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66" r:id="rId2"/>
    <p:sldId id="256" r:id="rId3"/>
    <p:sldId id="292" r:id="rId4"/>
    <p:sldId id="293" r:id="rId5"/>
    <p:sldId id="294" r:id="rId6"/>
    <p:sldId id="298" r:id="rId7"/>
    <p:sldId id="307" r:id="rId8"/>
    <p:sldId id="303" r:id="rId9"/>
    <p:sldId id="314" r:id="rId10"/>
    <p:sldId id="295" r:id="rId11"/>
    <p:sldId id="297" r:id="rId12"/>
    <p:sldId id="302" r:id="rId13"/>
    <p:sldId id="304" r:id="rId14"/>
    <p:sldId id="315" r:id="rId15"/>
    <p:sldId id="309" r:id="rId16"/>
    <p:sldId id="308" r:id="rId17"/>
    <p:sldId id="306" r:id="rId18"/>
    <p:sldId id="316" r:id="rId19"/>
    <p:sldId id="310" r:id="rId20"/>
    <p:sldId id="311" r:id="rId21"/>
    <p:sldId id="305" r:id="rId22"/>
    <p:sldId id="312" r:id="rId23"/>
    <p:sldId id="301" r:id="rId24"/>
    <p:sldId id="291" r:id="rId25"/>
    <p:sldId id="290" r:id="rId26"/>
    <p:sldId id="378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2706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7242" userDrawn="1">
          <p15:clr>
            <a:srgbClr val="A4A3A4"/>
          </p15:clr>
        </p15:guide>
        <p15:guide id="6" orient="horz" pos="1321" userDrawn="1">
          <p15:clr>
            <a:srgbClr val="A4A3A4"/>
          </p15:clr>
        </p15:guide>
        <p15:guide id="7" orient="horz" pos="3952" userDrawn="1">
          <p15:clr>
            <a:srgbClr val="A4A3A4"/>
          </p15:clr>
        </p15:guide>
        <p15:guide id="8" orient="horz" pos="3861" userDrawn="1">
          <p15:clr>
            <a:srgbClr val="A4A3A4"/>
          </p15:clr>
        </p15:guide>
        <p15:guide id="9" pos="642" userDrawn="1">
          <p15:clr>
            <a:srgbClr val="A4A3A4"/>
          </p15:clr>
        </p15:guide>
        <p15:guide id="10" pos="4974" userDrawn="1">
          <p15:clr>
            <a:srgbClr val="A4A3A4"/>
          </p15:clr>
        </p15:guide>
        <p15:guide id="12" orient="horz" pos="1548" userDrawn="1">
          <p15:clr>
            <a:srgbClr val="A4A3A4"/>
          </p15:clr>
        </p15:guide>
        <p15:guide id="13" pos="3273" userDrawn="1">
          <p15:clr>
            <a:srgbClr val="A4A3A4"/>
          </p15:clr>
        </p15:guide>
        <p15:guide id="14" pos="44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38"/>
    <a:srgbClr val="FE9516"/>
    <a:srgbClr val="292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深色样式 1 - 强调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EBBBCC-DAD2-459C-BE2E-F6DE35CF9A28}" styleName="深色样式 2 - 强调 3/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68" autoAdjust="0"/>
    <p:restoredTop sz="96106" autoAdjust="0"/>
  </p:normalViewPr>
  <p:slideViewPr>
    <p:cSldViewPr snapToGrid="0">
      <p:cViewPr varScale="1">
        <p:scale>
          <a:sx n="116" d="100"/>
          <a:sy n="116" d="100"/>
        </p:scale>
        <p:origin x="108" y="186"/>
      </p:cViewPr>
      <p:guideLst>
        <p:guide orient="horz" pos="2251"/>
        <p:guide pos="2706"/>
        <p:guide pos="438"/>
        <p:guide pos="7242"/>
        <p:guide orient="horz" pos="1321"/>
        <p:guide orient="horz" pos="3952"/>
        <p:guide orient="horz" pos="3861"/>
        <p:guide pos="642"/>
        <p:guide pos="4974"/>
        <p:guide orient="horz" pos="1548"/>
        <p:guide pos="3273"/>
        <p:guide pos="440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11BA-4AAF-A16F-ADB8AAD7B0B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11BA-4AAF-A16F-ADB8AAD7B0B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11BA-4AAF-A16F-ADB8AAD7B0B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11BA-4AAF-A16F-ADB8AAD7B0B1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1BA-4AAF-A16F-ADB8AAD7B0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flip="none" rotWithShape="1">
                <a:gsLst>
                  <a:gs pos="0">
                    <a:schemeClr val="accent5"/>
                  </a:gs>
                  <a:gs pos="46000">
                    <a:schemeClr val="accent5">
                      <a:lumMod val="95000"/>
                      <a:lumOff val="5000"/>
                    </a:schemeClr>
                  </a:gs>
                  <a:gs pos="100000">
                    <a:schemeClr val="accent5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C3E-4BED-BAE0-3AA39C336D7D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C3E-4BED-BAE0-3AA39C336D7D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C3E-4BED-BAE0-3AA39C336D7D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C3E-4BED-BAE0-3AA39C336D7D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5</c:v>
                </c:pt>
                <c:pt idx="2">
                  <c:v>7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C3E-4BED-BAE0-3AA39C336D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8A208C3E-B9F7-4345-BFD5-89D9708DAF30}" type="datetimeFigureOut">
              <a:rPr lang="zh-CN" altLang="en-US" smtClean="0"/>
              <a:pPr/>
              <a:t>2022/1/19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E444145D-9CA0-47EA-B3F5-7DB7D7D0B5F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5423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A6CFE3-F845-43C2-A6C1-6F07B8C5A9B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719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7089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23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24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512" userDrawn="1">
          <p15:clr>
            <a:srgbClr val="F26B43"/>
          </p15:clr>
        </p15:guide>
        <p15:guide id="6" orient="horz" pos="576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3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microsoft.com/office/2007/relationships/hdphoto" Target="../media/hdphoto1.wdp"/><Relationship Id="rId7" Type="http://schemas.openxmlformats.org/officeDocument/2006/relationships/image" Target="../media/image31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Relationship Id="rId9" Type="http://schemas.openxmlformats.org/officeDocument/2006/relationships/image" Target="../media/image33.sv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GDnianzhong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1.wdp"/><Relationship Id="rId7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BBECC6F-1B81-47D4-AF38-F87855E3FBAA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BEB24556-E9A8-440F-A492-C34544BC5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056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E96F59AA-B805-47F7-94C7-C3C5E5C903B7}"/>
                </a:ext>
              </a:extLst>
            </p:cNvPr>
            <p:cNvSpPr/>
            <p:nvPr/>
          </p:nvSpPr>
          <p:spPr>
            <a:xfrm>
              <a:off x="0" y="5592278"/>
              <a:ext cx="12192000" cy="126572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2353FCC-B544-4CEC-AA11-37BFB515A880}"/>
                </a:ext>
              </a:extLst>
            </p:cNvPr>
            <p:cNvSpPr txBox="1"/>
            <p:nvPr/>
          </p:nvSpPr>
          <p:spPr>
            <a:xfrm>
              <a:off x="2172669" y="5947189"/>
              <a:ext cx="28952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柠柒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8F5887B-8553-47DB-88BD-0E0A9B13145E}"/>
                </a:ext>
              </a:extLst>
            </p:cNvPr>
            <p:cNvSpPr txBox="1"/>
            <p:nvPr/>
          </p:nvSpPr>
          <p:spPr>
            <a:xfrm>
              <a:off x="8047054" y="5947189"/>
              <a:ext cx="3291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0" i="0" dirty="0">
                  <a:solidFill>
                    <a:srgbClr val="222222"/>
                  </a:solidFill>
                  <a:effectLst/>
                  <a:latin typeface="+mj-ea"/>
                  <a:ea typeface="+mj-ea"/>
                </a:rPr>
                <a:t>online_4914@126.com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E8D6C1D-8A10-4780-9B2B-482B71BEA089}"/>
                </a:ext>
              </a:extLst>
            </p:cNvPr>
            <p:cNvSpPr txBox="1"/>
            <p:nvPr/>
          </p:nvSpPr>
          <p:spPr>
            <a:xfrm>
              <a:off x="929307" y="5851364"/>
              <a:ext cx="11766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作者：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DA80E25F-9663-4B93-94EA-770CDF845175}"/>
                </a:ext>
              </a:extLst>
            </p:cNvPr>
            <p:cNvCxnSpPr/>
            <p:nvPr/>
          </p:nvCxnSpPr>
          <p:spPr>
            <a:xfrm>
              <a:off x="210599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CD42A07-EACC-4F58-86C6-9F095C0A1EF0}"/>
                </a:ext>
              </a:extLst>
            </p:cNvPr>
            <p:cNvSpPr txBox="1"/>
            <p:nvPr/>
          </p:nvSpPr>
          <p:spPr>
            <a:xfrm>
              <a:off x="6002019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联系方式：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BE60F788-152C-4ACC-8EE5-DB861836DA65}"/>
                </a:ext>
              </a:extLst>
            </p:cNvPr>
            <p:cNvCxnSpPr/>
            <p:nvPr/>
          </p:nvCxnSpPr>
          <p:spPr>
            <a:xfrm>
              <a:off x="805594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839A69A5-B9B2-4EC0-951D-2FE34D3A65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676"/>
            <a:stretch/>
          </p:blipFill>
          <p:spPr>
            <a:xfrm>
              <a:off x="2216617" y="29634"/>
              <a:ext cx="7818034" cy="908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4327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图示&#10;&#10;描述已自动生成">
            <a:extLst>
              <a:ext uri="{FF2B5EF4-FFF2-40B4-BE49-F238E27FC236}">
                <a16:creationId xmlns:a16="http://schemas.microsoft.com/office/drawing/2014/main" id="{7272797B-43E0-4327-89CC-8610D89831C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3" t="2662" r="8388" b="185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5380DADE-9F79-4110-9144-A18E1DEE7C1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A27C551-51BE-4B9C-A770-0E5025F8E33C}"/>
              </a:ext>
            </a:extLst>
          </p:cNvPr>
          <p:cNvSpPr txBox="1"/>
          <p:nvPr/>
        </p:nvSpPr>
        <p:spPr>
          <a:xfrm>
            <a:off x="1161142" y="412540"/>
            <a:ext cx="493485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4000">
                <a:gradFill>
                  <a:gsLst>
                    <a:gs pos="0">
                      <a:schemeClr val="accent2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alpha val="85000"/>
                        <a:lumMod val="75000"/>
                      </a:schemeClr>
                    </a:gs>
                  </a:gsLst>
                  <a:lin ang="270000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项目背景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4DE0EC9-56BF-44CE-A43B-2105F1451E05}"/>
              </a:ext>
            </a:extLst>
          </p:cNvPr>
          <p:cNvGrpSpPr>
            <a:grpSpLocks noChangeAspect="1"/>
          </p:cNvGrpSpPr>
          <p:nvPr/>
        </p:nvGrpSpPr>
        <p:grpSpPr>
          <a:xfrm>
            <a:off x="1308100" y="975690"/>
            <a:ext cx="2589126" cy="104806"/>
            <a:chOff x="-971599" y="914400"/>
            <a:chExt cx="1951717" cy="79004"/>
          </a:xfrm>
          <a:gradFill>
            <a:gsLst>
              <a:gs pos="69042">
                <a:srgbClr val="F49D33">
                  <a:lumMod val="50000"/>
                  <a:lumOff val="50000"/>
                </a:srgbClr>
              </a:gs>
              <a:gs pos="33000">
                <a:srgbClr val="F9B868">
                  <a:lumMod val="80000"/>
                  <a:alpha val="80000"/>
                </a:srgbClr>
              </a:gs>
              <a:gs pos="0">
                <a:schemeClr val="accent2">
                  <a:lumMod val="50000"/>
                  <a:lumOff val="50000"/>
                </a:schemeClr>
              </a:gs>
              <a:gs pos="100000">
                <a:schemeClr val="accent2">
                  <a:alpha val="85000"/>
                  <a:lumMod val="75000"/>
                </a:schemeClr>
              </a:gs>
            </a:gsLst>
            <a:lin ang="2700000" scaled="0"/>
          </a:gradFill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7B9C727-E16B-484D-9838-543A8FA73C28}"/>
                </a:ext>
              </a:extLst>
            </p:cNvPr>
            <p:cNvGrpSpPr/>
            <p:nvPr/>
          </p:nvGrpSpPr>
          <p:grpSpPr>
            <a:xfrm>
              <a:off x="660400" y="914400"/>
              <a:ext cx="319718" cy="79004"/>
              <a:chOff x="816138" y="898525"/>
              <a:chExt cx="917584" cy="226741"/>
            </a:xfrm>
            <a:grpFill/>
          </p:grpSpPr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4A7FEFEC-D68E-4446-9B4B-890882CB4AA4}"/>
                  </a:ext>
                </a:extLst>
              </p:cNvPr>
              <p:cNvSpPr/>
              <p:nvPr/>
            </p:nvSpPr>
            <p:spPr>
              <a:xfrm>
                <a:off x="1486866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平行四边形 14">
                <a:extLst>
                  <a:ext uri="{FF2B5EF4-FFF2-40B4-BE49-F238E27FC236}">
                    <a16:creationId xmlns:a16="http://schemas.microsoft.com/office/drawing/2014/main" id="{EE0C8242-91DC-4DF5-BEF8-EA72F4ED5B3F}"/>
                  </a:ext>
                </a:extLst>
              </p:cNvPr>
              <p:cNvSpPr/>
              <p:nvPr/>
            </p:nvSpPr>
            <p:spPr>
              <a:xfrm>
                <a:off x="1263290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平行四边形 15">
                <a:extLst>
                  <a:ext uri="{FF2B5EF4-FFF2-40B4-BE49-F238E27FC236}">
                    <a16:creationId xmlns:a16="http://schemas.microsoft.com/office/drawing/2014/main" id="{2826775C-EC2E-4901-A2FA-F80F669D5215}"/>
                  </a:ext>
                </a:extLst>
              </p:cNvPr>
              <p:cNvSpPr/>
              <p:nvPr/>
            </p:nvSpPr>
            <p:spPr>
              <a:xfrm>
                <a:off x="1039714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平行四边形 16">
                <a:extLst>
                  <a:ext uri="{FF2B5EF4-FFF2-40B4-BE49-F238E27FC236}">
                    <a16:creationId xmlns:a16="http://schemas.microsoft.com/office/drawing/2014/main" id="{5ECBE9AA-DEC9-4B4B-BCB6-C1A7A798797A}"/>
                  </a:ext>
                </a:extLst>
              </p:cNvPr>
              <p:cNvSpPr/>
              <p:nvPr/>
            </p:nvSpPr>
            <p:spPr>
              <a:xfrm>
                <a:off x="816138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C210EC77-320B-4F3F-B626-9536144E1ACC}"/>
                </a:ext>
              </a:extLst>
            </p:cNvPr>
            <p:cNvCxnSpPr>
              <a:cxnSpLocks/>
            </p:cNvCxnSpPr>
            <p:nvPr/>
          </p:nvCxnSpPr>
          <p:spPr>
            <a:xfrm>
              <a:off x="-971599" y="987054"/>
              <a:ext cx="1616124" cy="0"/>
            </a:xfrm>
            <a:prstGeom prst="line">
              <a:avLst/>
            </a:prstGeom>
            <a:grpFill/>
            <a:ln w="9525">
              <a:gradFill>
                <a:gsLst>
                  <a:gs pos="14000">
                    <a:schemeClr val="accent2">
                      <a:alpha val="0"/>
                    </a:schemeClr>
                  </a:gs>
                  <a:gs pos="100000">
                    <a:schemeClr val="accent2">
                      <a:alpha val="85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3860D92-8E97-4751-9711-D8CB2A5C2248}"/>
              </a:ext>
            </a:extLst>
          </p:cNvPr>
          <p:cNvGrpSpPr/>
          <p:nvPr/>
        </p:nvGrpSpPr>
        <p:grpSpPr>
          <a:xfrm>
            <a:off x="-2181421" y="584200"/>
            <a:ext cx="3247500" cy="219074"/>
            <a:chOff x="-2181421" y="908050"/>
            <a:chExt cx="3247500" cy="219074"/>
          </a:xfrm>
        </p:grpSpPr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242A42B8-460F-4828-B770-6767983B8BCD}"/>
                </a:ext>
              </a:extLst>
            </p:cNvPr>
            <p:cNvSpPr/>
            <p:nvPr/>
          </p:nvSpPr>
          <p:spPr>
            <a:xfrm>
              <a:off x="-2181421" y="908050"/>
              <a:ext cx="2979712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889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id="{B0063251-051A-4FA7-BD26-24A70A26B0CF}"/>
                </a:ext>
              </a:extLst>
            </p:cNvPr>
            <p:cNvSpPr/>
            <p:nvPr/>
          </p:nvSpPr>
          <p:spPr>
            <a:xfrm>
              <a:off x="72517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254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519BB712-BB1F-4BA4-98C8-6C3217C0A489}"/>
                </a:ext>
              </a:extLst>
            </p:cNvPr>
            <p:cNvSpPr/>
            <p:nvPr/>
          </p:nvSpPr>
          <p:spPr>
            <a:xfrm>
              <a:off x="85852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38100" dist="12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F38FDB5B-79C1-45A9-AFDE-B7C2AA44EDE6}"/>
              </a:ext>
            </a:extLst>
          </p:cNvPr>
          <p:cNvSpPr txBox="1"/>
          <p:nvPr/>
        </p:nvSpPr>
        <p:spPr>
          <a:xfrm>
            <a:off x="10363199" y="618608"/>
            <a:ext cx="11747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LOGO</a:t>
            </a:r>
            <a:endParaRPr lang="zh-CN" altLang="en-US" sz="2400" dirty="0">
              <a:solidFill>
                <a:schemeClr val="accent4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ED8C964-3D0F-4109-B0C6-D7D767F5B210}"/>
              </a:ext>
            </a:extLst>
          </p:cNvPr>
          <p:cNvGrpSpPr/>
          <p:nvPr/>
        </p:nvGrpSpPr>
        <p:grpSpPr>
          <a:xfrm>
            <a:off x="732537" y="948718"/>
            <a:ext cx="11091163" cy="5224643"/>
            <a:chOff x="1372467" y="801057"/>
            <a:chExt cx="11988847" cy="5750277"/>
          </a:xfrm>
        </p:grpSpPr>
        <p:sp>
          <p:nvSpPr>
            <p:cNvPr id="23" name="六边形 22">
              <a:extLst>
                <a:ext uri="{FF2B5EF4-FFF2-40B4-BE49-F238E27FC236}">
                  <a16:creationId xmlns:a16="http://schemas.microsoft.com/office/drawing/2014/main" id="{FF161073-C08F-46FE-8954-6B8D1F0A186E}"/>
                </a:ext>
              </a:extLst>
            </p:cNvPr>
            <p:cNvSpPr/>
            <p:nvPr/>
          </p:nvSpPr>
          <p:spPr>
            <a:xfrm rot="5400000">
              <a:off x="2283169" y="4184389"/>
              <a:ext cx="2552081" cy="2181809"/>
            </a:xfrm>
            <a:prstGeom prst="hexagon">
              <a:avLst>
                <a:gd name="adj" fmla="val 28966"/>
                <a:gd name="vf" fmla="val 115470"/>
              </a:avLst>
            </a:prstGeom>
            <a:solidFill>
              <a:schemeClr val="accent1">
                <a:alpha val="0"/>
              </a:schemeClr>
            </a:solidFill>
            <a:ln w="12700">
              <a:solidFill>
                <a:schemeClr val="accent4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六边形 28">
              <a:extLst>
                <a:ext uri="{FF2B5EF4-FFF2-40B4-BE49-F238E27FC236}">
                  <a16:creationId xmlns:a16="http://schemas.microsoft.com/office/drawing/2014/main" id="{B968F6E5-1E5F-4A45-BA94-E162BA4EBB19}"/>
                </a:ext>
              </a:extLst>
            </p:cNvPr>
            <p:cNvSpPr/>
            <p:nvPr/>
          </p:nvSpPr>
          <p:spPr>
            <a:xfrm rot="5400000">
              <a:off x="4465763" y="2908348"/>
              <a:ext cx="2552081" cy="2181809"/>
            </a:xfrm>
            <a:prstGeom prst="hexagon">
              <a:avLst>
                <a:gd name="adj" fmla="val 28966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accent4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六边形 29">
              <a:extLst>
                <a:ext uri="{FF2B5EF4-FFF2-40B4-BE49-F238E27FC236}">
                  <a16:creationId xmlns:a16="http://schemas.microsoft.com/office/drawing/2014/main" id="{48DE11AB-7FB1-46A9-9E48-9E8BB3A4C43A}"/>
                </a:ext>
              </a:extLst>
            </p:cNvPr>
            <p:cNvSpPr/>
            <p:nvPr/>
          </p:nvSpPr>
          <p:spPr>
            <a:xfrm rot="5400000">
              <a:off x="5548926" y="986193"/>
              <a:ext cx="2552081" cy="2181809"/>
            </a:xfrm>
            <a:prstGeom prst="hexagon">
              <a:avLst>
                <a:gd name="adj" fmla="val 28966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accent4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六边形 30">
              <a:extLst>
                <a:ext uri="{FF2B5EF4-FFF2-40B4-BE49-F238E27FC236}">
                  <a16:creationId xmlns:a16="http://schemas.microsoft.com/office/drawing/2014/main" id="{F634C222-0DC4-449B-BFA5-843AB1021D70}"/>
                </a:ext>
              </a:extLst>
            </p:cNvPr>
            <p:cNvSpPr/>
            <p:nvPr/>
          </p:nvSpPr>
          <p:spPr>
            <a:xfrm rot="5400000">
              <a:off x="7723361" y="2266348"/>
              <a:ext cx="2552081" cy="2181809"/>
            </a:xfrm>
            <a:prstGeom prst="hexagon">
              <a:avLst>
                <a:gd name="adj" fmla="val 28966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accent4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六边形 31">
              <a:extLst>
                <a:ext uri="{FF2B5EF4-FFF2-40B4-BE49-F238E27FC236}">
                  <a16:creationId xmlns:a16="http://schemas.microsoft.com/office/drawing/2014/main" id="{4C0600DB-751E-4EB4-82F6-EFFF0409452B}"/>
                </a:ext>
              </a:extLst>
            </p:cNvPr>
            <p:cNvSpPr/>
            <p:nvPr/>
          </p:nvSpPr>
          <p:spPr>
            <a:xfrm rot="5400000">
              <a:off x="8817696" y="4172975"/>
              <a:ext cx="2552081" cy="2181809"/>
            </a:xfrm>
            <a:prstGeom prst="hexagon">
              <a:avLst>
                <a:gd name="adj" fmla="val 28966"/>
                <a:gd name="vf" fmla="val 115470"/>
              </a:avLst>
            </a:prstGeom>
            <a:solidFill>
              <a:schemeClr val="accent4">
                <a:alpha val="20000"/>
              </a:schemeClr>
            </a:solidFill>
            <a:ln w="12700">
              <a:solidFill>
                <a:schemeClr val="accent4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>
              <a:extLst>
                <a:ext uri="{FF2B5EF4-FFF2-40B4-BE49-F238E27FC236}">
                  <a16:creationId xmlns:a16="http://schemas.microsoft.com/office/drawing/2014/main" id="{B4276FB9-65E3-41F2-A52E-4A6A3054832F}"/>
                </a:ext>
              </a:extLst>
            </p:cNvPr>
            <p:cNvSpPr/>
            <p:nvPr/>
          </p:nvSpPr>
          <p:spPr>
            <a:xfrm rot="5400000">
              <a:off x="10994369" y="2919492"/>
              <a:ext cx="2552081" cy="2181809"/>
            </a:xfrm>
            <a:prstGeom prst="hexagon">
              <a:avLst>
                <a:gd name="adj" fmla="val 28966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accent4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>
              <a:extLst>
                <a:ext uri="{FF2B5EF4-FFF2-40B4-BE49-F238E27FC236}">
                  <a16:creationId xmlns:a16="http://schemas.microsoft.com/office/drawing/2014/main" id="{0105D473-00A6-407E-8C01-093F81308044}"/>
                </a:ext>
              </a:extLst>
            </p:cNvPr>
            <p:cNvSpPr/>
            <p:nvPr/>
          </p:nvSpPr>
          <p:spPr>
            <a:xfrm rot="5400000">
              <a:off x="1187331" y="2268559"/>
              <a:ext cx="2552081" cy="2181809"/>
            </a:xfrm>
            <a:prstGeom prst="hexagon">
              <a:avLst>
                <a:gd name="adj" fmla="val 28966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accent4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1A6A4EE-4549-4FCA-85BA-7E8C18997855}"/>
              </a:ext>
            </a:extLst>
          </p:cNvPr>
          <p:cNvGrpSpPr/>
          <p:nvPr/>
        </p:nvGrpSpPr>
        <p:grpSpPr>
          <a:xfrm>
            <a:off x="4296000" y="6273800"/>
            <a:ext cx="3600000" cy="0"/>
            <a:chOff x="4180114" y="7358743"/>
            <a:chExt cx="3600000" cy="0"/>
          </a:xfrm>
        </p:grpSpPr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C8E559D8-4CF2-4DC4-AB40-A027673A26AF}"/>
                </a:ext>
              </a:extLst>
            </p:cNvPr>
            <p:cNvCxnSpPr>
              <a:cxnSpLocks/>
            </p:cNvCxnSpPr>
            <p:nvPr/>
          </p:nvCxnSpPr>
          <p:spPr>
            <a:xfrm>
              <a:off x="4180114" y="7358743"/>
              <a:ext cx="3600000" cy="0"/>
            </a:xfrm>
            <a:prstGeom prst="line">
              <a:avLst/>
            </a:prstGeom>
            <a:ln w="101600" cap="rnd">
              <a:solidFill>
                <a:schemeClr val="tx1">
                  <a:lumMod val="50000"/>
                  <a:lumOff val="50000"/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CAC03C64-A6BD-4845-86C0-415D43A4D433}"/>
                </a:ext>
              </a:extLst>
            </p:cNvPr>
            <p:cNvCxnSpPr>
              <a:cxnSpLocks/>
            </p:cNvCxnSpPr>
            <p:nvPr/>
          </p:nvCxnSpPr>
          <p:spPr>
            <a:xfrm>
              <a:off x="4834546" y="7358743"/>
              <a:ext cx="720000" cy="0"/>
            </a:xfrm>
            <a:prstGeom prst="line">
              <a:avLst/>
            </a:prstGeom>
            <a:ln w="101600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8D2E1FE2-795D-4884-BFD7-7AEA7F7E5CD0}"/>
              </a:ext>
            </a:extLst>
          </p:cNvPr>
          <p:cNvSpPr txBox="1"/>
          <p:nvPr/>
        </p:nvSpPr>
        <p:spPr>
          <a:xfrm>
            <a:off x="858525" y="2805665"/>
            <a:ext cx="701677" cy="293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600" dirty="0">
                <a:solidFill>
                  <a:schemeClr val="accent2"/>
                </a:solidFill>
                <a:latin typeface="+mj-ea"/>
                <a:ea typeface="+mj-ea"/>
                <a:cs typeface="OPPOSans B" panose="00020600040101010101" pitchFamily="18" charset="-122"/>
              </a:rPr>
              <a:t>20X0</a:t>
            </a:r>
            <a:endParaRPr lang="zh-CN" altLang="en-US" sz="1600" dirty="0">
              <a:solidFill>
                <a:schemeClr val="accent2"/>
              </a:soli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94D69966-87F9-479D-BC0F-8E78A2ED9AAA}"/>
              </a:ext>
            </a:extLst>
          </p:cNvPr>
          <p:cNvCxnSpPr>
            <a:cxnSpLocks/>
          </p:cNvCxnSpPr>
          <p:nvPr/>
        </p:nvCxnSpPr>
        <p:spPr>
          <a:xfrm>
            <a:off x="868049" y="3113686"/>
            <a:ext cx="7200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6" name="文本框 55">
            <a:extLst>
              <a:ext uri="{FF2B5EF4-FFF2-40B4-BE49-F238E27FC236}">
                <a16:creationId xmlns:a16="http://schemas.microsoft.com/office/drawing/2014/main" id="{638C1437-43B6-4D04-B06F-7CED038E8721}"/>
              </a:ext>
            </a:extLst>
          </p:cNvPr>
          <p:cNvSpPr txBox="1"/>
          <p:nvPr/>
        </p:nvSpPr>
        <p:spPr>
          <a:xfrm>
            <a:off x="844222" y="3174584"/>
            <a:ext cx="1742464" cy="5366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完成工作成果有获得某某奖项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AFE7DC75-9B95-4B43-91CE-625C113EBA3B}"/>
              </a:ext>
            </a:extLst>
          </p:cNvPr>
          <p:cNvSpPr txBox="1"/>
          <p:nvPr/>
        </p:nvSpPr>
        <p:spPr>
          <a:xfrm>
            <a:off x="1913325" y="4486436"/>
            <a:ext cx="701677" cy="293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600" dirty="0">
                <a:solidFill>
                  <a:schemeClr val="accent2"/>
                </a:solidFill>
                <a:latin typeface="+mj-ea"/>
                <a:ea typeface="+mj-ea"/>
                <a:cs typeface="OPPOSans B" panose="00020600040101010101" pitchFamily="18" charset="-122"/>
              </a:rPr>
              <a:t>20X1</a:t>
            </a:r>
            <a:endParaRPr lang="zh-CN" altLang="en-US" sz="1600" dirty="0">
              <a:solidFill>
                <a:schemeClr val="accent2"/>
              </a:soli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A2125C06-B7BE-4CFE-B1F0-480FD55883C5}"/>
              </a:ext>
            </a:extLst>
          </p:cNvPr>
          <p:cNvCxnSpPr>
            <a:cxnSpLocks/>
          </p:cNvCxnSpPr>
          <p:nvPr/>
        </p:nvCxnSpPr>
        <p:spPr>
          <a:xfrm>
            <a:off x="1922849" y="4794457"/>
            <a:ext cx="7200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9" name="文本框 58">
            <a:extLst>
              <a:ext uri="{FF2B5EF4-FFF2-40B4-BE49-F238E27FC236}">
                <a16:creationId xmlns:a16="http://schemas.microsoft.com/office/drawing/2014/main" id="{7D9C25A3-9F86-4883-BE9D-14C651EE34F9}"/>
              </a:ext>
            </a:extLst>
          </p:cNvPr>
          <p:cNvSpPr txBox="1"/>
          <p:nvPr/>
        </p:nvSpPr>
        <p:spPr>
          <a:xfrm>
            <a:off x="1899022" y="4855355"/>
            <a:ext cx="1742464" cy="5366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完成工作成果有获得某某奖项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F4F64808-2135-4814-BA95-A42F1A568B78}"/>
              </a:ext>
            </a:extLst>
          </p:cNvPr>
          <p:cNvSpPr txBox="1"/>
          <p:nvPr/>
        </p:nvSpPr>
        <p:spPr>
          <a:xfrm>
            <a:off x="3925712" y="3331758"/>
            <a:ext cx="701677" cy="293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600" dirty="0">
                <a:solidFill>
                  <a:schemeClr val="accent2"/>
                </a:solidFill>
                <a:latin typeface="+mj-ea"/>
                <a:ea typeface="+mj-ea"/>
                <a:cs typeface="OPPOSans B" panose="00020600040101010101" pitchFamily="18" charset="-122"/>
              </a:rPr>
              <a:t>20X2</a:t>
            </a:r>
            <a:endParaRPr lang="zh-CN" altLang="en-US" sz="1600" dirty="0">
              <a:solidFill>
                <a:schemeClr val="accent2"/>
              </a:soli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E8BAB8FB-BC2C-4FF0-874D-A68D15696713}"/>
              </a:ext>
            </a:extLst>
          </p:cNvPr>
          <p:cNvCxnSpPr>
            <a:cxnSpLocks/>
          </p:cNvCxnSpPr>
          <p:nvPr/>
        </p:nvCxnSpPr>
        <p:spPr>
          <a:xfrm>
            <a:off x="3935236" y="3639779"/>
            <a:ext cx="7200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2" name="文本框 61">
            <a:extLst>
              <a:ext uri="{FF2B5EF4-FFF2-40B4-BE49-F238E27FC236}">
                <a16:creationId xmlns:a16="http://schemas.microsoft.com/office/drawing/2014/main" id="{3FD86DAC-C1F1-47A3-BCB9-56A3FFFDE93F}"/>
              </a:ext>
            </a:extLst>
          </p:cNvPr>
          <p:cNvSpPr txBox="1"/>
          <p:nvPr/>
        </p:nvSpPr>
        <p:spPr>
          <a:xfrm>
            <a:off x="3911409" y="3700677"/>
            <a:ext cx="1742464" cy="5366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完成工作成果有获得某某奖项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9C219834-6838-401E-BB47-C7A0F80D6F9F}"/>
              </a:ext>
            </a:extLst>
          </p:cNvPr>
          <p:cNvSpPr txBox="1"/>
          <p:nvPr/>
        </p:nvSpPr>
        <p:spPr>
          <a:xfrm>
            <a:off x="4927005" y="1547247"/>
            <a:ext cx="701677" cy="293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600" dirty="0">
                <a:solidFill>
                  <a:schemeClr val="accent2"/>
                </a:solidFill>
                <a:latin typeface="+mj-ea"/>
                <a:ea typeface="+mj-ea"/>
                <a:cs typeface="OPPOSans B" panose="00020600040101010101" pitchFamily="18" charset="-122"/>
              </a:rPr>
              <a:t>20X3</a:t>
            </a:r>
            <a:endParaRPr lang="zh-CN" altLang="en-US" sz="1600" dirty="0">
              <a:solidFill>
                <a:schemeClr val="accent2"/>
              </a:soli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F69E0C39-8996-4E0B-A2F3-9BAE927A7455}"/>
              </a:ext>
            </a:extLst>
          </p:cNvPr>
          <p:cNvCxnSpPr>
            <a:cxnSpLocks/>
          </p:cNvCxnSpPr>
          <p:nvPr/>
        </p:nvCxnSpPr>
        <p:spPr>
          <a:xfrm>
            <a:off x="4936529" y="1855268"/>
            <a:ext cx="7200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5" name="文本框 64">
            <a:extLst>
              <a:ext uri="{FF2B5EF4-FFF2-40B4-BE49-F238E27FC236}">
                <a16:creationId xmlns:a16="http://schemas.microsoft.com/office/drawing/2014/main" id="{4EB8843C-1E28-4C80-98FE-6632D20C6133}"/>
              </a:ext>
            </a:extLst>
          </p:cNvPr>
          <p:cNvSpPr txBox="1"/>
          <p:nvPr/>
        </p:nvSpPr>
        <p:spPr>
          <a:xfrm>
            <a:off x="4912702" y="1916166"/>
            <a:ext cx="1742464" cy="5366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完成工作成果有获得某某奖项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92D20300-7FC7-4D4B-B977-C6EDED76D750}"/>
              </a:ext>
            </a:extLst>
          </p:cNvPr>
          <p:cNvSpPr txBox="1"/>
          <p:nvPr/>
        </p:nvSpPr>
        <p:spPr>
          <a:xfrm>
            <a:off x="6934874" y="2667859"/>
            <a:ext cx="701677" cy="293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600" dirty="0">
                <a:solidFill>
                  <a:schemeClr val="accent2"/>
                </a:solidFill>
                <a:latin typeface="+mj-ea"/>
                <a:ea typeface="+mj-ea"/>
                <a:cs typeface="OPPOSans B" panose="00020600040101010101" pitchFamily="18" charset="-122"/>
              </a:rPr>
              <a:t>20X4</a:t>
            </a:r>
            <a:endParaRPr lang="zh-CN" altLang="en-US" sz="1600" dirty="0">
              <a:solidFill>
                <a:schemeClr val="accent2"/>
              </a:soli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B601FB51-4DA5-4CE4-BD91-10E0568E5577}"/>
              </a:ext>
            </a:extLst>
          </p:cNvPr>
          <p:cNvCxnSpPr>
            <a:cxnSpLocks/>
          </p:cNvCxnSpPr>
          <p:nvPr/>
        </p:nvCxnSpPr>
        <p:spPr>
          <a:xfrm>
            <a:off x="6944398" y="2975880"/>
            <a:ext cx="7200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9109206F-6B91-439C-A0D6-47A2CBE51681}"/>
              </a:ext>
            </a:extLst>
          </p:cNvPr>
          <p:cNvSpPr txBox="1"/>
          <p:nvPr/>
        </p:nvSpPr>
        <p:spPr>
          <a:xfrm>
            <a:off x="6920571" y="3036778"/>
            <a:ext cx="1742464" cy="5366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完成工作成果有获得某某奖项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E023702-0749-42DF-A293-662703FC4AFF}"/>
              </a:ext>
            </a:extLst>
          </p:cNvPr>
          <p:cNvSpPr txBox="1"/>
          <p:nvPr/>
        </p:nvSpPr>
        <p:spPr>
          <a:xfrm>
            <a:off x="7925835" y="4485687"/>
            <a:ext cx="701677" cy="293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600" dirty="0">
                <a:solidFill>
                  <a:schemeClr val="accent2"/>
                </a:solidFill>
                <a:latin typeface="+mj-ea"/>
                <a:ea typeface="+mj-ea"/>
                <a:cs typeface="OPPOSans B" panose="00020600040101010101" pitchFamily="18" charset="-122"/>
              </a:rPr>
              <a:t>20X5</a:t>
            </a:r>
            <a:endParaRPr lang="zh-CN" altLang="en-US" sz="1600" dirty="0">
              <a:solidFill>
                <a:schemeClr val="accent2"/>
              </a:soli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690F47E4-913A-43EA-899D-972928025596}"/>
              </a:ext>
            </a:extLst>
          </p:cNvPr>
          <p:cNvCxnSpPr>
            <a:cxnSpLocks/>
          </p:cNvCxnSpPr>
          <p:nvPr/>
        </p:nvCxnSpPr>
        <p:spPr>
          <a:xfrm>
            <a:off x="7935359" y="4793708"/>
            <a:ext cx="7200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1" name="文本框 70">
            <a:extLst>
              <a:ext uri="{FF2B5EF4-FFF2-40B4-BE49-F238E27FC236}">
                <a16:creationId xmlns:a16="http://schemas.microsoft.com/office/drawing/2014/main" id="{01AEFEF2-FC94-4E8F-99CF-97862C117D19}"/>
              </a:ext>
            </a:extLst>
          </p:cNvPr>
          <p:cNvSpPr txBox="1"/>
          <p:nvPr/>
        </p:nvSpPr>
        <p:spPr>
          <a:xfrm>
            <a:off x="7911532" y="4854606"/>
            <a:ext cx="1742464" cy="5366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完成工作成果有获得某某奖项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F1E80028-0171-4614-B6C9-E236D0C78BE7}"/>
              </a:ext>
            </a:extLst>
          </p:cNvPr>
          <p:cNvSpPr txBox="1"/>
          <p:nvPr/>
        </p:nvSpPr>
        <p:spPr>
          <a:xfrm>
            <a:off x="9959127" y="3312849"/>
            <a:ext cx="701677" cy="293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600" dirty="0">
                <a:solidFill>
                  <a:schemeClr val="accent2"/>
                </a:solidFill>
                <a:latin typeface="+mj-ea"/>
                <a:ea typeface="+mj-ea"/>
                <a:cs typeface="OPPOSans B" panose="00020600040101010101" pitchFamily="18" charset="-122"/>
              </a:rPr>
              <a:t>20X6</a:t>
            </a:r>
            <a:endParaRPr lang="zh-CN" altLang="en-US" sz="1600" dirty="0">
              <a:solidFill>
                <a:schemeClr val="accent2"/>
              </a:soli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7D606CD7-8844-4772-AD4E-D7C7E29D29BB}"/>
              </a:ext>
            </a:extLst>
          </p:cNvPr>
          <p:cNvCxnSpPr>
            <a:cxnSpLocks/>
          </p:cNvCxnSpPr>
          <p:nvPr/>
        </p:nvCxnSpPr>
        <p:spPr>
          <a:xfrm>
            <a:off x="9968651" y="3620870"/>
            <a:ext cx="7200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4" name="文本框 73">
            <a:extLst>
              <a:ext uri="{FF2B5EF4-FFF2-40B4-BE49-F238E27FC236}">
                <a16:creationId xmlns:a16="http://schemas.microsoft.com/office/drawing/2014/main" id="{51A662FF-6D9E-42CD-8875-BB401C83DCD4}"/>
              </a:ext>
            </a:extLst>
          </p:cNvPr>
          <p:cNvSpPr txBox="1"/>
          <p:nvPr/>
        </p:nvSpPr>
        <p:spPr>
          <a:xfrm>
            <a:off x="9944824" y="3681768"/>
            <a:ext cx="1742464" cy="5366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完成工作成果有获得某某奖项</a:t>
            </a: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E37C0E07-C03B-4EA0-9E57-8E514F2D4A7B}"/>
              </a:ext>
            </a:extLst>
          </p:cNvPr>
          <p:cNvGrpSpPr/>
          <p:nvPr/>
        </p:nvGrpSpPr>
        <p:grpSpPr>
          <a:xfrm>
            <a:off x="660400" y="947848"/>
            <a:ext cx="11229906" cy="3496344"/>
            <a:chOff x="660400" y="947848"/>
            <a:chExt cx="11229906" cy="3496344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EFA677E4-426D-444C-8CD8-4452B28420E7}"/>
                </a:ext>
              </a:extLst>
            </p:cNvPr>
            <p:cNvSpPr/>
            <p:nvPr/>
          </p:nvSpPr>
          <p:spPr>
            <a:xfrm>
              <a:off x="660400" y="2609477"/>
              <a:ext cx="133218" cy="1308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8FC583DB-4B81-463C-9524-6F8D92556CFF}"/>
                </a:ext>
              </a:extLst>
            </p:cNvPr>
            <p:cNvSpPr/>
            <p:nvPr/>
          </p:nvSpPr>
          <p:spPr>
            <a:xfrm>
              <a:off x="2686927" y="3784097"/>
              <a:ext cx="133218" cy="1308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4381EAC9-699A-4B71-BE4F-14B25473CC31}"/>
                </a:ext>
              </a:extLst>
            </p:cNvPr>
            <p:cNvSpPr/>
            <p:nvPr/>
          </p:nvSpPr>
          <p:spPr>
            <a:xfrm>
              <a:off x="3701078" y="3205831"/>
              <a:ext cx="133218" cy="1308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017193E3-8C34-4BA3-9EBF-C400384F4817}"/>
                </a:ext>
              </a:extLst>
            </p:cNvPr>
            <p:cNvSpPr/>
            <p:nvPr/>
          </p:nvSpPr>
          <p:spPr>
            <a:xfrm>
              <a:off x="4708103" y="1457089"/>
              <a:ext cx="133218" cy="1308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5D413A0A-59E5-4ABC-9ACA-6E46EDD9BC90}"/>
                </a:ext>
              </a:extLst>
            </p:cNvPr>
            <p:cNvSpPr/>
            <p:nvPr/>
          </p:nvSpPr>
          <p:spPr>
            <a:xfrm>
              <a:off x="6729281" y="2594086"/>
              <a:ext cx="133218" cy="1308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0B845E6D-A804-4792-B56A-7A3578D00098}"/>
                </a:ext>
              </a:extLst>
            </p:cNvPr>
            <p:cNvSpPr/>
            <p:nvPr/>
          </p:nvSpPr>
          <p:spPr>
            <a:xfrm>
              <a:off x="9764888" y="3205603"/>
              <a:ext cx="133218" cy="1308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0863D4C-6FC2-4DB6-8681-38ACCB39C1DA}"/>
                </a:ext>
              </a:extLst>
            </p:cNvPr>
            <p:cNvSpPr/>
            <p:nvPr/>
          </p:nvSpPr>
          <p:spPr>
            <a:xfrm>
              <a:off x="719985" y="947848"/>
              <a:ext cx="11103712" cy="3496344"/>
            </a:xfrm>
            <a:custGeom>
              <a:avLst/>
              <a:gdLst>
                <a:gd name="connsiteX0" fmla="*/ 0 w 11125200"/>
                <a:gd name="connsiteY0" fmla="*/ 1905000 h 3810000"/>
                <a:gd name="connsiteX1" fmla="*/ 1092200 w 11125200"/>
                <a:gd name="connsiteY1" fmla="*/ 1257300 h 3810000"/>
                <a:gd name="connsiteX2" fmla="*/ 2209800 w 11125200"/>
                <a:gd name="connsiteY2" fmla="*/ 1892300 h 3810000"/>
                <a:gd name="connsiteX3" fmla="*/ 2222500 w 11125200"/>
                <a:gd name="connsiteY3" fmla="*/ 3187700 h 3810000"/>
                <a:gd name="connsiteX4" fmla="*/ 3327400 w 11125200"/>
                <a:gd name="connsiteY4" fmla="*/ 3810000 h 3810000"/>
                <a:gd name="connsiteX5" fmla="*/ 3314700 w 11125200"/>
                <a:gd name="connsiteY5" fmla="*/ 2540000 h 3810000"/>
                <a:gd name="connsiteX6" fmla="*/ 4419600 w 11125200"/>
                <a:gd name="connsiteY6" fmla="*/ 1917700 h 3810000"/>
                <a:gd name="connsiteX7" fmla="*/ 4419600 w 11125200"/>
                <a:gd name="connsiteY7" fmla="*/ 635000 h 3810000"/>
                <a:gd name="connsiteX8" fmla="*/ 5499100 w 11125200"/>
                <a:gd name="connsiteY8" fmla="*/ 0 h 3810000"/>
                <a:gd name="connsiteX9" fmla="*/ 6604000 w 11125200"/>
                <a:gd name="connsiteY9" fmla="*/ 609600 h 3810000"/>
                <a:gd name="connsiteX10" fmla="*/ 6616700 w 11125200"/>
                <a:gd name="connsiteY10" fmla="*/ 1892300 h 3810000"/>
                <a:gd name="connsiteX11" fmla="*/ 7708900 w 11125200"/>
                <a:gd name="connsiteY11" fmla="*/ 1270000 h 3810000"/>
                <a:gd name="connsiteX12" fmla="*/ 8801100 w 11125200"/>
                <a:gd name="connsiteY12" fmla="*/ 1892300 h 3810000"/>
                <a:gd name="connsiteX13" fmla="*/ 8813800 w 11125200"/>
                <a:gd name="connsiteY13" fmla="*/ 3187700 h 3810000"/>
                <a:gd name="connsiteX14" fmla="*/ 9931400 w 11125200"/>
                <a:gd name="connsiteY14" fmla="*/ 3784600 h 3810000"/>
                <a:gd name="connsiteX15" fmla="*/ 9906000 w 11125200"/>
                <a:gd name="connsiteY15" fmla="*/ 2540000 h 3810000"/>
                <a:gd name="connsiteX16" fmla="*/ 11125200 w 11125200"/>
                <a:gd name="connsiteY16" fmla="*/ 1841500 h 3810000"/>
                <a:gd name="connsiteX0" fmla="*/ 0 w 11125200"/>
                <a:gd name="connsiteY0" fmla="*/ 1905000 h 3810000"/>
                <a:gd name="connsiteX1" fmla="*/ 1092200 w 11125200"/>
                <a:gd name="connsiteY1" fmla="*/ 1257300 h 3810000"/>
                <a:gd name="connsiteX2" fmla="*/ 2209800 w 11125200"/>
                <a:gd name="connsiteY2" fmla="*/ 1892300 h 3810000"/>
                <a:gd name="connsiteX3" fmla="*/ 2222500 w 11125200"/>
                <a:gd name="connsiteY3" fmla="*/ 3187700 h 3810000"/>
                <a:gd name="connsiteX4" fmla="*/ 3327400 w 11125200"/>
                <a:gd name="connsiteY4" fmla="*/ 3810000 h 3810000"/>
                <a:gd name="connsiteX5" fmla="*/ 3314700 w 11125200"/>
                <a:gd name="connsiteY5" fmla="*/ 2540000 h 3810000"/>
                <a:gd name="connsiteX6" fmla="*/ 4419600 w 11125200"/>
                <a:gd name="connsiteY6" fmla="*/ 1917700 h 3810000"/>
                <a:gd name="connsiteX7" fmla="*/ 4419600 w 11125200"/>
                <a:gd name="connsiteY7" fmla="*/ 635000 h 3810000"/>
                <a:gd name="connsiteX8" fmla="*/ 5499100 w 11125200"/>
                <a:gd name="connsiteY8" fmla="*/ 0 h 3810000"/>
                <a:gd name="connsiteX9" fmla="*/ 6604000 w 11125200"/>
                <a:gd name="connsiteY9" fmla="*/ 609600 h 3810000"/>
                <a:gd name="connsiteX10" fmla="*/ 6616700 w 11125200"/>
                <a:gd name="connsiteY10" fmla="*/ 1892300 h 3810000"/>
                <a:gd name="connsiteX11" fmla="*/ 7708900 w 11125200"/>
                <a:gd name="connsiteY11" fmla="*/ 1270000 h 3810000"/>
                <a:gd name="connsiteX12" fmla="*/ 8801100 w 11125200"/>
                <a:gd name="connsiteY12" fmla="*/ 1892300 h 3810000"/>
                <a:gd name="connsiteX13" fmla="*/ 8775700 w 11125200"/>
                <a:gd name="connsiteY13" fmla="*/ 3200400 h 3810000"/>
                <a:gd name="connsiteX14" fmla="*/ 9931400 w 11125200"/>
                <a:gd name="connsiteY14" fmla="*/ 3784600 h 3810000"/>
                <a:gd name="connsiteX15" fmla="*/ 9906000 w 11125200"/>
                <a:gd name="connsiteY15" fmla="*/ 2540000 h 3810000"/>
                <a:gd name="connsiteX16" fmla="*/ 11125200 w 11125200"/>
                <a:gd name="connsiteY16" fmla="*/ 1841500 h 3810000"/>
                <a:gd name="connsiteX0" fmla="*/ 0 w 11125200"/>
                <a:gd name="connsiteY0" fmla="*/ 1905000 h 3810000"/>
                <a:gd name="connsiteX1" fmla="*/ 1092200 w 11125200"/>
                <a:gd name="connsiteY1" fmla="*/ 1257300 h 3810000"/>
                <a:gd name="connsiteX2" fmla="*/ 2209800 w 11125200"/>
                <a:gd name="connsiteY2" fmla="*/ 1892300 h 3810000"/>
                <a:gd name="connsiteX3" fmla="*/ 2222500 w 11125200"/>
                <a:gd name="connsiteY3" fmla="*/ 3187700 h 3810000"/>
                <a:gd name="connsiteX4" fmla="*/ 3327400 w 11125200"/>
                <a:gd name="connsiteY4" fmla="*/ 3810000 h 3810000"/>
                <a:gd name="connsiteX5" fmla="*/ 3314700 w 11125200"/>
                <a:gd name="connsiteY5" fmla="*/ 2540000 h 3810000"/>
                <a:gd name="connsiteX6" fmla="*/ 4419600 w 11125200"/>
                <a:gd name="connsiteY6" fmla="*/ 1917700 h 3810000"/>
                <a:gd name="connsiteX7" fmla="*/ 4419600 w 11125200"/>
                <a:gd name="connsiteY7" fmla="*/ 635000 h 3810000"/>
                <a:gd name="connsiteX8" fmla="*/ 5499100 w 11125200"/>
                <a:gd name="connsiteY8" fmla="*/ 0 h 3810000"/>
                <a:gd name="connsiteX9" fmla="*/ 6604000 w 11125200"/>
                <a:gd name="connsiteY9" fmla="*/ 609600 h 3810000"/>
                <a:gd name="connsiteX10" fmla="*/ 6616700 w 11125200"/>
                <a:gd name="connsiteY10" fmla="*/ 1892300 h 3810000"/>
                <a:gd name="connsiteX11" fmla="*/ 7708900 w 11125200"/>
                <a:gd name="connsiteY11" fmla="*/ 1270000 h 3810000"/>
                <a:gd name="connsiteX12" fmla="*/ 8763000 w 11125200"/>
                <a:gd name="connsiteY12" fmla="*/ 1917700 h 3810000"/>
                <a:gd name="connsiteX13" fmla="*/ 8775700 w 11125200"/>
                <a:gd name="connsiteY13" fmla="*/ 3200400 h 3810000"/>
                <a:gd name="connsiteX14" fmla="*/ 9931400 w 11125200"/>
                <a:gd name="connsiteY14" fmla="*/ 3784600 h 3810000"/>
                <a:gd name="connsiteX15" fmla="*/ 9906000 w 11125200"/>
                <a:gd name="connsiteY15" fmla="*/ 2540000 h 3810000"/>
                <a:gd name="connsiteX16" fmla="*/ 11125200 w 11125200"/>
                <a:gd name="connsiteY16" fmla="*/ 1841500 h 3810000"/>
                <a:gd name="connsiteX0" fmla="*/ 0 w 11125200"/>
                <a:gd name="connsiteY0" fmla="*/ 1905000 h 3810000"/>
                <a:gd name="connsiteX1" fmla="*/ 1092200 w 11125200"/>
                <a:gd name="connsiteY1" fmla="*/ 1257300 h 3810000"/>
                <a:gd name="connsiteX2" fmla="*/ 2209800 w 11125200"/>
                <a:gd name="connsiteY2" fmla="*/ 1892300 h 3810000"/>
                <a:gd name="connsiteX3" fmla="*/ 2222500 w 11125200"/>
                <a:gd name="connsiteY3" fmla="*/ 3187700 h 3810000"/>
                <a:gd name="connsiteX4" fmla="*/ 3327400 w 11125200"/>
                <a:gd name="connsiteY4" fmla="*/ 3810000 h 3810000"/>
                <a:gd name="connsiteX5" fmla="*/ 3314700 w 11125200"/>
                <a:gd name="connsiteY5" fmla="*/ 2540000 h 3810000"/>
                <a:gd name="connsiteX6" fmla="*/ 4419600 w 11125200"/>
                <a:gd name="connsiteY6" fmla="*/ 1917700 h 3810000"/>
                <a:gd name="connsiteX7" fmla="*/ 4419600 w 11125200"/>
                <a:gd name="connsiteY7" fmla="*/ 635000 h 3810000"/>
                <a:gd name="connsiteX8" fmla="*/ 5499100 w 11125200"/>
                <a:gd name="connsiteY8" fmla="*/ 0 h 3810000"/>
                <a:gd name="connsiteX9" fmla="*/ 6604000 w 11125200"/>
                <a:gd name="connsiteY9" fmla="*/ 609600 h 3810000"/>
                <a:gd name="connsiteX10" fmla="*/ 6616700 w 11125200"/>
                <a:gd name="connsiteY10" fmla="*/ 1892300 h 3810000"/>
                <a:gd name="connsiteX11" fmla="*/ 7708900 w 11125200"/>
                <a:gd name="connsiteY11" fmla="*/ 1270000 h 3810000"/>
                <a:gd name="connsiteX12" fmla="*/ 8763000 w 11125200"/>
                <a:gd name="connsiteY12" fmla="*/ 1879600 h 3810000"/>
                <a:gd name="connsiteX13" fmla="*/ 8775700 w 11125200"/>
                <a:gd name="connsiteY13" fmla="*/ 3200400 h 3810000"/>
                <a:gd name="connsiteX14" fmla="*/ 9931400 w 11125200"/>
                <a:gd name="connsiteY14" fmla="*/ 3784600 h 3810000"/>
                <a:gd name="connsiteX15" fmla="*/ 9906000 w 11125200"/>
                <a:gd name="connsiteY15" fmla="*/ 2540000 h 3810000"/>
                <a:gd name="connsiteX16" fmla="*/ 11125200 w 11125200"/>
                <a:gd name="connsiteY16" fmla="*/ 1841500 h 3810000"/>
                <a:gd name="connsiteX0" fmla="*/ 0 w 11125200"/>
                <a:gd name="connsiteY0" fmla="*/ 1905000 h 3810000"/>
                <a:gd name="connsiteX1" fmla="*/ 1092200 w 11125200"/>
                <a:gd name="connsiteY1" fmla="*/ 1257300 h 3810000"/>
                <a:gd name="connsiteX2" fmla="*/ 2209800 w 11125200"/>
                <a:gd name="connsiteY2" fmla="*/ 1892300 h 3810000"/>
                <a:gd name="connsiteX3" fmla="*/ 2222500 w 11125200"/>
                <a:gd name="connsiteY3" fmla="*/ 3187700 h 3810000"/>
                <a:gd name="connsiteX4" fmla="*/ 3327400 w 11125200"/>
                <a:gd name="connsiteY4" fmla="*/ 3810000 h 3810000"/>
                <a:gd name="connsiteX5" fmla="*/ 3314700 w 11125200"/>
                <a:gd name="connsiteY5" fmla="*/ 2540000 h 3810000"/>
                <a:gd name="connsiteX6" fmla="*/ 4419600 w 11125200"/>
                <a:gd name="connsiteY6" fmla="*/ 1917700 h 3810000"/>
                <a:gd name="connsiteX7" fmla="*/ 4419600 w 11125200"/>
                <a:gd name="connsiteY7" fmla="*/ 635000 h 3810000"/>
                <a:gd name="connsiteX8" fmla="*/ 5499100 w 11125200"/>
                <a:gd name="connsiteY8" fmla="*/ 0 h 3810000"/>
                <a:gd name="connsiteX9" fmla="*/ 6604000 w 11125200"/>
                <a:gd name="connsiteY9" fmla="*/ 609600 h 3810000"/>
                <a:gd name="connsiteX10" fmla="*/ 6616700 w 11125200"/>
                <a:gd name="connsiteY10" fmla="*/ 1892300 h 3810000"/>
                <a:gd name="connsiteX11" fmla="*/ 7670800 w 11125200"/>
                <a:gd name="connsiteY11" fmla="*/ 1282700 h 3810000"/>
                <a:gd name="connsiteX12" fmla="*/ 8763000 w 11125200"/>
                <a:gd name="connsiteY12" fmla="*/ 1879600 h 3810000"/>
                <a:gd name="connsiteX13" fmla="*/ 8775700 w 11125200"/>
                <a:gd name="connsiteY13" fmla="*/ 3200400 h 3810000"/>
                <a:gd name="connsiteX14" fmla="*/ 9931400 w 11125200"/>
                <a:gd name="connsiteY14" fmla="*/ 3784600 h 3810000"/>
                <a:gd name="connsiteX15" fmla="*/ 9906000 w 11125200"/>
                <a:gd name="connsiteY15" fmla="*/ 2540000 h 3810000"/>
                <a:gd name="connsiteX16" fmla="*/ 11125200 w 11125200"/>
                <a:gd name="connsiteY16" fmla="*/ 1841500 h 3810000"/>
                <a:gd name="connsiteX0" fmla="*/ 0 w 11125200"/>
                <a:gd name="connsiteY0" fmla="*/ 1905000 h 3810000"/>
                <a:gd name="connsiteX1" fmla="*/ 1117600 w 11125200"/>
                <a:gd name="connsiteY1" fmla="*/ 1270000 h 3810000"/>
                <a:gd name="connsiteX2" fmla="*/ 2209800 w 11125200"/>
                <a:gd name="connsiteY2" fmla="*/ 1892300 h 3810000"/>
                <a:gd name="connsiteX3" fmla="*/ 2222500 w 11125200"/>
                <a:gd name="connsiteY3" fmla="*/ 3187700 h 3810000"/>
                <a:gd name="connsiteX4" fmla="*/ 3327400 w 11125200"/>
                <a:gd name="connsiteY4" fmla="*/ 3810000 h 3810000"/>
                <a:gd name="connsiteX5" fmla="*/ 3314700 w 11125200"/>
                <a:gd name="connsiteY5" fmla="*/ 2540000 h 3810000"/>
                <a:gd name="connsiteX6" fmla="*/ 4419600 w 11125200"/>
                <a:gd name="connsiteY6" fmla="*/ 1917700 h 3810000"/>
                <a:gd name="connsiteX7" fmla="*/ 4419600 w 11125200"/>
                <a:gd name="connsiteY7" fmla="*/ 635000 h 3810000"/>
                <a:gd name="connsiteX8" fmla="*/ 5499100 w 11125200"/>
                <a:gd name="connsiteY8" fmla="*/ 0 h 3810000"/>
                <a:gd name="connsiteX9" fmla="*/ 6604000 w 11125200"/>
                <a:gd name="connsiteY9" fmla="*/ 609600 h 3810000"/>
                <a:gd name="connsiteX10" fmla="*/ 6616700 w 11125200"/>
                <a:gd name="connsiteY10" fmla="*/ 1892300 h 3810000"/>
                <a:gd name="connsiteX11" fmla="*/ 7670800 w 11125200"/>
                <a:gd name="connsiteY11" fmla="*/ 1282700 h 3810000"/>
                <a:gd name="connsiteX12" fmla="*/ 8763000 w 11125200"/>
                <a:gd name="connsiteY12" fmla="*/ 1879600 h 3810000"/>
                <a:gd name="connsiteX13" fmla="*/ 8775700 w 11125200"/>
                <a:gd name="connsiteY13" fmla="*/ 3200400 h 3810000"/>
                <a:gd name="connsiteX14" fmla="*/ 9931400 w 11125200"/>
                <a:gd name="connsiteY14" fmla="*/ 3784600 h 3810000"/>
                <a:gd name="connsiteX15" fmla="*/ 9906000 w 11125200"/>
                <a:gd name="connsiteY15" fmla="*/ 2540000 h 3810000"/>
                <a:gd name="connsiteX16" fmla="*/ 11125200 w 11125200"/>
                <a:gd name="connsiteY16" fmla="*/ 1841500 h 3810000"/>
                <a:gd name="connsiteX0" fmla="*/ 0 w 11099800"/>
                <a:gd name="connsiteY0" fmla="*/ 1905000 h 3810000"/>
                <a:gd name="connsiteX1" fmla="*/ 1092200 w 11099800"/>
                <a:gd name="connsiteY1" fmla="*/ 1270000 h 3810000"/>
                <a:gd name="connsiteX2" fmla="*/ 2184400 w 11099800"/>
                <a:gd name="connsiteY2" fmla="*/ 1892300 h 3810000"/>
                <a:gd name="connsiteX3" fmla="*/ 2197100 w 11099800"/>
                <a:gd name="connsiteY3" fmla="*/ 3187700 h 3810000"/>
                <a:gd name="connsiteX4" fmla="*/ 3302000 w 11099800"/>
                <a:gd name="connsiteY4" fmla="*/ 3810000 h 3810000"/>
                <a:gd name="connsiteX5" fmla="*/ 3289300 w 11099800"/>
                <a:gd name="connsiteY5" fmla="*/ 2540000 h 3810000"/>
                <a:gd name="connsiteX6" fmla="*/ 4394200 w 11099800"/>
                <a:gd name="connsiteY6" fmla="*/ 1917700 h 3810000"/>
                <a:gd name="connsiteX7" fmla="*/ 4394200 w 11099800"/>
                <a:gd name="connsiteY7" fmla="*/ 635000 h 3810000"/>
                <a:gd name="connsiteX8" fmla="*/ 5473700 w 11099800"/>
                <a:gd name="connsiteY8" fmla="*/ 0 h 3810000"/>
                <a:gd name="connsiteX9" fmla="*/ 6578600 w 11099800"/>
                <a:gd name="connsiteY9" fmla="*/ 609600 h 3810000"/>
                <a:gd name="connsiteX10" fmla="*/ 6591300 w 11099800"/>
                <a:gd name="connsiteY10" fmla="*/ 1892300 h 3810000"/>
                <a:gd name="connsiteX11" fmla="*/ 7645400 w 11099800"/>
                <a:gd name="connsiteY11" fmla="*/ 1282700 h 3810000"/>
                <a:gd name="connsiteX12" fmla="*/ 8737600 w 11099800"/>
                <a:gd name="connsiteY12" fmla="*/ 1879600 h 3810000"/>
                <a:gd name="connsiteX13" fmla="*/ 8750300 w 11099800"/>
                <a:gd name="connsiteY13" fmla="*/ 3200400 h 3810000"/>
                <a:gd name="connsiteX14" fmla="*/ 9906000 w 11099800"/>
                <a:gd name="connsiteY14" fmla="*/ 3784600 h 3810000"/>
                <a:gd name="connsiteX15" fmla="*/ 9880600 w 11099800"/>
                <a:gd name="connsiteY15" fmla="*/ 2540000 h 3810000"/>
                <a:gd name="connsiteX16" fmla="*/ 11099800 w 11099800"/>
                <a:gd name="connsiteY16" fmla="*/ 1841500 h 3810000"/>
                <a:gd name="connsiteX0" fmla="*/ 0 w 11099800"/>
                <a:gd name="connsiteY0" fmla="*/ 1905000 h 3848100"/>
                <a:gd name="connsiteX1" fmla="*/ 1092200 w 11099800"/>
                <a:gd name="connsiteY1" fmla="*/ 1270000 h 3848100"/>
                <a:gd name="connsiteX2" fmla="*/ 2184400 w 11099800"/>
                <a:gd name="connsiteY2" fmla="*/ 1892300 h 3848100"/>
                <a:gd name="connsiteX3" fmla="*/ 2197100 w 11099800"/>
                <a:gd name="connsiteY3" fmla="*/ 3187700 h 3848100"/>
                <a:gd name="connsiteX4" fmla="*/ 3302000 w 11099800"/>
                <a:gd name="connsiteY4" fmla="*/ 3810000 h 3848100"/>
                <a:gd name="connsiteX5" fmla="*/ 3289300 w 11099800"/>
                <a:gd name="connsiteY5" fmla="*/ 2540000 h 3848100"/>
                <a:gd name="connsiteX6" fmla="*/ 4394200 w 11099800"/>
                <a:gd name="connsiteY6" fmla="*/ 1917700 h 3848100"/>
                <a:gd name="connsiteX7" fmla="*/ 4394200 w 11099800"/>
                <a:gd name="connsiteY7" fmla="*/ 635000 h 3848100"/>
                <a:gd name="connsiteX8" fmla="*/ 5473700 w 11099800"/>
                <a:gd name="connsiteY8" fmla="*/ 0 h 3848100"/>
                <a:gd name="connsiteX9" fmla="*/ 6578600 w 11099800"/>
                <a:gd name="connsiteY9" fmla="*/ 609600 h 3848100"/>
                <a:gd name="connsiteX10" fmla="*/ 6591300 w 11099800"/>
                <a:gd name="connsiteY10" fmla="*/ 1892300 h 3848100"/>
                <a:gd name="connsiteX11" fmla="*/ 7645400 w 11099800"/>
                <a:gd name="connsiteY11" fmla="*/ 1282700 h 3848100"/>
                <a:gd name="connsiteX12" fmla="*/ 8737600 w 11099800"/>
                <a:gd name="connsiteY12" fmla="*/ 1879600 h 3848100"/>
                <a:gd name="connsiteX13" fmla="*/ 8750300 w 11099800"/>
                <a:gd name="connsiteY13" fmla="*/ 3200400 h 3848100"/>
                <a:gd name="connsiteX14" fmla="*/ 9817100 w 11099800"/>
                <a:gd name="connsiteY14" fmla="*/ 3848100 h 3848100"/>
                <a:gd name="connsiteX15" fmla="*/ 9880600 w 11099800"/>
                <a:gd name="connsiteY15" fmla="*/ 2540000 h 3848100"/>
                <a:gd name="connsiteX16" fmla="*/ 11099800 w 11099800"/>
                <a:gd name="connsiteY16" fmla="*/ 1841500 h 3848100"/>
                <a:gd name="connsiteX0" fmla="*/ 0 w 11099800"/>
                <a:gd name="connsiteY0" fmla="*/ 1905000 h 3848100"/>
                <a:gd name="connsiteX1" fmla="*/ 1092200 w 11099800"/>
                <a:gd name="connsiteY1" fmla="*/ 1270000 h 3848100"/>
                <a:gd name="connsiteX2" fmla="*/ 2184400 w 11099800"/>
                <a:gd name="connsiteY2" fmla="*/ 1892300 h 3848100"/>
                <a:gd name="connsiteX3" fmla="*/ 2197100 w 11099800"/>
                <a:gd name="connsiteY3" fmla="*/ 3187700 h 3848100"/>
                <a:gd name="connsiteX4" fmla="*/ 3302000 w 11099800"/>
                <a:gd name="connsiteY4" fmla="*/ 3810000 h 3848100"/>
                <a:gd name="connsiteX5" fmla="*/ 3289300 w 11099800"/>
                <a:gd name="connsiteY5" fmla="*/ 2540000 h 3848100"/>
                <a:gd name="connsiteX6" fmla="*/ 4394200 w 11099800"/>
                <a:gd name="connsiteY6" fmla="*/ 1917700 h 3848100"/>
                <a:gd name="connsiteX7" fmla="*/ 4394200 w 11099800"/>
                <a:gd name="connsiteY7" fmla="*/ 635000 h 3848100"/>
                <a:gd name="connsiteX8" fmla="*/ 5473700 w 11099800"/>
                <a:gd name="connsiteY8" fmla="*/ 0 h 3848100"/>
                <a:gd name="connsiteX9" fmla="*/ 6578600 w 11099800"/>
                <a:gd name="connsiteY9" fmla="*/ 609600 h 3848100"/>
                <a:gd name="connsiteX10" fmla="*/ 6591300 w 11099800"/>
                <a:gd name="connsiteY10" fmla="*/ 1892300 h 3848100"/>
                <a:gd name="connsiteX11" fmla="*/ 7645400 w 11099800"/>
                <a:gd name="connsiteY11" fmla="*/ 1282700 h 3848100"/>
                <a:gd name="connsiteX12" fmla="*/ 8737600 w 11099800"/>
                <a:gd name="connsiteY12" fmla="*/ 1879600 h 3848100"/>
                <a:gd name="connsiteX13" fmla="*/ 8750300 w 11099800"/>
                <a:gd name="connsiteY13" fmla="*/ 3200400 h 3848100"/>
                <a:gd name="connsiteX14" fmla="*/ 9817100 w 11099800"/>
                <a:gd name="connsiteY14" fmla="*/ 3848100 h 3848100"/>
                <a:gd name="connsiteX15" fmla="*/ 9829800 w 11099800"/>
                <a:gd name="connsiteY15" fmla="*/ 2527300 h 3848100"/>
                <a:gd name="connsiteX16" fmla="*/ 11099800 w 11099800"/>
                <a:gd name="connsiteY16" fmla="*/ 1841500 h 3848100"/>
                <a:gd name="connsiteX0" fmla="*/ 0 w 11099800"/>
                <a:gd name="connsiteY0" fmla="*/ 1905000 h 3848100"/>
                <a:gd name="connsiteX1" fmla="*/ 1092200 w 11099800"/>
                <a:gd name="connsiteY1" fmla="*/ 1270000 h 3848100"/>
                <a:gd name="connsiteX2" fmla="*/ 2184400 w 11099800"/>
                <a:gd name="connsiteY2" fmla="*/ 1892300 h 3848100"/>
                <a:gd name="connsiteX3" fmla="*/ 2197100 w 11099800"/>
                <a:gd name="connsiteY3" fmla="*/ 3187700 h 3848100"/>
                <a:gd name="connsiteX4" fmla="*/ 3302000 w 11099800"/>
                <a:gd name="connsiteY4" fmla="*/ 3810000 h 3848100"/>
                <a:gd name="connsiteX5" fmla="*/ 3289300 w 11099800"/>
                <a:gd name="connsiteY5" fmla="*/ 2540000 h 3848100"/>
                <a:gd name="connsiteX6" fmla="*/ 4394200 w 11099800"/>
                <a:gd name="connsiteY6" fmla="*/ 1917700 h 3848100"/>
                <a:gd name="connsiteX7" fmla="*/ 4394200 w 11099800"/>
                <a:gd name="connsiteY7" fmla="*/ 635000 h 3848100"/>
                <a:gd name="connsiteX8" fmla="*/ 5473700 w 11099800"/>
                <a:gd name="connsiteY8" fmla="*/ 0 h 3848100"/>
                <a:gd name="connsiteX9" fmla="*/ 6578600 w 11099800"/>
                <a:gd name="connsiteY9" fmla="*/ 609600 h 3848100"/>
                <a:gd name="connsiteX10" fmla="*/ 6591300 w 11099800"/>
                <a:gd name="connsiteY10" fmla="*/ 1892300 h 3848100"/>
                <a:gd name="connsiteX11" fmla="*/ 7645400 w 11099800"/>
                <a:gd name="connsiteY11" fmla="*/ 1282700 h 3848100"/>
                <a:gd name="connsiteX12" fmla="*/ 8750300 w 11099800"/>
                <a:gd name="connsiteY12" fmla="*/ 1917700 h 3848100"/>
                <a:gd name="connsiteX13" fmla="*/ 8750300 w 11099800"/>
                <a:gd name="connsiteY13" fmla="*/ 3200400 h 3848100"/>
                <a:gd name="connsiteX14" fmla="*/ 9817100 w 11099800"/>
                <a:gd name="connsiteY14" fmla="*/ 3848100 h 3848100"/>
                <a:gd name="connsiteX15" fmla="*/ 9829800 w 11099800"/>
                <a:gd name="connsiteY15" fmla="*/ 2527300 h 3848100"/>
                <a:gd name="connsiteX16" fmla="*/ 11099800 w 11099800"/>
                <a:gd name="connsiteY16" fmla="*/ 1841500 h 3848100"/>
                <a:gd name="connsiteX0" fmla="*/ 0 w 11099800"/>
                <a:gd name="connsiteY0" fmla="*/ 1905000 h 3848100"/>
                <a:gd name="connsiteX1" fmla="*/ 1092200 w 11099800"/>
                <a:gd name="connsiteY1" fmla="*/ 1270000 h 3848100"/>
                <a:gd name="connsiteX2" fmla="*/ 2184400 w 11099800"/>
                <a:gd name="connsiteY2" fmla="*/ 1892300 h 3848100"/>
                <a:gd name="connsiteX3" fmla="*/ 2197100 w 11099800"/>
                <a:gd name="connsiteY3" fmla="*/ 3187700 h 3848100"/>
                <a:gd name="connsiteX4" fmla="*/ 3302000 w 11099800"/>
                <a:gd name="connsiteY4" fmla="*/ 3810000 h 3848100"/>
                <a:gd name="connsiteX5" fmla="*/ 3289300 w 11099800"/>
                <a:gd name="connsiteY5" fmla="*/ 2540000 h 3848100"/>
                <a:gd name="connsiteX6" fmla="*/ 4394200 w 11099800"/>
                <a:gd name="connsiteY6" fmla="*/ 1917700 h 3848100"/>
                <a:gd name="connsiteX7" fmla="*/ 4394200 w 11099800"/>
                <a:gd name="connsiteY7" fmla="*/ 635000 h 3848100"/>
                <a:gd name="connsiteX8" fmla="*/ 5473700 w 11099800"/>
                <a:gd name="connsiteY8" fmla="*/ 0 h 3848100"/>
                <a:gd name="connsiteX9" fmla="*/ 6578600 w 11099800"/>
                <a:gd name="connsiteY9" fmla="*/ 609600 h 3848100"/>
                <a:gd name="connsiteX10" fmla="*/ 6591300 w 11099800"/>
                <a:gd name="connsiteY10" fmla="*/ 1892300 h 3848100"/>
                <a:gd name="connsiteX11" fmla="*/ 7645400 w 11099800"/>
                <a:gd name="connsiteY11" fmla="*/ 1282700 h 3848100"/>
                <a:gd name="connsiteX12" fmla="*/ 8750300 w 11099800"/>
                <a:gd name="connsiteY12" fmla="*/ 1917700 h 3848100"/>
                <a:gd name="connsiteX13" fmla="*/ 8750300 w 11099800"/>
                <a:gd name="connsiteY13" fmla="*/ 3200400 h 3848100"/>
                <a:gd name="connsiteX14" fmla="*/ 9817100 w 11099800"/>
                <a:gd name="connsiteY14" fmla="*/ 3848100 h 3848100"/>
                <a:gd name="connsiteX15" fmla="*/ 9829800 w 11099800"/>
                <a:gd name="connsiteY15" fmla="*/ 2540000 h 3848100"/>
                <a:gd name="connsiteX16" fmla="*/ 11099800 w 11099800"/>
                <a:gd name="connsiteY16" fmla="*/ 1841500 h 3848100"/>
                <a:gd name="connsiteX0" fmla="*/ 0 w 11099800"/>
                <a:gd name="connsiteY0" fmla="*/ 1905000 h 3848100"/>
                <a:gd name="connsiteX1" fmla="*/ 1092200 w 11099800"/>
                <a:gd name="connsiteY1" fmla="*/ 1270000 h 3848100"/>
                <a:gd name="connsiteX2" fmla="*/ 2184400 w 11099800"/>
                <a:gd name="connsiteY2" fmla="*/ 1892300 h 3848100"/>
                <a:gd name="connsiteX3" fmla="*/ 2197100 w 11099800"/>
                <a:gd name="connsiteY3" fmla="*/ 3187700 h 3848100"/>
                <a:gd name="connsiteX4" fmla="*/ 3302000 w 11099800"/>
                <a:gd name="connsiteY4" fmla="*/ 3810000 h 3848100"/>
                <a:gd name="connsiteX5" fmla="*/ 3289300 w 11099800"/>
                <a:gd name="connsiteY5" fmla="*/ 2540000 h 3848100"/>
                <a:gd name="connsiteX6" fmla="*/ 4394200 w 11099800"/>
                <a:gd name="connsiteY6" fmla="*/ 1917700 h 3848100"/>
                <a:gd name="connsiteX7" fmla="*/ 4394200 w 11099800"/>
                <a:gd name="connsiteY7" fmla="*/ 635000 h 3848100"/>
                <a:gd name="connsiteX8" fmla="*/ 5473700 w 11099800"/>
                <a:gd name="connsiteY8" fmla="*/ 0 h 3848100"/>
                <a:gd name="connsiteX9" fmla="*/ 6578600 w 11099800"/>
                <a:gd name="connsiteY9" fmla="*/ 609600 h 3848100"/>
                <a:gd name="connsiteX10" fmla="*/ 6553200 w 11099800"/>
                <a:gd name="connsiteY10" fmla="*/ 1917700 h 3848100"/>
                <a:gd name="connsiteX11" fmla="*/ 7645400 w 11099800"/>
                <a:gd name="connsiteY11" fmla="*/ 1282700 h 3848100"/>
                <a:gd name="connsiteX12" fmla="*/ 8750300 w 11099800"/>
                <a:gd name="connsiteY12" fmla="*/ 1917700 h 3848100"/>
                <a:gd name="connsiteX13" fmla="*/ 8750300 w 11099800"/>
                <a:gd name="connsiteY13" fmla="*/ 3200400 h 3848100"/>
                <a:gd name="connsiteX14" fmla="*/ 9817100 w 11099800"/>
                <a:gd name="connsiteY14" fmla="*/ 3848100 h 3848100"/>
                <a:gd name="connsiteX15" fmla="*/ 9829800 w 11099800"/>
                <a:gd name="connsiteY15" fmla="*/ 2540000 h 3848100"/>
                <a:gd name="connsiteX16" fmla="*/ 11099800 w 11099800"/>
                <a:gd name="connsiteY16" fmla="*/ 1841500 h 3848100"/>
                <a:gd name="connsiteX0" fmla="*/ 0 w 11099800"/>
                <a:gd name="connsiteY0" fmla="*/ 1905000 h 3848100"/>
                <a:gd name="connsiteX1" fmla="*/ 1092200 w 11099800"/>
                <a:gd name="connsiteY1" fmla="*/ 1270000 h 3848100"/>
                <a:gd name="connsiteX2" fmla="*/ 2184400 w 11099800"/>
                <a:gd name="connsiteY2" fmla="*/ 1892300 h 3848100"/>
                <a:gd name="connsiteX3" fmla="*/ 2197100 w 11099800"/>
                <a:gd name="connsiteY3" fmla="*/ 3187700 h 3848100"/>
                <a:gd name="connsiteX4" fmla="*/ 3302000 w 11099800"/>
                <a:gd name="connsiteY4" fmla="*/ 3810000 h 3848100"/>
                <a:gd name="connsiteX5" fmla="*/ 3289300 w 11099800"/>
                <a:gd name="connsiteY5" fmla="*/ 2540000 h 3848100"/>
                <a:gd name="connsiteX6" fmla="*/ 4394200 w 11099800"/>
                <a:gd name="connsiteY6" fmla="*/ 1917700 h 3848100"/>
                <a:gd name="connsiteX7" fmla="*/ 4394200 w 11099800"/>
                <a:gd name="connsiteY7" fmla="*/ 635000 h 3848100"/>
                <a:gd name="connsiteX8" fmla="*/ 5473700 w 11099800"/>
                <a:gd name="connsiteY8" fmla="*/ 0 h 3848100"/>
                <a:gd name="connsiteX9" fmla="*/ 6540500 w 11099800"/>
                <a:gd name="connsiteY9" fmla="*/ 609600 h 3848100"/>
                <a:gd name="connsiteX10" fmla="*/ 6553200 w 11099800"/>
                <a:gd name="connsiteY10" fmla="*/ 1917700 h 3848100"/>
                <a:gd name="connsiteX11" fmla="*/ 7645400 w 11099800"/>
                <a:gd name="connsiteY11" fmla="*/ 1282700 h 3848100"/>
                <a:gd name="connsiteX12" fmla="*/ 8750300 w 11099800"/>
                <a:gd name="connsiteY12" fmla="*/ 1917700 h 3848100"/>
                <a:gd name="connsiteX13" fmla="*/ 8750300 w 11099800"/>
                <a:gd name="connsiteY13" fmla="*/ 3200400 h 3848100"/>
                <a:gd name="connsiteX14" fmla="*/ 9817100 w 11099800"/>
                <a:gd name="connsiteY14" fmla="*/ 3848100 h 3848100"/>
                <a:gd name="connsiteX15" fmla="*/ 9829800 w 11099800"/>
                <a:gd name="connsiteY15" fmla="*/ 2540000 h 3848100"/>
                <a:gd name="connsiteX16" fmla="*/ 11099800 w 11099800"/>
                <a:gd name="connsiteY16" fmla="*/ 1841500 h 3848100"/>
                <a:gd name="connsiteX0" fmla="*/ 0 w 11099800"/>
                <a:gd name="connsiteY0" fmla="*/ 1905000 h 3848100"/>
                <a:gd name="connsiteX1" fmla="*/ 1092200 w 11099800"/>
                <a:gd name="connsiteY1" fmla="*/ 1270000 h 3848100"/>
                <a:gd name="connsiteX2" fmla="*/ 2184400 w 11099800"/>
                <a:gd name="connsiteY2" fmla="*/ 1892300 h 3848100"/>
                <a:gd name="connsiteX3" fmla="*/ 2197100 w 11099800"/>
                <a:gd name="connsiteY3" fmla="*/ 3187700 h 3848100"/>
                <a:gd name="connsiteX4" fmla="*/ 3302000 w 11099800"/>
                <a:gd name="connsiteY4" fmla="*/ 3810000 h 3848100"/>
                <a:gd name="connsiteX5" fmla="*/ 3289300 w 11099800"/>
                <a:gd name="connsiteY5" fmla="*/ 2540000 h 3848100"/>
                <a:gd name="connsiteX6" fmla="*/ 4394200 w 11099800"/>
                <a:gd name="connsiteY6" fmla="*/ 1917700 h 3848100"/>
                <a:gd name="connsiteX7" fmla="*/ 4394200 w 11099800"/>
                <a:gd name="connsiteY7" fmla="*/ 635000 h 3848100"/>
                <a:gd name="connsiteX8" fmla="*/ 5473700 w 11099800"/>
                <a:gd name="connsiteY8" fmla="*/ 0 h 3848100"/>
                <a:gd name="connsiteX9" fmla="*/ 6540500 w 11099800"/>
                <a:gd name="connsiteY9" fmla="*/ 609600 h 3848100"/>
                <a:gd name="connsiteX10" fmla="*/ 6553200 w 11099800"/>
                <a:gd name="connsiteY10" fmla="*/ 1917700 h 3848100"/>
                <a:gd name="connsiteX11" fmla="*/ 7645400 w 11099800"/>
                <a:gd name="connsiteY11" fmla="*/ 1282700 h 3848100"/>
                <a:gd name="connsiteX12" fmla="*/ 8750300 w 11099800"/>
                <a:gd name="connsiteY12" fmla="*/ 1917700 h 3848100"/>
                <a:gd name="connsiteX13" fmla="*/ 8750300 w 11099800"/>
                <a:gd name="connsiteY13" fmla="*/ 3200400 h 3848100"/>
                <a:gd name="connsiteX14" fmla="*/ 9817100 w 11099800"/>
                <a:gd name="connsiteY14" fmla="*/ 3848100 h 3848100"/>
                <a:gd name="connsiteX15" fmla="*/ 9829800 w 11099800"/>
                <a:gd name="connsiteY15" fmla="*/ 2540000 h 3848100"/>
                <a:gd name="connsiteX16" fmla="*/ 10605600 w 11099800"/>
                <a:gd name="connsiteY16" fmla="*/ 2108765 h 3848100"/>
                <a:gd name="connsiteX17" fmla="*/ 11099800 w 11099800"/>
                <a:gd name="connsiteY17" fmla="*/ 1841500 h 3848100"/>
                <a:gd name="connsiteX0" fmla="*/ 0 w 11099800"/>
                <a:gd name="connsiteY0" fmla="*/ 1905000 h 3848100"/>
                <a:gd name="connsiteX1" fmla="*/ 1092200 w 11099800"/>
                <a:gd name="connsiteY1" fmla="*/ 1270000 h 3848100"/>
                <a:gd name="connsiteX2" fmla="*/ 2184400 w 11099800"/>
                <a:gd name="connsiteY2" fmla="*/ 1892300 h 3848100"/>
                <a:gd name="connsiteX3" fmla="*/ 2197100 w 11099800"/>
                <a:gd name="connsiteY3" fmla="*/ 3187700 h 3848100"/>
                <a:gd name="connsiteX4" fmla="*/ 3302000 w 11099800"/>
                <a:gd name="connsiteY4" fmla="*/ 3810000 h 3848100"/>
                <a:gd name="connsiteX5" fmla="*/ 3289300 w 11099800"/>
                <a:gd name="connsiteY5" fmla="*/ 2540000 h 3848100"/>
                <a:gd name="connsiteX6" fmla="*/ 4394200 w 11099800"/>
                <a:gd name="connsiteY6" fmla="*/ 1917700 h 3848100"/>
                <a:gd name="connsiteX7" fmla="*/ 4394200 w 11099800"/>
                <a:gd name="connsiteY7" fmla="*/ 635000 h 3848100"/>
                <a:gd name="connsiteX8" fmla="*/ 5473700 w 11099800"/>
                <a:gd name="connsiteY8" fmla="*/ 0 h 3848100"/>
                <a:gd name="connsiteX9" fmla="*/ 6540500 w 11099800"/>
                <a:gd name="connsiteY9" fmla="*/ 609600 h 3848100"/>
                <a:gd name="connsiteX10" fmla="*/ 6553200 w 11099800"/>
                <a:gd name="connsiteY10" fmla="*/ 1917700 h 3848100"/>
                <a:gd name="connsiteX11" fmla="*/ 7645400 w 11099800"/>
                <a:gd name="connsiteY11" fmla="*/ 1282700 h 3848100"/>
                <a:gd name="connsiteX12" fmla="*/ 8750300 w 11099800"/>
                <a:gd name="connsiteY12" fmla="*/ 1917700 h 3848100"/>
                <a:gd name="connsiteX13" fmla="*/ 8750300 w 11099800"/>
                <a:gd name="connsiteY13" fmla="*/ 3200400 h 3848100"/>
                <a:gd name="connsiteX14" fmla="*/ 9817100 w 11099800"/>
                <a:gd name="connsiteY14" fmla="*/ 3848100 h 3848100"/>
                <a:gd name="connsiteX15" fmla="*/ 9829800 w 11099800"/>
                <a:gd name="connsiteY15" fmla="*/ 2540000 h 3848100"/>
                <a:gd name="connsiteX16" fmla="*/ 10914478 w 11099800"/>
                <a:gd name="connsiteY16" fmla="*/ 1930549 h 3848100"/>
                <a:gd name="connsiteX17" fmla="*/ 11099800 w 11099800"/>
                <a:gd name="connsiteY17" fmla="*/ 1841500 h 3848100"/>
                <a:gd name="connsiteX0" fmla="*/ 0 w 12002409"/>
                <a:gd name="connsiteY0" fmla="*/ 1905000 h 3848100"/>
                <a:gd name="connsiteX1" fmla="*/ 1092200 w 12002409"/>
                <a:gd name="connsiteY1" fmla="*/ 1270000 h 3848100"/>
                <a:gd name="connsiteX2" fmla="*/ 2184400 w 12002409"/>
                <a:gd name="connsiteY2" fmla="*/ 1892300 h 3848100"/>
                <a:gd name="connsiteX3" fmla="*/ 2197100 w 12002409"/>
                <a:gd name="connsiteY3" fmla="*/ 3187700 h 3848100"/>
                <a:gd name="connsiteX4" fmla="*/ 3302000 w 12002409"/>
                <a:gd name="connsiteY4" fmla="*/ 3810000 h 3848100"/>
                <a:gd name="connsiteX5" fmla="*/ 3289300 w 12002409"/>
                <a:gd name="connsiteY5" fmla="*/ 2540000 h 3848100"/>
                <a:gd name="connsiteX6" fmla="*/ 4394200 w 12002409"/>
                <a:gd name="connsiteY6" fmla="*/ 1917700 h 3848100"/>
                <a:gd name="connsiteX7" fmla="*/ 4394200 w 12002409"/>
                <a:gd name="connsiteY7" fmla="*/ 635000 h 3848100"/>
                <a:gd name="connsiteX8" fmla="*/ 5473700 w 12002409"/>
                <a:gd name="connsiteY8" fmla="*/ 0 h 3848100"/>
                <a:gd name="connsiteX9" fmla="*/ 6540500 w 12002409"/>
                <a:gd name="connsiteY9" fmla="*/ 609600 h 3848100"/>
                <a:gd name="connsiteX10" fmla="*/ 6553200 w 12002409"/>
                <a:gd name="connsiteY10" fmla="*/ 1917700 h 3848100"/>
                <a:gd name="connsiteX11" fmla="*/ 7645400 w 12002409"/>
                <a:gd name="connsiteY11" fmla="*/ 1282700 h 3848100"/>
                <a:gd name="connsiteX12" fmla="*/ 8750300 w 12002409"/>
                <a:gd name="connsiteY12" fmla="*/ 1917700 h 3848100"/>
                <a:gd name="connsiteX13" fmla="*/ 8750300 w 12002409"/>
                <a:gd name="connsiteY13" fmla="*/ 3200400 h 3848100"/>
                <a:gd name="connsiteX14" fmla="*/ 9817100 w 12002409"/>
                <a:gd name="connsiteY14" fmla="*/ 3848100 h 3848100"/>
                <a:gd name="connsiteX15" fmla="*/ 9829800 w 12002409"/>
                <a:gd name="connsiteY15" fmla="*/ 2540000 h 3848100"/>
                <a:gd name="connsiteX16" fmla="*/ 10914478 w 12002409"/>
                <a:gd name="connsiteY16" fmla="*/ 1930549 h 3848100"/>
                <a:gd name="connsiteX17" fmla="*/ 12002409 w 12002409"/>
                <a:gd name="connsiteY17" fmla="*/ 2578824 h 384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002409" h="3848100">
                  <a:moveTo>
                    <a:pt x="0" y="1905000"/>
                  </a:moveTo>
                  <a:lnTo>
                    <a:pt x="1092200" y="1270000"/>
                  </a:lnTo>
                  <a:lnTo>
                    <a:pt x="2184400" y="1892300"/>
                  </a:lnTo>
                  <a:lnTo>
                    <a:pt x="2197100" y="3187700"/>
                  </a:lnTo>
                  <a:lnTo>
                    <a:pt x="3302000" y="3810000"/>
                  </a:lnTo>
                  <a:lnTo>
                    <a:pt x="3289300" y="2540000"/>
                  </a:lnTo>
                  <a:lnTo>
                    <a:pt x="4394200" y="1917700"/>
                  </a:lnTo>
                  <a:lnTo>
                    <a:pt x="4394200" y="635000"/>
                  </a:lnTo>
                  <a:lnTo>
                    <a:pt x="5473700" y="0"/>
                  </a:lnTo>
                  <a:lnTo>
                    <a:pt x="6540500" y="609600"/>
                  </a:lnTo>
                  <a:lnTo>
                    <a:pt x="6553200" y="1917700"/>
                  </a:lnTo>
                  <a:lnTo>
                    <a:pt x="7645400" y="1282700"/>
                  </a:lnTo>
                  <a:lnTo>
                    <a:pt x="8750300" y="1917700"/>
                  </a:lnTo>
                  <a:lnTo>
                    <a:pt x="8750300" y="3200400"/>
                  </a:lnTo>
                  <a:lnTo>
                    <a:pt x="9817100" y="3848100"/>
                  </a:lnTo>
                  <a:lnTo>
                    <a:pt x="9829800" y="2540000"/>
                  </a:lnTo>
                  <a:lnTo>
                    <a:pt x="10914478" y="1930549"/>
                  </a:lnTo>
                  <a:lnTo>
                    <a:pt x="12002409" y="2578824"/>
                  </a:lnTo>
                </a:path>
              </a:pathLst>
            </a:cu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23215453-96F6-4A71-9208-626DA4665D09}"/>
                </a:ext>
              </a:extLst>
            </p:cNvPr>
            <p:cNvSpPr/>
            <p:nvPr/>
          </p:nvSpPr>
          <p:spPr>
            <a:xfrm>
              <a:off x="11757088" y="3239701"/>
              <a:ext cx="133218" cy="1308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椭圆 38">
            <a:extLst>
              <a:ext uri="{FF2B5EF4-FFF2-40B4-BE49-F238E27FC236}">
                <a16:creationId xmlns:a16="http://schemas.microsoft.com/office/drawing/2014/main" id="{830D9E87-79DE-4EB2-BC02-355E5FBB0060}"/>
              </a:ext>
            </a:extLst>
          </p:cNvPr>
          <p:cNvSpPr/>
          <p:nvPr/>
        </p:nvSpPr>
        <p:spPr>
          <a:xfrm>
            <a:off x="8750151" y="3780246"/>
            <a:ext cx="133218" cy="130837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2037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图示&#10;&#10;描述已自动生成">
            <a:extLst>
              <a:ext uri="{FF2B5EF4-FFF2-40B4-BE49-F238E27FC236}">
                <a16:creationId xmlns:a16="http://schemas.microsoft.com/office/drawing/2014/main" id="{519A03B8-BBDD-4C3E-A06A-35BADF804E4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3" t="2662" r="8388" b="185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AE7E14C6-3615-48CB-9B0D-A48E09E1A0F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7EE79E1F-0780-45A5-BB75-4D9A538C1987}"/>
              </a:ext>
            </a:extLst>
          </p:cNvPr>
          <p:cNvSpPr/>
          <p:nvPr/>
        </p:nvSpPr>
        <p:spPr>
          <a:xfrm>
            <a:off x="3847292" y="1485091"/>
            <a:ext cx="4497417" cy="4497417"/>
          </a:xfrm>
          <a:prstGeom prst="ellipse">
            <a:avLst/>
          </a:prstGeom>
          <a:noFill/>
          <a:ln w="22225">
            <a:solidFill>
              <a:schemeClr val="accent2">
                <a:lumMod val="10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A5DFC072-7346-4423-B17B-9EA0207B19E7}"/>
              </a:ext>
            </a:extLst>
          </p:cNvPr>
          <p:cNvSpPr/>
          <p:nvPr/>
        </p:nvSpPr>
        <p:spPr>
          <a:xfrm>
            <a:off x="2498357" y="136156"/>
            <a:ext cx="7195286" cy="7195286"/>
          </a:xfrm>
          <a:prstGeom prst="ellipse">
            <a:avLst/>
          </a:prstGeom>
          <a:noFill/>
          <a:ln w="19050" cap="flat" cmpd="sng" algn="ctr">
            <a:solidFill>
              <a:schemeClr val="accent2">
                <a:lumMod val="100000"/>
                <a:alpha val="2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66613894-5230-40E5-B935-952A23EA88EA}"/>
              </a:ext>
            </a:extLst>
          </p:cNvPr>
          <p:cNvSpPr/>
          <p:nvPr/>
        </p:nvSpPr>
        <p:spPr>
          <a:xfrm>
            <a:off x="1161142" y="-1201059"/>
            <a:ext cx="9869716" cy="9869716"/>
          </a:xfrm>
          <a:prstGeom prst="ellipse">
            <a:avLst/>
          </a:prstGeom>
          <a:noFill/>
          <a:ln w="19050" cap="flat" cmpd="sng" algn="ctr">
            <a:solidFill>
              <a:schemeClr val="accent2">
                <a:lumMod val="100000"/>
                <a:alpha val="1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378D4F54-9F82-4E17-9F4C-268E3A1431C5}"/>
              </a:ext>
            </a:extLst>
          </p:cNvPr>
          <p:cNvSpPr/>
          <p:nvPr/>
        </p:nvSpPr>
        <p:spPr>
          <a:xfrm>
            <a:off x="133350" y="-2228851"/>
            <a:ext cx="11925300" cy="11925300"/>
          </a:xfrm>
          <a:prstGeom prst="ellipse">
            <a:avLst/>
          </a:prstGeom>
          <a:noFill/>
          <a:ln w="19050">
            <a:solidFill>
              <a:schemeClr val="accent2">
                <a:lumMod val="100000"/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BEABB28-D290-4A1B-A58F-A81C3D993DBC}"/>
              </a:ext>
            </a:extLst>
          </p:cNvPr>
          <p:cNvSpPr txBox="1"/>
          <p:nvPr/>
        </p:nvSpPr>
        <p:spPr>
          <a:xfrm>
            <a:off x="1161142" y="412540"/>
            <a:ext cx="493485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4000">
                <a:gradFill>
                  <a:gsLst>
                    <a:gs pos="0">
                      <a:schemeClr val="accent2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alpha val="85000"/>
                        <a:lumMod val="75000"/>
                      </a:schemeClr>
                    </a:gs>
                  </a:gsLst>
                  <a:lin ang="270000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技术协同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EBBD2C5-A2CB-40C1-A265-45C5E43864E7}"/>
              </a:ext>
            </a:extLst>
          </p:cNvPr>
          <p:cNvGrpSpPr>
            <a:grpSpLocks noChangeAspect="1"/>
          </p:cNvGrpSpPr>
          <p:nvPr/>
        </p:nvGrpSpPr>
        <p:grpSpPr>
          <a:xfrm>
            <a:off x="1308100" y="975690"/>
            <a:ext cx="2589126" cy="104806"/>
            <a:chOff x="-971599" y="914400"/>
            <a:chExt cx="1951717" cy="79004"/>
          </a:xfrm>
          <a:gradFill>
            <a:gsLst>
              <a:gs pos="69042">
                <a:srgbClr val="F49D33">
                  <a:lumMod val="50000"/>
                  <a:lumOff val="50000"/>
                </a:srgbClr>
              </a:gs>
              <a:gs pos="33000">
                <a:srgbClr val="F9B868">
                  <a:lumMod val="80000"/>
                  <a:alpha val="80000"/>
                </a:srgbClr>
              </a:gs>
              <a:gs pos="0">
                <a:schemeClr val="accent2">
                  <a:lumMod val="50000"/>
                  <a:lumOff val="50000"/>
                </a:schemeClr>
              </a:gs>
              <a:gs pos="100000">
                <a:schemeClr val="accent2">
                  <a:alpha val="85000"/>
                  <a:lumMod val="75000"/>
                </a:schemeClr>
              </a:gs>
            </a:gsLst>
            <a:lin ang="2700000" scaled="0"/>
          </a:gradFill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C550A49-2355-437E-90F0-5CF4C563B0AD}"/>
                </a:ext>
              </a:extLst>
            </p:cNvPr>
            <p:cNvGrpSpPr/>
            <p:nvPr/>
          </p:nvGrpSpPr>
          <p:grpSpPr>
            <a:xfrm>
              <a:off x="660400" y="914400"/>
              <a:ext cx="319718" cy="79004"/>
              <a:chOff x="816138" y="898525"/>
              <a:chExt cx="917584" cy="226741"/>
            </a:xfrm>
            <a:grpFill/>
          </p:grpSpPr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id="{D6E33659-E98F-4A08-A450-A79FC8CF986C}"/>
                  </a:ext>
                </a:extLst>
              </p:cNvPr>
              <p:cNvSpPr/>
              <p:nvPr/>
            </p:nvSpPr>
            <p:spPr>
              <a:xfrm>
                <a:off x="1486866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4FEF2D2E-49B3-4CDA-8771-AABD3F5816D5}"/>
                  </a:ext>
                </a:extLst>
              </p:cNvPr>
              <p:cNvSpPr/>
              <p:nvPr/>
            </p:nvSpPr>
            <p:spPr>
              <a:xfrm>
                <a:off x="1263290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平行四边形 14">
                <a:extLst>
                  <a:ext uri="{FF2B5EF4-FFF2-40B4-BE49-F238E27FC236}">
                    <a16:creationId xmlns:a16="http://schemas.microsoft.com/office/drawing/2014/main" id="{312BEB0F-8A79-472E-9335-3427B29F3730}"/>
                  </a:ext>
                </a:extLst>
              </p:cNvPr>
              <p:cNvSpPr/>
              <p:nvPr/>
            </p:nvSpPr>
            <p:spPr>
              <a:xfrm>
                <a:off x="1039714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平行四边形 15">
                <a:extLst>
                  <a:ext uri="{FF2B5EF4-FFF2-40B4-BE49-F238E27FC236}">
                    <a16:creationId xmlns:a16="http://schemas.microsoft.com/office/drawing/2014/main" id="{AA290D9A-6C34-44FC-9166-5182E976BFE5}"/>
                  </a:ext>
                </a:extLst>
              </p:cNvPr>
              <p:cNvSpPr/>
              <p:nvPr/>
            </p:nvSpPr>
            <p:spPr>
              <a:xfrm>
                <a:off x="816138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2AFF74A6-986A-45C6-A14C-5A854A2BAB83}"/>
                </a:ext>
              </a:extLst>
            </p:cNvPr>
            <p:cNvCxnSpPr>
              <a:cxnSpLocks/>
            </p:cNvCxnSpPr>
            <p:nvPr/>
          </p:nvCxnSpPr>
          <p:spPr>
            <a:xfrm>
              <a:off x="-971599" y="987054"/>
              <a:ext cx="1616124" cy="0"/>
            </a:xfrm>
            <a:prstGeom prst="line">
              <a:avLst/>
            </a:prstGeom>
            <a:grpFill/>
            <a:ln w="9525">
              <a:gradFill>
                <a:gsLst>
                  <a:gs pos="14000">
                    <a:schemeClr val="accent2">
                      <a:alpha val="0"/>
                    </a:schemeClr>
                  </a:gs>
                  <a:gs pos="100000">
                    <a:schemeClr val="accent2">
                      <a:alpha val="85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CBE7635-8CDB-4EE9-AE05-F7E5763D9D9D}"/>
              </a:ext>
            </a:extLst>
          </p:cNvPr>
          <p:cNvGrpSpPr/>
          <p:nvPr/>
        </p:nvGrpSpPr>
        <p:grpSpPr>
          <a:xfrm>
            <a:off x="-2181421" y="584200"/>
            <a:ext cx="3247500" cy="219074"/>
            <a:chOff x="-2181421" y="908050"/>
            <a:chExt cx="3247500" cy="219074"/>
          </a:xfrm>
        </p:grpSpPr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8324C60C-40AB-4D46-B091-C512D0C561FD}"/>
                </a:ext>
              </a:extLst>
            </p:cNvPr>
            <p:cNvSpPr/>
            <p:nvPr/>
          </p:nvSpPr>
          <p:spPr>
            <a:xfrm>
              <a:off x="-2181421" y="908050"/>
              <a:ext cx="2979712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889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6A5B3179-92B7-4D5D-8259-3449747D5FF2}"/>
                </a:ext>
              </a:extLst>
            </p:cNvPr>
            <p:cNvSpPr/>
            <p:nvPr/>
          </p:nvSpPr>
          <p:spPr>
            <a:xfrm>
              <a:off x="72517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254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id="{05525FD4-7D61-490F-9138-4023AF69EE93}"/>
                </a:ext>
              </a:extLst>
            </p:cNvPr>
            <p:cNvSpPr/>
            <p:nvPr/>
          </p:nvSpPr>
          <p:spPr>
            <a:xfrm>
              <a:off x="85852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38100" dist="12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C8C00B02-48C6-4DB8-8FEA-B9B1CC874435}"/>
              </a:ext>
            </a:extLst>
          </p:cNvPr>
          <p:cNvSpPr txBox="1"/>
          <p:nvPr/>
        </p:nvSpPr>
        <p:spPr>
          <a:xfrm>
            <a:off x="10363199" y="618608"/>
            <a:ext cx="11747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LOGO</a:t>
            </a:r>
            <a:endParaRPr lang="zh-CN" altLang="en-US" sz="2400" dirty="0">
              <a:solidFill>
                <a:schemeClr val="accent4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22E4351A-D9F6-45C9-9627-E649790D0CD4}"/>
              </a:ext>
            </a:extLst>
          </p:cNvPr>
          <p:cNvSpPr/>
          <p:nvPr/>
        </p:nvSpPr>
        <p:spPr>
          <a:xfrm>
            <a:off x="8435653" y="1006262"/>
            <a:ext cx="131619" cy="131619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A118DAB8-3B94-40A5-940E-5BFBADA0F6C8}"/>
              </a:ext>
            </a:extLst>
          </p:cNvPr>
          <p:cNvSpPr/>
          <p:nvPr/>
        </p:nvSpPr>
        <p:spPr>
          <a:xfrm>
            <a:off x="8582512" y="1145624"/>
            <a:ext cx="80818" cy="80818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50750E25-5AD1-4FE0-BDDE-AC7288AB2EB4}"/>
              </a:ext>
            </a:extLst>
          </p:cNvPr>
          <p:cNvSpPr/>
          <p:nvPr/>
        </p:nvSpPr>
        <p:spPr>
          <a:xfrm>
            <a:off x="8694619" y="1241264"/>
            <a:ext cx="80818" cy="80818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9EA65380-E843-496A-B6ED-4F325F2A21D4}"/>
              </a:ext>
            </a:extLst>
          </p:cNvPr>
          <p:cNvSpPr/>
          <p:nvPr/>
        </p:nvSpPr>
        <p:spPr>
          <a:xfrm>
            <a:off x="4618181" y="1900343"/>
            <a:ext cx="131619" cy="131619"/>
          </a:xfrm>
          <a:prstGeom prst="ellipse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7E4602D7-D19A-4A97-9124-2073D04D09EF}"/>
              </a:ext>
            </a:extLst>
          </p:cNvPr>
          <p:cNvSpPr/>
          <p:nvPr/>
        </p:nvSpPr>
        <p:spPr>
          <a:xfrm>
            <a:off x="4518311" y="2050907"/>
            <a:ext cx="80818" cy="80818"/>
          </a:xfrm>
          <a:prstGeom prst="ellipse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C62890EE-F8B5-4DA8-A986-6010B633EC58}"/>
              </a:ext>
            </a:extLst>
          </p:cNvPr>
          <p:cNvSpPr/>
          <p:nvPr/>
        </p:nvSpPr>
        <p:spPr>
          <a:xfrm>
            <a:off x="4796532" y="1839295"/>
            <a:ext cx="80818" cy="80818"/>
          </a:xfrm>
          <a:prstGeom prst="ellipse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3D3A99A4-2592-4AB1-A047-90E905A7A6E0}"/>
              </a:ext>
            </a:extLst>
          </p:cNvPr>
          <p:cNvSpPr/>
          <p:nvPr/>
        </p:nvSpPr>
        <p:spPr>
          <a:xfrm>
            <a:off x="1305984" y="2247519"/>
            <a:ext cx="131619" cy="131619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D4C680F8-EB15-41FF-838E-9BC677317B89}"/>
              </a:ext>
            </a:extLst>
          </p:cNvPr>
          <p:cNvSpPr/>
          <p:nvPr/>
        </p:nvSpPr>
        <p:spPr>
          <a:xfrm>
            <a:off x="1281158" y="2443108"/>
            <a:ext cx="80818" cy="80818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3094561E-CC72-4AC5-A095-51D6F382A74C}"/>
              </a:ext>
            </a:extLst>
          </p:cNvPr>
          <p:cNvSpPr/>
          <p:nvPr/>
        </p:nvSpPr>
        <p:spPr>
          <a:xfrm>
            <a:off x="1382604" y="2107493"/>
            <a:ext cx="80818" cy="80818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AC5B4C50-EC62-49FA-8ACF-B2DB580D8457}"/>
              </a:ext>
            </a:extLst>
          </p:cNvPr>
          <p:cNvSpPr/>
          <p:nvPr/>
        </p:nvSpPr>
        <p:spPr>
          <a:xfrm>
            <a:off x="11819072" y="2247519"/>
            <a:ext cx="131619" cy="131619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E7E7C5D9-D9D3-4CBD-895D-D3FF61688B86}"/>
              </a:ext>
            </a:extLst>
          </p:cNvPr>
          <p:cNvSpPr/>
          <p:nvPr/>
        </p:nvSpPr>
        <p:spPr>
          <a:xfrm>
            <a:off x="11894407" y="2480448"/>
            <a:ext cx="80818" cy="80818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64967711-20EC-45FC-B14B-CD8F9790A853}"/>
              </a:ext>
            </a:extLst>
          </p:cNvPr>
          <p:cNvSpPr/>
          <p:nvPr/>
        </p:nvSpPr>
        <p:spPr>
          <a:xfrm>
            <a:off x="11794246" y="2065391"/>
            <a:ext cx="80818" cy="80818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六边形 50">
            <a:extLst>
              <a:ext uri="{FF2B5EF4-FFF2-40B4-BE49-F238E27FC236}">
                <a16:creationId xmlns:a16="http://schemas.microsoft.com/office/drawing/2014/main" id="{1CB7D1C5-DDD0-4A60-B5D2-47B3CB708714}"/>
              </a:ext>
            </a:extLst>
          </p:cNvPr>
          <p:cNvSpPr/>
          <p:nvPr/>
        </p:nvSpPr>
        <p:spPr>
          <a:xfrm rot="5400000">
            <a:off x="4707653" y="2099948"/>
            <a:ext cx="2776694" cy="2417031"/>
          </a:xfrm>
          <a:prstGeom prst="hexagon">
            <a:avLst>
              <a:gd name="adj" fmla="val 28966"/>
              <a:gd name="vf" fmla="val 115470"/>
            </a:avLst>
          </a:prstGeom>
          <a:blipFill dpi="0" rotWithShape="0">
            <a:blip r:embed="rId4"/>
            <a:srcRect/>
            <a:tile tx="0" ty="0" sx="100000" sy="100000" flip="none" algn="ctr"/>
          </a:blipFill>
          <a:ln w="25400">
            <a:solidFill>
              <a:schemeClr val="bg1">
                <a:lumMod val="75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六边形 52">
            <a:extLst>
              <a:ext uri="{FF2B5EF4-FFF2-40B4-BE49-F238E27FC236}">
                <a16:creationId xmlns:a16="http://schemas.microsoft.com/office/drawing/2014/main" id="{E6C819F6-DF60-4A7A-BF3E-50A1C9965DEA}"/>
              </a:ext>
            </a:extLst>
          </p:cNvPr>
          <p:cNvSpPr/>
          <p:nvPr/>
        </p:nvSpPr>
        <p:spPr>
          <a:xfrm rot="5400000">
            <a:off x="8642449" y="2099948"/>
            <a:ext cx="2776694" cy="2417031"/>
          </a:xfrm>
          <a:prstGeom prst="hexagon">
            <a:avLst>
              <a:gd name="adj" fmla="val 28966"/>
              <a:gd name="vf" fmla="val 115470"/>
            </a:avLst>
          </a:prstGeom>
          <a:blipFill dpi="0" rotWithShape="0">
            <a:blip r:embed="rId5"/>
            <a:srcRect/>
            <a:tile tx="0" ty="0" sx="100000" sy="100000" flip="none" algn="ctr"/>
          </a:blipFill>
          <a:ln w="25400">
            <a:solidFill>
              <a:schemeClr val="bg1">
                <a:lumMod val="75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六边形 53">
            <a:extLst>
              <a:ext uri="{FF2B5EF4-FFF2-40B4-BE49-F238E27FC236}">
                <a16:creationId xmlns:a16="http://schemas.microsoft.com/office/drawing/2014/main" id="{57E6D036-4F26-49A6-84C2-CAF1EFD56726}"/>
              </a:ext>
            </a:extLst>
          </p:cNvPr>
          <p:cNvSpPr/>
          <p:nvPr/>
        </p:nvSpPr>
        <p:spPr>
          <a:xfrm rot="5400000">
            <a:off x="772858" y="2099948"/>
            <a:ext cx="2776694" cy="2417031"/>
          </a:xfrm>
          <a:prstGeom prst="hexagon">
            <a:avLst>
              <a:gd name="adj" fmla="val 28966"/>
              <a:gd name="vf" fmla="val 115470"/>
            </a:avLst>
          </a:prstGeom>
          <a:blipFill dpi="0" rotWithShape="0">
            <a:blip r:embed="rId6"/>
            <a:srcRect/>
            <a:tile tx="0" ty="0" sx="100000" sy="100000" flip="none" algn="ctr"/>
          </a:blipFill>
          <a:ln w="25400">
            <a:solidFill>
              <a:schemeClr val="bg1">
                <a:lumMod val="75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2C7B4586-4BB0-4059-9D51-6FCE28399D74}"/>
              </a:ext>
            </a:extLst>
          </p:cNvPr>
          <p:cNvSpPr/>
          <p:nvPr/>
        </p:nvSpPr>
        <p:spPr>
          <a:xfrm>
            <a:off x="3405806" y="3354304"/>
            <a:ext cx="1445593" cy="199354"/>
          </a:xfrm>
          <a:custGeom>
            <a:avLst/>
            <a:gdLst>
              <a:gd name="connsiteX0" fmla="*/ 101600 w 1451428"/>
              <a:gd name="connsiteY0" fmla="*/ 0 h 145143"/>
              <a:gd name="connsiteX1" fmla="*/ 0 w 1451428"/>
              <a:gd name="connsiteY1" fmla="*/ 0 h 145143"/>
              <a:gd name="connsiteX2" fmla="*/ 566057 w 1451428"/>
              <a:gd name="connsiteY2" fmla="*/ 14514 h 145143"/>
              <a:gd name="connsiteX3" fmla="*/ 464457 w 1451428"/>
              <a:gd name="connsiteY3" fmla="*/ 145143 h 145143"/>
              <a:gd name="connsiteX4" fmla="*/ 1088571 w 1451428"/>
              <a:gd name="connsiteY4" fmla="*/ 145143 h 145143"/>
              <a:gd name="connsiteX5" fmla="*/ 972457 w 1451428"/>
              <a:gd name="connsiteY5" fmla="*/ 43543 h 145143"/>
              <a:gd name="connsiteX6" fmla="*/ 1451428 w 1451428"/>
              <a:gd name="connsiteY6" fmla="*/ 29029 h 145143"/>
              <a:gd name="connsiteX0" fmla="*/ 101600 w 1451428"/>
              <a:gd name="connsiteY0" fmla="*/ 0 h 145143"/>
              <a:gd name="connsiteX1" fmla="*/ 0 w 1451428"/>
              <a:gd name="connsiteY1" fmla="*/ 0 h 145143"/>
              <a:gd name="connsiteX2" fmla="*/ 566057 w 1451428"/>
              <a:gd name="connsiteY2" fmla="*/ 14514 h 145143"/>
              <a:gd name="connsiteX3" fmla="*/ 464457 w 1451428"/>
              <a:gd name="connsiteY3" fmla="*/ 145143 h 145143"/>
              <a:gd name="connsiteX4" fmla="*/ 1088571 w 1451428"/>
              <a:gd name="connsiteY4" fmla="*/ 145143 h 145143"/>
              <a:gd name="connsiteX5" fmla="*/ 979870 w 1451428"/>
              <a:gd name="connsiteY5" fmla="*/ 13891 h 145143"/>
              <a:gd name="connsiteX6" fmla="*/ 1451428 w 1451428"/>
              <a:gd name="connsiteY6" fmla="*/ 29029 h 145143"/>
              <a:gd name="connsiteX0" fmla="*/ 101600 w 1473667"/>
              <a:gd name="connsiteY0" fmla="*/ 0 h 145143"/>
              <a:gd name="connsiteX1" fmla="*/ 0 w 1473667"/>
              <a:gd name="connsiteY1" fmla="*/ 0 h 145143"/>
              <a:gd name="connsiteX2" fmla="*/ 566057 w 1473667"/>
              <a:gd name="connsiteY2" fmla="*/ 14514 h 145143"/>
              <a:gd name="connsiteX3" fmla="*/ 464457 w 1473667"/>
              <a:gd name="connsiteY3" fmla="*/ 145143 h 145143"/>
              <a:gd name="connsiteX4" fmla="*/ 1088571 w 1473667"/>
              <a:gd name="connsiteY4" fmla="*/ 145143 h 145143"/>
              <a:gd name="connsiteX5" fmla="*/ 979870 w 1473667"/>
              <a:gd name="connsiteY5" fmla="*/ 13891 h 145143"/>
              <a:gd name="connsiteX6" fmla="*/ 1473667 w 1473667"/>
              <a:gd name="connsiteY6" fmla="*/ 14204 h 145143"/>
              <a:gd name="connsiteX0" fmla="*/ 0 w 1473667"/>
              <a:gd name="connsiteY0" fmla="*/ 0 h 145143"/>
              <a:gd name="connsiteX1" fmla="*/ 566057 w 1473667"/>
              <a:gd name="connsiteY1" fmla="*/ 14514 h 145143"/>
              <a:gd name="connsiteX2" fmla="*/ 464457 w 1473667"/>
              <a:gd name="connsiteY2" fmla="*/ 145143 h 145143"/>
              <a:gd name="connsiteX3" fmla="*/ 1088571 w 1473667"/>
              <a:gd name="connsiteY3" fmla="*/ 145143 h 145143"/>
              <a:gd name="connsiteX4" fmla="*/ 979870 w 1473667"/>
              <a:gd name="connsiteY4" fmla="*/ 13891 h 145143"/>
              <a:gd name="connsiteX5" fmla="*/ 1473667 w 1473667"/>
              <a:gd name="connsiteY5" fmla="*/ 14204 h 145143"/>
              <a:gd name="connsiteX0" fmla="*/ 0 w 1499595"/>
              <a:gd name="connsiteY0" fmla="*/ 8912 h 154055"/>
              <a:gd name="connsiteX1" fmla="*/ 566057 w 1499595"/>
              <a:gd name="connsiteY1" fmla="*/ 23426 h 154055"/>
              <a:gd name="connsiteX2" fmla="*/ 464457 w 1499595"/>
              <a:gd name="connsiteY2" fmla="*/ 154055 h 154055"/>
              <a:gd name="connsiteX3" fmla="*/ 1088571 w 1499595"/>
              <a:gd name="connsiteY3" fmla="*/ 154055 h 154055"/>
              <a:gd name="connsiteX4" fmla="*/ 979870 w 1499595"/>
              <a:gd name="connsiteY4" fmla="*/ 22803 h 154055"/>
              <a:gd name="connsiteX5" fmla="*/ 1499595 w 1499595"/>
              <a:gd name="connsiteY5" fmla="*/ 0 h 154055"/>
              <a:gd name="connsiteX0" fmla="*/ 0 w 1505357"/>
              <a:gd name="connsiteY0" fmla="*/ 0 h 145143"/>
              <a:gd name="connsiteX1" fmla="*/ 566057 w 1505357"/>
              <a:gd name="connsiteY1" fmla="*/ 14514 h 145143"/>
              <a:gd name="connsiteX2" fmla="*/ 464457 w 1505357"/>
              <a:gd name="connsiteY2" fmla="*/ 145143 h 145143"/>
              <a:gd name="connsiteX3" fmla="*/ 1088571 w 1505357"/>
              <a:gd name="connsiteY3" fmla="*/ 145143 h 145143"/>
              <a:gd name="connsiteX4" fmla="*/ 979870 w 1505357"/>
              <a:gd name="connsiteY4" fmla="*/ 13891 h 145143"/>
              <a:gd name="connsiteX5" fmla="*/ 1505357 w 1505357"/>
              <a:gd name="connsiteY5" fmla="*/ 2646 h 145143"/>
              <a:gd name="connsiteX0" fmla="*/ 0 w 1505357"/>
              <a:gd name="connsiteY0" fmla="*/ 0 h 145143"/>
              <a:gd name="connsiteX1" fmla="*/ 566057 w 1505357"/>
              <a:gd name="connsiteY1" fmla="*/ 14514 h 145143"/>
              <a:gd name="connsiteX2" fmla="*/ 464457 w 1505357"/>
              <a:gd name="connsiteY2" fmla="*/ 145143 h 145143"/>
              <a:gd name="connsiteX3" fmla="*/ 1088571 w 1505357"/>
              <a:gd name="connsiteY3" fmla="*/ 145143 h 145143"/>
              <a:gd name="connsiteX4" fmla="*/ 971228 w 1505357"/>
              <a:gd name="connsiteY4" fmla="*/ 4644 h 145143"/>
              <a:gd name="connsiteX5" fmla="*/ 1505357 w 1505357"/>
              <a:gd name="connsiteY5" fmla="*/ 2646 h 145143"/>
              <a:gd name="connsiteX0" fmla="*/ 0 w 1505357"/>
              <a:gd name="connsiteY0" fmla="*/ 0 h 145143"/>
              <a:gd name="connsiteX1" fmla="*/ 566057 w 1505357"/>
              <a:gd name="connsiteY1" fmla="*/ 14514 h 145143"/>
              <a:gd name="connsiteX2" fmla="*/ 464457 w 1505357"/>
              <a:gd name="connsiteY2" fmla="*/ 145143 h 145143"/>
              <a:gd name="connsiteX3" fmla="*/ 1088571 w 1505357"/>
              <a:gd name="connsiteY3" fmla="*/ 145143 h 145143"/>
              <a:gd name="connsiteX4" fmla="*/ 971228 w 1505357"/>
              <a:gd name="connsiteY4" fmla="*/ 13891 h 145143"/>
              <a:gd name="connsiteX5" fmla="*/ 1505357 w 1505357"/>
              <a:gd name="connsiteY5" fmla="*/ 2646 h 145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5357" h="145143">
                <a:moveTo>
                  <a:pt x="0" y="0"/>
                </a:moveTo>
                <a:lnTo>
                  <a:pt x="566057" y="14514"/>
                </a:lnTo>
                <a:lnTo>
                  <a:pt x="464457" y="145143"/>
                </a:lnTo>
                <a:lnTo>
                  <a:pt x="1088571" y="145143"/>
                </a:lnTo>
                <a:lnTo>
                  <a:pt x="971228" y="13891"/>
                </a:lnTo>
                <a:lnTo>
                  <a:pt x="1505357" y="2646"/>
                </a:lnTo>
              </a:path>
            </a:pathLst>
          </a:custGeom>
          <a:noFill/>
          <a:ln w="19050" cap="rnd">
            <a:solidFill>
              <a:schemeClr val="accent2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00240468-07C4-4783-A22C-D5330A3E190C}"/>
              </a:ext>
            </a:extLst>
          </p:cNvPr>
          <p:cNvSpPr/>
          <p:nvPr/>
        </p:nvSpPr>
        <p:spPr>
          <a:xfrm>
            <a:off x="7340601" y="3354304"/>
            <a:ext cx="1441449" cy="199354"/>
          </a:xfrm>
          <a:custGeom>
            <a:avLst/>
            <a:gdLst>
              <a:gd name="connsiteX0" fmla="*/ 101600 w 1451428"/>
              <a:gd name="connsiteY0" fmla="*/ 0 h 145143"/>
              <a:gd name="connsiteX1" fmla="*/ 0 w 1451428"/>
              <a:gd name="connsiteY1" fmla="*/ 0 h 145143"/>
              <a:gd name="connsiteX2" fmla="*/ 566057 w 1451428"/>
              <a:gd name="connsiteY2" fmla="*/ 14514 h 145143"/>
              <a:gd name="connsiteX3" fmla="*/ 464457 w 1451428"/>
              <a:gd name="connsiteY3" fmla="*/ 145143 h 145143"/>
              <a:gd name="connsiteX4" fmla="*/ 1088571 w 1451428"/>
              <a:gd name="connsiteY4" fmla="*/ 145143 h 145143"/>
              <a:gd name="connsiteX5" fmla="*/ 972457 w 1451428"/>
              <a:gd name="connsiteY5" fmla="*/ 43543 h 145143"/>
              <a:gd name="connsiteX6" fmla="*/ 1451428 w 1451428"/>
              <a:gd name="connsiteY6" fmla="*/ 29029 h 145143"/>
              <a:gd name="connsiteX0" fmla="*/ 101600 w 1451428"/>
              <a:gd name="connsiteY0" fmla="*/ 0 h 145143"/>
              <a:gd name="connsiteX1" fmla="*/ 0 w 1451428"/>
              <a:gd name="connsiteY1" fmla="*/ 0 h 145143"/>
              <a:gd name="connsiteX2" fmla="*/ 566057 w 1451428"/>
              <a:gd name="connsiteY2" fmla="*/ 14514 h 145143"/>
              <a:gd name="connsiteX3" fmla="*/ 464457 w 1451428"/>
              <a:gd name="connsiteY3" fmla="*/ 145143 h 145143"/>
              <a:gd name="connsiteX4" fmla="*/ 1088571 w 1451428"/>
              <a:gd name="connsiteY4" fmla="*/ 145143 h 145143"/>
              <a:gd name="connsiteX5" fmla="*/ 979870 w 1451428"/>
              <a:gd name="connsiteY5" fmla="*/ 13891 h 145143"/>
              <a:gd name="connsiteX6" fmla="*/ 1451428 w 1451428"/>
              <a:gd name="connsiteY6" fmla="*/ 29029 h 145143"/>
              <a:gd name="connsiteX0" fmla="*/ 101600 w 1473667"/>
              <a:gd name="connsiteY0" fmla="*/ 0 h 145143"/>
              <a:gd name="connsiteX1" fmla="*/ 0 w 1473667"/>
              <a:gd name="connsiteY1" fmla="*/ 0 h 145143"/>
              <a:gd name="connsiteX2" fmla="*/ 566057 w 1473667"/>
              <a:gd name="connsiteY2" fmla="*/ 14514 h 145143"/>
              <a:gd name="connsiteX3" fmla="*/ 464457 w 1473667"/>
              <a:gd name="connsiteY3" fmla="*/ 145143 h 145143"/>
              <a:gd name="connsiteX4" fmla="*/ 1088571 w 1473667"/>
              <a:gd name="connsiteY4" fmla="*/ 145143 h 145143"/>
              <a:gd name="connsiteX5" fmla="*/ 979870 w 1473667"/>
              <a:gd name="connsiteY5" fmla="*/ 13891 h 145143"/>
              <a:gd name="connsiteX6" fmla="*/ 1473667 w 1473667"/>
              <a:gd name="connsiteY6" fmla="*/ 14204 h 145143"/>
              <a:gd name="connsiteX0" fmla="*/ 0 w 1473667"/>
              <a:gd name="connsiteY0" fmla="*/ 0 h 145143"/>
              <a:gd name="connsiteX1" fmla="*/ 566057 w 1473667"/>
              <a:gd name="connsiteY1" fmla="*/ 14514 h 145143"/>
              <a:gd name="connsiteX2" fmla="*/ 464457 w 1473667"/>
              <a:gd name="connsiteY2" fmla="*/ 145143 h 145143"/>
              <a:gd name="connsiteX3" fmla="*/ 1088571 w 1473667"/>
              <a:gd name="connsiteY3" fmla="*/ 145143 h 145143"/>
              <a:gd name="connsiteX4" fmla="*/ 979870 w 1473667"/>
              <a:gd name="connsiteY4" fmla="*/ 13891 h 145143"/>
              <a:gd name="connsiteX5" fmla="*/ 1473667 w 1473667"/>
              <a:gd name="connsiteY5" fmla="*/ 14204 h 145143"/>
              <a:gd name="connsiteX0" fmla="*/ 0 w 1499595"/>
              <a:gd name="connsiteY0" fmla="*/ 8912 h 154055"/>
              <a:gd name="connsiteX1" fmla="*/ 566057 w 1499595"/>
              <a:gd name="connsiteY1" fmla="*/ 23426 h 154055"/>
              <a:gd name="connsiteX2" fmla="*/ 464457 w 1499595"/>
              <a:gd name="connsiteY2" fmla="*/ 154055 h 154055"/>
              <a:gd name="connsiteX3" fmla="*/ 1088571 w 1499595"/>
              <a:gd name="connsiteY3" fmla="*/ 154055 h 154055"/>
              <a:gd name="connsiteX4" fmla="*/ 979870 w 1499595"/>
              <a:gd name="connsiteY4" fmla="*/ 22803 h 154055"/>
              <a:gd name="connsiteX5" fmla="*/ 1499595 w 1499595"/>
              <a:gd name="connsiteY5" fmla="*/ 0 h 154055"/>
              <a:gd name="connsiteX0" fmla="*/ 0 w 1505357"/>
              <a:gd name="connsiteY0" fmla="*/ 0 h 145143"/>
              <a:gd name="connsiteX1" fmla="*/ 566057 w 1505357"/>
              <a:gd name="connsiteY1" fmla="*/ 14514 h 145143"/>
              <a:gd name="connsiteX2" fmla="*/ 464457 w 1505357"/>
              <a:gd name="connsiteY2" fmla="*/ 145143 h 145143"/>
              <a:gd name="connsiteX3" fmla="*/ 1088571 w 1505357"/>
              <a:gd name="connsiteY3" fmla="*/ 145143 h 145143"/>
              <a:gd name="connsiteX4" fmla="*/ 979870 w 1505357"/>
              <a:gd name="connsiteY4" fmla="*/ 13891 h 145143"/>
              <a:gd name="connsiteX5" fmla="*/ 1505357 w 1505357"/>
              <a:gd name="connsiteY5" fmla="*/ 2646 h 145143"/>
              <a:gd name="connsiteX0" fmla="*/ 0 w 1505357"/>
              <a:gd name="connsiteY0" fmla="*/ 0 h 145143"/>
              <a:gd name="connsiteX1" fmla="*/ 566057 w 1505357"/>
              <a:gd name="connsiteY1" fmla="*/ 14514 h 145143"/>
              <a:gd name="connsiteX2" fmla="*/ 464457 w 1505357"/>
              <a:gd name="connsiteY2" fmla="*/ 145143 h 145143"/>
              <a:gd name="connsiteX3" fmla="*/ 1088571 w 1505357"/>
              <a:gd name="connsiteY3" fmla="*/ 145143 h 145143"/>
              <a:gd name="connsiteX4" fmla="*/ 971228 w 1505357"/>
              <a:gd name="connsiteY4" fmla="*/ 4644 h 145143"/>
              <a:gd name="connsiteX5" fmla="*/ 1505357 w 1505357"/>
              <a:gd name="connsiteY5" fmla="*/ 2646 h 145143"/>
              <a:gd name="connsiteX0" fmla="*/ 0 w 1505357"/>
              <a:gd name="connsiteY0" fmla="*/ 0 h 145143"/>
              <a:gd name="connsiteX1" fmla="*/ 566057 w 1505357"/>
              <a:gd name="connsiteY1" fmla="*/ 14514 h 145143"/>
              <a:gd name="connsiteX2" fmla="*/ 464457 w 1505357"/>
              <a:gd name="connsiteY2" fmla="*/ 145143 h 145143"/>
              <a:gd name="connsiteX3" fmla="*/ 1088571 w 1505357"/>
              <a:gd name="connsiteY3" fmla="*/ 145143 h 145143"/>
              <a:gd name="connsiteX4" fmla="*/ 971228 w 1505357"/>
              <a:gd name="connsiteY4" fmla="*/ 13891 h 145143"/>
              <a:gd name="connsiteX5" fmla="*/ 1505357 w 1505357"/>
              <a:gd name="connsiteY5" fmla="*/ 2646 h 145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5357" h="145143">
                <a:moveTo>
                  <a:pt x="0" y="0"/>
                </a:moveTo>
                <a:lnTo>
                  <a:pt x="566057" y="14514"/>
                </a:lnTo>
                <a:lnTo>
                  <a:pt x="464457" y="145143"/>
                </a:lnTo>
                <a:lnTo>
                  <a:pt x="1088571" y="145143"/>
                </a:lnTo>
                <a:lnTo>
                  <a:pt x="971228" y="13891"/>
                </a:lnTo>
                <a:lnTo>
                  <a:pt x="1505357" y="2646"/>
                </a:lnTo>
              </a:path>
            </a:pathLst>
          </a:custGeom>
          <a:noFill/>
          <a:ln w="19050" cap="rnd">
            <a:solidFill>
              <a:schemeClr val="accent2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58F702E8-2E9A-432C-B394-7E4CAD3CC47F}"/>
              </a:ext>
            </a:extLst>
          </p:cNvPr>
          <p:cNvSpPr txBox="1"/>
          <p:nvPr/>
        </p:nvSpPr>
        <p:spPr>
          <a:xfrm>
            <a:off x="730082" y="4934565"/>
            <a:ext cx="2855416" cy="293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协同后勤部成功举办某某活动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F1B86042-FF4B-4DB2-BE90-A03E6C9CE1AE}"/>
              </a:ext>
            </a:extLst>
          </p:cNvPr>
          <p:cNvSpPr txBox="1"/>
          <p:nvPr/>
        </p:nvSpPr>
        <p:spPr>
          <a:xfrm>
            <a:off x="4668292" y="4946574"/>
            <a:ext cx="2855416" cy="293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协同市场部成功举办某某活动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21EF93CE-EB87-46F4-A557-295E29B89228}"/>
              </a:ext>
            </a:extLst>
          </p:cNvPr>
          <p:cNvSpPr txBox="1"/>
          <p:nvPr/>
        </p:nvSpPr>
        <p:spPr>
          <a:xfrm>
            <a:off x="8607043" y="4934565"/>
            <a:ext cx="2855416" cy="293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协同人事部成功举办某某活动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AA31EAA-F6CB-4999-9699-E7082B74C157}"/>
              </a:ext>
            </a:extLst>
          </p:cNvPr>
          <p:cNvSpPr txBox="1"/>
          <p:nvPr/>
        </p:nvSpPr>
        <p:spPr>
          <a:xfrm>
            <a:off x="730082" y="5323933"/>
            <a:ext cx="2743010" cy="4260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accent4">
                    <a:alpha val="70000"/>
                  </a:schemeClr>
                </a:solidFill>
                <a:cs typeface="OPPOSans B" panose="00020600040101010101" pitchFamily="18" charset="-122"/>
              </a:rPr>
              <a:t>Cooperate with logistics department to successfully hold XX activity</a:t>
            </a:r>
            <a:endParaRPr lang="zh-CN" altLang="en-US" sz="1100" dirty="0">
              <a:solidFill>
                <a:schemeClr val="accent4">
                  <a:alpha val="70000"/>
                </a:schemeClr>
              </a:solidFill>
              <a:cs typeface="OPPOSans B" panose="00020600040101010101" pitchFamily="18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DE29F50B-5E01-421E-AB79-DAC034C29B75}"/>
              </a:ext>
            </a:extLst>
          </p:cNvPr>
          <p:cNvSpPr txBox="1"/>
          <p:nvPr/>
        </p:nvSpPr>
        <p:spPr>
          <a:xfrm>
            <a:off x="4668292" y="5335942"/>
            <a:ext cx="2855416" cy="9334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100">
                <a:solidFill>
                  <a:schemeClr val="accent4"/>
                </a:solidFill>
                <a:cs typeface="OPPOSans B" panose="00020600040101010101" pitchFamily="18" charset="-122"/>
              </a:defRPr>
            </a:lvl1pPr>
          </a:lstStyle>
          <a:p>
            <a:r>
              <a:rPr lang="en-US" altLang="zh-CN" dirty="0">
                <a:solidFill>
                  <a:schemeClr val="accent4">
                    <a:alpha val="70000"/>
                  </a:schemeClr>
                </a:solidFill>
              </a:rPr>
              <a:t>Cooperate with marketing department to successfully hold XX activity</a:t>
            </a:r>
            <a:endParaRPr lang="zh-CN" altLang="en-US" dirty="0">
              <a:solidFill>
                <a:schemeClr val="accent4">
                  <a:alpha val="70000"/>
                </a:schemeClr>
              </a:solidFill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9A48BCF3-2D4D-4E6F-B447-00D73A85562C}"/>
              </a:ext>
            </a:extLst>
          </p:cNvPr>
          <p:cNvSpPr txBox="1"/>
          <p:nvPr/>
        </p:nvSpPr>
        <p:spPr>
          <a:xfrm>
            <a:off x="8607043" y="5323933"/>
            <a:ext cx="2855416" cy="4260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accent4">
                    <a:alpha val="70000"/>
                  </a:schemeClr>
                </a:solidFill>
                <a:cs typeface="OPPOSans B" panose="00020600040101010101" pitchFamily="18" charset="-122"/>
              </a:rPr>
              <a:t>Cooperate with HR department to successfully hold XX activity</a:t>
            </a:r>
            <a:endParaRPr lang="zh-CN" altLang="en-US" sz="1100" dirty="0">
              <a:solidFill>
                <a:schemeClr val="accent4">
                  <a:alpha val="70000"/>
                </a:schemeClr>
              </a:solidFill>
              <a:cs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7714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图片 86" descr="图片包含 图示&#10;&#10;描述已自动生成">
            <a:extLst>
              <a:ext uri="{FF2B5EF4-FFF2-40B4-BE49-F238E27FC236}">
                <a16:creationId xmlns:a16="http://schemas.microsoft.com/office/drawing/2014/main" id="{05CEC9E2-89BA-4712-A5DF-D043E9D3218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3" t="2662" r="8388" b="185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AE7E14C6-3615-48CB-9B0D-A48E09E1A0F5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8" name="Chart 2">
            <a:extLst>
              <a:ext uri="{FF2B5EF4-FFF2-40B4-BE49-F238E27FC236}">
                <a16:creationId xmlns:a16="http://schemas.microsoft.com/office/drawing/2014/main" id="{7A7471EA-F310-4BC6-AE97-40E038B557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9222359"/>
              </p:ext>
            </p:extLst>
          </p:nvPr>
        </p:nvGraphicFramePr>
        <p:xfrm>
          <a:off x="3638798" y="2190916"/>
          <a:ext cx="4914404" cy="3276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Oval 3">
            <a:extLst>
              <a:ext uri="{FF2B5EF4-FFF2-40B4-BE49-F238E27FC236}">
                <a16:creationId xmlns:a16="http://schemas.microsoft.com/office/drawing/2014/main" id="{17305345-A0F9-4F6B-9520-FB1D2F293EAA}"/>
              </a:ext>
            </a:extLst>
          </p:cNvPr>
          <p:cNvSpPr/>
          <p:nvPr/>
        </p:nvSpPr>
        <p:spPr>
          <a:xfrm>
            <a:off x="4266169" y="1999219"/>
            <a:ext cx="3659662" cy="3659662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4EF24A97-7115-4B5C-9318-F4F0EA63D3FA}"/>
              </a:ext>
            </a:extLst>
          </p:cNvPr>
          <p:cNvGrpSpPr/>
          <p:nvPr/>
        </p:nvGrpSpPr>
        <p:grpSpPr>
          <a:xfrm>
            <a:off x="5502740" y="3289737"/>
            <a:ext cx="1186521" cy="1078626"/>
            <a:chOff x="5418758" y="2964777"/>
            <a:chExt cx="1186521" cy="1078626"/>
          </a:xfrm>
        </p:grpSpPr>
        <p:grpSp>
          <p:nvGrpSpPr>
            <p:cNvPr id="37" name="Group 41">
              <a:extLst>
                <a:ext uri="{FF2B5EF4-FFF2-40B4-BE49-F238E27FC236}">
                  <a16:creationId xmlns:a16="http://schemas.microsoft.com/office/drawing/2014/main" id="{83CE4300-61FE-4B6F-BA43-ABEAFD9DDCD6}"/>
                </a:ext>
              </a:extLst>
            </p:cNvPr>
            <p:cNvGrpSpPr/>
            <p:nvPr/>
          </p:nvGrpSpPr>
          <p:grpSpPr>
            <a:xfrm>
              <a:off x="5714269" y="2964777"/>
              <a:ext cx="595499" cy="519153"/>
              <a:chOff x="7540014" y="4306907"/>
              <a:chExt cx="389342" cy="339426"/>
            </a:xfrm>
            <a:solidFill>
              <a:schemeClr val="bg1"/>
            </a:solidFill>
          </p:grpSpPr>
          <p:sp>
            <p:nvSpPr>
              <p:cNvPr id="38" name="Freeform 110">
                <a:extLst>
                  <a:ext uri="{FF2B5EF4-FFF2-40B4-BE49-F238E27FC236}">
                    <a16:creationId xmlns:a16="http://schemas.microsoft.com/office/drawing/2014/main" id="{0E2DB093-469E-418C-9BD0-AA7CB7A94F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99575" y="4409234"/>
                <a:ext cx="102328" cy="102328"/>
              </a:xfrm>
              <a:custGeom>
                <a:avLst/>
                <a:gdLst>
                  <a:gd name="T0" fmla="*/ 0 w 41"/>
                  <a:gd name="T1" fmla="*/ 39 h 41"/>
                  <a:gd name="T2" fmla="*/ 3 w 41"/>
                  <a:gd name="T3" fmla="*/ 41 h 41"/>
                  <a:gd name="T4" fmla="*/ 41 w 41"/>
                  <a:gd name="T5" fmla="*/ 3 h 41"/>
                  <a:gd name="T6" fmla="*/ 39 w 41"/>
                  <a:gd name="T7" fmla="*/ 0 h 41"/>
                  <a:gd name="T8" fmla="*/ 0 w 41"/>
                  <a:gd name="T9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39"/>
                    </a:moveTo>
                    <a:lnTo>
                      <a:pt x="3" y="41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111">
                <a:extLst>
                  <a:ext uri="{FF2B5EF4-FFF2-40B4-BE49-F238E27FC236}">
                    <a16:creationId xmlns:a16="http://schemas.microsoft.com/office/drawing/2014/main" id="{51F8B51A-8C16-4999-BF75-4C1249B438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7112" y="4381780"/>
                <a:ext cx="109814" cy="114806"/>
              </a:xfrm>
              <a:custGeom>
                <a:avLst/>
                <a:gdLst>
                  <a:gd name="T0" fmla="*/ 37 w 44"/>
                  <a:gd name="T1" fmla="*/ 0 h 46"/>
                  <a:gd name="T2" fmla="*/ 0 w 44"/>
                  <a:gd name="T3" fmla="*/ 39 h 46"/>
                  <a:gd name="T4" fmla="*/ 6 w 44"/>
                  <a:gd name="T5" fmla="*/ 46 h 46"/>
                  <a:gd name="T6" fmla="*/ 44 w 44"/>
                  <a:gd name="T7" fmla="*/ 8 h 46"/>
                  <a:gd name="T8" fmla="*/ 37 w 44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6">
                    <a:moveTo>
                      <a:pt x="37" y="0"/>
                    </a:moveTo>
                    <a:lnTo>
                      <a:pt x="0" y="39"/>
                    </a:lnTo>
                    <a:lnTo>
                      <a:pt x="6" y="46"/>
                    </a:lnTo>
                    <a:lnTo>
                      <a:pt x="44" y="8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112">
                <a:extLst>
                  <a:ext uri="{FF2B5EF4-FFF2-40B4-BE49-F238E27FC236}">
                    <a16:creationId xmlns:a16="http://schemas.microsoft.com/office/drawing/2014/main" id="{F9FCC1F0-5B4B-48F8-A7C8-24BED8CB23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57146" y="4366805"/>
                <a:ext cx="104823" cy="104823"/>
              </a:xfrm>
              <a:custGeom>
                <a:avLst/>
                <a:gdLst>
                  <a:gd name="T0" fmla="*/ 0 w 42"/>
                  <a:gd name="T1" fmla="*/ 38 h 42"/>
                  <a:gd name="T2" fmla="*/ 4 w 42"/>
                  <a:gd name="T3" fmla="*/ 42 h 42"/>
                  <a:gd name="T4" fmla="*/ 42 w 42"/>
                  <a:gd name="T5" fmla="*/ 4 h 42"/>
                  <a:gd name="T6" fmla="*/ 38 w 42"/>
                  <a:gd name="T7" fmla="*/ 0 h 42"/>
                  <a:gd name="T8" fmla="*/ 0 w 42"/>
                  <a:gd name="T9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0" y="38"/>
                    </a:moveTo>
                    <a:lnTo>
                      <a:pt x="4" y="42"/>
                    </a:lnTo>
                    <a:lnTo>
                      <a:pt x="42" y="4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113">
                <a:extLst>
                  <a:ext uri="{FF2B5EF4-FFF2-40B4-BE49-F238E27FC236}">
                    <a16:creationId xmlns:a16="http://schemas.microsoft.com/office/drawing/2014/main" id="{8CA2D3E7-D87C-426D-9C5D-D7B94B7A0B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9693" y="4469133"/>
                <a:ext cx="69882" cy="69882"/>
              </a:xfrm>
              <a:custGeom>
                <a:avLst/>
                <a:gdLst>
                  <a:gd name="T0" fmla="*/ 28 w 28"/>
                  <a:gd name="T1" fmla="*/ 20 h 28"/>
                  <a:gd name="T2" fmla="*/ 8 w 28"/>
                  <a:gd name="T3" fmla="*/ 0 h 28"/>
                  <a:gd name="T4" fmla="*/ 0 w 28"/>
                  <a:gd name="T5" fmla="*/ 20 h 28"/>
                  <a:gd name="T6" fmla="*/ 9 w 28"/>
                  <a:gd name="T7" fmla="*/ 28 h 28"/>
                  <a:gd name="T8" fmla="*/ 28 w 28"/>
                  <a:gd name="T9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8" y="20"/>
                    </a:moveTo>
                    <a:lnTo>
                      <a:pt x="8" y="0"/>
                    </a:lnTo>
                    <a:lnTo>
                      <a:pt x="0" y="20"/>
                    </a:lnTo>
                    <a:lnTo>
                      <a:pt x="9" y="28"/>
                    </a:lnTo>
                    <a:lnTo>
                      <a:pt x="28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114">
                <a:extLst>
                  <a:ext uri="{FF2B5EF4-FFF2-40B4-BE49-F238E27FC236}">
                    <a16:creationId xmlns:a16="http://schemas.microsoft.com/office/drawing/2014/main" id="{977FCF24-4DFE-4F99-AB6F-DD83B7035E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2222" y="4526535"/>
                <a:ext cx="34941" cy="32446"/>
              </a:xfrm>
              <a:custGeom>
                <a:avLst/>
                <a:gdLst>
                  <a:gd name="T0" fmla="*/ 0 w 14"/>
                  <a:gd name="T1" fmla="*/ 13 h 13"/>
                  <a:gd name="T2" fmla="*/ 14 w 14"/>
                  <a:gd name="T3" fmla="*/ 6 h 13"/>
                  <a:gd name="T4" fmla="*/ 6 w 14"/>
                  <a:gd name="T5" fmla="*/ 0 h 13"/>
                  <a:gd name="T6" fmla="*/ 0 w 14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3">
                    <a:moveTo>
                      <a:pt x="0" y="13"/>
                    </a:moveTo>
                    <a:lnTo>
                      <a:pt x="14" y="6"/>
                    </a:lnTo>
                    <a:lnTo>
                      <a:pt x="6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115">
                <a:extLst>
                  <a:ext uri="{FF2B5EF4-FFF2-40B4-BE49-F238E27FC236}">
                    <a16:creationId xmlns:a16="http://schemas.microsoft.com/office/drawing/2014/main" id="{74F5CDBB-4376-41FE-8C67-E44AD2A7C7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9474" y="4341848"/>
                <a:ext cx="69882" cy="69882"/>
              </a:xfrm>
              <a:custGeom>
                <a:avLst/>
                <a:gdLst>
                  <a:gd name="T0" fmla="*/ 7 w 28"/>
                  <a:gd name="T1" fmla="*/ 0 h 28"/>
                  <a:gd name="T2" fmla="*/ 0 w 28"/>
                  <a:gd name="T3" fmla="*/ 8 h 28"/>
                  <a:gd name="T4" fmla="*/ 20 w 28"/>
                  <a:gd name="T5" fmla="*/ 28 h 28"/>
                  <a:gd name="T6" fmla="*/ 28 w 28"/>
                  <a:gd name="T7" fmla="*/ 20 h 28"/>
                  <a:gd name="T8" fmla="*/ 7 w 28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0"/>
                    </a:moveTo>
                    <a:lnTo>
                      <a:pt x="0" y="8"/>
                    </a:lnTo>
                    <a:lnTo>
                      <a:pt x="20" y="28"/>
                    </a:lnTo>
                    <a:lnTo>
                      <a:pt x="28" y="2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116">
                <a:extLst>
                  <a:ext uri="{FF2B5EF4-FFF2-40B4-BE49-F238E27FC236}">
                    <a16:creationId xmlns:a16="http://schemas.microsoft.com/office/drawing/2014/main" id="{7EC49928-3BA0-45AB-BD58-62B42FEE2E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0014" y="4306907"/>
                <a:ext cx="279527" cy="339426"/>
              </a:xfrm>
              <a:custGeom>
                <a:avLst/>
                <a:gdLst>
                  <a:gd name="T0" fmla="*/ 104 w 112"/>
                  <a:gd name="T1" fmla="*/ 101 h 136"/>
                  <a:gd name="T2" fmla="*/ 83 w 112"/>
                  <a:gd name="T3" fmla="*/ 101 h 136"/>
                  <a:gd name="T4" fmla="*/ 83 w 112"/>
                  <a:gd name="T5" fmla="*/ 129 h 136"/>
                  <a:gd name="T6" fmla="*/ 7 w 112"/>
                  <a:gd name="T7" fmla="*/ 129 h 136"/>
                  <a:gd name="T8" fmla="*/ 7 w 112"/>
                  <a:gd name="T9" fmla="*/ 32 h 136"/>
                  <a:gd name="T10" fmla="*/ 104 w 112"/>
                  <a:gd name="T11" fmla="*/ 32 h 136"/>
                  <a:gd name="T12" fmla="*/ 104 w 112"/>
                  <a:gd name="T13" fmla="*/ 40 h 136"/>
                  <a:gd name="T14" fmla="*/ 112 w 112"/>
                  <a:gd name="T15" fmla="*/ 32 h 136"/>
                  <a:gd name="T16" fmla="*/ 112 w 112"/>
                  <a:gd name="T17" fmla="*/ 6 h 136"/>
                  <a:gd name="T18" fmla="*/ 97 w 112"/>
                  <a:gd name="T19" fmla="*/ 6 h 136"/>
                  <a:gd name="T20" fmla="*/ 97 w 112"/>
                  <a:gd name="T21" fmla="*/ 20 h 136"/>
                  <a:gd name="T22" fmla="*/ 95 w 112"/>
                  <a:gd name="T23" fmla="*/ 20 h 136"/>
                  <a:gd name="T24" fmla="*/ 95 w 112"/>
                  <a:gd name="T25" fmla="*/ 0 h 136"/>
                  <a:gd name="T26" fmla="*/ 89 w 112"/>
                  <a:gd name="T27" fmla="*/ 0 h 136"/>
                  <a:gd name="T28" fmla="*/ 89 w 112"/>
                  <a:gd name="T29" fmla="*/ 20 h 136"/>
                  <a:gd name="T30" fmla="*/ 87 w 112"/>
                  <a:gd name="T31" fmla="*/ 20 h 136"/>
                  <a:gd name="T32" fmla="*/ 87 w 112"/>
                  <a:gd name="T33" fmla="*/ 6 h 136"/>
                  <a:gd name="T34" fmla="*/ 79 w 112"/>
                  <a:gd name="T35" fmla="*/ 6 h 136"/>
                  <a:gd name="T36" fmla="*/ 79 w 112"/>
                  <a:gd name="T37" fmla="*/ 20 h 136"/>
                  <a:gd name="T38" fmla="*/ 76 w 112"/>
                  <a:gd name="T39" fmla="*/ 20 h 136"/>
                  <a:gd name="T40" fmla="*/ 76 w 112"/>
                  <a:gd name="T41" fmla="*/ 0 h 136"/>
                  <a:gd name="T42" fmla="*/ 72 w 112"/>
                  <a:gd name="T43" fmla="*/ 0 h 136"/>
                  <a:gd name="T44" fmla="*/ 72 w 112"/>
                  <a:gd name="T45" fmla="*/ 20 h 136"/>
                  <a:gd name="T46" fmla="*/ 68 w 112"/>
                  <a:gd name="T47" fmla="*/ 20 h 136"/>
                  <a:gd name="T48" fmla="*/ 68 w 112"/>
                  <a:gd name="T49" fmla="*/ 6 h 136"/>
                  <a:gd name="T50" fmla="*/ 60 w 112"/>
                  <a:gd name="T51" fmla="*/ 6 h 136"/>
                  <a:gd name="T52" fmla="*/ 60 w 112"/>
                  <a:gd name="T53" fmla="*/ 20 h 136"/>
                  <a:gd name="T54" fmla="*/ 57 w 112"/>
                  <a:gd name="T55" fmla="*/ 20 h 136"/>
                  <a:gd name="T56" fmla="*/ 57 w 112"/>
                  <a:gd name="T57" fmla="*/ 0 h 136"/>
                  <a:gd name="T58" fmla="*/ 53 w 112"/>
                  <a:gd name="T59" fmla="*/ 0 h 136"/>
                  <a:gd name="T60" fmla="*/ 53 w 112"/>
                  <a:gd name="T61" fmla="*/ 20 h 136"/>
                  <a:gd name="T62" fmla="*/ 51 w 112"/>
                  <a:gd name="T63" fmla="*/ 20 h 136"/>
                  <a:gd name="T64" fmla="*/ 51 w 112"/>
                  <a:gd name="T65" fmla="*/ 6 h 136"/>
                  <a:gd name="T66" fmla="*/ 43 w 112"/>
                  <a:gd name="T67" fmla="*/ 6 h 136"/>
                  <a:gd name="T68" fmla="*/ 43 w 112"/>
                  <a:gd name="T69" fmla="*/ 20 h 136"/>
                  <a:gd name="T70" fmla="*/ 40 w 112"/>
                  <a:gd name="T71" fmla="*/ 20 h 136"/>
                  <a:gd name="T72" fmla="*/ 40 w 112"/>
                  <a:gd name="T73" fmla="*/ 0 h 136"/>
                  <a:gd name="T74" fmla="*/ 35 w 112"/>
                  <a:gd name="T75" fmla="*/ 0 h 136"/>
                  <a:gd name="T76" fmla="*/ 35 w 112"/>
                  <a:gd name="T77" fmla="*/ 20 h 136"/>
                  <a:gd name="T78" fmla="*/ 32 w 112"/>
                  <a:gd name="T79" fmla="*/ 20 h 136"/>
                  <a:gd name="T80" fmla="*/ 32 w 112"/>
                  <a:gd name="T81" fmla="*/ 6 h 136"/>
                  <a:gd name="T82" fmla="*/ 25 w 112"/>
                  <a:gd name="T83" fmla="*/ 6 h 136"/>
                  <a:gd name="T84" fmla="*/ 25 w 112"/>
                  <a:gd name="T85" fmla="*/ 20 h 136"/>
                  <a:gd name="T86" fmla="*/ 23 w 112"/>
                  <a:gd name="T87" fmla="*/ 20 h 136"/>
                  <a:gd name="T88" fmla="*/ 23 w 112"/>
                  <a:gd name="T89" fmla="*/ 0 h 136"/>
                  <a:gd name="T90" fmla="*/ 17 w 112"/>
                  <a:gd name="T91" fmla="*/ 0 h 136"/>
                  <a:gd name="T92" fmla="*/ 17 w 112"/>
                  <a:gd name="T93" fmla="*/ 20 h 136"/>
                  <a:gd name="T94" fmla="*/ 15 w 112"/>
                  <a:gd name="T95" fmla="*/ 20 h 136"/>
                  <a:gd name="T96" fmla="*/ 15 w 112"/>
                  <a:gd name="T97" fmla="*/ 6 h 136"/>
                  <a:gd name="T98" fmla="*/ 0 w 112"/>
                  <a:gd name="T99" fmla="*/ 6 h 136"/>
                  <a:gd name="T100" fmla="*/ 0 w 112"/>
                  <a:gd name="T101" fmla="*/ 24 h 136"/>
                  <a:gd name="T102" fmla="*/ 0 w 112"/>
                  <a:gd name="T103" fmla="*/ 28 h 136"/>
                  <a:gd name="T104" fmla="*/ 0 w 112"/>
                  <a:gd name="T105" fmla="*/ 136 h 136"/>
                  <a:gd name="T106" fmla="*/ 89 w 112"/>
                  <a:gd name="T107" fmla="*/ 136 h 136"/>
                  <a:gd name="T108" fmla="*/ 112 w 112"/>
                  <a:gd name="T109" fmla="*/ 110 h 136"/>
                  <a:gd name="T110" fmla="*/ 112 w 112"/>
                  <a:gd name="T111" fmla="*/ 84 h 136"/>
                  <a:gd name="T112" fmla="*/ 104 w 112"/>
                  <a:gd name="T113" fmla="*/ 92 h 136"/>
                  <a:gd name="T114" fmla="*/ 104 w 112"/>
                  <a:gd name="T115" fmla="*/ 10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2" h="136">
                    <a:moveTo>
                      <a:pt x="104" y="101"/>
                    </a:moveTo>
                    <a:lnTo>
                      <a:pt x="83" y="101"/>
                    </a:lnTo>
                    <a:lnTo>
                      <a:pt x="83" y="129"/>
                    </a:lnTo>
                    <a:lnTo>
                      <a:pt x="7" y="129"/>
                    </a:lnTo>
                    <a:lnTo>
                      <a:pt x="7" y="32"/>
                    </a:lnTo>
                    <a:lnTo>
                      <a:pt x="104" y="32"/>
                    </a:lnTo>
                    <a:lnTo>
                      <a:pt x="104" y="40"/>
                    </a:lnTo>
                    <a:lnTo>
                      <a:pt x="112" y="32"/>
                    </a:lnTo>
                    <a:lnTo>
                      <a:pt x="112" y="6"/>
                    </a:lnTo>
                    <a:lnTo>
                      <a:pt x="97" y="6"/>
                    </a:lnTo>
                    <a:lnTo>
                      <a:pt x="97" y="20"/>
                    </a:lnTo>
                    <a:lnTo>
                      <a:pt x="95" y="20"/>
                    </a:lnTo>
                    <a:lnTo>
                      <a:pt x="95" y="0"/>
                    </a:lnTo>
                    <a:lnTo>
                      <a:pt x="89" y="0"/>
                    </a:lnTo>
                    <a:lnTo>
                      <a:pt x="89" y="20"/>
                    </a:lnTo>
                    <a:lnTo>
                      <a:pt x="87" y="20"/>
                    </a:lnTo>
                    <a:lnTo>
                      <a:pt x="87" y="6"/>
                    </a:lnTo>
                    <a:lnTo>
                      <a:pt x="79" y="6"/>
                    </a:lnTo>
                    <a:lnTo>
                      <a:pt x="79" y="20"/>
                    </a:lnTo>
                    <a:lnTo>
                      <a:pt x="76" y="2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72" y="20"/>
                    </a:lnTo>
                    <a:lnTo>
                      <a:pt x="68" y="20"/>
                    </a:lnTo>
                    <a:lnTo>
                      <a:pt x="68" y="6"/>
                    </a:lnTo>
                    <a:lnTo>
                      <a:pt x="60" y="6"/>
                    </a:lnTo>
                    <a:lnTo>
                      <a:pt x="60" y="20"/>
                    </a:lnTo>
                    <a:lnTo>
                      <a:pt x="57" y="20"/>
                    </a:lnTo>
                    <a:lnTo>
                      <a:pt x="57" y="0"/>
                    </a:lnTo>
                    <a:lnTo>
                      <a:pt x="53" y="0"/>
                    </a:lnTo>
                    <a:lnTo>
                      <a:pt x="53" y="20"/>
                    </a:lnTo>
                    <a:lnTo>
                      <a:pt x="51" y="20"/>
                    </a:lnTo>
                    <a:lnTo>
                      <a:pt x="51" y="6"/>
                    </a:lnTo>
                    <a:lnTo>
                      <a:pt x="43" y="6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20"/>
                    </a:lnTo>
                    <a:lnTo>
                      <a:pt x="23" y="20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5" y="6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136"/>
                    </a:lnTo>
                    <a:lnTo>
                      <a:pt x="89" y="136"/>
                    </a:lnTo>
                    <a:lnTo>
                      <a:pt x="112" y="110"/>
                    </a:lnTo>
                    <a:lnTo>
                      <a:pt x="112" y="84"/>
                    </a:lnTo>
                    <a:lnTo>
                      <a:pt x="104" y="92"/>
                    </a:lnTo>
                    <a:lnTo>
                      <a:pt x="104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Rectangle 117">
                <a:extLst>
                  <a:ext uri="{FF2B5EF4-FFF2-40B4-BE49-F238E27FC236}">
                    <a16:creationId xmlns:a16="http://schemas.microsoft.com/office/drawing/2014/main" id="{2BB47730-66AB-408A-9CD7-41DF26234D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89930" y="4421713"/>
                <a:ext cx="109814" cy="1747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Rectangle 118">
                <a:extLst>
                  <a:ext uri="{FF2B5EF4-FFF2-40B4-BE49-F238E27FC236}">
                    <a16:creationId xmlns:a16="http://schemas.microsoft.com/office/drawing/2014/main" id="{B636BBD5-E6A0-4DCE-846E-48A6EB7DB1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89930" y="4461645"/>
                <a:ext cx="109814" cy="1747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Rectangle 119">
                <a:extLst>
                  <a:ext uri="{FF2B5EF4-FFF2-40B4-BE49-F238E27FC236}">
                    <a16:creationId xmlns:a16="http://schemas.microsoft.com/office/drawing/2014/main" id="{3183DABA-C03F-48C0-97BA-47B6600E8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89930" y="4506569"/>
                <a:ext cx="109814" cy="149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Rectangle 120">
                <a:extLst>
                  <a:ext uri="{FF2B5EF4-FFF2-40B4-BE49-F238E27FC236}">
                    <a16:creationId xmlns:a16="http://schemas.microsoft.com/office/drawing/2014/main" id="{BBD719E7-E0A4-4588-ACE6-BCA7339009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89930" y="4548998"/>
                <a:ext cx="109814" cy="1747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9" name="Text Box 10">
              <a:extLst>
                <a:ext uri="{FF2B5EF4-FFF2-40B4-BE49-F238E27FC236}">
                  <a16:creationId xmlns:a16="http://schemas.microsoft.com/office/drawing/2014/main" id="{E1BD9F0D-86A9-4BAE-9E7A-E3886E1E58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18758" y="3720238"/>
              <a:ext cx="1186521" cy="32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zh-CN" altLang="en-US" b="1" dirty="0">
                  <a:solidFill>
                    <a:schemeClr val="bg1"/>
                  </a:solidFill>
                  <a:latin typeface="+mn-ea"/>
                  <a:cs typeface="Open Sans" pitchFamily="34" charset="0"/>
                </a:rPr>
                <a:t>工作成果</a:t>
              </a:r>
              <a:endParaRPr lang="en-US" sz="1200" b="1" dirty="0">
                <a:solidFill>
                  <a:schemeClr val="bg1"/>
                </a:solidFill>
                <a:latin typeface="+mn-ea"/>
                <a:cs typeface="Open Sans" pitchFamily="34" charset="0"/>
              </a:endParaRPr>
            </a:p>
          </p:txBody>
        </p:sp>
      </p:grpSp>
      <p:sp>
        <p:nvSpPr>
          <p:cNvPr id="11" name="Oval 4">
            <a:extLst>
              <a:ext uri="{FF2B5EF4-FFF2-40B4-BE49-F238E27FC236}">
                <a16:creationId xmlns:a16="http://schemas.microsoft.com/office/drawing/2014/main" id="{80DDC783-F388-450D-ADBC-C95EA8082C40}"/>
              </a:ext>
            </a:extLst>
          </p:cNvPr>
          <p:cNvSpPr/>
          <p:nvPr/>
        </p:nvSpPr>
        <p:spPr>
          <a:xfrm>
            <a:off x="3940386" y="3340688"/>
            <a:ext cx="640800" cy="6408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5">
            <a:extLst>
              <a:ext uri="{FF2B5EF4-FFF2-40B4-BE49-F238E27FC236}">
                <a16:creationId xmlns:a16="http://schemas.microsoft.com/office/drawing/2014/main" id="{F5A2320D-2164-438D-88E8-64281BAF3D4D}"/>
              </a:ext>
            </a:extLst>
          </p:cNvPr>
          <p:cNvSpPr/>
          <p:nvPr/>
        </p:nvSpPr>
        <p:spPr>
          <a:xfrm>
            <a:off x="7555830" y="2599453"/>
            <a:ext cx="640436" cy="64043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6">
            <a:extLst>
              <a:ext uri="{FF2B5EF4-FFF2-40B4-BE49-F238E27FC236}">
                <a16:creationId xmlns:a16="http://schemas.microsoft.com/office/drawing/2014/main" id="{276A89E6-BA7D-4253-AA6C-C240C90DA682}"/>
              </a:ext>
            </a:extLst>
          </p:cNvPr>
          <p:cNvSpPr/>
          <p:nvPr/>
        </p:nvSpPr>
        <p:spPr>
          <a:xfrm>
            <a:off x="5234648" y="5305478"/>
            <a:ext cx="640800" cy="6408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7">
            <a:extLst>
              <a:ext uri="{FF2B5EF4-FFF2-40B4-BE49-F238E27FC236}">
                <a16:creationId xmlns:a16="http://schemas.microsoft.com/office/drawing/2014/main" id="{F00F5BBF-084B-4F25-BDE8-81A7554B0656}"/>
              </a:ext>
            </a:extLst>
          </p:cNvPr>
          <p:cNvSpPr>
            <a:spLocks noChangeAspect="1"/>
          </p:cNvSpPr>
          <p:nvPr/>
        </p:nvSpPr>
        <p:spPr>
          <a:xfrm>
            <a:off x="7511566" y="4313856"/>
            <a:ext cx="640800" cy="640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07D4B893-35B1-45DA-B801-C64E6B050D05}"/>
              </a:ext>
            </a:extLst>
          </p:cNvPr>
          <p:cNvGrpSpPr/>
          <p:nvPr/>
        </p:nvGrpSpPr>
        <p:grpSpPr>
          <a:xfrm>
            <a:off x="3337248" y="1952880"/>
            <a:ext cx="763200" cy="762575"/>
            <a:chOff x="2974104" y="1999219"/>
            <a:chExt cx="763200" cy="762575"/>
          </a:xfrm>
        </p:grpSpPr>
        <p:sp>
          <p:nvSpPr>
            <p:cNvPr id="15" name="Oval 9">
              <a:extLst>
                <a:ext uri="{FF2B5EF4-FFF2-40B4-BE49-F238E27FC236}">
                  <a16:creationId xmlns:a16="http://schemas.microsoft.com/office/drawing/2014/main" id="{286D3E57-059C-40B1-8433-C62F660620C3}"/>
                </a:ext>
              </a:extLst>
            </p:cNvPr>
            <p:cNvSpPr>
              <a:spLocks/>
            </p:cNvSpPr>
            <p:nvPr/>
          </p:nvSpPr>
          <p:spPr>
            <a:xfrm>
              <a:off x="2974104" y="1999219"/>
              <a:ext cx="763200" cy="762575"/>
            </a:xfrm>
            <a:prstGeom prst="ellipse">
              <a:avLst/>
            </a:pr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800">
                <a:solidFill>
                  <a:schemeClr val="bg1"/>
                </a:solidFill>
              </a:endParaRPr>
            </a:p>
          </p:txBody>
        </p:sp>
        <p:grpSp>
          <p:nvGrpSpPr>
            <p:cNvPr id="16" name="Group 10">
              <a:extLst>
                <a:ext uri="{FF2B5EF4-FFF2-40B4-BE49-F238E27FC236}">
                  <a16:creationId xmlns:a16="http://schemas.microsoft.com/office/drawing/2014/main" id="{E2CCA8E2-D301-42FD-B05E-4E4F2522A683}"/>
                </a:ext>
              </a:extLst>
            </p:cNvPr>
            <p:cNvGrpSpPr/>
            <p:nvPr/>
          </p:nvGrpSpPr>
          <p:grpSpPr>
            <a:xfrm>
              <a:off x="3116586" y="2185929"/>
              <a:ext cx="478236" cy="389154"/>
              <a:chOff x="1539043" y="1313865"/>
              <a:chExt cx="509139" cy="414300"/>
            </a:xfrm>
            <a:solidFill>
              <a:schemeClr val="bg1"/>
            </a:solidFill>
          </p:grpSpPr>
          <p:sp>
            <p:nvSpPr>
              <p:cNvPr id="17" name="Freeform 5">
                <a:extLst>
                  <a:ext uri="{FF2B5EF4-FFF2-40B4-BE49-F238E27FC236}">
                    <a16:creationId xmlns:a16="http://schemas.microsoft.com/office/drawing/2014/main" id="{38E1FF7E-F83F-47EC-B9B6-DD3FACC945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39043" y="1313865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n-US" dirty="0"/>
              </a:p>
            </p:txBody>
          </p:sp>
          <p:sp>
            <p:nvSpPr>
              <p:cNvPr id="18" name="Freeform 6">
                <a:extLst>
                  <a:ext uri="{FF2B5EF4-FFF2-40B4-BE49-F238E27FC236}">
                    <a16:creationId xmlns:a16="http://schemas.microsoft.com/office/drawing/2014/main" id="{3D9268E6-F1E8-4DFF-BFC5-90C6121A01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n-US"/>
              </a:p>
            </p:txBody>
          </p:sp>
          <p:sp>
            <p:nvSpPr>
              <p:cNvPr id="19" name="Oval 7">
                <a:extLst>
                  <a:ext uri="{FF2B5EF4-FFF2-40B4-BE49-F238E27FC236}">
                    <a16:creationId xmlns:a16="http://schemas.microsoft.com/office/drawing/2014/main" id="{4096228F-C11A-452C-9B85-7E2AF5A3D1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en-US"/>
              </a:p>
            </p:txBody>
          </p:sp>
        </p:grpSp>
      </p:grpSp>
      <p:sp>
        <p:nvSpPr>
          <p:cNvPr id="21" name="Oval 21">
            <a:extLst>
              <a:ext uri="{FF2B5EF4-FFF2-40B4-BE49-F238E27FC236}">
                <a16:creationId xmlns:a16="http://schemas.microsoft.com/office/drawing/2014/main" id="{1EBB1941-69A2-4F05-BF42-5FA658356BB5}"/>
              </a:ext>
            </a:extLst>
          </p:cNvPr>
          <p:cNvSpPr>
            <a:spLocks noChangeAspect="1"/>
          </p:cNvSpPr>
          <p:nvPr/>
        </p:nvSpPr>
        <p:spPr>
          <a:xfrm>
            <a:off x="8360405" y="1671475"/>
            <a:ext cx="763200" cy="762737"/>
          </a:xfrm>
          <a:prstGeom prst="ellipse">
            <a:avLst/>
          </a:prstGeom>
          <a:solidFill>
            <a:schemeClr val="accent5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00">
              <a:solidFill>
                <a:schemeClr val="bg1"/>
              </a:solidFill>
            </a:endParaRPr>
          </a:p>
        </p:txBody>
      </p:sp>
      <p:grpSp>
        <p:nvGrpSpPr>
          <p:cNvPr id="22" name="Group 22">
            <a:extLst>
              <a:ext uri="{FF2B5EF4-FFF2-40B4-BE49-F238E27FC236}">
                <a16:creationId xmlns:a16="http://schemas.microsoft.com/office/drawing/2014/main" id="{9DF1AB1A-181D-448A-B083-F38A95641A37}"/>
              </a:ext>
            </a:extLst>
          </p:cNvPr>
          <p:cNvGrpSpPr/>
          <p:nvPr/>
        </p:nvGrpSpPr>
        <p:grpSpPr>
          <a:xfrm>
            <a:off x="8516636" y="1885596"/>
            <a:ext cx="450738" cy="334495"/>
            <a:chOff x="5129089" y="3156352"/>
            <a:chExt cx="474198" cy="351905"/>
          </a:xfrm>
          <a:solidFill>
            <a:schemeClr val="bg1"/>
          </a:solidFill>
        </p:grpSpPr>
        <p:sp>
          <p:nvSpPr>
            <p:cNvPr id="23" name="Freeform 66">
              <a:extLst>
                <a:ext uri="{FF2B5EF4-FFF2-40B4-BE49-F238E27FC236}">
                  <a16:creationId xmlns:a16="http://schemas.microsoft.com/office/drawing/2014/main" id="{C8C4B6D9-022F-4F56-8C27-FEDE4D7ADE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9073" y="3156352"/>
              <a:ext cx="459224" cy="279527"/>
            </a:xfrm>
            <a:custGeom>
              <a:avLst/>
              <a:gdLst>
                <a:gd name="T0" fmla="*/ 184 w 184"/>
                <a:gd name="T1" fmla="*/ 0 h 112"/>
                <a:gd name="T2" fmla="*/ 0 w 184"/>
                <a:gd name="T3" fmla="*/ 0 h 112"/>
                <a:gd name="T4" fmla="*/ 0 w 184"/>
                <a:gd name="T5" fmla="*/ 112 h 112"/>
                <a:gd name="T6" fmla="*/ 184 w 184"/>
                <a:gd name="T7" fmla="*/ 112 h 112"/>
                <a:gd name="T8" fmla="*/ 184 w 184"/>
                <a:gd name="T9" fmla="*/ 0 h 112"/>
                <a:gd name="T10" fmla="*/ 176 w 184"/>
                <a:gd name="T11" fmla="*/ 102 h 112"/>
                <a:gd name="T12" fmla="*/ 8 w 184"/>
                <a:gd name="T13" fmla="*/ 102 h 112"/>
                <a:gd name="T14" fmla="*/ 8 w 184"/>
                <a:gd name="T15" fmla="*/ 8 h 112"/>
                <a:gd name="T16" fmla="*/ 176 w 184"/>
                <a:gd name="T17" fmla="*/ 8 h 112"/>
                <a:gd name="T18" fmla="*/ 176 w 184"/>
                <a:gd name="T1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12">
                  <a:moveTo>
                    <a:pt x="184" y="0"/>
                  </a:moveTo>
                  <a:lnTo>
                    <a:pt x="0" y="0"/>
                  </a:lnTo>
                  <a:lnTo>
                    <a:pt x="0" y="112"/>
                  </a:lnTo>
                  <a:lnTo>
                    <a:pt x="184" y="112"/>
                  </a:lnTo>
                  <a:lnTo>
                    <a:pt x="184" y="0"/>
                  </a:lnTo>
                  <a:close/>
                  <a:moveTo>
                    <a:pt x="176" y="102"/>
                  </a:moveTo>
                  <a:lnTo>
                    <a:pt x="8" y="102"/>
                  </a:lnTo>
                  <a:lnTo>
                    <a:pt x="8" y="8"/>
                  </a:lnTo>
                  <a:lnTo>
                    <a:pt x="176" y="8"/>
                  </a:lnTo>
                  <a:lnTo>
                    <a:pt x="176" y="1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67">
              <a:extLst>
                <a:ext uri="{FF2B5EF4-FFF2-40B4-BE49-F238E27FC236}">
                  <a16:creationId xmlns:a16="http://schemas.microsoft.com/office/drawing/2014/main" id="{A2412DE8-8960-4407-B160-CEE5E7EF01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9089" y="3448358"/>
              <a:ext cx="474198" cy="59899"/>
            </a:xfrm>
            <a:custGeom>
              <a:avLst/>
              <a:gdLst>
                <a:gd name="T0" fmla="*/ 190 w 190"/>
                <a:gd name="T1" fmla="*/ 16 h 24"/>
                <a:gd name="T2" fmla="*/ 188 w 190"/>
                <a:gd name="T3" fmla="*/ 0 h 24"/>
                <a:gd name="T4" fmla="*/ 3 w 190"/>
                <a:gd name="T5" fmla="*/ 0 h 24"/>
                <a:gd name="T6" fmla="*/ 0 w 190"/>
                <a:gd name="T7" fmla="*/ 16 h 24"/>
                <a:gd name="T8" fmla="*/ 0 w 190"/>
                <a:gd name="T9" fmla="*/ 16 h 24"/>
                <a:gd name="T10" fmla="*/ 0 w 190"/>
                <a:gd name="T11" fmla="*/ 24 h 24"/>
                <a:gd name="T12" fmla="*/ 190 w 190"/>
                <a:gd name="T13" fmla="*/ 24 h 24"/>
                <a:gd name="T14" fmla="*/ 190 w 190"/>
                <a:gd name="T15" fmla="*/ 16 h 24"/>
                <a:gd name="T16" fmla="*/ 190 w 190"/>
                <a:gd name="T17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24">
                  <a:moveTo>
                    <a:pt x="190" y="16"/>
                  </a:moveTo>
                  <a:lnTo>
                    <a:pt x="188" y="0"/>
                  </a:lnTo>
                  <a:lnTo>
                    <a:pt x="3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190" y="24"/>
                  </a:lnTo>
                  <a:lnTo>
                    <a:pt x="190" y="16"/>
                  </a:lnTo>
                  <a:lnTo>
                    <a:pt x="19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F9E32D7A-017E-497A-9436-98A30156D622}"/>
              </a:ext>
            </a:extLst>
          </p:cNvPr>
          <p:cNvGrpSpPr/>
          <p:nvPr/>
        </p:nvGrpSpPr>
        <p:grpSpPr>
          <a:xfrm>
            <a:off x="3422213" y="4900585"/>
            <a:ext cx="763200" cy="763200"/>
            <a:chOff x="3792710" y="4914074"/>
            <a:chExt cx="763200" cy="763200"/>
          </a:xfrm>
        </p:grpSpPr>
        <p:sp>
          <p:nvSpPr>
            <p:cNvPr id="20" name="Oval 15">
              <a:extLst>
                <a:ext uri="{FF2B5EF4-FFF2-40B4-BE49-F238E27FC236}">
                  <a16:creationId xmlns:a16="http://schemas.microsoft.com/office/drawing/2014/main" id="{B408BB3F-9872-462C-BF6C-4077F18ED355}"/>
                </a:ext>
              </a:extLst>
            </p:cNvPr>
            <p:cNvSpPr/>
            <p:nvPr/>
          </p:nvSpPr>
          <p:spPr>
            <a:xfrm>
              <a:off x="3792710" y="4914074"/>
              <a:ext cx="763200" cy="763200"/>
            </a:xfrm>
            <a:prstGeom prst="ellipse">
              <a:avLst/>
            </a:pr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800">
                <a:solidFill>
                  <a:schemeClr val="bg1"/>
                </a:solidFill>
              </a:endParaRPr>
            </a:p>
          </p:txBody>
        </p:sp>
        <p:grpSp>
          <p:nvGrpSpPr>
            <p:cNvPr id="26" name="Group 30">
              <a:extLst>
                <a:ext uri="{FF2B5EF4-FFF2-40B4-BE49-F238E27FC236}">
                  <a16:creationId xmlns:a16="http://schemas.microsoft.com/office/drawing/2014/main" id="{940D6378-4110-463F-8259-07D2B612D0B8}"/>
                </a:ext>
              </a:extLst>
            </p:cNvPr>
            <p:cNvGrpSpPr/>
            <p:nvPr/>
          </p:nvGrpSpPr>
          <p:grpSpPr>
            <a:xfrm>
              <a:off x="3902828" y="5047228"/>
              <a:ext cx="542965" cy="496893"/>
              <a:chOff x="6726389" y="1486674"/>
              <a:chExt cx="411805" cy="376863"/>
            </a:xfrm>
            <a:solidFill>
              <a:schemeClr val="bg1"/>
            </a:solidFill>
          </p:grpSpPr>
          <p:sp>
            <p:nvSpPr>
              <p:cNvPr id="27" name="Oval 52">
                <a:extLst>
                  <a:ext uri="{FF2B5EF4-FFF2-40B4-BE49-F238E27FC236}">
                    <a16:creationId xmlns:a16="http://schemas.microsoft.com/office/drawing/2014/main" id="{696D59C3-53ED-4E73-AFEC-48951A7926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3808" y="1786168"/>
                <a:ext cx="44924" cy="424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Oval 53">
                <a:extLst>
                  <a:ext uri="{FF2B5EF4-FFF2-40B4-BE49-F238E27FC236}">
                    <a16:creationId xmlns:a16="http://schemas.microsoft.com/office/drawing/2014/main" id="{5403217F-BE46-4C10-A996-85CF952201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48851" y="1836083"/>
                <a:ext cx="24958" cy="274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54">
                <a:extLst>
                  <a:ext uri="{FF2B5EF4-FFF2-40B4-BE49-F238E27FC236}">
                    <a16:creationId xmlns:a16="http://schemas.microsoft.com/office/drawing/2014/main" id="{E6639B53-0C3A-45E7-8D35-892601540D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6389" y="1486674"/>
                <a:ext cx="411805" cy="292007"/>
              </a:xfrm>
              <a:custGeom>
                <a:avLst/>
                <a:gdLst>
                  <a:gd name="T0" fmla="*/ 124 w 124"/>
                  <a:gd name="T1" fmla="*/ 34 h 88"/>
                  <a:gd name="T2" fmla="*/ 99 w 124"/>
                  <a:gd name="T3" fmla="*/ 9 h 88"/>
                  <a:gd name="T4" fmla="*/ 93 w 124"/>
                  <a:gd name="T5" fmla="*/ 10 h 88"/>
                  <a:gd name="T6" fmla="*/ 74 w 124"/>
                  <a:gd name="T7" fmla="*/ 0 h 88"/>
                  <a:gd name="T8" fmla="*/ 60 w 124"/>
                  <a:gd name="T9" fmla="*/ 5 h 88"/>
                  <a:gd name="T10" fmla="*/ 46 w 124"/>
                  <a:gd name="T11" fmla="*/ 0 h 88"/>
                  <a:gd name="T12" fmla="*/ 31 w 124"/>
                  <a:gd name="T13" fmla="*/ 5 h 88"/>
                  <a:gd name="T14" fmla="*/ 25 w 124"/>
                  <a:gd name="T15" fmla="*/ 5 h 88"/>
                  <a:gd name="T16" fmla="*/ 0 w 124"/>
                  <a:gd name="T17" fmla="*/ 30 h 88"/>
                  <a:gd name="T18" fmla="*/ 3 w 124"/>
                  <a:gd name="T19" fmla="*/ 43 h 88"/>
                  <a:gd name="T20" fmla="*/ 0 w 124"/>
                  <a:gd name="T21" fmla="*/ 55 h 88"/>
                  <a:gd name="T22" fmla="*/ 25 w 124"/>
                  <a:gd name="T23" fmla="*/ 80 h 88"/>
                  <a:gd name="T24" fmla="*/ 28 w 124"/>
                  <a:gd name="T25" fmla="*/ 80 h 88"/>
                  <a:gd name="T26" fmla="*/ 46 w 124"/>
                  <a:gd name="T27" fmla="*/ 88 h 88"/>
                  <a:gd name="T28" fmla="*/ 64 w 124"/>
                  <a:gd name="T29" fmla="*/ 80 h 88"/>
                  <a:gd name="T30" fmla="*/ 79 w 124"/>
                  <a:gd name="T31" fmla="*/ 85 h 88"/>
                  <a:gd name="T32" fmla="*/ 104 w 124"/>
                  <a:gd name="T33" fmla="*/ 60 h 88"/>
                  <a:gd name="T34" fmla="*/ 104 w 124"/>
                  <a:gd name="T35" fmla="*/ 59 h 88"/>
                  <a:gd name="T36" fmla="*/ 124 w 124"/>
                  <a:gd name="T37" fmla="*/ 3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33" name="Text Box 10">
            <a:extLst>
              <a:ext uri="{FF2B5EF4-FFF2-40B4-BE49-F238E27FC236}">
                <a16:creationId xmlns:a16="http://schemas.microsoft.com/office/drawing/2014/main" id="{E7B28694-B0DE-4A28-88FA-46FCFD057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8156" y="3514894"/>
            <a:ext cx="64080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>
            <a:defPPr>
              <a:defRPr lang="zh-CN"/>
            </a:defPPr>
            <a:lvl1pPr algn="ctr" defTabSz="1088232">
              <a:defRPr sz="1600" b="1">
                <a:solidFill>
                  <a:schemeClr val="bg1"/>
                </a:solidFill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/>
              <a:t>35%</a:t>
            </a:r>
            <a:endParaRPr lang="en-US" dirty="0"/>
          </a:p>
        </p:txBody>
      </p:sp>
      <p:sp>
        <p:nvSpPr>
          <p:cNvPr id="34" name="Text Box 10">
            <a:extLst>
              <a:ext uri="{FF2B5EF4-FFF2-40B4-BE49-F238E27FC236}">
                <a16:creationId xmlns:a16="http://schemas.microsoft.com/office/drawing/2014/main" id="{9F965A39-58B6-4AE0-99EF-E9FA35444A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2671" y="2782442"/>
            <a:ext cx="697748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en-US" sz="1600" b="1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25%</a:t>
            </a:r>
            <a:endParaRPr lang="en-US" sz="1100" b="1" dirty="0">
              <a:solidFill>
                <a:schemeClr val="bg1"/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5" name="Text Box 10">
            <a:extLst>
              <a:ext uri="{FF2B5EF4-FFF2-40B4-BE49-F238E27FC236}">
                <a16:creationId xmlns:a16="http://schemas.microsoft.com/office/drawing/2014/main" id="{753F09C8-5634-4D69-8D01-E68AFFDF8D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8329" y="5467184"/>
            <a:ext cx="533438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>
            <a:defPPr>
              <a:defRPr lang="zh-CN"/>
            </a:defPPr>
            <a:lvl1pPr algn="ctr" defTabSz="1088232">
              <a:defRPr sz="1600" b="1">
                <a:solidFill>
                  <a:schemeClr val="bg1"/>
                </a:solidFill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 dirty="0"/>
              <a:t>20%</a:t>
            </a:r>
          </a:p>
        </p:txBody>
      </p:sp>
      <p:sp>
        <p:nvSpPr>
          <p:cNvPr id="36" name="Text Box 10">
            <a:extLst>
              <a:ext uri="{FF2B5EF4-FFF2-40B4-BE49-F238E27FC236}">
                <a16:creationId xmlns:a16="http://schemas.microsoft.com/office/drawing/2014/main" id="{16EE11A5-BE71-4EAA-848F-8AA0271B6B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6355" y="4497027"/>
            <a:ext cx="546716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en-US" sz="1600" b="1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10%</a:t>
            </a:r>
            <a:endParaRPr lang="en-US" sz="1100" b="1" dirty="0">
              <a:solidFill>
                <a:schemeClr val="bg1"/>
              </a:solidFill>
              <a:ea typeface="Open Sans" pitchFamily="34" charset="0"/>
              <a:cs typeface="Open Sans" pitchFamily="34" charset="0"/>
            </a:endParaRPr>
          </a:p>
        </p:txBody>
      </p:sp>
      <p:cxnSp>
        <p:nvCxnSpPr>
          <p:cNvPr id="50" name="Straight Arrow Connector 55">
            <a:extLst>
              <a:ext uri="{FF2B5EF4-FFF2-40B4-BE49-F238E27FC236}">
                <a16:creationId xmlns:a16="http://schemas.microsoft.com/office/drawing/2014/main" id="{BDA3701E-EAE0-4CFA-9AC7-3FF36B248933}"/>
              </a:ext>
            </a:extLst>
          </p:cNvPr>
          <p:cNvCxnSpPr>
            <a:cxnSpLocks/>
            <a:stCxn id="11" idx="1"/>
            <a:endCxn id="15" idx="4"/>
          </p:cNvCxnSpPr>
          <p:nvPr/>
        </p:nvCxnSpPr>
        <p:spPr>
          <a:xfrm flipH="1" flipV="1">
            <a:off x="3718848" y="2715455"/>
            <a:ext cx="315381" cy="71907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8">
            <a:extLst>
              <a:ext uri="{FF2B5EF4-FFF2-40B4-BE49-F238E27FC236}">
                <a16:creationId xmlns:a16="http://schemas.microsoft.com/office/drawing/2014/main" id="{8B82DCA7-A000-4810-92DF-4322B6B46AA1}"/>
              </a:ext>
            </a:extLst>
          </p:cNvPr>
          <p:cNvCxnSpPr>
            <a:cxnSpLocks/>
            <a:endCxn id="21" idx="2"/>
          </p:cNvCxnSpPr>
          <p:nvPr/>
        </p:nvCxnSpPr>
        <p:spPr>
          <a:xfrm flipV="1">
            <a:off x="8078909" y="2052844"/>
            <a:ext cx="281496" cy="59230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AC81191B-3D91-4C21-9D1C-6E017FC872C0}"/>
              </a:ext>
            </a:extLst>
          </p:cNvPr>
          <p:cNvGrpSpPr/>
          <p:nvPr/>
        </p:nvGrpSpPr>
        <p:grpSpPr>
          <a:xfrm>
            <a:off x="8427338" y="4407815"/>
            <a:ext cx="763200" cy="763200"/>
            <a:chOff x="8278260" y="4983550"/>
            <a:chExt cx="763200" cy="763200"/>
          </a:xfrm>
        </p:grpSpPr>
        <p:sp>
          <p:nvSpPr>
            <p:cNvPr id="25" name="Oval 26">
              <a:extLst>
                <a:ext uri="{FF2B5EF4-FFF2-40B4-BE49-F238E27FC236}">
                  <a16:creationId xmlns:a16="http://schemas.microsoft.com/office/drawing/2014/main" id="{E0B5BE62-C227-41AF-8242-C2E58128DB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78260" y="4983550"/>
              <a:ext cx="763200" cy="76320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800">
                <a:solidFill>
                  <a:schemeClr val="bg1"/>
                </a:solidFill>
              </a:endParaRPr>
            </a:p>
          </p:txBody>
        </p:sp>
        <p:grpSp>
          <p:nvGrpSpPr>
            <p:cNvPr id="30" name="Group 34">
              <a:extLst>
                <a:ext uri="{FF2B5EF4-FFF2-40B4-BE49-F238E27FC236}">
                  <a16:creationId xmlns:a16="http://schemas.microsoft.com/office/drawing/2014/main" id="{30EDD3C7-5528-4B70-BD2F-0DB7A81D215D}"/>
                </a:ext>
              </a:extLst>
            </p:cNvPr>
            <p:cNvGrpSpPr/>
            <p:nvPr/>
          </p:nvGrpSpPr>
          <p:grpSpPr>
            <a:xfrm>
              <a:off x="8390952" y="5177203"/>
              <a:ext cx="537817" cy="375894"/>
              <a:chOff x="7999238" y="1399322"/>
              <a:chExt cx="464215" cy="324452"/>
            </a:xfrm>
            <a:solidFill>
              <a:schemeClr val="bg1"/>
            </a:solidFill>
          </p:grpSpPr>
          <p:sp>
            <p:nvSpPr>
              <p:cNvPr id="31" name="Freeform 57">
                <a:extLst>
                  <a:ext uri="{FF2B5EF4-FFF2-40B4-BE49-F238E27FC236}">
                    <a16:creationId xmlns:a16="http://schemas.microsoft.com/office/drawing/2014/main" id="{B465999E-6A87-4256-8D17-09E2BE42E4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99238" y="1399322"/>
                <a:ext cx="331940" cy="324452"/>
              </a:xfrm>
              <a:custGeom>
                <a:avLst/>
                <a:gdLst>
                  <a:gd name="T0" fmla="*/ 86 w 100"/>
                  <a:gd name="T1" fmla="*/ 60 h 97"/>
                  <a:gd name="T2" fmla="*/ 100 w 100"/>
                  <a:gd name="T3" fmla="*/ 54 h 97"/>
                  <a:gd name="T4" fmla="*/ 100 w 100"/>
                  <a:gd name="T5" fmla="*/ 43 h 97"/>
                  <a:gd name="T6" fmla="*/ 86 w 100"/>
                  <a:gd name="T7" fmla="*/ 38 h 97"/>
                  <a:gd name="T8" fmla="*/ 83 w 100"/>
                  <a:gd name="T9" fmla="*/ 32 h 97"/>
                  <a:gd name="T10" fmla="*/ 89 w 100"/>
                  <a:gd name="T11" fmla="*/ 18 h 97"/>
                  <a:gd name="T12" fmla="*/ 81 w 100"/>
                  <a:gd name="T13" fmla="*/ 11 h 97"/>
                  <a:gd name="T14" fmla="*/ 67 w 100"/>
                  <a:gd name="T15" fmla="*/ 16 h 97"/>
                  <a:gd name="T16" fmla="*/ 61 w 100"/>
                  <a:gd name="T17" fmla="*/ 14 h 97"/>
                  <a:gd name="T18" fmla="*/ 55 w 100"/>
                  <a:gd name="T19" fmla="*/ 0 h 97"/>
                  <a:gd name="T20" fmla="*/ 44 w 100"/>
                  <a:gd name="T21" fmla="*/ 0 h 97"/>
                  <a:gd name="T22" fmla="*/ 39 w 100"/>
                  <a:gd name="T23" fmla="*/ 14 h 97"/>
                  <a:gd name="T24" fmla="*/ 33 w 100"/>
                  <a:gd name="T25" fmla="*/ 16 h 97"/>
                  <a:gd name="T26" fmla="*/ 19 w 100"/>
                  <a:gd name="T27" fmla="*/ 11 h 97"/>
                  <a:gd name="T28" fmla="*/ 11 w 100"/>
                  <a:gd name="T29" fmla="*/ 19 h 97"/>
                  <a:gd name="T30" fmla="*/ 17 w 100"/>
                  <a:gd name="T31" fmla="*/ 32 h 97"/>
                  <a:gd name="T32" fmla="*/ 14 w 100"/>
                  <a:gd name="T33" fmla="*/ 38 h 97"/>
                  <a:gd name="T34" fmla="*/ 0 w 100"/>
                  <a:gd name="T35" fmla="*/ 44 h 97"/>
                  <a:gd name="T36" fmla="*/ 0 w 100"/>
                  <a:gd name="T37" fmla="*/ 54 h 97"/>
                  <a:gd name="T38" fmla="*/ 14 w 100"/>
                  <a:gd name="T39" fmla="*/ 60 h 97"/>
                  <a:gd name="T40" fmla="*/ 17 w 100"/>
                  <a:gd name="T41" fmla="*/ 66 h 97"/>
                  <a:gd name="T42" fmla="*/ 11 w 100"/>
                  <a:gd name="T43" fmla="*/ 80 h 97"/>
                  <a:gd name="T44" fmla="*/ 19 w 100"/>
                  <a:gd name="T45" fmla="*/ 87 h 97"/>
                  <a:gd name="T46" fmla="*/ 33 w 100"/>
                  <a:gd name="T47" fmla="*/ 82 h 97"/>
                  <a:gd name="T48" fmla="*/ 39 w 100"/>
                  <a:gd name="T49" fmla="*/ 84 h 97"/>
                  <a:gd name="T50" fmla="*/ 45 w 100"/>
                  <a:gd name="T51" fmla="*/ 97 h 97"/>
                  <a:gd name="T52" fmla="*/ 56 w 100"/>
                  <a:gd name="T53" fmla="*/ 97 h 97"/>
                  <a:gd name="T54" fmla="*/ 61 w 100"/>
                  <a:gd name="T55" fmla="*/ 84 h 97"/>
                  <a:gd name="T56" fmla="*/ 67 w 100"/>
                  <a:gd name="T57" fmla="*/ 82 h 97"/>
                  <a:gd name="T58" fmla="*/ 81 w 100"/>
                  <a:gd name="T59" fmla="*/ 87 h 97"/>
                  <a:gd name="T60" fmla="*/ 89 w 100"/>
                  <a:gd name="T61" fmla="*/ 79 h 97"/>
                  <a:gd name="T62" fmla="*/ 83 w 100"/>
                  <a:gd name="T63" fmla="*/ 66 h 97"/>
                  <a:gd name="T64" fmla="*/ 86 w 100"/>
                  <a:gd name="T65" fmla="*/ 60 h 97"/>
                  <a:gd name="T66" fmla="*/ 50 w 100"/>
                  <a:gd name="T67" fmla="*/ 64 h 97"/>
                  <a:gd name="T68" fmla="*/ 34 w 100"/>
                  <a:gd name="T69" fmla="*/ 49 h 97"/>
                  <a:gd name="T70" fmla="*/ 50 w 100"/>
                  <a:gd name="T71" fmla="*/ 33 h 97"/>
                  <a:gd name="T72" fmla="*/ 66 w 100"/>
                  <a:gd name="T73" fmla="*/ 49 h 97"/>
                  <a:gd name="T74" fmla="*/ 50 w 100"/>
                  <a:gd name="T75" fmla="*/ 6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0" h="97">
                    <a:moveTo>
                      <a:pt x="86" y="60"/>
                    </a:moveTo>
                    <a:cubicBezTo>
                      <a:pt x="86" y="60"/>
                      <a:pt x="100" y="55"/>
                      <a:pt x="100" y="5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3"/>
                      <a:pt x="86" y="38"/>
                      <a:pt x="86" y="38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9" y="19"/>
                      <a:pt x="89" y="18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0"/>
                      <a:pt x="67" y="16"/>
                      <a:pt x="67" y="16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4"/>
                      <a:pt x="56" y="0"/>
                      <a:pt x="5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39" y="14"/>
                      <a:pt x="39" y="14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19" y="10"/>
                      <a:pt x="19" y="1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9"/>
                      <a:pt x="17" y="32"/>
                      <a:pt x="17" y="32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0" y="43"/>
                      <a:pt x="0" y="4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4" y="60"/>
                      <a:pt x="14" y="60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1" y="79"/>
                      <a:pt x="11" y="80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20" y="88"/>
                      <a:pt x="33" y="82"/>
                      <a:pt x="33" y="82"/>
                    </a:cubicBezTo>
                    <a:cubicBezTo>
                      <a:pt x="39" y="84"/>
                      <a:pt x="39" y="84"/>
                      <a:pt x="39" y="84"/>
                    </a:cubicBezTo>
                    <a:cubicBezTo>
                      <a:pt x="39" y="84"/>
                      <a:pt x="44" y="97"/>
                      <a:pt x="45" y="97"/>
                    </a:cubicBezTo>
                    <a:cubicBezTo>
                      <a:pt x="56" y="97"/>
                      <a:pt x="56" y="97"/>
                      <a:pt x="56" y="97"/>
                    </a:cubicBezTo>
                    <a:cubicBezTo>
                      <a:pt x="56" y="97"/>
                      <a:pt x="61" y="84"/>
                      <a:pt x="61" y="84"/>
                    </a:cubicBezTo>
                    <a:cubicBezTo>
                      <a:pt x="67" y="82"/>
                      <a:pt x="67" y="82"/>
                      <a:pt x="67" y="82"/>
                    </a:cubicBezTo>
                    <a:cubicBezTo>
                      <a:pt x="67" y="82"/>
                      <a:pt x="81" y="87"/>
                      <a:pt x="81" y="87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90" y="79"/>
                      <a:pt x="83" y="66"/>
                      <a:pt x="83" y="66"/>
                    </a:cubicBezTo>
                    <a:lnTo>
                      <a:pt x="86" y="60"/>
                    </a:lnTo>
                    <a:close/>
                    <a:moveTo>
                      <a:pt x="50" y="64"/>
                    </a:moveTo>
                    <a:cubicBezTo>
                      <a:pt x="41" y="64"/>
                      <a:pt x="34" y="57"/>
                      <a:pt x="34" y="49"/>
                    </a:cubicBezTo>
                    <a:cubicBezTo>
                      <a:pt x="34" y="40"/>
                      <a:pt x="41" y="33"/>
                      <a:pt x="50" y="33"/>
                    </a:cubicBezTo>
                    <a:cubicBezTo>
                      <a:pt x="59" y="33"/>
                      <a:pt x="66" y="40"/>
                      <a:pt x="66" y="49"/>
                    </a:cubicBezTo>
                    <a:cubicBezTo>
                      <a:pt x="66" y="57"/>
                      <a:pt x="59" y="64"/>
                      <a:pt x="50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58">
                <a:extLst>
                  <a:ext uri="{FF2B5EF4-FFF2-40B4-BE49-F238E27FC236}">
                    <a16:creationId xmlns:a16="http://schemas.microsoft.com/office/drawing/2014/main" id="{F5E70F9F-02E2-4DD6-B0FE-A88BA94490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08715" y="1564044"/>
                <a:ext cx="154738" cy="154738"/>
              </a:xfrm>
              <a:custGeom>
                <a:avLst/>
                <a:gdLst>
                  <a:gd name="T0" fmla="*/ 41 w 47"/>
                  <a:gd name="T1" fmla="*/ 22 h 47"/>
                  <a:gd name="T2" fmla="*/ 41 w 47"/>
                  <a:gd name="T3" fmla="*/ 19 h 47"/>
                  <a:gd name="T4" fmla="*/ 45 w 47"/>
                  <a:gd name="T5" fmla="*/ 13 h 47"/>
                  <a:gd name="T6" fmla="*/ 42 w 47"/>
                  <a:gd name="T7" fmla="*/ 9 h 47"/>
                  <a:gd name="T8" fmla="*/ 35 w 47"/>
                  <a:gd name="T9" fmla="*/ 10 h 47"/>
                  <a:gd name="T10" fmla="*/ 33 w 47"/>
                  <a:gd name="T11" fmla="*/ 8 h 47"/>
                  <a:gd name="T12" fmla="*/ 32 w 47"/>
                  <a:gd name="T13" fmla="*/ 1 h 47"/>
                  <a:gd name="T14" fmla="*/ 27 w 47"/>
                  <a:gd name="T15" fmla="*/ 0 h 47"/>
                  <a:gd name="T16" fmla="*/ 23 w 47"/>
                  <a:gd name="T17" fmla="*/ 6 h 47"/>
                  <a:gd name="T18" fmla="*/ 20 w 47"/>
                  <a:gd name="T19" fmla="*/ 6 h 47"/>
                  <a:gd name="T20" fmla="*/ 14 w 47"/>
                  <a:gd name="T21" fmla="*/ 2 h 47"/>
                  <a:gd name="T22" fmla="*/ 9 w 47"/>
                  <a:gd name="T23" fmla="*/ 5 h 47"/>
                  <a:gd name="T24" fmla="*/ 10 w 47"/>
                  <a:gd name="T25" fmla="*/ 12 h 47"/>
                  <a:gd name="T26" fmla="*/ 9 w 47"/>
                  <a:gd name="T27" fmla="*/ 14 h 47"/>
                  <a:gd name="T28" fmla="*/ 2 w 47"/>
                  <a:gd name="T29" fmla="*/ 16 h 47"/>
                  <a:gd name="T30" fmla="*/ 1 w 47"/>
                  <a:gd name="T31" fmla="*/ 21 h 47"/>
                  <a:gd name="T32" fmla="*/ 6 w 47"/>
                  <a:gd name="T33" fmla="*/ 25 h 47"/>
                  <a:gd name="T34" fmla="*/ 7 w 47"/>
                  <a:gd name="T35" fmla="*/ 28 h 47"/>
                  <a:gd name="T36" fmla="*/ 3 w 47"/>
                  <a:gd name="T37" fmla="*/ 34 h 47"/>
                  <a:gd name="T38" fmla="*/ 5 w 47"/>
                  <a:gd name="T39" fmla="*/ 38 h 47"/>
                  <a:gd name="T40" fmla="*/ 12 w 47"/>
                  <a:gd name="T41" fmla="*/ 37 h 47"/>
                  <a:gd name="T42" fmla="*/ 14 w 47"/>
                  <a:gd name="T43" fmla="*/ 39 h 47"/>
                  <a:gd name="T44" fmla="*/ 16 w 47"/>
                  <a:gd name="T45" fmla="*/ 46 h 47"/>
                  <a:gd name="T46" fmla="*/ 21 w 47"/>
                  <a:gd name="T47" fmla="*/ 47 h 47"/>
                  <a:gd name="T48" fmla="*/ 25 w 47"/>
                  <a:gd name="T49" fmla="*/ 41 h 47"/>
                  <a:gd name="T50" fmla="*/ 28 w 47"/>
                  <a:gd name="T51" fmla="*/ 41 h 47"/>
                  <a:gd name="T52" fmla="*/ 33 w 47"/>
                  <a:gd name="T53" fmla="*/ 45 h 47"/>
                  <a:gd name="T54" fmla="*/ 38 w 47"/>
                  <a:gd name="T55" fmla="*/ 42 h 47"/>
                  <a:gd name="T56" fmla="*/ 37 w 47"/>
                  <a:gd name="T57" fmla="*/ 35 h 47"/>
                  <a:gd name="T58" fmla="*/ 39 w 47"/>
                  <a:gd name="T59" fmla="*/ 33 h 47"/>
                  <a:gd name="T60" fmla="*/ 46 w 47"/>
                  <a:gd name="T61" fmla="*/ 31 h 47"/>
                  <a:gd name="T62" fmla="*/ 47 w 47"/>
                  <a:gd name="T63" fmla="*/ 26 h 47"/>
                  <a:gd name="T64" fmla="*/ 41 w 47"/>
                  <a:gd name="T65" fmla="*/ 22 h 47"/>
                  <a:gd name="T66" fmla="*/ 31 w 47"/>
                  <a:gd name="T67" fmla="*/ 25 h 47"/>
                  <a:gd name="T68" fmla="*/ 22 w 47"/>
                  <a:gd name="T69" fmla="*/ 31 h 47"/>
                  <a:gd name="T70" fmla="*/ 16 w 47"/>
                  <a:gd name="T71" fmla="*/ 22 h 47"/>
                  <a:gd name="T72" fmla="*/ 25 w 47"/>
                  <a:gd name="T73" fmla="*/ 16 h 47"/>
                  <a:gd name="T74" fmla="*/ 31 w 47"/>
                  <a:gd name="T75" fmla="*/ 2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7" h="47">
                    <a:moveTo>
                      <a:pt x="41" y="22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5" y="14"/>
                      <a:pt x="45" y="13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35" y="10"/>
                      <a:pt x="35" y="10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1"/>
                      <a:pt x="32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3" y="6"/>
                      <a:pt x="23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14" y="2"/>
                      <a:pt x="14" y="2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12"/>
                      <a:pt x="10" y="12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2" y="15"/>
                      <a:pt x="2" y="16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1"/>
                      <a:pt x="6" y="25"/>
                      <a:pt x="6" y="25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2" y="33"/>
                      <a:pt x="3" y="34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12" y="37"/>
                      <a:pt x="12" y="3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6"/>
                      <a:pt x="16" y="46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5" y="41"/>
                      <a:pt x="25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33" y="45"/>
                      <a:pt x="33" y="45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2"/>
                      <a:pt x="37" y="35"/>
                      <a:pt x="37" y="35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45" y="32"/>
                      <a:pt x="46" y="31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1" y="22"/>
                      <a:pt x="41" y="22"/>
                    </a:cubicBezTo>
                    <a:close/>
                    <a:moveTo>
                      <a:pt x="31" y="25"/>
                    </a:moveTo>
                    <a:cubicBezTo>
                      <a:pt x="30" y="29"/>
                      <a:pt x="26" y="32"/>
                      <a:pt x="22" y="31"/>
                    </a:cubicBezTo>
                    <a:cubicBezTo>
                      <a:pt x="18" y="30"/>
                      <a:pt x="15" y="26"/>
                      <a:pt x="16" y="22"/>
                    </a:cubicBezTo>
                    <a:cubicBezTo>
                      <a:pt x="17" y="18"/>
                      <a:pt x="22" y="15"/>
                      <a:pt x="25" y="16"/>
                    </a:cubicBezTo>
                    <a:cubicBezTo>
                      <a:pt x="29" y="17"/>
                      <a:pt x="32" y="21"/>
                      <a:pt x="3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cxnSp>
        <p:nvCxnSpPr>
          <p:cNvPr id="52" name="Straight Arrow Connector 60">
            <a:extLst>
              <a:ext uri="{FF2B5EF4-FFF2-40B4-BE49-F238E27FC236}">
                <a16:creationId xmlns:a16="http://schemas.microsoft.com/office/drawing/2014/main" id="{E272A6EA-6B78-40BB-BFC4-9D715F32D27D}"/>
              </a:ext>
            </a:extLst>
          </p:cNvPr>
          <p:cNvCxnSpPr>
            <a:stCxn id="14" idx="5"/>
            <a:endCxn id="25" idx="1"/>
          </p:cNvCxnSpPr>
          <p:nvPr/>
        </p:nvCxnSpPr>
        <p:spPr>
          <a:xfrm flipV="1">
            <a:off x="8058523" y="4519583"/>
            <a:ext cx="480583" cy="34123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62">
            <a:extLst>
              <a:ext uri="{FF2B5EF4-FFF2-40B4-BE49-F238E27FC236}">
                <a16:creationId xmlns:a16="http://schemas.microsoft.com/office/drawing/2014/main" id="{29F5340A-DFF6-48BB-B689-27E7686D8EC2}"/>
              </a:ext>
            </a:extLst>
          </p:cNvPr>
          <p:cNvCxnSpPr>
            <a:cxnSpLocks/>
            <a:stCxn id="35" idx="1"/>
            <a:endCxn id="20" idx="6"/>
          </p:cNvCxnSpPr>
          <p:nvPr/>
        </p:nvCxnSpPr>
        <p:spPr>
          <a:xfrm flipH="1" flipV="1">
            <a:off x="4185413" y="5282185"/>
            <a:ext cx="1102916" cy="331193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74">
            <a:extLst>
              <a:ext uri="{FF2B5EF4-FFF2-40B4-BE49-F238E27FC236}">
                <a16:creationId xmlns:a16="http://schemas.microsoft.com/office/drawing/2014/main" id="{9571E501-E5B6-4520-ADE6-B5B531C1C715}"/>
              </a:ext>
            </a:extLst>
          </p:cNvPr>
          <p:cNvSpPr txBox="1"/>
          <p:nvPr/>
        </p:nvSpPr>
        <p:spPr>
          <a:xfrm>
            <a:off x="1161142" y="412540"/>
            <a:ext cx="493485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4000">
                <a:gradFill>
                  <a:gsLst>
                    <a:gs pos="0">
                      <a:schemeClr val="accent2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alpha val="85000"/>
                        <a:lumMod val="75000"/>
                      </a:schemeClr>
                    </a:gs>
                  </a:gsLst>
                  <a:lin ang="270000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项目挑战</a:t>
            </a: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A80D53F0-A961-469B-940D-86A85EC589EF}"/>
              </a:ext>
            </a:extLst>
          </p:cNvPr>
          <p:cNvGrpSpPr>
            <a:grpSpLocks noChangeAspect="1"/>
          </p:cNvGrpSpPr>
          <p:nvPr/>
        </p:nvGrpSpPr>
        <p:grpSpPr>
          <a:xfrm>
            <a:off x="1308100" y="975690"/>
            <a:ext cx="2589126" cy="104806"/>
            <a:chOff x="-971599" y="914400"/>
            <a:chExt cx="1951717" cy="79004"/>
          </a:xfrm>
          <a:gradFill>
            <a:gsLst>
              <a:gs pos="69042">
                <a:srgbClr val="F49D33">
                  <a:lumMod val="50000"/>
                  <a:lumOff val="50000"/>
                </a:srgbClr>
              </a:gs>
              <a:gs pos="33000">
                <a:srgbClr val="F9B868">
                  <a:lumMod val="80000"/>
                  <a:alpha val="80000"/>
                </a:srgbClr>
              </a:gs>
              <a:gs pos="0">
                <a:schemeClr val="accent2">
                  <a:lumMod val="50000"/>
                  <a:lumOff val="50000"/>
                </a:schemeClr>
              </a:gs>
              <a:gs pos="100000">
                <a:schemeClr val="accent2">
                  <a:alpha val="85000"/>
                  <a:lumMod val="75000"/>
                </a:schemeClr>
              </a:gs>
            </a:gsLst>
            <a:lin ang="2700000" scaled="0"/>
          </a:gradFill>
        </p:grpSpPr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50F26A9F-23BF-42B6-9DED-78915C2D50C5}"/>
                </a:ext>
              </a:extLst>
            </p:cNvPr>
            <p:cNvGrpSpPr/>
            <p:nvPr/>
          </p:nvGrpSpPr>
          <p:grpSpPr>
            <a:xfrm>
              <a:off x="660400" y="914400"/>
              <a:ext cx="319718" cy="79004"/>
              <a:chOff x="816138" y="898525"/>
              <a:chExt cx="917584" cy="226741"/>
            </a:xfrm>
            <a:grpFill/>
          </p:grpSpPr>
          <p:sp>
            <p:nvSpPr>
              <p:cNvPr id="79" name="平行四边形 78">
                <a:extLst>
                  <a:ext uri="{FF2B5EF4-FFF2-40B4-BE49-F238E27FC236}">
                    <a16:creationId xmlns:a16="http://schemas.microsoft.com/office/drawing/2014/main" id="{5A386B3C-637E-4CB7-B290-EF3C56BD2086}"/>
                  </a:ext>
                </a:extLst>
              </p:cNvPr>
              <p:cNvSpPr/>
              <p:nvPr/>
            </p:nvSpPr>
            <p:spPr>
              <a:xfrm>
                <a:off x="1486866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平行四边形 79">
                <a:extLst>
                  <a:ext uri="{FF2B5EF4-FFF2-40B4-BE49-F238E27FC236}">
                    <a16:creationId xmlns:a16="http://schemas.microsoft.com/office/drawing/2014/main" id="{848B1FD7-4C4A-45DF-8A45-6A14CC800821}"/>
                  </a:ext>
                </a:extLst>
              </p:cNvPr>
              <p:cNvSpPr/>
              <p:nvPr/>
            </p:nvSpPr>
            <p:spPr>
              <a:xfrm>
                <a:off x="1263290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平行四边形 80">
                <a:extLst>
                  <a:ext uri="{FF2B5EF4-FFF2-40B4-BE49-F238E27FC236}">
                    <a16:creationId xmlns:a16="http://schemas.microsoft.com/office/drawing/2014/main" id="{B7836D05-1DD2-405B-A341-5651C8475B98}"/>
                  </a:ext>
                </a:extLst>
              </p:cNvPr>
              <p:cNvSpPr/>
              <p:nvPr/>
            </p:nvSpPr>
            <p:spPr>
              <a:xfrm>
                <a:off x="1039714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平行四边形 81">
                <a:extLst>
                  <a:ext uri="{FF2B5EF4-FFF2-40B4-BE49-F238E27FC236}">
                    <a16:creationId xmlns:a16="http://schemas.microsoft.com/office/drawing/2014/main" id="{146AA4D8-EF5A-47E1-A274-F9AAF4515361}"/>
                  </a:ext>
                </a:extLst>
              </p:cNvPr>
              <p:cNvSpPr/>
              <p:nvPr/>
            </p:nvSpPr>
            <p:spPr>
              <a:xfrm>
                <a:off x="816138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16F5C244-C7D7-492C-B4EF-12B17F91E992}"/>
                </a:ext>
              </a:extLst>
            </p:cNvPr>
            <p:cNvCxnSpPr>
              <a:cxnSpLocks/>
            </p:cNvCxnSpPr>
            <p:nvPr/>
          </p:nvCxnSpPr>
          <p:spPr>
            <a:xfrm>
              <a:off x="-971599" y="987054"/>
              <a:ext cx="1616124" cy="0"/>
            </a:xfrm>
            <a:prstGeom prst="line">
              <a:avLst/>
            </a:prstGeom>
            <a:grpFill/>
            <a:ln w="9525">
              <a:gradFill>
                <a:gsLst>
                  <a:gs pos="14000">
                    <a:schemeClr val="accent2">
                      <a:alpha val="0"/>
                    </a:schemeClr>
                  </a:gs>
                  <a:gs pos="100000">
                    <a:schemeClr val="accent2">
                      <a:alpha val="85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0FF160F4-5441-4730-88FE-44A9AF8A80A0}"/>
              </a:ext>
            </a:extLst>
          </p:cNvPr>
          <p:cNvGrpSpPr/>
          <p:nvPr/>
        </p:nvGrpSpPr>
        <p:grpSpPr>
          <a:xfrm>
            <a:off x="-2181421" y="584200"/>
            <a:ext cx="3247500" cy="219074"/>
            <a:chOff x="-2181421" y="908050"/>
            <a:chExt cx="3247500" cy="219074"/>
          </a:xfrm>
        </p:grpSpPr>
        <p:sp>
          <p:nvSpPr>
            <p:cNvPr id="84" name="平行四边形 83">
              <a:extLst>
                <a:ext uri="{FF2B5EF4-FFF2-40B4-BE49-F238E27FC236}">
                  <a16:creationId xmlns:a16="http://schemas.microsoft.com/office/drawing/2014/main" id="{DE81EFA6-F0F6-461E-8B09-2299C08248B0}"/>
                </a:ext>
              </a:extLst>
            </p:cNvPr>
            <p:cNvSpPr/>
            <p:nvPr/>
          </p:nvSpPr>
          <p:spPr>
            <a:xfrm>
              <a:off x="-2181421" y="908050"/>
              <a:ext cx="2979712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889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平行四边形 84">
              <a:extLst>
                <a:ext uri="{FF2B5EF4-FFF2-40B4-BE49-F238E27FC236}">
                  <a16:creationId xmlns:a16="http://schemas.microsoft.com/office/drawing/2014/main" id="{CAE1A43A-BD5D-4347-8157-43532AD78349}"/>
                </a:ext>
              </a:extLst>
            </p:cNvPr>
            <p:cNvSpPr/>
            <p:nvPr/>
          </p:nvSpPr>
          <p:spPr>
            <a:xfrm>
              <a:off x="72517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254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平行四边形 85">
              <a:extLst>
                <a:ext uri="{FF2B5EF4-FFF2-40B4-BE49-F238E27FC236}">
                  <a16:creationId xmlns:a16="http://schemas.microsoft.com/office/drawing/2014/main" id="{CA51AF62-4A4D-49EE-8CEF-08E2D29CFC56}"/>
                </a:ext>
              </a:extLst>
            </p:cNvPr>
            <p:cNvSpPr/>
            <p:nvPr/>
          </p:nvSpPr>
          <p:spPr>
            <a:xfrm>
              <a:off x="85852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38100" dist="12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C1E6E405-AC9E-4762-8EFA-6313C5C40BEA}"/>
              </a:ext>
            </a:extLst>
          </p:cNvPr>
          <p:cNvSpPr txBox="1"/>
          <p:nvPr/>
        </p:nvSpPr>
        <p:spPr>
          <a:xfrm>
            <a:off x="10363199" y="618608"/>
            <a:ext cx="11747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LOGO</a:t>
            </a:r>
            <a:endParaRPr lang="zh-CN" altLang="en-US" sz="2400" dirty="0">
              <a:solidFill>
                <a:schemeClr val="accent4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F7BBF6A4-C7C4-49AC-A6F2-0E611CAA49A8}"/>
              </a:ext>
            </a:extLst>
          </p:cNvPr>
          <p:cNvSpPr txBox="1"/>
          <p:nvPr/>
        </p:nvSpPr>
        <p:spPr>
          <a:xfrm>
            <a:off x="1262708" y="1861695"/>
            <a:ext cx="1893991" cy="3299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  <a:cs typeface="OPPOSans B" panose="00020600040101010101" pitchFamily="18" charset="-122"/>
              </a:rPr>
              <a:t>合理分配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14CFFFC8-8F2A-403A-8B86-DF6972CFAFAC}"/>
              </a:ext>
            </a:extLst>
          </p:cNvPr>
          <p:cNvSpPr txBox="1"/>
          <p:nvPr/>
        </p:nvSpPr>
        <p:spPr>
          <a:xfrm>
            <a:off x="1276280" y="2256532"/>
            <a:ext cx="1880419" cy="9334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负责公司前台接待工作、电话接听、快递收发等工作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6D3AB2B2-4322-4055-AFBB-B5A5563879B3}"/>
              </a:ext>
            </a:extLst>
          </p:cNvPr>
          <p:cNvSpPr txBox="1"/>
          <p:nvPr/>
        </p:nvSpPr>
        <p:spPr>
          <a:xfrm>
            <a:off x="9284459" y="1861695"/>
            <a:ext cx="1893991" cy="3299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  <a:cs typeface="OPPOSans B" panose="00020600040101010101" pitchFamily="18" charset="-122"/>
              </a:rPr>
              <a:t>合理分配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0C164E65-F5B9-40A9-B7EE-574332C9D404}"/>
              </a:ext>
            </a:extLst>
          </p:cNvPr>
          <p:cNvSpPr txBox="1"/>
          <p:nvPr/>
        </p:nvSpPr>
        <p:spPr>
          <a:xfrm>
            <a:off x="9284459" y="2248724"/>
            <a:ext cx="1880419" cy="9334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负责公司前台接待工作、电话接听、快递收发等工作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0A6FE281-28EB-4FAC-BC44-F14B67E41E83}"/>
              </a:ext>
            </a:extLst>
          </p:cNvPr>
          <p:cNvSpPr txBox="1"/>
          <p:nvPr/>
        </p:nvSpPr>
        <p:spPr>
          <a:xfrm>
            <a:off x="9284459" y="4350592"/>
            <a:ext cx="1893991" cy="3299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  <a:cs typeface="OPPOSans B" panose="00020600040101010101" pitchFamily="18" charset="-122"/>
              </a:rPr>
              <a:t>合理分配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8CA239AE-BE91-45B6-A101-AF957790E28D}"/>
              </a:ext>
            </a:extLst>
          </p:cNvPr>
          <p:cNvSpPr txBox="1"/>
          <p:nvPr/>
        </p:nvSpPr>
        <p:spPr>
          <a:xfrm>
            <a:off x="9284459" y="4737621"/>
            <a:ext cx="1880419" cy="9334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负责公司前台接待工作、电话接听、快递收发等工作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E5021B84-7AE8-4C5F-A6DC-D93175FAF8A2}"/>
              </a:ext>
            </a:extLst>
          </p:cNvPr>
          <p:cNvSpPr txBox="1"/>
          <p:nvPr/>
        </p:nvSpPr>
        <p:spPr>
          <a:xfrm>
            <a:off x="1262708" y="4360671"/>
            <a:ext cx="1893991" cy="3299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  <a:cs typeface="OPPOSans B" panose="00020600040101010101" pitchFamily="18" charset="-122"/>
              </a:rPr>
              <a:t>合理分配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7406610-65E9-4C54-8B96-B2DA038B4166}"/>
              </a:ext>
            </a:extLst>
          </p:cNvPr>
          <p:cNvSpPr txBox="1"/>
          <p:nvPr/>
        </p:nvSpPr>
        <p:spPr>
          <a:xfrm>
            <a:off x="1276280" y="4755508"/>
            <a:ext cx="1880419" cy="9334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负责公司前台接待工作、电话接听、快递收发等工作</a:t>
            </a:r>
          </a:p>
        </p:txBody>
      </p:sp>
    </p:spTree>
    <p:extLst>
      <p:ext uri="{BB962C8B-B14F-4D97-AF65-F5344CB8AC3E}">
        <p14:creationId xmlns:p14="http://schemas.microsoft.com/office/powerpoint/2010/main" val="16927625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图示&#10;&#10;描述已自动生成">
            <a:extLst>
              <a:ext uri="{FF2B5EF4-FFF2-40B4-BE49-F238E27FC236}">
                <a16:creationId xmlns:a16="http://schemas.microsoft.com/office/drawing/2014/main" id="{DBB2D597-C7C3-4082-9710-264E56240EC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3" t="2662" r="8388" b="185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BFE75C8-7149-4FDB-8ED5-8BE37DBB75F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59843AB-60B1-4D0A-A3E1-8527F810845B}"/>
              </a:ext>
            </a:extLst>
          </p:cNvPr>
          <p:cNvSpPr txBox="1"/>
          <p:nvPr/>
        </p:nvSpPr>
        <p:spPr>
          <a:xfrm>
            <a:off x="1161142" y="412540"/>
            <a:ext cx="493485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4000" dirty="0">
                <a:gradFill>
                  <a:gsLst>
                    <a:gs pos="0">
                      <a:schemeClr val="accent2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alpha val="85000"/>
                        <a:lumMod val="75000"/>
                      </a:schemeClr>
                    </a:gs>
                  </a:gsLst>
                  <a:lin ang="270000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企业荣誉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C1F11BC-6FCE-4233-AE9A-A662BF383706}"/>
              </a:ext>
            </a:extLst>
          </p:cNvPr>
          <p:cNvGrpSpPr>
            <a:grpSpLocks noChangeAspect="1"/>
          </p:cNvGrpSpPr>
          <p:nvPr/>
        </p:nvGrpSpPr>
        <p:grpSpPr>
          <a:xfrm>
            <a:off x="1308100" y="975690"/>
            <a:ext cx="2589126" cy="104806"/>
            <a:chOff x="-971599" y="914400"/>
            <a:chExt cx="1951717" cy="79004"/>
          </a:xfrm>
          <a:gradFill>
            <a:gsLst>
              <a:gs pos="69042">
                <a:srgbClr val="F49D33">
                  <a:lumMod val="50000"/>
                  <a:lumOff val="50000"/>
                </a:srgbClr>
              </a:gs>
              <a:gs pos="33000">
                <a:srgbClr val="F9B868">
                  <a:lumMod val="80000"/>
                  <a:alpha val="80000"/>
                </a:srgbClr>
              </a:gs>
              <a:gs pos="0">
                <a:schemeClr val="accent2">
                  <a:lumMod val="50000"/>
                  <a:lumOff val="50000"/>
                </a:schemeClr>
              </a:gs>
              <a:gs pos="100000">
                <a:schemeClr val="accent2">
                  <a:alpha val="85000"/>
                  <a:lumMod val="75000"/>
                </a:schemeClr>
              </a:gs>
            </a:gsLst>
            <a:lin ang="2700000" scaled="0"/>
          </a:gradFill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CF780C88-3E7C-469A-867F-D62832795209}"/>
                </a:ext>
              </a:extLst>
            </p:cNvPr>
            <p:cNvGrpSpPr/>
            <p:nvPr/>
          </p:nvGrpSpPr>
          <p:grpSpPr>
            <a:xfrm>
              <a:off x="660400" y="914400"/>
              <a:ext cx="319718" cy="79004"/>
              <a:chOff x="816138" y="898525"/>
              <a:chExt cx="917584" cy="226741"/>
            </a:xfrm>
            <a:grpFill/>
          </p:grpSpPr>
          <p:sp>
            <p:nvSpPr>
              <p:cNvPr id="16" name="平行四边形 15">
                <a:extLst>
                  <a:ext uri="{FF2B5EF4-FFF2-40B4-BE49-F238E27FC236}">
                    <a16:creationId xmlns:a16="http://schemas.microsoft.com/office/drawing/2014/main" id="{D8C7EA36-AE70-4FB9-896A-489720244E51}"/>
                  </a:ext>
                </a:extLst>
              </p:cNvPr>
              <p:cNvSpPr/>
              <p:nvPr/>
            </p:nvSpPr>
            <p:spPr>
              <a:xfrm>
                <a:off x="1486866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平行四边形 16">
                <a:extLst>
                  <a:ext uri="{FF2B5EF4-FFF2-40B4-BE49-F238E27FC236}">
                    <a16:creationId xmlns:a16="http://schemas.microsoft.com/office/drawing/2014/main" id="{E07E3D8F-5597-4496-A971-CF847A8E5100}"/>
                  </a:ext>
                </a:extLst>
              </p:cNvPr>
              <p:cNvSpPr/>
              <p:nvPr/>
            </p:nvSpPr>
            <p:spPr>
              <a:xfrm>
                <a:off x="1263290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平行四边形 17">
                <a:extLst>
                  <a:ext uri="{FF2B5EF4-FFF2-40B4-BE49-F238E27FC236}">
                    <a16:creationId xmlns:a16="http://schemas.microsoft.com/office/drawing/2014/main" id="{31BE1534-BCB8-4238-824D-A90A9C890527}"/>
                  </a:ext>
                </a:extLst>
              </p:cNvPr>
              <p:cNvSpPr/>
              <p:nvPr/>
            </p:nvSpPr>
            <p:spPr>
              <a:xfrm>
                <a:off x="1039714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平行四边形 18">
                <a:extLst>
                  <a:ext uri="{FF2B5EF4-FFF2-40B4-BE49-F238E27FC236}">
                    <a16:creationId xmlns:a16="http://schemas.microsoft.com/office/drawing/2014/main" id="{6C09416B-4BD5-45FA-80CD-4A0B63E76EE3}"/>
                  </a:ext>
                </a:extLst>
              </p:cNvPr>
              <p:cNvSpPr/>
              <p:nvPr/>
            </p:nvSpPr>
            <p:spPr>
              <a:xfrm>
                <a:off x="816138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DD0590C5-8789-457F-B0F0-B14A9C4AD1F3}"/>
                </a:ext>
              </a:extLst>
            </p:cNvPr>
            <p:cNvCxnSpPr>
              <a:cxnSpLocks/>
            </p:cNvCxnSpPr>
            <p:nvPr/>
          </p:nvCxnSpPr>
          <p:spPr>
            <a:xfrm>
              <a:off x="-971599" y="987054"/>
              <a:ext cx="1616124" cy="0"/>
            </a:xfrm>
            <a:prstGeom prst="line">
              <a:avLst/>
            </a:prstGeom>
            <a:grpFill/>
            <a:ln w="9525">
              <a:gradFill>
                <a:gsLst>
                  <a:gs pos="14000">
                    <a:schemeClr val="accent2">
                      <a:alpha val="0"/>
                    </a:schemeClr>
                  </a:gs>
                  <a:gs pos="100000">
                    <a:schemeClr val="accent2">
                      <a:alpha val="85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E06C4FD-664C-489F-9777-B9F88C936719}"/>
              </a:ext>
            </a:extLst>
          </p:cNvPr>
          <p:cNvGrpSpPr/>
          <p:nvPr/>
        </p:nvGrpSpPr>
        <p:grpSpPr>
          <a:xfrm>
            <a:off x="-2181421" y="584200"/>
            <a:ext cx="3247500" cy="219074"/>
            <a:chOff x="-2181421" y="908050"/>
            <a:chExt cx="3247500" cy="219074"/>
          </a:xfrm>
        </p:grpSpPr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22F6DBFF-A6B9-4B9C-8A14-765E01569A2F}"/>
                </a:ext>
              </a:extLst>
            </p:cNvPr>
            <p:cNvSpPr/>
            <p:nvPr/>
          </p:nvSpPr>
          <p:spPr>
            <a:xfrm>
              <a:off x="-2181421" y="908050"/>
              <a:ext cx="2979712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889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CE4E07E0-3010-4F2F-9B14-F801ED74BB39}"/>
                </a:ext>
              </a:extLst>
            </p:cNvPr>
            <p:cNvSpPr/>
            <p:nvPr/>
          </p:nvSpPr>
          <p:spPr>
            <a:xfrm>
              <a:off x="72517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254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id="{FC0D5CE3-3949-4E8D-A1B1-91A182FE3A32}"/>
                </a:ext>
              </a:extLst>
            </p:cNvPr>
            <p:cNvSpPr/>
            <p:nvPr/>
          </p:nvSpPr>
          <p:spPr>
            <a:xfrm>
              <a:off x="85852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38100" dist="12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A9EFEF27-2390-483D-80D0-AEAF9E556E44}"/>
              </a:ext>
            </a:extLst>
          </p:cNvPr>
          <p:cNvSpPr/>
          <p:nvPr/>
        </p:nvSpPr>
        <p:spPr>
          <a:xfrm>
            <a:off x="6095999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0 w 60960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6096001" y="0"/>
                </a:lnTo>
                <a:lnTo>
                  <a:pt x="609600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85000"/>
            </a:schemeClr>
          </a:solidFill>
          <a:ln>
            <a:noFill/>
          </a:ln>
          <a:effectLst>
            <a:outerShdw blurRad="76200" dist="38100" dir="10800000" algn="r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5" descr="图片包含 文本&#10;&#10;描述已自动生成">
            <a:extLst>
              <a:ext uri="{FF2B5EF4-FFF2-40B4-BE49-F238E27FC236}">
                <a16:creationId xmlns:a16="http://schemas.microsoft.com/office/drawing/2014/main" id="{B95BFFB5-C356-4135-8953-FC85B6122A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5602" y="2432890"/>
            <a:ext cx="2943224" cy="2184511"/>
          </a:xfrm>
          <a:prstGeom prst="rect">
            <a:avLst/>
          </a:prstGeom>
          <a:effectLst>
            <a:outerShdw blurRad="76200" dist="63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 descr="图片包含 文本&#10;&#10;描述已自动生成">
            <a:extLst>
              <a:ext uri="{FF2B5EF4-FFF2-40B4-BE49-F238E27FC236}">
                <a16:creationId xmlns:a16="http://schemas.microsoft.com/office/drawing/2014/main" id="{CED1D1F3-1DAC-4793-8846-7ABB59F4E6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587" y="2432890"/>
            <a:ext cx="2943224" cy="2184511"/>
          </a:xfrm>
          <a:prstGeom prst="rect">
            <a:avLst/>
          </a:prstGeom>
          <a:effectLst>
            <a:outerShdw blurRad="76200" dist="63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" name="图片 33" descr="图片包含 文本&#10;&#10;描述已自动生成">
            <a:extLst>
              <a:ext uri="{FF2B5EF4-FFF2-40B4-BE49-F238E27FC236}">
                <a16:creationId xmlns:a16="http://schemas.microsoft.com/office/drawing/2014/main" id="{0A965BC5-FC77-4FF6-87A7-9AA76D105C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2934" y="-288982"/>
            <a:ext cx="2943224" cy="2184511"/>
          </a:xfrm>
          <a:prstGeom prst="rect">
            <a:avLst/>
          </a:prstGeom>
          <a:effectLst>
            <a:outerShdw blurRad="76200" dist="63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" name="图片 34" descr="图片包含 文本&#10;&#10;描述已自动生成">
            <a:extLst>
              <a:ext uri="{FF2B5EF4-FFF2-40B4-BE49-F238E27FC236}">
                <a16:creationId xmlns:a16="http://schemas.microsoft.com/office/drawing/2014/main" id="{CFB30A6B-6CD5-49C5-A901-A3429BE381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8919" y="-288982"/>
            <a:ext cx="2943224" cy="2184511"/>
          </a:xfrm>
          <a:prstGeom prst="rect">
            <a:avLst/>
          </a:prstGeom>
          <a:effectLst>
            <a:outerShdw blurRad="76200" dist="63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" name="图片 35" descr="图片包含 文本&#10;&#10;描述已自动生成">
            <a:extLst>
              <a:ext uri="{FF2B5EF4-FFF2-40B4-BE49-F238E27FC236}">
                <a16:creationId xmlns:a16="http://schemas.microsoft.com/office/drawing/2014/main" id="{4A8F83B1-42DB-4582-AAA9-2FCF1584EA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2934" y="5181544"/>
            <a:ext cx="2943224" cy="2184511"/>
          </a:xfrm>
          <a:prstGeom prst="rect">
            <a:avLst/>
          </a:prstGeom>
          <a:effectLst>
            <a:outerShdw blurRad="76200" dist="63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" name="图片 36" descr="图片包含 文本&#10;&#10;描述已自动生成">
            <a:extLst>
              <a:ext uri="{FF2B5EF4-FFF2-40B4-BE49-F238E27FC236}">
                <a16:creationId xmlns:a16="http://schemas.microsoft.com/office/drawing/2014/main" id="{1A94876C-E240-4AEF-907F-56CDA328EF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8919" y="5181544"/>
            <a:ext cx="2943224" cy="2184511"/>
          </a:xfrm>
          <a:prstGeom prst="rect">
            <a:avLst/>
          </a:prstGeom>
          <a:effectLst>
            <a:outerShdw blurRad="76200" dist="635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FC0CFD3-71F4-4F8B-B3D1-E9E5C07B46E9}"/>
              </a:ext>
            </a:extLst>
          </p:cNvPr>
          <p:cNvSpPr txBox="1"/>
          <p:nvPr/>
        </p:nvSpPr>
        <p:spPr>
          <a:xfrm>
            <a:off x="801376" y="2064525"/>
            <a:ext cx="4719635" cy="3721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 algn="l">
              <a:lnSpc>
                <a:spcPct val="250000"/>
              </a:lnSpc>
              <a:buFont typeface="Wingdings" panose="05000000000000000000" pitchFamily="2" charset="2"/>
              <a:buChar char="u"/>
            </a:pPr>
            <a:r>
              <a:rPr lang="en-US" altLang="zh-CN" sz="2000" dirty="0">
                <a:solidFill>
                  <a:schemeClr val="accent3"/>
                </a:solidFill>
                <a:latin typeface="+mj-ea"/>
                <a:ea typeface="+mj-ea"/>
                <a:cs typeface="OPPOSans B" panose="00020600040101010101" pitchFamily="18" charset="-122"/>
              </a:rPr>
              <a:t>20X1-</a:t>
            </a:r>
            <a:r>
              <a:rPr lang="zh-CN" altLang="en-US" sz="2000" dirty="0">
                <a:solidFill>
                  <a:schemeClr val="accent3"/>
                </a:solidFill>
                <a:latin typeface="+mj-ea"/>
                <a:ea typeface="+mj-ea"/>
                <a:cs typeface="OPPOSans B" panose="00020600040101010101" pitchFamily="18" charset="-122"/>
              </a:rPr>
              <a:t>稿定大赛最具潜力企业奖</a:t>
            </a:r>
            <a:endParaRPr lang="en-US" altLang="zh-CN" sz="2000" dirty="0">
              <a:solidFill>
                <a:schemeClr val="accent3"/>
              </a:solidFill>
              <a:latin typeface="+mj-ea"/>
              <a:ea typeface="+mj-ea"/>
              <a:cs typeface="OPPOSans B" panose="00020600040101010101" pitchFamily="18" charset="-122"/>
            </a:endParaRPr>
          </a:p>
          <a:p>
            <a:pPr marL="342900" indent="-342900" algn="l">
              <a:lnSpc>
                <a:spcPct val="250000"/>
              </a:lnSpc>
              <a:buFont typeface="Wingdings" panose="05000000000000000000" pitchFamily="2" charset="2"/>
              <a:buChar char="u"/>
            </a:pPr>
            <a:r>
              <a:rPr lang="en-US" altLang="zh-CN" sz="2000" dirty="0">
                <a:solidFill>
                  <a:schemeClr val="accent3"/>
                </a:solidFill>
                <a:latin typeface="+mj-ea"/>
                <a:ea typeface="+mj-ea"/>
                <a:cs typeface="OPPOSans B" panose="00020600040101010101" pitchFamily="18" charset="-122"/>
              </a:rPr>
              <a:t>20X2-</a:t>
            </a:r>
            <a:r>
              <a:rPr lang="zh-CN" altLang="en-US" sz="2000" dirty="0">
                <a:solidFill>
                  <a:schemeClr val="accent3"/>
                </a:solidFill>
                <a:latin typeface="+mj-ea"/>
                <a:ea typeface="+mj-ea"/>
                <a:cs typeface="OPPOSans B" panose="00020600040101010101" pitchFamily="18" charset="-122"/>
              </a:rPr>
              <a:t>稿定大赛最佳金牌企业奖</a:t>
            </a:r>
            <a:endParaRPr lang="en-US" altLang="zh-CN" sz="2000" dirty="0">
              <a:solidFill>
                <a:schemeClr val="accent3"/>
              </a:solidFill>
              <a:latin typeface="+mj-ea"/>
              <a:ea typeface="+mj-ea"/>
              <a:cs typeface="OPPOSans B" panose="00020600040101010101" pitchFamily="18" charset="-122"/>
            </a:endParaRPr>
          </a:p>
          <a:p>
            <a:pPr marL="342900" indent="-342900" algn="l">
              <a:lnSpc>
                <a:spcPct val="250000"/>
              </a:lnSpc>
              <a:buFont typeface="Wingdings" panose="05000000000000000000" pitchFamily="2" charset="2"/>
              <a:buChar char="u"/>
            </a:pPr>
            <a:r>
              <a:rPr lang="en-US" altLang="zh-CN" sz="2000" dirty="0">
                <a:solidFill>
                  <a:schemeClr val="accent3"/>
                </a:solidFill>
                <a:latin typeface="+mj-ea"/>
                <a:ea typeface="+mj-ea"/>
                <a:cs typeface="OPPOSans B" panose="00020600040101010101" pitchFamily="18" charset="-122"/>
              </a:rPr>
              <a:t>20X3-</a:t>
            </a:r>
            <a:r>
              <a:rPr lang="zh-CN" altLang="en-US" sz="2000" dirty="0">
                <a:solidFill>
                  <a:schemeClr val="accent3"/>
                </a:solidFill>
                <a:latin typeface="+mj-ea"/>
                <a:ea typeface="+mj-ea"/>
                <a:cs typeface="OPPOSans B" panose="00020600040101010101" pitchFamily="18" charset="-122"/>
              </a:rPr>
              <a:t>稿定大赛最佳合作伙伴</a:t>
            </a:r>
            <a:endParaRPr lang="en-US" altLang="zh-CN" sz="2000" dirty="0">
              <a:solidFill>
                <a:schemeClr val="accent3"/>
              </a:solidFill>
              <a:latin typeface="+mj-ea"/>
              <a:ea typeface="+mj-ea"/>
              <a:cs typeface="OPPOSans B" panose="00020600040101010101" pitchFamily="18" charset="-122"/>
            </a:endParaRPr>
          </a:p>
          <a:p>
            <a:pPr marL="342900" indent="-342900" algn="l">
              <a:lnSpc>
                <a:spcPct val="250000"/>
              </a:lnSpc>
              <a:buFont typeface="Wingdings" panose="05000000000000000000" pitchFamily="2" charset="2"/>
              <a:buChar char="u"/>
            </a:pPr>
            <a:r>
              <a:rPr lang="en-US" altLang="zh-CN" sz="2000" dirty="0">
                <a:solidFill>
                  <a:schemeClr val="accent3"/>
                </a:solidFill>
                <a:latin typeface="+mj-ea"/>
                <a:ea typeface="+mj-ea"/>
                <a:cs typeface="OPPOSans B" panose="00020600040101010101" pitchFamily="18" charset="-122"/>
              </a:rPr>
              <a:t>20X4-</a:t>
            </a:r>
            <a:r>
              <a:rPr lang="zh-CN" altLang="en-US" sz="2000" dirty="0">
                <a:solidFill>
                  <a:schemeClr val="accent3"/>
                </a:solidFill>
                <a:latin typeface="+mj-ea"/>
                <a:ea typeface="+mj-ea"/>
                <a:cs typeface="OPPOSans B" panose="00020600040101010101" pitchFamily="18" charset="-122"/>
              </a:rPr>
              <a:t>稿定大赛优秀奖</a:t>
            </a:r>
            <a:endParaRPr lang="en-US" altLang="zh-CN" sz="2000" dirty="0">
              <a:solidFill>
                <a:schemeClr val="accent3"/>
              </a:solidFill>
              <a:latin typeface="+mj-ea"/>
              <a:ea typeface="+mj-ea"/>
              <a:cs typeface="OPPOSans B" panose="00020600040101010101" pitchFamily="18" charset="-122"/>
            </a:endParaRPr>
          </a:p>
          <a:p>
            <a:pPr marL="342900" indent="-342900" algn="l">
              <a:lnSpc>
                <a:spcPct val="250000"/>
              </a:lnSpc>
              <a:buFont typeface="Wingdings" panose="05000000000000000000" pitchFamily="2" charset="2"/>
              <a:buChar char="u"/>
            </a:pPr>
            <a:r>
              <a:rPr lang="en-US" altLang="zh-CN" sz="2000" dirty="0">
                <a:solidFill>
                  <a:schemeClr val="accent3"/>
                </a:solidFill>
                <a:latin typeface="+mj-ea"/>
                <a:ea typeface="+mj-ea"/>
                <a:cs typeface="OPPOSans B" panose="00020600040101010101" pitchFamily="18" charset="-122"/>
              </a:rPr>
              <a:t>20X5-</a:t>
            </a:r>
            <a:r>
              <a:rPr lang="zh-CN" altLang="en-US" sz="2000" dirty="0">
                <a:solidFill>
                  <a:schemeClr val="accent3"/>
                </a:solidFill>
                <a:latin typeface="+mj-ea"/>
                <a:ea typeface="+mj-ea"/>
                <a:cs typeface="OPPOSans B" panose="00020600040101010101" pitchFamily="18" charset="-122"/>
              </a:rPr>
              <a:t>稿定大赛最具创新力企业</a:t>
            </a:r>
          </a:p>
        </p:txBody>
      </p:sp>
    </p:spTree>
    <p:extLst>
      <p:ext uri="{BB962C8B-B14F-4D97-AF65-F5344CB8AC3E}">
        <p14:creationId xmlns:p14="http://schemas.microsoft.com/office/powerpoint/2010/main" val="5626452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图示&#10;&#10;描述已自动生成">
            <a:extLst>
              <a:ext uri="{FF2B5EF4-FFF2-40B4-BE49-F238E27FC236}">
                <a16:creationId xmlns:a16="http://schemas.microsoft.com/office/drawing/2014/main" id="{5DF301B4-98FA-461A-B471-2771343503F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3" t="2662" r="8388" b="185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3D08E48-0429-429D-9FD3-3817EB842BD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569978-0EDB-4089-B620-A11BF2E12EEB}"/>
              </a:ext>
            </a:extLst>
          </p:cNvPr>
          <p:cNvSpPr txBox="1"/>
          <p:nvPr/>
        </p:nvSpPr>
        <p:spPr>
          <a:xfrm>
            <a:off x="6876667" y="3576948"/>
            <a:ext cx="4193379" cy="1057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accent4"/>
                </a:solidFill>
              </a:rPr>
              <a:t>在工作中，每个人都有自己的长处和优点，培养自己的团队意识和合作态度，互相协作，互补不足，工作才能更顺利的进行。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6F4029C-195C-4339-A60C-1671D0C1DD7E}"/>
              </a:ext>
            </a:extLst>
          </p:cNvPr>
          <p:cNvGrpSpPr/>
          <p:nvPr/>
        </p:nvGrpSpPr>
        <p:grpSpPr>
          <a:xfrm>
            <a:off x="1125331" y="3828251"/>
            <a:ext cx="4047482" cy="2416553"/>
            <a:chOff x="2796541" y="4495885"/>
            <a:chExt cx="2676525" cy="1598022"/>
          </a:xfrm>
        </p:grpSpPr>
        <p:sp>
          <p:nvSpPr>
            <p:cNvPr id="14" name="菱形 13">
              <a:extLst>
                <a:ext uri="{FF2B5EF4-FFF2-40B4-BE49-F238E27FC236}">
                  <a16:creationId xmlns:a16="http://schemas.microsoft.com/office/drawing/2014/main" id="{44681839-BD3F-4B68-900D-33A7D4C8AFF6}"/>
                </a:ext>
              </a:extLst>
            </p:cNvPr>
            <p:cNvSpPr/>
            <p:nvPr/>
          </p:nvSpPr>
          <p:spPr>
            <a:xfrm>
              <a:off x="2890203" y="4925506"/>
              <a:ext cx="2489200" cy="1168401"/>
            </a:xfrm>
            <a:prstGeom prst="diamond">
              <a:avLst/>
            </a:prstGeom>
            <a:solidFill>
              <a:schemeClr val="accent1">
                <a:alpha val="0"/>
              </a:schemeClr>
            </a:solidFill>
            <a:ln w="1905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菱形 14">
              <a:extLst>
                <a:ext uri="{FF2B5EF4-FFF2-40B4-BE49-F238E27FC236}">
                  <a16:creationId xmlns:a16="http://schemas.microsoft.com/office/drawing/2014/main" id="{739787C7-22D3-4C26-AD8F-54C1324F3664}"/>
                </a:ext>
              </a:extLst>
            </p:cNvPr>
            <p:cNvSpPr/>
            <p:nvPr/>
          </p:nvSpPr>
          <p:spPr>
            <a:xfrm>
              <a:off x="2796541" y="4637896"/>
              <a:ext cx="2676525" cy="1270276"/>
            </a:xfrm>
            <a:prstGeom prst="diamond">
              <a:avLst/>
            </a:prstGeom>
            <a:gradFill>
              <a:gsLst>
                <a:gs pos="28000">
                  <a:schemeClr val="accent2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lin ang="5400000" scaled="1"/>
            </a:gradFill>
            <a:ln w="22225">
              <a:gradFill>
                <a:gsLst>
                  <a:gs pos="35000">
                    <a:schemeClr val="accent2">
                      <a:alpha val="0"/>
                    </a:schemeClr>
                  </a:gs>
                  <a:gs pos="100000">
                    <a:schemeClr val="accent2">
                      <a:alpha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菱形 15">
              <a:extLst>
                <a:ext uri="{FF2B5EF4-FFF2-40B4-BE49-F238E27FC236}">
                  <a16:creationId xmlns:a16="http://schemas.microsoft.com/office/drawing/2014/main" id="{3EA52786-0562-49C1-9E09-7C542F9E62A8}"/>
                </a:ext>
              </a:extLst>
            </p:cNvPr>
            <p:cNvSpPr/>
            <p:nvPr/>
          </p:nvSpPr>
          <p:spPr>
            <a:xfrm>
              <a:off x="2796541" y="4495885"/>
              <a:ext cx="2676525" cy="1270276"/>
            </a:xfrm>
            <a:prstGeom prst="diamond">
              <a:avLst/>
            </a:prstGeom>
            <a:solidFill>
              <a:schemeClr val="accent1">
                <a:alpha val="0"/>
              </a:schemeClr>
            </a:solidFill>
            <a:ln w="1270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69BEFF1E-8648-42EB-9D4F-25542B5BB2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7313" y="2318445"/>
            <a:ext cx="1598400" cy="175088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B69E68E-E94E-4559-B92D-33488A2CB9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59813" y="2495116"/>
            <a:ext cx="1598400" cy="173818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406D512-1667-4CCA-8112-146A27D161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32982" y="2659083"/>
            <a:ext cx="1597730" cy="1744088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E72A1A11-0801-43D8-AD69-0CC5A4481BB4}"/>
              </a:ext>
            </a:extLst>
          </p:cNvPr>
          <p:cNvGrpSpPr/>
          <p:nvPr/>
        </p:nvGrpSpPr>
        <p:grpSpPr>
          <a:xfrm rot="21413029">
            <a:off x="1879751" y="1219201"/>
            <a:ext cx="2818018" cy="3620862"/>
            <a:chOff x="1600117" y="1748745"/>
            <a:chExt cx="2818018" cy="3620862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609B40A4-7AB1-43BD-A015-EA9E38CFF07B}"/>
                </a:ext>
              </a:extLst>
            </p:cNvPr>
            <p:cNvSpPr/>
            <p:nvPr/>
          </p:nvSpPr>
          <p:spPr>
            <a:xfrm>
              <a:off x="1600117" y="1748745"/>
              <a:ext cx="2548926" cy="3620862"/>
            </a:xfrm>
            <a:prstGeom prst="roundRect">
              <a:avLst>
                <a:gd name="adj" fmla="val 68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190500" dist="63500" dir="8100000" sx="101000" sy="101000" algn="tr" rotWithShape="0">
                <a:schemeClr val="accent2">
                  <a:alpha val="20000"/>
                </a:schemeClr>
              </a:outerShdw>
            </a:effectLst>
            <a:scene3d>
              <a:camera prst="perspectiveContrastingRightFacing">
                <a:rot lat="433615" lon="20775722" rev="497350"/>
              </a:camera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66F0D31-D0D9-4E81-8F37-4F34F3ADA347}"/>
                </a:ext>
              </a:extLst>
            </p:cNvPr>
            <p:cNvSpPr txBox="1"/>
            <p:nvPr/>
          </p:nvSpPr>
          <p:spPr>
            <a:xfrm>
              <a:off x="1617226" y="2142134"/>
              <a:ext cx="1515948" cy="374526"/>
            </a:xfrm>
            <a:prstGeom prst="rect">
              <a:avLst/>
            </a:prstGeom>
            <a:noFill/>
            <a:ln>
              <a:noFill/>
            </a:ln>
            <a:effectLst>
              <a:outerShdw blurRad="190500" dist="63500" dir="2700000" sx="101000" sy="101000" algn="tl" rotWithShape="0">
                <a:schemeClr val="accent2">
                  <a:alpha val="20000"/>
                </a:schemeClr>
              </a:outerShdw>
            </a:effectLst>
            <a:scene3d>
              <a:camera prst="perspectiveContrastingRightFacing">
                <a:rot lat="433615" lon="20775722" rev="497350"/>
              </a:camera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en-US" altLang="zh-CN" sz="3600" dirty="0">
                  <a:solidFill>
                    <a:schemeClr val="accent4"/>
                  </a:solidFill>
                  <a:latin typeface="+mj-lt"/>
                </a:rPr>
                <a:t>03</a:t>
              </a:r>
              <a:endParaRPr lang="zh-CN" altLang="en-US" sz="3600" dirty="0">
                <a:solidFill>
                  <a:schemeClr val="accent4"/>
                </a:solidFill>
                <a:latin typeface="+mj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2F939AD-000C-4702-A5F8-9779A93166D9}"/>
                </a:ext>
              </a:extLst>
            </p:cNvPr>
            <p:cNvSpPr txBox="1"/>
            <p:nvPr/>
          </p:nvSpPr>
          <p:spPr>
            <a:xfrm>
              <a:off x="1943812" y="4101820"/>
              <a:ext cx="2329164" cy="439929"/>
            </a:xfrm>
            <a:prstGeom prst="rect">
              <a:avLst/>
            </a:prstGeom>
            <a:noFill/>
            <a:ln>
              <a:noFill/>
            </a:ln>
            <a:effectLst>
              <a:outerShdw blurRad="190500" dist="63500" dir="2700000" sx="101000" sy="101000" algn="tl" rotWithShape="0">
                <a:schemeClr val="accent2">
                  <a:alpha val="20000"/>
                </a:schemeClr>
              </a:outerShdw>
            </a:effectLst>
            <a:scene3d>
              <a:camera prst="perspectiveContrastingRightFacing">
                <a:rot lat="433615" lon="20775722" rev="497350"/>
              </a:camera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3600">
                  <a:solidFill>
                    <a:schemeClr val="accent4"/>
                  </a:solidFill>
                  <a:latin typeface="+mj-lt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3400" dirty="0">
                  <a:solidFill>
                    <a:schemeClr val="accent2"/>
                  </a:solidFill>
                  <a:latin typeface="+mj-ea"/>
                  <a:ea typeface="+mj-ea"/>
                </a:rPr>
                <a:t>反思改进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A969F6C-7285-4394-9243-DE9CB10E386B}"/>
                </a:ext>
              </a:extLst>
            </p:cNvPr>
            <p:cNvSpPr txBox="1"/>
            <p:nvPr/>
          </p:nvSpPr>
          <p:spPr>
            <a:xfrm>
              <a:off x="2023492" y="4591620"/>
              <a:ext cx="2394643" cy="398295"/>
            </a:xfrm>
            <a:prstGeom prst="rect">
              <a:avLst/>
            </a:prstGeom>
            <a:noFill/>
            <a:ln>
              <a:noFill/>
            </a:ln>
            <a:effectLst>
              <a:outerShdw blurRad="190500" dist="63500" dir="2700000" sx="101000" sy="101000" algn="tl" rotWithShape="0">
                <a:schemeClr val="accent2">
                  <a:alpha val="20000"/>
                </a:schemeClr>
              </a:outerShdw>
            </a:effectLst>
            <a:scene3d>
              <a:camera prst="perspectiveContrastingRightFacing">
                <a:rot lat="433615" lon="20775722" rev="497350"/>
              </a:camera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3600">
                  <a:solidFill>
                    <a:schemeClr val="accent4"/>
                  </a:solidFill>
                  <a:latin typeface="+mj-lt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en-US" altLang="zh-CN" sz="2000" dirty="0"/>
                <a:t>IMPROVEMENT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C8FC7A91-1CBF-45F1-BB7A-567C0F762F2D}"/>
              </a:ext>
            </a:extLst>
          </p:cNvPr>
          <p:cNvSpPr txBox="1"/>
          <p:nvPr/>
        </p:nvSpPr>
        <p:spPr>
          <a:xfrm>
            <a:off x="8392983" y="1395115"/>
            <a:ext cx="2753263" cy="184665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6000" b="1" dirty="0">
                <a:solidFill>
                  <a:schemeClr val="accent4"/>
                </a:solidFill>
                <a:effectLst>
                  <a:innerShdw blurRad="127000" dist="25400">
                    <a:prstClr val="black"/>
                  </a:inn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PART </a:t>
            </a:r>
          </a:p>
          <a:p>
            <a:pPr algn="r"/>
            <a:r>
              <a:rPr lang="en-US" altLang="zh-CN" sz="6000" b="1" dirty="0">
                <a:solidFill>
                  <a:schemeClr val="accent4"/>
                </a:solidFill>
                <a:effectLst>
                  <a:innerShdw blurRad="127000" dist="25400">
                    <a:prstClr val="black"/>
                  </a:inn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03</a:t>
            </a:r>
            <a:endParaRPr lang="zh-CN" altLang="en-US" sz="6000" b="1" dirty="0">
              <a:solidFill>
                <a:schemeClr val="accent4"/>
              </a:solidFill>
              <a:effectLst>
                <a:innerShdw blurRad="127000" dist="25400">
                  <a:prstClr val="black"/>
                </a:innerShdw>
              </a:effectLst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8EE49D61-EE83-4BB2-AC89-18FF682895B7}"/>
              </a:ext>
            </a:extLst>
          </p:cNvPr>
          <p:cNvCxnSpPr>
            <a:cxnSpLocks/>
          </p:cNvCxnSpPr>
          <p:nvPr/>
        </p:nvCxnSpPr>
        <p:spPr>
          <a:xfrm>
            <a:off x="10502900" y="5382849"/>
            <a:ext cx="548096" cy="0"/>
          </a:xfrm>
          <a:prstGeom prst="line">
            <a:avLst/>
          </a:prstGeom>
          <a:ln w="38100" cap="rnd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99342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图示&#10;&#10;描述已自动生成">
            <a:extLst>
              <a:ext uri="{FF2B5EF4-FFF2-40B4-BE49-F238E27FC236}">
                <a16:creationId xmlns:a16="http://schemas.microsoft.com/office/drawing/2014/main" id="{DBB2D597-C7C3-4082-9710-264E56240EC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3" t="2662" r="8388" b="185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BFE75C8-7149-4FDB-8ED5-8BE37DBB75F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957D52B-61C5-4DBF-BAF6-45CC1B702EAF}"/>
              </a:ext>
            </a:extLst>
          </p:cNvPr>
          <p:cNvSpPr txBox="1"/>
          <p:nvPr/>
        </p:nvSpPr>
        <p:spPr>
          <a:xfrm>
            <a:off x="1161142" y="412540"/>
            <a:ext cx="493485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4000">
                <a:gradFill>
                  <a:gsLst>
                    <a:gs pos="0">
                      <a:schemeClr val="accent2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alpha val="85000"/>
                        <a:lumMod val="75000"/>
                      </a:schemeClr>
                    </a:gs>
                  </a:gsLst>
                  <a:lin ang="270000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问题反思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5BC73A4-8EA1-46EF-96BA-40A4B57CE255}"/>
              </a:ext>
            </a:extLst>
          </p:cNvPr>
          <p:cNvGrpSpPr>
            <a:grpSpLocks noChangeAspect="1"/>
          </p:cNvGrpSpPr>
          <p:nvPr/>
        </p:nvGrpSpPr>
        <p:grpSpPr>
          <a:xfrm>
            <a:off x="1308100" y="975690"/>
            <a:ext cx="2589126" cy="104806"/>
            <a:chOff x="-971599" y="914400"/>
            <a:chExt cx="1951717" cy="79004"/>
          </a:xfrm>
          <a:gradFill>
            <a:gsLst>
              <a:gs pos="69042">
                <a:srgbClr val="F49D33">
                  <a:lumMod val="50000"/>
                  <a:lumOff val="50000"/>
                </a:srgbClr>
              </a:gs>
              <a:gs pos="33000">
                <a:srgbClr val="F9B868">
                  <a:lumMod val="80000"/>
                  <a:alpha val="80000"/>
                </a:srgbClr>
              </a:gs>
              <a:gs pos="0">
                <a:schemeClr val="accent2">
                  <a:lumMod val="50000"/>
                  <a:lumOff val="50000"/>
                </a:schemeClr>
              </a:gs>
              <a:gs pos="100000">
                <a:schemeClr val="accent2">
                  <a:alpha val="85000"/>
                  <a:lumMod val="75000"/>
                </a:schemeClr>
              </a:gs>
            </a:gsLst>
            <a:lin ang="2700000" scaled="0"/>
          </a:gradFill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D1BB2EF-54D3-47B7-BD96-E84A6D179A7D}"/>
                </a:ext>
              </a:extLst>
            </p:cNvPr>
            <p:cNvGrpSpPr/>
            <p:nvPr/>
          </p:nvGrpSpPr>
          <p:grpSpPr>
            <a:xfrm>
              <a:off x="660400" y="914400"/>
              <a:ext cx="319718" cy="79004"/>
              <a:chOff x="816138" y="898525"/>
              <a:chExt cx="917584" cy="226741"/>
            </a:xfrm>
            <a:grpFill/>
          </p:grpSpPr>
          <p:sp>
            <p:nvSpPr>
              <p:cNvPr id="12" name="平行四边形 11">
                <a:extLst>
                  <a:ext uri="{FF2B5EF4-FFF2-40B4-BE49-F238E27FC236}">
                    <a16:creationId xmlns:a16="http://schemas.microsoft.com/office/drawing/2014/main" id="{B018BB23-FAC7-4174-9435-3BB80412FAE5}"/>
                  </a:ext>
                </a:extLst>
              </p:cNvPr>
              <p:cNvSpPr/>
              <p:nvPr/>
            </p:nvSpPr>
            <p:spPr>
              <a:xfrm>
                <a:off x="1486866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id="{2177F0BB-32C5-4E07-A6BC-35DA25C62BE3}"/>
                  </a:ext>
                </a:extLst>
              </p:cNvPr>
              <p:cNvSpPr/>
              <p:nvPr/>
            </p:nvSpPr>
            <p:spPr>
              <a:xfrm>
                <a:off x="1263290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4B47A3C2-5B01-40DB-9148-64A3241345D5}"/>
                  </a:ext>
                </a:extLst>
              </p:cNvPr>
              <p:cNvSpPr/>
              <p:nvPr/>
            </p:nvSpPr>
            <p:spPr>
              <a:xfrm>
                <a:off x="1039714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平行四边形 14">
                <a:extLst>
                  <a:ext uri="{FF2B5EF4-FFF2-40B4-BE49-F238E27FC236}">
                    <a16:creationId xmlns:a16="http://schemas.microsoft.com/office/drawing/2014/main" id="{F461B2A9-92C0-46FF-BF57-FC35977A564B}"/>
                  </a:ext>
                </a:extLst>
              </p:cNvPr>
              <p:cNvSpPr/>
              <p:nvPr/>
            </p:nvSpPr>
            <p:spPr>
              <a:xfrm>
                <a:off x="816138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1A7F6D7B-6B90-4E2B-97C6-D188F67D0526}"/>
                </a:ext>
              </a:extLst>
            </p:cNvPr>
            <p:cNvCxnSpPr>
              <a:cxnSpLocks/>
            </p:cNvCxnSpPr>
            <p:nvPr/>
          </p:nvCxnSpPr>
          <p:spPr>
            <a:xfrm>
              <a:off x="-971599" y="987054"/>
              <a:ext cx="1616124" cy="0"/>
            </a:xfrm>
            <a:prstGeom prst="line">
              <a:avLst/>
            </a:prstGeom>
            <a:grpFill/>
            <a:ln w="9525">
              <a:gradFill>
                <a:gsLst>
                  <a:gs pos="14000">
                    <a:schemeClr val="accent2">
                      <a:alpha val="0"/>
                    </a:schemeClr>
                  </a:gs>
                  <a:gs pos="100000">
                    <a:schemeClr val="accent2">
                      <a:alpha val="85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A996CAA-CB06-4E0D-83E7-42A87DC11AE4}"/>
              </a:ext>
            </a:extLst>
          </p:cNvPr>
          <p:cNvGrpSpPr/>
          <p:nvPr/>
        </p:nvGrpSpPr>
        <p:grpSpPr>
          <a:xfrm>
            <a:off x="-2181421" y="584200"/>
            <a:ext cx="3247500" cy="219074"/>
            <a:chOff x="-2181421" y="908050"/>
            <a:chExt cx="3247500" cy="219074"/>
          </a:xfrm>
        </p:grpSpPr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BD0E046F-0F09-41E1-94ED-E53A8A0758C3}"/>
                </a:ext>
              </a:extLst>
            </p:cNvPr>
            <p:cNvSpPr/>
            <p:nvPr/>
          </p:nvSpPr>
          <p:spPr>
            <a:xfrm>
              <a:off x="-2181421" y="908050"/>
              <a:ext cx="2979712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889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7C8664D7-D36C-4533-B038-5F8DF1DEE4DF}"/>
                </a:ext>
              </a:extLst>
            </p:cNvPr>
            <p:cNvSpPr/>
            <p:nvPr/>
          </p:nvSpPr>
          <p:spPr>
            <a:xfrm>
              <a:off x="72517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254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A16A0D50-7918-4D95-AB8D-CE0FFCFFA9EE}"/>
                </a:ext>
              </a:extLst>
            </p:cNvPr>
            <p:cNvSpPr/>
            <p:nvPr/>
          </p:nvSpPr>
          <p:spPr>
            <a:xfrm>
              <a:off x="85852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38100" dist="12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F215365E-A6B0-46C3-BA2E-AF7686697C22}"/>
              </a:ext>
            </a:extLst>
          </p:cNvPr>
          <p:cNvSpPr txBox="1"/>
          <p:nvPr/>
        </p:nvSpPr>
        <p:spPr>
          <a:xfrm>
            <a:off x="10363199" y="618608"/>
            <a:ext cx="11747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LOGO</a:t>
            </a:r>
            <a:endParaRPr lang="zh-CN" altLang="en-US" sz="2400" dirty="0">
              <a:solidFill>
                <a:schemeClr val="accent4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:a16="http://schemas.microsoft.com/office/drawing/2014/main" id="{C8F9B2D5-237F-40ED-8CFD-963E7D08219A}"/>
              </a:ext>
            </a:extLst>
          </p:cNvPr>
          <p:cNvSpPr/>
          <p:nvPr/>
        </p:nvSpPr>
        <p:spPr>
          <a:xfrm>
            <a:off x="1088760" y="4888397"/>
            <a:ext cx="3249940" cy="1061971"/>
          </a:xfrm>
          <a:prstGeom prst="parallelogram">
            <a:avLst>
              <a:gd name="adj" fmla="val 37628"/>
            </a:avLst>
          </a:prstGeom>
          <a:gradFill flip="none" rotWithShape="1">
            <a:gsLst>
              <a:gs pos="80000">
                <a:schemeClr val="accent1"/>
              </a:gs>
              <a:gs pos="0">
                <a:schemeClr val="bg2">
                  <a:alpha val="1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01600" cap="flat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>
            <a:extLst>
              <a:ext uri="{FF2B5EF4-FFF2-40B4-BE49-F238E27FC236}">
                <a16:creationId xmlns:a16="http://schemas.microsoft.com/office/drawing/2014/main" id="{554D1085-CD15-4A8D-A565-5AC226B3F5B5}"/>
              </a:ext>
            </a:extLst>
          </p:cNvPr>
          <p:cNvSpPr/>
          <p:nvPr/>
        </p:nvSpPr>
        <p:spPr>
          <a:xfrm>
            <a:off x="1088760" y="3412061"/>
            <a:ext cx="3249940" cy="1061971"/>
          </a:xfrm>
          <a:prstGeom prst="parallelogram">
            <a:avLst>
              <a:gd name="adj" fmla="val 37628"/>
            </a:avLst>
          </a:prstGeom>
          <a:gradFill flip="none" rotWithShape="1">
            <a:gsLst>
              <a:gs pos="80000">
                <a:schemeClr val="accent1"/>
              </a:gs>
              <a:gs pos="0">
                <a:schemeClr val="bg2">
                  <a:alpha val="1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01600" cap="flat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572788BB-1804-4114-886C-2E7291D50757}"/>
              </a:ext>
            </a:extLst>
          </p:cNvPr>
          <p:cNvSpPr/>
          <p:nvPr/>
        </p:nvSpPr>
        <p:spPr>
          <a:xfrm>
            <a:off x="1088760" y="1935725"/>
            <a:ext cx="3249940" cy="1061971"/>
          </a:xfrm>
          <a:prstGeom prst="parallelogram">
            <a:avLst>
              <a:gd name="adj" fmla="val 37628"/>
            </a:avLst>
          </a:prstGeom>
          <a:gradFill flip="none" rotWithShape="1">
            <a:gsLst>
              <a:gs pos="80000">
                <a:schemeClr val="accent1"/>
              </a:gs>
              <a:gs pos="0">
                <a:schemeClr val="bg2">
                  <a:alpha val="1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01600" cap="flat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28">
            <a:extLst>
              <a:ext uri="{FF2B5EF4-FFF2-40B4-BE49-F238E27FC236}">
                <a16:creationId xmlns:a16="http://schemas.microsoft.com/office/drawing/2014/main" id="{B36C31D1-35D1-4C41-8037-91493612E2DA}"/>
              </a:ext>
            </a:extLst>
          </p:cNvPr>
          <p:cNvSpPr/>
          <p:nvPr/>
        </p:nvSpPr>
        <p:spPr>
          <a:xfrm>
            <a:off x="4471030" y="4888397"/>
            <a:ext cx="3249940" cy="1061971"/>
          </a:xfrm>
          <a:prstGeom prst="parallelogram">
            <a:avLst>
              <a:gd name="adj" fmla="val 37628"/>
            </a:avLst>
          </a:prstGeom>
          <a:gradFill flip="none" rotWithShape="1">
            <a:gsLst>
              <a:gs pos="57000">
                <a:schemeClr val="accent1">
                  <a:lumMod val="90000"/>
                  <a:lumOff val="10000"/>
                </a:schemeClr>
              </a:gs>
              <a:gs pos="100000">
                <a:schemeClr val="accent2">
                  <a:lumMod val="70000"/>
                  <a:lumOff val="3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01600" cap="flat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29">
            <a:extLst>
              <a:ext uri="{FF2B5EF4-FFF2-40B4-BE49-F238E27FC236}">
                <a16:creationId xmlns:a16="http://schemas.microsoft.com/office/drawing/2014/main" id="{83B7D305-EED7-4760-97F0-6ED0186B60F3}"/>
              </a:ext>
            </a:extLst>
          </p:cNvPr>
          <p:cNvSpPr/>
          <p:nvPr/>
        </p:nvSpPr>
        <p:spPr>
          <a:xfrm>
            <a:off x="4471030" y="3412061"/>
            <a:ext cx="3249940" cy="1061971"/>
          </a:xfrm>
          <a:prstGeom prst="parallelogram">
            <a:avLst>
              <a:gd name="adj" fmla="val 37628"/>
            </a:avLst>
          </a:prstGeom>
          <a:gradFill flip="none" rotWithShape="1">
            <a:gsLst>
              <a:gs pos="57000">
                <a:schemeClr val="accent1">
                  <a:lumMod val="90000"/>
                  <a:lumOff val="10000"/>
                </a:schemeClr>
              </a:gs>
              <a:gs pos="100000">
                <a:schemeClr val="accent2">
                  <a:lumMod val="70000"/>
                  <a:lumOff val="3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01600" cap="flat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30">
            <a:extLst>
              <a:ext uri="{FF2B5EF4-FFF2-40B4-BE49-F238E27FC236}">
                <a16:creationId xmlns:a16="http://schemas.microsoft.com/office/drawing/2014/main" id="{9E0F9D5F-0F81-494A-8272-F889E635073F}"/>
              </a:ext>
            </a:extLst>
          </p:cNvPr>
          <p:cNvSpPr/>
          <p:nvPr/>
        </p:nvSpPr>
        <p:spPr>
          <a:xfrm>
            <a:off x="4471030" y="1935725"/>
            <a:ext cx="3249940" cy="1061971"/>
          </a:xfrm>
          <a:prstGeom prst="parallelogram">
            <a:avLst>
              <a:gd name="adj" fmla="val 37628"/>
            </a:avLst>
          </a:prstGeom>
          <a:gradFill flip="none" rotWithShape="1">
            <a:gsLst>
              <a:gs pos="57000">
                <a:schemeClr val="accent1">
                  <a:lumMod val="90000"/>
                  <a:lumOff val="10000"/>
                </a:schemeClr>
              </a:gs>
              <a:gs pos="100000">
                <a:schemeClr val="accent2">
                  <a:lumMod val="70000"/>
                  <a:lumOff val="3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01600" cap="flat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214774C1-DA54-4EE5-9B41-3F4A5B596B61}"/>
              </a:ext>
            </a:extLst>
          </p:cNvPr>
          <p:cNvSpPr/>
          <p:nvPr/>
        </p:nvSpPr>
        <p:spPr>
          <a:xfrm>
            <a:off x="7853300" y="4888397"/>
            <a:ext cx="3249940" cy="1061971"/>
          </a:xfrm>
          <a:prstGeom prst="parallelogram">
            <a:avLst>
              <a:gd name="adj" fmla="val 37628"/>
            </a:avLst>
          </a:prstGeom>
          <a:gradFill flip="none" rotWithShape="1">
            <a:gsLst>
              <a:gs pos="57000">
                <a:schemeClr val="accent1">
                  <a:lumMod val="90000"/>
                  <a:lumOff val="10000"/>
                </a:schemeClr>
              </a:gs>
              <a:gs pos="100000">
                <a:schemeClr val="accent2">
                  <a:lumMod val="70000"/>
                  <a:lumOff val="3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01600" cap="flat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32">
            <a:extLst>
              <a:ext uri="{FF2B5EF4-FFF2-40B4-BE49-F238E27FC236}">
                <a16:creationId xmlns:a16="http://schemas.microsoft.com/office/drawing/2014/main" id="{4ADEB150-F0C9-49DC-A3E0-F6970C6C5391}"/>
              </a:ext>
            </a:extLst>
          </p:cNvPr>
          <p:cNvSpPr/>
          <p:nvPr/>
        </p:nvSpPr>
        <p:spPr>
          <a:xfrm>
            <a:off x="7853300" y="3412061"/>
            <a:ext cx="3249940" cy="1061971"/>
          </a:xfrm>
          <a:prstGeom prst="parallelogram">
            <a:avLst>
              <a:gd name="adj" fmla="val 37628"/>
            </a:avLst>
          </a:prstGeom>
          <a:gradFill flip="none" rotWithShape="1">
            <a:gsLst>
              <a:gs pos="57000">
                <a:schemeClr val="accent1">
                  <a:lumMod val="90000"/>
                  <a:lumOff val="10000"/>
                </a:schemeClr>
              </a:gs>
              <a:gs pos="100000">
                <a:schemeClr val="accent2">
                  <a:lumMod val="70000"/>
                  <a:lumOff val="3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01600" cap="flat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33">
            <a:extLst>
              <a:ext uri="{FF2B5EF4-FFF2-40B4-BE49-F238E27FC236}">
                <a16:creationId xmlns:a16="http://schemas.microsoft.com/office/drawing/2014/main" id="{70701DEC-28B2-4C22-9DA6-6BDB8E0EAC79}"/>
              </a:ext>
            </a:extLst>
          </p:cNvPr>
          <p:cNvSpPr/>
          <p:nvPr/>
        </p:nvSpPr>
        <p:spPr>
          <a:xfrm>
            <a:off x="7853300" y="1935725"/>
            <a:ext cx="3249940" cy="1061971"/>
          </a:xfrm>
          <a:prstGeom prst="parallelogram">
            <a:avLst>
              <a:gd name="adj" fmla="val 37628"/>
            </a:avLst>
          </a:prstGeom>
          <a:gradFill flip="none" rotWithShape="1">
            <a:gsLst>
              <a:gs pos="57000">
                <a:schemeClr val="accent1">
                  <a:lumMod val="90000"/>
                  <a:lumOff val="10000"/>
                </a:schemeClr>
              </a:gs>
              <a:gs pos="100000">
                <a:schemeClr val="accent2">
                  <a:lumMod val="70000"/>
                  <a:lumOff val="3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01600" cap="flat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ED68F06-CF52-4064-862B-3A195D37AD0F}"/>
              </a:ext>
            </a:extLst>
          </p:cNvPr>
          <p:cNvSpPr txBox="1"/>
          <p:nvPr/>
        </p:nvSpPr>
        <p:spPr>
          <a:xfrm>
            <a:off x="1605973" y="2192252"/>
            <a:ext cx="2342140" cy="374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kern="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需要反思的问题点</a:t>
            </a:r>
            <a:r>
              <a:rPr lang="en-US" altLang="zh-CN" sz="2000" kern="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41F6108-DE34-453F-8959-3E200316F1F9}"/>
              </a:ext>
            </a:extLst>
          </p:cNvPr>
          <p:cNvSpPr txBox="1"/>
          <p:nvPr/>
        </p:nvSpPr>
        <p:spPr>
          <a:xfrm>
            <a:off x="4958464" y="2192252"/>
            <a:ext cx="2342140" cy="374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kern="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导致问题</a:t>
            </a:r>
            <a:r>
              <a:rPr lang="en-US" altLang="zh-CN" sz="2000" kern="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1</a:t>
            </a:r>
            <a:r>
              <a:rPr lang="zh-CN" altLang="en-US" sz="2000" kern="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的原因</a:t>
            </a:r>
            <a:r>
              <a:rPr lang="en-US" altLang="zh-CN" sz="2000" kern="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16EE421-9318-4F7F-903E-6C0B9D997BAF}"/>
              </a:ext>
            </a:extLst>
          </p:cNvPr>
          <p:cNvSpPr txBox="1"/>
          <p:nvPr/>
        </p:nvSpPr>
        <p:spPr>
          <a:xfrm>
            <a:off x="8345255" y="2192252"/>
            <a:ext cx="2342140" cy="374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kern="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导致问题</a:t>
            </a:r>
            <a:r>
              <a:rPr lang="en-US" altLang="zh-CN" sz="2000" kern="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1</a:t>
            </a:r>
            <a:r>
              <a:rPr lang="zh-CN" altLang="en-US" sz="2000" kern="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的原因</a:t>
            </a:r>
            <a:r>
              <a:rPr lang="en-US" altLang="zh-CN" sz="2000" kern="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1A20535-03CD-4189-806F-0C35D7563AC4}"/>
              </a:ext>
            </a:extLst>
          </p:cNvPr>
          <p:cNvSpPr txBox="1"/>
          <p:nvPr/>
        </p:nvSpPr>
        <p:spPr>
          <a:xfrm>
            <a:off x="1605973" y="3735707"/>
            <a:ext cx="2342140" cy="374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kern="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需要反思的问题点</a:t>
            </a:r>
            <a:r>
              <a:rPr lang="en-US" altLang="zh-CN" sz="2000" kern="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2C34E2D-D4F5-41A0-A012-FC33BBA5F600}"/>
              </a:ext>
            </a:extLst>
          </p:cNvPr>
          <p:cNvSpPr txBox="1"/>
          <p:nvPr/>
        </p:nvSpPr>
        <p:spPr>
          <a:xfrm>
            <a:off x="4958464" y="3735707"/>
            <a:ext cx="2342140" cy="374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kern="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导致问题</a:t>
            </a:r>
            <a:r>
              <a:rPr lang="en-US" altLang="zh-CN" sz="2000" kern="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2</a:t>
            </a:r>
            <a:r>
              <a:rPr lang="zh-CN" altLang="en-US" sz="2000" kern="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的原因</a:t>
            </a:r>
            <a:r>
              <a:rPr lang="en-US" altLang="zh-CN" sz="2000" kern="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EF735FB-4A56-486F-B72E-10C724243FA4}"/>
              </a:ext>
            </a:extLst>
          </p:cNvPr>
          <p:cNvSpPr txBox="1"/>
          <p:nvPr/>
        </p:nvSpPr>
        <p:spPr>
          <a:xfrm>
            <a:off x="8345255" y="3735707"/>
            <a:ext cx="2342140" cy="374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kern="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导致问题</a:t>
            </a:r>
            <a:r>
              <a:rPr lang="en-US" altLang="zh-CN" sz="2000" kern="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2</a:t>
            </a:r>
            <a:r>
              <a:rPr lang="zh-CN" altLang="en-US" sz="2000" kern="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的原因</a:t>
            </a:r>
            <a:r>
              <a:rPr lang="en-US" altLang="zh-CN" sz="2000" kern="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600D0F8-AAC6-404B-BC7D-1D58A8C04BF3}"/>
              </a:ext>
            </a:extLst>
          </p:cNvPr>
          <p:cNvSpPr txBox="1"/>
          <p:nvPr/>
        </p:nvSpPr>
        <p:spPr>
          <a:xfrm>
            <a:off x="1605973" y="5212082"/>
            <a:ext cx="2342140" cy="374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kern="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需要反思的问题点</a:t>
            </a:r>
            <a:r>
              <a:rPr lang="en-US" altLang="zh-CN" sz="2000" kern="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2BF7318-F8FA-49BE-9487-82B71F44DAD5}"/>
              </a:ext>
            </a:extLst>
          </p:cNvPr>
          <p:cNvSpPr txBox="1"/>
          <p:nvPr/>
        </p:nvSpPr>
        <p:spPr>
          <a:xfrm>
            <a:off x="4958464" y="5212082"/>
            <a:ext cx="2342140" cy="374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kern="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导致问题</a:t>
            </a:r>
            <a:r>
              <a:rPr lang="en-US" altLang="zh-CN" sz="2000" kern="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3</a:t>
            </a:r>
            <a:r>
              <a:rPr lang="zh-CN" altLang="en-US" sz="2000" kern="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的原因</a:t>
            </a:r>
            <a:r>
              <a:rPr lang="en-US" altLang="zh-CN" sz="2000" kern="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7F1E8BD-549E-45A6-B7D4-87BB10907AEE}"/>
              </a:ext>
            </a:extLst>
          </p:cNvPr>
          <p:cNvSpPr txBox="1"/>
          <p:nvPr/>
        </p:nvSpPr>
        <p:spPr>
          <a:xfrm>
            <a:off x="8345255" y="5212082"/>
            <a:ext cx="2342140" cy="374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kern="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导致问题</a:t>
            </a:r>
            <a:r>
              <a:rPr lang="en-US" altLang="zh-CN" sz="2000" kern="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3</a:t>
            </a:r>
            <a:r>
              <a:rPr lang="zh-CN" altLang="en-US" sz="2000" kern="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的原因</a:t>
            </a:r>
            <a:r>
              <a:rPr lang="en-US" altLang="zh-CN" sz="2000" kern="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62859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图示&#10;&#10;描述已自动生成">
            <a:extLst>
              <a:ext uri="{FF2B5EF4-FFF2-40B4-BE49-F238E27FC236}">
                <a16:creationId xmlns:a16="http://schemas.microsoft.com/office/drawing/2014/main" id="{DBB2D597-C7C3-4082-9710-264E56240EC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3" t="2662" r="8388" b="185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BFE75C8-7149-4FDB-8ED5-8BE37DBB75F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7C74443-C3E6-4DF1-A963-AD5C30D3ED79}"/>
              </a:ext>
            </a:extLst>
          </p:cNvPr>
          <p:cNvSpPr txBox="1"/>
          <p:nvPr/>
        </p:nvSpPr>
        <p:spPr>
          <a:xfrm>
            <a:off x="1161142" y="412540"/>
            <a:ext cx="493485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4000">
                <a:gradFill>
                  <a:gsLst>
                    <a:gs pos="0">
                      <a:schemeClr val="accent2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alpha val="85000"/>
                        <a:lumMod val="75000"/>
                      </a:schemeClr>
                    </a:gs>
                  </a:gsLst>
                  <a:lin ang="270000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项目成果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83D9C25-9280-4EB4-A5EE-AA0BAB078619}"/>
              </a:ext>
            </a:extLst>
          </p:cNvPr>
          <p:cNvGrpSpPr>
            <a:grpSpLocks noChangeAspect="1"/>
          </p:cNvGrpSpPr>
          <p:nvPr/>
        </p:nvGrpSpPr>
        <p:grpSpPr>
          <a:xfrm>
            <a:off x="1308100" y="975690"/>
            <a:ext cx="2589126" cy="104806"/>
            <a:chOff x="-971599" y="914400"/>
            <a:chExt cx="1951717" cy="79004"/>
          </a:xfrm>
          <a:gradFill>
            <a:gsLst>
              <a:gs pos="69042">
                <a:srgbClr val="F49D33">
                  <a:lumMod val="50000"/>
                  <a:lumOff val="50000"/>
                </a:srgbClr>
              </a:gs>
              <a:gs pos="33000">
                <a:srgbClr val="F9B868">
                  <a:lumMod val="80000"/>
                  <a:alpha val="80000"/>
                </a:srgbClr>
              </a:gs>
              <a:gs pos="0">
                <a:schemeClr val="accent2">
                  <a:lumMod val="50000"/>
                  <a:lumOff val="50000"/>
                </a:schemeClr>
              </a:gs>
              <a:gs pos="100000">
                <a:schemeClr val="accent2">
                  <a:alpha val="85000"/>
                  <a:lumMod val="75000"/>
                </a:schemeClr>
              </a:gs>
            </a:gsLst>
            <a:lin ang="2700000" scaled="0"/>
          </a:gradFill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2C077103-A377-4AB7-A839-8DD13CA6B68B}"/>
                </a:ext>
              </a:extLst>
            </p:cNvPr>
            <p:cNvGrpSpPr/>
            <p:nvPr/>
          </p:nvGrpSpPr>
          <p:grpSpPr>
            <a:xfrm>
              <a:off x="660400" y="914400"/>
              <a:ext cx="319718" cy="79004"/>
              <a:chOff x="816138" y="898525"/>
              <a:chExt cx="917584" cy="226741"/>
            </a:xfrm>
            <a:grpFill/>
          </p:grpSpPr>
          <p:sp>
            <p:nvSpPr>
              <p:cNvPr id="18" name="平行四边形 17">
                <a:extLst>
                  <a:ext uri="{FF2B5EF4-FFF2-40B4-BE49-F238E27FC236}">
                    <a16:creationId xmlns:a16="http://schemas.microsoft.com/office/drawing/2014/main" id="{9F0AA2D9-0289-46F0-97C0-A0B987F01E91}"/>
                  </a:ext>
                </a:extLst>
              </p:cNvPr>
              <p:cNvSpPr/>
              <p:nvPr/>
            </p:nvSpPr>
            <p:spPr>
              <a:xfrm>
                <a:off x="1486866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平行四边形 18">
                <a:extLst>
                  <a:ext uri="{FF2B5EF4-FFF2-40B4-BE49-F238E27FC236}">
                    <a16:creationId xmlns:a16="http://schemas.microsoft.com/office/drawing/2014/main" id="{939645CF-26F4-4FE8-8CD9-B0DD93D0F99F}"/>
                  </a:ext>
                </a:extLst>
              </p:cNvPr>
              <p:cNvSpPr/>
              <p:nvPr/>
            </p:nvSpPr>
            <p:spPr>
              <a:xfrm>
                <a:off x="1263290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平行四边形 19">
                <a:extLst>
                  <a:ext uri="{FF2B5EF4-FFF2-40B4-BE49-F238E27FC236}">
                    <a16:creationId xmlns:a16="http://schemas.microsoft.com/office/drawing/2014/main" id="{ADA7B6D9-AA07-49E3-B62B-15599EEA7A60}"/>
                  </a:ext>
                </a:extLst>
              </p:cNvPr>
              <p:cNvSpPr/>
              <p:nvPr/>
            </p:nvSpPr>
            <p:spPr>
              <a:xfrm>
                <a:off x="1039714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平行四边形 20">
                <a:extLst>
                  <a:ext uri="{FF2B5EF4-FFF2-40B4-BE49-F238E27FC236}">
                    <a16:creationId xmlns:a16="http://schemas.microsoft.com/office/drawing/2014/main" id="{CD9B3EF9-9812-4CA6-BF34-32E3DB0C0991}"/>
                  </a:ext>
                </a:extLst>
              </p:cNvPr>
              <p:cNvSpPr/>
              <p:nvPr/>
            </p:nvSpPr>
            <p:spPr>
              <a:xfrm>
                <a:off x="816138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7B739245-212E-4E75-AAD2-68889AE7DE9D}"/>
                </a:ext>
              </a:extLst>
            </p:cNvPr>
            <p:cNvCxnSpPr>
              <a:cxnSpLocks/>
            </p:cNvCxnSpPr>
            <p:nvPr/>
          </p:nvCxnSpPr>
          <p:spPr>
            <a:xfrm>
              <a:off x="-971599" y="987054"/>
              <a:ext cx="1616124" cy="0"/>
            </a:xfrm>
            <a:prstGeom prst="line">
              <a:avLst/>
            </a:prstGeom>
            <a:grpFill/>
            <a:ln w="9525">
              <a:gradFill>
                <a:gsLst>
                  <a:gs pos="14000">
                    <a:schemeClr val="accent2">
                      <a:alpha val="0"/>
                    </a:schemeClr>
                  </a:gs>
                  <a:gs pos="100000">
                    <a:schemeClr val="accent2">
                      <a:alpha val="85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2A7A53E-CA46-4124-9F60-DE932B28F50B}"/>
              </a:ext>
            </a:extLst>
          </p:cNvPr>
          <p:cNvGrpSpPr/>
          <p:nvPr/>
        </p:nvGrpSpPr>
        <p:grpSpPr>
          <a:xfrm>
            <a:off x="-2181421" y="584200"/>
            <a:ext cx="3247500" cy="219074"/>
            <a:chOff x="-2181421" y="908050"/>
            <a:chExt cx="3247500" cy="219074"/>
          </a:xfrm>
        </p:grpSpPr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id="{8618B1C5-5202-457D-B7E0-E30D9DCFAEF2}"/>
                </a:ext>
              </a:extLst>
            </p:cNvPr>
            <p:cNvSpPr/>
            <p:nvPr/>
          </p:nvSpPr>
          <p:spPr>
            <a:xfrm>
              <a:off x="-2181421" y="908050"/>
              <a:ext cx="2979712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889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7D120DB4-063D-4AFA-92FB-7D2E82108FCD}"/>
                </a:ext>
              </a:extLst>
            </p:cNvPr>
            <p:cNvSpPr/>
            <p:nvPr/>
          </p:nvSpPr>
          <p:spPr>
            <a:xfrm>
              <a:off x="72517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254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521D76EC-4B0A-4BE0-A05C-91FD0DE23757}"/>
                </a:ext>
              </a:extLst>
            </p:cNvPr>
            <p:cNvSpPr/>
            <p:nvPr/>
          </p:nvSpPr>
          <p:spPr>
            <a:xfrm>
              <a:off x="85852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38100" dist="12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2DBAC43F-EBD0-46CA-8805-D9F1F1F8C854}"/>
              </a:ext>
            </a:extLst>
          </p:cNvPr>
          <p:cNvSpPr txBox="1"/>
          <p:nvPr/>
        </p:nvSpPr>
        <p:spPr>
          <a:xfrm>
            <a:off x="10363199" y="618608"/>
            <a:ext cx="11747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LOGO</a:t>
            </a:r>
            <a:endParaRPr lang="zh-CN" altLang="en-US" sz="2400" dirty="0">
              <a:solidFill>
                <a:schemeClr val="accent4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9491B37-9E4D-4ABA-9C0A-7250A97018E3}"/>
              </a:ext>
            </a:extLst>
          </p:cNvPr>
          <p:cNvGrpSpPr/>
          <p:nvPr/>
        </p:nvGrpSpPr>
        <p:grpSpPr>
          <a:xfrm rot="21216354">
            <a:off x="4612812" y="1565244"/>
            <a:ext cx="2991776" cy="2991776"/>
            <a:chOff x="11186330" y="3707314"/>
            <a:chExt cx="5046873" cy="5046873"/>
          </a:xfrm>
        </p:grpSpPr>
        <p:sp>
          <p:nvSpPr>
            <p:cNvPr id="27" name="五边形 26">
              <a:extLst>
                <a:ext uri="{FF2B5EF4-FFF2-40B4-BE49-F238E27FC236}">
                  <a16:creationId xmlns:a16="http://schemas.microsoft.com/office/drawing/2014/main" id="{1A96DBE9-3577-468E-9D15-D0BEA35AD3E7}"/>
                </a:ext>
              </a:extLst>
            </p:cNvPr>
            <p:cNvSpPr/>
            <p:nvPr/>
          </p:nvSpPr>
          <p:spPr>
            <a:xfrm rot="2199985">
              <a:off x="11186330" y="3827478"/>
              <a:ext cx="5046873" cy="4806545"/>
            </a:xfrm>
            <a:prstGeom prst="pentagon">
              <a:avLst/>
            </a:prstGeom>
            <a:noFill/>
            <a:ln w="12700" cap="flat">
              <a:gradFill flip="none" rotWithShape="1">
                <a:gsLst>
                  <a:gs pos="93000">
                    <a:schemeClr val="accent2">
                      <a:alpha val="0"/>
                    </a:schemeClr>
                  </a:gs>
                  <a:gs pos="47000">
                    <a:schemeClr val="accent6">
                      <a:alpha val="48000"/>
                    </a:schemeClr>
                  </a:gs>
                  <a:gs pos="1000">
                    <a:schemeClr val="accent2">
                      <a:lumMod val="40000"/>
                      <a:lumOff val="60000"/>
                      <a:alpha val="50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五边形 27">
              <a:extLst>
                <a:ext uri="{FF2B5EF4-FFF2-40B4-BE49-F238E27FC236}">
                  <a16:creationId xmlns:a16="http://schemas.microsoft.com/office/drawing/2014/main" id="{547811F4-C8F7-4799-880D-5C97EF4F0554}"/>
                </a:ext>
              </a:extLst>
            </p:cNvPr>
            <p:cNvSpPr/>
            <p:nvPr/>
          </p:nvSpPr>
          <p:spPr>
            <a:xfrm rot="2390847">
              <a:off x="11186330" y="3827478"/>
              <a:ext cx="5046873" cy="4806545"/>
            </a:xfrm>
            <a:prstGeom prst="pentagon">
              <a:avLst/>
            </a:prstGeom>
            <a:noFill/>
            <a:ln w="12700" cap="flat" cmpd="sng" algn="ctr"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6"/>
                  </a:gs>
                  <a:gs pos="50000">
                    <a:schemeClr val="accent2">
                      <a:lumMod val="40000"/>
                      <a:lumOff val="60000"/>
                      <a:alpha val="50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五边形 28">
              <a:extLst>
                <a:ext uri="{FF2B5EF4-FFF2-40B4-BE49-F238E27FC236}">
                  <a16:creationId xmlns:a16="http://schemas.microsoft.com/office/drawing/2014/main" id="{2323743F-FACB-4FEA-A286-E86BE7A4B2F6}"/>
                </a:ext>
              </a:extLst>
            </p:cNvPr>
            <p:cNvSpPr/>
            <p:nvPr/>
          </p:nvSpPr>
          <p:spPr>
            <a:xfrm rot="2594324">
              <a:off x="11186330" y="3827478"/>
              <a:ext cx="5046873" cy="4806545"/>
            </a:xfrm>
            <a:prstGeom prst="pentagon">
              <a:avLst/>
            </a:prstGeom>
            <a:noFill/>
            <a:ln w="12700" cap="flat"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6"/>
                  </a:gs>
                  <a:gs pos="50000">
                    <a:schemeClr val="accent2">
                      <a:lumMod val="40000"/>
                      <a:lumOff val="60000"/>
                      <a:alpha val="50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五边形 29">
              <a:extLst>
                <a:ext uri="{FF2B5EF4-FFF2-40B4-BE49-F238E27FC236}">
                  <a16:creationId xmlns:a16="http://schemas.microsoft.com/office/drawing/2014/main" id="{F0A40003-BE09-4718-9706-F4834FBA5EC0}"/>
                </a:ext>
              </a:extLst>
            </p:cNvPr>
            <p:cNvSpPr/>
            <p:nvPr/>
          </p:nvSpPr>
          <p:spPr>
            <a:xfrm rot="2801972">
              <a:off x="11186330" y="3827478"/>
              <a:ext cx="5046873" cy="4806545"/>
            </a:xfrm>
            <a:prstGeom prst="pentagon">
              <a:avLst/>
            </a:prstGeom>
            <a:noFill/>
            <a:ln w="12700" cap="flat"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53000">
                    <a:schemeClr val="accent6"/>
                  </a:gs>
                  <a:gs pos="100000">
                    <a:schemeClr val="accent2">
                      <a:lumMod val="40000"/>
                      <a:lumOff val="60000"/>
                      <a:alpha val="50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五边形 30">
              <a:extLst>
                <a:ext uri="{FF2B5EF4-FFF2-40B4-BE49-F238E27FC236}">
                  <a16:creationId xmlns:a16="http://schemas.microsoft.com/office/drawing/2014/main" id="{090A4BCF-6821-4C30-9E1E-B8B8C6929699}"/>
                </a:ext>
              </a:extLst>
            </p:cNvPr>
            <p:cNvSpPr/>
            <p:nvPr/>
          </p:nvSpPr>
          <p:spPr>
            <a:xfrm rot="3000312">
              <a:off x="11186330" y="3827478"/>
              <a:ext cx="5046873" cy="4806545"/>
            </a:xfrm>
            <a:prstGeom prst="pentagon">
              <a:avLst/>
            </a:prstGeom>
            <a:noFill/>
            <a:ln w="12700" cap="flat">
              <a:gradFill flip="none" rotWithShape="1">
                <a:gsLst>
                  <a:gs pos="100000">
                    <a:schemeClr val="accent2">
                      <a:alpha val="0"/>
                    </a:schemeClr>
                  </a:gs>
                  <a:gs pos="53000">
                    <a:schemeClr val="accent6"/>
                  </a:gs>
                  <a:gs pos="0">
                    <a:schemeClr val="accent2">
                      <a:lumMod val="40000"/>
                      <a:lumOff val="60000"/>
                      <a:alpha val="50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C4562893-218D-4E0E-AB69-6181AFDFC219}"/>
              </a:ext>
            </a:extLst>
          </p:cNvPr>
          <p:cNvSpPr/>
          <p:nvPr/>
        </p:nvSpPr>
        <p:spPr>
          <a:xfrm>
            <a:off x="2510743" y="-24079200"/>
            <a:ext cx="4485370" cy="243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46B4283F-501B-451B-B739-B69AE55E5A19}"/>
              </a:ext>
            </a:extLst>
          </p:cNvPr>
          <p:cNvSpPr/>
          <p:nvPr/>
        </p:nvSpPr>
        <p:spPr>
          <a:xfrm>
            <a:off x="-50016457" y="2028900"/>
            <a:ext cx="4485370" cy="243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E585E0E5-CE72-41D3-9A75-BFAE34EBE242}"/>
              </a:ext>
            </a:extLst>
          </p:cNvPr>
          <p:cNvSpPr/>
          <p:nvPr/>
        </p:nvSpPr>
        <p:spPr>
          <a:xfrm>
            <a:off x="2398395" y="33524900"/>
            <a:ext cx="4485370" cy="243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AFFB8668-EF4C-4E0F-AE9A-B910A69CBEA4}"/>
              </a:ext>
            </a:extLst>
          </p:cNvPr>
          <p:cNvSpPr/>
          <p:nvPr/>
        </p:nvSpPr>
        <p:spPr>
          <a:xfrm>
            <a:off x="59294395" y="914400"/>
            <a:ext cx="4485370" cy="243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五边形 1">
            <a:extLst>
              <a:ext uri="{FF2B5EF4-FFF2-40B4-BE49-F238E27FC236}">
                <a16:creationId xmlns:a16="http://schemas.microsoft.com/office/drawing/2014/main" id="{0DCBEC73-EA0F-4734-A676-690EC5710A0D}"/>
              </a:ext>
            </a:extLst>
          </p:cNvPr>
          <p:cNvSpPr/>
          <p:nvPr/>
        </p:nvSpPr>
        <p:spPr>
          <a:xfrm rot="2199985">
            <a:off x="4673283" y="1693859"/>
            <a:ext cx="2871272" cy="2734545"/>
          </a:xfrm>
          <a:prstGeom prst="pentagon">
            <a:avLst/>
          </a:prstGeom>
          <a:noFill/>
          <a:ln w="101600" cap="flat">
            <a:gradFill flip="none" rotWithShape="1">
              <a:gsLst>
                <a:gs pos="0">
                  <a:schemeClr val="accent2"/>
                </a:gs>
                <a:gs pos="100000">
                  <a:schemeClr val="accent6"/>
                </a:gs>
                <a:gs pos="50000">
                  <a:schemeClr val="accent2">
                    <a:lumMod val="40000"/>
                    <a:lumOff val="6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五边形 36">
            <a:extLst>
              <a:ext uri="{FF2B5EF4-FFF2-40B4-BE49-F238E27FC236}">
                <a16:creationId xmlns:a16="http://schemas.microsoft.com/office/drawing/2014/main" id="{3FB3618D-B0EC-4E65-922C-3AE1E53327EB}"/>
              </a:ext>
            </a:extLst>
          </p:cNvPr>
          <p:cNvSpPr>
            <a:spLocks noChangeAspect="1"/>
          </p:cNvSpPr>
          <p:nvPr/>
        </p:nvSpPr>
        <p:spPr>
          <a:xfrm rot="2199985">
            <a:off x="7472737" y="3557537"/>
            <a:ext cx="152340" cy="290170"/>
          </a:xfrm>
          <a:custGeom>
            <a:avLst/>
            <a:gdLst>
              <a:gd name="connsiteX0" fmla="*/ 0 w 304680"/>
              <a:gd name="connsiteY0" fmla="*/ 110835 h 290171"/>
              <a:gd name="connsiteX1" fmla="*/ 152340 w 304680"/>
              <a:gd name="connsiteY1" fmla="*/ 0 h 290171"/>
              <a:gd name="connsiteX2" fmla="*/ 304680 w 304680"/>
              <a:gd name="connsiteY2" fmla="*/ 110835 h 290171"/>
              <a:gd name="connsiteX3" fmla="*/ 246491 w 304680"/>
              <a:gd name="connsiteY3" fmla="*/ 290170 h 290171"/>
              <a:gd name="connsiteX4" fmla="*/ 58189 w 304680"/>
              <a:gd name="connsiteY4" fmla="*/ 290170 h 290171"/>
              <a:gd name="connsiteX5" fmla="*/ 0 w 304680"/>
              <a:gd name="connsiteY5" fmla="*/ 110835 h 290171"/>
              <a:gd name="connsiteX0" fmla="*/ 0 w 304680"/>
              <a:gd name="connsiteY0" fmla="*/ 110835 h 290170"/>
              <a:gd name="connsiteX1" fmla="*/ 152340 w 304680"/>
              <a:gd name="connsiteY1" fmla="*/ 0 h 290170"/>
              <a:gd name="connsiteX2" fmla="*/ 304680 w 304680"/>
              <a:gd name="connsiteY2" fmla="*/ 110835 h 290170"/>
              <a:gd name="connsiteX3" fmla="*/ 246491 w 304680"/>
              <a:gd name="connsiteY3" fmla="*/ 290170 h 290170"/>
              <a:gd name="connsiteX4" fmla="*/ 58189 w 304680"/>
              <a:gd name="connsiteY4" fmla="*/ 290170 h 290170"/>
              <a:gd name="connsiteX5" fmla="*/ 91440 w 304680"/>
              <a:gd name="connsiteY5" fmla="*/ 202275 h 290170"/>
              <a:gd name="connsiteX0" fmla="*/ 98443 w 250783"/>
              <a:gd name="connsiteY0" fmla="*/ 0 h 290170"/>
              <a:gd name="connsiteX1" fmla="*/ 250783 w 250783"/>
              <a:gd name="connsiteY1" fmla="*/ 110835 h 290170"/>
              <a:gd name="connsiteX2" fmla="*/ 192594 w 250783"/>
              <a:gd name="connsiteY2" fmla="*/ 290170 h 290170"/>
              <a:gd name="connsiteX3" fmla="*/ 4292 w 250783"/>
              <a:gd name="connsiteY3" fmla="*/ 290170 h 290170"/>
              <a:gd name="connsiteX4" fmla="*/ 37543 w 250783"/>
              <a:gd name="connsiteY4" fmla="*/ 202275 h 290170"/>
              <a:gd name="connsiteX0" fmla="*/ 94151 w 246491"/>
              <a:gd name="connsiteY0" fmla="*/ 0 h 290170"/>
              <a:gd name="connsiteX1" fmla="*/ 246491 w 246491"/>
              <a:gd name="connsiteY1" fmla="*/ 110835 h 290170"/>
              <a:gd name="connsiteX2" fmla="*/ 188302 w 246491"/>
              <a:gd name="connsiteY2" fmla="*/ 290170 h 290170"/>
              <a:gd name="connsiteX3" fmla="*/ 0 w 246491"/>
              <a:gd name="connsiteY3" fmla="*/ 290170 h 290170"/>
              <a:gd name="connsiteX0" fmla="*/ 0 w 152340"/>
              <a:gd name="connsiteY0" fmla="*/ 0 h 290170"/>
              <a:gd name="connsiteX1" fmla="*/ 152340 w 152340"/>
              <a:gd name="connsiteY1" fmla="*/ 110835 h 290170"/>
              <a:gd name="connsiteX2" fmla="*/ 94151 w 152340"/>
              <a:gd name="connsiteY2" fmla="*/ 290170 h 290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340" h="290170">
                <a:moveTo>
                  <a:pt x="0" y="0"/>
                </a:moveTo>
                <a:lnTo>
                  <a:pt x="152340" y="110835"/>
                </a:lnTo>
                <a:lnTo>
                  <a:pt x="94151" y="290170"/>
                </a:lnTo>
              </a:path>
            </a:pathLst>
          </a:custGeom>
          <a:noFill/>
          <a:ln w="31750" cap="flat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五边形 37">
            <a:extLst>
              <a:ext uri="{FF2B5EF4-FFF2-40B4-BE49-F238E27FC236}">
                <a16:creationId xmlns:a16="http://schemas.microsoft.com/office/drawing/2014/main" id="{B858CCA1-1DDF-4EA7-8774-9FB13793E268}"/>
              </a:ext>
            </a:extLst>
          </p:cNvPr>
          <p:cNvSpPr>
            <a:spLocks noChangeAspect="1"/>
          </p:cNvSpPr>
          <p:nvPr/>
        </p:nvSpPr>
        <p:spPr>
          <a:xfrm rot="2199985">
            <a:off x="4388878" y="3567933"/>
            <a:ext cx="246491" cy="179335"/>
          </a:xfrm>
          <a:custGeom>
            <a:avLst/>
            <a:gdLst>
              <a:gd name="connsiteX0" fmla="*/ 0 w 304680"/>
              <a:gd name="connsiteY0" fmla="*/ 110835 h 290171"/>
              <a:gd name="connsiteX1" fmla="*/ 152340 w 304680"/>
              <a:gd name="connsiteY1" fmla="*/ 0 h 290171"/>
              <a:gd name="connsiteX2" fmla="*/ 304680 w 304680"/>
              <a:gd name="connsiteY2" fmla="*/ 110835 h 290171"/>
              <a:gd name="connsiteX3" fmla="*/ 246491 w 304680"/>
              <a:gd name="connsiteY3" fmla="*/ 290170 h 290171"/>
              <a:gd name="connsiteX4" fmla="*/ 58189 w 304680"/>
              <a:gd name="connsiteY4" fmla="*/ 290170 h 290171"/>
              <a:gd name="connsiteX5" fmla="*/ 0 w 304680"/>
              <a:gd name="connsiteY5" fmla="*/ 110835 h 290171"/>
              <a:gd name="connsiteX0" fmla="*/ 152340 w 304680"/>
              <a:gd name="connsiteY0" fmla="*/ 0 h 290170"/>
              <a:gd name="connsiteX1" fmla="*/ 304680 w 304680"/>
              <a:gd name="connsiteY1" fmla="*/ 110835 h 290170"/>
              <a:gd name="connsiteX2" fmla="*/ 246491 w 304680"/>
              <a:gd name="connsiteY2" fmla="*/ 290170 h 290170"/>
              <a:gd name="connsiteX3" fmla="*/ 58189 w 304680"/>
              <a:gd name="connsiteY3" fmla="*/ 290170 h 290170"/>
              <a:gd name="connsiteX4" fmla="*/ 0 w 304680"/>
              <a:gd name="connsiteY4" fmla="*/ 110835 h 290170"/>
              <a:gd name="connsiteX5" fmla="*/ 243780 w 304680"/>
              <a:gd name="connsiteY5" fmla="*/ 91440 h 290170"/>
              <a:gd name="connsiteX0" fmla="*/ 152340 w 304680"/>
              <a:gd name="connsiteY0" fmla="*/ 0 h 290170"/>
              <a:gd name="connsiteX1" fmla="*/ 304680 w 304680"/>
              <a:gd name="connsiteY1" fmla="*/ 110835 h 290170"/>
              <a:gd name="connsiteX2" fmla="*/ 246491 w 304680"/>
              <a:gd name="connsiteY2" fmla="*/ 290170 h 290170"/>
              <a:gd name="connsiteX3" fmla="*/ 58189 w 304680"/>
              <a:gd name="connsiteY3" fmla="*/ 290170 h 290170"/>
              <a:gd name="connsiteX4" fmla="*/ 0 w 304680"/>
              <a:gd name="connsiteY4" fmla="*/ 110835 h 290170"/>
              <a:gd name="connsiteX0" fmla="*/ 304680 w 304680"/>
              <a:gd name="connsiteY0" fmla="*/ 0 h 179335"/>
              <a:gd name="connsiteX1" fmla="*/ 246491 w 304680"/>
              <a:gd name="connsiteY1" fmla="*/ 179335 h 179335"/>
              <a:gd name="connsiteX2" fmla="*/ 58189 w 304680"/>
              <a:gd name="connsiteY2" fmla="*/ 179335 h 179335"/>
              <a:gd name="connsiteX3" fmla="*/ 0 w 304680"/>
              <a:gd name="connsiteY3" fmla="*/ 0 h 179335"/>
              <a:gd name="connsiteX0" fmla="*/ 246491 w 246491"/>
              <a:gd name="connsiteY0" fmla="*/ 179335 h 179335"/>
              <a:gd name="connsiteX1" fmla="*/ 58189 w 246491"/>
              <a:gd name="connsiteY1" fmla="*/ 179335 h 179335"/>
              <a:gd name="connsiteX2" fmla="*/ 0 w 246491"/>
              <a:gd name="connsiteY2" fmla="*/ 0 h 179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6491" h="179335">
                <a:moveTo>
                  <a:pt x="246491" y="179335"/>
                </a:moveTo>
                <a:lnTo>
                  <a:pt x="58189" y="179335"/>
                </a:lnTo>
                <a:lnTo>
                  <a:pt x="0" y="0"/>
                </a:lnTo>
              </a:path>
            </a:pathLst>
          </a:custGeom>
          <a:noFill/>
          <a:ln w="31750" cap="flat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五边形 38">
            <a:extLst>
              <a:ext uri="{FF2B5EF4-FFF2-40B4-BE49-F238E27FC236}">
                <a16:creationId xmlns:a16="http://schemas.microsoft.com/office/drawing/2014/main" id="{35A2316F-D36C-4006-A411-319182780494}"/>
              </a:ext>
            </a:extLst>
          </p:cNvPr>
          <p:cNvSpPr>
            <a:spLocks noChangeAspect="1"/>
          </p:cNvSpPr>
          <p:nvPr/>
        </p:nvSpPr>
        <p:spPr>
          <a:xfrm rot="2199985">
            <a:off x="6851657" y="1807375"/>
            <a:ext cx="304680" cy="110835"/>
          </a:xfrm>
          <a:custGeom>
            <a:avLst/>
            <a:gdLst>
              <a:gd name="connsiteX0" fmla="*/ 0 w 304680"/>
              <a:gd name="connsiteY0" fmla="*/ 110835 h 290171"/>
              <a:gd name="connsiteX1" fmla="*/ 152340 w 304680"/>
              <a:gd name="connsiteY1" fmla="*/ 0 h 290171"/>
              <a:gd name="connsiteX2" fmla="*/ 304680 w 304680"/>
              <a:gd name="connsiteY2" fmla="*/ 110835 h 290171"/>
              <a:gd name="connsiteX3" fmla="*/ 246491 w 304680"/>
              <a:gd name="connsiteY3" fmla="*/ 290170 h 290171"/>
              <a:gd name="connsiteX4" fmla="*/ 58189 w 304680"/>
              <a:gd name="connsiteY4" fmla="*/ 290170 h 290171"/>
              <a:gd name="connsiteX5" fmla="*/ 0 w 304680"/>
              <a:gd name="connsiteY5" fmla="*/ 110835 h 290171"/>
              <a:gd name="connsiteX0" fmla="*/ 246491 w 337931"/>
              <a:gd name="connsiteY0" fmla="*/ 290170 h 381610"/>
              <a:gd name="connsiteX1" fmla="*/ 58189 w 337931"/>
              <a:gd name="connsiteY1" fmla="*/ 290170 h 381610"/>
              <a:gd name="connsiteX2" fmla="*/ 0 w 337931"/>
              <a:gd name="connsiteY2" fmla="*/ 110835 h 381610"/>
              <a:gd name="connsiteX3" fmla="*/ 152340 w 337931"/>
              <a:gd name="connsiteY3" fmla="*/ 0 h 381610"/>
              <a:gd name="connsiteX4" fmla="*/ 304680 w 337931"/>
              <a:gd name="connsiteY4" fmla="*/ 110835 h 381610"/>
              <a:gd name="connsiteX5" fmla="*/ 337931 w 337931"/>
              <a:gd name="connsiteY5" fmla="*/ 381610 h 381610"/>
              <a:gd name="connsiteX0" fmla="*/ 246491 w 304680"/>
              <a:gd name="connsiteY0" fmla="*/ 290170 h 290170"/>
              <a:gd name="connsiteX1" fmla="*/ 58189 w 304680"/>
              <a:gd name="connsiteY1" fmla="*/ 290170 h 290170"/>
              <a:gd name="connsiteX2" fmla="*/ 0 w 304680"/>
              <a:gd name="connsiteY2" fmla="*/ 110835 h 290170"/>
              <a:gd name="connsiteX3" fmla="*/ 152340 w 304680"/>
              <a:gd name="connsiteY3" fmla="*/ 0 h 290170"/>
              <a:gd name="connsiteX4" fmla="*/ 304680 w 304680"/>
              <a:gd name="connsiteY4" fmla="*/ 110835 h 290170"/>
              <a:gd name="connsiteX0" fmla="*/ 58189 w 304680"/>
              <a:gd name="connsiteY0" fmla="*/ 290170 h 290170"/>
              <a:gd name="connsiteX1" fmla="*/ 0 w 304680"/>
              <a:gd name="connsiteY1" fmla="*/ 110835 h 290170"/>
              <a:gd name="connsiteX2" fmla="*/ 152340 w 304680"/>
              <a:gd name="connsiteY2" fmla="*/ 0 h 290170"/>
              <a:gd name="connsiteX3" fmla="*/ 304680 w 304680"/>
              <a:gd name="connsiteY3" fmla="*/ 110835 h 290170"/>
              <a:gd name="connsiteX0" fmla="*/ 0 w 304680"/>
              <a:gd name="connsiteY0" fmla="*/ 110835 h 110835"/>
              <a:gd name="connsiteX1" fmla="*/ 152340 w 304680"/>
              <a:gd name="connsiteY1" fmla="*/ 0 h 110835"/>
              <a:gd name="connsiteX2" fmla="*/ 304680 w 304680"/>
              <a:gd name="connsiteY2" fmla="*/ 110835 h 110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680" h="110835">
                <a:moveTo>
                  <a:pt x="0" y="110835"/>
                </a:moveTo>
                <a:lnTo>
                  <a:pt x="152340" y="0"/>
                </a:lnTo>
                <a:lnTo>
                  <a:pt x="304680" y="110835"/>
                </a:lnTo>
              </a:path>
            </a:pathLst>
          </a:custGeom>
          <a:noFill/>
          <a:ln w="31750" cap="flat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五边形 39">
            <a:extLst>
              <a:ext uri="{FF2B5EF4-FFF2-40B4-BE49-F238E27FC236}">
                <a16:creationId xmlns:a16="http://schemas.microsoft.com/office/drawing/2014/main" id="{011D595F-317C-440E-A759-CB66517092B6}"/>
              </a:ext>
            </a:extLst>
          </p:cNvPr>
          <p:cNvSpPr>
            <a:spLocks noChangeAspect="1"/>
          </p:cNvSpPr>
          <p:nvPr/>
        </p:nvSpPr>
        <p:spPr>
          <a:xfrm rot="2199985">
            <a:off x="5015578" y="1736526"/>
            <a:ext cx="152340" cy="290170"/>
          </a:xfrm>
          <a:custGeom>
            <a:avLst/>
            <a:gdLst>
              <a:gd name="connsiteX0" fmla="*/ 0 w 304680"/>
              <a:gd name="connsiteY0" fmla="*/ 110835 h 290171"/>
              <a:gd name="connsiteX1" fmla="*/ 152340 w 304680"/>
              <a:gd name="connsiteY1" fmla="*/ 0 h 290171"/>
              <a:gd name="connsiteX2" fmla="*/ 304680 w 304680"/>
              <a:gd name="connsiteY2" fmla="*/ 110835 h 290171"/>
              <a:gd name="connsiteX3" fmla="*/ 246491 w 304680"/>
              <a:gd name="connsiteY3" fmla="*/ 290170 h 290171"/>
              <a:gd name="connsiteX4" fmla="*/ 58189 w 304680"/>
              <a:gd name="connsiteY4" fmla="*/ 290170 h 290171"/>
              <a:gd name="connsiteX5" fmla="*/ 0 w 304680"/>
              <a:gd name="connsiteY5" fmla="*/ 110835 h 290171"/>
              <a:gd name="connsiteX0" fmla="*/ 246491 w 337931"/>
              <a:gd name="connsiteY0" fmla="*/ 290170 h 381610"/>
              <a:gd name="connsiteX1" fmla="*/ 58189 w 337931"/>
              <a:gd name="connsiteY1" fmla="*/ 290170 h 381610"/>
              <a:gd name="connsiteX2" fmla="*/ 0 w 337931"/>
              <a:gd name="connsiteY2" fmla="*/ 110835 h 381610"/>
              <a:gd name="connsiteX3" fmla="*/ 152340 w 337931"/>
              <a:gd name="connsiteY3" fmla="*/ 0 h 381610"/>
              <a:gd name="connsiteX4" fmla="*/ 304680 w 337931"/>
              <a:gd name="connsiteY4" fmla="*/ 110835 h 381610"/>
              <a:gd name="connsiteX5" fmla="*/ 337931 w 337931"/>
              <a:gd name="connsiteY5" fmla="*/ 381610 h 381610"/>
              <a:gd name="connsiteX0" fmla="*/ 246491 w 304680"/>
              <a:gd name="connsiteY0" fmla="*/ 290170 h 290170"/>
              <a:gd name="connsiteX1" fmla="*/ 58189 w 304680"/>
              <a:gd name="connsiteY1" fmla="*/ 290170 h 290170"/>
              <a:gd name="connsiteX2" fmla="*/ 0 w 304680"/>
              <a:gd name="connsiteY2" fmla="*/ 110835 h 290170"/>
              <a:gd name="connsiteX3" fmla="*/ 152340 w 304680"/>
              <a:gd name="connsiteY3" fmla="*/ 0 h 290170"/>
              <a:gd name="connsiteX4" fmla="*/ 304680 w 304680"/>
              <a:gd name="connsiteY4" fmla="*/ 110835 h 290170"/>
              <a:gd name="connsiteX0" fmla="*/ 246491 w 246491"/>
              <a:gd name="connsiteY0" fmla="*/ 290170 h 290170"/>
              <a:gd name="connsiteX1" fmla="*/ 58189 w 246491"/>
              <a:gd name="connsiteY1" fmla="*/ 290170 h 290170"/>
              <a:gd name="connsiteX2" fmla="*/ 0 w 246491"/>
              <a:gd name="connsiteY2" fmla="*/ 110835 h 290170"/>
              <a:gd name="connsiteX3" fmla="*/ 152340 w 246491"/>
              <a:gd name="connsiteY3" fmla="*/ 0 h 290170"/>
              <a:gd name="connsiteX0" fmla="*/ 58189 w 152340"/>
              <a:gd name="connsiteY0" fmla="*/ 290170 h 290170"/>
              <a:gd name="connsiteX1" fmla="*/ 0 w 152340"/>
              <a:gd name="connsiteY1" fmla="*/ 110835 h 290170"/>
              <a:gd name="connsiteX2" fmla="*/ 152340 w 152340"/>
              <a:gd name="connsiteY2" fmla="*/ 0 h 290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340" h="290170">
                <a:moveTo>
                  <a:pt x="58189" y="290170"/>
                </a:moveTo>
                <a:lnTo>
                  <a:pt x="0" y="110835"/>
                </a:lnTo>
                <a:lnTo>
                  <a:pt x="152340" y="0"/>
                </a:lnTo>
              </a:path>
            </a:pathLst>
          </a:custGeom>
          <a:noFill/>
          <a:ln w="31750" cap="flat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五边形 40">
            <a:extLst>
              <a:ext uri="{FF2B5EF4-FFF2-40B4-BE49-F238E27FC236}">
                <a16:creationId xmlns:a16="http://schemas.microsoft.com/office/drawing/2014/main" id="{BDB1B927-3085-4990-9913-B100C23616EE}"/>
              </a:ext>
            </a:extLst>
          </p:cNvPr>
          <p:cNvSpPr>
            <a:spLocks noChangeAspect="1"/>
          </p:cNvSpPr>
          <p:nvPr/>
        </p:nvSpPr>
        <p:spPr>
          <a:xfrm rot="2199985">
            <a:off x="5883854" y="4664430"/>
            <a:ext cx="246491" cy="179335"/>
          </a:xfrm>
          <a:custGeom>
            <a:avLst/>
            <a:gdLst>
              <a:gd name="connsiteX0" fmla="*/ 0 w 304680"/>
              <a:gd name="connsiteY0" fmla="*/ 110835 h 290171"/>
              <a:gd name="connsiteX1" fmla="*/ 152340 w 304680"/>
              <a:gd name="connsiteY1" fmla="*/ 0 h 290171"/>
              <a:gd name="connsiteX2" fmla="*/ 304680 w 304680"/>
              <a:gd name="connsiteY2" fmla="*/ 110835 h 290171"/>
              <a:gd name="connsiteX3" fmla="*/ 246491 w 304680"/>
              <a:gd name="connsiteY3" fmla="*/ 290170 h 290171"/>
              <a:gd name="connsiteX4" fmla="*/ 58189 w 304680"/>
              <a:gd name="connsiteY4" fmla="*/ 290170 h 290171"/>
              <a:gd name="connsiteX5" fmla="*/ 0 w 304680"/>
              <a:gd name="connsiteY5" fmla="*/ 110835 h 290171"/>
              <a:gd name="connsiteX0" fmla="*/ 152340 w 304680"/>
              <a:gd name="connsiteY0" fmla="*/ 0 h 290170"/>
              <a:gd name="connsiteX1" fmla="*/ 304680 w 304680"/>
              <a:gd name="connsiteY1" fmla="*/ 110835 h 290170"/>
              <a:gd name="connsiteX2" fmla="*/ 246491 w 304680"/>
              <a:gd name="connsiteY2" fmla="*/ 290170 h 290170"/>
              <a:gd name="connsiteX3" fmla="*/ 58189 w 304680"/>
              <a:gd name="connsiteY3" fmla="*/ 290170 h 290170"/>
              <a:gd name="connsiteX4" fmla="*/ 0 w 304680"/>
              <a:gd name="connsiteY4" fmla="*/ 110835 h 290170"/>
              <a:gd name="connsiteX5" fmla="*/ 243780 w 304680"/>
              <a:gd name="connsiteY5" fmla="*/ 91440 h 290170"/>
              <a:gd name="connsiteX0" fmla="*/ 304680 w 304680"/>
              <a:gd name="connsiteY0" fmla="*/ 23561 h 202896"/>
              <a:gd name="connsiteX1" fmla="*/ 246491 w 304680"/>
              <a:gd name="connsiteY1" fmla="*/ 202896 h 202896"/>
              <a:gd name="connsiteX2" fmla="*/ 58189 w 304680"/>
              <a:gd name="connsiteY2" fmla="*/ 202896 h 202896"/>
              <a:gd name="connsiteX3" fmla="*/ 0 w 304680"/>
              <a:gd name="connsiteY3" fmla="*/ 23561 h 202896"/>
              <a:gd name="connsiteX4" fmla="*/ 243780 w 304680"/>
              <a:gd name="connsiteY4" fmla="*/ 4166 h 202896"/>
              <a:gd name="connsiteX0" fmla="*/ 304680 w 304680"/>
              <a:gd name="connsiteY0" fmla="*/ 0 h 179335"/>
              <a:gd name="connsiteX1" fmla="*/ 246491 w 304680"/>
              <a:gd name="connsiteY1" fmla="*/ 179335 h 179335"/>
              <a:gd name="connsiteX2" fmla="*/ 58189 w 304680"/>
              <a:gd name="connsiteY2" fmla="*/ 179335 h 179335"/>
              <a:gd name="connsiteX3" fmla="*/ 0 w 304680"/>
              <a:gd name="connsiteY3" fmla="*/ 0 h 179335"/>
              <a:gd name="connsiteX0" fmla="*/ 246491 w 246491"/>
              <a:gd name="connsiteY0" fmla="*/ 0 h 179335"/>
              <a:gd name="connsiteX1" fmla="*/ 188302 w 246491"/>
              <a:gd name="connsiteY1" fmla="*/ 179335 h 179335"/>
              <a:gd name="connsiteX2" fmla="*/ 0 w 246491"/>
              <a:gd name="connsiteY2" fmla="*/ 179335 h 179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6491" h="179335">
                <a:moveTo>
                  <a:pt x="246491" y="0"/>
                </a:moveTo>
                <a:lnTo>
                  <a:pt x="188302" y="179335"/>
                </a:lnTo>
                <a:lnTo>
                  <a:pt x="0" y="179335"/>
                </a:lnTo>
              </a:path>
            </a:pathLst>
          </a:custGeom>
          <a:noFill/>
          <a:ln w="31750" cap="flat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714E6DF7-E0A6-4527-8E37-3C2EBFC3CB7C}"/>
              </a:ext>
            </a:extLst>
          </p:cNvPr>
          <p:cNvSpPr/>
          <p:nvPr/>
        </p:nvSpPr>
        <p:spPr>
          <a:xfrm>
            <a:off x="3803567" y="1584028"/>
            <a:ext cx="1193006" cy="192882"/>
          </a:xfrm>
          <a:custGeom>
            <a:avLst/>
            <a:gdLst>
              <a:gd name="connsiteX0" fmla="*/ 0 w 2667000"/>
              <a:gd name="connsiteY0" fmla="*/ 495 h 190995"/>
              <a:gd name="connsiteX1" fmla="*/ 0 w 2667000"/>
              <a:gd name="connsiteY1" fmla="*/ 495 h 190995"/>
              <a:gd name="connsiteX2" fmla="*/ 1930400 w 2667000"/>
              <a:gd name="connsiteY2" fmla="*/ 13195 h 190995"/>
              <a:gd name="connsiteX3" fmla="*/ 2286000 w 2667000"/>
              <a:gd name="connsiteY3" fmla="*/ 495 h 190995"/>
              <a:gd name="connsiteX4" fmla="*/ 2413000 w 2667000"/>
              <a:gd name="connsiteY4" fmla="*/ 495 h 190995"/>
              <a:gd name="connsiteX5" fmla="*/ 2667000 w 2667000"/>
              <a:gd name="connsiteY5" fmla="*/ 190995 h 190995"/>
              <a:gd name="connsiteX0" fmla="*/ 0 w 2667000"/>
              <a:gd name="connsiteY0" fmla="*/ 495 h 190995"/>
              <a:gd name="connsiteX1" fmla="*/ 0 w 2667000"/>
              <a:gd name="connsiteY1" fmla="*/ 495 h 190995"/>
              <a:gd name="connsiteX2" fmla="*/ 2286000 w 2667000"/>
              <a:gd name="connsiteY2" fmla="*/ 495 h 190995"/>
              <a:gd name="connsiteX3" fmla="*/ 2413000 w 2667000"/>
              <a:gd name="connsiteY3" fmla="*/ 495 h 190995"/>
              <a:gd name="connsiteX4" fmla="*/ 2667000 w 2667000"/>
              <a:gd name="connsiteY4" fmla="*/ 190995 h 190995"/>
              <a:gd name="connsiteX0" fmla="*/ 0 w 2667000"/>
              <a:gd name="connsiteY0" fmla="*/ 0 h 190500"/>
              <a:gd name="connsiteX1" fmla="*/ 0 w 2667000"/>
              <a:gd name="connsiteY1" fmla="*/ 0 h 190500"/>
              <a:gd name="connsiteX2" fmla="*/ 2413000 w 2667000"/>
              <a:gd name="connsiteY2" fmla="*/ 0 h 190500"/>
              <a:gd name="connsiteX3" fmla="*/ 2667000 w 2667000"/>
              <a:gd name="connsiteY3" fmla="*/ 190500 h 190500"/>
              <a:gd name="connsiteX0" fmla="*/ 0 w 2667000"/>
              <a:gd name="connsiteY0" fmla="*/ 0 h 190500"/>
              <a:gd name="connsiteX1" fmla="*/ 1245394 w 2667000"/>
              <a:gd name="connsiteY1" fmla="*/ 2381 h 190500"/>
              <a:gd name="connsiteX2" fmla="*/ 2413000 w 2667000"/>
              <a:gd name="connsiteY2" fmla="*/ 0 h 190500"/>
              <a:gd name="connsiteX3" fmla="*/ 2667000 w 2667000"/>
              <a:gd name="connsiteY3" fmla="*/ 190500 h 190500"/>
              <a:gd name="connsiteX0" fmla="*/ 0 w 2667000"/>
              <a:gd name="connsiteY0" fmla="*/ 0 h 190500"/>
              <a:gd name="connsiteX1" fmla="*/ 1245394 w 2667000"/>
              <a:gd name="connsiteY1" fmla="*/ 2381 h 190500"/>
              <a:gd name="connsiteX2" fmla="*/ 2413000 w 2667000"/>
              <a:gd name="connsiteY2" fmla="*/ 0 h 190500"/>
              <a:gd name="connsiteX3" fmla="*/ 2667000 w 2667000"/>
              <a:gd name="connsiteY3" fmla="*/ 190500 h 190500"/>
              <a:gd name="connsiteX0" fmla="*/ 0 w 1421606"/>
              <a:gd name="connsiteY0" fmla="*/ 2381 h 190500"/>
              <a:gd name="connsiteX1" fmla="*/ 1167606 w 1421606"/>
              <a:gd name="connsiteY1" fmla="*/ 0 h 190500"/>
              <a:gd name="connsiteX2" fmla="*/ 1421606 w 1421606"/>
              <a:gd name="connsiteY2" fmla="*/ 190500 h 190500"/>
              <a:gd name="connsiteX0" fmla="*/ 0 w 1193006"/>
              <a:gd name="connsiteY0" fmla="*/ 0 h 192882"/>
              <a:gd name="connsiteX1" fmla="*/ 939006 w 1193006"/>
              <a:gd name="connsiteY1" fmla="*/ 2382 h 192882"/>
              <a:gd name="connsiteX2" fmla="*/ 1193006 w 1193006"/>
              <a:gd name="connsiteY2" fmla="*/ 192882 h 192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3006" h="192882">
                <a:moveTo>
                  <a:pt x="0" y="0"/>
                </a:moveTo>
                <a:lnTo>
                  <a:pt x="939006" y="2382"/>
                </a:lnTo>
                <a:lnTo>
                  <a:pt x="1193006" y="192882"/>
                </a:lnTo>
              </a:path>
            </a:pathLst>
          </a:custGeom>
          <a:ln w="9525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254A8DF0-507D-4EA3-959E-04E892CBDC1E}"/>
              </a:ext>
            </a:extLst>
          </p:cNvPr>
          <p:cNvSpPr/>
          <p:nvPr/>
        </p:nvSpPr>
        <p:spPr>
          <a:xfrm flipH="1">
            <a:off x="7070944" y="1586410"/>
            <a:ext cx="1240631" cy="190500"/>
          </a:xfrm>
          <a:custGeom>
            <a:avLst/>
            <a:gdLst>
              <a:gd name="connsiteX0" fmla="*/ 0 w 2667000"/>
              <a:gd name="connsiteY0" fmla="*/ 495 h 190995"/>
              <a:gd name="connsiteX1" fmla="*/ 0 w 2667000"/>
              <a:gd name="connsiteY1" fmla="*/ 495 h 190995"/>
              <a:gd name="connsiteX2" fmla="*/ 1930400 w 2667000"/>
              <a:gd name="connsiteY2" fmla="*/ 13195 h 190995"/>
              <a:gd name="connsiteX3" fmla="*/ 2286000 w 2667000"/>
              <a:gd name="connsiteY3" fmla="*/ 495 h 190995"/>
              <a:gd name="connsiteX4" fmla="*/ 2413000 w 2667000"/>
              <a:gd name="connsiteY4" fmla="*/ 495 h 190995"/>
              <a:gd name="connsiteX5" fmla="*/ 2667000 w 2667000"/>
              <a:gd name="connsiteY5" fmla="*/ 190995 h 190995"/>
              <a:gd name="connsiteX0" fmla="*/ 0 w 2667000"/>
              <a:gd name="connsiteY0" fmla="*/ 495 h 190995"/>
              <a:gd name="connsiteX1" fmla="*/ 0 w 2667000"/>
              <a:gd name="connsiteY1" fmla="*/ 495 h 190995"/>
              <a:gd name="connsiteX2" fmla="*/ 2286000 w 2667000"/>
              <a:gd name="connsiteY2" fmla="*/ 495 h 190995"/>
              <a:gd name="connsiteX3" fmla="*/ 2413000 w 2667000"/>
              <a:gd name="connsiteY3" fmla="*/ 495 h 190995"/>
              <a:gd name="connsiteX4" fmla="*/ 2667000 w 2667000"/>
              <a:gd name="connsiteY4" fmla="*/ 190995 h 190995"/>
              <a:gd name="connsiteX0" fmla="*/ 0 w 2667000"/>
              <a:gd name="connsiteY0" fmla="*/ 0 h 190500"/>
              <a:gd name="connsiteX1" fmla="*/ 0 w 2667000"/>
              <a:gd name="connsiteY1" fmla="*/ 0 h 190500"/>
              <a:gd name="connsiteX2" fmla="*/ 2413000 w 2667000"/>
              <a:gd name="connsiteY2" fmla="*/ 0 h 190500"/>
              <a:gd name="connsiteX3" fmla="*/ 2667000 w 2667000"/>
              <a:gd name="connsiteY3" fmla="*/ 190500 h 190500"/>
              <a:gd name="connsiteX0" fmla="*/ 0 w 2667000"/>
              <a:gd name="connsiteY0" fmla="*/ 0 h 190500"/>
              <a:gd name="connsiteX1" fmla="*/ 1245394 w 2667000"/>
              <a:gd name="connsiteY1" fmla="*/ 2381 h 190500"/>
              <a:gd name="connsiteX2" fmla="*/ 2413000 w 2667000"/>
              <a:gd name="connsiteY2" fmla="*/ 0 h 190500"/>
              <a:gd name="connsiteX3" fmla="*/ 2667000 w 2667000"/>
              <a:gd name="connsiteY3" fmla="*/ 190500 h 190500"/>
              <a:gd name="connsiteX0" fmla="*/ 0 w 2667000"/>
              <a:gd name="connsiteY0" fmla="*/ 0 h 190500"/>
              <a:gd name="connsiteX1" fmla="*/ 1245394 w 2667000"/>
              <a:gd name="connsiteY1" fmla="*/ 2381 h 190500"/>
              <a:gd name="connsiteX2" fmla="*/ 2413000 w 2667000"/>
              <a:gd name="connsiteY2" fmla="*/ 0 h 190500"/>
              <a:gd name="connsiteX3" fmla="*/ 2667000 w 2667000"/>
              <a:gd name="connsiteY3" fmla="*/ 190500 h 190500"/>
              <a:gd name="connsiteX0" fmla="*/ 0 w 1421606"/>
              <a:gd name="connsiteY0" fmla="*/ 2381 h 190500"/>
              <a:gd name="connsiteX1" fmla="*/ 1167606 w 1421606"/>
              <a:gd name="connsiteY1" fmla="*/ 0 h 190500"/>
              <a:gd name="connsiteX2" fmla="*/ 1421606 w 1421606"/>
              <a:gd name="connsiteY2" fmla="*/ 190500 h 190500"/>
              <a:gd name="connsiteX0" fmla="*/ 0 w 1240631"/>
              <a:gd name="connsiteY0" fmla="*/ 7143 h 190500"/>
              <a:gd name="connsiteX1" fmla="*/ 986631 w 1240631"/>
              <a:gd name="connsiteY1" fmla="*/ 0 h 190500"/>
              <a:gd name="connsiteX2" fmla="*/ 1240631 w 1240631"/>
              <a:gd name="connsiteY2" fmla="*/ 19050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0631" h="190500">
                <a:moveTo>
                  <a:pt x="0" y="7143"/>
                </a:moveTo>
                <a:lnTo>
                  <a:pt x="986631" y="0"/>
                </a:lnTo>
                <a:lnTo>
                  <a:pt x="1240631" y="190500"/>
                </a:lnTo>
              </a:path>
            </a:pathLst>
          </a:custGeom>
          <a:ln w="9525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83FB01C4-8BCD-4897-A94D-0DFB0E34E7C6}"/>
              </a:ext>
            </a:extLst>
          </p:cNvPr>
          <p:cNvSpPr/>
          <p:nvPr/>
        </p:nvSpPr>
        <p:spPr>
          <a:xfrm flipH="1" flipV="1">
            <a:off x="7677814" y="3738817"/>
            <a:ext cx="1159668" cy="190500"/>
          </a:xfrm>
          <a:custGeom>
            <a:avLst/>
            <a:gdLst>
              <a:gd name="connsiteX0" fmla="*/ 0 w 2667000"/>
              <a:gd name="connsiteY0" fmla="*/ 495 h 190995"/>
              <a:gd name="connsiteX1" fmla="*/ 0 w 2667000"/>
              <a:gd name="connsiteY1" fmla="*/ 495 h 190995"/>
              <a:gd name="connsiteX2" fmla="*/ 1930400 w 2667000"/>
              <a:gd name="connsiteY2" fmla="*/ 13195 h 190995"/>
              <a:gd name="connsiteX3" fmla="*/ 2286000 w 2667000"/>
              <a:gd name="connsiteY3" fmla="*/ 495 h 190995"/>
              <a:gd name="connsiteX4" fmla="*/ 2413000 w 2667000"/>
              <a:gd name="connsiteY4" fmla="*/ 495 h 190995"/>
              <a:gd name="connsiteX5" fmla="*/ 2667000 w 2667000"/>
              <a:gd name="connsiteY5" fmla="*/ 190995 h 190995"/>
              <a:gd name="connsiteX0" fmla="*/ 0 w 2667000"/>
              <a:gd name="connsiteY0" fmla="*/ 495 h 190995"/>
              <a:gd name="connsiteX1" fmla="*/ 0 w 2667000"/>
              <a:gd name="connsiteY1" fmla="*/ 495 h 190995"/>
              <a:gd name="connsiteX2" fmla="*/ 2286000 w 2667000"/>
              <a:gd name="connsiteY2" fmla="*/ 495 h 190995"/>
              <a:gd name="connsiteX3" fmla="*/ 2413000 w 2667000"/>
              <a:gd name="connsiteY3" fmla="*/ 495 h 190995"/>
              <a:gd name="connsiteX4" fmla="*/ 2667000 w 2667000"/>
              <a:gd name="connsiteY4" fmla="*/ 190995 h 190995"/>
              <a:gd name="connsiteX0" fmla="*/ 0 w 2667000"/>
              <a:gd name="connsiteY0" fmla="*/ 0 h 190500"/>
              <a:gd name="connsiteX1" fmla="*/ 0 w 2667000"/>
              <a:gd name="connsiteY1" fmla="*/ 0 h 190500"/>
              <a:gd name="connsiteX2" fmla="*/ 2413000 w 2667000"/>
              <a:gd name="connsiteY2" fmla="*/ 0 h 190500"/>
              <a:gd name="connsiteX3" fmla="*/ 2667000 w 2667000"/>
              <a:gd name="connsiteY3" fmla="*/ 190500 h 190500"/>
              <a:gd name="connsiteX0" fmla="*/ 0 w 2667000"/>
              <a:gd name="connsiteY0" fmla="*/ 0 h 190500"/>
              <a:gd name="connsiteX1" fmla="*/ 1245394 w 2667000"/>
              <a:gd name="connsiteY1" fmla="*/ 2381 h 190500"/>
              <a:gd name="connsiteX2" fmla="*/ 2413000 w 2667000"/>
              <a:gd name="connsiteY2" fmla="*/ 0 h 190500"/>
              <a:gd name="connsiteX3" fmla="*/ 2667000 w 2667000"/>
              <a:gd name="connsiteY3" fmla="*/ 190500 h 190500"/>
              <a:gd name="connsiteX0" fmla="*/ 0 w 2667000"/>
              <a:gd name="connsiteY0" fmla="*/ 0 h 190500"/>
              <a:gd name="connsiteX1" fmla="*/ 1245394 w 2667000"/>
              <a:gd name="connsiteY1" fmla="*/ 2381 h 190500"/>
              <a:gd name="connsiteX2" fmla="*/ 2413000 w 2667000"/>
              <a:gd name="connsiteY2" fmla="*/ 0 h 190500"/>
              <a:gd name="connsiteX3" fmla="*/ 2667000 w 2667000"/>
              <a:gd name="connsiteY3" fmla="*/ 190500 h 190500"/>
              <a:gd name="connsiteX0" fmla="*/ 0 w 1421606"/>
              <a:gd name="connsiteY0" fmla="*/ 2381 h 190500"/>
              <a:gd name="connsiteX1" fmla="*/ 1167606 w 1421606"/>
              <a:gd name="connsiteY1" fmla="*/ 0 h 190500"/>
              <a:gd name="connsiteX2" fmla="*/ 1421606 w 1421606"/>
              <a:gd name="connsiteY2" fmla="*/ 190500 h 190500"/>
              <a:gd name="connsiteX0" fmla="*/ 0 w 1159668"/>
              <a:gd name="connsiteY0" fmla="*/ 4762 h 190500"/>
              <a:gd name="connsiteX1" fmla="*/ 905668 w 1159668"/>
              <a:gd name="connsiteY1" fmla="*/ 0 h 190500"/>
              <a:gd name="connsiteX2" fmla="*/ 1159668 w 1159668"/>
              <a:gd name="connsiteY2" fmla="*/ 19050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59668" h="190500">
                <a:moveTo>
                  <a:pt x="0" y="4762"/>
                </a:moveTo>
                <a:lnTo>
                  <a:pt x="905668" y="0"/>
                </a:lnTo>
                <a:lnTo>
                  <a:pt x="1159668" y="190500"/>
                </a:lnTo>
              </a:path>
            </a:pathLst>
          </a:custGeom>
          <a:ln w="9525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788E5C77-1F02-471F-AA02-760F41C07471}"/>
              </a:ext>
            </a:extLst>
          </p:cNvPr>
          <p:cNvSpPr/>
          <p:nvPr/>
        </p:nvSpPr>
        <p:spPr>
          <a:xfrm flipV="1">
            <a:off x="3413414" y="3726345"/>
            <a:ext cx="938212" cy="190500"/>
          </a:xfrm>
          <a:custGeom>
            <a:avLst/>
            <a:gdLst>
              <a:gd name="connsiteX0" fmla="*/ 0 w 2667000"/>
              <a:gd name="connsiteY0" fmla="*/ 495 h 190995"/>
              <a:gd name="connsiteX1" fmla="*/ 0 w 2667000"/>
              <a:gd name="connsiteY1" fmla="*/ 495 h 190995"/>
              <a:gd name="connsiteX2" fmla="*/ 1930400 w 2667000"/>
              <a:gd name="connsiteY2" fmla="*/ 13195 h 190995"/>
              <a:gd name="connsiteX3" fmla="*/ 2286000 w 2667000"/>
              <a:gd name="connsiteY3" fmla="*/ 495 h 190995"/>
              <a:gd name="connsiteX4" fmla="*/ 2413000 w 2667000"/>
              <a:gd name="connsiteY4" fmla="*/ 495 h 190995"/>
              <a:gd name="connsiteX5" fmla="*/ 2667000 w 2667000"/>
              <a:gd name="connsiteY5" fmla="*/ 190995 h 190995"/>
              <a:gd name="connsiteX0" fmla="*/ 0 w 2667000"/>
              <a:gd name="connsiteY0" fmla="*/ 495 h 190995"/>
              <a:gd name="connsiteX1" fmla="*/ 0 w 2667000"/>
              <a:gd name="connsiteY1" fmla="*/ 495 h 190995"/>
              <a:gd name="connsiteX2" fmla="*/ 2286000 w 2667000"/>
              <a:gd name="connsiteY2" fmla="*/ 495 h 190995"/>
              <a:gd name="connsiteX3" fmla="*/ 2413000 w 2667000"/>
              <a:gd name="connsiteY3" fmla="*/ 495 h 190995"/>
              <a:gd name="connsiteX4" fmla="*/ 2667000 w 2667000"/>
              <a:gd name="connsiteY4" fmla="*/ 190995 h 190995"/>
              <a:gd name="connsiteX0" fmla="*/ 0 w 2667000"/>
              <a:gd name="connsiteY0" fmla="*/ 0 h 190500"/>
              <a:gd name="connsiteX1" fmla="*/ 0 w 2667000"/>
              <a:gd name="connsiteY1" fmla="*/ 0 h 190500"/>
              <a:gd name="connsiteX2" fmla="*/ 2413000 w 2667000"/>
              <a:gd name="connsiteY2" fmla="*/ 0 h 190500"/>
              <a:gd name="connsiteX3" fmla="*/ 2667000 w 2667000"/>
              <a:gd name="connsiteY3" fmla="*/ 190500 h 190500"/>
              <a:gd name="connsiteX0" fmla="*/ 0 w 2667000"/>
              <a:gd name="connsiteY0" fmla="*/ 0 h 190500"/>
              <a:gd name="connsiteX1" fmla="*/ 1245394 w 2667000"/>
              <a:gd name="connsiteY1" fmla="*/ 2381 h 190500"/>
              <a:gd name="connsiteX2" fmla="*/ 2413000 w 2667000"/>
              <a:gd name="connsiteY2" fmla="*/ 0 h 190500"/>
              <a:gd name="connsiteX3" fmla="*/ 2667000 w 2667000"/>
              <a:gd name="connsiteY3" fmla="*/ 190500 h 190500"/>
              <a:gd name="connsiteX0" fmla="*/ 0 w 2667000"/>
              <a:gd name="connsiteY0" fmla="*/ 0 h 190500"/>
              <a:gd name="connsiteX1" fmla="*/ 1245394 w 2667000"/>
              <a:gd name="connsiteY1" fmla="*/ 2381 h 190500"/>
              <a:gd name="connsiteX2" fmla="*/ 2413000 w 2667000"/>
              <a:gd name="connsiteY2" fmla="*/ 0 h 190500"/>
              <a:gd name="connsiteX3" fmla="*/ 2667000 w 2667000"/>
              <a:gd name="connsiteY3" fmla="*/ 190500 h 190500"/>
              <a:gd name="connsiteX0" fmla="*/ 0 w 1421606"/>
              <a:gd name="connsiteY0" fmla="*/ 2381 h 190500"/>
              <a:gd name="connsiteX1" fmla="*/ 1167606 w 1421606"/>
              <a:gd name="connsiteY1" fmla="*/ 0 h 190500"/>
              <a:gd name="connsiteX2" fmla="*/ 1421606 w 1421606"/>
              <a:gd name="connsiteY2" fmla="*/ 190500 h 190500"/>
              <a:gd name="connsiteX0" fmla="*/ 0 w 1052512"/>
              <a:gd name="connsiteY0" fmla="*/ 7143 h 190500"/>
              <a:gd name="connsiteX1" fmla="*/ 798512 w 1052512"/>
              <a:gd name="connsiteY1" fmla="*/ 0 h 190500"/>
              <a:gd name="connsiteX2" fmla="*/ 1052512 w 1052512"/>
              <a:gd name="connsiteY2" fmla="*/ 190500 h 190500"/>
              <a:gd name="connsiteX0" fmla="*/ 0 w 938212"/>
              <a:gd name="connsiteY0" fmla="*/ 2381 h 190500"/>
              <a:gd name="connsiteX1" fmla="*/ 684212 w 938212"/>
              <a:gd name="connsiteY1" fmla="*/ 0 h 190500"/>
              <a:gd name="connsiteX2" fmla="*/ 938212 w 938212"/>
              <a:gd name="connsiteY2" fmla="*/ 19050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8212" h="190500">
                <a:moveTo>
                  <a:pt x="0" y="2381"/>
                </a:moveTo>
                <a:lnTo>
                  <a:pt x="684212" y="0"/>
                </a:lnTo>
                <a:lnTo>
                  <a:pt x="938212" y="190500"/>
                </a:lnTo>
              </a:path>
            </a:pathLst>
          </a:custGeom>
          <a:ln w="9525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FCE01D7-178A-49A8-AB4A-770F8D11554C}"/>
              </a:ext>
            </a:extLst>
          </p:cNvPr>
          <p:cNvCxnSpPr>
            <a:cxnSpLocks/>
          </p:cNvCxnSpPr>
          <p:nvPr/>
        </p:nvCxnSpPr>
        <p:spPr>
          <a:xfrm>
            <a:off x="6007099" y="4936805"/>
            <a:ext cx="0" cy="318181"/>
          </a:xfrm>
          <a:prstGeom prst="line">
            <a:avLst/>
          </a:prstGeom>
          <a:ln w="9525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id="{1E86AB63-07FB-4590-BEE7-48F906ADDED2}"/>
              </a:ext>
            </a:extLst>
          </p:cNvPr>
          <p:cNvSpPr txBox="1"/>
          <p:nvPr/>
        </p:nvSpPr>
        <p:spPr>
          <a:xfrm>
            <a:off x="8332492" y="1389994"/>
            <a:ext cx="156966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BBAD011-E068-4DA9-BF97-A97CFB536953}"/>
              </a:ext>
            </a:extLst>
          </p:cNvPr>
          <p:cNvSpPr txBox="1"/>
          <p:nvPr/>
        </p:nvSpPr>
        <p:spPr>
          <a:xfrm>
            <a:off x="8332491" y="1743763"/>
            <a:ext cx="2760959" cy="103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accent3"/>
                </a:solidFill>
                <a:latin typeface="+mn-ea"/>
              </a:rPr>
              <a:t>点击此处添加文本信息，标题数字和文字等都可以通过删除后重新输入进行更改</a:t>
            </a:r>
            <a:endParaRPr kumimoji="0" lang="zh-CN" altLang="en-US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9A9CE833-09A5-4B98-9C89-C9E8F5D87B1C}"/>
              </a:ext>
            </a:extLst>
          </p:cNvPr>
          <p:cNvSpPr txBox="1"/>
          <p:nvPr/>
        </p:nvSpPr>
        <p:spPr>
          <a:xfrm>
            <a:off x="8760199" y="3732383"/>
            <a:ext cx="156966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476A0275-B2D6-4747-A2F9-69BBD3F7570A}"/>
              </a:ext>
            </a:extLst>
          </p:cNvPr>
          <p:cNvSpPr txBox="1"/>
          <p:nvPr/>
        </p:nvSpPr>
        <p:spPr>
          <a:xfrm>
            <a:off x="8760198" y="4086152"/>
            <a:ext cx="2647577" cy="103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accent3"/>
                </a:solidFill>
                <a:latin typeface="+mn-ea"/>
              </a:rPr>
              <a:t>点击此处添加文本信息，标题数字和文字等都可以通过删除后重新输入进行更改</a:t>
            </a:r>
            <a:endParaRPr kumimoji="0" lang="zh-CN" altLang="en-US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3D1D1E3-BFBB-4299-B500-7ACBF72D8BA7}"/>
              </a:ext>
            </a:extLst>
          </p:cNvPr>
          <p:cNvSpPr txBox="1"/>
          <p:nvPr/>
        </p:nvSpPr>
        <p:spPr>
          <a:xfrm>
            <a:off x="5222270" y="5254986"/>
            <a:ext cx="156966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E9A5121A-0450-46A4-AEFD-5772B9878D7C}"/>
              </a:ext>
            </a:extLst>
          </p:cNvPr>
          <p:cNvSpPr txBox="1"/>
          <p:nvPr/>
        </p:nvSpPr>
        <p:spPr>
          <a:xfrm>
            <a:off x="3649663" y="5608755"/>
            <a:ext cx="4714875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accent3"/>
                </a:solidFill>
                <a:latin typeface="+mn-ea"/>
              </a:rPr>
              <a:t>点击此处添加文本信息，标题数字和文字等都可以通过删除后重新输入进行更改</a:t>
            </a:r>
            <a:endParaRPr kumimoji="0" lang="zh-CN" altLang="en-US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16B85DAF-F89F-4CAB-B737-657D91E56807}"/>
              </a:ext>
            </a:extLst>
          </p:cNvPr>
          <p:cNvSpPr txBox="1"/>
          <p:nvPr/>
        </p:nvSpPr>
        <p:spPr>
          <a:xfrm>
            <a:off x="2240498" y="1389994"/>
            <a:ext cx="156966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C36D480E-A378-47B8-9AFA-175E13788DB7}"/>
              </a:ext>
            </a:extLst>
          </p:cNvPr>
          <p:cNvSpPr txBox="1"/>
          <p:nvPr/>
        </p:nvSpPr>
        <p:spPr>
          <a:xfrm>
            <a:off x="1049199" y="1743763"/>
            <a:ext cx="2760959" cy="103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accent3"/>
                </a:solidFill>
                <a:latin typeface="+mn-ea"/>
              </a:rPr>
              <a:t>点击此处添加文本信息，标题数字和文字等都可以通过删除后重新输入进行更改</a:t>
            </a:r>
            <a:endParaRPr kumimoji="0" lang="zh-CN" altLang="en-US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D0B30F88-28F6-41D5-8E6D-29CABD9F9824}"/>
              </a:ext>
            </a:extLst>
          </p:cNvPr>
          <p:cNvSpPr txBox="1"/>
          <p:nvPr/>
        </p:nvSpPr>
        <p:spPr>
          <a:xfrm>
            <a:off x="1921240" y="3716394"/>
            <a:ext cx="156966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87B7C4D3-8B0F-463F-AFE1-56B2F7B07E2E}"/>
              </a:ext>
            </a:extLst>
          </p:cNvPr>
          <p:cNvSpPr txBox="1"/>
          <p:nvPr/>
        </p:nvSpPr>
        <p:spPr>
          <a:xfrm>
            <a:off x="789721" y="4070163"/>
            <a:ext cx="2697813" cy="103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accent3"/>
                </a:solidFill>
                <a:latin typeface="+mn-ea"/>
              </a:rPr>
              <a:t>点击此处添加文本信息，标题数字和文字等都可以通过删除后重新输入进行更改</a:t>
            </a:r>
            <a:endParaRPr kumimoji="0" lang="zh-CN" altLang="en-US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7D6D3F1E-1C41-43D7-9FC9-06FC1A58130E}"/>
              </a:ext>
            </a:extLst>
          </p:cNvPr>
          <p:cNvSpPr txBox="1"/>
          <p:nvPr/>
        </p:nvSpPr>
        <p:spPr>
          <a:xfrm>
            <a:off x="4991437" y="2663734"/>
            <a:ext cx="2031326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F865866C-A352-458D-8A56-C41083A5A5FA}"/>
              </a:ext>
            </a:extLst>
          </p:cNvPr>
          <p:cNvSpPr txBox="1"/>
          <p:nvPr/>
        </p:nvSpPr>
        <p:spPr>
          <a:xfrm>
            <a:off x="5081990" y="3128755"/>
            <a:ext cx="1865459" cy="619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kern="0" dirty="0">
                <a:solidFill>
                  <a:schemeClr val="accent3"/>
                </a:solidFill>
                <a:latin typeface="+mn-ea"/>
              </a:rPr>
              <a:t>点击此处添加文本信息点击此处添加文本</a:t>
            </a:r>
            <a:endParaRPr lang="zh-CN" altLang="en-US" sz="1600" dirty="0">
              <a:solidFill>
                <a:schemeClr val="accent4"/>
              </a:solidFill>
              <a:latin typeface="+mn-ea"/>
              <a:cs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65729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图示&#10;&#10;描述已自动生成">
            <a:extLst>
              <a:ext uri="{FF2B5EF4-FFF2-40B4-BE49-F238E27FC236}">
                <a16:creationId xmlns:a16="http://schemas.microsoft.com/office/drawing/2014/main" id="{DBB2D597-C7C3-4082-9710-264E56240EC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3" t="2662" r="8388" b="185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BFE75C8-7149-4FDB-8ED5-8BE37DBB75F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B3F45DE-B43F-4AB3-A541-CBD1DA99960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743165">
            <a:off x="4809221" y="2147125"/>
            <a:ext cx="2046736" cy="204673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79766E5-8AA7-44F6-95AC-3534613CF86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894877">
            <a:off x="912161" y="1838683"/>
            <a:ext cx="2046736" cy="204673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7391DF75-C010-49CB-9B37-B778DD30DC9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91799" y="1838683"/>
            <a:ext cx="2046736" cy="204673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8A0A6003-AC5E-498D-8978-F47A9C725B6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31393">
            <a:off x="3826208" y="3894244"/>
            <a:ext cx="2046736" cy="204673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4141C34A-E942-42AA-A22B-CE9C29A5FD9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733112">
            <a:off x="1592170" y="3830412"/>
            <a:ext cx="2046736" cy="204673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D12D1936-96A6-475D-9C02-8D77A9548827}"/>
              </a:ext>
            </a:extLst>
          </p:cNvPr>
          <p:cNvSpPr txBox="1"/>
          <p:nvPr/>
        </p:nvSpPr>
        <p:spPr>
          <a:xfrm>
            <a:off x="1161142" y="412540"/>
            <a:ext cx="493485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4000">
                <a:gradFill>
                  <a:gsLst>
                    <a:gs pos="0">
                      <a:schemeClr val="accent2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alpha val="85000"/>
                        <a:lumMod val="75000"/>
                      </a:schemeClr>
                    </a:gs>
                  </a:gsLst>
                  <a:lin ang="270000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经验分享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3120F5C-A531-4EED-924C-486AAC167678}"/>
              </a:ext>
            </a:extLst>
          </p:cNvPr>
          <p:cNvGrpSpPr>
            <a:grpSpLocks noChangeAspect="1"/>
          </p:cNvGrpSpPr>
          <p:nvPr/>
        </p:nvGrpSpPr>
        <p:grpSpPr>
          <a:xfrm>
            <a:off x="1308100" y="975690"/>
            <a:ext cx="2589126" cy="104806"/>
            <a:chOff x="-971599" y="914400"/>
            <a:chExt cx="1951717" cy="79004"/>
          </a:xfrm>
          <a:gradFill>
            <a:gsLst>
              <a:gs pos="69042">
                <a:srgbClr val="F49D33">
                  <a:lumMod val="50000"/>
                  <a:lumOff val="50000"/>
                </a:srgbClr>
              </a:gs>
              <a:gs pos="33000">
                <a:srgbClr val="F9B868">
                  <a:lumMod val="80000"/>
                  <a:alpha val="80000"/>
                </a:srgbClr>
              </a:gs>
              <a:gs pos="0">
                <a:schemeClr val="accent2">
                  <a:lumMod val="50000"/>
                  <a:lumOff val="50000"/>
                </a:schemeClr>
              </a:gs>
              <a:gs pos="100000">
                <a:schemeClr val="accent2">
                  <a:alpha val="85000"/>
                  <a:lumMod val="75000"/>
                </a:schemeClr>
              </a:gs>
            </a:gsLst>
            <a:lin ang="2700000" scaled="0"/>
          </a:gradFill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FB83A29F-3122-48D7-BFF5-B2DA59A0DAD7}"/>
                </a:ext>
              </a:extLst>
            </p:cNvPr>
            <p:cNvGrpSpPr/>
            <p:nvPr/>
          </p:nvGrpSpPr>
          <p:grpSpPr>
            <a:xfrm>
              <a:off x="660400" y="914400"/>
              <a:ext cx="319718" cy="79004"/>
              <a:chOff x="816138" y="898525"/>
              <a:chExt cx="917584" cy="226741"/>
            </a:xfrm>
            <a:grpFill/>
          </p:grpSpPr>
          <p:sp>
            <p:nvSpPr>
              <p:cNvPr id="37" name="平行四边形 36">
                <a:extLst>
                  <a:ext uri="{FF2B5EF4-FFF2-40B4-BE49-F238E27FC236}">
                    <a16:creationId xmlns:a16="http://schemas.microsoft.com/office/drawing/2014/main" id="{EE7F56AB-9A10-4A57-9C4C-5E94826961E3}"/>
                  </a:ext>
                </a:extLst>
              </p:cNvPr>
              <p:cNvSpPr/>
              <p:nvPr/>
            </p:nvSpPr>
            <p:spPr>
              <a:xfrm>
                <a:off x="1486866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平行四边形 37">
                <a:extLst>
                  <a:ext uri="{FF2B5EF4-FFF2-40B4-BE49-F238E27FC236}">
                    <a16:creationId xmlns:a16="http://schemas.microsoft.com/office/drawing/2014/main" id="{A3AA71A3-A49A-4E2D-883E-61AD66AE6EA4}"/>
                  </a:ext>
                </a:extLst>
              </p:cNvPr>
              <p:cNvSpPr/>
              <p:nvPr/>
            </p:nvSpPr>
            <p:spPr>
              <a:xfrm>
                <a:off x="1263290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平行四边形 38">
                <a:extLst>
                  <a:ext uri="{FF2B5EF4-FFF2-40B4-BE49-F238E27FC236}">
                    <a16:creationId xmlns:a16="http://schemas.microsoft.com/office/drawing/2014/main" id="{3AA105C8-2BF7-40F3-8EAC-A395D21697CA}"/>
                  </a:ext>
                </a:extLst>
              </p:cNvPr>
              <p:cNvSpPr/>
              <p:nvPr/>
            </p:nvSpPr>
            <p:spPr>
              <a:xfrm>
                <a:off x="1039714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平行四边形 39">
                <a:extLst>
                  <a:ext uri="{FF2B5EF4-FFF2-40B4-BE49-F238E27FC236}">
                    <a16:creationId xmlns:a16="http://schemas.microsoft.com/office/drawing/2014/main" id="{BB3DF781-FBA8-417C-AF31-180F74313190}"/>
                  </a:ext>
                </a:extLst>
              </p:cNvPr>
              <p:cNvSpPr/>
              <p:nvPr/>
            </p:nvSpPr>
            <p:spPr>
              <a:xfrm>
                <a:off x="816138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7B692388-F685-4533-8151-B85B45A6B4A4}"/>
                </a:ext>
              </a:extLst>
            </p:cNvPr>
            <p:cNvCxnSpPr>
              <a:cxnSpLocks/>
            </p:cNvCxnSpPr>
            <p:nvPr/>
          </p:nvCxnSpPr>
          <p:spPr>
            <a:xfrm>
              <a:off x="-971599" y="987054"/>
              <a:ext cx="1616124" cy="0"/>
            </a:xfrm>
            <a:prstGeom prst="line">
              <a:avLst/>
            </a:prstGeom>
            <a:grpFill/>
            <a:ln w="9525">
              <a:gradFill>
                <a:gsLst>
                  <a:gs pos="14000">
                    <a:schemeClr val="accent2">
                      <a:alpha val="0"/>
                    </a:schemeClr>
                  </a:gs>
                  <a:gs pos="100000">
                    <a:schemeClr val="accent2">
                      <a:alpha val="85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9C6B100-C151-4F68-849B-C2195494A491}"/>
              </a:ext>
            </a:extLst>
          </p:cNvPr>
          <p:cNvGrpSpPr/>
          <p:nvPr/>
        </p:nvGrpSpPr>
        <p:grpSpPr>
          <a:xfrm>
            <a:off x="-2181421" y="584200"/>
            <a:ext cx="3247500" cy="219074"/>
            <a:chOff x="-2181421" y="908050"/>
            <a:chExt cx="3247500" cy="219074"/>
          </a:xfrm>
        </p:grpSpPr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id="{FDE6BEE6-FFA9-49B4-A57B-1E44B6F897D8}"/>
                </a:ext>
              </a:extLst>
            </p:cNvPr>
            <p:cNvSpPr/>
            <p:nvPr/>
          </p:nvSpPr>
          <p:spPr>
            <a:xfrm>
              <a:off x="-2181421" y="908050"/>
              <a:ext cx="2979712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889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id="{7F5AED87-B5C9-4A6D-B4F1-446844034084}"/>
                </a:ext>
              </a:extLst>
            </p:cNvPr>
            <p:cNvSpPr/>
            <p:nvPr/>
          </p:nvSpPr>
          <p:spPr>
            <a:xfrm>
              <a:off x="72517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254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平行四边形 43">
              <a:extLst>
                <a:ext uri="{FF2B5EF4-FFF2-40B4-BE49-F238E27FC236}">
                  <a16:creationId xmlns:a16="http://schemas.microsoft.com/office/drawing/2014/main" id="{AE784F13-BCD4-42CC-BA10-7E0C718EE2A1}"/>
                </a:ext>
              </a:extLst>
            </p:cNvPr>
            <p:cNvSpPr/>
            <p:nvPr/>
          </p:nvSpPr>
          <p:spPr>
            <a:xfrm>
              <a:off x="85852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38100" dist="12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247885BC-B7D2-4481-A555-C9BDC1135E0E}"/>
              </a:ext>
            </a:extLst>
          </p:cNvPr>
          <p:cNvSpPr txBox="1"/>
          <p:nvPr/>
        </p:nvSpPr>
        <p:spPr>
          <a:xfrm>
            <a:off x="10363199" y="618608"/>
            <a:ext cx="11747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LOGO</a:t>
            </a:r>
            <a:endParaRPr lang="zh-CN" altLang="en-US" sz="2400" dirty="0">
              <a:solidFill>
                <a:schemeClr val="accent4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7799B243-FA69-4100-BBEC-53E3D8F9DC35}"/>
              </a:ext>
            </a:extLst>
          </p:cNvPr>
          <p:cNvSpPr txBox="1"/>
          <p:nvPr/>
        </p:nvSpPr>
        <p:spPr>
          <a:xfrm>
            <a:off x="7730438" y="2251096"/>
            <a:ext cx="156966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E3685E48-0815-4654-A671-00C9C6A2D83D}"/>
              </a:ext>
            </a:extLst>
          </p:cNvPr>
          <p:cNvSpPr txBox="1"/>
          <p:nvPr/>
        </p:nvSpPr>
        <p:spPr>
          <a:xfrm>
            <a:off x="7730437" y="2604865"/>
            <a:ext cx="3766238" cy="103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accent3"/>
                </a:solidFill>
                <a:latin typeface="+mn-ea"/>
              </a:rPr>
              <a:t>点击此处添加文本信息，标题数字和文字等都可以通过删除后重新输入进行更改</a:t>
            </a:r>
            <a:endParaRPr kumimoji="0" lang="zh-CN" altLang="en-US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D05126A0-76C3-4DB9-A8EB-B28C905DAB18}"/>
              </a:ext>
            </a:extLst>
          </p:cNvPr>
          <p:cNvSpPr txBox="1"/>
          <p:nvPr/>
        </p:nvSpPr>
        <p:spPr>
          <a:xfrm>
            <a:off x="7730438" y="4360977"/>
            <a:ext cx="156966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A45AC3F9-FD56-4A2D-A705-BAFD26DAFACF}"/>
              </a:ext>
            </a:extLst>
          </p:cNvPr>
          <p:cNvSpPr txBox="1"/>
          <p:nvPr/>
        </p:nvSpPr>
        <p:spPr>
          <a:xfrm>
            <a:off x="7730437" y="4714746"/>
            <a:ext cx="3807515" cy="103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accent3"/>
                </a:solidFill>
                <a:latin typeface="+mn-ea"/>
              </a:rPr>
              <a:t>点击此处添加文本信息，标题数字和文字等都可以通过删除后重新输入进行更改</a:t>
            </a:r>
            <a:endParaRPr kumimoji="0" lang="zh-CN" altLang="en-US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4507D63-C15A-415E-A728-D439ED8C443D}"/>
              </a:ext>
            </a:extLst>
          </p:cNvPr>
          <p:cNvCxnSpPr>
            <a:cxnSpLocks/>
          </p:cNvCxnSpPr>
          <p:nvPr/>
        </p:nvCxnSpPr>
        <p:spPr>
          <a:xfrm>
            <a:off x="7824893" y="4120214"/>
            <a:ext cx="3443182" cy="0"/>
          </a:xfrm>
          <a:prstGeom prst="line">
            <a:avLst/>
          </a:prstGeom>
          <a:ln w="12700" cap="rnd">
            <a:solidFill>
              <a:schemeClr val="accent4">
                <a:alpha val="80000"/>
              </a:schemeClr>
            </a:solidFill>
            <a:round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047BAD9A-C413-4CD2-87B4-C306D30B9759}"/>
              </a:ext>
            </a:extLst>
          </p:cNvPr>
          <p:cNvCxnSpPr>
            <a:cxnSpLocks/>
          </p:cNvCxnSpPr>
          <p:nvPr/>
        </p:nvCxnSpPr>
        <p:spPr>
          <a:xfrm>
            <a:off x="7824893" y="6124212"/>
            <a:ext cx="498916" cy="0"/>
          </a:xfrm>
          <a:prstGeom prst="line">
            <a:avLst/>
          </a:prstGeom>
          <a:ln w="38100" cap="rnd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65291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图示&#10;&#10;描述已自动生成">
            <a:extLst>
              <a:ext uri="{FF2B5EF4-FFF2-40B4-BE49-F238E27FC236}">
                <a16:creationId xmlns:a16="http://schemas.microsoft.com/office/drawing/2014/main" id="{5DF301B4-98FA-461A-B471-2771343503F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3" t="2662" r="8388" b="185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3D08E48-0429-429D-9FD3-3817EB842BD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569978-0EDB-4089-B620-A11BF2E12EEB}"/>
              </a:ext>
            </a:extLst>
          </p:cNvPr>
          <p:cNvSpPr txBox="1"/>
          <p:nvPr/>
        </p:nvSpPr>
        <p:spPr>
          <a:xfrm>
            <a:off x="6754872" y="3576948"/>
            <a:ext cx="4315174" cy="1057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accent4"/>
                </a:solidFill>
              </a:rPr>
              <a:t>工作有成绩，也存在不足，主要是加强业务知识学习和克服自身的缺点，今后要认真总结经验，克服不足，把工作干好。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6F4029C-195C-4339-A60C-1671D0C1DD7E}"/>
              </a:ext>
            </a:extLst>
          </p:cNvPr>
          <p:cNvGrpSpPr/>
          <p:nvPr/>
        </p:nvGrpSpPr>
        <p:grpSpPr>
          <a:xfrm>
            <a:off x="1125331" y="3828251"/>
            <a:ext cx="4047482" cy="2416553"/>
            <a:chOff x="2796541" y="4495885"/>
            <a:chExt cx="2676525" cy="1598022"/>
          </a:xfrm>
        </p:grpSpPr>
        <p:sp>
          <p:nvSpPr>
            <p:cNvPr id="14" name="菱形 13">
              <a:extLst>
                <a:ext uri="{FF2B5EF4-FFF2-40B4-BE49-F238E27FC236}">
                  <a16:creationId xmlns:a16="http://schemas.microsoft.com/office/drawing/2014/main" id="{44681839-BD3F-4B68-900D-33A7D4C8AFF6}"/>
                </a:ext>
              </a:extLst>
            </p:cNvPr>
            <p:cNvSpPr/>
            <p:nvPr/>
          </p:nvSpPr>
          <p:spPr>
            <a:xfrm>
              <a:off x="2890203" y="4925506"/>
              <a:ext cx="2489200" cy="1168401"/>
            </a:xfrm>
            <a:prstGeom prst="diamond">
              <a:avLst/>
            </a:prstGeom>
            <a:solidFill>
              <a:schemeClr val="accent1">
                <a:alpha val="0"/>
              </a:schemeClr>
            </a:solidFill>
            <a:ln w="1905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菱形 14">
              <a:extLst>
                <a:ext uri="{FF2B5EF4-FFF2-40B4-BE49-F238E27FC236}">
                  <a16:creationId xmlns:a16="http://schemas.microsoft.com/office/drawing/2014/main" id="{739787C7-22D3-4C26-AD8F-54C1324F3664}"/>
                </a:ext>
              </a:extLst>
            </p:cNvPr>
            <p:cNvSpPr/>
            <p:nvPr/>
          </p:nvSpPr>
          <p:spPr>
            <a:xfrm>
              <a:off x="2796541" y="4637896"/>
              <a:ext cx="2676525" cy="1270276"/>
            </a:xfrm>
            <a:prstGeom prst="diamond">
              <a:avLst/>
            </a:prstGeom>
            <a:gradFill>
              <a:gsLst>
                <a:gs pos="28000">
                  <a:schemeClr val="accent2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lin ang="5400000" scaled="1"/>
            </a:gradFill>
            <a:ln w="22225">
              <a:gradFill>
                <a:gsLst>
                  <a:gs pos="35000">
                    <a:schemeClr val="accent2">
                      <a:alpha val="0"/>
                    </a:schemeClr>
                  </a:gs>
                  <a:gs pos="100000">
                    <a:schemeClr val="accent2">
                      <a:alpha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菱形 15">
              <a:extLst>
                <a:ext uri="{FF2B5EF4-FFF2-40B4-BE49-F238E27FC236}">
                  <a16:creationId xmlns:a16="http://schemas.microsoft.com/office/drawing/2014/main" id="{3EA52786-0562-49C1-9E09-7C542F9E62A8}"/>
                </a:ext>
              </a:extLst>
            </p:cNvPr>
            <p:cNvSpPr/>
            <p:nvPr/>
          </p:nvSpPr>
          <p:spPr>
            <a:xfrm>
              <a:off x="2796541" y="4495885"/>
              <a:ext cx="2676525" cy="1270276"/>
            </a:xfrm>
            <a:prstGeom prst="diamond">
              <a:avLst/>
            </a:prstGeom>
            <a:solidFill>
              <a:schemeClr val="accent1">
                <a:alpha val="0"/>
              </a:schemeClr>
            </a:solidFill>
            <a:ln w="1270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69BEFF1E-8648-42EB-9D4F-25542B5BB2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7313" y="2321480"/>
            <a:ext cx="1598400" cy="174481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B69E68E-E94E-4559-B92D-33488A2CB9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59813" y="2493599"/>
            <a:ext cx="1598400" cy="173818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406D512-1667-4CCA-8112-146A27D161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32982" y="2659083"/>
            <a:ext cx="1597730" cy="1744088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E72A1A11-0801-43D8-AD69-0CC5A4481BB4}"/>
              </a:ext>
            </a:extLst>
          </p:cNvPr>
          <p:cNvGrpSpPr/>
          <p:nvPr/>
        </p:nvGrpSpPr>
        <p:grpSpPr>
          <a:xfrm rot="21413029">
            <a:off x="1879751" y="1219201"/>
            <a:ext cx="2818018" cy="3620862"/>
            <a:chOff x="1600117" y="1748745"/>
            <a:chExt cx="2818018" cy="3620862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609B40A4-7AB1-43BD-A015-EA9E38CFF07B}"/>
                </a:ext>
              </a:extLst>
            </p:cNvPr>
            <p:cNvSpPr/>
            <p:nvPr/>
          </p:nvSpPr>
          <p:spPr>
            <a:xfrm>
              <a:off x="1600117" y="1748745"/>
              <a:ext cx="2548926" cy="3620862"/>
            </a:xfrm>
            <a:prstGeom prst="roundRect">
              <a:avLst>
                <a:gd name="adj" fmla="val 68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190500" dist="63500" dir="8100000" sx="101000" sy="101000" algn="tr" rotWithShape="0">
                <a:schemeClr val="accent2">
                  <a:alpha val="20000"/>
                </a:schemeClr>
              </a:outerShdw>
            </a:effectLst>
            <a:scene3d>
              <a:camera prst="perspectiveContrastingRightFacing">
                <a:rot lat="433615" lon="20775722" rev="497350"/>
              </a:camera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66F0D31-D0D9-4E81-8F37-4F34F3ADA347}"/>
                </a:ext>
              </a:extLst>
            </p:cNvPr>
            <p:cNvSpPr txBox="1"/>
            <p:nvPr/>
          </p:nvSpPr>
          <p:spPr>
            <a:xfrm>
              <a:off x="1617226" y="2142134"/>
              <a:ext cx="1515948" cy="374526"/>
            </a:xfrm>
            <a:prstGeom prst="rect">
              <a:avLst/>
            </a:prstGeom>
            <a:noFill/>
            <a:ln>
              <a:noFill/>
            </a:ln>
            <a:effectLst>
              <a:outerShdw blurRad="190500" dist="63500" dir="2700000" sx="101000" sy="101000" algn="tl" rotWithShape="0">
                <a:schemeClr val="accent2">
                  <a:alpha val="20000"/>
                </a:schemeClr>
              </a:outerShdw>
            </a:effectLst>
            <a:scene3d>
              <a:camera prst="perspectiveContrastingRightFacing">
                <a:rot lat="433615" lon="20775722" rev="497350"/>
              </a:camera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en-US" altLang="zh-CN" sz="3600" dirty="0">
                  <a:solidFill>
                    <a:schemeClr val="accent4"/>
                  </a:solidFill>
                  <a:latin typeface="+mj-lt"/>
                </a:rPr>
                <a:t>04</a:t>
              </a:r>
              <a:endParaRPr lang="zh-CN" altLang="en-US" sz="3600" dirty="0">
                <a:solidFill>
                  <a:schemeClr val="accent4"/>
                </a:solidFill>
                <a:latin typeface="+mj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2F939AD-000C-4702-A5F8-9779A93166D9}"/>
                </a:ext>
              </a:extLst>
            </p:cNvPr>
            <p:cNvSpPr txBox="1"/>
            <p:nvPr/>
          </p:nvSpPr>
          <p:spPr>
            <a:xfrm>
              <a:off x="1943812" y="4101820"/>
              <a:ext cx="2329164" cy="439929"/>
            </a:xfrm>
            <a:prstGeom prst="rect">
              <a:avLst/>
            </a:prstGeom>
            <a:noFill/>
            <a:ln>
              <a:noFill/>
            </a:ln>
            <a:effectLst>
              <a:outerShdw blurRad="190500" dist="63500" dir="2700000" sx="101000" sy="101000" algn="tl" rotWithShape="0">
                <a:schemeClr val="accent2">
                  <a:alpha val="20000"/>
                </a:schemeClr>
              </a:outerShdw>
            </a:effectLst>
            <a:scene3d>
              <a:camera prst="perspectiveContrastingRightFacing">
                <a:rot lat="433615" lon="20775722" rev="497350"/>
              </a:camera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3600">
                  <a:solidFill>
                    <a:schemeClr val="accent4"/>
                  </a:solidFill>
                  <a:latin typeface="+mj-lt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3400" dirty="0">
                  <a:solidFill>
                    <a:schemeClr val="accent2"/>
                  </a:solidFill>
                  <a:latin typeface="+mj-ea"/>
                  <a:ea typeface="+mj-ea"/>
                </a:rPr>
                <a:t>规划展望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A969F6C-7285-4394-9243-DE9CB10E386B}"/>
                </a:ext>
              </a:extLst>
            </p:cNvPr>
            <p:cNvSpPr txBox="1"/>
            <p:nvPr/>
          </p:nvSpPr>
          <p:spPr>
            <a:xfrm>
              <a:off x="2023492" y="4591620"/>
              <a:ext cx="2394643" cy="398295"/>
            </a:xfrm>
            <a:prstGeom prst="rect">
              <a:avLst/>
            </a:prstGeom>
            <a:noFill/>
            <a:ln>
              <a:noFill/>
            </a:ln>
            <a:effectLst>
              <a:outerShdw blurRad="190500" dist="63500" dir="2700000" sx="101000" sy="101000" algn="tl" rotWithShape="0">
                <a:schemeClr val="accent2">
                  <a:alpha val="20000"/>
                </a:schemeClr>
              </a:outerShdw>
            </a:effectLst>
            <a:scene3d>
              <a:camera prst="perspectiveContrastingRightFacing">
                <a:rot lat="433615" lon="20775722" rev="497350"/>
              </a:camera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3600">
                  <a:solidFill>
                    <a:schemeClr val="accent4"/>
                  </a:solidFill>
                  <a:latin typeface="+mj-lt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en-US" altLang="zh-CN" sz="2000" dirty="0"/>
                <a:t>PLANNING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C8FC7A91-1CBF-45F1-BB7A-567C0F762F2D}"/>
              </a:ext>
            </a:extLst>
          </p:cNvPr>
          <p:cNvSpPr txBox="1"/>
          <p:nvPr/>
        </p:nvSpPr>
        <p:spPr>
          <a:xfrm>
            <a:off x="8392983" y="1395115"/>
            <a:ext cx="2753263" cy="184665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6000" b="1" dirty="0">
                <a:solidFill>
                  <a:schemeClr val="accent4"/>
                </a:solidFill>
                <a:effectLst>
                  <a:innerShdw blurRad="127000" dist="25400">
                    <a:prstClr val="black"/>
                  </a:inn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PART </a:t>
            </a:r>
          </a:p>
          <a:p>
            <a:pPr algn="r"/>
            <a:r>
              <a:rPr lang="en-US" altLang="zh-CN" sz="6000" b="1" dirty="0">
                <a:solidFill>
                  <a:schemeClr val="accent4"/>
                </a:solidFill>
                <a:effectLst>
                  <a:innerShdw blurRad="127000" dist="25400">
                    <a:prstClr val="black"/>
                  </a:inn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04</a:t>
            </a:r>
            <a:endParaRPr lang="zh-CN" altLang="en-US" sz="6000" b="1" dirty="0">
              <a:solidFill>
                <a:schemeClr val="accent4"/>
              </a:solidFill>
              <a:effectLst>
                <a:innerShdw blurRad="127000" dist="25400">
                  <a:prstClr val="black"/>
                </a:innerShdw>
              </a:effectLst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8EE49D61-EE83-4BB2-AC89-18FF682895B7}"/>
              </a:ext>
            </a:extLst>
          </p:cNvPr>
          <p:cNvCxnSpPr>
            <a:cxnSpLocks/>
          </p:cNvCxnSpPr>
          <p:nvPr/>
        </p:nvCxnSpPr>
        <p:spPr>
          <a:xfrm>
            <a:off x="10502900" y="5382849"/>
            <a:ext cx="548096" cy="0"/>
          </a:xfrm>
          <a:prstGeom prst="line">
            <a:avLst/>
          </a:prstGeom>
          <a:ln w="38100" cap="rnd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32516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图示&#10;&#10;描述已自动生成">
            <a:extLst>
              <a:ext uri="{FF2B5EF4-FFF2-40B4-BE49-F238E27FC236}">
                <a16:creationId xmlns:a16="http://schemas.microsoft.com/office/drawing/2014/main" id="{DBB2D597-C7C3-4082-9710-264E56240EC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3" t="2662" r="8388" b="185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BFE75C8-7149-4FDB-8ED5-8BE37DBB75F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029EE39-6303-4CF9-84A7-F9F68B63D463}"/>
              </a:ext>
            </a:extLst>
          </p:cNvPr>
          <p:cNvSpPr txBox="1"/>
          <p:nvPr/>
        </p:nvSpPr>
        <p:spPr>
          <a:xfrm>
            <a:off x="1161142" y="412540"/>
            <a:ext cx="493485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4000">
                <a:gradFill>
                  <a:gsLst>
                    <a:gs pos="0">
                      <a:schemeClr val="accent2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alpha val="85000"/>
                        <a:lumMod val="75000"/>
                      </a:schemeClr>
                    </a:gs>
                  </a:gsLst>
                  <a:lin ang="270000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态势分析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9518C5F-4210-4E25-97BE-96E8F42EE844}"/>
              </a:ext>
            </a:extLst>
          </p:cNvPr>
          <p:cNvGrpSpPr>
            <a:grpSpLocks noChangeAspect="1"/>
          </p:cNvGrpSpPr>
          <p:nvPr/>
        </p:nvGrpSpPr>
        <p:grpSpPr>
          <a:xfrm>
            <a:off x="1308100" y="975690"/>
            <a:ext cx="2589126" cy="104806"/>
            <a:chOff x="-971599" y="914400"/>
            <a:chExt cx="1951717" cy="79004"/>
          </a:xfrm>
          <a:gradFill>
            <a:gsLst>
              <a:gs pos="69042">
                <a:srgbClr val="F49D33">
                  <a:lumMod val="50000"/>
                  <a:lumOff val="50000"/>
                </a:srgbClr>
              </a:gs>
              <a:gs pos="33000">
                <a:srgbClr val="F9B868">
                  <a:lumMod val="80000"/>
                  <a:alpha val="80000"/>
                </a:srgbClr>
              </a:gs>
              <a:gs pos="0">
                <a:schemeClr val="accent2">
                  <a:lumMod val="50000"/>
                  <a:lumOff val="50000"/>
                </a:schemeClr>
              </a:gs>
              <a:gs pos="100000">
                <a:schemeClr val="accent2">
                  <a:alpha val="85000"/>
                  <a:lumMod val="75000"/>
                </a:schemeClr>
              </a:gs>
            </a:gsLst>
            <a:lin ang="2700000" scaled="0"/>
          </a:gradFill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F34E5FAF-4F1A-4DAC-A720-60BFDA90849B}"/>
                </a:ext>
              </a:extLst>
            </p:cNvPr>
            <p:cNvGrpSpPr/>
            <p:nvPr/>
          </p:nvGrpSpPr>
          <p:grpSpPr>
            <a:xfrm>
              <a:off x="660400" y="914400"/>
              <a:ext cx="319718" cy="79004"/>
              <a:chOff x="816138" y="898525"/>
              <a:chExt cx="917584" cy="226741"/>
            </a:xfrm>
            <a:grpFill/>
          </p:grpSpPr>
          <p:sp>
            <p:nvSpPr>
              <p:cNvPr id="34" name="平行四边形 33">
                <a:extLst>
                  <a:ext uri="{FF2B5EF4-FFF2-40B4-BE49-F238E27FC236}">
                    <a16:creationId xmlns:a16="http://schemas.microsoft.com/office/drawing/2014/main" id="{BDABBF4F-B957-41D3-8FB8-D3ADA84881EB}"/>
                  </a:ext>
                </a:extLst>
              </p:cNvPr>
              <p:cNvSpPr/>
              <p:nvPr/>
            </p:nvSpPr>
            <p:spPr>
              <a:xfrm>
                <a:off x="1486866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平行四边形 34">
                <a:extLst>
                  <a:ext uri="{FF2B5EF4-FFF2-40B4-BE49-F238E27FC236}">
                    <a16:creationId xmlns:a16="http://schemas.microsoft.com/office/drawing/2014/main" id="{5AB745FD-A9C2-4C18-A893-DF6B3EE4F4DB}"/>
                  </a:ext>
                </a:extLst>
              </p:cNvPr>
              <p:cNvSpPr/>
              <p:nvPr/>
            </p:nvSpPr>
            <p:spPr>
              <a:xfrm>
                <a:off x="1263290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平行四边形 35">
                <a:extLst>
                  <a:ext uri="{FF2B5EF4-FFF2-40B4-BE49-F238E27FC236}">
                    <a16:creationId xmlns:a16="http://schemas.microsoft.com/office/drawing/2014/main" id="{4FD23E6D-2EFC-4482-9304-DBF529B7C56B}"/>
                  </a:ext>
                </a:extLst>
              </p:cNvPr>
              <p:cNvSpPr/>
              <p:nvPr/>
            </p:nvSpPr>
            <p:spPr>
              <a:xfrm>
                <a:off x="1039714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平行四边形 36">
                <a:extLst>
                  <a:ext uri="{FF2B5EF4-FFF2-40B4-BE49-F238E27FC236}">
                    <a16:creationId xmlns:a16="http://schemas.microsoft.com/office/drawing/2014/main" id="{3CF8CF62-F90E-4013-B41C-923E48F03033}"/>
                  </a:ext>
                </a:extLst>
              </p:cNvPr>
              <p:cNvSpPr/>
              <p:nvPr/>
            </p:nvSpPr>
            <p:spPr>
              <a:xfrm>
                <a:off x="816138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5142A713-EFD6-4966-A900-91B572D95329}"/>
                </a:ext>
              </a:extLst>
            </p:cNvPr>
            <p:cNvCxnSpPr>
              <a:cxnSpLocks/>
            </p:cNvCxnSpPr>
            <p:nvPr/>
          </p:nvCxnSpPr>
          <p:spPr>
            <a:xfrm>
              <a:off x="-971599" y="987054"/>
              <a:ext cx="1616124" cy="0"/>
            </a:xfrm>
            <a:prstGeom prst="line">
              <a:avLst/>
            </a:prstGeom>
            <a:grpFill/>
            <a:ln w="9525">
              <a:gradFill>
                <a:gsLst>
                  <a:gs pos="14000">
                    <a:schemeClr val="accent2">
                      <a:alpha val="0"/>
                    </a:schemeClr>
                  </a:gs>
                  <a:gs pos="100000">
                    <a:schemeClr val="accent2">
                      <a:alpha val="85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877E9B9-0473-43EB-96F3-359CFFD7BDAD}"/>
              </a:ext>
            </a:extLst>
          </p:cNvPr>
          <p:cNvGrpSpPr/>
          <p:nvPr/>
        </p:nvGrpSpPr>
        <p:grpSpPr>
          <a:xfrm>
            <a:off x="-2181421" y="584200"/>
            <a:ext cx="3247500" cy="219074"/>
            <a:chOff x="-2181421" y="908050"/>
            <a:chExt cx="3247500" cy="219074"/>
          </a:xfrm>
        </p:grpSpPr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id="{B0AD9A3D-B7E0-4546-984F-83C72F4AD3A4}"/>
                </a:ext>
              </a:extLst>
            </p:cNvPr>
            <p:cNvSpPr/>
            <p:nvPr/>
          </p:nvSpPr>
          <p:spPr>
            <a:xfrm>
              <a:off x="-2181421" y="908050"/>
              <a:ext cx="2979712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889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E68780AD-5C1F-4206-89FF-C5A2EC38E930}"/>
                </a:ext>
              </a:extLst>
            </p:cNvPr>
            <p:cNvSpPr/>
            <p:nvPr/>
          </p:nvSpPr>
          <p:spPr>
            <a:xfrm>
              <a:off x="72517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254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id="{B37E3A55-2E85-487A-AB00-1C0FACB0068C}"/>
                </a:ext>
              </a:extLst>
            </p:cNvPr>
            <p:cNvSpPr/>
            <p:nvPr/>
          </p:nvSpPr>
          <p:spPr>
            <a:xfrm>
              <a:off x="85852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38100" dist="12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6659ED59-2895-4B4A-B7D9-8DDC05189D9E}"/>
              </a:ext>
            </a:extLst>
          </p:cNvPr>
          <p:cNvSpPr txBox="1"/>
          <p:nvPr/>
        </p:nvSpPr>
        <p:spPr>
          <a:xfrm>
            <a:off x="10363199" y="618608"/>
            <a:ext cx="11747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LOGO</a:t>
            </a:r>
            <a:endParaRPr lang="zh-CN" altLang="en-US" sz="2400" dirty="0">
              <a:solidFill>
                <a:schemeClr val="accent4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BC49F54-21DD-43EF-B738-AD28084D250B}"/>
              </a:ext>
            </a:extLst>
          </p:cNvPr>
          <p:cNvSpPr/>
          <p:nvPr/>
        </p:nvSpPr>
        <p:spPr>
          <a:xfrm>
            <a:off x="5838786" y="1739605"/>
            <a:ext cx="1023010" cy="923330"/>
          </a:xfrm>
          <a:custGeom>
            <a:avLst/>
            <a:gdLst>
              <a:gd name="connsiteX0" fmla="*/ 0 w 1023010"/>
              <a:gd name="connsiteY0" fmla="*/ 0 h 511452"/>
              <a:gd name="connsiteX1" fmla="*/ 1023010 w 1023010"/>
              <a:gd name="connsiteY1" fmla="*/ 0 h 511452"/>
              <a:gd name="connsiteX2" fmla="*/ 1023010 w 1023010"/>
              <a:gd name="connsiteY2" fmla="*/ 511452 h 511452"/>
              <a:gd name="connsiteX3" fmla="*/ 0 w 1023010"/>
              <a:gd name="connsiteY3" fmla="*/ 511452 h 511452"/>
              <a:gd name="connsiteX4" fmla="*/ 0 w 1023010"/>
              <a:gd name="connsiteY4" fmla="*/ 0 h 511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3010" h="511452">
                <a:moveTo>
                  <a:pt x="0" y="0"/>
                </a:moveTo>
                <a:lnTo>
                  <a:pt x="1023010" y="0"/>
                </a:lnTo>
                <a:lnTo>
                  <a:pt x="1023010" y="511452"/>
                </a:lnTo>
                <a:lnTo>
                  <a:pt x="0" y="511452"/>
                </a:lnTo>
                <a:lnTo>
                  <a:pt x="0" y="0"/>
                </a:lnTo>
                <a:close/>
              </a:path>
            </a:pathLst>
          </a:cu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accent4"/>
                </a:solidFill>
                <a:effectLst>
                  <a:innerShdw blurRad="127000" dist="25400">
                    <a:prstClr val="black"/>
                  </a:inn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S</a:t>
            </a:r>
            <a:endParaRPr lang="zh-CN" altLang="en-US" sz="6000" b="1" dirty="0">
              <a:solidFill>
                <a:schemeClr val="accent4"/>
              </a:solidFill>
              <a:effectLst>
                <a:innerShdw blurRad="127000" dist="25400">
                  <a:prstClr val="black"/>
                </a:innerShdw>
              </a:effectLst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2D0B24FB-82D5-4C01-9DB2-DFD5A9B8E5B1}"/>
              </a:ext>
            </a:extLst>
          </p:cNvPr>
          <p:cNvSpPr/>
          <p:nvPr/>
        </p:nvSpPr>
        <p:spPr>
          <a:xfrm>
            <a:off x="5838786" y="3871498"/>
            <a:ext cx="1023010" cy="923330"/>
          </a:xfrm>
          <a:custGeom>
            <a:avLst/>
            <a:gdLst>
              <a:gd name="connsiteX0" fmla="*/ 0 w 1023010"/>
              <a:gd name="connsiteY0" fmla="*/ 0 h 511452"/>
              <a:gd name="connsiteX1" fmla="*/ 1023010 w 1023010"/>
              <a:gd name="connsiteY1" fmla="*/ 0 h 511452"/>
              <a:gd name="connsiteX2" fmla="*/ 1023010 w 1023010"/>
              <a:gd name="connsiteY2" fmla="*/ 511452 h 511452"/>
              <a:gd name="connsiteX3" fmla="*/ 0 w 1023010"/>
              <a:gd name="connsiteY3" fmla="*/ 511452 h 511452"/>
              <a:gd name="connsiteX4" fmla="*/ 0 w 1023010"/>
              <a:gd name="connsiteY4" fmla="*/ 0 h 511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3010" h="511452">
                <a:moveTo>
                  <a:pt x="0" y="0"/>
                </a:moveTo>
                <a:lnTo>
                  <a:pt x="1023010" y="0"/>
                </a:lnTo>
                <a:lnTo>
                  <a:pt x="1023010" y="511452"/>
                </a:lnTo>
                <a:lnTo>
                  <a:pt x="0" y="511452"/>
                </a:lnTo>
                <a:lnTo>
                  <a:pt x="0" y="0"/>
                </a:lnTo>
                <a:close/>
              </a:path>
            </a:pathLst>
          </a:cu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accent4"/>
                </a:solidFill>
                <a:effectLst>
                  <a:innerShdw blurRad="127000" dist="25400">
                    <a:prstClr val="black"/>
                  </a:inn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O</a:t>
            </a:r>
            <a:endParaRPr lang="zh-CN" altLang="en-US" sz="6000" b="1" dirty="0">
              <a:solidFill>
                <a:schemeClr val="accent4"/>
              </a:solidFill>
              <a:effectLst>
                <a:innerShdw blurRad="127000" dist="25400">
                  <a:prstClr val="black"/>
                </a:innerShdw>
              </a:effectLst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DA72AF0-FE4B-44E0-9354-1328D3BD3396}"/>
              </a:ext>
            </a:extLst>
          </p:cNvPr>
          <p:cNvGrpSpPr/>
          <p:nvPr/>
        </p:nvGrpSpPr>
        <p:grpSpPr>
          <a:xfrm>
            <a:off x="4924781" y="1276616"/>
            <a:ext cx="2342437" cy="4861716"/>
            <a:chOff x="4924781" y="1276616"/>
            <a:chExt cx="2342437" cy="4861716"/>
          </a:xfrm>
          <a:solidFill>
            <a:schemeClr val="accent2"/>
          </a:solidFill>
        </p:grpSpPr>
        <p:sp>
          <p:nvSpPr>
            <p:cNvPr id="4" name="箭头: 环形 3">
              <a:extLst>
                <a:ext uri="{FF2B5EF4-FFF2-40B4-BE49-F238E27FC236}">
                  <a16:creationId xmlns:a16="http://schemas.microsoft.com/office/drawing/2014/main" id="{9B253730-A29B-4E8E-854E-B2CA130B30C6}"/>
                </a:ext>
              </a:extLst>
            </p:cNvPr>
            <p:cNvSpPr/>
            <p:nvPr/>
          </p:nvSpPr>
          <p:spPr>
            <a:xfrm>
              <a:off x="5434052" y="1276616"/>
              <a:ext cx="1833166" cy="1833353"/>
            </a:xfrm>
            <a:prstGeom prst="circularArrow">
              <a:avLst>
                <a:gd name="adj1" fmla="val 10980"/>
                <a:gd name="adj2" fmla="val 1142322"/>
                <a:gd name="adj3" fmla="val 4500000"/>
                <a:gd name="adj4" fmla="val 10800000"/>
                <a:gd name="adj5" fmla="val 12500"/>
              </a:avLst>
            </a:prstGeom>
            <a:gradFill>
              <a:gsLst>
                <a:gs pos="0">
                  <a:schemeClr val="accent2">
                    <a:lumMod val="50000"/>
                    <a:lumOff val="50000"/>
                  </a:schemeClr>
                </a:gs>
                <a:gs pos="100000">
                  <a:schemeClr val="accent6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形状 8">
              <a:extLst>
                <a:ext uri="{FF2B5EF4-FFF2-40B4-BE49-F238E27FC236}">
                  <a16:creationId xmlns:a16="http://schemas.microsoft.com/office/drawing/2014/main" id="{D83B3CDF-0EB0-45A1-AF35-47A2887FAFE6}"/>
                </a:ext>
              </a:extLst>
            </p:cNvPr>
            <p:cNvSpPr/>
            <p:nvPr/>
          </p:nvSpPr>
          <p:spPr>
            <a:xfrm>
              <a:off x="4924781" y="2330150"/>
              <a:ext cx="1833166" cy="1833353"/>
            </a:xfrm>
            <a:prstGeom prst="leftCircularArrow">
              <a:avLst>
                <a:gd name="adj1" fmla="val 10980"/>
                <a:gd name="adj2" fmla="val 1142322"/>
                <a:gd name="adj3" fmla="val 6300000"/>
                <a:gd name="adj4" fmla="val 18900000"/>
                <a:gd name="adj5" fmla="val 12500"/>
              </a:avLst>
            </a:prstGeom>
            <a:gradFill>
              <a:gsLst>
                <a:gs pos="0">
                  <a:schemeClr val="accent2">
                    <a:lumMod val="50000"/>
                    <a:lumOff val="50000"/>
                  </a:schemeClr>
                </a:gs>
                <a:gs pos="100000">
                  <a:schemeClr val="accent6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3" name="箭头: 环形 42">
              <a:extLst>
                <a:ext uri="{FF2B5EF4-FFF2-40B4-BE49-F238E27FC236}">
                  <a16:creationId xmlns:a16="http://schemas.microsoft.com/office/drawing/2014/main" id="{65A9BB71-AE9F-45A2-96AB-0E88EB3ECB55}"/>
                </a:ext>
              </a:extLst>
            </p:cNvPr>
            <p:cNvSpPr/>
            <p:nvPr/>
          </p:nvSpPr>
          <p:spPr>
            <a:xfrm>
              <a:off x="5434052" y="3387573"/>
              <a:ext cx="1833166" cy="1833353"/>
            </a:xfrm>
            <a:prstGeom prst="circularArrow">
              <a:avLst>
                <a:gd name="adj1" fmla="val 10980"/>
                <a:gd name="adj2" fmla="val 1142322"/>
                <a:gd name="adj3" fmla="val 4500000"/>
                <a:gd name="adj4" fmla="val 13500000"/>
                <a:gd name="adj5" fmla="val 12500"/>
              </a:avLst>
            </a:prstGeom>
            <a:gradFill>
              <a:gsLst>
                <a:gs pos="0">
                  <a:schemeClr val="accent2">
                    <a:lumMod val="50000"/>
                    <a:lumOff val="50000"/>
                  </a:schemeClr>
                </a:gs>
                <a:gs pos="100000">
                  <a:schemeClr val="accent6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空心弧 44">
              <a:extLst>
                <a:ext uri="{FF2B5EF4-FFF2-40B4-BE49-F238E27FC236}">
                  <a16:creationId xmlns:a16="http://schemas.microsoft.com/office/drawing/2014/main" id="{8D13AD27-77BE-4385-A21D-E0B2B20DC379}"/>
                </a:ext>
              </a:extLst>
            </p:cNvPr>
            <p:cNvSpPr/>
            <p:nvPr/>
          </p:nvSpPr>
          <p:spPr>
            <a:xfrm>
              <a:off x="5055452" y="4562650"/>
              <a:ext cx="1574921" cy="1575682"/>
            </a:xfrm>
            <a:prstGeom prst="blockArc">
              <a:avLst>
                <a:gd name="adj1" fmla="val 0"/>
                <a:gd name="adj2" fmla="val 18900000"/>
                <a:gd name="adj3" fmla="val 12740"/>
              </a:avLst>
            </a:prstGeom>
            <a:gradFill>
              <a:gsLst>
                <a:gs pos="0">
                  <a:schemeClr val="accent2">
                    <a:lumMod val="50000"/>
                    <a:lumOff val="50000"/>
                  </a:schemeClr>
                </a:gs>
                <a:gs pos="100000">
                  <a:schemeClr val="accent6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0F75ECC8-75A3-4343-9730-C9905216B3B4}"/>
              </a:ext>
            </a:extLst>
          </p:cNvPr>
          <p:cNvSpPr/>
          <p:nvPr/>
        </p:nvSpPr>
        <p:spPr>
          <a:xfrm>
            <a:off x="5327281" y="4972310"/>
            <a:ext cx="1023010" cy="923330"/>
          </a:xfrm>
          <a:custGeom>
            <a:avLst/>
            <a:gdLst>
              <a:gd name="connsiteX0" fmla="*/ 0 w 1023010"/>
              <a:gd name="connsiteY0" fmla="*/ 0 h 511452"/>
              <a:gd name="connsiteX1" fmla="*/ 1023010 w 1023010"/>
              <a:gd name="connsiteY1" fmla="*/ 0 h 511452"/>
              <a:gd name="connsiteX2" fmla="*/ 1023010 w 1023010"/>
              <a:gd name="connsiteY2" fmla="*/ 511452 h 511452"/>
              <a:gd name="connsiteX3" fmla="*/ 0 w 1023010"/>
              <a:gd name="connsiteY3" fmla="*/ 511452 h 511452"/>
              <a:gd name="connsiteX4" fmla="*/ 0 w 1023010"/>
              <a:gd name="connsiteY4" fmla="*/ 0 h 511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3010" h="511452">
                <a:moveTo>
                  <a:pt x="0" y="0"/>
                </a:moveTo>
                <a:lnTo>
                  <a:pt x="1023010" y="0"/>
                </a:lnTo>
                <a:lnTo>
                  <a:pt x="1023010" y="511452"/>
                </a:lnTo>
                <a:lnTo>
                  <a:pt x="0" y="511452"/>
                </a:lnTo>
                <a:lnTo>
                  <a:pt x="0" y="0"/>
                </a:lnTo>
                <a:close/>
              </a:path>
            </a:pathLst>
          </a:cu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accent4"/>
                </a:solidFill>
                <a:effectLst>
                  <a:innerShdw blurRad="127000" dist="25400">
                    <a:prstClr val="black"/>
                  </a:inn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T</a:t>
            </a:r>
            <a:endParaRPr lang="zh-CN" altLang="en-US" sz="6000" b="1" dirty="0">
              <a:solidFill>
                <a:schemeClr val="accent4"/>
              </a:solidFill>
              <a:effectLst>
                <a:innerShdw blurRad="127000" dist="25400">
                  <a:prstClr val="black"/>
                </a:innerShdw>
              </a:effectLst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5FF5EB74-5E1E-46F6-A2B8-BEB138AD7B02}"/>
              </a:ext>
            </a:extLst>
          </p:cNvPr>
          <p:cNvSpPr/>
          <p:nvPr/>
        </p:nvSpPr>
        <p:spPr>
          <a:xfrm>
            <a:off x="5195888" y="2861353"/>
            <a:ext cx="1023010" cy="923330"/>
          </a:xfrm>
          <a:custGeom>
            <a:avLst/>
            <a:gdLst>
              <a:gd name="connsiteX0" fmla="*/ 0 w 1023010"/>
              <a:gd name="connsiteY0" fmla="*/ 0 h 511452"/>
              <a:gd name="connsiteX1" fmla="*/ 1023010 w 1023010"/>
              <a:gd name="connsiteY1" fmla="*/ 0 h 511452"/>
              <a:gd name="connsiteX2" fmla="*/ 1023010 w 1023010"/>
              <a:gd name="connsiteY2" fmla="*/ 511452 h 511452"/>
              <a:gd name="connsiteX3" fmla="*/ 0 w 1023010"/>
              <a:gd name="connsiteY3" fmla="*/ 511452 h 511452"/>
              <a:gd name="connsiteX4" fmla="*/ 0 w 1023010"/>
              <a:gd name="connsiteY4" fmla="*/ 0 h 511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3010" h="511452">
                <a:moveTo>
                  <a:pt x="0" y="0"/>
                </a:moveTo>
                <a:lnTo>
                  <a:pt x="1023010" y="0"/>
                </a:lnTo>
                <a:lnTo>
                  <a:pt x="1023010" y="511452"/>
                </a:lnTo>
                <a:lnTo>
                  <a:pt x="0" y="511452"/>
                </a:lnTo>
                <a:lnTo>
                  <a:pt x="0" y="0"/>
                </a:lnTo>
                <a:close/>
              </a:path>
            </a:pathLst>
          </a:cu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6000" b="1" dirty="0">
                <a:solidFill>
                  <a:schemeClr val="accent4"/>
                </a:solidFill>
                <a:effectLst>
                  <a:innerShdw blurRad="127000" dist="25400">
                    <a:prstClr val="black"/>
                  </a:inn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W</a:t>
            </a:r>
            <a:endParaRPr lang="zh-CN" altLang="en-US" sz="6000" b="1" dirty="0">
              <a:solidFill>
                <a:schemeClr val="accent4"/>
              </a:solidFill>
              <a:effectLst>
                <a:innerShdw blurRad="127000" dist="25400">
                  <a:prstClr val="black"/>
                </a:innerShdw>
              </a:effectLst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48" name="Rounded Rectangle 8">
            <a:extLst>
              <a:ext uri="{FF2B5EF4-FFF2-40B4-BE49-F238E27FC236}">
                <a16:creationId xmlns:a16="http://schemas.microsoft.com/office/drawing/2014/main" id="{548B656E-B733-41DA-97B3-17C1C16C5FF2}"/>
              </a:ext>
            </a:extLst>
          </p:cNvPr>
          <p:cNvSpPr/>
          <p:nvPr/>
        </p:nvSpPr>
        <p:spPr>
          <a:xfrm>
            <a:off x="7968488" y="3956498"/>
            <a:ext cx="3062369" cy="1760756"/>
          </a:xfrm>
          <a:prstGeom prst="roundRect">
            <a:avLst>
              <a:gd name="adj" fmla="val 5186"/>
            </a:avLst>
          </a:prstGeom>
          <a:noFill/>
          <a:ln w="12700">
            <a:solidFill>
              <a:schemeClr val="bg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 kern="0">
              <a:solidFill>
                <a:schemeClr val="accent3"/>
              </a:solidFill>
            </a:endParaRPr>
          </a:p>
        </p:txBody>
      </p:sp>
      <p:sp>
        <p:nvSpPr>
          <p:cNvPr id="49" name="Rounded Rectangle 10">
            <a:extLst>
              <a:ext uri="{FF2B5EF4-FFF2-40B4-BE49-F238E27FC236}">
                <a16:creationId xmlns:a16="http://schemas.microsoft.com/office/drawing/2014/main" id="{3C4EC230-9949-417B-AE17-230354862B88}"/>
              </a:ext>
            </a:extLst>
          </p:cNvPr>
          <p:cNvSpPr/>
          <p:nvPr/>
        </p:nvSpPr>
        <p:spPr>
          <a:xfrm>
            <a:off x="7968488" y="1698051"/>
            <a:ext cx="3062370" cy="1760756"/>
          </a:xfrm>
          <a:prstGeom prst="roundRect">
            <a:avLst>
              <a:gd name="adj" fmla="val 5186"/>
            </a:avLst>
          </a:prstGeom>
          <a:noFill/>
          <a:ln w="12700">
            <a:solidFill>
              <a:schemeClr val="bg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 kern="0">
              <a:solidFill>
                <a:schemeClr val="accent3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37DE26A5-ED4C-45F6-A2F3-ACE5F14CC2CD}"/>
              </a:ext>
            </a:extLst>
          </p:cNvPr>
          <p:cNvSpPr txBox="1"/>
          <p:nvPr/>
        </p:nvSpPr>
        <p:spPr>
          <a:xfrm>
            <a:off x="8062503" y="1812639"/>
            <a:ext cx="156966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424769A2-4361-4B71-AA78-C69630BCB1B5}"/>
              </a:ext>
            </a:extLst>
          </p:cNvPr>
          <p:cNvSpPr txBox="1"/>
          <p:nvPr/>
        </p:nvSpPr>
        <p:spPr>
          <a:xfrm>
            <a:off x="8062503" y="2166408"/>
            <a:ext cx="2907774" cy="103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accent3"/>
                </a:solidFill>
                <a:latin typeface="+mn-ea"/>
              </a:rPr>
              <a:t>点击此处添加文本信息，标题数字和文字等都可以通过删除后重新输入进行更改</a:t>
            </a:r>
            <a:endParaRPr kumimoji="0" lang="zh-CN" altLang="en-US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161BB330-9A6F-4049-B85C-9B1A1BD2F16E}"/>
              </a:ext>
            </a:extLst>
          </p:cNvPr>
          <p:cNvSpPr txBox="1"/>
          <p:nvPr/>
        </p:nvSpPr>
        <p:spPr>
          <a:xfrm>
            <a:off x="8062503" y="4080462"/>
            <a:ext cx="156966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EB5ECFC3-6FD1-4199-9291-0093142DD248}"/>
              </a:ext>
            </a:extLst>
          </p:cNvPr>
          <p:cNvSpPr txBox="1"/>
          <p:nvPr/>
        </p:nvSpPr>
        <p:spPr>
          <a:xfrm>
            <a:off x="8062502" y="4462235"/>
            <a:ext cx="2907775" cy="103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accent3"/>
                </a:solidFill>
                <a:latin typeface="+mn-ea"/>
              </a:rPr>
              <a:t>点击此处添加文本信息，标题数字和文字等都可以通过删除后重新输入进行更改</a:t>
            </a:r>
            <a:endParaRPr kumimoji="0" lang="zh-CN" altLang="en-US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54" name="Rounded Rectangle 8">
            <a:extLst>
              <a:ext uri="{FF2B5EF4-FFF2-40B4-BE49-F238E27FC236}">
                <a16:creationId xmlns:a16="http://schemas.microsoft.com/office/drawing/2014/main" id="{E938005F-DAAA-4C8B-8E90-98C6B61C664B}"/>
              </a:ext>
            </a:extLst>
          </p:cNvPr>
          <p:cNvSpPr/>
          <p:nvPr/>
        </p:nvSpPr>
        <p:spPr>
          <a:xfrm>
            <a:off x="1161142" y="3956498"/>
            <a:ext cx="3062368" cy="1760756"/>
          </a:xfrm>
          <a:prstGeom prst="roundRect">
            <a:avLst>
              <a:gd name="adj" fmla="val 5186"/>
            </a:avLst>
          </a:prstGeom>
          <a:noFill/>
          <a:ln w="12700">
            <a:solidFill>
              <a:schemeClr val="bg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 kern="0">
              <a:solidFill>
                <a:schemeClr val="accent3"/>
              </a:solidFill>
            </a:endParaRPr>
          </a:p>
        </p:txBody>
      </p:sp>
      <p:sp>
        <p:nvSpPr>
          <p:cNvPr id="55" name="Rounded Rectangle 10">
            <a:extLst>
              <a:ext uri="{FF2B5EF4-FFF2-40B4-BE49-F238E27FC236}">
                <a16:creationId xmlns:a16="http://schemas.microsoft.com/office/drawing/2014/main" id="{DA39CC34-CA6A-4C93-ABFE-C8C2E80FB89E}"/>
              </a:ext>
            </a:extLst>
          </p:cNvPr>
          <p:cNvSpPr/>
          <p:nvPr/>
        </p:nvSpPr>
        <p:spPr>
          <a:xfrm>
            <a:off x="1161142" y="1698051"/>
            <a:ext cx="3062368" cy="1760756"/>
          </a:xfrm>
          <a:prstGeom prst="roundRect">
            <a:avLst>
              <a:gd name="adj" fmla="val 5186"/>
            </a:avLst>
          </a:prstGeom>
          <a:noFill/>
          <a:ln w="12700">
            <a:solidFill>
              <a:schemeClr val="bg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 kern="0">
              <a:solidFill>
                <a:schemeClr val="accent3"/>
              </a:solidFill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A3B9484A-5A95-43B9-A699-5A8E39E53955}"/>
              </a:ext>
            </a:extLst>
          </p:cNvPr>
          <p:cNvSpPr txBox="1"/>
          <p:nvPr/>
        </p:nvSpPr>
        <p:spPr>
          <a:xfrm>
            <a:off x="2580100" y="1812639"/>
            <a:ext cx="156966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4046A4EB-2462-4CF3-A67E-08293BCF1237}"/>
              </a:ext>
            </a:extLst>
          </p:cNvPr>
          <p:cNvSpPr txBox="1"/>
          <p:nvPr/>
        </p:nvSpPr>
        <p:spPr>
          <a:xfrm>
            <a:off x="1212199" y="2166408"/>
            <a:ext cx="2937562" cy="103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accent3"/>
                </a:solidFill>
                <a:latin typeface="+mn-ea"/>
              </a:rPr>
              <a:t>点击此处添加文本信息，标题数字和文字等都可以通过删除后重新输入进行更改</a:t>
            </a:r>
            <a:endParaRPr kumimoji="0" lang="zh-CN" altLang="en-US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6B391DC9-EAA5-43BE-9DF9-9BD2A7704076}"/>
              </a:ext>
            </a:extLst>
          </p:cNvPr>
          <p:cNvSpPr txBox="1"/>
          <p:nvPr/>
        </p:nvSpPr>
        <p:spPr>
          <a:xfrm>
            <a:off x="2580100" y="4080462"/>
            <a:ext cx="156966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73FB74A5-C2F9-4597-96F2-CE4764E57A7C}"/>
              </a:ext>
            </a:extLst>
          </p:cNvPr>
          <p:cNvSpPr txBox="1"/>
          <p:nvPr/>
        </p:nvSpPr>
        <p:spPr>
          <a:xfrm>
            <a:off x="1212198" y="4462235"/>
            <a:ext cx="2937562" cy="103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accent3"/>
                </a:solidFill>
                <a:latin typeface="+mn-ea"/>
              </a:rPr>
              <a:t>点击此处添加文本信息，标题数字和文字等都可以通过删除后重新输入进行更改</a:t>
            </a:r>
            <a:endParaRPr kumimoji="0" lang="zh-CN" altLang="en-US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800996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图片包含 图示&#10;&#10;描述已自动生成">
            <a:extLst>
              <a:ext uri="{FF2B5EF4-FFF2-40B4-BE49-F238E27FC236}">
                <a16:creationId xmlns:a16="http://schemas.microsoft.com/office/drawing/2014/main" id="{1EF15EC8-F532-4979-BDAC-7E81F32CC31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3" t="2662" r="8388" b="185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740E2C7E-284E-47F5-8067-E3C187D7E2AB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7662EB6-36FA-4D2D-A7D2-971EA58578D8}"/>
              </a:ext>
            </a:extLst>
          </p:cNvPr>
          <p:cNvSpPr txBox="1"/>
          <p:nvPr/>
        </p:nvSpPr>
        <p:spPr>
          <a:xfrm>
            <a:off x="3945647" y="1823503"/>
            <a:ext cx="43007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gradFill>
                  <a:gsLst>
                    <a:gs pos="69042">
                      <a:srgbClr val="F49D33">
                        <a:lumMod val="50000"/>
                        <a:lumOff val="50000"/>
                      </a:srgbClr>
                    </a:gs>
                    <a:gs pos="33000">
                      <a:srgbClr val="F9B868">
                        <a:lumMod val="80000"/>
                      </a:srgbClr>
                    </a:gs>
                    <a:gs pos="0">
                      <a:schemeClr val="accent2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alpha val="85000"/>
                        <a:lumMod val="75000"/>
                      </a:schemeClr>
                    </a:gs>
                  </a:gsLst>
                  <a:lin ang="2700000" scaled="0"/>
                </a:gradFill>
                <a:latin typeface="+mj-lt"/>
                <a:ea typeface="+mj-ea"/>
              </a:defRPr>
            </a:lvl1pPr>
          </a:lstStyle>
          <a:p>
            <a:r>
              <a:rPr lang="en-US" altLang="zh-CN" b="1" dirty="0">
                <a:solidFill>
                  <a:schemeClr val="accent4">
                    <a:alpha val="70000"/>
                  </a:schemeClr>
                </a:solidFill>
                <a:effectLst>
                  <a:innerShdw blurRad="127000" dist="25400">
                    <a:prstClr val="black"/>
                  </a:innerShdw>
                </a:effectLst>
                <a:ea typeface="OPPOSans B" panose="00020600040101010101" pitchFamily="18" charset="-122"/>
                <a:cs typeface="OPPOSans B" panose="00020600040101010101" pitchFamily="18" charset="-122"/>
              </a:rPr>
              <a:t>20XX.5.20</a:t>
            </a:r>
            <a:endParaRPr lang="zh-CN" altLang="en-US" b="1" dirty="0">
              <a:solidFill>
                <a:schemeClr val="accent4">
                  <a:alpha val="70000"/>
                </a:schemeClr>
              </a:solidFill>
              <a:effectLst>
                <a:innerShdw blurRad="127000" dist="25400">
                  <a:prstClr val="black"/>
                </a:innerShdw>
              </a:effectLst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9DA1BE-C5DD-4008-B361-7306B126B72C}"/>
              </a:ext>
            </a:extLst>
          </p:cNvPr>
          <p:cNvSpPr txBox="1"/>
          <p:nvPr/>
        </p:nvSpPr>
        <p:spPr>
          <a:xfrm>
            <a:off x="2257223" y="3626044"/>
            <a:ext cx="7677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gradFill>
                  <a:gsLst>
                    <a:gs pos="69042">
                      <a:srgbClr val="F49D33">
                        <a:lumMod val="50000"/>
                        <a:lumOff val="50000"/>
                      </a:srgbClr>
                    </a:gs>
                    <a:gs pos="33000">
                      <a:srgbClr val="F9B868">
                        <a:lumMod val="80000"/>
                      </a:srgbClr>
                    </a:gs>
                    <a:gs pos="0">
                      <a:schemeClr val="accent2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alpha val="85000"/>
                        <a:lumMod val="75000"/>
                      </a:schemeClr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r>
              <a:rPr lang="en-US" altLang="zh-CN" sz="3200" dirty="0">
                <a:latin typeface="+mj-lt"/>
              </a:rPr>
              <a:t>ANNUAL SUMMARY REPOT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181DB8-C65D-4E4F-BE00-6C5C66307486}"/>
              </a:ext>
            </a:extLst>
          </p:cNvPr>
          <p:cNvSpPr txBox="1"/>
          <p:nvPr/>
        </p:nvSpPr>
        <p:spPr>
          <a:xfrm>
            <a:off x="2028623" y="2530168"/>
            <a:ext cx="81347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70000">
                      <a:srgbClr val="F49D33">
                        <a:lumMod val="50000"/>
                        <a:lumOff val="50000"/>
                      </a:srgbClr>
                    </a:gs>
                    <a:gs pos="35000">
                      <a:srgbClr val="F9B868">
                        <a:lumMod val="80000"/>
                      </a:srgbClr>
                    </a:gs>
                    <a:gs pos="0">
                      <a:schemeClr val="accent2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alpha val="85000"/>
                        <a:lumMod val="75000"/>
                      </a:schemeClr>
                    </a:gs>
                  </a:gsLst>
                  <a:lin ang="2700000" scaled="0"/>
                </a:gradFill>
                <a:latin typeface="+mj-ea"/>
                <a:ea typeface="+mj-ea"/>
              </a:rPr>
              <a:t>黑金极简年终总结汇报</a:t>
            </a:r>
            <a:endParaRPr lang="en-US" altLang="zh-CN" sz="6000" dirty="0">
              <a:gradFill>
                <a:gsLst>
                  <a:gs pos="70000">
                    <a:srgbClr val="F49D33">
                      <a:lumMod val="50000"/>
                      <a:lumOff val="50000"/>
                    </a:srgbClr>
                  </a:gs>
                  <a:gs pos="35000">
                    <a:srgbClr val="F9B868">
                      <a:lumMod val="80000"/>
                    </a:srgbClr>
                  </a:gs>
                  <a:gs pos="0">
                    <a:schemeClr val="accent2">
                      <a:lumMod val="50000"/>
                      <a:lumOff val="50000"/>
                    </a:schemeClr>
                  </a:gs>
                  <a:gs pos="100000">
                    <a:schemeClr val="accent2">
                      <a:alpha val="85000"/>
                      <a:lumMod val="75000"/>
                    </a:schemeClr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E5FB63-FD42-4420-BE9D-61893715F4A1}"/>
              </a:ext>
            </a:extLst>
          </p:cNvPr>
          <p:cNvSpPr txBox="1"/>
          <p:nvPr/>
        </p:nvSpPr>
        <p:spPr>
          <a:xfrm>
            <a:off x="2418945" y="5619525"/>
            <a:ext cx="73541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4">
                    <a:alpha val="70000"/>
                  </a:schemeClr>
                </a:solidFill>
              </a:rPr>
              <a:t>市场部：高小定</a:t>
            </a:r>
            <a:endParaRPr lang="en-US" altLang="zh-CN" sz="2000" dirty="0">
              <a:solidFill>
                <a:schemeClr val="accent4">
                  <a:alpha val="70000"/>
                </a:schemeClr>
              </a:solidFill>
            </a:endParaRPr>
          </a:p>
        </p:txBody>
      </p:sp>
      <p:pic>
        <p:nvPicPr>
          <p:cNvPr id="54" name="图片 53">
            <a:extLst>
              <a:ext uri="{FF2B5EF4-FFF2-40B4-BE49-F238E27FC236}">
                <a16:creationId xmlns:a16="http://schemas.microsoft.com/office/drawing/2014/main" id="{A892C23E-5906-4CE0-8E0B-45C739451F45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65000"/>
          </a:blip>
          <a:stretch>
            <a:fillRect/>
          </a:stretch>
        </p:blipFill>
        <p:spPr>
          <a:xfrm flipV="1">
            <a:off x="2856000" y="5937536"/>
            <a:ext cx="6480000" cy="196877"/>
          </a:xfrm>
          <a:prstGeom prst="rect">
            <a:avLst/>
          </a:prstGeom>
        </p:spPr>
      </p:pic>
      <p:grpSp>
        <p:nvGrpSpPr>
          <p:cNvPr id="84" name="组合 83">
            <a:extLst>
              <a:ext uri="{FF2B5EF4-FFF2-40B4-BE49-F238E27FC236}">
                <a16:creationId xmlns:a16="http://schemas.microsoft.com/office/drawing/2014/main" id="{0EEE4C3E-67FB-4258-A0A0-797FC2BC438B}"/>
              </a:ext>
            </a:extLst>
          </p:cNvPr>
          <p:cNvGrpSpPr>
            <a:grpSpLocks noChangeAspect="1"/>
          </p:cNvGrpSpPr>
          <p:nvPr/>
        </p:nvGrpSpPr>
        <p:grpSpPr>
          <a:xfrm>
            <a:off x="-115312" y="814758"/>
            <a:ext cx="1440000" cy="104806"/>
            <a:chOff x="-105373" y="914400"/>
            <a:chExt cx="1085491" cy="79004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0E50046C-6ABC-4DF7-9A60-D2CFF3191B7D}"/>
                </a:ext>
              </a:extLst>
            </p:cNvPr>
            <p:cNvGrpSpPr/>
            <p:nvPr/>
          </p:nvGrpSpPr>
          <p:grpSpPr>
            <a:xfrm>
              <a:off x="660400" y="914400"/>
              <a:ext cx="319718" cy="79004"/>
              <a:chOff x="816138" y="898525"/>
              <a:chExt cx="917584" cy="226741"/>
            </a:xfrm>
          </p:grpSpPr>
          <p:sp>
            <p:nvSpPr>
              <p:cNvPr id="58" name="平行四边形 57">
                <a:extLst>
                  <a:ext uri="{FF2B5EF4-FFF2-40B4-BE49-F238E27FC236}">
                    <a16:creationId xmlns:a16="http://schemas.microsoft.com/office/drawing/2014/main" id="{B401BA3F-2224-41FC-9845-5E4B9F414D2A}"/>
                  </a:ext>
                </a:extLst>
              </p:cNvPr>
              <p:cNvSpPr/>
              <p:nvPr/>
            </p:nvSpPr>
            <p:spPr>
              <a:xfrm>
                <a:off x="1486866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平行四边形 58">
                <a:extLst>
                  <a:ext uri="{FF2B5EF4-FFF2-40B4-BE49-F238E27FC236}">
                    <a16:creationId xmlns:a16="http://schemas.microsoft.com/office/drawing/2014/main" id="{1425B231-BBCB-4D4A-8A5D-6212E89028F9}"/>
                  </a:ext>
                </a:extLst>
              </p:cNvPr>
              <p:cNvSpPr/>
              <p:nvPr/>
            </p:nvSpPr>
            <p:spPr>
              <a:xfrm>
                <a:off x="1263290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平行四边形 59">
                <a:extLst>
                  <a:ext uri="{FF2B5EF4-FFF2-40B4-BE49-F238E27FC236}">
                    <a16:creationId xmlns:a16="http://schemas.microsoft.com/office/drawing/2014/main" id="{E681C52E-DDF7-4EE9-84D1-F85218926066}"/>
                  </a:ext>
                </a:extLst>
              </p:cNvPr>
              <p:cNvSpPr/>
              <p:nvPr/>
            </p:nvSpPr>
            <p:spPr>
              <a:xfrm>
                <a:off x="1039714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平行四边形 60">
                <a:extLst>
                  <a:ext uri="{FF2B5EF4-FFF2-40B4-BE49-F238E27FC236}">
                    <a16:creationId xmlns:a16="http://schemas.microsoft.com/office/drawing/2014/main" id="{FE431A5E-7C10-4547-AD3B-C1779918559B}"/>
                  </a:ext>
                </a:extLst>
              </p:cNvPr>
              <p:cNvSpPr/>
              <p:nvPr/>
            </p:nvSpPr>
            <p:spPr>
              <a:xfrm>
                <a:off x="816138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87D38020-2959-4100-A412-183BF2C2FA44}"/>
                </a:ext>
              </a:extLst>
            </p:cNvPr>
            <p:cNvCxnSpPr>
              <a:cxnSpLocks/>
            </p:cNvCxnSpPr>
            <p:nvPr/>
          </p:nvCxnSpPr>
          <p:spPr>
            <a:xfrm>
              <a:off x="-105373" y="987054"/>
              <a:ext cx="749898" cy="0"/>
            </a:xfrm>
            <a:prstGeom prst="line">
              <a:avLst/>
            </a:prstGeom>
            <a:ln w="9525">
              <a:gradFill>
                <a:gsLst>
                  <a:gs pos="14000">
                    <a:schemeClr val="accent2">
                      <a:alpha val="0"/>
                    </a:schemeClr>
                  </a:gs>
                  <a:gs pos="100000">
                    <a:schemeClr val="accent2">
                      <a:alpha val="85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11" name="文本框 110">
            <a:extLst>
              <a:ext uri="{FF2B5EF4-FFF2-40B4-BE49-F238E27FC236}">
                <a16:creationId xmlns:a16="http://schemas.microsoft.com/office/drawing/2014/main" id="{D6252889-EACA-48E2-9247-E22672943C08}"/>
              </a:ext>
            </a:extLst>
          </p:cNvPr>
          <p:cNvSpPr txBox="1"/>
          <p:nvPr/>
        </p:nvSpPr>
        <p:spPr>
          <a:xfrm>
            <a:off x="10363199" y="772961"/>
            <a:ext cx="11747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LOGO</a:t>
            </a:r>
            <a:endParaRPr lang="zh-CN" altLang="en-US" sz="2400" dirty="0">
              <a:solidFill>
                <a:schemeClr val="accent4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19617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图示&#10;&#10;描述已自动生成">
            <a:extLst>
              <a:ext uri="{FF2B5EF4-FFF2-40B4-BE49-F238E27FC236}">
                <a16:creationId xmlns:a16="http://schemas.microsoft.com/office/drawing/2014/main" id="{DBB2D597-C7C3-4082-9710-264E56240EC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3" t="2662" r="8388" b="185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BFE75C8-7149-4FDB-8ED5-8BE37DBB75F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5E66AD-297C-4AFE-80DB-2CCACB50FC6C}"/>
              </a:ext>
            </a:extLst>
          </p:cNvPr>
          <p:cNvSpPr txBox="1"/>
          <p:nvPr/>
        </p:nvSpPr>
        <p:spPr>
          <a:xfrm>
            <a:off x="1161142" y="412540"/>
            <a:ext cx="493485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4000">
                <a:gradFill>
                  <a:gsLst>
                    <a:gs pos="0">
                      <a:schemeClr val="accent2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alpha val="85000"/>
                        <a:lumMod val="75000"/>
                      </a:schemeClr>
                    </a:gs>
                  </a:gsLst>
                  <a:lin ang="270000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项目预算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42FF78B-14BF-406A-803D-C7BB2C1BA7E9}"/>
              </a:ext>
            </a:extLst>
          </p:cNvPr>
          <p:cNvGrpSpPr>
            <a:grpSpLocks noChangeAspect="1"/>
          </p:cNvGrpSpPr>
          <p:nvPr/>
        </p:nvGrpSpPr>
        <p:grpSpPr>
          <a:xfrm>
            <a:off x="1308100" y="975690"/>
            <a:ext cx="2589126" cy="104806"/>
            <a:chOff x="-971599" y="914400"/>
            <a:chExt cx="1951717" cy="79004"/>
          </a:xfrm>
          <a:gradFill>
            <a:gsLst>
              <a:gs pos="69042">
                <a:srgbClr val="F49D33">
                  <a:lumMod val="50000"/>
                  <a:lumOff val="50000"/>
                </a:srgbClr>
              </a:gs>
              <a:gs pos="33000">
                <a:srgbClr val="F9B868">
                  <a:lumMod val="80000"/>
                  <a:alpha val="80000"/>
                </a:srgbClr>
              </a:gs>
              <a:gs pos="0">
                <a:schemeClr val="accent2">
                  <a:lumMod val="50000"/>
                  <a:lumOff val="50000"/>
                </a:schemeClr>
              </a:gs>
              <a:gs pos="100000">
                <a:schemeClr val="accent2">
                  <a:alpha val="85000"/>
                  <a:lumMod val="75000"/>
                </a:schemeClr>
              </a:gs>
            </a:gsLst>
            <a:lin ang="2700000" scaled="0"/>
          </a:gradFill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271AA454-AABB-4608-972D-ECD01C21D9DF}"/>
                </a:ext>
              </a:extLst>
            </p:cNvPr>
            <p:cNvGrpSpPr/>
            <p:nvPr/>
          </p:nvGrpSpPr>
          <p:grpSpPr>
            <a:xfrm>
              <a:off x="660400" y="914400"/>
              <a:ext cx="319718" cy="79004"/>
              <a:chOff x="816138" y="898525"/>
              <a:chExt cx="917584" cy="226741"/>
            </a:xfrm>
            <a:grpFill/>
          </p:grpSpPr>
          <p:sp>
            <p:nvSpPr>
              <p:cNvPr id="10" name="平行四边形 9">
                <a:extLst>
                  <a:ext uri="{FF2B5EF4-FFF2-40B4-BE49-F238E27FC236}">
                    <a16:creationId xmlns:a16="http://schemas.microsoft.com/office/drawing/2014/main" id="{16CA2AC7-7DB1-4AF4-BB19-FA3558E580DF}"/>
                  </a:ext>
                </a:extLst>
              </p:cNvPr>
              <p:cNvSpPr/>
              <p:nvPr/>
            </p:nvSpPr>
            <p:spPr>
              <a:xfrm>
                <a:off x="1486866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>
                <a:extLst>
                  <a:ext uri="{FF2B5EF4-FFF2-40B4-BE49-F238E27FC236}">
                    <a16:creationId xmlns:a16="http://schemas.microsoft.com/office/drawing/2014/main" id="{44A5CDF9-E071-4101-A0B5-CC9AE478321B}"/>
                  </a:ext>
                </a:extLst>
              </p:cNvPr>
              <p:cNvSpPr/>
              <p:nvPr/>
            </p:nvSpPr>
            <p:spPr>
              <a:xfrm>
                <a:off x="1263290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id="{2F4E8360-1735-4A5A-827D-E53628AB967E}"/>
                  </a:ext>
                </a:extLst>
              </p:cNvPr>
              <p:cNvSpPr/>
              <p:nvPr/>
            </p:nvSpPr>
            <p:spPr>
              <a:xfrm>
                <a:off x="1039714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9D34BC4E-AA07-4BB0-910C-697422AE226A}"/>
                  </a:ext>
                </a:extLst>
              </p:cNvPr>
              <p:cNvSpPr/>
              <p:nvPr/>
            </p:nvSpPr>
            <p:spPr>
              <a:xfrm>
                <a:off x="816138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8019AD5C-CCC6-45E4-82AF-ED1F93CD84A2}"/>
                </a:ext>
              </a:extLst>
            </p:cNvPr>
            <p:cNvCxnSpPr>
              <a:cxnSpLocks/>
            </p:cNvCxnSpPr>
            <p:nvPr/>
          </p:nvCxnSpPr>
          <p:spPr>
            <a:xfrm>
              <a:off x="-971599" y="987054"/>
              <a:ext cx="1616124" cy="0"/>
            </a:xfrm>
            <a:prstGeom prst="line">
              <a:avLst/>
            </a:prstGeom>
            <a:grpFill/>
            <a:ln w="9525">
              <a:gradFill>
                <a:gsLst>
                  <a:gs pos="14000">
                    <a:schemeClr val="accent2">
                      <a:alpha val="0"/>
                    </a:schemeClr>
                  </a:gs>
                  <a:gs pos="100000">
                    <a:schemeClr val="accent2">
                      <a:alpha val="85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0B378D1-9D17-49E2-8C39-5FA12E79CEB8}"/>
              </a:ext>
            </a:extLst>
          </p:cNvPr>
          <p:cNvGrpSpPr/>
          <p:nvPr/>
        </p:nvGrpSpPr>
        <p:grpSpPr>
          <a:xfrm>
            <a:off x="-2181421" y="584200"/>
            <a:ext cx="3247500" cy="219074"/>
            <a:chOff x="-2181421" y="908050"/>
            <a:chExt cx="3247500" cy="219074"/>
          </a:xfrm>
        </p:grpSpPr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9F223FEF-AB2D-437F-9D49-9D2D2A1534AF}"/>
                </a:ext>
              </a:extLst>
            </p:cNvPr>
            <p:cNvSpPr/>
            <p:nvPr/>
          </p:nvSpPr>
          <p:spPr>
            <a:xfrm>
              <a:off x="-2181421" y="908050"/>
              <a:ext cx="2979712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889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21DD37ED-5585-4C2E-84C3-DAE13A8393A8}"/>
                </a:ext>
              </a:extLst>
            </p:cNvPr>
            <p:cNvSpPr/>
            <p:nvPr/>
          </p:nvSpPr>
          <p:spPr>
            <a:xfrm>
              <a:off x="72517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254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0970CBB1-2A36-4178-9B68-A2AF4E28AA13}"/>
                </a:ext>
              </a:extLst>
            </p:cNvPr>
            <p:cNvSpPr/>
            <p:nvPr/>
          </p:nvSpPr>
          <p:spPr>
            <a:xfrm>
              <a:off x="85852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38100" dist="12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4593982E-234A-4269-867C-8885DE7F84C1}"/>
              </a:ext>
            </a:extLst>
          </p:cNvPr>
          <p:cNvSpPr txBox="1"/>
          <p:nvPr/>
        </p:nvSpPr>
        <p:spPr>
          <a:xfrm>
            <a:off x="10363199" y="618608"/>
            <a:ext cx="11747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LOGO</a:t>
            </a:r>
            <a:endParaRPr lang="zh-CN" altLang="en-US" sz="2400" dirty="0">
              <a:solidFill>
                <a:schemeClr val="accent4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graphicFrame>
        <p:nvGraphicFramePr>
          <p:cNvPr id="20" name="表格 20">
            <a:extLst>
              <a:ext uri="{FF2B5EF4-FFF2-40B4-BE49-F238E27FC236}">
                <a16:creationId xmlns:a16="http://schemas.microsoft.com/office/drawing/2014/main" id="{B4DDFB16-2526-4C56-9B2D-E6B056C3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609806"/>
              </p:ext>
            </p:extLst>
          </p:nvPr>
        </p:nvGraphicFramePr>
        <p:xfrm>
          <a:off x="1018362" y="1490989"/>
          <a:ext cx="10155275" cy="4519676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2031055">
                  <a:extLst>
                    <a:ext uri="{9D8B030D-6E8A-4147-A177-3AD203B41FA5}">
                      <a16:colId xmlns:a16="http://schemas.microsoft.com/office/drawing/2014/main" val="2104468455"/>
                    </a:ext>
                  </a:extLst>
                </a:gridCol>
                <a:gridCol w="2031055">
                  <a:extLst>
                    <a:ext uri="{9D8B030D-6E8A-4147-A177-3AD203B41FA5}">
                      <a16:colId xmlns:a16="http://schemas.microsoft.com/office/drawing/2014/main" val="785253952"/>
                    </a:ext>
                  </a:extLst>
                </a:gridCol>
                <a:gridCol w="2031055">
                  <a:extLst>
                    <a:ext uri="{9D8B030D-6E8A-4147-A177-3AD203B41FA5}">
                      <a16:colId xmlns:a16="http://schemas.microsoft.com/office/drawing/2014/main" val="434842893"/>
                    </a:ext>
                  </a:extLst>
                </a:gridCol>
                <a:gridCol w="2031055">
                  <a:extLst>
                    <a:ext uri="{9D8B030D-6E8A-4147-A177-3AD203B41FA5}">
                      <a16:colId xmlns:a16="http://schemas.microsoft.com/office/drawing/2014/main" val="1574659907"/>
                    </a:ext>
                  </a:extLst>
                </a:gridCol>
                <a:gridCol w="2031055">
                  <a:extLst>
                    <a:ext uri="{9D8B030D-6E8A-4147-A177-3AD203B41FA5}">
                      <a16:colId xmlns:a16="http://schemas.microsoft.com/office/drawing/2014/main" val="3600104988"/>
                    </a:ext>
                  </a:extLst>
                </a:gridCol>
              </a:tblGrid>
              <a:tr h="820786"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/>
                        <a:t>品名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A43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/>
                        <a:t>销售月份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A43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/>
                        <a:t>采购单价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A43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/>
                        <a:t>销售单价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A43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/>
                        <a:t>利润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A4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3607474"/>
                  </a:ext>
                </a:extLst>
              </a:tr>
              <a:tr h="739778"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手机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40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40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5,000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40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6,000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40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1,000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40000"/>
                        <a:alpha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0540298"/>
                  </a:ext>
                </a:extLst>
              </a:tr>
              <a:tr h="739778"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笔记本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5,000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7,000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2,000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6244465"/>
                  </a:ext>
                </a:extLst>
              </a:tr>
              <a:tr h="739778"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台式机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40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3</a:t>
                      </a:r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40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5,000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40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7,000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40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2,000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40000"/>
                        <a:alpha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1188792"/>
                  </a:ext>
                </a:extLst>
              </a:tr>
              <a:tr h="739778"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显示器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4</a:t>
                      </a:r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5,000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7,000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2,000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20000"/>
                        <a:alpha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2630399"/>
                  </a:ext>
                </a:extLst>
              </a:tr>
              <a:tr h="739778"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合计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40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40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20,000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40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27,000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40000"/>
                        <a:alpha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>
                          <a:solidFill>
                            <a:schemeClr val="bg1"/>
                          </a:solidFill>
                        </a:rPr>
                        <a:t>7,000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40000"/>
                        <a:alpha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20302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85470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图示&#10;&#10;描述已自动生成">
            <a:extLst>
              <a:ext uri="{FF2B5EF4-FFF2-40B4-BE49-F238E27FC236}">
                <a16:creationId xmlns:a16="http://schemas.microsoft.com/office/drawing/2014/main" id="{DBB2D597-C7C3-4082-9710-264E56240EC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3" t="2662" r="8388" b="185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BFE75C8-7149-4FDB-8ED5-8BE37DBB75F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402FF1D-BFE1-4473-B121-D56FE5EE7503}"/>
              </a:ext>
            </a:extLst>
          </p:cNvPr>
          <p:cNvSpPr txBox="1"/>
          <p:nvPr/>
        </p:nvSpPr>
        <p:spPr>
          <a:xfrm>
            <a:off x="1161142" y="412540"/>
            <a:ext cx="493485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4000">
                <a:gradFill>
                  <a:gsLst>
                    <a:gs pos="0">
                      <a:schemeClr val="accent2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alpha val="85000"/>
                        <a:lumMod val="75000"/>
                      </a:schemeClr>
                    </a:gs>
                  </a:gsLst>
                  <a:lin ang="270000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问题分析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5CB050B-CC04-448E-817A-FF8D1663175F}"/>
              </a:ext>
            </a:extLst>
          </p:cNvPr>
          <p:cNvGrpSpPr>
            <a:grpSpLocks noChangeAspect="1"/>
          </p:cNvGrpSpPr>
          <p:nvPr/>
        </p:nvGrpSpPr>
        <p:grpSpPr>
          <a:xfrm>
            <a:off x="1308100" y="975690"/>
            <a:ext cx="2589126" cy="104806"/>
            <a:chOff x="-971599" y="914400"/>
            <a:chExt cx="1951717" cy="79004"/>
          </a:xfrm>
          <a:gradFill>
            <a:gsLst>
              <a:gs pos="69042">
                <a:srgbClr val="F49D33">
                  <a:lumMod val="50000"/>
                  <a:lumOff val="50000"/>
                </a:srgbClr>
              </a:gs>
              <a:gs pos="33000">
                <a:srgbClr val="F9B868">
                  <a:lumMod val="80000"/>
                  <a:alpha val="80000"/>
                </a:srgbClr>
              </a:gs>
              <a:gs pos="0">
                <a:schemeClr val="accent2">
                  <a:lumMod val="50000"/>
                  <a:lumOff val="50000"/>
                </a:schemeClr>
              </a:gs>
              <a:gs pos="100000">
                <a:schemeClr val="accent2">
                  <a:alpha val="85000"/>
                  <a:lumMod val="75000"/>
                </a:schemeClr>
              </a:gs>
            </a:gsLst>
            <a:lin ang="2700000" scaled="0"/>
          </a:gradFill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9080DC47-96AA-41F8-8B1D-EABADCEE9B14}"/>
                </a:ext>
              </a:extLst>
            </p:cNvPr>
            <p:cNvGrpSpPr/>
            <p:nvPr/>
          </p:nvGrpSpPr>
          <p:grpSpPr>
            <a:xfrm>
              <a:off x="660400" y="914400"/>
              <a:ext cx="319718" cy="79004"/>
              <a:chOff x="816138" y="898525"/>
              <a:chExt cx="917584" cy="226741"/>
            </a:xfrm>
            <a:grpFill/>
          </p:grpSpPr>
          <p:sp>
            <p:nvSpPr>
              <p:cNvPr id="12" name="平行四边形 11">
                <a:extLst>
                  <a:ext uri="{FF2B5EF4-FFF2-40B4-BE49-F238E27FC236}">
                    <a16:creationId xmlns:a16="http://schemas.microsoft.com/office/drawing/2014/main" id="{4889829B-069C-4287-868F-BEF8A352EEB8}"/>
                  </a:ext>
                </a:extLst>
              </p:cNvPr>
              <p:cNvSpPr/>
              <p:nvPr/>
            </p:nvSpPr>
            <p:spPr>
              <a:xfrm>
                <a:off x="1486866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id="{40C3B90D-ADC1-4007-9149-27937ED51427}"/>
                  </a:ext>
                </a:extLst>
              </p:cNvPr>
              <p:cNvSpPr/>
              <p:nvPr/>
            </p:nvSpPr>
            <p:spPr>
              <a:xfrm>
                <a:off x="1263290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FADAA39B-7405-4976-B66F-ACC8A59BA444}"/>
                  </a:ext>
                </a:extLst>
              </p:cNvPr>
              <p:cNvSpPr/>
              <p:nvPr/>
            </p:nvSpPr>
            <p:spPr>
              <a:xfrm>
                <a:off x="1039714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平行四边形 14">
                <a:extLst>
                  <a:ext uri="{FF2B5EF4-FFF2-40B4-BE49-F238E27FC236}">
                    <a16:creationId xmlns:a16="http://schemas.microsoft.com/office/drawing/2014/main" id="{0EACDD7C-F564-4D14-AE3B-B2670849B677}"/>
                  </a:ext>
                </a:extLst>
              </p:cNvPr>
              <p:cNvSpPr/>
              <p:nvPr/>
            </p:nvSpPr>
            <p:spPr>
              <a:xfrm>
                <a:off x="816138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85FE41D-2885-4429-800D-E8B560822D05}"/>
                </a:ext>
              </a:extLst>
            </p:cNvPr>
            <p:cNvCxnSpPr>
              <a:cxnSpLocks/>
            </p:cNvCxnSpPr>
            <p:nvPr/>
          </p:nvCxnSpPr>
          <p:spPr>
            <a:xfrm>
              <a:off x="-971599" y="987054"/>
              <a:ext cx="1616124" cy="0"/>
            </a:xfrm>
            <a:prstGeom prst="line">
              <a:avLst/>
            </a:prstGeom>
            <a:grpFill/>
            <a:ln w="9525">
              <a:gradFill>
                <a:gsLst>
                  <a:gs pos="14000">
                    <a:schemeClr val="accent2">
                      <a:alpha val="0"/>
                    </a:schemeClr>
                  </a:gs>
                  <a:gs pos="100000">
                    <a:schemeClr val="accent2">
                      <a:alpha val="85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BB35191-8B70-45BE-986F-A317C084AEC7}"/>
              </a:ext>
            </a:extLst>
          </p:cNvPr>
          <p:cNvGrpSpPr/>
          <p:nvPr/>
        </p:nvGrpSpPr>
        <p:grpSpPr>
          <a:xfrm>
            <a:off x="-2181421" y="584200"/>
            <a:ext cx="3247500" cy="219074"/>
            <a:chOff x="-2181421" y="908050"/>
            <a:chExt cx="3247500" cy="219074"/>
          </a:xfrm>
        </p:grpSpPr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90EAD583-5ADB-4107-8D28-0CE4B208DADD}"/>
                </a:ext>
              </a:extLst>
            </p:cNvPr>
            <p:cNvSpPr/>
            <p:nvPr/>
          </p:nvSpPr>
          <p:spPr>
            <a:xfrm>
              <a:off x="-2181421" y="908050"/>
              <a:ext cx="2979712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889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52DCABB3-A9FA-4B09-BF01-DF01607C47FD}"/>
                </a:ext>
              </a:extLst>
            </p:cNvPr>
            <p:cNvSpPr/>
            <p:nvPr/>
          </p:nvSpPr>
          <p:spPr>
            <a:xfrm>
              <a:off x="72517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254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E64641F5-0D31-4DCB-8FE6-01AAA6D58494}"/>
                </a:ext>
              </a:extLst>
            </p:cNvPr>
            <p:cNvSpPr/>
            <p:nvPr/>
          </p:nvSpPr>
          <p:spPr>
            <a:xfrm>
              <a:off x="85852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38100" dist="12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3CFBDA0C-B6D8-4362-B3EF-ACCC12BC75CC}"/>
              </a:ext>
            </a:extLst>
          </p:cNvPr>
          <p:cNvSpPr txBox="1"/>
          <p:nvPr/>
        </p:nvSpPr>
        <p:spPr>
          <a:xfrm>
            <a:off x="10363199" y="618608"/>
            <a:ext cx="11747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LOGO</a:t>
            </a:r>
            <a:endParaRPr lang="zh-CN" altLang="en-US" sz="2400" dirty="0">
              <a:solidFill>
                <a:schemeClr val="accent4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B4793A20-9770-4C95-B7E0-91391F95B723}"/>
              </a:ext>
            </a:extLst>
          </p:cNvPr>
          <p:cNvSpPr/>
          <p:nvPr/>
        </p:nvSpPr>
        <p:spPr>
          <a:xfrm>
            <a:off x="789067" y="1606548"/>
            <a:ext cx="3429904" cy="452279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5EACFA7-3965-4379-82A5-E111F96124C9}"/>
              </a:ext>
            </a:extLst>
          </p:cNvPr>
          <p:cNvSpPr/>
          <p:nvPr/>
        </p:nvSpPr>
        <p:spPr>
          <a:xfrm>
            <a:off x="4385096" y="1606548"/>
            <a:ext cx="3429904" cy="452279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52FE98F9-5D51-47BD-B33E-21800D268AF1}"/>
              </a:ext>
            </a:extLst>
          </p:cNvPr>
          <p:cNvSpPr/>
          <p:nvPr/>
        </p:nvSpPr>
        <p:spPr>
          <a:xfrm>
            <a:off x="7985548" y="1606548"/>
            <a:ext cx="3429904" cy="452279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8C04906-D2F9-41FC-AC35-BC35F00CFEE2}"/>
              </a:ext>
            </a:extLst>
          </p:cNvPr>
          <p:cNvSpPr txBox="1"/>
          <p:nvPr/>
        </p:nvSpPr>
        <p:spPr>
          <a:xfrm>
            <a:off x="1079685" y="1827892"/>
            <a:ext cx="2793371" cy="7746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  <a:cs typeface="OPPOSans B" panose="00020600040101010101" pitchFamily="18" charset="-122"/>
              </a:rPr>
              <a:t>能力规划与管理</a:t>
            </a:r>
            <a:endParaRPr lang="en-US" altLang="zh-CN" sz="2000" dirty="0">
              <a:solidFill>
                <a:schemeClr val="accent4"/>
              </a:solidFill>
              <a:latin typeface="+mj-ea"/>
              <a:ea typeface="+mj-ea"/>
              <a:cs typeface="OPPOSans B" panose="00020600040101010101" pitchFamily="18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  <a:cs typeface="OPPOSans B" panose="00020600040101010101" pitchFamily="18" charset="-122"/>
              </a:rPr>
              <a:t>仍需大力加强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1FD90DE-F3B9-45FB-B84C-21526D46AC37}"/>
              </a:ext>
            </a:extLst>
          </p:cNvPr>
          <p:cNvSpPr txBox="1"/>
          <p:nvPr/>
        </p:nvSpPr>
        <p:spPr>
          <a:xfrm>
            <a:off x="936538" y="2948979"/>
            <a:ext cx="3021648" cy="15799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1440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公司能力管理体系建设仍处于起步阶段，缺乏有效的能力规划与管理</a:t>
            </a:r>
            <a:endParaRPr lang="en-US" altLang="zh-CN" sz="1600" dirty="0">
              <a:solidFill>
                <a:schemeClr val="accent4"/>
              </a:solidFill>
              <a:latin typeface="+mn-ea"/>
              <a:cs typeface="OPPOSans B" panose="00020600040101010101" pitchFamily="18" charset="-122"/>
            </a:endParaRPr>
          </a:p>
          <a:p>
            <a:pPr marL="285750" indent="-1440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公司各项人力资源主要工作未能与能力发展有效结合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33B8712D-25CC-4885-9C09-ABABFCBF2A45}"/>
              </a:ext>
            </a:extLst>
          </p:cNvPr>
          <p:cNvCxnSpPr>
            <a:cxnSpLocks/>
          </p:cNvCxnSpPr>
          <p:nvPr/>
        </p:nvCxnSpPr>
        <p:spPr>
          <a:xfrm>
            <a:off x="1092424" y="2825296"/>
            <a:ext cx="2774646" cy="0"/>
          </a:xfrm>
          <a:prstGeom prst="line">
            <a:avLst/>
          </a:prstGeom>
          <a:ln>
            <a:solidFill>
              <a:schemeClr val="bg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2D338875-8930-4BEE-8DB8-9A52F582697A}"/>
              </a:ext>
            </a:extLst>
          </p:cNvPr>
          <p:cNvCxnSpPr>
            <a:cxnSpLocks/>
          </p:cNvCxnSpPr>
          <p:nvPr/>
        </p:nvCxnSpPr>
        <p:spPr>
          <a:xfrm>
            <a:off x="785019" y="6129338"/>
            <a:ext cx="3438000" cy="0"/>
          </a:xfrm>
          <a:prstGeom prst="line">
            <a:avLst/>
          </a:prstGeom>
          <a:ln w="63500" cap="flat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5F9283EE-CA79-433C-B144-BD9B65229FA9}"/>
              </a:ext>
            </a:extLst>
          </p:cNvPr>
          <p:cNvCxnSpPr>
            <a:cxnSpLocks/>
          </p:cNvCxnSpPr>
          <p:nvPr/>
        </p:nvCxnSpPr>
        <p:spPr>
          <a:xfrm>
            <a:off x="4381048" y="6129338"/>
            <a:ext cx="3438000" cy="0"/>
          </a:xfrm>
          <a:prstGeom prst="line">
            <a:avLst/>
          </a:prstGeom>
          <a:ln w="63500" cap="flat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7123B3FE-BF96-43CA-B81A-8DC73F9E22BC}"/>
              </a:ext>
            </a:extLst>
          </p:cNvPr>
          <p:cNvCxnSpPr>
            <a:cxnSpLocks/>
          </p:cNvCxnSpPr>
          <p:nvPr/>
        </p:nvCxnSpPr>
        <p:spPr>
          <a:xfrm>
            <a:off x="7981500" y="6129338"/>
            <a:ext cx="3438000" cy="0"/>
          </a:xfrm>
          <a:prstGeom prst="line">
            <a:avLst/>
          </a:prstGeom>
          <a:ln w="63500" cap="flat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A1DB4733-B34F-47F3-A91E-0628B6A9A087}"/>
              </a:ext>
            </a:extLst>
          </p:cNvPr>
          <p:cNvSpPr txBox="1"/>
          <p:nvPr/>
        </p:nvSpPr>
        <p:spPr>
          <a:xfrm>
            <a:off x="4666095" y="1827892"/>
            <a:ext cx="2793371" cy="7746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  <a:cs typeface="OPPOSans B" panose="00020600040101010101" pitchFamily="18" charset="-122"/>
              </a:rPr>
              <a:t>战略性人才储备与</a:t>
            </a:r>
            <a:endParaRPr lang="en-US" altLang="zh-CN" sz="2000" dirty="0">
              <a:solidFill>
                <a:schemeClr val="accent4"/>
              </a:solidFill>
              <a:latin typeface="+mj-ea"/>
              <a:ea typeface="+mj-ea"/>
              <a:cs typeface="OPPOSans B" panose="00020600040101010101" pitchFamily="18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  <a:cs typeface="OPPOSans B" panose="00020600040101010101" pitchFamily="18" charset="-122"/>
              </a:rPr>
              <a:t>培养明显滞后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D0F9B470-A7D7-4AE3-B43C-0D051B0FB411}"/>
              </a:ext>
            </a:extLst>
          </p:cNvPr>
          <p:cNvCxnSpPr>
            <a:cxnSpLocks/>
          </p:cNvCxnSpPr>
          <p:nvPr/>
        </p:nvCxnSpPr>
        <p:spPr>
          <a:xfrm>
            <a:off x="4668379" y="2825296"/>
            <a:ext cx="2774646" cy="0"/>
          </a:xfrm>
          <a:prstGeom prst="line">
            <a:avLst/>
          </a:prstGeom>
          <a:ln>
            <a:solidFill>
              <a:schemeClr val="bg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2A2BAED7-DE0E-47E2-8658-28C0778F7877}"/>
              </a:ext>
            </a:extLst>
          </p:cNvPr>
          <p:cNvSpPr txBox="1"/>
          <p:nvPr/>
        </p:nvSpPr>
        <p:spPr>
          <a:xfrm>
            <a:off x="8252506" y="1827892"/>
            <a:ext cx="2793371" cy="7746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  <a:cs typeface="OPPOSans B" panose="00020600040101010101" pitchFamily="18" charset="-122"/>
              </a:rPr>
              <a:t>用工管理仍需</a:t>
            </a:r>
            <a:endParaRPr lang="en-US" altLang="zh-CN" sz="2000" dirty="0">
              <a:solidFill>
                <a:schemeClr val="accent4"/>
              </a:solidFill>
              <a:latin typeface="+mj-ea"/>
              <a:ea typeface="+mj-ea"/>
              <a:cs typeface="OPPOSans B" panose="00020600040101010101" pitchFamily="18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  <a:cs typeface="OPPOSans B" panose="00020600040101010101" pitchFamily="18" charset="-122"/>
              </a:rPr>
              <a:t>进一步优化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72B4002D-0ADE-4578-9C4E-8372A7156C49}"/>
              </a:ext>
            </a:extLst>
          </p:cNvPr>
          <p:cNvSpPr txBox="1"/>
          <p:nvPr/>
        </p:nvSpPr>
        <p:spPr>
          <a:xfrm>
            <a:off x="8106455" y="2948979"/>
            <a:ext cx="3021648" cy="15799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1440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用工管理是一项集人力资源各功能模块为一体的系统管理工程，需要在各环节进行有效整合和通盘规划</a:t>
            </a:r>
            <a:endParaRPr lang="en-US" altLang="zh-CN" sz="1600" dirty="0">
              <a:solidFill>
                <a:schemeClr val="accent4"/>
              </a:solidFill>
              <a:latin typeface="+mn-ea"/>
              <a:cs typeface="OPPOSans B" panose="00020600040101010101" pitchFamily="18" charset="-122"/>
            </a:endParaRPr>
          </a:p>
          <a:p>
            <a:pPr marL="141750" algn="l">
              <a:lnSpc>
                <a:spcPct val="130000"/>
              </a:lnSpc>
            </a:pPr>
            <a:endParaRPr lang="en-US" altLang="zh-CN" sz="1600" dirty="0">
              <a:solidFill>
                <a:schemeClr val="accent4"/>
              </a:solidFill>
              <a:latin typeface="+mn-ea"/>
              <a:cs typeface="OPPOSans B" panose="00020600040101010101" pitchFamily="18" charset="-122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F63CF25E-45C5-48E5-93BA-5ED7D97DEDA8}"/>
              </a:ext>
            </a:extLst>
          </p:cNvPr>
          <p:cNvCxnSpPr>
            <a:cxnSpLocks/>
          </p:cNvCxnSpPr>
          <p:nvPr/>
        </p:nvCxnSpPr>
        <p:spPr>
          <a:xfrm>
            <a:off x="8268056" y="2825296"/>
            <a:ext cx="2774646" cy="0"/>
          </a:xfrm>
          <a:prstGeom prst="line">
            <a:avLst/>
          </a:prstGeom>
          <a:ln>
            <a:solidFill>
              <a:schemeClr val="bg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形 21">
            <a:extLst>
              <a:ext uri="{FF2B5EF4-FFF2-40B4-BE49-F238E27FC236}">
                <a16:creationId xmlns:a16="http://schemas.microsoft.com/office/drawing/2014/main" id="{4D9CBE9F-C621-4E2B-9562-9E811E30424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alphaModFix amt="1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97156" y="3945425"/>
            <a:ext cx="2242800" cy="2242800"/>
          </a:xfrm>
          <a:prstGeom prst="rect">
            <a:avLst/>
          </a:prstGeom>
        </p:spPr>
      </p:pic>
      <p:pic>
        <p:nvPicPr>
          <p:cNvPr id="32" name="图形 31">
            <a:extLst>
              <a:ext uri="{FF2B5EF4-FFF2-40B4-BE49-F238E27FC236}">
                <a16:creationId xmlns:a16="http://schemas.microsoft.com/office/drawing/2014/main" id="{E71C831A-ECED-494D-82BC-F22565C1F126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alphaModFix amt="1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96119" y="3946186"/>
            <a:ext cx="2241278" cy="2241278"/>
          </a:xfrm>
          <a:prstGeom prst="rect">
            <a:avLst/>
          </a:prstGeom>
        </p:spPr>
      </p:pic>
      <p:pic>
        <p:nvPicPr>
          <p:cNvPr id="35" name="图形 34">
            <a:extLst>
              <a:ext uri="{FF2B5EF4-FFF2-40B4-BE49-F238E27FC236}">
                <a16:creationId xmlns:a16="http://schemas.microsoft.com/office/drawing/2014/main" id="{EC4F33D7-4BD6-448D-A029-2509447087A6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10000"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293559" y="3945425"/>
            <a:ext cx="2242800" cy="2242800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A00C8463-FAD0-4DAF-AFC9-3C70B5755925}"/>
              </a:ext>
            </a:extLst>
          </p:cNvPr>
          <p:cNvSpPr txBox="1"/>
          <p:nvPr/>
        </p:nvSpPr>
        <p:spPr>
          <a:xfrm>
            <a:off x="4521496" y="2948979"/>
            <a:ext cx="3021648" cy="25402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1440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应急性储备较多，前瞻性、发展性储备不足</a:t>
            </a:r>
            <a:endParaRPr lang="en-US" altLang="zh-CN" sz="1600" dirty="0">
              <a:solidFill>
                <a:schemeClr val="accent4"/>
              </a:solidFill>
              <a:latin typeface="+mn-ea"/>
              <a:cs typeface="OPPOSans B" panose="00020600040101010101" pitchFamily="18" charset="-122"/>
            </a:endParaRPr>
          </a:p>
          <a:p>
            <a:pPr marL="285750" indent="-1440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专家人才总体规模不足，专业分布存在不均匀现象</a:t>
            </a:r>
            <a:endParaRPr lang="en-US" altLang="zh-CN" sz="1600" dirty="0">
              <a:solidFill>
                <a:schemeClr val="accent4"/>
              </a:solidFill>
              <a:latin typeface="+mn-ea"/>
              <a:cs typeface="OPPOSans B" panose="00020600040101010101" pitchFamily="18" charset="-122"/>
            </a:endParaRPr>
          </a:p>
          <a:p>
            <a:pPr marL="285750" indent="-1440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缺乏具有深度客户理解能力的核心人才</a:t>
            </a:r>
            <a:endParaRPr lang="en-US" altLang="zh-CN" sz="1600" dirty="0">
              <a:solidFill>
                <a:schemeClr val="accent4"/>
              </a:solidFill>
              <a:latin typeface="+mn-ea"/>
              <a:cs typeface="OPPOSans B" panose="00020600040101010101" pitchFamily="18" charset="-122"/>
            </a:endParaRPr>
          </a:p>
          <a:p>
            <a:pPr marL="285750" indent="-1440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在培养员工的核心专才和技能手段上要再丰富化</a:t>
            </a:r>
          </a:p>
        </p:txBody>
      </p:sp>
    </p:spTree>
    <p:extLst>
      <p:ext uri="{BB962C8B-B14F-4D97-AF65-F5344CB8AC3E}">
        <p14:creationId xmlns:p14="http://schemas.microsoft.com/office/powerpoint/2010/main" val="22120614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图示&#10;&#10;描述已自动生成">
            <a:extLst>
              <a:ext uri="{FF2B5EF4-FFF2-40B4-BE49-F238E27FC236}">
                <a16:creationId xmlns:a16="http://schemas.microsoft.com/office/drawing/2014/main" id="{DBB2D597-C7C3-4082-9710-264E56240EC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3" t="2662" r="8388" b="185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BFE75C8-7149-4FDB-8ED5-8BE37DBB75F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716BE1A4-CFE7-4A52-82B1-79DDEE073026}"/>
              </a:ext>
            </a:extLst>
          </p:cNvPr>
          <p:cNvSpPr/>
          <p:nvPr/>
        </p:nvSpPr>
        <p:spPr>
          <a:xfrm>
            <a:off x="-169359" y="3894490"/>
            <a:ext cx="12530719" cy="3228195"/>
          </a:xfrm>
          <a:prstGeom prst="ellipse">
            <a:avLst/>
          </a:prstGeom>
          <a:gradFill>
            <a:gsLst>
              <a:gs pos="34000">
                <a:schemeClr val="bg1">
                  <a:alpha val="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4E00E804-6D60-4086-B190-3E939C0A0345}"/>
              </a:ext>
            </a:extLst>
          </p:cNvPr>
          <p:cNvSpPr/>
          <p:nvPr/>
        </p:nvSpPr>
        <p:spPr>
          <a:xfrm>
            <a:off x="1161142" y="4089059"/>
            <a:ext cx="9662406" cy="2260906"/>
          </a:xfrm>
          <a:prstGeom prst="ellipse">
            <a:avLst/>
          </a:prstGeom>
          <a:noFill/>
          <a:ln w="2540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7000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DEFF581A-77ED-466B-B7BE-1297010EBA6A}"/>
              </a:ext>
            </a:extLst>
          </p:cNvPr>
          <p:cNvSpPr/>
          <p:nvPr/>
        </p:nvSpPr>
        <p:spPr>
          <a:xfrm>
            <a:off x="1161142" y="3677830"/>
            <a:ext cx="9662406" cy="2260906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40000"/>
                </a:schemeClr>
              </a:gs>
            </a:gsLst>
            <a:lin ang="5400000" scaled="1"/>
          </a:gra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7A5D1F79-915B-4C9D-A6BD-7472A2C004F7}"/>
              </a:ext>
            </a:extLst>
          </p:cNvPr>
          <p:cNvSpPr/>
          <p:nvPr/>
        </p:nvSpPr>
        <p:spPr>
          <a:xfrm>
            <a:off x="1161142" y="3525020"/>
            <a:ext cx="9662406" cy="2260906"/>
          </a:xfrm>
          <a:prstGeom prst="ellipse">
            <a:avLst/>
          </a:prstGeom>
          <a:solidFill>
            <a:schemeClr val="accent1">
              <a:alpha val="94000"/>
            </a:schemeClr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E2710D-2ECA-4E6F-A7AE-23CDC8891D0A}"/>
              </a:ext>
            </a:extLst>
          </p:cNvPr>
          <p:cNvSpPr txBox="1"/>
          <p:nvPr/>
        </p:nvSpPr>
        <p:spPr>
          <a:xfrm>
            <a:off x="1161142" y="412540"/>
            <a:ext cx="493485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4000">
                <a:gradFill>
                  <a:gsLst>
                    <a:gs pos="0">
                      <a:schemeClr val="accent2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alpha val="85000"/>
                        <a:lumMod val="75000"/>
                      </a:schemeClr>
                    </a:gs>
                  </a:gsLst>
                  <a:lin ang="270000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标语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E6F9CD4-A419-4F74-8B5B-111246A998ED}"/>
              </a:ext>
            </a:extLst>
          </p:cNvPr>
          <p:cNvGrpSpPr>
            <a:grpSpLocks noChangeAspect="1"/>
          </p:cNvGrpSpPr>
          <p:nvPr/>
        </p:nvGrpSpPr>
        <p:grpSpPr>
          <a:xfrm>
            <a:off x="1308100" y="975690"/>
            <a:ext cx="2589126" cy="104806"/>
            <a:chOff x="-971599" y="914400"/>
            <a:chExt cx="1951717" cy="79004"/>
          </a:xfrm>
          <a:gradFill>
            <a:gsLst>
              <a:gs pos="69042">
                <a:srgbClr val="F49D33">
                  <a:lumMod val="50000"/>
                  <a:lumOff val="50000"/>
                </a:srgbClr>
              </a:gs>
              <a:gs pos="33000">
                <a:srgbClr val="F9B868">
                  <a:lumMod val="80000"/>
                  <a:alpha val="80000"/>
                </a:srgbClr>
              </a:gs>
              <a:gs pos="0">
                <a:schemeClr val="accent2">
                  <a:lumMod val="50000"/>
                  <a:lumOff val="50000"/>
                </a:schemeClr>
              </a:gs>
              <a:gs pos="100000">
                <a:schemeClr val="accent2">
                  <a:alpha val="85000"/>
                  <a:lumMod val="75000"/>
                </a:schemeClr>
              </a:gs>
            </a:gsLst>
            <a:lin ang="2700000" scaled="0"/>
          </a:gradFill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96E731ED-9C11-4539-B1B0-F71D335F967A}"/>
                </a:ext>
              </a:extLst>
            </p:cNvPr>
            <p:cNvGrpSpPr/>
            <p:nvPr/>
          </p:nvGrpSpPr>
          <p:grpSpPr>
            <a:xfrm>
              <a:off x="660400" y="914400"/>
              <a:ext cx="319718" cy="79004"/>
              <a:chOff x="816138" y="898525"/>
              <a:chExt cx="917584" cy="226741"/>
            </a:xfrm>
            <a:grpFill/>
          </p:grpSpPr>
          <p:sp>
            <p:nvSpPr>
              <p:cNvPr id="10" name="平行四边形 9">
                <a:extLst>
                  <a:ext uri="{FF2B5EF4-FFF2-40B4-BE49-F238E27FC236}">
                    <a16:creationId xmlns:a16="http://schemas.microsoft.com/office/drawing/2014/main" id="{B61A2E90-2100-402D-A445-BE1FFB3BCD2F}"/>
                  </a:ext>
                </a:extLst>
              </p:cNvPr>
              <p:cNvSpPr/>
              <p:nvPr/>
            </p:nvSpPr>
            <p:spPr>
              <a:xfrm>
                <a:off x="1486866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>
                <a:extLst>
                  <a:ext uri="{FF2B5EF4-FFF2-40B4-BE49-F238E27FC236}">
                    <a16:creationId xmlns:a16="http://schemas.microsoft.com/office/drawing/2014/main" id="{E5266A4D-6BE1-4DB3-A00B-8A4271A617BA}"/>
                  </a:ext>
                </a:extLst>
              </p:cNvPr>
              <p:cNvSpPr/>
              <p:nvPr/>
            </p:nvSpPr>
            <p:spPr>
              <a:xfrm>
                <a:off x="1263290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id="{9084C0CC-00DA-4D44-AC7A-E8CDA8491407}"/>
                  </a:ext>
                </a:extLst>
              </p:cNvPr>
              <p:cNvSpPr/>
              <p:nvPr/>
            </p:nvSpPr>
            <p:spPr>
              <a:xfrm>
                <a:off x="1039714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34638ECD-440F-4548-B942-7EE9B7823081}"/>
                  </a:ext>
                </a:extLst>
              </p:cNvPr>
              <p:cNvSpPr/>
              <p:nvPr/>
            </p:nvSpPr>
            <p:spPr>
              <a:xfrm>
                <a:off x="816138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4526D5DB-88BD-4808-AE40-1A11DB799F71}"/>
                </a:ext>
              </a:extLst>
            </p:cNvPr>
            <p:cNvCxnSpPr>
              <a:cxnSpLocks/>
            </p:cNvCxnSpPr>
            <p:nvPr/>
          </p:nvCxnSpPr>
          <p:spPr>
            <a:xfrm>
              <a:off x="-971599" y="987054"/>
              <a:ext cx="1616124" cy="0"/>
            </a:xfrm>
            <a:prstGeom prst="line">
              <a:avLst/>
            </a:prstGeom>
            <a:grpFill/>
            <a:ln w="9525">
              <a:gradFill>
                <a:gsLst>
                  <a:gs pos="14000">
                    <a:schemeClr val="accent2">
                      <a:alpha val="0"/>
                    </a:schemeClr>
                  </a:gs>
                  <a:gs pos="100000">
                    <a:schemeClr val="accent2">
                      <a:alpha val="85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0A79D72-5393-451C-9AE1-6A8E2BDEC917}"/>
              </a:ext>
            </a:extLst>
          </p:cNvPr>
          <p:cNvGrpSpPr/>
          <p:nvPr/>
        </p:nvGrpSpPr>
        <p:grpSpPr>
          <a:xfrm>
            <a:off x="-2181421" y="584200"/>
            <a:ext cx="3247500" cy="219074"/>
            <a:chOff x="-2181421" y="908050"/>
            <a:chExt cx="3247500" cy="219074"/>
          </a:xfrm>
        </p:grpSpPr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A174304E-966A-4C20-B7CE-12A501C1111C}"/>
                </a:ext>
              </a:extLst>
            </p:cNvPr>
            <p:cNvSpPr/>
            <p:nvPr/>
          </p:nvSpPr>
          <p:spPr>
            <a:xfrm>
              <a:off x="-2181421" y="908050"/>
              <a:ext cx="2979712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889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E6059F8B-81F7-471C-88DA-92DDF000C94C}"/>
                </a:ext>
              </a:extLst>
            </p:cNvPr>
            <p:cNvSpPr/>
            <p:nvPr/>
          </p:nvSpPr>
          <p:spPr>
            <a:xfrm>
              <a:off x="72517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254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15AEBFF0-C2DC-4A41-A424-3FFEE061500B}"/>
                </a:ext>
              </a:extLst>
            </p:cNvPr>
            <p:cNvSpPr/>
            <p:nvPr/>
          </p:nvSpPr>
          <p:spPr>
            <a:xfrm>
              <a:off x="85852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38100" dist="12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48EAC1B6-4A00-4989-98D6-053B38506571}"/>
              </a:ext>
            </a:extLst>
          </p:cNvPr>
          <p:cNvSpPr txBox="1"/>
          <p:nvPr/>
        </p:nvSpPr>
        <p:spPr>
          <a:xfrm>
            <a:off x="10363199" y="618608"/>
            <a:ext cx="11747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LOGO</a:t>
            </a:r>
            <a:endParaRPr lang="zh-CN" altLang="en-US" sz="2400" dirty="0">
              <a:solidFill>
                <a:schemeClr val="accent4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0" name="六边形 19">
            <a:extLst>
              <a:ext uri="{FF2B5EF4-FFF2-40B4-BE49-F238E27FC236}">
                <a16:creationId xmlns:a16="http://schemas.microsoft.com/office/drawing/2014/main" id="{69B41FA0-66A1-4FED-922B-43248A9530A8}"/>
              </a:ext>
            </a:extLst>
          </p:cNvPr>
          <p:cNvSpPr/>
          <p:nvPr/>
        </p:nvSpPr>
        <p:spPr>
          <a:xfrm rot="5400000">
            <a:off x="5310106" y="1726646"/>
            <a:ext cx="1571790" cy="1354991"/>
          </a:xfrm>
          <a:prstGeom prst="hexagon">
            <a:avLst>
              <a:gd name="adj" fmla="val 30429"/>
              <a:gd name="vf" fmla="val 115470"/>
            </a:avLst>
          </a:prstGeom>
          <a:gradFill flip="none" rotWithShape="1">
            <a:gsLst>
              <a:gs pos="0">
                <a:schemeClr val="accent2">
                  <a:lumMod val="70000"/>
                  <a:lumOff val="30000"/>
                </a:schemeClr>
              </a:gs>
              <a:gs pos="100000">
                <a:schemeClr val="accent2">
                  <a:lumMod val="80000"/>
                </a:schemeClr>
              </a:gs>
            </a:gsLst>
            <a:lin ang="9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六边形 21">
            <a:extLst>
              <a:ext uri="{FF2B5EF4-FFF2-40B4-BE49-F238E27FC236}">
                <a16:creationId xmlns:a16="http://schemas.microsoft.com/office/drawing/2014/main" id="{D4FCD07C-8436-494B-82CE-6F7415331453}"/>
              </a:ext>
            </a:extLst>
          </p:cNvPr>
          <p:cNvSpPr/>
          <p:nvPr/>
        </p:nvSpPr>
        <p:spPr>
          <a:xfrm rot="5400000">
            <a:off x="8037012" y="2542244"/>
            <a:ext cx="1571790" cy="1354991"/>
          </a:xfrm>
          <a:prstGeom prst="hexagon">
            <a:avLst>
              <a:gd name="adj" fmla="val 30429"/>
              <a:gd name="vf" fmla="val 115470"/>
            </a:avLst>
          </a:prstGeom>
          <a:gradFill flip="none" rotWithShape="1">
            <a:gsLst>
              <a:gs pos="0">
                <a:schemeClr val="accent2">
                  <a:lumMod val="70000"/>
                  <a:lumOff val="30000"/>
                </a:schemeClr>
              </a:gs>
              <a:gs pos="100000">
                <a:schemeClr val="accent2">
                  <a:lumMod val="80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>
            <a:extLst>
              <a:ext uri="{FF2B5EF4-FFF2-40B4-BE49-F238E27FC236}">
                <a16:creationId xmlns:a16="http://schemas.microsoft.com/office/drawing/2014/main" id="{7D75D699-6D70-48F1-8226-8A00B7713C67}"/>
              </a:ext>
            </a:extLst>
          </p:cNvPr>
          <p:cNvSpPr/>
          <p:nvPr/>
        </p:nvSpPr>
        <p:spPr>
          <a:xfrm rot="5400000">
            <a:off x="2583199" y="2542244"/>
            <a:ext cx="1571790" cy="1354991"/>
          </a:xfrm>
          <a:prstGeom prst="hexagon">
            <a:avLst>
              <a:gd name="adj" fmla="val 30429"/>
              <a:gd name="vf" fmla="val 115470"/>
            </a:avLst>
          </a:prstGeom>
          <a:gradFill flip="none" rotWithShape="1">
            <a:gsLst>
              <a:gs pos="0">
                <a:schemeClr val="accent2">
                  <a:lumMod val="70000"/>
                  <a:lumOff val="30000"/>
                </a:schemeClr>
              </a:gs>
              <a:gs pos="100000">
                <a:schemeClr val="accent2">
                  <a:lumMod val="8000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4F37AC87-8502-453F-83B5-7A95A27E4E4A}"/>
              </a:ext>
            </a:extLst>
          </p:cNvPr>
          <p:cNvSpPr/>
          <p:nvPr/>
        </p:nvSpPr>
        <p:spPr>
          <a:xfrm rot="5400000">
            <a:off x="613180" y="3850571"/>
            <a:ext cx="2979712" cy="146259"/>
          </a:xfrm>
          <a:prstGeom prst="parallelogram">
            <a:avLst>
              <a:gd name="adj" fmla="val 56264"/>
            </a:avLst>
          </a:prstGeom>
          <a:gradFill>
            <a:gsLst>
              <a:gs pos="70000">
                <a:schemeClr val="accent2">
                  <a:lumMod val="40000"/>
                  <a:lumOff val="60000"/>
                  <a:alpha val="0"/>
                </a:schemeClr>
              </a:gs>
              <a:gs pos="0">
                <a:schemeClr val="accent2">
                  <a:lumMod val="70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>
            <a:extLst>
              <a:ext uri="{FF2B5EF4-FFF2-40B4-BE49-F238E27FC236}">
                <a16:creationId xmlns:a16="http://schemas.microsoft.com/office/drawing/2014/main" id="{641656B5-9CD3-47B0-A40B-37FBFD6D250B}"/>
              </a:ext>
            </a:extLst>
          </p:cNvPr>
          <p:cNvSpPr/>
          <p:nvPr/>
        </p:nvSpPr>
        <p:spPr>
          <a:xfrm rot="5400000">
            <a:off x="523545" y="4640764"/>
            <a:ext cx="2449687" cy="146260"/>
          </a:xfrm>
          <a:prstGeom prst="parallelogram">
            <a:avLst>
              <a:gd name="adj" fmla="val 56264"/>
            </a:avLst>
          </a:prstGeom>
          <a:gradFill>
            <a:gsLst>
              <a:gs pos="56000">
                <a:schemeClr val="accent2">
                  <a:alpha val="0"/>
                  <a:lumMod val="0"/>
                  <a:lumOff val="100000"/>
                </a:schemeClr>
              </a:gs>
              <a:gs pos="0">
                <a:schemeClr val="accent2">
                  <a:alpha val="70000"/>
                  <a:lumMod val="50000"/>
                  <a:lumOff val="50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091DE151-4E1B-4F75-A84F-023EB2087470}"/>
              </a:ext>
            </a:extLst>
          </p:cNvPr>
          <p:cNvSpPr/>
          <p:nvPr/>
        </p:nvSpPr>
        <p:spPr>
          <a:xfrm rot="5400000">
            <a:off x="1102979" y="4300759"/>
            <a:ext cx="2449687" cy="73129"/>
          </a:xfrm>
          <a:prstGeom prst="parallelogram">
            <a:avLst>
              <a:gd name="adj" fmla="val 56264"/>
            </a:avLst>
          </a:prstGeom>
          <a:gradFill>
            <a:gsLst>
              <a:gs pos="45000">
                <a:schemeClr val="accent2">
                  <a:lumMod val="40000"/>
                  <a:lumOff val="60000"/>
                  <a:alpha val="0"/>
                </a:schemeClr>
              </a:gs>
              <a:gs pos="0">
                <a:schemeClr val="accent2">
                  <a:alpha val="70000"/>
                  <a:lumMod val="50000"/>
                  <a:lumOff val="50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32">
            <a:extLst>
              <a:ext uri="{FF2B5EF4-FFF2-40B4-BE49-F238E27FC236}">
                <a16:creationId xmlns:a16="http://schemas.microsoft.com/office/drawing/2014/main" id="{D8833C4A-650B-48F3-9A2D-F7A3B5A2F517}"/>
              </a:ext>
            </a:extLst>
          </p:cNvPr>
          <p:cNvSpPr/>
          <p:nvPr/>
        </p:nvSpPr>
        <p:spPr>
          <a:xfrm rot="16200000" flipH="1">
            <a:off x="8525980" y="3850571"/>
            <a:ext cx="2979712" cy="146259"/>
          </a:xfrm>
          <a:prstGeom prst="parallelogram">
            <a:avLst>
              <a:gd name="adj" fmla="val 56264"/>
            </a:avLst>
          </a:prstGeom>
          <a:gradFill>
            <a:gsLst>
              <a:gs pos="70000">
                <a:schemeClr val="accent2">
                  <a:lumMod val="40000"/>
                  <a:lumOff val="60000"/>
                  <a:alpha val="0"/>
                </a:schemeClr>
              </a:gs>
              <a:gs pos="0">
                <a:schemeClr val="accent2">
                  <a:lumMod val="70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33">
            <a:extLst>
              <a:ext uri="{FF2B5EF4-FFF2-40B4-BE49-F238E27FC236}">
                <a16:creationId xmlns:a16="http://schemas.microsoft.com/office/drawing/2014/main" id="{E12FBEED-E072-443E-9CC7-22D13BE2AD35}"/>
              </a:ext>
            </a:extLst>
          </p:cNvPr>
          <p:cNvSpPr/>
          <p:nvPr/>
        </p:nvSpPr>
        <p:spPr>
          <a:xfrm rot="16200000" flipH="1">
            <a:off x="9065227" y="4640764"/>
            <a:ext cx="2449687" cy="146260"/>
          </a:xfrm>
          <a:prstGeom prst="parallelogram">
            <a:avLst>
              <a:gd name="adj" fmla="val 56264"/>
            </a:avLst>
          </a:prstGeom>
          <a:gradFill>
            <a:gsLst>
              <a:gs pos="56000">
                <a:schemeClr val="accent2">
                  <a:alpha val="0"/>
                  <a:lumMod val="0"/>
                  <a:lumOff val="100000"/>
                </a:schemeClr>
              </a:gs>
              <a:gs pos="0">
                <a:schemeClr val="accent2">
                  <a:alpha val="70000"/>
                  <a:lumMod val="50000"/>
                  <a:lumOff val="50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>
            <a:extLst>
              <a:ext uri="{FF2B5EF4-FFF2-40B4-BE49-F238E27FC236}">
                <a16:creationId xmlns:a16="http://schemas.microsoft.com/office/drawing/2014/main" id="{E7C888D9-052D-4850-A8D7-15ECE805ABAF}"/>
              </a:ext>
            </a:extLst>
          </p:cNvPr>
          <p:cNvSpPr/>
          <p:nvPr/>
        </p:nvSpPr>
        <p:spPr>
          <a:xfrm rot="16200000" flipH="1">
            <a:off x="8547580" y="4300760"/>
            <a:ext cx="2449687" cy="73129"/>
          </a:xfrm>
          <a:prstGeom prst="parallelogram">
            <a:avLst>
              <a:gd name="adj" fmla="val 56264"/>
            </a:avLst>
          </a:prstGeom>
          <a:gradFill>
            <a:gsLst>
              <a:gs pos="45000">
                <a:schemeClr val="accent2">
                  <a:lumMod val="40000"/>
                  <a:lumOff val="60000"/>
                  <a:alpha val="0"/>
                </a:schemeClr>
              </a:gs>
              <a:gs pos="0">
                <a:schemeClr val="accent2">
                  <a:alpha val="70000"/>
                  <a:lumMod val="50000"/>
                  <a:lumOff val="50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ABE0543-C543-4332-A5CF-BC72A095D85E}"/>
              </a:ext>
            </a:extLst>
          </p:cNvPr>
          <p:cNvSpPr txBox="1"/>
          <p:nvPr/>
        </p:nvSpPr>
        <p:spPr>
          <a:xfrm>
            <a:off x="2897974" y="2920106"/>
            <a:ext cx="942240" cy="5992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诚信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ACD20FF5-C7ED-4217-AA90-D0A9C1903EB6}"/>
              </a:ext>
            </a:extLst>
          </p:cNvPr>
          <p:cNvSpPr txBox="1"/>
          <p:nvPr/>
        </p:nvSpPr>
        <p:spPr>
          <a:xfrm>
            <a:off x="5624880" y="2041877"/>
            <a:ext cx="942240" cy="5992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热情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4091230-3522-4595-8744-A003CCAFE5FF}"/>
              </a:ext>
            </a:extLst>
          </p:cNvPr>
          <p:cNvSpPr txBox="1"/>
          <p:nvPr/>
        </p:nvSpPr>
        <p:spPr>
          <a:xfrm>
            <a:off x="8367407" y="2920105"/>
            <a:ext cx="942240" cy="5992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学习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308EACA-70A8-4367-92ED-DDDEA2CBDCC4}"/>
              </a:ext>
            </a:extLst>
          </p:cNvPr>
          <p:cNvSpPr txBox="1"/>
          <p:nvPr/>
        </p:nvSpPr>
        <p:spPr>
          <a:xfrm>
            <a:off x="2289780" y="4015176"/>
            <a:ext cx="2203123" cy="1069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accent3"/>
                </a:solidFill>
                <a:latin typeface="+mn-ea"/>
              </a:rPr>
              <a:t>点击此处添加文本信息，数字等可以通过删除后更改</a:t>
            </a:r>
            <a:endParaRPr kumimoji="0" lang="zh-CN" altLang="en-US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784CEBC-02C6-4E51-9051-FC97DE3E3A24}"/>
              </a:ext>
            </a:extLst>
          </p:cNvPr>
          <p:cNvSpPr txBox="1"/>
          <p:nvPr/>
        </p:nvSpPr>
        <p:spPr>
          <a:xfrm>
            <a:off x="5002116" y="3197526"/>
            <a:ext cx="2203123" cy="1069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accent3"/>
                </a:solidFill>
                <a:latin typeface="+mn-ea"/>
              </a:rPr>
              <a:t>点击此处添加文本信息，数字等可以通过删除后更改</a:t>
            </a:r>
            <a:endParaRPr kumimoji="0" lang="zh-CN" altLang="en-US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17A076BF-8B03-460E-9943-EBBEBDFB7A58}"/>
              </a:ext>
            </a:extLst>
          </p:cNvPr>
          <p:cNvSpPr txBox="1"/>
          <p:nvPr/>
        </p:nvSpPr>
        <p:spPr>
          <a:xfrm>
            <a:off x="7721345" y="4015176"/>
            <a:ext cx="2203123" cy="1069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accent3"/>
                </a:solidFill>
                <a:latin typeface="+mn-ea"/>
              </a:rPr>
              <a:t>点击此处添加文本信息，数字等可以通过删除后更改</a:t>
            </a:r>
            <a:endParaRPr kumimoji="0" lang="zh-CN" altLang="en-US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368925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>
            <a:extLst>
              <a:ext uri="{FF2B5EF4-FFF2-40B4-BE49-F238E27FC236}">
                <a16:creationId xmlns:a16="http://schemas.microsoft.com/office/drawing/2014/main" id="{8833F906-7604-4B24-AFA4-F00E20265C1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25" t="830" r="1525" b="83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740E2C7E-284E-47F5-8067-E3C187D7E2A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9DA1BE-C5DD-4008-B361-7306B126B72C}"/>
              </a:ext>
            </a:extLst>
          </p:cNvPr>
          <p:cNvSpPr txBox="1"/>
          <p:nvPr/>
        </p:nvSpPr>
        <p:spPr>
          <a:xfrm>
            <a:off x="4194175" y="3360541"/>
            <a:ext cx="3775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gradFill>
                  <a:gsLst>
                    <a:gs pos="69042">
                      <a:srgbClr val="F49D33">
                        <a:lumMod val="50000"/>
                        <a:lumOff val="50000"/>
                      </a:srgbClr>
                    </a:gs>
                    <a:gs pos="33000">
                      <a:srgbClr val="F9B868">
                        <a:lumMod val="80000"/>
                      </a:srgbClr>
                    </a:gs>
                    <a:gs pos="0">
                      <a:schemeClr val="accent2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alpha val="85000"/>
                        <a:lumMod val="75000"/>
                      </a:schemeClr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dist"/>
            <a:r>
              <a:rPr lang="en-US" altLang="zh-CN" sz="2800" b="1" dirty="0">
                <a:solidFill>
                  <a:schemeClr val="accent4">
                    <a:alpha val="60000"/>
                  </a:schemeClr>
                </a:solidFill>
                <a:effectLst>
                  <a:innerShdw blurRad="114300" dist="25400">
                    <a:prstClr val="black"/>
                  </a:innerShdw>
                </a:effectLst>
                <a:latin typeface="+mj-lt"/>
              </a:rPr>
              <a:t>For Watching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181DB8-C65D-4E4F-BE00-6C5C66307486}"/>
              </a:ext>
            </a:extLst>
          </p:cNvPr>
          <p:cNvSpPr txBox="1"/>
          <p:nvPr/>
        </p:nvSpPr>
        <p:spPr>
          <a:xfrm>
            <a:off x="2587094" y="2349193"/>
            <a:ext cx="70178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gradFill>
                  <a:gsLst>
                    <a:gs pos="70000">
                      <a:srgbClr val="F49D33">
                        <a:lumMod val="50000"/>
                        <a:lumOff val="50000"/>
                      </a:srgbClr>
                    </a:gs>
                    <a:gs pos="35000">
                      <a:srgbClr val="F9B868">
                        <a:lumMod val="80000"/>
                      </a:srgbClr>
                    </a:gs>
                    <a:gs pos="0">
                      <a:schemeClr val="accent2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alpha val="85000"/>
                        <a:lumMod val="75000"/>
                      </a:schemeClr>
                    </a:gs>
                  </a:gsLst>
                  <a:lin ang="2700000" scaled="0"/>
                </a:gradFill>
                <a:latin typeface="+mj-ea"/>
                <a:ea typeface="+mj-ea"/>
              </a:rPr>
              <a:t>THANKS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E5FB63-FD42-4420-BE9D-61893715F4A1}"/>
              </a:ext>
            </a:extLst>
          </p:cNvPr>
          <p:cNvSpPr txBox="1"/>
          <p:nvPr/>
        </p:nvSpPr>
        <p:spPr>
          <a:xfrm>
            <a:off x="3414412" y="4710443"/>
            <a:ext cx="5363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4">
                    <a:alpha val="70000"/>
                  </a:schemeClr>
                </a:solidFill>
              </a:rPr>
              <a:t>市场部：高小定</a:t>
            </a:r>
            <a:endParaRPr lang="en-US" altLang="zh-CN" dirty="0">
              <a:solidFill>
                <a:schemeClr val="accent4">
                  <a:alpha val="70000"/>
                </a:schemeClr>
              </a:solidFill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D6252889-EACA-48E2-9247-E22672943C08}"/>
              </a:ext>
            </a:extLst>
          </p:cNvPr>
          <p:cNvSpPr txBox="1"/>
          <p:nvPr/>
        </p:nvSpPr>
        <p:spPr>
          <a:xfrm>
            <a:off x="10363199" y="772961"/>
            <a:ext cx="11747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2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LOGO</a:t>
            </a:r>
            <a:endParaRPr lang="zh-CN" altLang="en-US" sz="2400" dirty="0">
              <a:solidFill>
                <a:schemeClr val="accent2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0EEE4C3E-67FB-4258-A0A0-797FC2BC438B}"/>
              </a:ext>
            </a:extLst>
          </p:cNvPr>
          <p:cNvGrpSpPr>
            <a:grpSpLocks noChangeAspect="1"/>
          </p:cNvGrpSpPr>
          <p:nvPr/>
        </p:nvGrpSpPr>
        <p:grpSpPr>
          <a:xfrm>
            <a:off x="8100100" y="4023051"/>
            <a:ext cx="1440000" cy="104806"/>
            <a:chOff x="-105373" y="914400"/>
            <a:chExt cx="1085491" cy="79004"/>
          </a:xfrm>
          <a:gradFill>
            <a:gsLst>
              <a:gs pos="69042">
                <a:srgbClr val="F49D33">
                  <a:lumMod val="50000"/>
                  <a:lumOff val="50000"/>
                </a:srgbClr>
              </a:gs>
              <a:gs pos="33000">
                <a:srgbClr val="F9B868">
                  <a:lumMod val="80000"/>
                  <a:alpha val="80000"/>
                </a:srgbClr>
              </a:gs>
              <a:gs pos="0">
                <a:schemeClr val="accent2">
                  <a:lumMod val="50000"/>
                  <a:lumOff val="50000"/>
                </a:schemeClr>
              </a:gs>
              <a:gs pos="100000">
                <a:schemeClr val="accent2">
                  <a:alpha val="85000"/>
                  <a:lumMod val="75000"/>
                </a:schemeClr>
              </a:gs>
            </a:gsLst>
            <a:lin ang="2700000" scaled="0"/>
          </a:gradFill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0E50046C-6ABC-4DF7-9A60-D2CFF3191B7D}"/>
                </a:ext>
              </a:extLst>
            </p:cNvPr>
            <p:cNvGrpSpPr/>
            <p:nvPr/>
          </p:nvGrpSpPr>
          <p:grpSpPr>
            <a:xfrm>
              <a:off x="660400" y="914400"/>
              <a:ext cx="319718" cy="79004"/>
              <a:chOff x="816138" y="898525"/>
              <a:chExt cx="917584" cy="226741"/>
            </a:xfrm>
            <a:grpFill/>
          </p:grpSpPr>
          <p:sp>
            <p:nvSpPr>
              <p:cNvPr id="58" name="平行四边形 57">
                <a:extLst>
                  <a:ext uri="{FF2B5EF4-FFF2-40B4-BE49-F238E27FC236}">
                    <a16:creationId xmlns:a16="http://schemas.microsoft.com/office/drawing/2014/main" id="{B401BA3F-2224-41FC-9845-5E4B9F414D2A}"/>
                  </a:ext>
                </a:extLst>
              </p:cNvPr>
              <p:cNvSpPr/>
              <p:nvPr/>
            </p:nvSpPr>
            <p:spPr>
              <a:xfrm>
                <a:off x="1486866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平行四边形 58">
                <a:extLst>
                  <a:ext uri="{FF2B5EF4-FFF2-40B4-BE49-F238E27FC236}">
                    <a16:creationId xmlns:a16="http://schemas.microsoft.com/office/drawing/2014/main" id="{1425B231-BBCB-4D4A-8A5D-6212E89028F9}"/>
                  </a:ext>
                </a:extLst>
              </p:cNvPr>
              <p:cNvSpPr/>
              <p:nvPr/>
            </p:nvSpPr>
            <p:spPr>
              <a:xfrm>
                <a:off x="1263290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平行四边形 59">
                <a:extLst>
                  <a:ext uri="{FF2B5EF4-FFF2-40B4-BE49-F238E27FC236}">
                    <a16:creationId xmlns:a16="http://schemas.microsoft.com/office/drawing/2014/main" id="{E681C52E-DDF7-4EE9-84D1-F85218926066}"/>
                  </a:ext>
                </a:extLst>
              </p:cNvPr>
              <p:cNvSpPr/>
              <p:nvPr/>
            </p:nvSpPr>
            <p:spPr>
              <a:xfrm>
                <a:off x="1039714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平行四边形 60">
                <a:extLst>
                  <a:ext uri="{FF2B5EF4-FFF2-40B4-BE49-F238E27FC236}">
                    <a16:creationId xmlns:a16="http://schemas.microsoft.com/office/drawing/2014/main" id="{FE431A5E-7C10-4547-AD3B-C1779918559B}"/>
                  </a:ext>
                </a:extLst>
              </p:cNvPr>
              <p:cNvSpPr/>
              <p:nvPr/>
            </p:nvSpPr>
            <p:spPr>
              <a:xfrm>
                <a:off x="816138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87D38020-2959-4100-A412-183BF2C2FA44}"/>
                </a:ext>
              </a:extLst>
            </p:cNvPr>
            <p:cNvCxnSpPr>
              <a:cxnSpLocks/>
            </p:cNvCxnSpPr>
            <p:nvPr/>
          </p:nvCxnSpPr>
          <p:spPr>
            <a:xfrm>
              <a:off x="-105373" y="987054"/>
              <a:ext cx="749898" cy="0"/>
            </a:xfrm>
            <a:prstGeom prst="line">
              <a:avLst/>
            </a:prstGeom>
            <a:grpFill/>
            <a:ln w="9525">
              <a:gradFill>
                <a:gsLst>
                  <a:gs pos="14000">
                    <a:schemeClr val="accent2">
                      <a:alpha val="0"/>
                    </a:schemeClr>
                  </a:gs>
                  <a:gs pos="100000">
                    <a:schemeClr val="accent2">
                      <a:alpha val="85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A11C3FD2-BCBA-4915-BA49-B568E956B2B6}"/>
              </a:ext>
            </a:extLst>
          </p:cNvPr>
          <p:cNvGrpSpPr>
            <a:grpSpLocks noChangeAspect="1"/>
          </p:cNvGrpSpPr>
          <p:nvPr/>
        </p:nvGrpSpPr>
        <p:grpSpPr>
          <a:xfrm flipH="1" flipV="1">
            <a:off x="2651900" y="2289268"/>
            <a:ext cx="1440000" cy="104806"/>
            <a:chOff x="-105373" y="914400"/>
            <a:chExt cx="1085491" cy="79004"/>
          </a:xfrm>
          <a:gradFill>
            <a:gsLst>
              <a:gs pos="69042">
                <a:srgbClr val="F49D33">
                  <a:lumMod val="50000"/>
                  <a:lumOff val="50000"/>
                </a:srgbClr>
              </a:gs>
              <a:gs pos="33000">
                <a:srgbClr val="F9B868">
                  <a:lumMod val="80000"/>
                  <a:alpha val="80000"/>
                </a:srgbClr>
              </a:gs>
              <a:gs pos="0">
                <a:schemeClr val="accent2">
                  <a:lumMod val="50000"/>
                  <a:lumOff val="50000"/>
                </a:schemeClr>
              </a:gs>
              <a:gs pos="100000">
                <a:schemeClr val="accent2">
                  <a:alpha val="85000"/>
                  <a:lumMod val="75000"/>
                </a:schemeClr>
              </a:gs>
            </a:gsLst>
            <a:lin ang="2700000" scaled="0"/>
          </a:gradFill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CCA581A6-2E58-48E3-9A5F-E5CBCF8C0F85}"/>
                </a:ext>
              </a:extLst>
            </p:cNvPr>
            <p:cNvGrpSpPr/>
            <p:nvPr/>
          </p:nvGrpSpPr>
          <p:grpSpPr>
            <a:xfrm>
              <a:off x="660400" y="914400"/>
              <a:ext cx="319718" cy="79004"/>
              <a:chOff x="816138" y="898525"/>
              <a:chExt cx="917584" cy="226741"/>
            </a:xfrm>
            <a:grpFill/>
          </p:grpSpPr>
          <p:sp>
            <p:nvSpPr>
              <p:cNvPr id="44" name="平行四边形 43">
                <a:extLst>
                  <a:ext uri="{FF2B5EF4-FFF2-40B4-BE49-F238E27FC236}">
                    <a16:creationId xmlns:a16="http://schemas.microsoft.com/office/drawing/2014/main" id="{01BAACDD-27CB-4716-989B-DC9A115F980C}"/>
                  </a:ext>
                </a:extLst>
              </p:cNvPr>
              <p:cNvSpPr/>
              <p:nvPr/>
            </p:nvSpPr>
            <p:spPr>
              <a:xfrm>
                <a:off x="1486866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平行四边形 44">
                <a:extLst>
                  <a:ext uri="{FF2B5EF4-FFF2-40B4-BE49-F238E27FC236}">
                    <a16:creationId xmlns:a16="http://schemas.microsoft.com/office/drawing/2014/main" id="{D459C648-19E1-44C1-981E-B6C55C12A393}"/>
                  </a:ext>
                </a:extLst>
              </p:cNvPr>
              <p:cNvSpPr/>
              <p:nvPr/>
            </p:nvSpPr>
            <p:spPr>
              <a:xfrm>
                <a:off x="1263290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平行四边形 49">
                <a:extLst>
                  <a:ext uri="{FF2B5EF4-FFF2-40B4-BE49-F238E27FC236}">
                    <a16:creationId xmlns:a16="http://schemas.microsoft.com/office/drawing/2014/main" id="{D012A63B-B1F1-4275-8B16-185884B9F8AD}"/>
                  </a:ext>
                </a:extLst>
              </p:cNvPr>
              <p:cNvSpPr/>
              <p:nvPr/>
            </p:nvSpPr>
            <p:spPr>
              <a:xfrm>
                <a:off x="1039714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平行四边形 54">
                <a:extLst>
                  <a:ext uri="{FF2B5EF4-FFF2-40B4-BE49-F238E27FC236}">
                    <a16:creationId xmlns:a16="http://schemas.microsoft.com/office/drawing/2014/main" id="{7A4D4675-883B-4228-9BA5-78EDB354DCFB}"/>
                  </a:ext>
                </a:extLst>
              </p:cNvPr>
              <p:cNvSpPr/>
              <p:nvPr/>
            </p:nvSpPr>
            <p:spPr>
              <a:xfrm>
                <a:off x="816138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AAF6E12E-33ED-45F5-961C-7ADBBD92E09D}"/>
                </a:ext>
              </a:extLst>
            </p:cNvPr>
            <p:cNvCxnSpPr>
              <a:cxnSpLocks/>
            </p:cNvCxnSpPr>
            <p:nvPr/>
          </p:nvCxnSpPr>
          <p:spPr>
            <a:xfrm>
              <a:off x="-105373" y="987054"/>
              <a:ext cx="749898" cy="0"/>
            </a:xfrm>
            <a:prstGeom prst="line">
              <a:avLst/>
            </a:prstGeom>
            <a:grpFill/>
            <a:ln w="9525">
              <a:gradFill>
                <a:gsLst>
                  <a:gs pos="14000">
                    <a:schemeClr val="accent2">
                      <a:alpha val="0"/>
                    </a:schemeClr>
                  </a:gs>
                  <a:gs pos="100000">
                    <a:schemeClr val="accent2">
                      <a:alpha val="85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624242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 descr="日程表&#10;&#10;描述已自动生成">
            <a:extLst>
              <a:ext uri="{FF2B5EF4-FFF2-40B4-BE49-F238E27FC236}">
                <a16:creationId xmlns:a16="http://schemas.microsoft.com/office/drawing/2014/main" id="{DED3AA31-2DDA-4D6C-8139-66559E46B4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884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hidden="1">
            <a:extLst>
              <a:ext uri="{FF2B5EF4-FFF2-40B4-BE49-F238E27FC236}">
                <a16:creationId xmlns:a16="http://schemas.microsoft.com/office/drawing/2014/main" id="{84F55727-0E77-41EF-B28B-4CE4DB4D987E}"/>
              </a:ext>
            </a:extLst>
          </p:cNvPr>
          <p:cNvSpPr txBox="1"/>
          <p:nvPr/>
        </p:nvSpPr>
        <p:spPr>
          <a:xfrm>
            <a:off x="3223260" y="2164080"/>
            <a:ext cx="574548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atin typeface="OPPOSans M" panose="00020600040101010101" pitchFamily="18" charset="-122"/>
                <a:ea typeface="OPPOSans M" panose="00020600040101010101" pitchFamily="18" charset="-122"/>
              </a:rPr>
              <a:t>明年再见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90EE45A0-32EE-4308-A07C-ADA3D08F3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1408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72CF15A-6125-4CA1-A670-93D478C33FD5}"/>
              </a:ext>
            </a:extLst>
          </p:cNvPr>
          <p:cNvSpPr txBox="1"/>
          <p:nvPr/>
        </p:nvSpPr>
        <p:spPr>
          <a:xfrm>
            <a:off x="3048856" y="3246902"/>
            <a:ext cx="60977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稿定年终</a:t>
            </a:r>
            <a:r>
              <a:rPr lang="en-US" altLang="zh-CN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模板大赛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柠柒  作品</a:t>
            </a:r>
            <a:endParaRPr lang="en-US" altLang="zh-CN" b="1" i="0" u="sng" dirty="0">
              <a:solidFill>
                <a:srgbClr val="0033CC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5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图片 129" descr="图片包含 图示&#10;&#10;描述已自动生成">
            <a:extLst>
              <a:ext uri="{FF2B5EF4-FFF2-40B4-BE49-F238E27FC236}">
                <a16:creationId xmlns:a16="http://schemas.microsoft.com/office/drawing/2014/main" id="{28D4D9F3-A3D4-4AEB-8033-0996AC2B090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3" t="2662" r="8388" b="185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E3638AFB-780F-4031-9940-EE77240754C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A669587-0CBE-44AC-AE42-36696BB1038C}"/>
              </a:ext>
            </a:extLst>
          </p:cNvPr>
          <p:cNvSpPr txBox="1"/>
          <p:nvPr/>
        </p:nvSpPr>
        <p:spPr>
          <a:xfrm>
            <a:off x="687219" y="730275"/>
            <a:ext cx="412573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4000" dirty="0">
                <a:gradFill>
                  <a:gsLst>
                    <a:gs pos="70000">
                      <a:srgbClr val="F49D33">
                        <a:lumMod val="50000"/>
                        <a:lumOff val="50000"/>
                      </a:srgbClr>
                    </a:gs>
                    <a:gs pos="35000">
                      <a:srgbClr val="F9B868">
                        <a:lumMod val="80000"/>
                      </a:srgbClr>
                    </a:gs>
                    <a:gs pos="0">
                      <a:schemeClr val="accent2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alpha val="85000"/>
                        <a:lumMod val="75000"/>
                      </a:schemeClr>
                    </a:gs>
                  </a:gsLst>
                  <a:lin ang="270000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CONTENTS</a:t>
            </a:r>
            <a:endParaRPr lang="zh-CN" altLang="en-US" sz="4000" dirty="0">
              <a:gradFill>
                <a:gsLst>
                  <a:gs pos="70000">
                    <a:srgbClr val="F49D33">
                      <a:lumMod val="50000"/>
                      <a:lumOff val="50000"/>
                    </a:srgbClr>
                  </a:gs>
                  <a:gs pos="35000">
                    <a:srgbClr val="F9B868">
                      <a:lumMod val="80000"/>
                    </a:srgbClr>
                  </a:gs>
                  <a:gs pos="0">
                    <a:schemeClr val="accent2">
                      <a:lumMod val="50000"/>
                      <a:lumOff val="50000"/>
                    </a:schemeClr>
                  </a:gs>
                  <a:gs pos="100000">
                    <a:schemeClr val="accent2">
                      <a:alpha val="85000"/>
                      <a:lumMod val="75000"/>
                    </a:schemeClr>
                  </a:gs>
                </a:gsLst>
                <a:lin ang="2700000" scaled="0"/>
              </a:gra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BD433BA0-608C-4018-9756-0EA534A7ACFD}"/>
              </a:ext>
            </a:extLst>
          </p:cNvPr>
          <p:cNvGrpSpPr/>
          <p:nvPr/>
        </p:nvGrpSpPr>
        <p:grpSpPr>
          <a:xfrm>
            <a:off x="1250265" y="2136731"/>
            <a:ext cx="2229052" cy="3020966"/>
            <a:chOff x="1555171" y="2307696"/>
            <a:chExt cx="2229052" cy="3020966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F70D7E21-F675-4070-AF18-5D5666AA6846}"/>
                </a:ext>
              </a:extLst>
            </p:cNvPr>
            <p:cNvSpPr/>
            <p:nvPr/>
          </p:nvSpPr>
          <p:spPr>
            <a:xfrm>
              <a:off x="1813176" y="2307696"/>
              <a:ext cx="1971047" cy="3020966"/>
            </a:xfrm>
            <a:prstGeom prst="roundRect">
              <a:avLst>
                <a:gd name="adj" fmla="val 6890"/>
              </a:avLst>
            </a:prstGeom>
            <a:ln>
              <a:noFill/>
            </a:ln>
            <a:effectLst>
              <a:outerShdw blurRad="190500" dist="63500" dir="2700000" sx="101000" sy="101000" algn="tl" rotWithShape="0">
                <a:schemeClr val="accent2">
                  <a:alpha val="20000"/>
                </a:schemeClr>
              </a:outerShdw>
            </a:effectLst>
            <a:scene3d>
              <a:camera prst="perspectiveHeroicExtremeLeftFacing" fov="2400000">
                <a:rot lat="20799432" lon="943553" rev="2011926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35BFC17-2EED-4E76-B4D9-589786F43EB4}"/>
                </a:ext>
              </a:extLst>
            </p:cNvPr>
            <p:cNvSpPr txBox="1"/>
            <p:nvPr/>
          </p:nvSpPr>
          <p:spPr>
            <a:xfrm>
              <a:off x="2461318" y="2508400"/>
              <a:ext cx="598562" cy="374526"/>
            </a:xfrm>
            <a:prstGeom prst="rect">
              <a:avLst/>
            </a:prstGeom>
            <a:noFill/>
            <a:ln>
              <a:noFill/>
            </a:ln>
            <a:scene3d>
              <a:camera prst="perspectiveHeroicExtremeLeftFacing" fov="2400000">
                <a:rot lat="20799432" lon="943553" rev="20119269"/>
              </a:camera>
              <a:lightRig rig="fla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en-US" altLang="zh-CN" sz="2400" b="1" dirty="0">
                  <a:solidFill>
                    <a:schemeClr val="accent4"/>
                  </a:solidFill>
                  <a:latin typeface="+mj-lt"/>
                </a:rPr>
                <a:t>01</a:t>
              </a:r>
              <a:endParaRPr lang="zh-CN" altLang="en-US" sz="2400" b="1" dirty="0">
                <a:solidFill>
                  <a:schemeClr val="accent4"/>
                </a:solidFill>
                <a:latin typeface="+mj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93FCE8B-4D10-4326-915F-ABAB6AFE6FF3}"/>
                </a:ext>
              </a:extLst>
            </p:cNvPr>
            <p:cNvSpPr txBox="1"/>
            <p:nvPr/>
          </p:nvSpPr>
          <p:spPr>
            <a:xfrm>
              <a:off x="1583746" y="4107307"/>
              <a:ext cx="1674560" cy="439929"/>
            </a:xfrm>
            <a:prstGeom prst="rect">
              <a:avLst/>
            </a:prstGeom>
            <a:noFill/>
            <a:ln>
              <a:noFill/>
            </a:ln>
            <a:scene3d>
              <a:camera prst="perspectiveHeroicExtremeLeftFacing" fov="2400000">
                <a:rot lat="20799432" lon="943553" rev="20119269"/>
              </a:camera>
              <a:lightRig rig="fla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</a:rPr>
                <a:t>工作概述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290E654-896C-4D0B-9DB1-5ACD7F225788}"/>
                </a:ext>
              </a:extLst>
            </p:cNvPr>
            <p:cNvSpPr txBox="1"/>
            <p:nvPr/>
          </p:nvSpPr>
          <p:spPr>
            <a:xfrm>
              <a:off x="1555171" y="4529947"/>
              <a:ext cx="1321782" cy="224742"/>
            </a:xfrm>
            <a:prstGeom prst="rect">
              <a:avLst/>
            </a:prstGeom>
            <a:noFill/>
            <a:ln>
              <a:noFill/>
            </a:ln>
            <a:scene3d>
              <a:camera prst="perspectiveHeroicExtremeLeftFacing" fov="2400000">
                <a:rot lat="20799432" lon="943553" rev="20119269"/>
              </a:camera>
              <a:lightRig rig="fla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en-US" altLang="zh-CN" sz="1400" dirty="0">
                  <a:solidFill>
                    <a:schemeClr val="accent4"/>
                  </a:solidFill>
                </a:rPr>
                <a:t>SUMMARY</a:t>
              </a:r>
              <a:endParaRPr lang="zh-CN" altLang="en-US" sz="14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DC09B577-8583-42B9-BB61-9B9699B42883}"/>
              </a:ext>
            </a:extLst>
          </p:cNvPr>
          <p:cNvGrpSpPr/>
          <p:nvPr/>
        </p:nvGrpSpPr>
        <p:grpSpPr>
          <a:xfrm>
            <a:off x="8718924" y="2119014"/>
            <a:ext cx="2222811" cy="3056400"/>
            <a:chOff x="8765469" y="2307696"/>
            <a:chExt cx="2222811" cy="3056400"/>
          </a:xfrm>
        </p:grpSpPr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id="{4709D723-BD7B-4542-9162-5A73F19F5CA2}"/>
                </a:ext>
              </a:extLst>
            </p:cNvPr>
            <p:cNvSpPr/>
            <p:nvPr/>
          </p:nvSpPr>
          <p:spPr>
            <a:xfrm>
              <a:off x="9015480" y="2307696"/>
              <a:ext cx="1972800" cy="3056400"/>
            </a:xfrm>
            <a:prstGeom prst="roundRect">
              <a:avLst>
                <a:gd name="adj" fmla="val 6890"/>
              </a:avLst>
            </a:prstGeom>
            <a:ln>
              <a:noFill/>
            </a:ln>
            <a:effectLst>
              <a:outerShdw blurRad="190500" dist="63500" dir="2700000" sx="101000" sy="101000" algn="tl" rotWithShape="0">
                <a:schemeClr val="accent2">
                  <a:alpha val="20000"/>
                </a:schemeClr>
              </a:outerShdw>
            </a:effectLst>
            <a:scene3d>
              <a:camera prst="perspectiveHeroicExtremeLeftFacing" fov="2400000">
                <a:rot lat="20799432" lon="943553" rev="2011926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58A18F96-5E5C-48B3-B40E-6C9C4C559D03}"/>
                </a:ext>
              </a:extLst>
            </p:cNvPr>
            <p:cNvSpPr txBox="1"/>
            <p:nvPr/>
          </p:nvSpPr>
          <p:spPr>
            <a:xfrm>
              <a:off x="9661757" y="2508400"/>
              <a:ext cx="598562" cy="374526"/>
            </a:xfrm>
            <a:prstGeom prst="rect">
              <a:avLst/>
            </a:prstGeom>
            <a:noFill/>
            <a:ln>
              <a:noFill/>
            </a:ln>
            <a:scene3d>
              <a:camera prst="perspectiveHeroicExtremeLeftFacing" fov="2400000">
                <a:rot lat="20799432" lon="943553" rev="20119269"/>
              </a:camera>
              <a:lightRig rig="fla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en-US" altLang="zh-CN" sz="2400" b="1" dirty="0">
                  <a:solidFill>
                    <a:schemeClr val="accent4"/>
                  </a:solidFill>
                  <a:latin typeface="+mj-lt"/>
                </a:rPr>
                <a:t>04</a:t>
              </a:r>
              <a:endParaRPr lang="zh-CN" altLang="en-US" sz="2400" b="1" dirty="0">
                <a:solidFill>
                  <a:schemeClr val="accent4"/>
                </a:solidFill>
                <a:latin typeface="+mj-lt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A3C81212-59F3-4F10-BC77-FC1BC4505F6E}"/>
                </a:ext>
              </a:extLst>
            </p:cNvPr>
            <p:cNvSpPr txBox="1"/>
            <p:nvPr/>
          </p:nvSpPr>
          <p:spPr>
            <a:xfrm>
              <a:off x="8765469" y="4107307"/>
              <a:ext cx="1674560" cy="439929"/>
            </a:xfrm>
            <a:prstGeom prst="rect">
              <a:avLst/>
            </a:prstGeom>
            <a:noFill/>
            <a:ln>
              <a:noFill/>
            </a:ln>
            <a:scene3d>
              <a:camera prst="perspectiveHeroicExtremeLeftFacing" fov="2400000">
                <a:rot lat="20799432" lon="943553" rev="20119269"/>
              </a:camera>
              <a:lightRig rig="fla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</a:rPr>
                <a:t>规划展望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1E667262-7456-400E-94BA-99DAC0A40FD0}"/>
                </a:ext>
              </a:extLst>
            </p:cNvPr>
            <p:cNvSpPr txBox="1"/>
            <p:nvPr/>
          </p:nvSpPr>
          <p:spPr>
            <a:xfrm>
              <a:off x="8765469" y="4529947"/>
              <a:ext cx="1524596" cy="224742"/>
            </a:xfrm>
            <a:prstGeom prst="rect">
              <a:avLst/>
            </a:prstGeom>
            <a:noFill/>
            <a:ln>
              <a:noFill/>
            </a:ln>
            <a:scene3d>
              <a:camera prst="perspectiveHeroicExtremeLeftFacing" fov="2400000">
                <a:rot lat="20799432" lon="943553" rev="20119269"/>
              </a:camera>
              <a:lightRig rig="fla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en-US" altLang="zh-CN" sz="1400" dirty="0">
                  <a:solidFill>
                    <a:schemeClr val="accent4"/>
                  </a:solidFill>
                </a:rPr>
                <a:t>PLANNING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CB32765B-731C-4B24-88F2-C4DECD6D0C97}"/>
              </a:ext>
            </a:extLst>
          </p:cNvPr>
          <p:cNvGrpSpPr/>
          <p:nvPr/>
        </p:nvGrpSpPr>
        <p:grpSpPr>
          <a:xfrm>
            <a:off x="3740702" y="2137014"/>
            <a:ext cx="2212137" cy="3020400"/>
            <a:chOff x="3957674" y="2307696"/>
            <a:chExt cx="2212137" cy="3020400"/>
          </a:xfrm>
        </p:grpSpPr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id="{8935D064-3BEB-47FE-922B-9E161910E8BE}"/>
                </a:ext>
              </a:extLst>
            </p:cNvPr>
            <p:cNvSpPr/>
            <p:nvPr/>
          </p:nvSpPr>
          <p:spPr>
            <a:xfrm>
              <a:off x="4197011" y="2307696"/>
              <a:ext cx="1972800" cy="3020400"/>
            </a:xfrm>
            <a:prstGeom prst="roundRect">
              <a:avLst>
                <a:gd name="adj" fmla="val 6890"/>
              </a:avLst>
            </a:prstGeom>
            <a:ln>
              <a:noFill/>
            </a:ln>
            <a:effectLst>
              <a:outerShdw blurRad="190500" dist="63500" dir="2700000" sx="101000" sy="101000" algn="tl" rotWithShape="0">
                <a:schemeClr val="accent2">
                  <a:alpha val="20000"/>
                </a:schemeClr>
              </a:outerShdw>
            </a:effectLst>
            <a:scene3d>
              <a:camera prst="perspectiveHeroicExtremeLeftFacing" fov="2400000">
                <a:rot lat="20799432" lon="943553" rev="2011926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AB390451-BE89-4D70-9F37-2511A6516E8B}"/>
                </a:ext>
              </a:extLst>
            </p:cNvPr>
            <p:cNvSpPr txBox="1"/>
            <p:nvPr/>
          </p:nvSpPr>
          <p:spPr>
            <a:xfrm>
              <a:off x="4861464" y="2508400"/>
              <a:ext cx="598562" cy="374526"/>
            </a:xfrm>
            <a:prstGeom prst="rect">
              <a:avLst/>
            </a:prstGeom>
            <a:noFill/>
            <a:ln>
              <a:noFill/>
            </a:ln>
            <a:scene3d>
              <a:camera prst="perspectiveHeroicExtremeLeftFacing" fov="2400000">
                <a:rot lat="20799432" lon="943553" rev="20119269"/>
              </a:camera>
              <a:lightRig rig="fla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en-US" altLang="zh-CN" sz="2400" b="1" dirty="0">
                  <a:solidFill>
                    <a:schemeClr val="accent4"/>
                  </a:solidFill>
                  <a:latin typeface="+mj-lt"/>
                </a:rPr>
                <a:t>02</a:t>
              </a:r>
              <a:endParaRPr lang="zh-CN" altLang="en-US" sz="2400" b="1" dirty="0">
                <a:solidFill>
                  <a:schemeClr val="accent4"/>
                </a:solidFill>
                <a:latin typeface="+mj-lt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BB245564-C25C-4A26-B73F-4EFC3F0CF011}"/>
                </a:ext>
              </a:extLst>
            </p:cNvPr>
            <p:cNvSpPr txBox="1"/>
            <p:nvPr/>
          </p:nvSpPr>
          <p:spPr>
            <a:xfrm>
              <a:off x="3977654" y="4107307"/>
              <a:ext cx="1674560" cy="439929"/>
            </a:xfrm>
            <a:prstGeom prst="rect">
              <a:avLst/>
            </a:prstGeom>
            <a:noFill/>
            <a:ln>
              <a:noFill/>
            </a:ln>
            <a:scene3d>
              <a:camera prst="perspectiveHeroicExtremeLeftFacing" fov="2400000">
                <a:rot lat="20799432" lon="943553" rev="20119269"/>
              </a:camera>
              <a:lightRig rig="fla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</a:rPr>
                <a:t>完成情况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AE8F8EB0-F3F0-45A2-B6B2-3294E5210072}"/>
                </a:ext>
              </a:extLst>
            </p:cNvPr>
            <p:cNvSpPr txBox="1"/>
            <p:nvPr/>
          </p:nvSpPr>
          <p:spPr>
            <a:xfrm>
              <a:off x="3957674" y="4529947"/>
              <a:ext cx="1321782" cy="224742"/>
            </a:xfrm>
            <a:prstGeom prst="rect">
              <a:avLst/>
            </a:prstGeom>
            <a:noFill/>
            <a:ln>
              <a:noFill/>
            </a:ln>
            <a:scene3d>
              <a:camera prst="perspectiveHeroicExtremeLeftFacing" fov="2400000">
                <a:rot lat="20799432" lon="943553" rev="20119269"/>
              </a:camera>
              <a:lightRig rig="fla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en-US" altLang="zh-CN" sz="1400" dirty="0">
                  <a:solidFill>
                    <a:schemeClr val="accent4"/>
                  </a:solidFill>
                </a:rPr>
                <a:t>COMPLETION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AB1B9356-6D40-4DBE-9057-F47860C5612E}"/>
              </a:ext>
            </a:extLst>
          </p:cNvPr>
          <p:cNvGrpSpPr/>
          <p:nvPr/>
        </p:nvGrpSpPr>
        <p:grpSpPr>
          <a:xfrm>
            <a:off x="6214224" y="2137014"/>
            <a:ext cx="2243315" cy="3020400"/>
            <a:chOff x="6350652" y="2307696"/>
            <a:chExt cx="2243315" cy="3020400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3943B8AF-E9BD-4215-B3EA-536AD9C73F61}"/>
                </a:ext>
              </a:extLst>
            </p:cNvPr>
            <p:cNvSpPr/>
            <p:nvPr/>
          </p:nvSpPr>
          <p:spPr>
            <a:xfrm>
              <a:off x="6621167" y="2307696"/>
              <a:ext cx="1972800" cy="3020400"/>
            </a:xfrm>
            <a:prstGeom prst="roundRect">
              <a:avLst>
                <a:gd name="adj" fmla="val 6890"/>
              </a:avLst>
            </a:prstGeom>
            <a:ln>
              <a:noFill/>
            </a:ln>
            <a:effectLst>
              <a:outerShdw blurRad="190500" dist="63500" dir="2700000" sx="101000" sy="101000" algn="tl" rotWithShape="0">
                <a:schemeClr val="accent2">
                  <a:alpha val="20000"/>
                </a:schemeClr>
              </a:outerShdw>
            </a:effectLst>
            <a:scene3d>
              <a:camera prst="perspectiveHeroicExtremeLeftFacing" fov="2400000">
                <a:rot lat="20799432" lon="943553" rev="2011926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D7E2E1F2-EE1B-43F8-ACF2-98C10D460846}"/>
                </a:ext>
              </a:extLst>
            </p:cNvPr>
            <p:cNvSpPr txBox="1"/>
            <p:nvPr/>
          </p:nvSpPr>
          <p:spPr>
            <a:xfrm>
              <a:off x="7261610" y="2508400"/>
              <a:ext cx="598562" cy="374526"/>
            </a:xfrm>
            <a:prstGeom prst="rect">
              <a:avLst/>
            </a:prstGeom>
            <a:noFill/>
            <a:ln>
              <a:noFill/>
            </a:ln>
            <a:scene3d>
              <a:camera prst="perspectiveHeroicExtremeLeftFacing" fov="2400000">
                <a:rot lat="20799432" lon="943553" rev="20119269"/>
              </a:camera>
              <a:lightRig rig="fla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en-US" altLang="zh-CN" sz="2400" b="1" dirty="0">
                  <a:solidFill>
                    <a:schemeClr val="accent4"/>
                  </a:solidFill>
                  <a:latin typeface="+mj-lt"/>
                </a:rPr>
                <a:t>03</a:t>
              </a:r>
              <a:endParaRPr lang="zh-CN" altLang="en-US" sz="2400" b="1" dirty="0">
                <a:solidFill>
                  <a:schemeClr val="accent4"/>
                </a:solidFill>
                <a:latin typeface="+mj-lt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C4386B04-1A52-41E1-8777-AC1A8CD043CE}"/>
                </a:ext>
              </a:extLst>
            </p:cNvPr>
            <p:cNvSpPr txBox="1"/>
            <p:nvPr/>
          </p:nvSpPr>
          <p:spPr>
            <a:xfrm>
              <a:off x="6371562" y="4107307"/>
              <a:ext cx="1674560" cy="439929"/>
            </a:xfrm>
            <a:prstGeom prst="rect">
              <a:avLst/>
            </a:prstGeom>
            <a:noFill/>
            <a:ln>
              <a:noFill/>
            </a:ln>
            <a:scene3d>
              <a:camera prst="perspectiveHeroicExtremeLeftFacing" fov="2400000">
                <a:rot lat="20799432" lon="943553" rev="20119269"/>
              </a:camera>
              <a:lightRig rig="fla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</a:rPr>
                <a:t>反思改进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7CAE1A21-E87E-46DF-A2E9-C4EF5B2A7B9E}"/>
                </a:ext>
              </a:extLst>
            </p:cNvPr>
            <p:cNvSpPr txBox="1"/>
            <p:nvPr/>
          </p:nvSpPr>
          <p:spPr>
            <a:xfrm>
              <a:off x="6350652" y="4529947"/>
              <a:ext cx="1524596" cy="224742"/>
            </a:xfrm>
            <a:prstGeom prst="rect">
              <a:avLst/>
            </a:prstGeom>
            <a:noFill/>
            <a:ln>
              <a:noFill/>
            </a:ln>
            <a:scene3d>
              <a:camera prst="perspectiveHeroicExtremeLeftFacing" fov="2400000">
                <a:rot lat="20799432" lon="943553" rev="20119269"/>
              </a:camera>
              <a:lightRig rig="fla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en-US" altLang="zh-CN" sz="1400" dirty="0">
                  <a:solidFill>
                    <a:schemeClr val="accent4"/>
                  </a:solidFill>
                </a:rPr>
                <a:t>IMPROVEMENT</a:t>
              </a:r>
            </a:p>
          </p:txBody>
        </p:sp>
      </p:grpSp>
      <p:sp>
        <p:nvSpPr>
          <p:cNvPr id="131" name="矩形 130">
            <a:extLst>
              <a:ext uri="{FF2B5EF4-FFF2-40B4-BE49-F238E27FC236}">
                <a16:creationId xmlns:a16="http://schemas.microsoft.com/office/drawing/2014/main" id="{4CED8A0E-38A8-4CCC-993A-AF6C96DE70AD}"/>
              </a:ext>
            </a:extLst>
          </p:cNvPr>
          <p:cNvSpPr/>
          <p:nvPr/>
        </p:nvSpPr>
        <p:spPr>
          <a:xfrm rot="1385848">
            <a:off x="2070367" y="2006532"/>
            <a:ext cx="68263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D4CA3647-F5B6-436A-9165-25D5B718D80F}"/>
              </a:ext>
            </a:extLst>
          </p:cNvPr>
          <p:cNvSpPr/>
          <p:nvPr/>
        </p:nvSpPr>
        <p:spPr>
          <a:xfrm rot="20523254">
            <a:off x="2177843" y="1910510"/>
            <a:ext cx="45719" cy="7560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146EA7BF-D54A-4510-B47E-03B9DD473420}"/>
              </a:ext>
            </a:extLst>
          </p:cNvPr>
          <p:cNvGrpSpPr/>
          <p:nvPr/>
        </p:nvGrpSpPr>
        <p:grpSpPr>
          <a:xfrm rot="442111" flipH="1" flipV="1">
            <a:off x="7764929" y="5481208"/>
            <a:ext cx="136526" cy="137266"/>
            <a:chOff x="7818887" y="5667893"/>
            <a:chExt cx="136526" cy="137266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442394F7-1AFD-48DB-9B32-33D09714C4F5}"/>
                </a:ext>
              </a:extLst>
            </p:cNvPr>
            <p:cNvSpPr/>
            <p:nvPr/>
          </p:nvSpPr>
          <p:spPr>
            <a:xfrm>
              <a:off x="7818887" y="5759440"/>
              <a:ext cx="68263" cy="457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89BDEE04-F9C9-42C1-94B0-9EDB07752FE3}"/>
                </a:ext>
              </a:extLst>
            </p:cNvPr>
            <p:cNvSpPr/>
            <p:nvPr/>
          </p:nvSpPr>
          <p:spPr>
            <a:xfrm>
              <a:off x="7909694" y="5667893"/>
              <a:ext cx="45719" cy="75600"/>
            </a:xfrm>
            <a:prstGeom prst="rect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7" name="矩形 136">
            <a:extLst>
              <a:ext uri="{FF2B5EF4-FFF2-40B4-BE49-F238E27FC236}">
                <a16:creationId xmlns:a16="http://schemas.microsoft.com/office/drawing/2014/main" id="{691C33D8-3E45-4C7F-8903-C47649576DDD}"/>
              </a:ext>
            </a:extLst>
          </p:cNvPr>
          <p:cNvSpPr/>
          <p:nvPr/>
        </p:nvSpPr>
        <p:spPr>
          <a:xfrm rot="1131081" flipV="1">
            <a:off x="11536818" y="2692276"/>
            <a:ext cx="54000" cy="36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ABFF6FDF-F445-40BF-9536-CF4B3F6512F5}"/>
              </a:ext>
            </a:extLst>
          </p:cNvPr>
          <p:cNvSpPr/>
          <p:nvPr/>
        </p:nvSpPr>
        <p:spPr>
          <a:xfrm rot="1131081" flipV="1">
            <a:off x="11508829" y="2768120"/>
            <a:ext cx="82883" cy="4320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792B717D-A458-4832-9B0A-71514D5D457E}"/>
              </a:ext>
            </a:extLst>
          </p:cNvPr>
          <p:cNvSpPr/>
          <p:nvPr/>
        </p:nvSpPr>
        <p:spPr>
          <a:xfrm rot="20756450" flipV="1">
            <a:off x="3335447" y="4599139"/>
            <a:ext cx="68263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390EBA1-4291-4149-9881-9A7AA5DB76CB}"/>
              </a:ext>
            </a:extLst>
          </p:cNvPr>
          <p:cNvSpPr/>
          <p:nvPr/>
        </p:nvSpPr>
        <p:spPr>
          <a:xfrm rot="2267837" flipV="1">
            <a:off x="3405073" y="4705026"/>
            <a:ext cx="45719" cy="7560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9A6DE404-877E-45AB-9BA0-7A104013F805}"/>
              </a:ext>
            </a:extLst>
          </p:cNvPr>
          <p:cNvSpPr/>
          <p:nvPr/>
        </p:nvSpPr>
        <p:spPr>
          <a:xfrm rot="1658786" flipV="1">
            <a:off x="3350503" y="4473760"/>
            <a:ext cx="68263" cy="36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178FBB34-F5A1-414D-97F9-DAD92C92FF77}"/>
              </a:ext>
            </a:extLst>
          </p:cNvPr>
          <p:cNvSpPr/>
          <p:nvPr/>
        </p:nvSpPr>
        <p:spPr>
          <a:xfrm rot="21118715" flipV="1">
            <a:off x="6515678" y="2633554"/>
            <a:ext cx="54000" cy="36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F398EAB9-CF15-431B-8B54-C80D8AB17450}"/>
              </a:ext>
            </a:extLst>
          </p:cNvPr>
          <p:cNvSpPr/>
          <p:nvPr/>
        </p:nvSpPr>
        <p:spPr>
          <a:xfrm rot="1131081" flipV="1">
            <a:off x="6499770" y="2732955"/>
            <a:ext cx="82883" cy="4320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C27B7CE1-74C6-46D8-A209-853FD5F6A449}"/>
              </a:ext>
            </a:extLst>
          </p:cNvPr>
          <p:cNvSpPr/>
          <p:nvPr/>
        </p:nvSpPr>
        <p:spPr>
          <a:xfrm rot="18813044" flipV="1">
            <a:off x="6458210" y="2557982"/>
            <a:ext cx="54000" cy="36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546B7DFE-26DB-4E10-A7EA-E90D2AC5D5E8}"/>
              </a:ext>
            </a:extLst>
          </p:cNvPr>
          <p:cNvSpPr txBox="1"/>
          <p:nvPr/>
        </p:nvSpPr>
        <p:spPr>
          <a:xfrm>
            <a:off x="10363199" y="772961"/>
            <a:ext cx="11747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LOGO</a:t>
            </a:r>
            <a:endParaRPr lang="zh-CN" altLang="en-US" sz="2400" dirty="0">
              <a:solidFill>
                <a:schemeClr val="accent4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F8494D0-F434-4CD7-AD0A-FEABE9C26CA1}"/>
              </a:ext>
            </a:extLst>
          </p:cNvPr>
          <p:cNvGrpSpPr>
            <a:grpSpLocks noChangeAspect="1"/>
          </p:cNvGrpSpPr>
          <p:nvPr/>
        </p:nvGrpSpPr>
        <p:grpSpPr>
          <a:xfrm>
            <a:off x="1726097" y="1311594"/>
            <a:ext cx="2635904" cy="104806"/>
            <a:chOff x="-1006861" y="914400"/>
            <a:chExt cx="1986979" cy="79004"/>
          </a:xfrm>
          <a:gradFill>
            <a:gsLst>
              <a:gs pos="69042">
                <a:srgbClr val="F49D33">
                  <a:lumMod val="50000"/>
                  <a:lumOff val="50000"/>
                </a:srgbClr>
              </a:gs>
              <a:gs pos="33000">
                <a:srgbClr val="F9B868">
                  <a:lumMod val="80000"/>
                  <a:alpha val="80000"/>
                </a:srgbClr>
              </a:gs>
              <a:gs pos="0">
                <a:schemeClr val="accent2">
                  <a:lumMod val="50000"/>
                  <a:lumOff val="50000"/>
                </a:schemeClr>
              </a:gs>
              <a:gs pos="100000">
                <a:schemeClr val="accent2">
                  <a:alpha val="85000"/>
                  <a:lumMod val="75000"/>
                </a:schemeClr>
              </a:gs>
            </a:gsLst>
            <a:lin ang="2700000" scaled="0"/>
          </a:gradFill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B9D2EE50-E350-406B-A21C-3D80E8CDAA0E}"/>
                </a:ext>
              </a:extLst>
            </p:cNvPr>
            <p:cNvGrpSpPr/>
            <p:nvPr/>
          </p:nvGrpSpPr>
          <p:grpSpPr>
            <a:xfrm>
              <a:off x="660400" y="914400"/>
              <a:ext cx="319718" cy="79004"/>
              <a:chOff x="816138" y="898525"/>
              <a:chExt cx="917584" cy="226741"/>
            </a:xfrm>
            <a:grpFill/>
          </p:grpSpPr>
          <p:sp>
            <p:nvSpPr>
              <p:cNvPr id="49" name="平行四边形 48">
                <a:extLst>
                  <a:ext uri="{FF2B5EF4-FFF2-40B4-BE49-F238E27FC236}">
                    <a16:creationId xmlns:a16="http://schemas.microsoft.com/office/drawing/2014/main" id="{136ABC53-D785-4E0A-96A3-8B4E583EA816}"/>
                  </a:ext>
                </a:extLst>
              </p:cNvPr>
              <p:cNvSpPr/>
              <p:nvPr/>
            </p:nvSpPr>
            <p:spPr>
              <a:xfrm>
                <a:off x="1486866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平行四边形 49">
                <a:extLst>
                  <a:ext uri="{FF2B5EF4-FFF2-40B4-BE49-F238E27FC236}">
                    <a16:creationId xmlns:a16="http://schemas.microsoft.com/office/drawing/2014/main" id="{7BDF51E1-280D-40BF-98F5-6B3A9A97C237}"/>
                  </a:ext>
                </a:extLst>
              </p:cNvPr>
              <p:cNvSpPr/>
              <p:nvPr/>
            </p:nvSpPr>
            <p:spPr>
              <a:xfrm>
                <a:off x="1263290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平行四边形 50">
                <a:extLst>
                  <a:ext uri="{FF2B5EF4-FFF2-40B4-BE49-F238E27FC236}">
                    <a16:creationId xmlns:a16="http://schemas.microsoft.com/office/drawing/2014/main" id="{5CAD51DE-84F8-4795-9A0F-26A339B87E76}"/>
                  </a:ext>
                </a:extLst>
              </p:cNvPr>
              <p:cNvSpPr/>
              <p:nvPr/>
            </p:nvSpPr>
            <p:spPr>
              <a:xfrm>
                <a:off x="1039714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平行四边形 51">
                <a:extLst>
                  <a:ext uri="{FF2B5EF4-FFF2-40B4-BE49-F238E27FC236}">
                    <a16:creationId xmlns:a16="http://schemas.microsoft.com/office/drawing/2014/main" id="{7DF20CC2-361F-4929-B0C0-3F9CBF5F5C2D}"/>
                  </a:ext>
                </a:extLst>
              </p:cNvPr>
              <p:cNvSpPr/>
              <p:nvPr/>
            </p:nvSpPr>
            <p:spPr>
              <a:xfrm>
                <a:off x="816138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B2EC5631-9F51-4C7E-B54C-82CCC54183AD}"/>
                </a:ext>
              </a:extLst>
            </p:cNvPr>
            <p:cNvCxnSpPr>
              <a:cxnSpLocks/>
            </p:cNvCxnSpPr>
            <p:nvPr/>
          </p:nvCxnSpPr>
          <p:spPr>
            <a:xfrm>
              <a:off x="-1006861" y="987054"/>
              <a:ext cx="1651386" cy="0"/>
            </a:xfrm>
            <a:prstGeom prst="line">
              <a:avLst/>
            </a:prstGeom>
            <a:grpFill/>
            <a:ln w="9525">
              <a:gradFill>
                <a:gsLst>
                  <a:gs pos="14000">
                    <a:schemeClr val="accent2">
                      <a:alpha val="0"/>
                    </a:schemeClr>
                  </a:gs>
                  <a:gs pos="100000">
                    <a:schemeClr val="accent2">
                      <a:alpha val="85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1" name="平行四边形 60">
            <a:extLst>
              <a:ext uri="{FF2B5EF4-FFF2-40B4-BE49-F238E27FC236}">
                <a16:creationId xmlns:a16="http://schemas.microsoft.com/office/drawing/2014/main" id="{8A95C2A0-5E56-4543-865D-59896F97EA83}"/>
              </a:ext>
            </a:extLst>
          </p:cNvPr>
          <p:cNvSpPr/>
          <p:nvPr/>
        </p:nvSpPr>
        <p:spPr>
          <a:xfrm flipH="1" flipV="1">
            <a:off x="10640513" y="6011863"/>
            <a:ext cx="2979712" cy="219074"/>
          </a:xfrm>
          <a:prstGeom prst="parallelogram">
            <a:avLst>
              <a:gd name="adj" fmla="val 64299"/>
            </a:avLst>
          </a:prstGeom>
          <a:solidFill>
            <a:schemeClr val="accent4"/>
          </a:solidFill>
          <a:ln>
            <a:noFill/>
          </a:ln>
          <a:effectLst>
            <a:innerShdw blurRad="88900" dist="12700">
              <a:schemeClr val="tx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8F321DEB-97A2-4CEF-8242-F4A01DE3B821}"/>
              </a:ext>
            </a:extLst>
          </p:cNvPr>
          <p:cNvGrpSpPr/>
          <p:nvPr/>
        </p:nvGrpSpPr>
        <p:grpSpPr>
          <a:xfrm flipH="1" flipV="1">
            <a:off x="660400" y="6011863"/>
            <a:ext cx="475341" cy="219074"/>
            <a:chOff x="590738" y="908050"/>
            <a:chExt cx="475341" cy="219074"/>
          </a:xfrm>
        </p:grpSpPr>
        <p:sp>
          <p:nvSpPr>
            <p:cNvPr id="71" name="平行四边形 70">
              <a:extLst>
                <a:ext uri="{FF2B5EF4-FFF2-40B4-BE49-F238E27FC236}">
                  <a16:creationId xmlns:a16="http://schemas.microsoft.com/office/drawing/2014/main" id="{07FAF70B-5AC0-4FA5-8539-BFAA8ABDC876}"/>
                </a:ext>
              </a:extLst>
            </p:cNvPr>
            <p:cNvSpPr/>
            <p:nvPr/>
          </p:nvSpPr>
          <p:spPr>
            <a:xfrm>
              <a:off x="72517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254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平行四边形 75">
              <a:extLst>
                <a:ext uri="{FF2B5EF4-FFF2-40B4-BE49-F238E27FC236}">
                  <a16:creationId xmlns:a16="http://schemas.microsoft.com/office/drawing/2014/main" id="{F91F2D1D-8BE5-461D-8E24-2C0FD1290129}"/>
                </a:ext>
              </a:extLst>
            </p:cNvPr>
            <p:cNvSpPr/>
            <p:nvPr/>
          </p:nvSpPr>
          <p:spPr>
            <a:xfrm>
              <a:off x="85852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38100" dist="12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平行四边形 80">
              <a:extLst>
                <a:ext uri="{FF2B5EF4-FFF2-40B4-BE49-F238E27FC236}">
                  <a16:creationId xmlns:a16="http://schemas.microsoft.com/office/drawing/2014/main" id="{097A133D-9618-48FE-9FD1-EF6FB57AB51F}"/>
                </a:ext>
              </a:extLst>
            </p:cNvPr>
            <p:cNvSpPr/>
            <p:nvPr/>
          </p:nvSpPr>
          <p:spPr>
            <a:xfrm>
              <a:off x="590738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254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79305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图示&#10;&#10;描述已自动生成">
            <a:extLst>
              <a:ext uri="{FF2B5EF4-FFF2-40B4-BE49-F238E27FC236}">
                <a16:creationId xmlns:a16="http://schemas.microsoft.com/office/drawing/2014/main" id="{5DF301B4-98FA-461A-B471-2771343503F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3" t="2662" r="8388" b="185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3D08E48-0429-429D-9FD3-3817EB842BD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569978-0EDB-4089-B620-A11BF2E12EEB}"/>
              </a:ext>
            </a:extLst>
          </p:cNvPr>
          <p:cNvSpPr txBox="1"/>
          <p:nvPr/>
        </p:nvSpPr>
        <p:spPr>
          <a:xfrm>
            <a:off x="6754872" y="3576948"/>
            <a:ext cx="4315174" cy="1415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accent4"/>
                </a:solidFill>
              </a:rPr>
              <a:t>回顾全年，工作目标基本完成。希望</a:t>
            </a:r>
            <a:r>
              <a:rPr lang="en-US" altLang="zh-CN" dirty="0">
                <a:solidFill>
                  <a:schemeClr val="accent4"/>
                </a:solidFill>
              </a:rPr>
              <a:t>20XX</a:t>
            </a:r>
            <a:r>
              <a:rPr lang="zh-CN" altLang="en-US" dirty="0">
                <a:solidFill>
                  <a:schemeClr val="accent4"/>
                </a:solidFill>
              </a:rPr>
              <a:t>年在我的不断努力下能把工作做的越来越好，通过优化工作方法，重视细节处理多个维度不断提升，更好达成目标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6F4029C-195C-4339-A60C-1671D0C1DD7E}"/>
              </a:ext>
            </a:extLst>
          </p:cNvPr>
          <p:cNvGrpSpPr/>
          <p:nvPr/>
        </p:nvGrpSpPr>
        <p:grpSpPr>
          <a:xfrm>
            <a:off x="1125331" y="3828251"/>
            <a:ext cx="4047482" cy="2416553"/>
            <a:chOff x="2796541" y="4495885"/>
            <a:chExt cx="2676525" cy="1598022"/>
          </a:xfrm>
        </p:grpSpPr>
        <p:sp>
          <p:nvSpPr>
            <p:cNvPr id="14" name="菱形 13">
              <a:extLst>
                <a:ext uri="{FF2B5EF4-FFF2-40B4-BE49-F238E27FC236}">
                  <a16:creationId xmlns:a16="http://schemas.microsoft.com/office/drawing/2014/main" id="{44681839-BD3F-4B68-900D-33A7D4C8AFF6}"/>
                </a:ext>
              </a:extLst>
            </p:cNvPr>
            <p:cNvSpPr/>
            <p:nvPr/>
          </p:nvSpPr>
          <p:spPr>
            <a:xfrm>
              <a:off x="2890203" y="4925506"/>
              <a:ext cx="2489200" cy="1168401"/>
            </a:xfrm>
            <a:prstGeom prst="diamond">
              <a:avLst/>
            </a:prstGeom>
            <a:solidFill>
              <a:schemeClr val="accent1">
                <a:alpha val="0"/>
              </a:schemeClr>
            </a:solidFill>
            <a:ln w="1905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菱形 14">
              <a:extLst>
                <a:ext uri="{FF2B5EF4-FFF2-40B4-BE49-F238E27FC236}">
                  <a16:creationId xmlns:a16="http://schemas.microsoft.com/office/drawing/2014/main" id="{739787C7-22D3-4C26-AD8F-54C1324F3664}"/>
                </a:ext>
              </a:extLst>
            </p:cNvPr>
            <p:cNvSpPr/>
            <p:nvPr/>
          </p:nvSpPr>
          <p:spPr>
            <a:xfrm>
              <a:off x="2796541" y="4637896"/>
              <a:ext cx="2676525" cy="1270276"/>
            </a:xfrm>
            <a:prstGeom prst="diamond">
              <a:avLst/>
            </a:prstGeom>
            <a:gradFill>
              <a:gsLst>
                <a:gs pos="28000">
                  <a:schemeClr val="accent2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lin ang="5400000" scaled="1"/>
            </a:gradFill>
            <a:ln w="22225">
              <a:gradFill>
                <a:gsLst>
                  <a:gs pos="35000">
                    <a:schemeClr val="accent2">
                      <a:alpha val="0"/>
                    </a:schemeClr>
                  </a:gs>
                  <a:gs pos="100000">
                    <a:schemeClr val="accent2">
                      <a:alpha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菱形 15">
              <a:extLst>
                <a:ext uri="{FF2B5EF4-FFF2-40B4-BE49-F238E27FC236}">
                  <a16:creationId xmlns:a16="http://schemas.microsoft.com/office/drawing/2014/main" id="{3EA52786-0562-49C1-9E09-7C542F9E62A8}"/>
                </a:ext>
              </a:extLst>
            </p:cNvPr>
            <p:cNvSpPr/>
            <p:nvPr/>
          </p:nvSpPr>
          <p:spPr>
            <a:xfrm>
              <a:off x="2796541" y="4495885"/>
              <a:ext cx="2676525" cy="1270276"/>
            </a:xfrm>
            <a:prstGeom prst="diamond">
              <a:avLst/>
            </a:prstGeom>
            <a:solidFill>
              <a:schemeClr val="accent1">
                <a:alpha val="0"/>
              </a:schemeClr>
            </a:solidFill>
            <a:ln w="1270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69BEFF1E-8648-42EB-9D4F-25542B5BB2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7313" y="2318445"/>
            <a:ext cx="1598400" cy="175088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B69E68E-E94E-4559-B92D-33488A2CB9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0181" y="2492601"/>
            <a:ext cx="1598400" cy="174321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406D512-1667-4CCA-8112-146A27D161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32246" y="2659083"/>
            <a:ext cx="1599203" cy="1744088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E72A1A11-0801-43D8-AD69-0CC5A4481BB4}"/>
              </a:ext>
            </a:extLst>
          </p:cNvPr>
          <p:cNvGrpSpPr/>
          <p:nvPr/>
        </p:nvGrpSpPr>
        <p:grpSpPr>
          <a:xfrm rot="21413029">
            <a:off x="1879751" y="1219201"/>
            <a:ext cx="2818018" cy="3620862"/>
            <a:chOff x="1600117" y="1748745"/>
            <a:chExt cx="2818018" cy="3620862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609B40A4-7AB1-43BD-A015-EA9E38CFF07B}"/>
                </a:ext>
              </a:extLst>
            </p:cNvPr>
            <p:cNvSpPr/>
            <p:nvPr/>
          </p:nvSpPr>
          <p:spPr>
            <a:xfrm>
              <a:off x="1600117" y="1748745"/>
              <a:ext cx="2548926" cy="3620862"/>
            </a:xfrm>
            <a:prstGeom prst="roundRect">
              <a:avLst>
                <a:gd name="adj" fmla="val 68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190500" dist="63500" dir="8100000" sx="101000" sy="101000" algn="tr" rotWithShape="0">
                <a:schemeClr val="accent2">
                  <a:alpha val="20000"/>
                </a:schemeClr>
              </a:outerShdw>
            </a:effectLst>
            <a:scene3d>
              <a:camera prst="perspectiveContrastingRightFacing">
                <a:rot lat="433615" lon="20775722" rev="497350"/>
              </a:camera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66F0D31-D0D9-4E81-8F37-4F34F3ADA347}"/>
                </a:ext>
              </a:extLst>
            </p:cNvPr>
            <p:cNvSpPr txBox="1"/>
            <p:nvPr/>
          </p:nvSpPr>
          <p:spPr>
            <a:xfrm>
              <a:off x="1617226" y="2142134"/>
              <a:ext cx="1515948" cy="374526"/>
            </a:xfrm>
            <a:prstGeom prst="rect">
              <a:avLst/>
            </a:prstGeom>
            <a:noFill/>
            <a:ln>
              <a:noFill/>
            </a:ln>
            <a:effectLst>
              <a:outerShdw blurRad="190500" dist="63500" dir="2700000" sx="101000" sy="101000" algn="tl" rotWithShape="0">
                <a:schemeClr val="accent2">
                  <a:alpha val="20000"/>
                </a:schemeClr>
              </a:outerShdw>
            </a:effectLst>
            <a:scene3d>
              <a:camera prst="perspectiveContrastingRightFacing">
                <a:rot lat="433615" lon="20775722" rev="497350"/>
              </a:camera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en-US" altLang="zh-CN" sz="3600" dirty="0">
                  <a:solidFill>
                    <a:schemeClr val="accent4"/>
                  </a:solidFill>
                  <a:latin typeface="+mj-lt"/>
                </a:rPr>
                <a:t>01</a:t>
              </a:r>
              <a:endParaRPr lang="zh-CN" altLang="en-US" sz="3600" dirty="0">
                <a:solidFill>
                  <a:schemeClr val="accent4"/>
                </a:solidFill>
                <a:latin typeface="+mj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2F939AD-000C-4702-A5F8-9779A93166D9}"/>
                </a:ext>
              </a:extLst>
            </p:cNvPr>
            <p:cNvSpPr txBox="1"/>
            <p:nvPr/>
          </p:nvSpPr>
          <p:spPr>
            <a:xfrm>
              <a:off x="1943812" y="4101820"/>
              <a:ext cx="2329164" cy="439929"/>
            </a:xfrm>
            <a:prstGeom prst="rect">
              <a:avLst/>
            </a:prstGeom>
            <a:noFill/>
            <a:ln>
              <a:noFill/>
            </a:ln>
            <a:effectLst>
              <a:outerShdw blurRad="190500" dist="63500" dir="2700000" sx="101000" sy="101000" algn="tl" rotWithShape="0">
                <a:schemeClr val="accent2">
                  <a:alpha val="20000"/>
                </a:schemeClr>
              </a:outerShdw>
            </a:effectLst>
            <a:scene3d>
              <a:camera prst="perspectiveContrastingRightFacing">
                <a:rot lat="433615" lon="20775722" rev="497350"/>
              </a:camera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3600">
                  <a:solidFill>
                    <a:schemeClr val="accent4"/>
                  </a:solidFill>
                  <a:latin typeface="+mj-lt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3400" dirty="0">
                  <a:solidFill>
                    <a:schemeClr val="accent2"/>
                  </a:solidFill>
                  <a:latin typeface="+mj-ea"/>
                  <a:ea typeface="+mj-ea"/>
                </a:rPr>
                <a:t>工作概述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A969F6C-7285-4394-9243-DE9CB10E386B}"/>
                </a:ext>
              </a:extLst>
            </p:cNvPr>
            <p:cNvSpPr txBox="1"/>
            <p:nvPr/>
          </p:nvSpPr>
          <p:spPr>
            <a:xfrm>
              <a:off x="2023492" y="4591620"/>
              <a:ext cx="2394643" cy="398295"/>
            </a:xfrm>
            <a:prstGeom prst="rect">
              <a:avLst/>
            </a:prstGeom>
            <a:noFill/>
            <a:ln>
              <a:noFill/>
            </a:ln>
            <a:effectLst>
              <a:outerShdw blurRad="190500" dist="63500" dir="2700000" sx="101000" sy="101000" algn="tl" rotWithShape="0">
                <a:schemeClr val="accent2">
                  <a:alpha val="20000"/>
                </a:schemeClr>
              </a:outerShdw>
            </a:effectLst>
            <a:scene3d>
              <a:camera prst="perspectiveContrastingRightFacing">
                <a:rot lat="433615" lon="20775722" rev="497350"/>
              </a:camera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3600">
                  <a:solidFill>
                    <a:schemeClr val="accent4"/>
                  </a:solidFill>
                  <a:latin typeface="+mj-lt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en-US" altLang="zh-CN" sz="2000" dirty="0"/>
                <a:t>SUMMARY</a:t>
              </a:r>
              <a:endParaRPr lang="zh-CN" altLang="en-US" sz="2000" dirty="0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C8FC7A91-1CBF-45F1-BB7A-567C0F762F2D}"/>
              </a:ext>
            </a:extLst>
          </p:cNvPr>
          <p:cNvSpPr txBox="1"/>
          <p:nvPr/>
        </p:nvSpPr>
        <p:spPr>
          <a:xfrm>
            <a:off x="8392983" y="1395115"/>
            <a:ext cx="2753263" cy="184665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6000" b="1" dirty="0">
                <a:solidFill>
                  <a:schemeClr val="accent4"/>
                </a:solidFill>
                <a:effectLst>
                  <a:innerShdw blurRad="127000" dist="25400">
                    <a:prstClr val="black"/>
                  </a:inn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PART </a:t>
            </a:r>
          </a:p>
          <a:p>
            <a:pPr algn="r"/>
            <a:r>
              <a:rPr lang="en-US" altLang="zh-CN" sz="6000" b="1" dirty="0">
                <a:solidFill>
                  <a:schemeClr val="accent4"/>
                </a:solidFill>
                <a:effectLst>
                  <a:innerShdw blurRad="127000" dist="25400">
                    <a:prstClr val="black"/>
                  </a:inn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01</a:t>
            </a:r>
            <a:endParaRPr lang="zh-CN" altLang="en-US" sz="6000" b="1" dirty="0">
              <a:solidFill>
                <a:schemeClr val="accent4"/>
              </a:solidFill>
              <a:effectLst>
                <a:innerShdw blurRad="127000" dist="25400">
                  <a:prstClr val="black"/>
                </a:innerShdw>
              </a:effectLst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8EE49D61-EE83-4BB2-AC89-18FF682895B7}"/>
              </a:ext>
            </a:extLst>
          </p:cNvPr>
          <p:cNvCxnSpPr>
            <a:cxnSpLocks/>
          </p:cNvCxnSpPr>
          <p:nvPr/>
        </p:nvCxnSpPr>
        <p:spPr>
          <a:xfrm>
            <a:off x="10502900" y="5382849"/>
            <a:ext cx="548096" cy="0"/>
          </a:xfrm>
          <a:prstGeom prst="line">
            <a:avLst/>
          </a:prstGeom>
          <a:ln w="38100" cap="rnd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30696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图示&#10;&#10;描述已自动生成">
            <a:extLst>
              <a:ext uri="{FF2B5EF4-FFF2-40B4-BE49-F238E27FC236}">
                <a16:creationId xmlns:a16="http://schemas.microsoft.com/office/drawing/2014/main" id="{0701030E-EE4F-4152-84A2-6B1A75137D9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3" t="2662" r="8388" b="185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E91266C-4D48-4A29-868D-46F96C9DA623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87A638-68A4-4F81-A505-8E7431A67779}"/>
              </a:ext>
            </a:extLst>
          </p:cNvPr>
          <p:cNvSpPr txBox="1"/>
          <p:nvPr/>
        </p:nvSpPr>
        <p:spPr>
          <a:xfrm>
            <a:off x="1161142" y="412540"/>
            <a:ext cx="493485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4000">
                <a:gradFill>
                  <a:gsLst>
                    <a:gs pos="0">
                      <a:schemeClr val="accent2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alpha val="85000"/>
                        <a:lumMod val="75000"/>
                      </a:schemeClr>
                    </a:gs>
                  </a:gsLst>
                  <a:lin ang="270000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工作分工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4AF1E2F-7A40-4E8E-BD8C-F747AB6E1C32}"/>
              </a:ext>
            </a:extLst>
          </p:cNvPr>
          <p:cNvGrpSpPr>
            <a:grpSpLocks noChangeAspect="1"/>
          </p:cNvGrpSpPr>
          <p:nvPr/>
        </p:nvGrpSpPr>
        <p:grpSpPr>
          <a:xfrm>
            <a:off x="1308100" y="975690"/>
            <a:ext cx="2589126" cy="104806"/>
            <a:chOff x="-971599" y="914400"/>
            <a:chExt cx="1951717" cy="79004"/>
          </a:xfrm>
          <a:gradFill>
            <a:gsLst>
              <a:gs pos="69042">
                <a:srgbClr val="F49D33">
                  <a:lumMod val="50000"/>
                  <a:lumOff val="50000"/>
                </a:srgbClr>
              </a:gs>
              <a:gs pos="33000">
                <a:srgbClr val="F9B868">
                  <a:lumMod val="80000"/>
                  <a:alpha val="80000"/>
                </a:srgbClr>
              </a:gs>
              <a:gs pos="0">
                <a:schemeClr val="accent2">
                  <a:lumMod val="50000"/>
                  <a:lumOff val="50000"/>
                </a:schemeClr>
              </a:gs>
              <a:gs pos="100000">
                <a:schemeClr val="accent2">
                  <a:alpha val="85000"/>
                  <a:lumMod val="75000"/>
                </a:schemeClr>
              </a:gs>
            </a:gsLst>
            <a:lin ang="2700000" scaled="0"/>
          </a:gradFill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0D884B00-CA60-4055-996B-4006F3D13308}"/>
                </a:ext>
              </a:extLst>
            </p:cNvPr>
            <p:cNvGrpSpPr/>
            <p:nvPr/>
          </p:nvGrpSpPr>
          <p:grpSpPr>
            <a:xfrm>
              <a:off x="660400" y="914400"/>
              <a:ext cx="319718" cy="79004"/>
              <a:chOff x="816138" y="898525"/>
              <a:chExt cx="917584" cy="226741"/>
            </a:xfrm>
            <a:grpFill/>
          </p:grpSpPr>
          <p:sp>
            <p:nvSpPr>
              <p:cNvPr id="23" name="平行四边形 22">
                <a:extLst>
                  <a:ext uri="{FF2B5EF4-FFF2-40B4-BE49-F238E27FC236}">
                    <a16:creationId xmlns:a16="http://schemas.microsoft.com/office/drawing/2014/main" id="{21907439-9A79-420C-9BA4-D5E5D83A0976}"/>
                  </a:ext>
                </a:extLst>
              </p:cNvPr>
              <p:cNvSpPr/>
              <p:nvPr/>
            </p:nvSpPr>
            <p:spPr>
              <a:xfrm>
                <a:off x="1486866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>
                <a:extLst>
                  <a:ext uri="{FF2B5EF4-FFF2-40B4-BE49-F238E27FC236}">
                    <a16:creationId xmlns:a16="http://schemas.microsoft.com/office/drawing/2014/main" id="{C48D98A1-0780-4239-A522-7BD9D862BA1F}"/>
                  </a:ext>
                </a:extLst>
              </p:cNvPr>
              <p:cNvSpPr/>
              <p:nvPr/>
            </p:nvSpPr>
            <p:spPr>
              <a:xfrm>
                <a:off x="1263290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>
                <a:extLst>
                  <a:ext uri="{FF2B5EF4-FFF2-40B4-BE49-F238E27FC236}">
                    <a16:creationId xmlns:a16="http://schemas.microsoft.com/office/drawing/2014/main" id="{29962566-20E1-4D39-982F-979B52AD0078}"/>
                  </a:ext>
                </a:extLst>
              </p:cNvPr>
              <p:cNvSpPr/>
              <p:nvPr/>
            </p:nvSpPr>
            <p:spPr>
              <a:xfrm>
                <a:off x="1039714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>
                <a:extLst>
                  <a:ext uri="{FF2B5EF4-FFF2-40B4-BE49-F238E27FC236}">
                    <a16:creationId xmlns:a16="http://schemas.microsoft.com/office/drawing/2014/main" id="{3BFCF2AB-AF06-46B9-9EAD-3F70384EAB2B}"/>
                  </a:ext>
                </a:extLst>
              </p:cNvPr>
              <p:cNvSpPr/>
              <p:nvPr/>
            </p:nvSpPr>
            <p:spPr>
              <a:xfrm>
                <a:off x="816138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0737E2E3-E9BC-4B81-8D3C-4766903D4D94}"/>
                </a:ext>
              </a:extLst>
            </p:cNvPr>
            <p:cNvCxnSpPr>
              <a:cxnSpLocks/>
            </p:cNvCxnSpPr>
            <p:nvPr/>
          </p:nvCxnSpPr>
          <p:spPr>
            <a:xfrm>
              <a:off x="-971599" y="987054"/>
              <a:ext cx="1616124" cy="0"/>
            </a:xfrm>
            <a:prstGeom prst="line">
              <a:avLst/>
            </a:prstGeom>
            <a:grpFill/>
            <a:ln w="9525">
              <a:gradFill>
                <a:gsLst>
                  <a:gs pos="14000">
                    <a:schemeClr val="accent2">
                      <a:alpha val="0"/>
                    </a:schemeClr>
                  </a:gs>
                  <a:gs pos="100000">
                    <a:schemeClr val="accent2">
                      <a:alpha val="85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9DA31EC-7D1F-448A-A99C-81C26F25BF60}"/>
              </a:ext>
            </a:extLst>
          </p:cNvPr>
          <p:cNvGrpSpPr/>
          <p:nvPr/>
        </p:nvGrpSpPr>
        <p:grpSpPr>
          <a:xfrm>
            <a:off x="-2181421" y="584200"/>
            <a:ext cx="3247500" cy="219074"/>
            <a:chOff x="-2181421" y="908050"/>
            <a:chExt cx="3247500" cy="219074"/>
          </a:xfrm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B6EBCC0B-8255-4156-9589-3468E34013B0}"/>
                </a:ext>
              </a:extLst>
            </p:cNvPr>
            <p:cNvSpPr/>
            <p:nvPr/>
          </p:nvSpPr>
          <p:spPr>
            <a:xfrm>
              <a:off x="-2181421" y="908050"/>
              <a:ext cx="2979712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889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id="{33F85C1A-EE17-4A79-B4AD-7A2FC75ABFEB}"/>
                </a:ext>
              </a:extLst>
            </p:cNvPr>
            <p:cNvSpPr/>
            <p:nvPr/>
          </p:nvSpPr>
          <p:spPr>
            <a:xfrm>
              <a:off x="72517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254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3B386B40-880D-4FCC-9E23-18E1572C0E2C}"/>
                </a:ext>
              </a:extLst>
            </p:cNvPr>
            <p:cNvSpPr/>
            <p:nvPr/>
          </p:nvSpPr>
          <p:spPr>
            <a:xfrm>
              <a:off x="85852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38100" dist="12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C0E4CEB8-11E2-48F8-A8CF-B82A4EF7557E}"/>
              </a:ext>
            </a:extLst>
          </p:cNvPr>
          <p:cNvCxnSpPr>
            <a:cxnSpLocks/>
          </p:cNvCxnSpPr>
          <p:nvPr/>
        </p:nvCxnSpPr>
        <p:spPr>
          <a:xfrm>
            <a:off x="-85725" y="1749733"/>
            <a:ext cx="1236345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>
            <a:extLst>
              <a:ext uri="{FF2B5EF4-FFF2-40B4-BE49-F238E27FC236}">
                <a16:creationId xmlns:a16="http://schemas.microsoft.com/office/drawing/2014/main" id="{FA22BB1D-EB6F-47ED-9A3D-C1AFA4378A4F}"/>
              </a:ext>
            </a:extLst>
          </p:cNvPr>
          <p:cNvSpPr txBox="1"/>
          <p:nvPr/>
        </p:nvSpPr>
        <p:spPr>
          <a:xfrm>
            <a:off x="10363199" y="618608"/>
            <a:ext cx="11747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LOGO</a:t>
            </a:r>
            <a:endParaRPr lang="zh-CN" altLang="en-US" sz="2400" dirty="0">
              <a:solidFill>
                <a:schemeClr val="accent4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2FFE8B32-AD35-4848-B9AE-077F80D6938F}"/>
              </a:ext>
            </a:extLst>
          </p:cNvPr>
          <p:cNvSpPr/>
          <p:nvPr/>
        </p:nvSpPr>
        <p:spPr>
          <a:xfrm>
            <a:off x="691148" y="2165841"/>
            <a:ext cx="3378714" cy="4014398"/>
          </a:xfrm>
          <a:prstGeom prst="rect">
            <a:avLst/>
          </a:prstGeom>
          <a:noFill/>
          <a:ln w="25400">
            <a:solidFill>
              <a:schemeClr val="bg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56B095DE-94B8-4001-A78C-07F1C47B1393}"/>
              </a:ext>
            </a:extLst>
          </p:cNvPr>
          <p:cNvSpPr/>
          <p:nvPr/>
        </p:nvSpPr>
        <p:spPr>
          <a:xfrm>
            <a:off x="4406643" y="2165841"/>
            <a:ext cx="3378714" cy="4014398"/>
          </a:xfrm>
          <a:prstGeom prst="rect">
            <a:avLst/>
          </a:prstGeom>
          <a:noFill/>
          <a:ln w="25400">
            <a:solidFill>
              <a:schemeClr val="bg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35197837-8D65-4CA3-A574-116594B74A3F}"/>
              </a:ext>
            </a:extLst>
          </p:cNvPr>
          <p:cNvSpPr/>
          <p:nvPr/>
        </p:nvSpPr>
        <p:spPr>
          <a:xfrm>
            <a:off x="8127743" y="2165841"/>
            <a:ext cx="3378714" cy="4014398"/>
          </a:xfrm>
          <a:prstGeom prst="rect">
            <a:avLst/>
          </a:prstGeom>
          <a:noFill/>
          <a:ln w="25400">
            <a:solidFill>
              <a:schemeClr val="bg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1496F6DF-515A-41EB-995C-CD6E2CA71354}"/>
              </a:ext>
            </a:extLst>
          </p:cNvPr>
          <p:cNvCxnSpPr>
            <a:cxnSpLocks/>
          </p:cNvCxnSpPr>
          <p:nvPr/>
        </p:nvCxnSpPr>
        <p:spPr>
          <a:xfrm>
            <a:off x="1166997" y="3027996"/>
            <a:ext cx="2415293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6EFB212-B33B-4CD1-81BC-292B9B27EF08}"/>
              </a:ext>
            </a:extLst>
          </p:cNvPr>
          <p:cNvGrpSpPr/>
          <p:nvPr/>
        </p:nvGrpSpPr>
        <p:grpSpPr>
          <a:xfrm>
            <a:off x="2230644" y="1605733"/>
            <a:ext cx="288000" cy="623180"/>
            <a:chOff x="2209800" y="2088333"/>
            <a:chExt cx="288000" cy="623180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7A9C64DE-9565-4062-A789-67D11344EC8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53799" y="2270433"/>
              <a:ext cx="2" cy="416108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76D44860-12EF-4E1D-A334-09F2CA18A4EB}"/>
                </a:ext>
              </a:extLst>
            </p:cNvPr>
            <p:cNvSpPr/>
            <p:nvPr/>
          </p:nvSpPr>
          <p:spPr>
            <a:xfrm>
              <a:off x="2209800" y="2088333"/>
              <a:ext cx="288000" cy="288000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1531FA19-A3AB-450F-9330-B46407F04FC5}"/>
                </a:ext>
              </a:extLst>
            </p:cNvPr>
            <p:cNvSpPr/>
            <p:nvPr/>
          </p:nvSpPr>
          <p:spPr>
            <a:xfrm>
              <a:off x="2299801" y="2603513"/>
              <a:ext cx="108000" cy="108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BBF43FB3-D7FE-4AFA-975B-FF7A0951AEC2}"/>
              </a:ext>
            </a:extLst>
          </p:cNvPr>
          <p:cNvGrpSpPr/>
          <p:nvPr/>
        </p:nvGrpSpPr>
        <p:grpSpPr>
          <a:xfrm>
            <a:off x="5952001" y="1605733"/>
            <a:ext cx="288000" cy="623180"/>
            <a:chOff x="2209800" y="2088333"/>
            <a:chExt cx="288000" cy="623180"/>
          </a:xfrm>
        </p:grpSpPr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EFBBA640-FD7D-451C-BDB0-3283B0BA8E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53799" y="2270433"/>
              <a:ext cx="2" cy="416108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64D1349F-A59E-4CD4-BF5F-6C5B06029742}"/>
                </a:ext>
              </a:extLst>
            </p:cNvPr>
            <p:cNvSpPr/>
            <p:nvPr/>
          </p:nvSpPr>
          <p:spPr>
            <a:xfrm>
              <a:off x="2299801" y="2603513"/>
              <a:ext cx="108000" cy="108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D1B5FA79-0345-4CC9-BACE-289F645EA115}"/>
                </a:ext>
              </a:extLst>
            </p:cNvPr>
            <p:cNvSpPr/>
            <p:nvPr/>
          </p:nvSpPr>
          <p:spPr>
            <a:xfrm>
              <a:off x="2209800" y="2088333"/>
              <a:ext cx="288000" cy="288000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C64A0FC3-1281-41E5-BC35-1F5B8A2D1ABC}"/>
              </a:ext>
            </a:extLst>
          </p:cNvPr>
          <p:cNvGrpSpPr/>
          <p:nvPr/>
        </p:nvGrpSpPr>
        <p:grpSpPr>
          <a:xfrm>
            <a:off x="9673358" y="1605733"/>
            <a:ext cx="288000" cy="623180"/>
            <a:chOff x="2209800" y="2088333"/>
            <a:chExt cx="288000" cy="623180"/>
          </a:xfrm>
        </p:grpSpPr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FD6E1521-0D52-41FA-BA5D-3F580CC8FAF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53799" y="2270433"/>
              <a:ext cx="2" cy="416108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F251C1DE-7F9F-489B-B55B-E7798BF40B5F}"/>
                </a:ext>
              </a:extLst>
            </p:cNvPr>
            <p:cNvSpPr/>
            <p:nvPr/>
          </p:nvSpPr>
          <p:spPr>
            <a:xfrm>
              <a:off x="2299801" y="2603513"/>
              <a:ext cx="108000" cy="108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1A589083-3140-49DE-A8B0-5749808C787E}"/>
                </a:ext>
              </a:extLst>
            </p:cNvPr>
            <p:cNvSpPr/>
            <p:nvPr/>
          </p:nvSpPr>
          <p:spPr>
            <a:xfrm>
              <a:off x="2209800" y="2088333"/>
              <a:ext cx="288000" cy="288000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id="{4A80C574-40F6-4A2C-A225-BBF3668464B4}"/>
              </a:ext>
            </a:extLst>
          </p:cNvPr>
          <p:cNvCxnSpPr>
            <a:cxnSpLocks/>
          </p:cNvCxnSpPr>
          <p:nvPr/>
        </p:nvCxnSpPr>
        <p:spPr>
          <a:xfrm>
            <a:off x="4888353" y="3027996"/>
            <a:ext cx="2415293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id="{6349E54F-8421-4A18-82C3-35693CD4B267}"/>
              </a:ext>
            </a:extLst>
          </p:cNvPr>
          <p:cNvCxnSpPr>
            <a:cxnSpLocks/>
          </p:cNvCxnSpPr>
          <p:nvPr/>
        </p:nvCxnSpPr>
        <p:spPr>
          <a:xfrm>
            <a:off x="8609710" y="3027996"/>
            <a:ext cx="2415293" cy="0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文本框 92">
            <a:extLst>
              <a:ext uri="{FF2B5EF4-FFF2-40B4-BE49-F238E27FC236}">
                <a16:creationId xmlns:a16="http://schemas.microsoft.com/office/drawing/2014/main" id="{66EC3694-96BF-487E-87A3-C7F0D6DD6589}"/>
              </a:ext>
            </a:extLst>
          </p:cNvPr>
          <p:cNvSpPr txBox="1"/>
          <p:nvPr/>
        </p:nvSpPr>
        <p:spPr>
          <a:xfrm>
            <a:off x="1302677" y="2556933"/>
            <a:ext cx="214393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  <a:cs typeface="OPPOSans B" panose="00020600040101010101" pitchFamily="18" charset="-122"/>
              </a:rPr>
              <a:t>沟通协调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9F7511DC-6769-40CC-AB14-858F20541CB2}"/>
              </a:ext>
            </a:extLst>
          </p:cNvPr>
          <p:cNvSpPr txBox="1"/>
          <p:nvPr/>
        </p:nvSpPr>
        <p:spPr>
          <a:xfrm>
            <a:off x="5023200" y="2543200"/>
            <a:ext cx="21456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  <a:cs typeface="OPPOSans B" panose="00020600040101010101" pitchFamily="18" charset="-122"/>
              </a:rPr>
              <a:t>福利安排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766B5C84-2EDC-41AE-9E86-AFAA33545829}"/>
              </a:ext>
            </a:extLst>
          </p:cNvPr>
          <p:cNvSpPr txBox="1"/>
          <p:nvPr/>
        </p:nvSpPr>
        <p:spPr>
          <a:xfrm>
            <a:off x="8744556" y="2556933"/>
            <a:ext cx="21456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  <a:cs typeface="OPPOSans B" panose="00020600040101010101" pitchFamily="18" charset="-122"/>
              </a:rPr>
              <a:t>部门内培训</a:t>
            </a:r>
          </a:p>
        </p:txBody>
      </p:sp>
      <p:pic>
        <p:nvPicPr>
          <p:cNvPr id="97" name="图片 96" descr="建筑与房屋的城市空拍图&#10;&#10;描述已自动生成">
            <a:extLst>
              <a:ext uri="{FF2B5EF4-FFF2-40B4-BE49-F238E27FC236}">
                <a16:creationId xmlns:a16="http://schemas.microsoft.com/office/drawing/2014/main" id="{D923138A-14F0-45FC-96F6-F48D4B804E6E}"/>
              </a:ext>
            </a:extLst>
          </p:cNvPr>
          <p:cNvPicPr>
            <a:picLocks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3477" y="3159208"/>
            <a:ext cx="2610000" cy="1666800"/>
          </a:xfrm>
          <a:prstGeom prst="rect">
            <a:avLst/>
          </a:prstGeom>
        </p:spPr>
      </p:pic>
      <p:pic>
        <p:nvPicPr>
          <p:cNvPr id="99" name="图片 98" descr="城市的高楼大厦&#10;&#10;描述已自动生成">
            <a:extLst>
              <a:ext uri="{FF2B5EF4-FFF2-40B4-BE49-F238E27FC236}">
                <a16:creationId xmlns:a16="http://schemas.microsoft.com/office/drawing/2014/main" id="{6933BB93-5AE1-410D-8600-30D72320ADA9}"/>
              </a:ext>
            </a:extLst>
          </p:cNvPr>
          <p:cNvPicPr>
            <a:picLocks/>
          </p:cNvPicPr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2978" y="3159208"/>
            <a:ext cx="2610000" cy="1666800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id="{EFD57DEF-FD14-4320-A618-C07CA1B1704B}"/>
              </a:ext>
            </a:extLst>
          </p:cNvPr>
          <p:cNvPicPr>
            <a:picLocks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7503" y="3159208"/>
            <a:ext cx="2602947" cy="1666800"/>
          </a:xfrm>
          <a:prstGeom prst="rect">
            <a:avLst/>
          </a:prstGeom>
        </p:spPr>
      </p:pic>
      <p:sp>
        <p:nvSpPr>
          <p:cNvPr id="104" name="文本框 103">
            <a:extLst>
              <a:ext uri="{FF2B5EF4-FFF2-40B4-BE49-F238E27FC236}">
                <a16:creationId xmlns:a16="http://schemas.microsoft.com/office/drawing/2014/main" id="{17A58FCF-E662-40A2-9D0B-24ECEBE81FD2}"/>
              </a:ext>
            </a:extLst>
          </p:cNvPr>
          <p:cNvSpPr txBox="1"/>
          <p:nvPr/>
        </p:nvSpPr>
        <p:spPr>
          <a:xfrm>
            <a:off x="1187467" y="5077814"/>
            <a:ext cx="2597024" cy="6133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负责公司前台接待工作、电话接听、快递收发等工作</a:t>
            </a:r>
          </a:p>
        </p:txBody>
      </p:sp>
      <p:sp>
        <p:nvSpPr>
          <p:cNvPr id="105" name="L 形 104">
            <a:extLst>
              <a:ext uri="{FF2B5EF4-FFF2-40B4-BE49-F238E27FC236}">
                <a16:creationId xmlns:a16="http://schemas.microsoft.com/office/drawing/2014/main" id="{232C85B5-43E7-4C5A-BA46-9FEE34CEBC6C}"/>
              </a:ext>
            </a:extLst>
          </p:cNvPr>
          <p:cNvSpPr/>
          <p:nvPr/>
        </p:nvSpPr>
        <p:spPr>
          <a:xfrm rot="13312487">
            <a:off x="1045915" y="5206115"/>
            <a:ext cx="72000" cy="72000"/>
          </a:xfrm>
          <a:prstGeom prst="corner">
            <a:avLst>
              <a:gd name="adj1" fmla="val 17109"/>
              <a:gd name="adj2" fmla="val 1985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7E9BC4A5-9F93-4190-B641-DDBB090BC755}"/>
              </a:ext>
            </a:extLst>
          </p:cNvPr>
          <p:cNvSpPr txBox="1"/>
          <p:nvPr/>
        </p:nvSpPr>
        <p:spPr>
          <a:xfrm>
            <a:off x="4910650" y="5077814"/>
            <a:ext cx="2597024" cy="6133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发放日常福利比如公司下午茶、节日福利等等</a:t>
            </a:r>
          </a:p>
        </p:txBody>
      </p:sp>
      <p:sp>
        <p:nvSpPr>
          <p:cNvPr id="107" name="L 形 106">
            <a:extLst>
              <a:ext uri="{FF2B5EF4-FFF2-40B4-BE49-F238E27FC236}">
                <a16:creationId xmlns:a16="http://schemas.microsoft.com/office/drawing/2014/main" id="{9025D018-5610-489C-9D85-C867C79866CD}"/>
              </a:ext>
            </a:extLst>
          </p:cNvPr>
          <p:cNvSpPr/>
          <p:nvPr/>
        </p:nvSpPr>
        <p:spPr>
          <a:xfrm rot="13312487">
            <a:off x="4769098" y="5206115"/>
            <a:ext cx="72000" cy="72000"/>
          </a:xfrm>
          <a:prstGeom prst="corner">
            <a:avLst>
              <a:gd name="adj1" fmla="val 17109"/>
              <a:gd name="adj2" fmla="val 1985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3B7B2347-7D9F-482B-9D11-6CC2741B2809}"/>
              </a:ext>
            </a:extLst>
          </p:cNvPr>
          <p:cNvSpPr txBox="1"/>
          <p:nvPr/>
        </p:nvSpPr>
        <p:spPr>
          <a:xfrm>
            <a:off x="8645118" y="5077814"/>
            <a:ext cx="2597024" cy="6133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组织公司办公费用的计划、办公用品的购买、管理等</a:t>
            </a:r>
          </a:p>
        </p:txBody>
      </p:sp>
      <p:sp>
        <p:nvSpPr>
          <p:cNvPr id="109" name="L 形 108">
            <a:extLst>
              <a:ext uri="{FF2B5EF4-FFF2-40B4-BE49-F238E27FC236}">
                <a16:creationId xmlns:a16="http://schemas.microsoft.com/office/drawing/2014/main" id="{12E6F90B-E704-42F1-89FB-2AE0E706836B}"/>
              </a:ext>
            </a:extLst>
          </p:cNvPr>
          <p:cNvSpPr/>
          <p:nvPr/>
        </p:nvSpPr>
        <p:spPr>
          <a:xfrm rot="13312487">
            <a:off x="8503566" y="5206115"/>
            <a:ext cx="72000" cy="72000"/>
          </a:xfrm>
          <a:prstGeom prst="corner">
            <a:avLst>
              <a:gd name="adj1" fmla="val 17109"/>
              <a:gd name="adj2" fmla="val 1985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0" name="直接连接符 109">
            <a:extLst>
              <a:ext uri="{FF2B5EF4-FFF2-40B4-BE49-F238E27FC236}">
                <a16:creationId xmlns:a16="http://schemas.microsoft.com/office/drawing/2014/main" id="{6E2F169F-97C1-45E1-A8C9-9A1E53419E35}"/>
              </a:ext>
            </a:extLst>
          </p:cNvPr>
          <p:cNvCxnSpPr>
            <a:cxnSpLocks/>
          </p:cNvCxnSpPr>
          <p:nvPr/>
        </p:nvCxnSpPr>
        <p:spPr>
          <a:xfrm>
            <a:off x="690305" y="6180239"/>
            <a:ext cx="3380400" cy="0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8D9687FD-437E-427E-B200-406FFC65C317}"/>
              </a:ext>
            </a:extLst>
          </p:cNvPr>
          <p:cNvCxnSpPr>
            <a:cxnSpLocks/>
          </p:cNvCxnSpPr>
          <p:nvPr/>
        </p:nvCxnSpPr>
        <p:spPr>
          <a:xfrm>
            <a:off x="4404138" y="6180239"/>
            <a:ext cx="3380400" cy="0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>
            <a:extLst>
              <a:ext uri="{FF2B5EF4-FFF2-40B4-BE49-F238E27FC236}">
                <a16:creationId xmlns:a16="http://schemas.microsoft.com/office/drawing/2014/main" id="{6F080C5A-0B43-4E69-B003-B2AAF09C94FD}"/>
              </a:ext>
            </a:extLst>
          </p:cNvPr>
          <p:cNvCxnSpPr>
            <a:cxnSpLocks/>
          </p:cNvCxnSpPr>
          <p:nvPr/>
        </p:nvCxnSpPr>
        <p:spPr>
          <a:xfrm>
            <a:off x="8126900" y="6180239"/>
            <a:ext cx="3380400" cy="0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5847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图示&#10;&#10;描述已自动生成">
            <a:extLst>
              <a:ext uri="{FF2B5EF4-FFF2-40B4-BE49-F238E27FC236}">
                <a16:creationId xmlns:a16="http://schemas.microsoft.com/office/drawing/2014/main" id="{DBB2D597-C7C3-4082-9710-264E56240EC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3" t="2662" r="8388" b="185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BFE75C8-7149-4FDB-8ED5-8BE37DBB75F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B0862127-5232-465E-9B8D-12266C8F08E0}"/>
              </a:ext>
            </a:extLst>
          </p:cNvPr>
          <p:cNvSpPr txBox="1"/>
          <p:nvPr/>
        </p:nvSpPr>
        <p:spPr>
          <a:xfrm>
            <a:off x="1161142" y="412540"/>
            <a:ext cx="493485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4000">
                <a:gradFill>
                  <a:gsLst>
                    <a:gs pos="0">
                      <a:schemeClr val="accent2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alpha val="85000"/>
                        <a:lumMod val="75000"/>
                      </a:schemeClr>
                    </a:gs>
                  </a:gsLst>
                  <a:lin ang="270000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团队成员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3D897EA-A164-48E4-840F-49CF1202B036}"/>
              </a:ext>
            </a:extLst>
          </p:cNvPr>
          <p:cNvGrpSpPr>
            <a:grpSpLocks noChangeAspect="1"/>
          </p:cNvGrpSpPr>
          <p:nvPr/>
        </p:nvGrpSpPr>
        <p:grpSpPr>
          <a:xfrm>
            <a:off x="1308100" y="975690"/>
            <a:ext cx="2589126" cy="104806"/>
            <a:chOff x="-971599" y="914400"/>
            <a:chExt cx="1951717" cy="79004"/>
          </a:xfrm>
          <a:gradFill>
            <a:gsLst>
              <a:gs pos="69042">
                <a:srgbClr val="F49D33">
                  <a:lumMod val="50000"/>
                  <a:lumOff val="50000"/>
                </a:srgbClr>
              </a:gs>
              <a:gs pos="33000">
                <a:srgbClr val="F9B868">
                  <a:lumMod val="80000"/>
                  <a:alpha val="80000"/>
                </a:srgbClr>
              </a:gs>
              <a:gs pos="0">
                <a:schemeClr val="accent2">
                  <a:lumMod val="50000"/>
                  <a:lumOff val="50000"/>
                </a:schemeClr>
              </a:gs>
              <a:gs pos="100000">
                <a:schemeClr val="accent2">
                  <a:alpha val="85000"/>
                  <a:lumMod val="75000"/>
                </a:schemeClr>
              </a:gs>
            </a:gsLst>
            <a:lin ang="2700000" scaled="0"/>
          </a:gradFill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6396FD26-97E6-4159-96E1-21D5CC033EDA}"/>
                </a:ext>
              </a:extLst>
            </p:cNvPr>
            <p:cNvGrpSpPr/>
            <p:nvPr/>
          </p:nvGrpSpPr>
          <p:grpSpPr>
            <a:xfrm>
              <a:off x="660400" y="914400"/>
              <a:ext cx="319718" cy="79004"/>
              <a:chOff x="816138" y="898525"/>
              <a:chExt cx="917584" cy="226741"/>
            </a:xfrm>
            <a:grpFill/>
          </p:grpSpPr>
          <p:sp>
            <p:nvSpPr>
              <p:cNvPr id="57" name="平行四边形 56">
                <a:extLst>
                  <a:ext uri="{FF2B5EF4-FFF2-40B4-BE49-F238E27FC236}">
                    <a16:creationId xmlns:a16="http://schemas.microsoft.com/office/drawing/2014/main" id="{BA650A74-AF0D-48B2-94AA-DB710C76C52F}"/>
                  </a:ext>
                </a:extLst>
              </p:cNvPr>
              <p:cNvSpPr/>
              <p:nvPr/>
            </p:nvSpPr>
            <p:spPr>
              <a:xfrm>
                <a:off x="1486866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平行四边形 57">
                <a:extLst>
                  <a:ext uri="{FF2B5EF4-FFF2-40B4-BE49-F238E27FC236}">
                    <a16:creationId xmlns:a16="http://schemas.microsoft.com/office/drawing/2014/main" id="{98CCED06-3314-45E5-B497-F897E6CE535D}"/>
                  </a:ext>
                </a:extLst>
              </p:cNvPr>
              <p:cNvSpPr/>
              <p:nvPr/>
            </p:nvSpPr>
            <p:spPr>
              <a:xfrm>
                <a:off x="1263290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平行四边形 58">
                <a:extLst>
                  <a:ext uri="{FF2B5EF4-FFF2-40B4-BE49-F238E27FC236}">
                    <a16:creationId xmlns:a16="http://schemas.microsoft.com/office/drawing/2014/main" id="{91B91449-FD38-4FEA-8427-C341D4DEFDA0}"/>
                  </a:ext>
                </a:extLst>
              </p:cNvPr>
              <p:cNvSpPr/>
              <p:nvPr/>
            </p:nvSpPr>
            <p:spPr>
              <a:xfrm>
                <a:off x="1039714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平行四边形 59">
                <a:extLst>
                  <a:ext uri="{FF2B5EF4-FFF2-40B4-BE49-F238E27FC236}">
                    <a16:creationId xmlns:a16="http://schemas.microsoft.com/office/drawing/2014/main" id="{373CC04F-E9E1-4178-BFCF-985BA9419B3B}"/>
                  </a:ext>
                </a:extLst>
              </p:cNvPr>
              <p:cNvSpPr/>
              <p:nvPr/>
            </p:nvSpPr>
            <p:spPr>
              <a:xfrm>
                <a:off x="816138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B059DCB3-7750-4C37-A1A4-86B7FE47198E}"/>
                </a:ext>
              </a:extLst>
            </p:cNvPr>
            <p:cNvCxnSpPr>
              <a:cxnSpLocks/>
            </p:cNvCxnSpPr>
            <p:nvPr/>
          </p:nvCxnSpPr>
          <p:spPr>
            <a:xfrm>
              <a:off x="-971599" y="987054"/>
              <a:ext cx="1616124" cy="0"/>
            </a:xfrm>
            <a:prstGeom prst="line">
              <a:avLst/>
            </a:prstGeom>
            <a:grpFill/>
            <a:ln w="9525">
              <a:gradFill>
                <a:gsLst>
                  <a:gs pos="14000">
                    <a:schemeClr val="accent2">
                      <a:alpha val="0"/>
                    </a:schemeClr>
                  </a:gs>
                  <a:gs pos="100000">
                    <a:schemeClr val="accent2">
                      <a:alpha val="85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55E5F89-60D6-4857-9B5A-AEF79B58B9A8}"/>
              </a:ext>
            </a:extLst>
          </p:cNvPr>
          <p:cNvGrpSpPr/>
          <p:nvPr/>
        </p:nvGrpSpPr>
        <p:grpSpPr>
          <a:xfrm>
            <a:off x="-2181421" y="584200"/>
            <a:ext cx="3247500" cy="219074"/>
            <a:chOff x="-2181421" y="908050"/>
            <a:chExt cx="3247500" cy="219074"/>
          </a:xfrm>
        </p:grpSpPr>
        <p:sp>
          <p:nvSpPr>
            <p:cNvPr id="62" name="平行四边形 61">
              <a:extLst>
                <a:ext uri="{FF2B5EF4-FFF2-40B4-BE49-F238E27FC236}">
                  <a16:creationId xmlns:a16="http://schemas.microsoft.com/office/drawing/2014/main" id="{364C81A5-B818-4FF8-AC3A-A5E264F18950}"/>
                </a:ext>
              </a:extLst>
            </p:cNvPr>
            <p:cNvSpPr/>
            <p:nvPr/>
          </p:nvSpPr>
          <p:spPr>
            <a:xfrm>
              <a:off x="-2181421" y="908050"/>
              <a:ext cx="2979712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889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平行四边形 62">
              <a:extLst>
                <a:ext uri="{FF2B5EF4-FFF2-40B4-BE49-F238E27FC236}">
                  <a16:creationId xmlns:a16="http://schemas.microsoft.com/office/drawing/2014/main" id="{B0736527-D28D-45C3-965C-112EE4F265B8}"/>
                </a:ext>
              </a:extLst>
            </p:cNvPr>
            <p:cNvSpPr/>
            <p:nvPr/>
          </p:nvSpPr>
          <p:spPr>
            <a:xfrm>
              <a:off x="72517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254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平行四边形 63">
              <a:extLst>
                <a:ext uri="{FF2B5EF4-FFF2-40B4-BE49-F238E27FC236}">
                  <a16:creationId xmlns:a16="http://schemas.microsoft.com/office/drawing/2014/main" id="{F05619B9-9CAC-431C-8DB7-5A5249A4EC04}"/>
                </a:ext>
              </a:extLst>
            </p:cNvPr>
            <p:cNvSpPr/>
            <p:nvPr/>
          </p:nvSpPr>
          <p:spPr>
            <a:xfrm>
              <a:off x="85852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38100" dist="12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E3450F13-8690-4112-B423-96DAEAE58DD7}"/>
              </a:ext>
            </a:extLst>
          </p:cNvPr>
          <p:cNvSpPr txBox="1"/>
          <p:nvPr/>
        </p:nvSpPr>
        <p:spPr>
          <a:xfrm>
            <a:off x="10363199" y="618608"/>
            <a:ext cx="11747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LOGO</a:t>
            </a:r>
            <a:endParaRPr lang="zh-CN" altLang="en-US" sz="2400" dirty="0">
              <a:solidFill>
                <a:schemeClr val="accent4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75" name="平行四边形 66">
            <a:extLst>
              <a:ext uri="{FF2B5EF4-FFF2-40B4-BE49-F238E27FC236}">
                <a16:creationId xmlns:a16="http://schemas.microsoft.com/office/drawing/2014/main" id="{4F08C04D-EB85-4BEE-A7E9-DAB139871C58}"/>
              </a:ext>
            </a:extLst>
          </p:cNvPr>
          <p:cNvSpPr/>
          <p:nvPr/>
        </p:nvSpPr>
        <p:spPr>
          <a:xfrm>
            <a:off x="759037" y="1691895"/>
            <a:ext cx="1115939" cy="4361706"/>
          </a:xfrm>
          <a:custGeom>
            <a:avLst/>
            <a:gdLst>
              <a:gd name="connsiteX0" fmla="*/ 0 w 2379908"/>
              <a:gd name="connsiteY0" fmla="*/ 4361706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0" fmla="*/ 0 w 2379908"/>
              <a:gd name="connsiteY0" fmla="*/ 4361706 h 4361706"/>
              <a:gd name="connsiteX1" fmla="*/ 655214 w 2379908"/>
              <a:gd name="connsiteY1" fmla="*/ 1848619 h 4361706"/>
              <a:gd name="connsiteX2" fmla="*/ 1115939 w 2379908"/>
              <a:gd name="connsiteY2" fmla="*/ 0 h 4361706"/>
              <a:gd name="connsiteX3" fmla="*/ 2379908 w 2379908"/>
              <a:gd name="connsiteY3" fmla="*/ 0 h 4361706"/>
              <a:gd name="connsiteX4" fmla="*/ 1263969 w 2379908"/>
              <a:gd name="connsiteY4" fmla="*/ 4361706 h 4361706"/>
              <a:gd name="connsiteX5" fmla="*/ 0 w 2379908"/>
              <a:gd name="connsiteY5" fmla="*/ 4361706 h 4361706"/>
              <a:gd name="connsiteX0" fmla="*/ 655214 w 2379908"/>
              <a:gd name="connsiteY0" fmla="*/ 1848619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5" fmla="*/ 746654 w 2379908"/>
              <a:gd name="connsiteY5" fmla="*/ 1940059 h 4361706"/>
              <a:gd name="connsiteX0" fmla="*/ 655214 w 2379908"/>
              <a:gd name="connsiteY0" fmla="*/ 1848619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5" fmla="*/ 647594 w 2379908"/>
              <a:gd name="connsiteY5" fmla="*/ 1924819 h 4361706"/>
              <a:gd name="connsiteX0" fmla="*/ 1115939 w 2379908"/>
              <a:gd name="connsiteY0" fmla="*/ 0 h 4361706"/>
              <a:gd name="connsiteX1" fmla="*/ 2379908 w 2379908"/>
              <a:gd name="connsiteY1" fmla="*/ 0 h 4361706"/>
              <a:gd name="connsiteX2" fmla="*/ 1263969 w 2379908"/>
              <a:gd name="connsiteY2" fmla="*/ 4361706 h 4361706"/>
              <a:gd name="connsiteX3" fmla="*/ 0 w 2379908"/>
              <a:gd name="connsiteY3" fmla="*/ 4361706 h 4361706"/>
              <a:gd name="connsiteX4" fmla="*/ 647594 w 2379908"/>
              <a:gd name="connsiteY4" fmla="*/ 1924819 h 4361706"/>
              <a:gd name="connsiteX0" fmla="*/ 1115939 w 2379908"/>
              <a:gd name="connsiteY0" fmla="*/ 0 h 4361706"/>
              <a:gd name="connsiteX1" fmla="*/ 2379908 w 2379908"/>
              <a:gd name="connsiteY1" fmla="*/ 0 h 4361706"/>
              <a:gd name="connsiteX2" fmla="*/ 1263969 w 2379908"/>
              <a:gd name="connsiteY2" fmla="*/ 4361706 h 4361706"/>
              <a:gd name="connsiteX3" fmla="*/ 0 w 2379908"/>
              <a:gd name="connsiteY3" fmla="*/ 4361706 h 4361706"/>
              <a:gd name="connsiteX0" fmla="*/ 2379908 w 2379908"/>
              <a:gd name="connsiteY0" fmla="*/ 0 h 4361706"/>
              <a:gd name="connsiteX1" fmla="*/ 1263969 w 2379908"/>
              <a:gd name="connsiteY1" fmla="*/ 4361706 h 4361706"/>
              <a:gd name="connsiteX2" fmla="*/ 0 w 2379908"/>
              <a:gd name="connsiteY2" fmla="*/ 4361706 h 4361706"/>
              <a:gd name="connsiteX0" fmla="*/ 1115939 w 1115939"/>
              <a:gd name="connsiteY0" fmla="*/ 0 h 4361706"/>
              <a:gd name="connsiteX1" fmla="*/ 0 w 1115939"/>
              <a:gd name="connsiteY1" fmla="*/ 4361706 h 4361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5939" h="4361706">
                <a:moveTo>
                  <a:pt x="1115939" y="0"/>
                </a:moveTo>
                <a:lnTo>
                  <a:pt x="0" y="4361706"/>
                </a:lnTo>
              </a:path>
            </a:pathLst>
          </a:custGeom>
          <a:noFill/>
          <a:ln w="101600" cap="flat">
            <a:gradFill flip="none" rotWithShape="1">
              <a:gsLst>
                <a:gs pos="0">
                  <a:schemeClr val="accent2"/>
                </a:gs>
                <a:gs pos="100000">
                  <a:schemeClr val="accent6"/>
                </a:gs>
                <a:gs pos="56000">
                  <a:schemeClr val="accent2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平行四边形 66">
            <a:extLst>
              <a:ext uri="{FF2B5EF4-FFF2-40B4-BE49-F238E27FC236}">
                <a16:creationId xmlns:a16="http://schemas.microsoft.com/office/drawing/2014/main" id="{687C7615-6060-4B44-AC43-E25CFFF815F2}"/>
              </a:ext>
            </a:extLst>
          </p:cNvPr>
          <p:cNvSpPr/>
          <p:nvPr/>
        </p:nvSpPr>
        <p:spPr>
          <a:xfrm>
            <a:off x="2856406" y="1691895"/>
            <a:ext cx="1115939" cy="4361706"/>
          </a:xfrm>
          <a:custGeom>
            <a:avLst/>
            <a:gdLst>
              <a:gd name="connsiteX0" fmla="*/ 0 w 2379908"/>
              <a:gd name="connsiteY0" fmla="*/ 4361706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0" fmla="*/ 0 w 2379908"/>
              <a:gd name="connsiteY0" fmla="*/ 4361706 h 4361706"/>
              <a:gd name="connsiteX1" fmla="*/ 655214 w 2379908"/>
              <a:gd name="connsiteY1" fmla="*/ 1848619 h 4361706"/>
              <a:gd name="connsiteX2" fmla="*/ 1115939 w 2379908"/>
              <a:gd name="connsiteY2" fmla="*/ 0 h 4361706"/>
              <a:gd name="connsiteX3" fmla="*/ 2379908 w 2379908"/>
              <a:gd name="connsiteY3" fmla="*/ 0 h 4361706"/>
              <a:gd name="connsiteX4" fmla="*/ 1263969 w 2379908"/>
              <a:gd name="connsiteY4" fmla="*/ 4361706 h 4361706"/>
              <a:gd name="connsiteX5" fmla="*/ 0 w 2379908"/>
              <a:gd name="connsiteY5" fmla="*/ 4361706 h 4361706"/>
              <a:gd name="connsiteX0" fmla="*/ 655214 w 2379908"/>
              <a:gd name="connsiteY0" fmla="*/ 1848619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5" fmla="*/ 746654 w 2379908"/>
              <a:gd name="connsiteY5" fmla="*/ 1940059 h 4361706"/>
              <a:gd name="connsiteX0" fmla="*/ 655214 w 2379908"/>
              <a:gd name="connsiteY0" fmla="*/ 1848619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5" fmla="*/ 647594 w 2379908"/>
              <a:gd name="connsiteY5" fmla="*/ 1924819 h 4361706"/>
              <a:gd name="connsiteX0" fmla="*/ 1115939 w 2379908"/>
              <a:gd name="connsiteY0" fmla="*/ 0 h 4361706"/>
              <a:gd name="connsiteX1" fmla="*/ 2379908 w 2379908"/>
              <a:gd name="connsiteY1" fmla="*/ 0 h 4361706"/>
              <a:gd name="connsiteX2" fmla="*/ 1263969 w 2379908"/>
              <a:gd name="connsiteY2" fmla="*/ 4361706 h 4361706"/>
              <a:gd name="connsiteX3" fmla="*/ 0 w 2379908"/>
              <a:gd name="connsiteY3" fmla="*/ 4361706 h 4361706"/>
              <a:gd name="connsiteX4" fmla="*/ 647594 w 2379908"/>
              <a:gd name="connsiteY4" fmla="*/ 1924819 h 4361706"/>
              <a:gd name="connsiteX0" fmla="*/ 1115939 w 2379908"/>
              <a:gd name="connsiteY0" fmla="*/ 0 h 4361706"/>
              <a:gd name="connsiteX1" fmla="*/ 2379908 w 2379908"/>
              <a:gd name="connsiteY1" fmla="*/ 0 h 4361706"/>
              <a:gd name="connsiteX2" fmla="*/ 1263969 w 2379908"/>
              <a:gd name="connsiteY2" fmla="*/ 4361706 h 4361706"/>
              <a:gd name="connsiteX3" fmla="*/ 0 w 2379908"/>
              <a:gd name="connsiteY3" fmla="*/ 4361706 h 4361706"/>
              <a:gd name="connsiteX0" fmla="*/ 2379908 w 2379908"/>
              <a:gd name="connsiteY0" fmla="*/ 0 h 4361706"/>
              <a:gd name="connsiteX1" fmla="*/ 1263969 w 2379908"/>
              <a:gd name="connsiteY1" fmla="*/ 4361706 h 4361706"/>
              <a:gd name="connsiteX2" fmla="*/ 0 w 2379908"/>
              <a:gd name="connsiteY2" fmla="*/ 4361706 h 4361706"/>
              <a:gd name="connsiteX0" fmla="*/ 1115939 w 1115939"/>
              <a:gd name="connsiteY0" fmla="*/ 0 h 4361706"/>
              <a:gd name="connsiteX1" fmla="*/ 0 w 1115939"/>
              <a:gd name="connsiteY1" fmla="*/ 4361706 h 4361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5939" h="4361706">
                <a:moveTo>
                  <a:pt x="1115939" y="0"/>
                </a:moveTo>
                <a:lnTo>
                  <a:pt x="0" y="4361706"/>
                </a:lnTo>
              </a:path>
            </a:pathLst>
          </a:custGeom>
          <a:noFill/>
          <a:ln w="101600" cap="flat">
            <a:gradFill flip="none" rotWithShape="1">
              <a:gsLst>
                <a:gs pos="0">
                  <a:schemeClr val="accent2"/>
                </a:gs>
                <a:gs pos="100000">
                  <a:schemeClr val="accent6"/>
                </a:gs>
                <a:gs pos="56000">
                  <a:schemeClr val="accent2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 descr="男人穿着西装站着&#10;&#10;描述已自动生成">
            <a:extLst>
              <a:ext uri="{FF2B5EF4-FFF2-40B4-BE49-F238E27FC236}">
                <a16:creationId xmlns:a16="http://schemas.microsoft.com/office/drawing/2014/main" id="{EE2A93A7-94D9-43AB-9949-CD35591693A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9333" y="2303877"/>
            <a:ext cx="2812117" cy="3784651"/>
          </a:xfrm>
          <a:prstGeom prst="rect">
            <a:avLst/>
          </a:prstGeom>
        </p:spPr>
      </p:pic>
      <p:sp>
        <p:nvSpPr>
          <p:cNvPr id="82" name="平行四边形 66">
            <a:extLst>
              <a:ext uri="{FF2B5EF4-FFF2-40B4-BE49-F238E27FC236}">
                <a16:creationId xmlns:a16="http://schemas.microsoft.com/office/drawing/2014/main" id="{5E5FF161-D513-4F50-AB12-563522C63203}"/>
              </a:ext>
            </a:extLst>
          </p:cNvPr>
          <p:cNvSpPr/>
          <p:nvPr/>
        </p:nvSpPr>
        <p:spPr>
          <a:xfrm>
            <a:off x="2806135" y="1730603"/>
            <a:ext cx="2379908" cy="4361706"/>
          </a:xfrm>
          <a:custGeom>
            <a:avLst/>
            <a:gdLst>
              <a:gd name="connsiteX0" fmla="*/ 0 w 2379908"/>
              <a:gd name="connsiteY0" fmla="*/ 4361706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0" fmla="*/ 0 w 2379908"/>
              <a:gd name="connsiteY0" fmla="*/ 4361706 h 4361706"/>
              <a:gd name="connsiteX1" fmla="*/ 655214 w 2379908"/>
              <a:gd name="connsiteY1" fmla="*/ 1848619 h 4361706"/>
              <a:gd name="connsiteX2" fmla="*/ 1115939 w 2379908"/>
              <a:gd name="connsiteY2" fmla="*/ 0 h 4361706"/>
              <a:gd name="connsiteX3" fmla="*/ 2379908 w 2379908"/>
              <a:gd name="connsiteY3" fmla="*/ 0 h 4361706"/>
              <a:gd name="connsiteX4" fmla="*/ 1263969 w 2379908"/>
              <a:gd name="connsiteY4" fmla="*/ 4361706 h 4361706"/>
              <a:gd name="connsiteX5" fmla="*/ 0 w 2379908"/>
              <a:gd name="connsiteY5" fmla="*/ 4361706 h 4361706"/>
              <a:gd name="connsiteX0" fmla="*/ 655214 w 2379908"/>
              <a:gd name="connsiteY0" fmla="*/ 1848619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5" fmla="*/ 746654 w 2379908"/>
              <a:gd name="connsiteY5" fmla="*/ 1940059 h 4361706"/>
              <a:gd name="connsiteX0" fmla="*/ 655214 w 2379908"/>
              <a:gd name="connsiteY0" fmla="*/ 1848619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5" fmla="*/ 647594 w 2379908"/>
              <a:gd name="connsiteY5" fmla="*/ 1924819 h 4361706"/>
              <a:gd name="connsiteX0" fmla="*/ 1115939 w 2379908"/>
              <a:gd name="connsiteY0" fmla="*/ 0 h 4361706"/>
              <a:gd name="connsiteX1" fmla="*/ 2379908 w 2379908"/>
              <a:gd name="connsiteY1" fmla="*/ 0 h 4361706"/>
              <a:gd name="connsiteX2" fmla="*/ 1263969 w 2379908"/>
              <a:gd name="connsiteY2" fmla="*/ 4361706 h 4361706"/>
              <a:gd name="connsiteX3" fmla="*/ 0 w 2379908"/>
              <a:gd name="connsiteY3" fmla="*/ 4361706 h 4361706"/>
              <a:gd name="connsiteX4" fmla="*/ 647594 w 2379908"/>
              <a:gd name="connsiteY4" fmla="*/ 1924819 h 4361706"/>
              <a:gd name="connsiteX0" fmla="*/ 1115939 w 2379908"/>
              <a:gd name="connsiteY0" fmla="*/ 0 h 4361706"/>
              <a:gd name="connsiteX1" fmla="*/ 2379908 w 2379908"/>
              <a:gd name="connsiteY1" fmla="*/ 0 h 4361706"/>
              <a:gd name="connsiteX2" fmla="*/ 1263969 w 2379908"/>
              <a:gd name="connsiteY2" fmla="*/ 4361706 h 4361706"/>
              <a:gd name="connsiteX3" fmla="*/ 0 w 2379908"/>
              <a:gd name="connsiteY3" fmla="*/ 4361706 h 4361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9908" h="4361706">
                <a:moveTo>
                  <a:pt x="1115939" y="0"/>
                </a:moveTo>
                <a:lnTo>
                  <a:pt x="2379908" y="0"/>
                </a:lnTo>
                <a:lnTo>
                  <a:pt x="1263969" y="4361706"/>
                </a:lnTo>
                <a:lnTo>
                  <a:pt x="0" y="4361706"/>
                </a:lnTo>
              </a:path>
            </a:pathLst>
          </a:custGeom>
          <a:noFill/>
          <a:ln w="101600" cap="flat">
            <a:gradFill flip="none" rotWithShape="1">
              <a:gsLst>
                <a:gs pos="0">
                  <a:schemeClr val="accent2"/>
                </a:gs>
                <a:gs pos="100000">
                  <a:schemeClr val="accent6"/>
                </a:gs>
                <a:gs pos="56000">
                  <a:schemeClr val="accent2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平行四边形 66">
            <a:extLst>
              <a:ext uri="{FF2B5EF4-FFF2-40B4-BE49-F238E27FC236}">
                <a16:creationId xmlns:a16="http://schemas.microsoft.com/office/drawing/2014/main" id="{F91FC931-2402-441A-B9F5-AEE75188B091}"/>
              </a:ext>
            </a:extLst>
          </p:cNvPr>
          <p:cNvSpPr/>
          <p:nvPr/>
        </p:nvSpPr>
        <p:spPr>
          <a:xfrm>
            <a:off x="4948755" y="1691895"/>
            <a:ext cx="1115939" cy="4361706"/>
          </a:xfrm>
          <a:custGeom>
            <a:avLst/>
            <a:gdLst>
              <a:gd name="connsiteX0" fmla="*/ 0 w 2379908"/>
              <a:gd name="connsiteY0" fmla="*/ 4361706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0" fmla="*/ 0 w 2379908"/>
              <a:gd name="connsiteY0" fmla="*/ 4361706 h 4361706"/>
              <a:gd name="connsiteX1" fmla="*/ 655214 w 2379908"/>
              <a:gd name="connsiteY1" fmla="*/ 1848619 h 4361706"/>
              <a:gd name="connsiteX2" fmla="*/ 1115939 w 2379908"/>
              <a:gd name="connsiteY2" fmla="*/ 0 h 4361706"/>
              <a:gd name="connsiteX3" fmla="*/ 2379908 w 2379908"/>
              <a:gd name="connsiteY3" fmla="*/ 0 h 4361706"/>
              <a:gd name="connsiteX4" fmla="*/ 1263969 w 2379908"/>
              <a:gd name="connsiteY4" fmla="*/ 4361706 h 4361706"/>
              <a:gd name="connsiteX5" fmla="*/ 0 w 2379908"/>
              <a:gd name="connsiteY5" fmla="*/ 4361706 h 4361706"/>
              <a:gd name="connsiteX0" fmla="*/ 655214 w 2379908"/>
              <a:gd name="connsiteY0" fmla="*/ 1848619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5" fmla="*/ 746654 w 2379908"/>
              <a:gd name="connsiteY5" fmla="*/ 1940059 h 4361706"/>
              <a:gd name="connsiteX0" fmla="*/ 655214 w 2379908"/>
              <a:gd name="connsiteY0" fmla="*/ 1848619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5" fmla="*/ 647594 w 2379908"/>
              <a:gd name="connsiteY5" fmla="*/ 1924819 h 4361706"/>
              <a:gd name="connsiteX0" fmla="*/ 1115939 w 2379908"/>
              <a:gd name="connsiteY0" fmla="*/ 0 h 4361706"/>
              <a:gd name="connsiteX1" fmla="*/ 2379908 w 2379908"/>
              <a:gd name="connsiteY1" fmla="*/ 0 h 4361706"/>
              <a:gd name="connsiteX2" fmla="*/ 1263969 w 2379908"/>
              <a:gd name="connsiteY2" fmla="*/ 4361706 h 4361706"/>
              <a:gd name="connsiteX3" fmla="*/ 0 w 2379908"/>
              <a:gd name="connsiteY3" fmla="*/ 4361706 h 4361706"/>
              <a:gd name="connsiteX4" fmla="*/ 647594 w 2379908"/>
              <a:gd name="connsiteY4" fmla="*/ 1924819 h 4361706"/>
              <a:gd name="connsiteX0" fmla="*/ 1115939 w 2379908"/>
              <a:gd name="connsiteY0" fmla="*/ 0 h 4361706"/>
              <a:gd name="connsiteX1" fmla="*/ 2379908 w 2379908"/>
              <a:gd name="connsiteY1" fmla="*/ 0 h 4361706"/>
              <a:gd name="connsiteX2" fmla="*/ 1263969 w 2379908"/>
              <a:gd name="connsiteY2" fmla="*/ 4361706 h 4361706"/>
              <a:gd name="connsiteX3" fmla="*/ 0 w 2379908"/>
              <a:gd name="connsiteY3" fmla="*/ 4361706 h 4361706"/>
              <a:gd name="connsiteX0" fmla="*/ 2379908 w 2379908"/>
              <a:gd name="connsiteY0" fmla="*/ 0 h 4361706"/>
              <a:gd name="connsiteX1" fmla="*/ 1263969 w 2379908"/>
              <a:gd name="connsiteY1" fmla="*/ 4361706 h 4361706"/>
              <a:gd name="connsiteX2" fmla="*/ 0 w 2379908"/>
              <a:gd name="connsiteY2" fmla="*/ 4361706 h 4361706"/>
              <a:gd name="connsiteX0" fmla="*/ 1115939 w 1115939"/>
              <a:gd name="connsiteY0" fmla="*/ 0 h 4361706"/>
              <a:gd name="connsiteX1" fmla="*/ 0 w 1115939"/>
              <a:gd name="connsiteY1" fmla="*/ 4361706 h 4361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5939" h="4361706">
                <a:moveTo>
                  <a:pt x="1115939" y="0"/>
                </a:moveTo>
                <a:lnTo>
                  <a:pt x="0" y="4361706"/>
                </a:lnTo>
              </a:path>
            </a:pathLst>
          </a:custGeom>
          <a:noFill/>
          <a:ln w="101600" cap="flat">
            <a:gradFill flip="none" rotWithShape="1">
              <a:gsLst>
                <a:gs pos="0">
                  <a:schemeClr val="accent2"/>
                </a:gs>
                <a:gs pos="100000">
                  <a:schemeClr val="accent6"/>
                </a:gs>
                <a:gs pos="56000">
                  <a:schemeClr val="accent2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1" name="图片 90" descr="人穿着裙子&#10;&#10;描述已自动生成">
            <a:extLst>
              <a:ext uri="{FF2B5EF4-FFF2-40B4-BE49-F238E27FC236}">
                <a16:creationId xmlns:a16="http://schemas.microsoft.com/office/drawing/2014/main" id="{AC3C3C7E-6D1D-47AC-860D-A7B807271D2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17244" y="2293611"/>
            <a:ext cx="2785727" cy="3794917"/>
          </a:xfrm>
          <a:custGeom>
            <a:avLst/>
            <a:gdLst>
              <a:gd name="connsiteX0" fmla="*/ 2785727 w 2785727"/>
              <a:gd name="connsiteY0" fmla="*/ 0 h 3794917"/>
              <a:gd name="connsiteX1" fmla="*/ 0 w 2785727"/>
              <a:gd name="connsiteY1" fmla="*/ 0 h 3794917"/>
              <a:gd name="connsiteX2" fmla="*/ 0 w 2785727"/>
              <a:gd name="connsiteY2" fmla="*/ 1060649 h 3794917"/>
              <a:gd name="connsiteX3" fmla="*/ 295518 w 2785727"/>
              <a:gd name="connsiteY3" fmla="*/ 984016 h 3794917"/>
              <a:gd name="connsiteX4" fmla="*/ 1024439 w 2785727"/>
              <a:gd name="connsiteY4" fmla="*/ 3794917 h 3794917"/>
              <a:gd name="connsiteX5" fmla="*/ 2785727 w 2785727"/>
              <a:gd name="connsiteY5" fmla="*/ 3794917 h 3794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85727" h="3794917">
                <a:moveTo>
                  <a:pt x="2785727" y="0"/>
                </a:moveTo>
                <a:lnTo>
                  <a:pt x="0" y="0"/>
                </a:lnTo>
                <a:lnTo>
                  <a:pt x="0" y="1060649"/>
                </a:lnTo>
                <a:lnTo>
                  <a:pt x="295518" y="984016"/>
                </a:lnTo>
                <a:lnTo>
                  <a:pt x="1024439" y="3794917"/>
                </a:lnTo>
                <a:lnTo>
                  <a:pt x="2785727" y="3794917"/>
                </a:lnTo>
                <a:close/>
              </a:path>
            </a:pathLst>
          </a:custGeom>
        </p:spPr>
      </p:pic>
      <p:sp>
        <p:nvSpPr>
          <p:cNvPr id="85" name="平行四边形 66">
            <a:extLst>
              <a:ext uri="{FF2B5EF4-FFF2-40B4-BE49-F238E27FC236}">
                <a16:creationId xmlns:a16="http://schemas.microsoft.com/office/drawing/2014/main" id="{3E463F35-09A3-47BD-A6B6-03092789850B}"/>
              </a:ext>
            </a:extLst>
          </p:cNvPr>
          <p:cNvSpPr/>
          <p:nvPr/>
        </p:nvSpPr>
        <p:spPr>
          <a:xfrm>
            <a:off x="7096275" y="1691895"/>
            <a:ext cx="1115939" cy="4361706"/>
          </a:xfrm>
          <a:custGeom>
            <a:avLst/>
            <a:gdLst>
              <a:gd name="connsiteX0" fmla="*/ 0 w 2379908"/>
              <a:gd name="connsiteY0" fmla="*/ 4361706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0" fmla="*/ 0 w 2379908"/>
              <a:gd name="connsiteY0" fmla="*/ 4361706 h 4361706"/>
              <a:gd name="connsiteX1" fmla="*/ 655214 w 2379908"/>
              <a:gd name="connsiteY1" fmla="*/ 1848619 h 4361706"/>
              <a:gd name="connsiteX2" fmla="*/ 1115939 w 2379908"/>
              <a:gd name="connsiteY2" fmla="*/ 0 h 4361706"/>
              <a:gd name="connsiteX3" fmla="*/ 2379908 w 2379908"/>
              <a:gd name="connsiteY3" fmla="*/ 0 h 4361706"/>
              <a:gd name="connsiteX4" fmla="*/ 1263969 w 2379908"/>
              <a:gd name="connsiteY4" fmla="*/ 4361706 h 4361706"/>
              <a:gd name="connsiteX5" fmla="*/ 0 w 2379908"/>
              <a:gd name="connsiteY5" fmla="*/ 4361706 h 4361706"/>
              <a:gd name="connsiteX0" fmla="*/ 655214 w 2379908"/>
              <a:gd name="connsiteY0" fmla="*/ 1848619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5" fmla="*/ 746654 w 2379908"/>
              <a:gd name="connsiteY5" fmla="*/ 1940059 h 4361706"/>
              <a:gd name="connsiteX0" fmla="*/ 655214 w 2379908"/>
              <a:gd name="connsiteY0" fmla="*/ 1848619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5" fmla="*/ 647594 w 2379908"/>
              <a:gd name="connsiteY5" fmla="*/ 1924819 h 4361706"/>
              <a:gd name="connsiteX0" fmla="*/ 1115939 w 2379908"/>
              <a:gd name="connsiteY0" fmla="*/ 0 h 4361706"/>
              <a:gd name="connsiteX1" fmla="*/ 2379908 w 2379908"/>
              <a:gd name="connsiteY1" fmla="*/ 0 h 4361706"/>
              <a:gd name="connsiteX2" fmla="*/ 1263969 w 2379908"/>
              <a:gd name="connsiteY2" fmla="*/ 4361706 h 4361706"/>
              <a:gd name="connsiteX3" fmla="*/ 0 w 2379908"/>
              <a:gd name="connsiteY3" fmla="*/ 4361706 h 4361706"/>
              <a:gd name="connsiteX4" fmla="*/ 647594 w 2379908"/>
              <a:gd name="connsiteY4" fmla="*/ 1924819 h 4361706"/>
              <a:gd name="connsiteX0" fmla="*/ 1115939 w 2379908"/>
              <a:gd name="connsiteY0" fmla="*/ 0 h 4361706"/>
              <a:gd name="connsiteX1" fmla="*/ 2379908 w 2379908"/>
              <a:gd name="connsiteY1" fmla="*/ 0 h 4361706"/>
              <a:gd name="connsiteX2" fmla="*/ 1263969 w 2379908"/>
              <a:gd name="connsiteY2" fmla="*/ 4361706 h 4361706"/>
              <a:gd name="connsiteX3" fmla="*/ 0 w 2379908"/>
              <a:gd name="connsiteY3" fmla="*/ 4361706 h 4361706"/>
              <a:gd name="connsiteX0" fmla="*/ 2379908 w 2379908"/>
              <a:gd name="connsiteY0" fmla="*/ 0 h 4361706"/>
              <a:gd name="connsiteX1" fmla="*/ 1263969 w 2379908"/>
              <a:gd name="connsiteY1" fmla="*/ 4361706 h 4361706"/>
              <a:gd name="connsiteX2" fmla="*/ 0 w 2379908"/>
              <a:gd name="connsiteY2" fmla="*/ 4361706 h 4361706"/>
              <a:gd name="connsiteX0" fmla="*/ 1115939 w 1115939"/>
              <a:gd name="connsiteY0" fmla="*/ 0 h 4361706"/>
              <a:gd name="connsiteX1" fmla="*/ 0 w 1115939"/>
              <a:gd name="connsiteY1" fmla="*/ 4361706 h 4361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5939" h="4361706">
                <a:moveTo>
                  <a:pt x="1115939" y="0"/>
                </a:moveTo>
                <a:lnTo>
                  <a:pt x="0" y="4361706"/>
                </a:lnTo>
              </a:path>
            </a:pathLst>
          </a:custGeom>
          <a:noFill/>
          <a:ln w="101600" cap="flat">
            <a:gradFill flip="none" rotWithShape="1">
              <a:gsLst>
                <a:gs pos="0">
                  <a:schemeClr val="accent2"/>
                </a:gs>
                <a:gs pos="100000">
                  <a:schemeClr val="accent6"/>
                </a:gs>
                <a:gs pos="56000">
                  <a:schemeClr val="accent2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 descr="男人穿着西装站着&#10;&#10;描述已自动生成">
            <a:extLst>
              <a:ext uri="{FF2B5EF4-FFF2-40B4-BE49-F238E27FC236}">
                <a16:creationId xmlns:a16="http://schemas.microsoft.com/office/drawing/2014/main" id="{BA59FE84-FD00-4070-88F1-143A61552D1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506"/>
          <a:stretch/>
        </p:blipFill>
        <p:spPr>
          <a:xfrm>
            <a:off x="6486655" y="2303877"/>
            <a:ext cx="2584571" cy="3784651"/>
          </a:xfrm>
          <a:prstGeom prst="rect">
            <a:avLst/>
          </a:prstGeom>
        </p:spPr>
      </p:pic>
      <p:sp>
        <p:nvSpPr>
          <p:cNvPr id="86" name="平行四边形 66">
            <a:extLst>
              <a:ext uri="{FF2B5EF4-FFF2-40B4-BE49-F238E27FC236}">
                <a16:creationId xmlns:a16="http://schemas.microsoft.com/office/drawing/2014/main" id="{17E202F2-711E-409B-A44A-663D3E16B7C4}"/>
              </a:ext>
            </a:extLst>
          </p:cNvPr>
          <p:cNvSpPr/>
          <p:nvPr/>
        </p:nvSpPr>
        <p:spPr>
          <a:xfrm>
            <a:off x="7046004" y="1730603"/>
            <a:ext cx="2379908" cy="4361706"/>
          </a:xfrm>
          <a:custGeom>
            <a:avLst/>
            <a:gdLst>
              <a:gd name="connsiteX0" fmla="*/ 0 w 2379908"/>
              <a:gd name="connsiteY0" fmla="*/ 4361706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0" fmla="*/ 0 w 2379908"/>
              <a:gd name="connsiteY0" fmla="*/ 4361706 h 4361706"/>
              <a:gd name="connsiteX1" fmla="*/ 655214 w 2379908"/>
              <a:gd name="connsiteY1" fmla="*/ 1848619 h 4361706"/>
              <a:gd name="connsiteX2" fmla="*/ 1115939 w 2379908"/>
              <a:gd name="connsiteY2" fmla="*/ 0 h 4361706"/>
              <a:gd name="connsiteX3" fmla="*/ 2379908 w 2379908"/>
              <a:gd name="connsiteY3" fmla="*/ 0 h 4361706"/>
              <a:gd name="connsiteX4" fmla="*/ 1263969 w 2379908"/>
              <a:gd name="connsiteY4" fmla="*/ 4361706 h 4361706"/>
              <a:gd name="connsiteX5" fmla="*/ 0 w 2379908"/>
              <a:gd name="connsiteY5" fmla="*/ 4361706 h 4361706"/>
              <a:gd name="connsiteX0" fmla="*/ 655214 w 2379908"/>
              <a:gd name="connsiteY0" fmla="*/ 1848619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5" fmla="*/ 746654 w 2379908"/>
              <a:gd name="connsiteY5" fmla="*/ 1940059 h 4361706"/>
              <a:gd name="connsiteX0" fmla="*/ 655214 w 2379908"/>
              <a:gd name="connsiteY0" fmla="*/ 1848619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5" fmla="*/ 647594 w 2379908"/>
              <a:gd name="connsiteY5" fmla="*/ 1924819 h 4361706"/>
              <a:gd name="connsiteX0" fmla="*/ 1115939 w 2379908"/>
              <a:gd name="connsiteY0" fmla="*/ 0 h 4361706"/>
              <a:gd name="connsiteX1" fmla="*/ 2379908 w 2379908"/>
              <a:gd name="connsiteY1" fmla="*/ 0 h 4361706"/>
              <a:gd name="connsiteX2" fmla="*/ 1263969 w 2379908"/>
              <a:gd name="connsiteY2" fmla="*/ 4361706 h 4361706"/>
              <a:gd name="connsiteX3" fmla="*/ 0 w 2379908"/>
              <a:gd name="connsiteY3" fmla="*/ 4361706 h 4361706"/>
              <a:gd name="connsiteX4" fmla="*/ 647594 w 2379908"/>
              <a:gd name="connsiteY4" fmla="*/ 1924819 h 4361706"/>
              <a:gd name="connsiteX0" fmla="*/ 1115939 w 2379908"/>
              <a:gd name="connsiteY0" fmla="*/ 0 h 4361706"/>
              <a:gd name="connsiteX1" fmla="*/ 2379908 w 2379908"/>
              <a:gd name="connsiteY1" fmla="*/ 0 h 4361706"/>
              <a:gd name="connsiteX2" fmla="*/ 1263969 w 2379908"/>
              <a:gd name="connsiteY2" fmla="*/ 4361706 h 4361706"/>
              <a:gd name="connsiteX3" fmla="*/ 0 w 2379908"/>
              <a:gd name="connsiteY3" fmla="*/ 4361706 h 4361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9908" h="4361706">
                <a:moveTo>
                  <a:pt x="1115939" y="0"/>
                </a:moveTo>
                <a:lnTo>
                  <a:pt x="2379908" y="0"/>
                </a:lnTo>
                <a:lnTo>
                  <a:pt x="1263969" y="4361706"/>
                </a:lnTo>
                <a:lnTo>
                  <a:pt x="0" y="4361706"/>
                </a:lnTo>
              </a:path>
            </a:pathLst>
          </a:custGeom>
          <a:noFill/>
          <a:ln w="101600" cap="flat">
            <a:gradFill flip="none" rotWithShape="1">
              <a:gsLst>
                <a:gs pos="0">
                  <a:schemeClr val="accent2"/>
                </a:gs>
                <a:gs pos="100000">
                  <a:schemeClr val="accent6"/>
                </a:gs>
                <a:gs pos="56000">
                  <a:schemeClr val="accent2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 descr="人穿着西装&#10;&#10;描述已自动生成">
            <a:extLst>
              <a:ext uri="{FF2B5EF4-FFF2-40B4-BE49-F238E27FC236}">
                <a16:creationId xmlns:a16="http://schemas.microsoft.com/office/drawing/2014/main" id="{223C6008-8604-44F5-AEA0-1CC7F7CABAD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9682" y="2303928"/>
            <a:ext cx="2707992" cy="3784600"/>
          </a:xfrm>
          <a:prstGeom prst="rect">
            <a:avLst/>
          </a:prstGeom>
        </p:spPr>
      </p:pic>
      <p:sp>
        <p:nvSpPr>
          <p:cNvPr id="84" name="平行四边形 66">
            <a:extLst>
              <a:ext uri="{FF2B5EF4-FFF2-40B4-BE49-F238E27FC236}">
                <a16:creationId xmlns:a16="http://schemas.microsoft.com/office/drawing/2014/main" id="{3982685B-8A3F-4C02-BFA8-23153586EFDF}"/>
              </a:ext>
            </a:extLst>
          </p:cNvPr>
          <p:cNvSpPr/>
          <p:nvPr/>
        </p:nvSpPr>
        <p:spPr>
          <a:xfrm>
            <a:off x="4898484" y="1730603"/>
            <a:ext cx="2379908" cy="4361706"/>
          </a:xfrm>
          <a:custGeom>
            <a:avLst/>
            <a:gdLst>
              <a:gd name="connsiteX0" fmla="*/ 0 w 2379908"/>
              <a:gd name="connsiteY0" fmla="*/ 4361706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0" fmla="*/ 0 w 2379908"/>
              <a:gd name="connsiteY0" fmla="*/ 4361706 h 4361706"/>
              <a:gd name="connsiteX1" fmla="*/ 655214 w 2379908"/>
              <a:gd name="connsiteY1" fmla="*/ 1848619 h 4361706"/>
              <a:gd name="connsiteX2" fmla="*/ 1115939 w 2379908"/>
              <a:gd name="connsiteY2" fmla="*/ 0 h 4361706"/>
              <a:gd name="connsiteX3" fmla="*/ 2379908 w 2379908"/>
              <a:gd name="connsiteY3" fmla="*/ 0 h 4361706"/>
              <a:gd name="connsiteX4" fmla="*/ 1263969 w 2379908"/>
              <a:gd name="connsiteY4" fmla="*/ 4361706 h 4361706"/>
              <a:gd name="connsiteX5" fmla="*/ 0 w 2379908"/>
              <a:gd name="connsiteY5" fmla="*/ 4361706 h 4361706"/>
              <a:gd name="connsiteX0" fmla="*/ 655214 w 2379908"/>
              <a:gd name="connsiteY0" fmla="*/ 1848619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5" fmla="*/ 746654 w 2379908"/>
              <a:gd name="connsiteY5" fmla="*/ 1940059 h 4361706"/>
              <a:gd name="connsiteX0" fmla="*/ 655214 w 2379908"/>
              <a:gd name="connsiteY0" fmla="*/ 1848619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5" fmla="*/ 647594 w 2379908"/>
              <a:gd name="connsiteY5" fmla="*/ 1924819 h 4361706"/>
              <a:gd name="connsiteX0" fmla="*/ 1115939 w 2379908"/>
              <a:gd name="connsiteY0" fmla="*/ 0 h 4361706"/>
              <a:gd name="connsiteX1" fmla="*/ 2379908 w 2379908"/>
              <a:gd name="connsiteY1" fmla="*/ 0 h 4361706"/>
              <a:gd name="connsiteX2" fmla="*/ 1263969 w 2379908"/>
              <a:gd name="connsiteY2" fmla="*/ 4361706 h 4361706"/>
              <a:gd name="connsiteX3" fmla="*/ 0 w 2379908"/>
              <a:gd name="connsiteY3" fmla="*/ 4361706 h 4361706"/>
              <a:gd name="connsiteX4" fmla="*/ 647594 w 2379908"/>
              <a:gd name="connsiteY4" fmla="*/ 1924819 h 4361706"/>
              <a:gd name="connsiteX0" fmla="*/ 1115939 w 2379908"/>
              <a:gd name="connsiteY0" fmla="*/ 0 h 4361706"/>
              <a:gd name="connsiteX1" fmla="*/ 2379908 w 2379908"/>
              <a:gd name="connsiteY1" fmla="*/ 0 h 4361706"/>
              <a:gd name="connsiteX2" fmla="*/ 1263969 w 2379908"/>
              <a:gd name="connsiteY2" fmla="*/ 4361706 h 4361706"/>
              <a:gd name="connsiteX3" fmla="*/ 0 w 2379908"/>
              <a:gd name="connsiteY3" fmla="*/ 4361706 h 4361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9908" h="4361706">
                <a:moveTo>
                  <a:pt x="1115939" y="0"/>
                </a:moveTo>
                <a:lnTo>
                  <a:pt x="2379908" y="0"/>
                </a:lnTo>
                <a:lnTo>
                  <a:pt x="1263969" y="4361706"/>
                </a:lnTo>
                <a:lnTo>
                  <a:pt x="0" y="4361706"/>
                </a:lnTo>
              </a:path>
            </a:pathLst>
          </a:custGeom>
          <a:noFill/>
          <a:ln w="101600" cap="flat">
            <a:gradFill flip="none" rotWithShape="1">
              <a:gsLst>
                <a:gs pos="0">
                  <a:schemeClr val="accent2"/>
                </a:gs>
                <a:gs pos="100000">
                  <a:schemeClr val="accent6"/>
                </a:gs>
                <a:gs pos="56000">
                  <a:schemeClr val="accent2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平行四边形 66">
            <a:extLst>
              <a:ext uri="{FF2B5EF4-FFF2-40B4-BE49-F238E27FC236}">
                <a16:creationId xmlns:a16="http://schemas.microsoft.com/office/drawing/2014/main" id="{21ED64C4-6657-4F26-958E-8E5EA39B00A3}"/>
              </a:ext>
            </a:extLst>
          </p:cNvPr>
          <p:cNvSpPr/>
          <p:nvPr/>
        </p:nvSpPr>
        <p:spPr>
          <a:xfrm>
            <a:off x="708766" y="1730603"/>
            <a:ext cx="2379908" cy="4361706"/>
          </a:xfrm>
          <a:custGeom>
            <a:avLst/>
            <a:gdLst>
              <a:gd name="connsiteX0" fmla="*/ 0 w 2379908"/>
              <a:gd name="connsiteY0" fmla="*/ 4361706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0" fmla="*/ 0 w 2379908"/>
              <a:gd name="connsiteY0" fmla="*/ 4361706 h 4361706"/>
              <a:gd name="connsiteX1" fmla="*/ 655214 w 2379908"/>
              <a:gd name="connsiteY1" fmla="*/ 1848619 h 4361706"/>
              <a:gd name="connsiteX2" fmla="*/ 1115939 w 2379908"/>
              <a:gd name="connsiteY2" fmla="*/ 0 h 4361706"/>
              <a:gd name="connsiteX3" fmla="*/ 2379908 w 2379908"/>
              <a:gd name="connsiteY3" fmla="*/ 0 h 4361706"/>
              <a:gd name="connsiteX4" fmla="*/ 1263969 w 2379908"/>
              <a:gd name="connsiteY4" fmla="*/ 4361706 h 4361706"/>
              <a:gd name="connsiteX5" fmla="*/ 0 w 2379908"/>
              <a:gd name="connsiteY5" fmla="*/ 4361706 h 4361706"/>
              <a:gd name="connsiteX0" fmla="*/ 655214 w 2379908"/>
              <a:gd name="connsiteY0" fmla="*/ 1848619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5" fmla="*/ 746654 w 2379908"/>
              <a:gd name="connsiteY5" fmla="*/ 1940059 h 4361706"/>
              <a:gd name="connsiteX0" fmla="*/ 655214 w 2379908"/>
              <a:gd name="connsiteY0" fmla="*/ 1848619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5" fmla="*/ 647594 w 2379908"/>
              <a:gd name="connsiteY5" fmla="*/ 1924819 h 4361706"/>
              <a:gd name="connsiteX0" fmla="*/ 1115939 w 2379908"/>
              <a:gd name="connsiteY0" fmla="*/ 0 h 4361706"/>
              <a:gd name="connsiteX1" fmla="*/ 2379908 w 2379908"/>
              <a:gd name="connsiteY1" fmla="*/ 0 h 4361706"/>
              <a:gd name="connsiteX2" fmla="*/ 1263969 w 2379908"/>
              <a:gd name="connsiteY2" fmla="*/ 4361706 h 4361706"/>
              <a:gd name="connsiteX3" fmla="*/ 0 w 2379908"/>
              <a:gd name="connsiteY3" fmla="*/ 4361706 h 4361706"/>
              <a:gd name="connsiteX4" fmla="*/ 647594 w 2379908"/>
              <a:gd name="connsiteY4" fmla="*/ 1924819 h 4361706"/>
              <a:gd name="connsiteX0" fmla="*/ 1115939 w 2379908"/>
              <a:gd name="connsiteY0" fmla="*/ 0 h 4361706"/>
              <a:gd name="connsiteX1" fmla="*/ 2379908 w 2379908"/>
              <a:gd name="connsiteY1" fmla="*/ 0 h 4361706"/>
              <a:gd name="connsiteX2" fmla="*/ 1263969 w 2379908"/>
              <a:gd name="connsiteY2" fmla="*/ 4361706 h 4361706"/>
              <a:gd name="connsiteX3" fmla="*/ 0 w 2379908"/>
              <a:gd name="connsiteY3" fmla="*/ 4361706 h 4361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9908" h="4361706">
                <a:moveTo>
                  <a:pt x="1115939" y="0"/>
                </a:moveTo>
                <a:lnTo>
                  <a:pt x="2379908" y="0"/>
                </a:lnTo>
                <a:lnTo>
                  <a:pt x="1263969" y="4361706"/>
                </a:lnTo>
                <a:lnTo>
                  <a:pt x="0" y="4361706"/>
                </a:lnTo>
              </a:path>
            </a:pathLst>
          </a:custGeom>
          <a:noFill/>
          <a:ln w="101600" cap="flat">
            <a:gradFill flip="none" rotWithShape="1">
              <a:gsLst>
                <a:gs pos="0">
                  <a:schemeClr val="accent2"/>
                </a:gs>
                <a:gs pos="100000">
                  <a:schemeClr val="accent6"/>
                </a:gs>
                <a:gs pos="56000">
                  <a:schemeClr val="accent2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平行四边形 66">
            <a:extLst>
              <a:ext uri="{FF2B5EF4-FFF2-40B4-BE49-F238E27FC236}">
                <a16:creationId xmlns:a16="http://schemas.microsoft.com/office/drawing/2014/main" id="{CF638D89-EB8F-4C96-8179-F4F1ED6C14ED}"/>
              </a:ext>
            </a:extLst>
          </p:cNvPr>
          <p:cNvSpPr/>
          <p:nvPr/>
        </p:nvSpPr>
        <p:spPr>
          <a:xfrm>
            <a:off x="9131214" y="1691895"/>
            <a:ext cx="1115939" cy="4361706"/>
          </a:xfrm>
          <a:custGeom>
            <a:avLst/>
            <a:gdLst>
              <a:gd name="connsiteX0" fmla="*/ 0 w 2379908"/>
              <a:gd name="connsiteY0" fmla="*/ 4361706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0" fmla="*/ 0 w 2379908"/>
              <a:gd name="connsiteY0" fmla="*/ 4361706 h 4361706"/>
              <a:gd name="connsiteX1" fmla="*/ 655214 w 2379908"/>
              <a:gd name="connsiteY1" fmla="*/ 1848619 h 4361706"/>
              <a:gd name="connsiteX2" fmla="*/ 1115939 w 2379908"/>
              <a:gd name="connsiteY2" fmla="*/ 0 h 4361706"/>
              <a:gd name="connsiteX3" fmla="*/ 2379908 w 2379908"/>
              <a:gd name="connsiteY3" fmla="*/ 0 h 4361706"/>
              <a:gd name="connsiteX4" fmla="*/ 1263969 w 2379908"/>
              <a:gd name="connsiteY4" fmla="*/ 4361706 h 4361706"/>
              <a:gd name="connsiteX5" fmla="*/ 0 w 2379908"/>
              <a:gd name="connsiteY5" fmla="*/ 4361706 h 4361706"/>
              <a:gd name="connsiteX0" fmla="*/ 655214 w 2379908"/>
              <a:gd name="connsiteY0" fmla="*/ 1848619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5" fmla="*/ 746654 w 2379908"/>
              <a:gd name="connsiteY5" fmla="*/ 1940059 h 4361706"/>
              <a:gd name="connsiteX0" fmla="*/ 655214 w 2379908"/>
              <a:gd name="connsiteY0" fmla="*/ 1848619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5" fmla="*/ 647594 w 2379908"/>
              <a:gd name="connsiteY5" fmla="*/ 1924819 h 4361706"/>
              <a:gd name="connsiteX0" fmla="*/ 1115939 w 2379908"/>
              <a:gd name="connsiteY0" fmla="*/ 0 h 4361706"/>
              <a:gd name="connsiteX1" fmla="*/ 2379908 w 2379908"/>
              <a:gd name="connsiteY1" fmla="*/ 0 h 4361706"/>
              <a:gd name="connsiteX2" fmla="*/ 1263969 w 2379908"/>
              <a:gd name="connsiteY2" fmla="*/ 4361706 h 4361706"/>
              <a:gd name="connsiteX3" fmla="*/ 0 w 2379908"/>
              <a:gd name="connsiteY3" fmla="*/ 4361706 h 4361706"/>
              <a:gd name="connsiteX4" fmla="*/ 647594 w 2379908"/>
              <a:gd name="connsiteY4" fmla="*/ 1924819 h 4361706"/>
              <a:gd name="connsiteX0" fmla="*/ 1115939 w 2379908"/>
              <a:gd name="connsiteY0" fmla="*/ 0 h 4361706"/>
              <a:gd name="connsiteX1" fmla="*/ 2379908 w 2379908"/>
              <a:gd name="connsiteY1" fmla="*/ 0 h 4361706"/>
              <a:gd name="connsiteX2" fmla="*/ 1263969 w 2379908"/>
              <a:gd name="connsiteY2" fmla="*/ 4361706 h 4361706"/>
              <a:gd name="connsiteX3" fmla="*/ 0 w 2379908"/>
              <a:gd name="connsiteY3" fmla="*/ 4361706 h 4361706"/>
              <a:gd name="connsiteX0" fmla="*/ 2379908 w 2379908"/>
              <a:gd name="connsiteY0" fmla="*/ 0 h 4361706"/>
              <a:gd name="connsiteX1" fmla="*/ 1263969 w 2379908"/>
              <a:gd name="connsiteY1" fmla="*/ 4361706 h 4361706"/>
              <a:gd name="connsiteX2" fmla="*/ 0 w 2379908"/>
              <a:gd name="connsiteY2" fmla="*/ 4361706 h 4361706"/>
              <a:gd name="connsiteX0" fmla="*/ 1115939 w 1115939"/>
              <a:gd name="connsiteY0" fmla="*/ 0 h 4361706"/>
              <a:gd name="connsiteX1" fmla="*/ 0 w 1115939"/>
              <a:gd name="connsiteY1" fmla="*/ 4361706 h 4361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15939" h="4361706">
                <a:moveTo>
                  <a:pt x="1115939" y="0"/>
                </a:moveTo>
                <a:lnTo>
                  <a:pt x="0" y="4361706"/>
                </a:lnTo>
              </a:path>
            </a:pathLst>
          </a:custGeom>
          <a:noFill/>
          <a:ln w="101600" cap="flat">
            <a:gradFill flip="none" rotWithShape="1">
              <a:gsLst>
                <a:gs pos="0">
                  <a:schemeClr val="accent2"/>
                </a:gs>
                <a:gs pos="100000">
                  <a:schemeClr val="accent6"/>
                </a:gs>
                <a:gs pos="56000">
                  <a:schemeClr val="accent2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5" name="图片 94" descr="人穿着西装&#10;&#10;描述已自动生成">
            <a:extLst>
              <a:ext uri="{FF2B5EF4-FFF2-40B4-BE49-F238E27FC236}">
                <a16:creationId xmlns:a16="http://schemas.microsoft.com/office/drawing/2014/main" id="{C52064B6-CCBF-4580-A6C4-0C4006E0606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56977" y="2303877"/>
            <a:ext cx="2765492" cy="3784651"/>
          </a:xfrm>
          <a:custGeom>
            <a:avLst/>
            <a:gdLst>
              <a:gd name="connsiteX0" fmla="*/ 0 w 2765492"/>
              <a:gd name="connsiteY0" fmla="*/ 0 h 3784651"/>
              <a:gd name="connsiteX1" fmla="*/ 2765492 w 2765492"/>
              <a:gd name="connsiteY1" fmla="*/ 0 h 3784651"/>
              <a:gd name="connsiteX2" fmla="*/ 2765492 w 2765492"/>
              <a:gd name="connsiteY2" fmla="*/ 2296430 h 3784651"/>
              <a:gd name="connsiteX3" fmla="*/ 2145930 w 2765492"/>
              <a:gd name="connsiteY3" fmla="*/ 2142559 h 3784651"/>
              <a:gd name="connsiteX4" fmla="*/ 1738110 w 2765492"/>
              <a:gd name="connsiteY4" fmla="*/ 3784651 h 3784651"/>
              <a:gd name="connsiteX5" fmla="*/ 0 w 2765492"/>
              <a:gd name="connsiteY5" fmla="*/ 3784651 h 3784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65492" h="3784651">
                <a:moveTo>
                  <a:pt x="0" y="0"/>
                </a:moveTo>
                <a:lnTo>
                  <a:pt x="2765492" y="0"/>
                </a:lnTo>
                <a:lnTo>
                  <a:pt x="2765492" y="2296430"/>
                </a:lnTo>
                <a:lnTo>
                  <a:pt x="2145930" y="2142559"/>
                </a:lnTo>
                <a:lnTo>
                  <a:pt x="1738110" y="3784651"/>
                </a:lnTo>
                <a:lnTo>
                  <a:pt x="0" y="3784651"/>
                </a:lnTo>
                <a:close/>
              </a:path>
            </a:pathLst>
          </a:custGeom>
        </p:spPr>
      </p:pic>
      <p:sp>
        <p:nvSpPr>
          <p:cNvPr id="93" name="平行四边形 66">
            <a:extLst>
              <a:ext uri="{FF2B5EF4-FFF2-40B4-BE49-F238E27FC236}">
                <a16:creationId xmlns:a16="http://schemas.microsoft.com/office/drawing/2014/main" id="{0D681D72-D3B6-4DBC-93F8-15408E26E7AE}"/>
              </a:ext>
            </a:extLst>
          </p:cNvPr>
          <p:cNvSpPr/>
          <p:nvPr/>
        </p:nvSpPr>
        <p:spPr>
          <a:xfrm>
            <a:off x="9080943" y="1730603"/>
            <a:ext cx="2379908" cy="4361706"/>
          </a:xfrm>
          <a:custGeom>
            <a:avLst/>
            <a:gdLst>
              <a:gd name="connsiteX0" fmla="*/ 0 w 2379908"/>
              <a:gd name="connsiteY0" fmla="*/ 4361706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0" fmla="*/ 0 w 2379908"/>
              <a:gd name="connsiteY0" fmla="*/ 4361706 h 4361706"/>
              <a:gd name="connsiteX1" fmla="*/ 655214 w 2379908"/>
              <a:gd name="connsiteY1" fmla="*/ 1848619 h 4361706"/>
              <a:gd name="connsiteX2" fmla="*/ 1115939 w 2379908"/>
              <a:gd name="connsiteY2" fmla="*/ 0 h 4361706"/>
              <a:gd name="connsiteX3" fmla="*/ 2379908 w 2379908"/>
              <a:gd name="connsiteY3" fmla="*/ 0 h 4361706"/>
              <a:gd name="connsiteX4" fmla="*/ 1263969 w 2379908"/>
              <a:gd name="connsiteY4" fmla="*/ 4361706 h 4361706"/>
              <a:gd name="connsiteX5" fmla="*/ 0 w 2379908"/>
              <a:gd name="connsiteY5" fmla="*/ 4361706 h 4361706"/>
              <a:gd name="connsiteX0" fmla="*/ 655214 w 2379908"/>
              <a:gd name="connsiteY0" fmla="*/ 1848619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5" fmla="*/ 746654 w 2379908"/>
              <a:gd name="connsiteY5" fmla="*/ 1940059 h 4361706"/>
              <a:gd name="connsiteX0" fmla="*/ 655214 w 2379908"/>
              <a:gd name="connsiteY0" fmla="*/ 1848619 h 4361706"/>
              <a:gd name="connsiteX1" fmla="*/ 1115939 w 2379908"/>
              <a:gd name="connsiteY1" fmla="*/ 0 h 4361706"/>
              <a:gd name="connsiteX2" fmla="*/ 2379908 w 2379908"/>
              <a:gd name="connsiteY2" fmla="*/ 0 h 4361706"/>
              <a:gd name="connsiteX3" fmla="*/ 1263969 w 2379908"/>
              <a:gd name="connsiteY3" fmla="*/ 4361706 h 4361706"/>
              <a:gd name="connsiteX4" fmla="*/ 0 w 2379908"/>
              <a:gd name="connsiteY4" fmla="*/ 4361706 h 4361706"/>
              <a:gd name="connsiteX5" fmla="*/ 647594 w 2379908"/>
              <a:gd name="connsiteY5" fmla="*/ 1924819 h 4361706"/>
              <a:gd name="connsiteX0" fmla="*/ 1115939 w 2379908"/>
              <a:gd name="connsiteY0" fmla="*/ 0 h 4361706"/>
              <a:gd name="connsiteX1" fmla="*/ 2379908 w 2379908"/>
              <a:gd name="connsiteY1" fmla="*/ 0 h 4361706"/>
              <a:gd name="connsiteX2" fmla="*/ 1263969 w 2379908"/>
              <a:gd name="connsiteY2" fmla="*/ 4361706 h 4361706"/>
              <a:gd name="connsiteX3" fmla="*/ 0 w 2379908"/>
              <a:gd name="connsiteY3" fmla="*/ 4361706 h 4361706"/>
              <a:gd name="connsiteX4" fmla="*/ 647594 w 2379908"/>
              <a:gd name="connsiteY4" fmla="*/ 1924819 h 4361706"/>
              <a:gd name="connsiteX0" fmla="*/ 1115939 w 2379908"/>
              <a:gd name="connsiteY0" fmla="*/ 0 h 4361706"/>
              <a:gd name="connsiteX1" fmla="*/ 2379908 w 2379908"/>
              <a:gd name="connsiteY1" fmla="*/ 0 h 4361706"/>
              <a:gd name="connsiteX2" fmla="*/ 1263969 w 2379908"/>
              <a:gd name="connsiteY2" fmla="*/ 4361706 h 4361706"/>
              <a:gd name="connsiteX3" fmla="*/ 0 w 2379908"/>
              <a:gd name="connsiteY3" fmla="*/ 4361706 h 4361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9908" h="4361706">
                <a:moveTo>
                  <a:pt x="1115939" y="0"/>
                </a:moveTo>
                <a:lnTo>
                  <a:pt x="2379908" y="0"/>
                </a:lnTo>
                <a:lnTo>
                  <a:pt x="1263969" y="4361706"/>
                </a:lnTo>
                <a:lnTo>
                  <a:pt x="0" y="4361706"/>
                </a:lnTo>
              </a:path>
            </a:pathLst>
          </a:custGeom>
          <a:noFill/>
          <a:ln w="101600" cap="flat">
            <a:gradFill flip="none" rotWithShape="1">
              <a:gsLst>
                <a:gs pos="0">
                  <a:schemeClr val="accent2"/>
                </a:gs>
                <a:gs pos="100000">
                  <a:schemeClr val="accent6"/>
                </a:gs>
                <a:gs pos="56000">
                  <a:schemeClr val="accent2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8AE10CBB-9271-4CA3-B16B-C9BE1EE33B5C}"/>
              </a:ext>
            </a:extLst>
          </p:cNvPr>
          <p:cNvSpPr txBox="1"/>
          <p:nvPr/>
        </p:nvSpPr>
        <p:spPr>
          <a:xfrm>
            <a:off x="1964781" y="1867628"/>
            <a:ext cx="927262" cy="293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高小定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5D1ED165-F5B3-4ADC-81C8-3C288DF59834}"/>
              </a:ext>
            </a:extLst>
          </p:cNvPr>
          <p:cNvSpPr txBox="1"/>
          <p:nvPr/>
        </p:nvSpPr>
        <p:spPr>
          <a:xfrm>
            <a:off x="4093447" y="1867628"/>
            <a:ext cx="927262" cy="293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高小定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7FD391EF-2146-4C22-996E-65C451563C33}"/>
              </a:ext>
            </a:extLst>
          </p:cNvPr>
          <p:cNvSpPr txBox="1"/>
          <p:nvPr/>
        </p:nvSpPr>
        <p:spPr>
          <a:xfrm>
            <a:off x="6198167" y="1867628"/>
            <a:ext cx="927262" cy="293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高小定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B8BA2BEE-C430-4699-BD34-0B106536E637}"/>
              </a:ext>
            </a:extLst>
          </p:cNvPr>
          <p:cNvSpPr txBox="1"/>
          <p:nvPr/>
        </p:nvSpPr>
        <p:spPr>
          <a:xfrm>
            <a:off x="8336241" y="1867628"/>
            <a:ext cx="927262" cy="293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高小定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12F51CD4-C93B-4EDA-B16D-8B8EF0D6A4F6}"/>
              </a:ext>
            </a:extLst>
          </p:cNvPr>
          <p:cNvSpPr txBox="1"/>
          <p:nvPr/>
        </p:nvSpPr>
        <p:spPr>
          <a:xfrm>
            <a:off x="10370409" y="1867628"/>
            <a:ext cx="927262" cy="293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dirty="0">
                <a:solidFill>
                  <a:schemeClr val="accent4"/>
                </a:solidFill>
                <a:latin typeface="+mn-ea"/>
                <a:cs typeface="OPPOSans B" panose="00020600040101010101" pitchFamily="18" charset="-122"/>
              </a:rPr>
              <a:t>高小定</a:t>
            </a:r>
          </a:p>
        </p:txBody>
      </p:sp>
    </p:spTree>
    <p:extLst>
      <p:ext uri="{BB962C8B-B14F-4D97-AF65-F5344CB8AC3E}">
        <p14:creationId xmlns:p14="http://schemas.microsoft.com/office/powerpoint/2010/main" val="16908573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图示&#10;&#10;描述已自动生成">
            <a:extLst>
              <a:ext uri="{FF2B5EF4-FFF2-40B4-BE49-F238E27FC236}">
                <a16:creationId xmlns:a16="http://schemas.microsoft.com/office/drawing/2014/main" id="{DBB2D597-C7C3-4082-9710-264E56240EC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3" t="2662" r="8388" b="185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BFE75C8-7149-4FDB-8ED5-8BE37DBB75F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9" name="Chart 3">
            <a:extLst>
              <a:ext uri="{FF2B5EF4-FFF2-40B4-BE49-F238E27FC236}">
                <a16:creationId xmlns:a16="http://schemas.microsoft.com/office/drawing/2014/main" id="{BE5BFC09-E2C1-4DD8-8516-3AA158D331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64911573"/>
              </p:ext>
            </p:extLst>
          </p:nvPr>
        </p:nvGraphicFramePr>
        <p:xfrm>
          <a:off x="3459593" y="3548108"/>
          <a:ext cx="5283200" cy="2668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Rounded Rectangle 8">
            <a:extLst>
              <a:ext uri="{FF2B5EF4-FFF2-40B4-BE49-F238E27FC236}">
                <a16:creationId xmlns:a16="http://schemas.microsoft.com/office/drawing/2014/main" id="{12C30171-2948-4CEF-B029-5D63CDAC66E6}"/>
              </a:ext>
            </a:extLst>
          </p:cNvPr>
          <p:cNvSpPr/>
          <p:nvPr/>
        </p:nvSpPr>
        <p:spPr>
          <a:xfrm>
            <a:off x="8926353" y="3956498"/>
            <a:ext cx="2394710" cy="1760756"/>
          </a:xfrm>
          <a:prstGeom prst="roundRect">
            <a:avLst>
              <a:gd name="adj" fmla="val 5186"/>
            </a:avLst>
          </a:prstGeom>
          <a:noFill/>
          <a:ln w="9525">
            <a:solidFill>
              <a:schemeClr val="accent4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 kern="0">
              <a:solidFill>
                <a:schemeClr val="accent3"/>
              </a:solidFill>
            </a:endParaRPr>
          </a:p>
        </p:txBody>
      </p:sp>
      <p:sp>
        <p:nvSpPr>
          <p:cNvPr id="14" name="Rounded Rectangle 10">
            <a:extLst>
              <a:ext uri="{FF2B5EF4-FFF2-40B4-BE49-F238E27FC236}">
                <a16:creationId xmlns:a16="http://schemas.microsoft.com/office/drawing/2014/main" id="{4D4BEBDD-8A39-4C5F-A94B-7F895D6259C5}"/>
              </a:ext>
            </a:extLst>
          </p:cNvPr>
          <p:cNvSpPr/>
          <p:nvPr/>
        </p:nvSpPr>
        <p:spPr>
          <a:xfrm>
            <a:off x="8926352" y="1698051"/>
            <a:ext cx="2394709" cy="1760756"/>
          </a:xfrm>
          <a:prstGeom prst="roundRect">
            <a:avLst>
              <a:gd name="adj" fmla="val 5186"/>
            </a:avLst>
          </a:prstGeom>
          <a:noFill/>
          <a:ln w="9525">
            <a:solidFill>
              <a:schemeClr val="accent4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 kern="0">
              <a:solidFill>
                <a:schemeClr val="accent3"/>
              </a:solidFill>
            </a:endParaRPr>
          </a:p>
        </p:txBody>
      </p:sp>
      <p:cxnSp>
        <p:nvCxnSpPr>
          <p:cNvPr id="15" name="Elbow Connector 14">
            <a:extLst>
              <a:ext uri="{FF2B5EF4-FFF2-40B4-BE49-F238E27FC236}">
                <a16:creationId xmlns:a16="http://schemas.microsoft.com/office/drawing/2014/main" id="{5CF3F1D7-BDF2-45A1-BB16-36B317C48E4E}"/>
              </a:ext>
            </a:extLst>
          </p:cNvPr>
          <p:cNvCxnSpPr>
            <a:cxnSpLocks/>
          </p:cNvCxnSpPr>
          <p:nvPr/>
        </p:nvCxnSpPr>
        <p:spPr>
          <a:xfrm>
            <a:off x="3171743" y="2641264"/>
            <a:ext cx="1657432" cy="1448139"/>
          </a:xfrm>
          <a:prstGeom prst="bentConnector3">
            <a:avLst>
              <a:gd name="adj1" fmla="val 99710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20">
            <a:extLst>
              <a:ext uri="{FF2B5EF4-FFF2-40B4-BE49-F238E27FC236}">
                <a16:creationId xmlns:a16="http://schemas.microsoft.com/office/drawing/2014/main" id="{D56B17AC-D460-4C71-A826-BB4A9A14061D}"/>
              </a:ext>
            </a:extLst>
          </p:cNvPr>
          <p:cNvCxnSpPr>
            <a:cxnSpLocks/>
          </p:cNvCxnSpPr>
          <p:nvPr/>
        </p:nvCxnSpPr>
        <p:spPr>
          <a:xfrm>
            <a:off x="3174226" y="4488891"/>
            <a:ext cx="1977353" cy="371602"/>
          </a:xfrm>
          <a:prstGeom prst="bentConnector3">
            <a:avLst>
              <a:gd name="adj1" fmla="val 100098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24">
            <a:extLst>
              <a:ext uri="{FF2B5EF4-FFF2-40B4-BE49-F238E27FC236}">
                <a16:creationId xmlns:a16="http://schemas.microsoft.com/office/drawing/2014/main" id="{69E88AEA-8910-4908-9117-74E6B1334721}"/>
              </a:ext>
            </a:extLst>
          </p:cNvPr>
          <p:cNvCxnSpPr>
            <a:cxnSpLocks/>
          </p:cNvCxnSpPr>
          <p:nvPr/>
        </p:nvCxnSpPr>
        <p:spPr>
          <a:xfrm rot="10800000" flipV="1">
            <a:off x="5763879" y="2488833"/>
            <a:ext cx="3172412" cy="1440973"/>
          </a:xfrm>
          <a:prstGeom prst="bentConnector3">
            <a:avLst>
              <a:gd name="adj1" fmla="val 99866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27">
            <a:extLst>
              <a:ext uri="{FF2B5EF4-FFF2-40B4-BE49-F238E27FC236}">
                <a16:creationId xmlns:a16="http://schemas.microsoft.com/office/drawing/2014/main" id="{0CB12098-148D-45C3-A241-6CFE64BFAFC4}"/>
              </a:ext>
            </a:extLst>
          </p:cNvPr>
          <p:cNvCxnSpPr>
            <a:cxnSpLocks/>
          </p:cNvCxnSpPr>
          <p:nvPr/>
        </p:nvCxnSpPr>
        <p:spPr>
          <a:xfrm rot="10800000" flipV="1">
            <a:off x="7040424" y="4329393"/>
            <a:ext cx="1856901" cy="318795"/>
          </a:xfrm>
          <a:prstGeom prst="bentConnector3">
            <a:avLst>
              <a:gd name="adj1" fmla="val 100269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Box 7">
            <a:extLst>
              <a:ext uri="{FF2B5EF4-FFF2-40B4-BE49-F238E27FC236}">
                <a16:creationId xmlns:a16="http://schemas.microsoft.com/office/drawing/2014/main" id="{C61F091C-BA7C-477C-BFA4-85D2599E56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2362" y="2033267"/>
            <a:ext cx="91820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/>
          <a:p>
            <a:pPr algn="ctr" defTabSz="1450940"/>
            <a:r>
              <a:rPr lang="en-CA" sz="3200" kern="0" spc="-200" dirty="0">
                <a:solidFill>
                  <a:schemeClr val="accent3"/>
                </a:solidFill>
                <a:latin typeface="+mj-lt"/>
                <a:ea typeface="Open Sans Light" pitchFamily="34" charset="0"/>
                <a:cs typeface="Open Sans Light" pitchFamily="34" charset="0"/>
              </a:rPr>
              <a:t>20%</a:t>
            </a:r>
          </a:p>
        </p:txBody>
      </p:sp>
      <p:sp>
        <p:nvSpPr>
          <p:cNvPr id="20" name="Text Box 7">
            <a:extLst>
              <a:ext uri="{FF2B5EF4-FFF2-40B4-BE49-F238E27FC236}">
                <a16:creationId xmlns:a16="http://schemas.microsoft.com/office/drawing/2014/main" id="{043C6524-C502-485D-8596-8C3E4C878E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2362" y="3882101"/>
            <a:ext cx="91820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>
            <a:defPPr>
              <a:defRPr lang="zh-CN"/>
            </a:defPPr>
            <a:lvl1pPr algn="ctr" defTabSz="1450940">
              <a:defRPr sz="3200" kern="0" spc="-200">
                <a:solidFill>
                  <a:srgbClr val="B9D51F"/>
                </a:solidFill>
                <a:ea typeface="Open Sans Light" pitchFamily="34" charset="0"/>
                <a:cs typeface="Open Sans Light" pitchFamily="34" charset="0"/>
              </a:defRPr>
            </a:lvl1pPr>
          </a:lstStyle>
          <a:p>
            <a:r>
              <a:rPr lang="en-CA" dirty="0">
                <a:solidFill>
                  <a:schemeClr val="accent3"/>
                </a:solidFill>
                <a:latin typeface="+mj-lt"/>
              </a:rPr>
              <a:t>30%</a:t>
            </a:r>
          </a:p>
        </p:txBody>
      </p:sp>
      <p:sp>
        <p:nvSpPr>
          <p:cNvPr id="21" name="Text Box 7">
            <a:extLst>
              <a:ext uri="{FF2B5EF4-FFF2-40B4-BE49-F238E27FC236}">
                <a16:creationId xmlns:a16="http://schemas.microsoft.com/office/drawing/2014/main" id="{899C1582-2A75-4397-805A-F5911BC0D1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5878" y="1850389"/>
            <a:ext cx="83965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>
            <a:defPPr>
              <a:defRPr lang="zh-CN"/>
            </a:defPPr>
            <a:lvl1pPr algn="ctr" defTabSz="1450940">
              <a:defRPr sz="3200" kern="0" spc="-200">
                <a:solidFill>
                  <a:srgbClr val="B9D51F"/>
                </a:solidFill>
                <a:ea typeface="Open Sans Light" pitchFamily="34" charset="0"/>
                <a:cs typeface="Open Sans Light" pitchFamily="34" charset="0"/>
              </a:defRPr>
            </a:lvl1pPr>
          </a:lstStyle>
          <a:p>
            <a:r>
              <a:rPr lang="en-CA" dirty="0">
                <a:solidFill>
                  <a:schemeClr val="accent3"/>
                </a:solidFill>
                <a:latin typeface="+mj-lt"/>
              </a:rPr>
              <a:t>10%</a:t>
            </a:r>
          </a:p>
        </p:txBody>
      </p:sp>
      <p:sp>
        <p:nvSpPr>
          <p:cNvPr id="22" name="Text Box 7">
            <a:extLst>
              <a:ext uri="{FF2B5EF4-FFF2-40B4-BE49-F238E27FC236}">
                <a16:creationId xmlns:a16="http://schemas.microsoft.com/office/drawing/2014/main" id="{3431395D-61EF-4839-9B95-C854124798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6605" y="3717001"/>
            <a:ext cx="91820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0960" tIns="30480" rIns="60960" bIns="30480">
            <a:spAutoFit/>
          </a:bodyPr>
          <a:lstStyle>
            <a:defPPr>
              <a:defRPr lang="zh-CN"/>
            </a:defPPr>
            <a:lvl1pPr algn="ctr" defTabSz="1450940">
              <a:defRPr sz="3200" kern="0" spc="-200">
                <a:solidFill>
                  <a:srgbClr val="B9D51F"/>
                </a:solidFill>
                <a:ea typeface="Open Sans Light" pitchFamily="34" charset="0"/>
                <a:cs typeface="Open Sans Light" pitchFamily="34" charset="0"/>
              </a:defRPr>
            </a:lvl1pPr>
          </a:lstStyle>
          <a:p>
            <a:r>
              <a:rPr lang="en-CA" dirty="0">
                <a:solidFill>
                  <a:schemeClr val="accent3"/>
                </a:solidFill>
                <a:latin typeface="+mj-lt"/>
              </a:rPr>
              <a:t>40%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5743B1F-C847-4207-A3CB-99D427DAA8B1}"/>
              </a:ext>
            </a:extLst>
          </p:cNvPr>
          <p:cNvSpPr txBox="1"/>
          <p:nvPr/>
        </p:nvSpPr>
        <p:spPr>
          <a:xfrm>
            <a:off x="9020367" y="1812639"/>
            <a:ext cx="156966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8E22F6C-92BF-4155-90DD-3F7A5AF8C1E2}"/>
              </a:ext>
            </a:extLst>
          </p:cNvPr>
          <p:cNvSpPr txBox="1"/>
          <p:nvPr/>
        </p:nvSpPr>
        <p:spPr>
          <a:xfrm>
            <a:off x="9020367" y="2108352"/>
            <a:ext cx="2236471" cy="119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accent3"/>
                </a:solidFill>
                <a:latin typeface="+mn-ea"/>
              </a:rPr>
              <a:t>点击此处添加文本信息，标题数字和文字等都可以通过删除后重新输入进行更改</a:t>
            </a:r>
            <a:endParaRPr kumimoji="0" lang="zh-CN" altLang="en-US" sz="160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C1A9266-18CD-44D4-9984-5C9F183E08E9}"/>
              </a:ext>
            </a:extLst>
          </p:cNvPr>
          <p:cNvSpPr txBox="1"/>
          <p:nvPr/>
        </p:nvSpPr>
        <p:spPr>
          <a:xfrm>
            <a:off x="1161142" y="412540"/>
            <a:ext cx="493485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4000">
                <a:gradFill>
                  <a:gsLst>
                    <a:gs pos="0">
                      <a:schemeClr val="accent2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alpha val="85000"/>
                        <a:lumMod val="75000"/>
                      </a:schemeClr>
                    </a:gs>
                  </a:gsLst>
                  <a:lin ang="270000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市场分析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6A2B002-6023-4561-9CDD-16C9821182F8}"/>
              </a:ext>
            </a:extLst>
          </p:cNvPr>
          <p:cNvGrpSpPr>
            <a:grpSpLocks noChangeAspect="1"/>
          </p:cNvGrpSpPr>
          <p:nvPr/>
        </p:nvGrpSpPr>
        <p:grpSpPr>
          <a:xfrm>
            <a:off x="1308100" y="975690"/>
            <a:ext cx="2589126" cy="104806"/>
            <a:chOff x="-971599" y="914400"/>
            <a:chExt cx="1951717" cy="79004"/>
          </a:xfrm>
          <a:gradFill>
            <a:gsLst>
              <a:gs pos="69042">
                <a:srgbClr val="F49D33">
                  <a:lumMod val="50000"/>
                  <a:lumOff val="50000"/>
                </a:srgbClr>
              </a:gs>
              <a:gs pos="33000">
                <a:srgbClr val="F9B868">
                  <a:lumMod val="80000"/>
                  <a:alpha val="80000"/>
                </a:srgbClr>
              </a:gs>
              <a:gs pos="0">
                <a:schemeClr val="accent2">
                  <a:lumMod val="50000"/>
                  <a:lumOff val="50000"/>
                </a:schemeClr>
              </a:gs>
              <a:gs pos="100000">
                <a:schemeClr val="accent2">
                  <a:alpha val="85000"/>
                  <a:lumMod val="75000"/>
                </a:schemeClr>
              </a:gs>
            </a:gsLst>
            <a:lin ang="2700000" scaled="0"/>
          </a:gradFill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7023BF56-2FA5-413D-B0F1-3F48D9D77E00}"/>
                </a:ext>
              </a:extLst>
            </p:cNvPr>
            <p:cNvGrpSpPr/>
            <p:nvPr/>
          </p:nvGrpSpPr>
          <p:grpSpPr>
            <a:xfrm>
              <a:off x="660400" y="914400"/>
              <a:ext cx="319718" cy="79004"/>
              <a:chOff x="816138" y="898525"/>
              <a:chExt cx="917584" cy="226741"/>
            </a:xfrm>
            <a:grpFill/>
          </p:grpSpPr>
          <p:sp>
            <p:nvSpPr>
              <p:cNvPr id="39" name="平行四边形 38">
                <a:extLst>
                  <a:ext uri="{FF2B5EF4-FFF2-40B4-BE49-F238E27FC236}">
                    <a16:creationId xmlns:a16="http://schemas.microsoft.com/office/drawing/2014/main" id="{7E3845A2-4EB6-471A-9B5D-14C6754EA36B}"/>
                  </a:ext>
                </a:extLst>
              </p:cNvPr>
              <p:cNvSpPr/>
              <p:nvPr/>
            </p:nvSpPr>
            <p:spPr>
              <a:xfrm>
                <a:off x="1486866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平行四边形 39">
                <a:extLst>
                  <a:ext uri="{FF2B5EF4-FFF2-40B4-BE49-F238E27FC236}">
                    <a16:creationId xmlns:a16="http://schemas.microsoft.com/office/drawing/2014/main" id="{04224690-55FB-43CA-A889-A5CD17406768}"/>
                  </a:ext>
                </a:extLst>
              </p:cNvPr>
              <p:cNvSpPr/>
              <p:nvPr/>
            </p:nvSpPr>
            <p:spPr>
              <a:xfrm>
                <a:off x="1263290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平行四边形 40">
                <a:extLst>
                  <a:ext uri="{FF2B5EF4-FFF2-40B4-BE49-F238E27FC236}">
                    <a16:creationId xmlns:a16="http://schemas.microsoft.com/office/drawing/2014/main" id="{1F55AA05-74BF-482B-90F0-1C4E4A2C5230}"/>
                  </a:ext>
                </a:extLst>
              </p:cNvPr>
              <p:cNvSpPr/>
              <p:nvPr/>
            </p:nvSpPr>
            <p:spPr>
              <a:xfrm>
                <a:off x="1039714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平行四边形 41">
                <a:extLst>
                  <a:ext uri="{FF2B5EF4-FFF2-40B4-BE49-F238E27FC236}">
                    <a16:creationId xmlns:a16="http://schemas.microsoft.com/office/drawing/2014/main" id="{39BC91D8-5E6F-4606-87E9-F61BD27A088C}"/>
                  </a:ext>
                </a:extLst>
              </p:cNvPr>
              <p:cNvSpPr/>
              <p:nvPr/>
            </p:nvSpPr>
            <p:spPr>
              <a:xfrm>
                <a:off x="816138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3F33E2B1-EFBE-4E0A-8014-26CD3E2FD832}"/>
                </a:ext>
              </a:extLst>
            </p:cNvPr>
            <p:cNvCxnSpPr>
              <a:cxnSpLocks/>
            </p:cNvCxnSpPr>
            <p:nvPr/>
          </p:nvCxnSpPr>
          <p:spPr>
            <a:xfrm>
              <a:off x="-971599" y="987054"/>
              <a:ext cx="1616124" cy="0"/>
            </a:xfrm>
            <a:prstGeom prst="line">
              <a:avLst/>
            </a:prstGeom>
            <a:grpFill/>
            <a:ln w="9525">
              <a:gradFill>
                <a:gsLst>
                  <a:gs pos="14000">
                    <a:schemeClr val="accent2">
                      <a:alpha val="0"/>
                    </a:schemeClr>
                  </a:gs>
                  <a:gs pos="100000">
                    <a:schemeClr val="accent2">
                      <a:alpha val="85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90EB718-F6BF-40BD-81A9-7BB7EA1D58C3}"/>
              </a:ext>
            </a:extLst>
          </p:cNvPr>
          <p:cNvGrpSpPr/>
          <p:nvPr/>
        </p:nvGrpSpPr>
        <p:grpSpPr>
          <a:xfrm>
            <a:off x="-2181421" y="584200"/>
            <a:ext cx="3247500" cy="219074"/>
            <a:chOff x="-2181421" y="908050"/>
            <a:chExt cx="3247500" cy="219074"/>
          </a:xfrm>
        </p:grpSpPr>
        <p:sp>
          <p:nvSpPr>
            <p:cNvPr id="44" name="平行四边形 43">
              <a:extLst>
                <a:ext uri="{FF2B5EF4-FFF2-40B4-BE49-F238E27FC236}">
                  <a16:creationId xmlns:a16="http://schemas.microsoft.com/office/drawing/2014/main" id="{34672732-55F2-4835-AC25-30C856633182}"/>
                </a:ext>
              </a:extLst>
            </p:cNvPr>
            <p:cNvSpPr/>
            <p:nvPr/>
          </p:nvSpPr>
          <p:spPr>
            <a:xfrm>
              <a:off x="-2181421" y="908050"/>
              <a:ext cx="2979712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889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平行四边形 44">
              <a:extLst>
                <a:ext uri="{FF2B5EF4-FFF2-40B4-BE49-F238E27FC236}">
                  <a16:creationId xmlns:a16="http://schemas.microsoft.com/office/drawing/2014/main" id="{096BDA98-0822-49E0-8BA2-22218B065D83}"/>
                </a:ext>
              </a:extLst>
            </p:cNvPr>
            <p:cNvSpPr/>
            <p:nvPr/>
          </p:nvSpPr>
          <p:spPr>
            <a:xfrm>
              <a:off x="72517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254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平行四边形 45">
              <a:extLst>
                <a:ext uri="{FF2B5EF4-FFF2-40B4-BE49-F238E27FC236}">
                  <a16:creationId xmlns:a16="http://schemas.microsoft.com/office/drawing/2014/main" id="{D6FE5E36-CC53-48DC-94DE-BE0898C9D1A8}"/>
                </a:ext>
              </a:extLst>
            </p:cNvPr>
            <p:cNvSpPr/>
            <p:nvPr/>
          </p:nvSpPr>
          <p:spPr>
            <a:xfrm>
              <a:off x="85852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38100" dist="12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E2A2F835-D6BB-4C03-84A8-A65C9608DA42}"/>
              </a:ext>
            </a:extLst>
          </p:cNvPr>
          <p:cNvSpPr txBox="1"/>
          <p:nvPr/>
        </p:nvSpPr>
        <p:spPr>
          <a:xfrm>
            <a:off x="10363199" y="618608"/>
            <a:ext cx="11747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LOGO</a:t>
            </a:r>
            <a:endParaRPr lang="zh-CN" altLang="en-US" sz="2400" dirty="0">
              <a:solidFill>
                <a:schemeClr val="accent4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C779DAE6-3AD6-4AAF-94D3-0ADD6B47AFDC}"/>
              </a:ext>
            </a:extLst>
          </p:cNvPr>
          <p:cNvSpPr txBox="1"/>
          <p:nvPr/>
        </p:nvSpPr>
        <p:spPr>
          <a:xfrm>
            <a:off x="9020367" y="4080462"/>
            <a:ext cx="156966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E4EC7FE8-2A90-4252-A83F-F97EDEA2480D}"/>
              </a:ext>
            </a:extLst>
          </p:cNvPr>
          <p:cNvSpPr txBox="1"/>
          <p:nvPr/>
        </p:nvSpPr>
        <p:spPr>
          <a:xfrm>
            <a:off x="9020367" y="4404179"/>
            <a:ext cx="2226532" cy="119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accent3"/>
                </a:solidFill>
                <a:latin typeface="+mn-ea"/>
              </a:rPr>
              <a:t>点击此处添加文本信息，标题数字和文字等都可以通过删除后重新输入进行更改</a:t>
            </a:r>
            <a:endParaRPr kumimoji="0" lang="zh-CN" altLang="en-US" sz="160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76" name="Rounded Rectangle 8">
            <a:extLst>
              <a:ext uri="{FF2B5EF4-FFF2-40B4-BE49-F238E27FC236}">
                <a16:creationId xmlns:a16="http://schemas.microsoft.com/office/drawing/2014/main" id="{185120B7-74C1-4B63-8F5B-4B713A18C168}"/>
              </a:ext>
            </a:extLst>
          </p:cNvPr>
          <p:cNvSpPr/>
          <p:nvPr/>
        </p:nvSpPr>
        <p:spPr>
          <a:xfrm>
            <a:off x="785134" y="3956498"/>
            <a:ext cx="2394710" cy="1760756"/>
          </a:xfrm>
          <a:prstGeom prst="roundRect">
            <a:avLst>
              <a:gd name="adj" fmla="val 5186"/>
            </a:avLst>
          </a:prstGeom>
          <a:noFill/>
          <a:ln w="9525">
            <a:solidFill>
              <a:schemeClr val="accent4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 kern="0">
              <a:solidFill>
                <a:schemeClr val="accent3"/>
              </a:solidFill>
            </a:endParaRPr>
          </a:p>
        </p:txBody>
      </p:sp>
      <p:sp>
        <p:nvSpPr>
          <p:cNvPr id="77" name="Rounded Rectangle 10">
            <a:extLst>
              <a:ext uri="{FF2B5EF4-FFF2-40B4-BE49-F238E27FC236}">
                <a16:creationId xmlns:a16="http://schemas.microsoft.com/office/drawing/2014/main" id="{C30B795A-4B4C-4E4E-8C8E-6B67560DAEE8}"/>
              </a:ext>
            </a:extLst>
          </p:cNvPr>
          <p:cNvSpPr/>
          <p:nvPr/>
        </p:nvSpPr>
        <p:spPr>
          <a:xfrm>
            <a:off x="785134" y="1698051"/>
            <a:ext cx="2394710" cy="1760756"/>
          </a:xfrm>
          <a:prstGeom prst="roundRect">
            <a:avLst>
              <a:gd name="adj" fmla="val 5186"/>
            </a:avLst>
          </a:prstGeom>
          <a:noFill/>
          <a:ln w="9525">
            <a:solidFill>
              <a:schemeClr val="accent4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 kern="0">
              <a:solidFill>
                <a:schemeClr val="accent3"/>
              </a:solidFill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C50A21C2-6EC5-4A74-80D0-60843BC9A600}"/>
              </a:ext>
            </a:extLst>
          </p:cNvPr>
          <p:cNvSpPr txBox="1"/>
          <p:nvPr/>
        </p:nvSpPr>
        <p:spPr>
          <a:xfrm>
            <a:off x="1545959" y="1812639"/>
            <a:ext cx="156966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650E0D1C-B5B3-4B07-9ED0-2B2247506845}"/>
              </a:ext>
            </a:extLst>
          </p:cNvPr>
          <p:cNvSpPr txBox="1"/>
          <p:nvPr/>
        </p:nvSpPr>
        <p:spPr>
          <a:xfrm>
            <a:off x="879148" y="2108352"/>
            <a:ext cx="2236471" cy="119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accent3"/>
                </a:solidFill>
                <a:latin typeface="+mn-ea"/>
              </a:rPr>
              <a:t>点击此处添加文本信息，标题数字和文字等都可以通过删除后重新输入进行更改</a:t>
            </a:r>
            <a:endParaRPr kumimoji="0" lang="zh-CN" altLang="en-US" sz="160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910349D6-43B7-447D-95CD-888262AAE609}"/>
              </a:ext>
            </a:extLst>
          </p:cNvPr>
          <p:cNvSpPr txBox="1"/>
          <p:nvPr/>
        </p:nvSpPr>
        <p:spPr>
          <a:xfrm>
            <a:off x="1545959" y="4080462"/>
            <a:ext cx="156966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4A65C0AD-EAF6-40F4-8264-7FE042AB46F3}"/>
              </a:ext>
            </a:extLst>
          </p:cNvPr>
          <p:cNvSpPr txBox="1"/>
          <p:nvPr/>
        </p:nvSpPr>
        <p:spPr>
          <a:xfrm>
            <a:off x="889087" y="4404179"/>
            <a:ext cx="2226532" cy="119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accent3"/>
                </a:solidFill>
                <a:latin typeface="+mn-ea"/>
              </a:rPr>
              <a:t>点击此处添加文本信息，标题数字和文字等都可以通过删除后重新输入进行更改</a:t>
            </a:r>
            <a:endParaRPr kumimoji="0" lang="zh-CN" altLang="en-US" sz="160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772496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图示&#10;&#10;描述已自动生成">
            <a:extLst>
              <a:ext uri="{FF2B5EF4-FFF2-40B4-BE49-F238E27FC236}">
                <a16:creationId xmlns:a16="http://schemas.microsoft.com/office/drawing/2014/main" id="{DBB2D597-C7C3-4082-9710-264E56240EC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3" t="2662" r="8388" b="185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BFE75C8-7149-4FDB-8ED5-8BE37DBB75F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5" name="图形 24">
            <a:extLst>
              <a:ext uri="{FF2B5EF4-FFF2-40B4-BE49-F238E27FC236}">
                <a16:creationId xmlns:a16="http://schemas.microsoft.com/office/drawing/2014/main" id="{6253DDAC-93E4-4D84-841F-7A93165EE37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alphaModFix amt="1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7359" y="3456725"/>
            <a:ext cx="4303446" cy="4303446"/>
          </a:xfrm>
          <a:prstGeom prst="rect">
            <a:avLst/>
          </a:prstGeom>
        </p:spPr>
      </p:pic>
      <p:sp>
        <p:nvSpPr>
          <p:cNvPr id="70" name="文本框 69">
            <a:extLst>
              <a:ext uri="{FF2B5EF4-FFF2-40B4-BE49-F238E27FC236}">
                <a16:creationId xmlns:a16="http://schemas.microsoft.com/office/drawing/2014/main" id="{F66E7A54-B3D9-4ACF-BD98-61DA97A6C776}"/>
              </a:ext>
            </a:extLst>
          </p:cNvPr>
          <p:cNvSpPr txBox="1"/>
          <p:nvPr/>
        </p:nvSpPr>
        <p:spPr>
          <a:xfrm>
            <a:off x="1161142" y="412540"/>
            <a:ext cx="493485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4000">
                <a:gradFill>
                  <a:gsLst>
                    <a:gs pos="0">
                      <a:schemeClr val="accent2">
                        <a:lumMod val="50000"/>
                        <a:lumOff val="50000"/>
                      </a:schemeClr>
                    </a:gs>
                    <a:gs pos="100000">
                      <a:schemeClr val="accent2">
                        <a:alpha val="85000"/>
                        <a:lumMod val="75000"/>
                      </a:schemeClr>
                    </a:gs>
                  </a:gsLst>
                  <a:lin ang="270000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/>
              <a:t>合作成果</a:t>
            </a: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FF17D8CF-EF72-4F7D-850C-542FF4CCB211}"/>
              </a:ext>
            </a:extLst>
          </p:cNvPr>
          <p:cNvGrpSpPr>
            <a:grpSpLocks noChangeAspect="1"/>
          </p:cNvGrpSpPr>
          <p:nvPr/>
        </p:nvGrpSpPr>
        <p:grpSpPr>
          <a:xfrm>
            <a:off x="1308100" y="975690"/>
            <a:ext cx="2589126" cy="104806"/>
            <a:chOff x="-971599" y="914400"/>
            <a:chExt cx="1951717" cy="79004"/>
          </a:xfrm>
          <a:gradFill>
            <a:gsLst>
              <a:gs pos="69042">
                <a:srgbClr val="F49D33">
                  <a:lumMod val="50000"/>
                  <a:lumOff val="50000"/>
                </a:srgbClr>
              </a:gs>
              <a:gs pos="33000">
                <a:srgbClr val="F9B868">
                  <a:lumMod val="80000"/>
                  <a:alpha val="80000"/>
                </a:srgbClr>
              </a:gs>
              <a:gs pos="0">
                <a:schemeClr val="accent2">
                  <a:lumMod val="50000"/>
                  <a:lumOff val="50000"/>
                </a:schemeClr>
              </a:gs>
              <a:gs pos="100000">
                <a:schemeClr val="accent2">
                  <a:alpha val="85000"/>
                  <a:lumMod val="75000"/>
                </a:schemeClr>
              </a:gs>
            </a:gsLst>
            <a:lin ang="2700000" scaled="0"/>
          </a:gradFill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1C313163-BD08-43CB-95BE-1C7784AB0734}"/>
                </a:ext>
              </a:extLst>
            </p:cNvPr>
            <p:cNvGrpSpPr/>
            <p:nvPr/>
          </p:nvGrpSpPr>
          <p:grpSpPr>
            <a:xfrm>
              <a:off x="660400" y="914400"/>
              <a:ext cx="319718" cy="79004"/>
              <a:chOff x="816138" y="898525"/>
              <a:chExt cx="917584" cy="226741"/>
            </a:xfrm>
            <a:grpFill/>
          </p:grpSpPr>
          <p:sp>
            <p:nvSpPr>
              <p:cNvPr id="74" name="平行四边形 73">
                <a:extLst>
                  <a:ext uri="{FF2B5EF4-FFF2-40B4-BE49-F238E27FC236}">
                    <a16:creationId xmlns:a16="http://schemas.microsoft.com/office/drawing/2014/main" id="{4F85D890-B481-43D2-A981-21E663B10EE5}"/>
                  </a:ext>
                </a:extLst>
              </p:cNvPr>
              <p:cNvSpPr/>
              <p:nvPr/>
            </p:nvSpPr>
            <p:spPr>
              <a:xfrm>
                <a:off x="1486866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平行四边形 74">
                <a:extLst>
                  <a:ext uri="{FF2B5EF4-FFF2-40B4-BE49-F238E27FC236}">
                    <a16:creationId xmlns:a16="http://schemas.microsoft.com/office/drawing/2014/main" id="{116BDA6B-5365-469D-95C6-7F6DA3D8613B}"/>
                  </a:ext>
                </a:extLst>
              </p:cNvPr>
              <p:cNvSpPr/>
              <p:nvPr/>
            </p:nvSpPr>
            <p:spPr>
              <a:xfrm>
                <a:off x="1263290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平行四边形 75">
                <a:extLst>
                  <a:ext uri="{FF2B5EF4-FFF2-40B4-BE49-F238E27FC236}">
                    <a16:creationId xmlns:a16="http://schemas.microsoft.com/office/drawing/2014/main" id="{16CB3618-2EB3-4D87-9FB1-F1B8FFD60C5E}"/>
                  </a:ext>
                </a:extLst>
              </p:cNvPr>
              <p:cNvSpPr/>
              <p:nvPr/>
            </p:nvSpPr>
            <p:spPr>
              <a:xfrm>
                <a:off x="1039714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平行四边形 76">
                <a:extLst>
                  <a:ext uri="{FF2B5EF4-FFF2-40B4-BE49-F238E27FC236}">
                    <a16:creationId xmlns:a16="http://schemas.microsoft.com/office/drawing/2014/main" id="{B9A00BCD-7CD6-4EC6-8DB5-9A83DC0077D6}"/>
                  </a:ext>
                </a:extLst>
              </p:cNvPr>
              <p:cNvSpPr/>
              <p:nvPr/>
            </p:nvSpPr>
            <p:spPr>
              <a:xfrm>
                <a:off x="816138" y="898525"/>
                <a:ext cx="246856" cy="226741"/>
              </a:xfrm>
              <a:prstGeom prst="parallelogram">
                <a:avLst>
                  <a:gd name="adj" fmla="val 648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6DD171CA-3E63-4475-ACF4-AA01847311DC}"/>
                </a:ext>
              </a:extLst>
            </p:cNvPr>
            <p:cNvCxnSpPr>
              <a:cxnSpLocks/>
            </p:cNvCxnSpPr>
            <p:nvPr/>
          </p:nvCxnSpPr>
          <p:spPr>
            <a:xfrm>
              <a:off x="-971599" y="987054"/>
              <a:ext cx="1616124" cy="0"/>
            </a:xfrm>
            <a:prstGeom prst="line">
              <a:avLst/>
            </a:prstGeom>
            <a:grpFill/>
            <a:ln w="9525">
              <a:gradFill>
                <a:gsLst>
                  <a:gs pos="14000">
                    <a:schemeClr val="accent2">
                      <a:alpha val="0"/>
                    </a:schemeClr>
                  </a:gs>
                  <a:gs pos="100000">
                    <a:schemeClr val="accent2">
                      <a:alpha val="85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D3E21B74-72B3-48DC-8149-9CE5D6364DD3}"/>
              </a:ext>
            </a:extLst>
          </p:cNvPr>
          <p:cNvGrpSpPr/>
          <p:nvPr/>
        </p:nvGrpSpPr>
        <p:grpSpPr>
          <a:xfrm>
            <a:off x="-2181421" y="584200"/>
            <a:ext cx="3247500" cy="219074"/>
            <a:chOff x="-2181421" y="908050"/>
            <a:chExt cx="3247500" cy="219074"/>
          </a:xfrm>
        </p:grpSpPr>
        <p:sp>
          <p:nvSpPr>
            <p:cNvPr id="79" name="平行四边形 78">
              <a:extLst>
                <a:ext uri="{FF2B5EF4-FFF2-40B4-BE49-F238E27FC236}">
                  <a16:creationId xmlns:a16="http://schemas.microsoft.com/office/drawing/2014/main" id="{27ACF3C0-A71F-4224-89C6-9F3C023ABFBA}"/>
                </a:ext>
              </a:extLst>
            </p:cNvPr>
            <p:cNvSpPr/>
            <p:nvPr/>
          </p:nvSpPr>
          <p:spPr>
            <a:xfrm>
              <a:off x="-2181421" y="908050"/>
              <a:ext cx="2979712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889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平行四边形 79">
              <a:extLst>
                <a:ext uri="{FF2B5EF4-FFF2-40B4-BE49-F238E27FC236}">
                  <a16:creationId xmlns:a16="http://schemas.microsoft.com/office/drawing/2014/main" id="{F62FAA33-117B-4344-9EBF-E3FE3D15DAE7}"/>
                </a:ext>
              </a:extLst>
            </p:cNvPr>
            <p:cNvSpPr/>
            <p:nvPr/>
          </p:nvSpPr>
          <p:spPr>
            <a:xfrm>
              <a:off x="72517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25400" dist="127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平行四边形 80">
              <a:extLst>
                <a:ext uri="{FF2B5EF4-FFF2-40B4-BE49-F238E27FC236}">
                  <a16:creationId xmlns:a16="http://schemas.microsoft.com/office/drawing/2014/main" id="{395E28B4-9ED4-4095-9F5D-D49912426D90}"/>
                </a:ext>
              </a:extLst>
            </p:cNvPr>
            <p:cNvSpPr/>
            <p:nvPr/>
          </p:nvSpPr>
          <p:spPr>
            <a:xfrm>
              <a:off x="858526" y="908050"/>
              <a:ext cx="207553" cy="219074"/>
            </a:xfrm>
            <a:prstGeom prst="parallelogram">
              <a:avLst>
                <a:gd name="adj" fmla="val 64299"/>
              </a:avLst>
            </a:prstGeom>
            <a:solidFill>
              <a:schemeClr val="accent4"/>
            </a:solidFill>
            <a:ln>
              <a:noFill/>
            </a:ln>
            <a:effectLst>
              <a:innerShdw blurRad="38100" dist="12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id="{F0B99779-97AA-4F7E-902D-3A60EFAB55A0}"/>
              </a:ext>
            </a:extLst>
          </p:cNvPr>
          <p:cNvSpPr txBox="1"/>
          <p:nvPr/>
        </p:nvSpPr>
        <p:spPr>
          <a:xfrm>
            <a:off x="10363199" y="618608"/>
            <a:ext cx="11747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accent4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LOGO</a:t>
            </a:r>
            <a:endParaRPr lang="zh-CN" altLang="en-US" sz="2400" dirty="0">
              <a:solidFill>
                <a:schemeClr val="accent4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9E681FAE-2AEC-4A63-BB7B-95AFF176ADE6}"/>
              </a:ext>
            </a:extLst>
          </p:cNvPr>
          <p:cNvSpPr/>
          <p:nvPr/>
        </p:nvSpPr>
        <p:spPr>
          <a:xfrm>
            <a:off x="7555391" y="2097088"/>
            <a:ext cx="4934857" cy="7431545"/>
          </a:xfrm>
          <a:custGeom>
            <a:avLst/>
            <a:gdLst>
              <a:gd name="connsiteX0" fmla="*/ 921143 w 1842285"/>
              <a:gd name="connsiteY0" fmla="*/ 0 h 5812935"/>
              <a:gd name="connsiteX1" fmla="*/ 1842285 w 1842285"/>
              <a:gd name="connsiteY1" fmla="*/ 1588177 h 5812935"/>
              <a:gd name="connsiteX2" fmla="*/ 1323127 w 1842285"/>
              <a:gd name="connsiteY2" fmla="*/ 1588177 h 5812935"/>
              <a:gd name="connsiteX3" fmla="*/ 1715058 w 1842285"/>
              <a:gd name="connsiteY3" fmla="*/ 5812935 h 5812935"/>
              <a:gd name="connsiteX4" fmla="*/ 127226 w 1842285"/>
              <a:gd name="connsiteY4" fmla="*/ 5812935 h 5812935"/>
              <a:gd name="connsiteX5" fmla="*/ 519157 w 1842285"/>
              <a:gd name="connsiteY5" fmla="*/ 1588177 h 5812935"/>
              <a:gd name="connsiteX6" fmla="*/ 0 w 1842285"/>
              <a:gd name="connsiteY6" fmla="*/ 1588177 h 5812935"/>
              <a:gd name="connsiteX0" fmla="*/ 1771817 w 2692959"/>
              <a:gd name="connsiteY0" fmla="*/ 0 h 6219335"/>
              <a:gd name="connsiteX1" fmla="*/ 2692959 w 2692959"/>
              <a:gd name="connsiteY1" fmla="*/ 1588177 h 6219335"/>
              <a:gd name="connsiteX2" fmla="*/ 2173801 w 2692959"/>
              <a:gd name="connsiteY2" fmla="*/ 1588177 h 6219335"/>
              <a:gd name="connsiteX3" fmla="*/ 2565732 w 2692959"/>
              <a:gd name="connsiteY3" fmla="*/ 5812935 h 6219335"/>
              <a:gd name="connsiteX4" fmla="*/ 0 w 2692959"/>
              <a:gd name="connsiteY4" fmla="*/ 6219335 h 6219335"/>
              <a:gd name="connsiteX5" fmla="*/ 1369831 w 2692959"/>
              <a:gd name="connsiteY5" fmla="*/ 1588177 h 6219335"/>
              <a:gd name="connsiteX6" fmla="*/ 850674 w 2692959"/>
              <a:gd name="connsiteY6" fmla="*/ 1588177 h 6219335"/>
              <a:gd name="connsiteX7" fmla="*/ 1771817 w 2692959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25274 w 3403932"/>
              <a:gd name="connsiteY6" fmla="*/ 16897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6643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25274 w 3403932"/>
              <a:gd name="connsiteY6" fmla="*/ 1689777 h 6219335"/>
              <a:gd name="connsiteX7" fmla="*/ 1771817 w 3403932"/>
              <a:gd name="connsiteY7" fmla="*/ 0 h 6219335"/>
              <a:gd name="connsiteX0" fmla="*/ 1822617 w 3403932"/>
              <a:gd name="connsiteY0" fmla="*/ 0 h 5444635"/>
              <a:gd name="connsiteX1" fmla="*/ 2692959 w 3403932"/>
              <a:gd name="connsiteY1" fmla="*/ 889677 h 5444635"/>
              <a:gd name="connsiteX2" fmla="*/ 2173801 w 3403932"/>
              <a:gd name="connsiteY2" fmla="*/ 813477 h 5444635"/>
              <a:gd name="connsiteX3" fmla="*/ 3403932 w 3403932"/>
              <a:gd name="connsiteY3" fmla="*/ 5368435 h 5444635"/>
              <a:gd name="connsiteX4" fmla="*/ 0 w 3403932"/>
              <a:gd name="connsiteY4" fmla="*/ 5444635 h 5444635"/>
              <a:gd name="connsiteX5" fmla="*/ 1369831 w 3403932"/>
              <a:gd name="connsiteY5" fmla="*/ 813477 h 5444635"/>
              <a:gd name="connsiteX6" fmla="*/ 825274 w 3403932"/>
              <a:gd name="connsiteY6" fmla="*/ 915077 h 5444635"/>
              <a:gd name="connsiteX7" fmla="*/ 1822617 w 3403932"/>
              <a:gd name="connsiteY7" fmla="*/ 0 h 5444635"/>
              <a:gd name="connsiteX0" fmla="*/ 1784517 w 3365832"/>
              <a:gd name="connsiteY0" fmla="*/ 0 h 5368435"/>
              <a:gd name="connsiteX1" fmla="*/ 2654859 w 3365832"/>
              <a:gd name="connsiteY1" fmla="*/ 889677 h 5368435"/>
              <a:gd name="connsiteX2" fmla="*/ 2135701 w 3365832"/>
              <a:gd name="connsiteY2" fmla="*/ 813477 h 5368435"/>
              <a:gd name="connsiteX3" fmla="*/ 3365832 w 3365832"/>
              <a:gd name="connsiteY3" fmla="*/ 5368435 h 5368435"/>
              <a:gd name="connsiteX4" fmla="*/ 0 w 3365832"/>
              <a:gd name="connsiteY4" fmla="*/ 5368435 h 5368435"/>
              <a:gd name="connsiteX5" fmla="*/ 1331731 w 3365832"/>
              <a:gd name="connsiteY5" fmla="*/ 813477 h 5368435"/>
              <a:gd name="connsiteX6" fmla="*/ 787174 w 3365832"/>
              <a:gd name="connsiteY6" fmla="*/ 915077 h 5368435"/>
              <a:gd name="connsiteX7" fmla="*/ 1784517 w 3365832"/>
              <a:gd name="connsiteY7" fmla="*/ 0 h 5368435"/>
              <a:gd name="connsiteX0" fmla="*/ 1784517 w 3492832"/>
              <a:gd name="connsiteY0" fmla="*/ 0 h 5368435"/>
              <a:gd name="connsiteX1" fmla="*/ 2654859 w 3492832"/>
              <a:gd name="connsiteY1" fmla="*/ 889677 h 5368435"/>
              <a:gd name="connsiteX2" fmla="*/ 2135701 w 3492832"/>
              <a:gd name="connsiteY2" fmla="*/ 813477 h 5368435"/>
              <a:gd name="connsiteX3" fmla="*/ 3492832 w 3492832"/>
              <a:gd name="connsiteY3" fmla="*/ 5368435 h 5368435"/>
              <a:gd name="connsiteX4" fmla="*/ 0 w 3492832"/>
              <a:gd name="connsiteY4" fmla="*/ 5368435 h 5368435"/>
              <a:gd name="connsiteX5" fmla="*/ 1331731 w 3492832"/>
              <a:gd name="connsiteY5" fmla="*/ 813477 h 5368435"/>
              <a:gd name="connsiteX6" fmla="*/ 787174 w 3492832"/>
              <a:gd name="connsiteY6" fmla="*/ 915077 h 5368435"/>
              <a:gd name="connsiteX7" fmla="*/ 1784517 w 3492832"/>
              <a:gd name="connsiteY7" fmla="*/ 0 h 53684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35701 w 3581732"/>
              <a:gd name="connsiteY2" fmla="*/ 8134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35701 w 3581732"/>
              <a:gd name="connsiteY2" fmla="*/ 8134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35701 w 3581732"/>
              <a:gd name="connsiteY2" fmla="*/ 8134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35701 w 3581732"/>
              <a:gd name="connsiteY2" fmla="*/ 8134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35701 w 3581732"/>
              <a:gd name="connsiteY2" fmla="*/ 8134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7372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7499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7118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9150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7118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92959 w 3581732"/>
              <a:gd name="connsiteY1" fmla="*/ 9023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7118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92959 w 3581732"/>
              <a:gd name="connsiteY1" fmla="*/ 9023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92959 w 3581732"/>
              <a:gd name="connsiteY1" fmla="*/ 9023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92959 w 3581732"/>
              <a:gd name="connsiteY1" fmla="*/ 9023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914174 w 3581732"/>
              <a:gd name="connsiteY6" fmla="*/ 7753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92959 w 3581732"/>
              <a:gd name="connsiteY1" fmla="*/ 7626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914174 w 3581732"/>
              <a:gd name="connsiteY6" fmla="*/ 7753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67559 w 3581732"/>
              <a:gd name="connsiteY1" fmla="*/ 9658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914174 w 3581732"/>
              <a:gd name="connsiteY6" fmla="*/ 7753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67559 w 3581732"/>
              <a:gd name="connsiteY1" fmla="*/ 9658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914174 w 3581732"/>
              <a:gd name="connsiteY6" fmla="*/ 9277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67559 w 3581732"/>
              <a:gd name="connsiteY1" fmla="*/ 9658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71431 w 3581732"/>
              <a:gd name="connsiteY5" fmla="*/ 864277 h 5393835"/>
              <a:gd name="connsiteX6" fmla="*/ 914174 w 3581732"/>
              <a:gd name="connsiteY6" fmla="*/ 9277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67559 w 3581732"/>
              <a:gd name="connsiteY1" fmla="*/ 965877 h 5393835"/>
              <a:gd name="connsiteX2" fmla="*/ 2084901 w 3581732"/>
              <a:gd name="connsiteY2" fmla="*/ 8769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71431 w 3581732"/>
              <a:gd name="connsiteY5" fmla="*/ 864277 h 5393835"/>
              <a:gd name="connsiteX6" fmla="*/ 914174 w 3581732"/>
              <a:gd name="connsiteY6" fmla="*/ 927777 h 5393835"/>
              <a:gd name="connsiteX7" fmla="*/ 1784517 w 3581732"/>
              <a:gd name="connsiteY7" fmla="*/ 0 h 539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81732" h="5393835">
                <a:moveTo>
                  <a:pt x="1784517" y="0"/>
                </a:moveTo>
                <a:lnTo>
                  <a:pt x="2667559" y="965877"/>
                </a:lnTo>
                <a:lnTo>
                  <a:pt x="2084901" y="876977"/>
                </a:lnTo>
                <a:cubicBezTo>
                  <a:pt x="2088545" y="2496896"/>
                  <a:pt x="2498588" y="4116816"/>
                  <a:pt x="3581732" y="5393835"/>
                </a:cubicBezTo>
                <a:lnTo>
                  <a:pt x="0" y="5368435"/>
                </a:lnTo>
                <a:cubicBezTo>
                  <a:pt x="1129710" y="4193016"/>
                  <a:pt x="1383121" y="2661996"/>
                  <a:pt x="1471431" y="864277"/>
                </a:cubicBezTo>
                <a:lnTo>
                  <a:pt x="914174" y="927777"/>
                </a:lnTo>
                <a:lnTo>
                  <a:pt x="1784517" y="0"/>
                </a:lnTo>
                <a:close/>
              </a:path>
            </a:pathLst>
          </a:custGeom>
          <a:gradFill>
            <a:gsLst>
              <a:gs pos="100000">
                <a:schemeClr val="accent2">
                  <a:alpha val="0"/>
                  <a:lumMod val="0"/>
                  <a:lumOff val="100000"/>
                </a:schemeClr>
              </a:gs>
              <a:gs pos="0">
                <a:schemeClr val="accent2">
                  <a:alpha val="30000"/>
                  <a:lumMod val="90000"/>
                  <a:lumOff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accent4"/>
              </a:solidFill>
              <a:highlight>
                <a:srgbClr val="FFFF00"/>
              </a:highlight>
              <a:latin typeface="+mn-ea"/>
              <a:cs typeface="+mn-ea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565C61F6-A28D-4D8D-B7F0-BD0654F7C3EF}"/>
              </a:ext>
            </a:extLst>
          </p:cNvPr>
          <p:cNvSpPr/>
          <p:nvPr/>
        </p:nvSpPr>
        <p:spPr>
          <a:xfrm>
            <a:off x="5906203" y="3292888"/>
            <a:ext cx="3227296" cy="4860081"/>
          </a:xfrm>
          <a:custGeom>
            <a:avLst/>
            <a:gdLst>
              <a:gd name="connsiteX0" fmla="*/ 921143 w 1842285"/>
              <a:gd name="connsiteY0" fmla="*/ 0 h 5812935"/>
              <a:gd name="connsiteX1" fmla="*/ 1842285 w 1842285"/>
              <a:gd name="connsiteY1" fmla="*/ 1588177 h 5812935"/>
              <a:gd name="connsiteX2" fmla="*/ 1323127 w 1842285"/>
              <a:gd name="connsiteY2" fmla="*/ 1588177 h 5812935"/>
              <a:gd name="connsiteX3" fmla="*/ 1715058 w 1842285"/>
              <a:gd name="connsiteY3" fmla="*/ 5812935 h 5812935"/>
              <a:gd name="connsiteX4" fmla="*/ 127226 w 1842285"/>
              <a:gd name="connsiteY4" fmla="*/ 5812935 h 5812935"/>
              <a:gd name="connsiteX5" fmla="*/ 519157 w 1842285"/>
              <a:gd name="connsiteY5" fmla="*/ 1588177 h 5812935"/>
              <a:gd name="connsiteX6" fmla="*/ 0 w 1842285"/>
              <a:gd name="connsiteY6" fmla="*/ 1588177 h 5812935"/>
              <a:gd name="connsiteX0" fmla="*/ 1771817 w 2692959"/>
              <a:gd name="connsiteY0" fmla="*/ 0 h 6219335"/>
              <a:gd name="connsiteX1" fmla="*/ 2692959 w 2692959"/>
              <a:gd name="connsiteY1" fmla="*/ 1588177 h 6219335"/>
              <a:gd name="connsiteX2" fmla="*/ 2173801 w 2692959"/>
              <a:gd name="connsiteY2" fmla="*/ 1588177 h 6219335"/>
              <a:gd name="connsiteX3" fmla="*/ 2565732 w 2692959"/>
              <a:gd name="connsiteY3" fmla="*/ 5812935 h 6219335"/>
              <a:gd name="connsiteX4" fmla="*/ 0 w 2692959"/>
              <a:gd name="connsiteY4" fmla="*/ 6219335 h 6219335"/>
              <a:gd name="connsiteX5" fmla="*/ 1369831 w 2692959"/>
              <a:gd name="connsiteY5" fmla="*/ 1588177 h 6219335"/>
              <a:gd name="connsiteX6" fmla="*/ 850674 w 2692959"/>
              <a:gd name="connsiteY6" fmla="*/ 1588177 h 6219335"/>
              <a:gd name="connsiteX7" fmla="*/ 1771817 w 2692959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25274 w 3403932"/>
              <a:gd name="connsiteY6" fmla="*/ 16897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6643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25274 w 3403932"/>
              <a:gd name="connsiteY6" fmla="*/ 1689777 h 6219335"/>
              <a:gd name="connsiteX7" fmla="*/ 1771817 w 3403932"/>
              <a:gd name="connsiteY7" fmla="*/ 0 h 6219335"/>
              <a:gd name="connsiteX0" fmla="*/ 1822617 w 3403932"/>
              <a:gd name="connsiteY0" fmla="*/ 0 h 5444635"/>
              <a:gd name="connsiteX1" fmla="*/ 2692959 w 3403932"/>
              <a:gd name="connsiteY1" fmla="*/ 889677 h 5444635"/>
              <a:gd name="connsiteX2" fmla="*/ 2173801 w 3403932"/>
              <a:gd name="connsiteY2" fmla="*/ 813477 h 5444635"/>
              <a:gd name="connsiteX3" fmla="*/ 3403932 w 3403932"/>
              <a:gd name="connsiteY3" fmla="*/ 5368435 h 5444635"/>
              <a:gd name="connsiteX4" fmla="*/ 0 w 3403932"/>
              <a:gd name="connsiteY4" fmla="*/ 5444635 h 5444635"/>
              <a:gd name="connsiteX5" fmla="*/ 1369831 w 3403932"/>
              <a:gd name="connsiteY5" fmla="*/ 813477 h 5444635"/>
              <a:gd name="connsiteX6" fmla="*/ 825274 w 3403932"/>
              <a:gd name="connsiteY6" fmla="*/ 915077 h 5444635"/>
              <a:gd name="connsiteX7" fmla="*/ 1822617 w 3403932"/>
              <a:gd name="connsiteY7" fmla="*/ 0 h 5444635"/>
              <a:gd name="connsiteX0" fmla="*/ 1784517 w 3365832"/>
              <a:gd name="connsiteY0" fmla="*/ 0 h 5368435"/>
              <a:gd name="connsiteX1" fmla="*/ 2654859 w 3365832"/>
              <a:gd name="connsiteY1" fmla="*/ 889677 h 5368435"/>
              <a:gd name="connsiteX2" fmla="*/ 2135701 w 3365832"/>
              <a:gd name="connsiteY2" fmla="*/ 813477 h 5368435"/>
              <a:gd name="connsiteX3" fmla="*/ 3365832 w 3365832"/>
              <a:gd name="connsiteY3" fmla="*/ 5368435 h 5368435"/>
              <a:gd name="connsiteX4" fmla="*/ 0 w 3365832"/>
              <a:gd name="connsiteY4" fmla="*/ 5368435 h 5368435"/>
              <a:gd name="connsiteX5" fmla="*/ 1331731 w 3365832"/>
              <a:gd name="connsiteY5" fmla="*/ 813477 h 5368435"/>
              <a:gd name="connsiteX6" fmla="*/ 787174 w 3365832"/>
              <a:gd name="connsiteY6" fmla="*/ 915077 h 5368435"/>
              <a:gd name="connsiteX7" fmla="*/ 1784517 w 3365832"/>
              <a:gd name="connsiteY7" fmla="*/ 0 h 5368435"/>
              <a:gd name="connsiteX0" fmla="*/ 1784517 w 3492832"/>
              <a:gd name="connsiteY0" fmla="*/ 0 h 5368435"/>
              <a:gd name="connsiteX1" fmla="*/ 2654859 w 3492832"/>
              <a:gd name="connsiteY1" fmla="*/ 889677 h 5368435"/>
              <a:gd name="connsiteX2" fmla="*/ 2135701 w 3492832"/>
              <a:gd name="connsiteY2" fmla="*/ 813477 h 5368435"/>
              <a:gd name="connsiteX3" fmla="*/ 3492832 w 3492832"/>
              <a:gd name="connsiteY3" fmla="*/ 5368435 h 5368435"/>
              <a:gd name="connsiteX4" fmla="*/ 0 w 3492832"/>
              <a:gd name="connsiteY4" fmla="*/ 5368435 h 5368435"/>
              <a:gd name="connsiteX5" fmla="*/ 1331731 w 3492832"/>
              <a:gd name="connsiteY5" fmla="*/ 813477 h 5368435"/>
              <a:gd name="connsiteX6" fmla="*/ 787174 w 3492832"/>
              <a:gd name="connsiteY6" fmla="*/ 915077 h 5368435"/>
              <a:gd name="connsiteX7" fmla="*/ 1784517 w 3492832"/>
              <a:gd name="connsiteY7" fmla="*/ 0 h 53684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35701 w 3581732"/>
              <a:gd name="connsiteY2" fmla="*/ 8134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35701 w 3581732"/>
              <a:gd name="connsiteY2" fmla="*/ 8134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35701 w 3581732"/>
              <a:gd name="connsiteY2" fmla="*/ 8134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35701 w 3581732"/>
              <a:gd name="connsiteY2" fmla="*/ 8134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35701 w 3581732"/>
              <a:gd name="connsiteY2" fmla="*/ 8134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7372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7499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7118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9150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7118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92959 w 3581732"/>
              <a:gd name="connsiteY1" fmla="*/ 9023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7118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92959 w 3581732"/>
              <a:gd name="connsiteY1" fmla="*/ 9023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92959 w 3581732"/>
              <a:gd name="connsiteY1" fmla="*/ 9023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92959 w 3581732"/>
              <a:gd name="connsiteY1" fmla="*/ 9023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914174 w 3581732"/>
              <a:gd name="connsiteY6" fmla="*/ 7753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92959 w 3581732"/>
              <a:gd name="connsiteY1" fmla="*/ 7626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914174 w 3581732"/>
              <a:gd name="connsiteY6" fmla="*/ 7753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67559 w 3581732"/>
              <a:gd name="connsiteY1" fmla="*/ 9658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914174 w 3581732"/>
              <a:gd name="connsiteY6" fmla="*/ 7753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67559 w 3581732"/>
              <a:gd name="connsiteY1" fmla="*/ 9658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914174 w 3581732"/>
              <a:gd name="connsiteY6" fmla="*/ 9277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67559 w 3581732"/>
              <a:gd name="connsiteY1" fmla="*/ 9658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71431 w 3581732"/>
              <a:gd name="connsiteY5" fmla="*/ 864277 h 5393835"/>
              <a:gd name="connsiteX6" fmla="*/ 914174 w 3581732"/>
              <a:gd name="connsiteY6" fmla="*/ 9277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67559 w 3581732"/>
              <a:gd name="connsiteY1" fmla="*/ 965877 h 5393835"/>
              <a:gd name="connsiteX2" fmla="*/ 2084901 w 3581732"/>
              <a:gd name="connsiteY2" fmla="*/ 8769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71431 w 3581732"/>
              <a:gd name="connsiteY5" fmla="*/ 864277 h 5393835"/>
              <a:gd name="connsiteX6" fmla="*/ 914174 w 3581732"/>
              <a:gd name="connsiteY6" fmla="*/ 927777 h 5393835"/>
              <a:gd name="connsiteX7" fmla="*/ 1784517 w 3581732"/>
              <a:gd name="connsiteY7" fmla="*/ 0 h 539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81732" h="5393835">
                <a:moveTo>
                  <a:pt x="1784517" y="0"/>
                </a:moveTo>
                <a:lnTo>
                  <a:pt x="2667559" y="965877"/>
                </a:lnTo>
                <a:lnTo>
                  <a:pt x="2084901" y="876977"/>
                </a:lnTo>
                <a:cubicBezTo>
                  <a:pt x="2088545" y="2496896"/>
                  <a:pt x="2498588" y="4116816"/>
                  <a:pt x="3581732" y="5393835"/>
                </a:cubicBezTo>
                <a:lnTo>
                  <a:pt x="0" y="5368435"/>
                </a:lnTo>
                <a:cubicBezTo>
                  <a:pt x="1129710" y="4193016"/>
                  <a:pt x="1383121" y="2661996"/>
                  <a:pt x="1471431" y="864277"/>
                </a:cubicBezTo>
                <a:lnTo>
                  <a:pt x="914174" y="927777"/>
                </a:lnTo>
                <a:lnTo>
                  <a:pt x="1784517" y="0"/>
                </a:lnTo>
                <a:close/>
              </a:path>
            </a:pathLst>
          </a:custGeom>
          <a:gradFill>
            <a:gsLst>
              <a:gs pos="100000">
                <a:schemeClr val="accent2">
                  <a:alpha val="0"/>
                  <a:lumMod val="0"/>
                  <a:lumOff val="100000"/>
                </a:schemeClr>
              </a:gs>
              <a:gs pos="0">
                <a:schemeClr val="accent2">
                  <a:alpha val="30000"/>
                  <a:lumMod val="90000"/>
                  <a:lumOff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accent4"/>
              </a:solidFill>
              <a:highlight>
                <a:srgbClr val="FFFF00"/>
              </a:highlight>
              <a:latin typeface="+mn-ea"/>
              <a:cs typeface="+mn-ea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735A54B4-B0AF-40AF-88B5-80DC4257502E}"/>
              </a:ext>
            </a:extLst>
          </p:cNvPr>
          <p:cNvSpPr/>
          <p:nvPr/>
        </p:nvSpPr>
        <p:spPr>
          <a:xfrm>
            <a:off x="4018184" y="4258992"/>
            <a:ext cx="2695397" cy="4059078"/>
          </a:xfrm>
          <a:custGeom>
            <a:avLst/>
            <a:gdLst>
              <a:gd name="connsiteX0" fmla="*/ 921143 w 1842285"/>
              <a:gd name="connsiteY0" fmla="*/ 0 h 5812935"/>
              <a:gd name="connsiteX1" fmla="*/ 1842285 w 1842285"/>
              <a:gd name="connsiteY1" fmla="*/ 1588177 h 5812935"/>
              <a:gd name="connsiteX2" fmla="*/ 1323127 w 1842285"/>
              <a:gd name="connsiteY2" fmla="*/ 1588177 h 5812935"/>
              <a:gd name="connsiteX3" fmla="*/ 1715058 w 1842285"/>
              <a:gd name="connsiteY3" fmla="*/ 5812935 h 5812935"/>
              <a:gd name="connsiteX4" fmla="*/ 127226 w 1842285"/>
              <a:gd name="connsiteY4" fmla="*/ 5812935 h 5812935"/>
              <a:gd name="connsiteX5" fmla="*/ 519157 w 1842285"/>
              <a:gd name="connsiteY5" fmla="*/ 1588177 h 5812935"/>
              <a:gd name="connsiteX6" fmla="*/ 0 w 1842285"/>
              <a:gd name="connsiteY6" fmla="*/ 1588177 h 5812935"/>
              <a:gd name="connsiteX0" fmla="*/ 1771817 w 2692959"/>
              <a:gd name="connsiteY0" fmla="*/ 0 h 6219335"/>
              <a:gd name="connsiteX1" fmla="*/ 2692959 w 2692959"/>
              <a:gd name="connsiteY1" fmla="*/ 1588177 h 6219335"/>
              <a:gd name="connsiteX2" fmla="*/ 2173801 w 2692959"/>
              <a:gd name="connsiteY2" fmla="*/ 1588177 h 6219335"/>
              <a:gd name="connsiteX3" fmla="*/ 2565732 w 2692959"/>
              <a:gd name="connsiteY3" fmla="*/ 5812935 h 6219335"/>
              <a:gd name="connsiteX4" fmla="*/ 0 w 2692959"/>
              <a:gd name="connsiteY4" fmla="*/ 6219335 h 6219335"/>
              <a:gd name="connsiteX5" fmla="*/ 1369831 w 2692959"/>
              <a:gd name="connsiteY5" fmla="*/ 1588177 h 6219335"/>
              <a:gd name="connsiteX6" fmla="*/ 850674 w 2692959"/>
              <a:gd name="connsiteY6" fmla="*/ 1588177 h 6219335"/>
              <a:gd name="connsiteX7" fmla="*/ 1771817 w 2692959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25274 w 3403932"/>
              <a:gd name="connsiteY6" fmla="*/ 16897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6643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25274 w 3403932"/>
              <a:gd name="connsiteY6" fmla="*/ 1689777 h 6219335"/>
              <a:gd name="connsiteX7" fmla="*/ 1771817 w 3403932"/>
              <a:gd name="connsiteY7" fmla="*/ 0 h 6219335"/>
              <a:gd name="connsiteX0" fmla="*/ 1822617 w 3403932"/>
              <a:gd name="connsiteY0" fmla="*/ 0 h 5444635"/>
              <a:gd name="connsiteX1" fmla="*/ 2692959 w 3403932"/>
              <a:gd name="connsiteY1" fmla="*/ 889677 h 5444635"/>
              <a:gd name="connsiteX2" fmla="*/ 2173801 w 3403932"/>
              <a:gd name="connsiteY2" fmla="*/ 813477 h 5444635"/>
              <a:gd name="connsiteX3" fmla="*/ 3403932 w 3403932"/>
              <a:gd name="connsiteY3" fmla="*/ 5368435 h 5444635"/>
              <a:gd name="connsiteX4" fmla="*/ 0 w 3403932"/>
              <a:gd name="connsiteY4" fmla="*/ 5444635 h 5444635"/>
              <a:gd name="connsiteX5" fmla="*/ 1369831 w 3403932"/>
              <a:gd name="connsiteY5" fmla="*/ 813477 h 5444635"/>
              <a:gd name="connsiteX6" fmla="*/ 825274 w 3403932"/>
              <a:gd name="connsiteY6" fmla="*/ 915077 h 5444635"/>
              <a:gd name="connsiteX7" fmla="*/ 1822617 w 3403932"/>
              <a:gd name="connsiteY7" fmla="*/ 0 h 5444635"/>
              <a:gd name="connsiteX0" fmla="*/ 1784517 w 3365832"/>
              <a:gd name="connsiteY0" fmla="*/ 0 h 5368435"/>
              <a:gd name="connsiteX1" fmla="*/ 2654859 w 3365832"/>
              <a:gd name="connsiteY1" fmla="*/ 889677 h 5368435"/>
              <a:gd name="connsiteX2" fmla="*/ 2135701 w 3365832"/>
              <a:gd name="connsiteY2" fmla="*/ 813477 h 5368435"/>
              <a:gd name="connsiteX3" fmla="*/ 3365832 w 3365832"/>
              <a:gd name="connsiteY3" fmla="*/ 5368435 h 5368435"/>
              <a:gd name="connsiteX4" fmla="*/ 0 w 3365832"/>
              <a:gd name="connsiteY4" fmla="*/ 5368435 h 5368435"/>
              <a:gd name="connsiteX5" fmla="*/ 1331731 w 3365832"/>
              <a:gd name="connsiteY5" fmla="*/ 813477 h 5368435"/>
              <a:gd name="connsiteX6" fmla="*/ 787174 w 3365832"/>
              <a:gd name="connsiteY6" fmla="*/ 915077 h 5368435"/>
              <a:gd name="connsiteX7" fmla="*/ 1784517 w 3365832"/>
              <a:gd name="connsiteY7" fmla="*/ 0 h 5368435"/>
              <a:gd name="connsiteX0" fmla="*/ 1784517 w 3492832"/>
              <a:gd name="connsiteY0" fmla="*/ 0 h 5368435"/>
              <a:gd name="connsiteX1" fmla="*/ 2654859 w 3492832"/>
              <a:gd name="connsiteY1" fmla="*/ 889677 h 5368435"/>
              <a:gd name="connsiteX2" fmla="*/ 2135701 w 3492832"/>
              <a:gd name="connsiteY2" fmla="*/ 813477 h 5368435"/>
              <a:gd name="connsiteX3" fmla="*/ 3492832 w 3492832"/>
              <a:gd name="connsiteY3" fmla="*/ 5368435 h 5368435"/>
              <a:gd name="connsiteX4" fmla="*/ 0 w 3492832"/>
              <a:gd name="connsiteY4" fmla="*/ 5368435 h 5368435"/>
              <a:gd name="connsiteX5" fmla="*/ 1331731 w 3492832"/>
              <a:gd name="connsiteY5" fmla="*/ 813477 h 5368435"/>
              <a:gd name="connsiteX6" fmla="*/ 787174 w 3492832"/>
              <a:gd name="connsiteY6" fmla="*/ 915077 h 5368435"/>
              <a:gd name="connsiteX7" fmla="*/ 1784517 w 3492832"/>
              <a:gd name="connsiteY7" fmla="*/ 0 h 53684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35701 w 3581732"/>
              <a:gd name="connsiteY2" fmla="*/ 8134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35701 w 3581732"/>
              <a:gd name="connsiteY2" fmla="*/ 8134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35701 w 3581732"/>
              <a:gd name="connsiteY2" fmla="*/ 8134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35701 w 3581732"/>
              <a:gd name="connsiteY2" fmla="*/ 8134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35701 w 3581732"/>
              <a:gd name="connsiteY2" fmla="*/ 8134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7372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7499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7118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9150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7118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92959 w 3581732"/>
              <a:gd name="connsiteY1" fmla="*/ 9023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7118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92959 w 3581732"/>
              <a:gd name="connsiteY1" fmla="*/ 9023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92959 w 3581732"/>
              <a:gd name="connsiteY1" fmla="*/ 9023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92959 w 3581732"/>
              <a:gd name="connsiteY1" fmla="*/ 9023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914174 w 3581732"/>
              <a:gd name="connsiteY6" fmla="*/ 7753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92959 w 3581732"/>
              <a:gd name="connsiteY1" fmla="*/ 7626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914174 w 3581732"/>
              <a:gd name="connsiteY6" fmla="*/ 7753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67559 w 3581732"/>
              <a:gd name="connsiteY1" fmla="*/ 9658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914174 w 3581732"/>
              <a:gd name="connsiteY6" fmla="*/ 7753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67559 w 3581732"/>
              <a:gd name="connsiteY1" fmla="*/ 9658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914174 w 3581732"/>
              <a:gd name="connsiteY6" fmla="*/ 9277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67559 w 3581732"/>
              <a:gd name="connsiteY1" fmla="*/ 9658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71431 w 3581732"/>
              <a:gd name="connsiteY5" fmla="*/ 864277 h 5393835"/>
              <a:gd name="connsiteX6" fmla="*/ 914174 w 3581732"/>
              <a:gd name="connsiteY6" fmla="*/ 9277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67559 w 3581732"/>
              <a:gd name="connsiteY1" fmla="*/ 965877 h 5393835"/>
              <a:gd name="connsiteX2" fmla="*/ 2084901 w 3581732"/>
              <a:gd name="connsiteY2" fmla="*/ 8769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71431 w 3581732"/>
              <a:gd name="connsiteY5" fmla="*/ 864277 h 5393835"/>
              <a:gd name="connsiteX6" fmla="*/ 914174 w 3581732"/>
              <a:gd name="connsiteY6" fmla="*/ 927777 h 5393835"/>
              <a:gd name="connsiteX7" fmla="*/ 1784517 w 3581732"/>
              <a:gd name="connsiteY7" fmla="*/ 0 h 539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81732" h="5393835">
                <a:moveTo>
                  <a:pt x="1784517" y="0"/>
                </a:moveTo>
                <a:lnTo>
                  <a:pt x="2667559" y="965877"/>
                </a:lnTo>
                <a:lnTo>
                  <a:pt x="2084901" y="876977"/>
                </a:lnTo>
                <a:cubicBezTo>
                  <a:pt x="2088545" y="2496896"/>
                  <a:pt x="2498588" y="4116816"/>
                  <a:pt x="3581732" y="5393835"/>
                </a:cubicBezTo>
                <a:lnTo>
                  <a:pt x="0" y="5368435"/>
                </a:lnTo>
                <a:cubicBezTo>
                  <a:pt x="1129710" y="4193016"/>
                  <a:pt x="1383121" y="2661996"/>
                  <a:pt x="1471431" y="864277"/>
                </a:cubicBezTo>
                <a:lnTo>
                  <a:pt x="914174" y="927777"/>
                </a:lnTo>
                <a:lnTo>
                  <a:pt x="1784517" y="0"/>
                </a:lnTo>
                <a:close/>
              </a:path>
            </a:pathLst>
          </a:custGeom>
          <a:gradFill>
            <a:gsLst>
              <a:gs pos="100000">
                <a:schemeClr val="accent2">
                  <a:alpha val="0"/>
                  <a:lumMod val="0"/>
                  <a:lumOff val="100000"/>
                </a:schemeClr>
              </a:gs>
              <a:gs pos="0">
                <a:schemeClr val="accent2">
                  <a:alpha val="30000"/>
                  <a:lumMod val="90000"/>
                  <a:lumOff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accent4"/>
              </a:solidFill>
              <a:highlight>
                <a:srgbClr val="FFFF00"/>
              </a:highlight>
              <a:latin typeface="+mn-ea"/>
              <a:cs typeface="+mn-ea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0A39B858-0E26-4EC8-BFD4-498601639194}"/>
              </a:ext>
            </a:extLst>
          </p:cNvPr>
          <p:cNvSpPr/>
          <p:nvPr/>
        </p:nvSpPr>
        <p:spPr>
          <a:xfrm>
            <a:off x="2213201" y="4799103"/>
            <a:ext cx="2267367" cy="3414495"/>
          </a:xfrm>
          <a:custGeom>
            <a:avLst/>
            <a:gdLst>
              <a:gd name="connsiteX0" fmla="*/ 921143 w 1842285"/>
              <a:gd name="connsiteY0" fmla="*/ 0 h 5812935"/>
              <a:gd name="connsiteX1" fmla="*/ 1842285 w 1842285"/>
              <a:gd name="connsiteY1" fmla="*/ 1588177 h 5812935"/>
              <a:gd name="connsiteX2" fmla="*/ 1323127 w 1842285"/>
              <a:gd name="connsiteY2" fmla="*/ 1588177 h 5812935"/>
              <a:gd name="connsiteX3" fmla="*/ 1715058 w 1842285"/>
              <a:gd name="connsiteY3" fmla="*/ 5812935 h 5812935"/>
              <a:gd name="connsiteX4" fmla="*/ 127226 w 1842285"/>
              <a:gd name="connsiteY4" fmla="*/ 5812935 h 5812935"/>
              <a:gd name="connsiteX5" fmla="*/ 519157 w 1842285"/>
              <a:gd name="connsiteY5" fmla="*/ 1588177 h 5812935"/>
              <a:gd name="connsiteX6" fmla="*/ 0 w 1842285"/>
              <a:gd name="connsiteY6" fmla="*/ 1588177 h 5812935"/>
              <a:gd name="connsiteX0" fmla="*/ 1771817 w 2692959"/>
              <a:gd name="connsiteY0" fmla="*/ 0 h 6219335"/>
              <a:gd name="connsiteX1" fmla="*/ 2692959 w 2692959"/>
              <a:gd name="connsiteY1" fmla="*/ 1588177 h 6219335"/>
              <a:gd name="connsiteX2" fmla="*/ 2173801 w 2692959"/>
              <a:gd name="connsiteY2" fmla="*/ 1588177 h 6219335"/>
              <a:gd name="connsiteX3" fmla="*/ 2565732 w 2692959"/>
              <a:gd name="connsiteY3" fmla="*/ 5812935 h 6219335"/>
              <a:gd name="connsiteX4" fmla="*/ 0 w 2692959"/>
              <a:gd name="connsiteY4" fmla="*/ 6219335 h 6219335"/>
              <a:gd name="connsiteX5" fmla="*/ 1369831 w 2692959"/>
              <a:gd name="connsiteY5" fmla="*/ 1588177 h 6219335"/>
              <a:gd name="connsiteX6" fmla="*/ 850674 w 2692959"/>
              <a:gd name="connsiteY6" fmla="*/ 1588177 h 6219335"/>
              <a:gd name="connsiteX7" fmla="*/ 1771817 w 2692959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25274 w 3403932"/>
              <a:gd name="connsiteY6" fmla="*/ 16897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6643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25274 w 3403932"/>
              <a:gd name="connsiteY6" fmla="*/ 1689777 h 6219335"/>
              <a:gd name="connsiteX7" fmla="*/ 1771817 w 3403932"/>
              <a:gd name="connsiteY7" fmla="*/ 0 h 6219335"/>
              <a:gd name="connsiteX0" fmla="*/ 1822617 w 3403932"/>
              <a:gd name="connsiteY0" fmla="*/ 0 h 5444635"/>
              <a:gd name="connsiteX1" fmla="*/ 2692959 w 3403932"/>
              <a:gd name="connsiteY1" fmla="*/ 889677 h 5444635"/>
              <a:gd name="connsiteX2" fmla="*/ 2173801 w 3403932"/>
              <a:gd name="connsiteY2" fmla="*/ 813477 h 5444635"/>
              <a:gd name="connsiteX3" fmla="*/ 3403932 w 3403932"/>
              <a:gd name="connsiteY3" fmla="*/ 5368435 h 5444635"/>
              <a:gd name="connsiteX4" fmla="*/ 0 w 3403932"/>
              <a:gd name="connsiteY4" fmla="*/ 5444635 h 5444635"/>
              <a:gd name="connsiteX5" fmla="*/ 1369831 w 3403932"/>
              <a:gd name="connsiteY5" fmla="*/ 813477 h 5444635"/>
              <a:gd name="connsiteX6" fmla="*/ 825274 w 3403932"/>
              <a:gd name="connsiteY6" fmla="*/ 915077 h 5444635"/>
              <a:gd name="connsiteX7" fmla="*/ 1822617 w 3403932"/>
              <a:gd name="connsiteY7" fmla="*/ 0 h 5444635"/>
              <a:gd name="connsiteX0" fmla="*/ 1784517 w 3365832"/>
              <a:gd name="connsiteY0" fmla="*/ 0 h 5368435"/>
              <a:gd name="connsiteX1" fmla="*/ 2654859 w 3365832"/>
              <a:gd name="connsiteY1" fmla="*/ 889677 h 5368435"/>
              <a:gd name="connsiteX2" fmla="*/ 2135701 w 3365832"/>
              <a:gd name="connsiteY2" fmla="*/ 813477 h 5368435"/>
              <a:gd name="connsiteX3" fmla="*/ 3365832 w 3365832"/>
              <a:gd name="connsiteY3" fmla="*/ 5368435 h 5368435"/>
              <a:gd name="connsiteX4" fmla="*/ 0 w 3365832"/>
              <a:gd name="connsiteY4" fmla="*/ 5368435 h 5368435"/>
              <a:gd name="connsiteX5" fmla="*/ 1331731 w 3365832"/>
              <a:gd name="connsiteY5" fmla="*/ 813477 h 5368435"/>
              <a:gd name="connsiteX6" fmla="*/ 787174 w 3365832"/>
              <a:gd name="connsiteY6" fmla="*/ 915077 h 5368435"/>
              <a:gd name="connsiteX7" fmla="*/ 1784517 w 3365832"/>
              <a:gd name="connsiteY7" fmla="*/ 0 h 5368435"/>
              <a:gd name="connsiteX0" fmla="*/ 1784517 w 3492832"/>
              <a:gd name="connsiteY0" fmla="*/ 0 h 5368435"/>
              <a:gd name="connsiteX1" fmla="*/ 2654859 w 3492832"/>
              <a:gd name="connsiteY1" fmla="*/ 889677 h 5368435"/>
              <a:gd name="connsiteX2" fmla="*/ 2135701 w 3492832"/>
              <a:gd name="connsiteY2" fmla="*/ 813477 h 5368435"/>
              <a:gd name="connsiteX3" fmla="*/ 3492832 w 3492832"/>
              <a:gd name="connsiteY3" fmla="*/ 5368435 h 5368435"/>
              <a:gd name="connsiteX4" fmla="*/ 0 w 3492832"/>
              <a:gd name="connsiteY4" fmla="*/ 5368435 h 5368435"/>
              <a:gd name="connsiteX5" fmla="*/ 1331731 w 3492832"/>
              <a:gd name="connsiteY5" fmla="*/ 813477 h 5368435"/>
              <a:gd name="connsiteX6" fmla="*/ 787174 w 3492832"/>
              <a:gd name="connsiteY6" fmla="*/ 915077 h 5368435"/>
              <a:gd name="connsiteX7" fmla="*/ 1784517 w 3492832"/>
              <a:gd name="connsiteY7" fmla="*/ 0 h 53684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35701 w 3581732"/>
              <a:gd name="connsiteY2" fmla="*/ 8134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35701 w 3581732"/>
              <a:gd name="connsiteY2" fmla="*/ 8134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35701 w 3581732"/>
              <a:gd name="connsiteY2" fmla="*/ 8134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35701 w 3581732"/>
              <a:gd name="connsiteY2" fmla="*/ 8134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35701 w 3581732"/>
              <a:gd name="connsiteY2" fmla="*/ 8134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7372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7499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7118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9150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7118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92959 w 3581732"/>
              <a:gd name="connsiteY1" fmla="*/ 9023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7118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92959 w 3581732"/>
              <a:gd name="connsiteY1" fmla="*/ 9023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92959 w 3581732"/>
              <a:gd name="connsiteY1" fmla="*/ 9023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92959 w 3581732"/>
              <a:gd name="connsiteY1" fmla="*/ 9023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914174 w 3581732"/>
              <a:gd name="connsiteY6" fmla="*/ 7753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92959 w 3581732"/>
              <a:gd name="connsiteY1" fmla="*/ 7626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914174 w 3581732"/>
              <a:gd name="connsiteY6" fmla="*/ 7753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67559 w 3581732"/>
              <a:gd name="connsiteY1" fmla="*/ 9658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914174 w 3581732"/>
              <a:gd name="connsiteY6" fmla="*/ 7753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67559 w 3581732"/>
              <a:gd name="connsiteY1" fmla="*/ 9658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914174 w 3581732"/>
              <a:gd name="connsiteY6" fmla="*/ 9277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67559 w 3581732"/>
              <a:gd name="connsiteY1" fmla="*/ 9658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71431 w 3581732"/>
              <a:gd name="connsiteY5" fmla="*/ 864277 h 5393835"/>
              <a:gd name="connsiteX6" fmla="*/ 914174 w 3581732"/>
              <a:gd name="connsiteY6" fmla="*/ 9277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67559 w 3581732"/>
              <a:gd name="connsiteY1" fmla="*/ 965877 h 5393835"/>
              <a:gd name="connsiteX2" fmla="*/ 2084901 w 3581732"/>
              <a:gd name="connsiteY2" fmla="*/ 8769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71431 w 3581732"/>
              <a:gd name="connsiteY5" fmla="*/ 864277 h 5393835"/>
              <a:gd name="connsiteX6" fmla="*/ 914174 w 3581732"/>
              <a:gd name="connsiteY6" fmla="*/ 927777 h 5393835"/>
              <a:gd name="connsiteX7" fmla="*/ 1784517 w 3581732"/>
              <a:gd name="connsiteY7" fmla="*/ 0 h 539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81732" h="5393835">
                <a:moveTo>
                  <a:pt x="1784517" y="0"/>
                </a:moveTo>
                <a:lnTo>
                  <a:pt x="2667559" y="965877"/>
                </a:lnTo>
                <a:lnTo>
                  <a:pt x="2084901" y="876977"/>
                </a:lnTo>
                <a:cubicBezTo>
                  <a:pt x="2088545" y="2496896"/>
                  <a:pt x="2498588" y="4116816"/>
                  <a:pt x="3581732" y="5393835"/>
                </a:cubicBezTo>
                <a:lnTo>
                  <a:pt x="0" y="5368435"/>
                </a:lnTo>
                <a:cubicBezTo>
                  <a:pt x="1129710" y="4193016"/>
                  <a:pt x="1383121" y="2661996"/>
                  <a:pt x="1471431" y="864277"/>
                </a:cubicBezTo>
                <a:lnTo>
                  <a:pt x="914174" y="927777"/>
                </a:lnTo>
                <a:lnTo>
                  <a:pt x="1784517" y="0"/>
                </a:lnTo>
                <a:close/>
              </a:path>
            </a:pathLst>
          </a:custGeom>
          <a:gradFill>
            <a:gsLst>
              <a:gs pos="100000">
                <a:schemeClr val="accent2">
                  <a:alpha val="0"/>
                  <a:lumMod val="0"/>
                  <a:lumOff val="100000"/>
                </a:schemeClr>
              </a:gs>
              <a:gs pos="0">
                <a:schemeClr val="accent2">
                  <a:alpha val="30000"/>
                  <a:lumMod val="90000"/>
                  <a:lumOff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accent4"/>
              </a:solidFill>
              <a:highlight>
                <a:srgbClr val="FFFF00"/>
              </a:highlight>
              <a:latin typeface="+mn-ea"/>
              <a:cs typeface="+mn-ea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3EC4C788-60FF-40E2-9F21-E8855A378BA2}"/>
              </a:ext>
            </a:extLst>
          </p:cNvPr>
          <p:cNvSpPr/>
          <p:nvPr/>
        </p:nvSpPr>
        <p:spPr>
          <a:xfrm>
            <a:off x="608131" y="5424031"/>
            <a:ext cx="1812129" cy="2728938"/>
          </a:xfrm>
          <a:custGeom>
            <a:avLst/>
            <a:gdLst>
              <a:gd name="connsiteX0" fmla="*/ 921143 w 1842285"/>
              <a:gd name="connsiteY0" fmla="*/ 0 h 5812935"/>
              <a:gd name="connsiteX1" fmla="*/ 1842285 w 1842285"/>
              <a:gd name="connsiteY1" fmla="*/ 1588177 h 5812935"/>
              <a:gd name="connsiteX2" fmla="*/ 1323127 w 1842285"/>
              <a:gd name="connsiteY2" fmla="*/ 1588177 h 5812935"/>
              <a:gd name="connsiteX3" fmla="*/ 1715058 w 1842285"/>
              <a:gd name="connsiteY3" fmla="*/ 5812935 h 5812935"/>
              <a:gd name="connsiteX4" fmla="*/ 127226 w 1842285"/>
              <a:gd name="connsiteY4" fmla="*/ 5812935 h 5812935"/>
              <a:gd name="connsiteX5" fmla="*/ 519157 w 1842285"/>
              <a:gd name="connsiteY5" fmla="*/ 1588177 h 5812935"/>
              <a:gd name="connsiteX6" fmla="*/ 0 w 1842285"/>
              <a:gd name="connsiteY6" fmla="*/ 1588177 h 5812935"/>
              <a:gd name="connsiteX0" fmla="*/ 1771817 w 2692959"/>
              <a:gd name="connsiteY0" fmla="*/ 0 h 6219335"/>
              <a:gd name="connsiteX1" fmla="*/ 2692959 w 2692959"/>
              <a:gd name="connsiteY1" fmla="*/ 1588177 h 6219335"/>
              <a:gd name="connsiteX2" fmla="*/ 2173801 w 2692959"/>
              <a:gd name="connsiteY2" fmla="*/ 1588177 h 6219335"/>
              <a:gd name="connsiteX3" fmla="*/ 2565732 w 2692959"/>
              <a:gd name="connsiteY3" fmla="*/ 5812935 h 6219335"/>
              <a:gd name="connsiteX4" fmla="*/ 0 w 2692959"/>
              <a:gd name="connsiteY4" fmla="*/ 6219335 h 6219335"/>
              <a:gd name="connsiteX5" fmla="*/ 1369831 w 2692959"/>
              <a:gd name="connsiteY5" fmla="*/ 1588177 h 6219335"/>
              <a:gd name="connsiteX6" fmla="*/ 850674 w 2692959"/>
              <a:gd name="connsiteY6" fmla="*/ 1588177 h 6219335"/>
              <a:gd name="connsiteX7" fmla="*/ 1771817 w 2692959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50674 w 3403932"/>
              <a:gd name="connsiteY6" fmla="*/ 15881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5881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25274 w 3403932"/>
              <a:gd name="connsiteY6" fmla="*/ 1689777 h 6219335"/>
              <a:gd name="connsiteX7" fmla="*/ 1771817 w 3403932"/>
              <a:gd name="connsiteY7" fmla="*/ 0 h 6219335"/>
              <a:gd name="connsiteX0" fmla="*/ 1771817 w 3403932"/>
              <a:gd name="connsiteY0" fmla="*/ 0 h 6219335"/>
              <a:gd name="connsiteX1" fmla="*/ 2692959 w 3403932"/>
              <a:gd name="connsiteY1" fmla="*/ 1664377 h 6219335"/>
              <a:gd name="connsiteX2" fmla="*/ 2173801 w 3403932"/>
              <a:gd name="connsiteY2" fmla="*/ 1588177 h 6219335"/>
              <a:gd name="connsiteX3" fmla="*/ 3403932 w 3403932"/>
              <a:gd name="connsiteY3" fmla="*/ 6143135 h 6219335"/>
              <a:gd name="connsiteX4" fmla="*/ 0 w 3403932"/>
              <a:gd name="connsiteY4" fmla="*/ 6219335 h 6219335"/>
              <a:gd name="connsiteX5" fmla="*/ 1369831 w 3403932"/>
              <a:gd name="connsiteY5" fmla="*/ 1588177 h 6219335"/>
              <a:gd name="connsiteX6" fmla="*/ 825274 w 3403932"/>
              <a:gd name="connsiteY6" fmla="*/ 1689777 h 6219335"/>
              <a:gd name="connsiteX7" fmla="*/ 1771817 w 3403932"/>
              <a:gd name="connsiteY7" fmla="*/ 0 h 6219335"/>
              <a:gd name="connsiteX0" fmla="*/ 1822617 w 3403932"/>
              <a:gd name="connsiteY0" fmla="*/ 0 h 5444635"/>
              <a:gd name="connsiteX1" fmla="*/ 2692959 w 3403932"/>
              <a:gd name="connsiteY1" fmla="*/ 889677 h 5444635"/>
              <a:gd name="connsiteX2" fmla="*/ 2173801 w 3403932"/>
              <a:gd name="connsiteY2" fmla="*/ 813477 h 5444635"/>
              <a:gd name="connsiteX3" fmla="*/ 3403932 w 3403932"/>
              <a:gd name="connsiteY3" fmla="*/ 5368435 h 5444635"/>
              <a:gd name="connsiteX4" fmla="*/ 0 w 3403932"/>
              <a:gd name="connsiteY4" fmla="*/ 5444635 h 5444635"/>
              <a:gd name="connsiteX5" fmla="*/ 1369831 w 3403932"/>
              <a:gd name="connsiteY5" fmla="*/ 813477 h 5444635"/>
              <a:gd name="connsiteX6" fmla="*/ 825274 w 3403932"/>
              <a:gd name="connsiteY6" fmla="*/ 915077 h 5444635"/>
              <a:gd name="connsiteX7" fmla="*/ 1822617 w 3403932"/>
              <a:gd name="connsiteY7" fmla="*/ 0 h 5444635"/>
              <a:gd name="connsiteX0" fmla="*/ 1784517 w 3365832"/>
              <a:gd name="connsiteY0" fmla="*/ 0 h 5368435"/>
              <a:gd name="connsiteX1" fmla="*/ 2654859 w 3365832"/>
              <a:gd name="connsiteY1" fmla="*/ 889677 h 5368435"/>
              <a:gd name="connsiteX2" fmla="*/ 2135701 w 3365832"/>
              <a:gd name="connsiteY2" fmla="*/ 813477 h 5368435"/>
              <a:gd name="connsiteX3" fmla="*/ 3365832 w 3365832"/>
              <a:gd name="connsiteY3" fmla="*/ 5368435 h 5368435"/>
              <a:gd name="connsiteX4" fmla="*/ 0 w 3365832"/>
              <a:gd name="connsiteY4" fmla="*/ 5368435 h 5368435"/>
              <a:gd name="connsiteX5" fmla="*/ 1331731 w 3365832"/>
              <a:gd name="connsiteY5" fmla="*/ 813477 h 5368435"/>
              <a:gd name="connsiteX6" fmla="*/ 787174 w 3365832"/>
              <a:gd name="connsiteY6" fmla="*/ 915077 h 5368435"/>
              <a:gd name="connsiteX7" fmla="*/ 1784517 w 3365832"/>
              <a:gd name="connsiteY7" fmla="*/ 0 h 5368435"/>
              <a:gd name="connsiteX0" fmla="*/ 1784517 w 3492832"/>
              <a:gd name="connsiteY0" fmla="*/ 0 h 5368435"/>
              <a:gd name="connsiteX1" fmla="*/ 2654859 w 3492832"/>
              <a:gd name="connsiteY1" fmla="*/ 889677 h 5368435"/>
              <a:gd name="connsiteX2" fmla="*/ 2135701 w 3492832"/>
              <a:gd name="connsiteY2" fmla="*/ 813477 h 5368435"/>
              <a:gd name="connsiteX3" fmla="*/ 3492832 w 3492832"/>
              <a:gd name="connsiteY3" fmla="*/ 5368435 h 5368435"/>
              <a:gd name="connsiteX4" fmla="*/ 0 w 3492832"/>
              <a:gd name="connsiteY4" fmla="*/ 5368435 h 5368435"/>
              <a:gd name="connsiteX5" fmla="*/ 1331731 w 3492832"/>
              <a:gd name="connsiteY5" fmla="*/ 813477 h 5368435"/>
              <a:gd name="connsiteX6" fmla="*/ 787174 w 3492832"/>
              <a:gd name="connsiteY6" fmla="*/ 915077 h 5368435"/>
              <a:gd name="connsiteX7" fmla="*/ 1784517 w 3492832"/>
              <a:gd name="connsiteY7" fmla="*/ 0 h 53684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35701 w 3581732"/>
              <a:gd name="connsiteY2" fmla="*/ 8134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35701 w 3581732"/>
              <a:gd name="connsiteY2" fmla="*/ 8134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35701 w 3581732"/>
              <a:gd name="connsiteY2" fmla="*/ 8134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35701 w 3581732"/>
              <a:gd name="connsiteY2" fmla="*/ 8134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35701 w 3581732"/>
              <a:gd name="connsiteY2" fmla="*/ 8134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8134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7372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7499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8896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7118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54859 w 3581732"/>
              <a:gd name="connsiteY1" fmla="*/ 9150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7118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92959 w 3581732"/>
              <a:gd name="connsiteY1" fmla="*/ 9023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331731 w 3581732"/>
              <a:gd name="connsiteY5" fmla="*/ 7118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92959 w 3581732"/>
              <a:gd name="connsiteY1" fmla="*/ 9023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92959 w 3581732"/>
              <a:gd name="connsiteY1" fmla="*/ 9023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787174 w 3581732"/>
              <a:gd name="connsiteY6" fmla="*/ 9150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92959 w 3581732"/>
              <a:gd name="connsiteY1" fmla="*/ 9023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914174 w 3581732"/>
              <a:gd name="connsiteY6" fmla="*/ 7753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92959 w 3581732"/>
              <a:gd name="connsiteY1" fmla="*/ 7626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914174 w 3581732"/>
              <a:gd name="connsiteY6" fmla="*/ 7753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67559 w 3581732"/>
              <a:gd name="connsiteY1" fmla="*/ 9658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914174 w 3581732"/>
              <a:gd name="connsiteY6" fmla="*/ 7753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67559 w 3581732"/>
              <a:gd name="connsiteY1" fmla="*/ 9658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84131 w 3581732"/>
              <a:gd name="connsiteY5" fmla="*/ 699177 h 5393835"/>
              <a:gd name="connsiteX6" fmla="*/ 914174 w 3581732"/>
              <a:gd name="connsiteY6" fmla="*/ 9277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67559 w 3581732"/>
              <a:gd name="connsiteY1" fmla="*/ 965877 h 5393835"/>
              <a:gd name="connsiteX2" fmla="*/ 2110301 w 3581732"/>
              <a:gd name="connsiteY2" fmla="*/ 7118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71431 w 3581732"/>
              <a:gd name="connsiteY5" fmla="*/ 864277 h 5393835"/>
              <a:gd name="connsiteX6" fmla="*/ 914174 w 3581732"/>
              <a:gd name="connsiteY6" fmla="*/ 927777 h 5393835"/>
              <a:gd name="connsiteX7" fmla="*/ 1784517 w 3581732"/>
              <a:gd name="connsiteY7" fmla="*/ 0 h 5393835"/>
              <a:gd name="connsiteX0" fmla="*/ 1784517 w 3581732"/>
              <a:gd name="connsiteY0" fmla="*/ 0 h 5393835"/>
              <a:gd name="connsiteX1" fmla="*/ 2667559 w 3581732"/>
              <a:gd name="connsiteY1" fmla="*/ 965877 h 5393835"/>
              <a:gd name="connsiteX2" fmla="*/ 2084901 w 3581732"/>
              <a:gd name="connsiteY2" fmla="*/ 876977 h 5393835"/>
              <a:gd name="connsiteX3" fmla="*/ 3581732 w 3581732"/>
              <a:gd name="connsiteY3" fmla="*/ 5393835 h 5393835"/>
              <a:gd name="connsiteX4" fmla="*/ 0 w 3581732"/>
              <a:gd name="connsiteY4" fmla="*/ 5368435 h 5393835"/>
              <a:gd name="connsiteX5" fmla="*/ 1471431 w 3581732"/>
              <a:gd name="connsiteY5" fmla="*/ 864277 h 5393835"/>
              <a:gd name="connsiteX6" fmla="*/ 914174 w 3581732"/>
              <a:gd name="connsiteY6" fmla="*/ 927777 h 5393835"/>
              <a:gd name="connsiteX7" fmla="*/ 1784517 w 3581732"/>
              <a:gd name="connsiteY7" fmla="*/ 0 h 539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81732" h="5393835">
                <a:moveTo>
                  <a:pt x="1784517" y="0"/>
                </a:moveTo>
                <a:lnTo>
                  <a:pt x="2667559" y="965877"/>
                </a:lnTo>
                <a:lnTo>
                  <a:pt x="2084901" y="876977"/>
                </a:lnTo>
                <a:cubicBezTo>
                  <a:pt x="2088545" y="2496896"/>
                  <a:pt x="2498588" y="4116816"/>
                  <a:pt x="3581732" y="5393835"/>
                </a:cubicBezTo>
                <a:lnTo>
                  <a:pt x="0" y="5368435"/>
                </a:lnTo>
                <a:cubicBezTo>
                  <a:pt x="1129710" y="4193016"/>
                  <a:pt x="1383121" y="2661996"/>
                  <a:pt x="1471431" y="864277"/>
                </a:cubicBezTo>
                <a:lnTo>
                  <a:pt x="914174" y="927777"/>
                </a:lnTo>
                <a:lnTo>
                  <a:pt x="1784517" y="0"/>
                </a:lnTo>
                <a:close/>
              </a:path>
            </a:pathLst>
          </a:custGeom>
          <a:gradFill>
            <a:gsLst>
              <a:gs pos="100000">
                <a:schemeClr val="accent2">
                  <a:alpha val="0"/>
                  <a:lumMod val="0"/>
                  <a:lumOff val="100000"/>
                </a:schemeClr>
              </a:gs>
              <a:gs pos="0">
                <a:schemeClr val="accent2">
                  <a:alpha val="30000"/>
                  <a:lumMod val="90000"/>
                  <a:lumOff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accent4"/>
              </a:solidFill>
              <a:highlight>
                <a:srgbClr val="FFFF00"/>
              </a:highlight>
              <a:latin typeface="+mn-ea"/>
              <a:cs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62BC3AB-552A-49A6-AAA9-CFF9DC4DFB17}"/>
              </a:ext>
            </a:extLst>
          </p:cNvPr>
          <p:cNvSpPr txBox="1"/>
          <p:nvPr/>
        </p:nvSpPr>
        <p:spPr>
          <a:xfrm>
            <a:off x="1009839" y="1820017"/>
            <a:ext cx="9202057" cy="11747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2000" kern="0" dirty="0">
                <a:solidFill>
                  <a:schemeClr val="accent3"/>
                </a:solidFill>
                <a:latin typeface="+mn-ea"/>
              </a:rPr>
              <a:t>点击此处添加文本信息，标题数字和文字等都可以通过删除后重新输入进行更改</a:t>
            </a:r>
            <a:endParaRPr lang="en-US" altLang="zh-CN" sz="2000" kern="0" dirty="0">
              <a:solidFill>
                <a:schemeClr val="accent3"/>
              </a:solidFill>
              <a:latin typeface="+mn-ea"/>
            </a:endParaRPr>
          </a:p>
          <a:p>
            <a:pPr lvl="0">
              <a:lnSpc>
                <a:spcPct val="130000"/>
              </a:lnSpc>
              <a:defRPr/>
            </a:pPr>
            <a:r>
              <a:rPr kumimoji="0" lang="zh-CN" altLang="en-US" sz="200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ea"/>
              </a:rPr>
              <a:t>此处可添加公司项目组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ea"/>
              </a:rPr>
              <a:t>/</a:t>
            </a:r>
            <a:r>
              <a:rPr kumimoji="0" lang="zh-CN" altLang="en-US" sz="200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ea"/>
              </a:rPr>
              <a:t>部门</a:t>
            </a:r>
            <a:r>
              <a:rPr kumimoji="0" lang="en-US" altLang="zh-CN" sz="200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ea"/>
              </a:rPr>
              <a:t>/</a:t>
            </a:r>
            <a:r>
              <a:rPr kumimoji="0" lang="zh-CN" altLang="en-US" sz="200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ea"/>
              </a:rPr>
              <a:t>合作企业等工作合作成果；</a:t>
            </a:r>
            <a:endParaRPr kumimoji="0" lang="en-US" altLang="zh-CN" sz="200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</a:endParaRPr>
          </a:p>
          <a:p>
            <a:pPr lvl="0">
              <a:lnSpc>
                <a:spcPct val="130000"/>
              </a:lnSpc>
              <a:defRPr/>
            </a:pPr>
            <a:r>
              <a:rPr lang="zh-CN" altLang="en-US" sz="2000" kern="0" dirty="0">
                <a:solidFill>
                  <a:schemeClr val="accent3"/>
                </a:solidFill>
                <a:latin typeface="+mn-ea"/>
              </a:rPr>
              <a:t>此处输入项目整体工作进展</a:t>
            </a:r>
            <a:r>
              <a:rPr lang="en-US" altLang="zh-CN" sz="2000" kern="0" dirty="0">
                <a:solidFill>
                  <a:schemeClr val="accent3"/>
                </a:solidFill>
                <a:latin typeface="+mn-ea"/>
              </a:rPr>
              <a:t>/</a:t>
            </a:r>
            <a:r>
              <a:rPr lang="zh-CN" altLang="en-US" sz="2000" kern="0" dirty="0">
                <a:solidFill>
                  <a:schemeClr val="accent3"/>
                </a:solidFill>
                <a:latin typeface="+mn-ea"/>
              </a:rPr>
              <a:t>小组工作进展等细分。</a:t>
            </a:r>
            <a:endParaRPr kumimoji="0" lang="zh-CN" altLang="en-US" sz="200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9D347D61-AB7E-4283-B28F-66EAB95E6FF1}"/>
              </a:ext>
            </a:extLst>
          </p:cNvPr>
          <p:cNvCxnSpPr>
            <a:cxnSpLocks/>
          </p:cNvCxnSpPr>
          <p:nvPr/>
        </p:nvCxnSpPr>
        <p:spPr>
          <a:xfrm>
            <a:off x="1037504" y="3528649"/>
            <a:ext cx="498916" cy="0"/>
          </a:xfrm>
          <a:prstGeom prst="line">
            <a:avLst/>
          </a:prstGeom>
          <a:ln w="38100" cap="rnd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63518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图示&#10;&#10;描述已自动生成">
            <a:extLst>
              <a:ext uri="{FF2B5EF4-FFF2-40B4-BE49-F238E27FC236}">
                <a16:creationId xmlns:a16="http://schemas.microsoft.com/office/drawing/2014/main" id="{5DF301B4-98FA-461A-B471-2771343503F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3" t="2662" r="8388" b="185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3D08E48-0429-429D-9FD3-3817EB842BD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569978-0EDB-4089-B620-A11BF2E12EEB}"/>
              </a:ext>
            </a:extLst>
          </p:cNvPr>
          <p:cNvSpPr txBox="1"/>
          <p:nvPr/>
        </p:nvSpPr>
        <p:spPr>
          <a:xfrm>
            <a:off x="6983406" y="3576948"/>
            <a:ext cx="4114632" cy="14173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accent4"/>
                </a:solidFill>
              </a:rPr>
              <a:t>态度决定一切，不能用正确的态度对待工作，就不能在工作中尽职尽责。既然改变不了环境，那就改变自己，尽到自己本份，尽力完成应该做的事情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6F4029C-195C-4339-A60C-1671D0C1DD7E}"/>
              </a:ext>
            </a:extLst>
          </p:cNvPr>
          <p:cNvGrpSpPr/>
          <p:nvPr/>
        </p:nvGrpSpPr>
        <p:grpSpPr>
          <a:xfrm>
            <a:off x="1125331" y="3828251"/>
            <a:ext cx="4047482" cy="2416553"/>
            <a:chOff x="2796541" y="4495885"/>
            <a:chExt cx="2676525" cy="1598022"/>
          </a:xfrm>
        </p:grpSpPr>
        <p:sp>
          <p:nvSpPr>
            <p:cNvPr id="14" name="菱形 13">
              <a:extLst>
                <a:ext uri="{FF2B5EF4-FFF2-40B4-BE49-F238E27FC236}">
                  <a16:creationId xmlns:a16="http://schemas.microsoft.com/office/drawing/2014/main" id="{44681839-BD3F-4B68-900D-33A7D4C8AFF6}"/>
                </a:ext>
              </a:extLst>
            </p:cNvPr>
            <p:cNvSpPr/>
            <p:nvPr/>
          </p:nvSpPr>
          <p:spPr>
            <a:xfrm>
              <a:off x="2890203" y="4925506"/>
              <a:ext cx="2489200" cy="1168401"/>
            </a:xfrm>
            <a:prstGeom prst="diamond">
              <a:avLst/>
            </a:prstGeom>
            <a:solidFill>
              <a:schemeClr val="accent1">
                <a:alpha val="0"/>
              </a:schemeClr>
            </a:solidFill>
            <a:ln w="1905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菱形 14">
              <a:extLst>
                <a:ext uri="{FF2B5EF4-FFF2-40B4-BE49-F238E27FC236}">
                  <a16:creationId xmlns:a16="http://schemas.microsoft.com/office/drawing/2014/main" id="{739787C7-22D3-4C26-AD8F-54C1324F3664}"/>
                </a:ext>
              </a:extLst>
            </p:cNvPr>
            <p:cNvSpPr/>
            <p:nvPr/>
          </p:nvSpPr>
          <p:spPr>
            <a:xfrm>
              <a:off x="2796541" y="4637896"/>
              <a:ext cx="2676525" cy="1270276"/>
            </a:xfrm>
            <a:prstGeom prst="diamond">
              <a:avLst/>
            </a:prstGeom>
            <a:gradFill>
              <a:gsLst>
                <a:gs pos="28000">
                  <a:schemeClr val="accent2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lin ang="5400000" scaled="1"/>
            </a:gradFill>
            <a:ln w="22225">
              <a:gradFill>
                <a:gsLst>
                  <a:gs pos="35000">
                    <a:schemeClr val="accent2">
                      <a:alpha val="0"/>
                    </a:schemeClr>
                  </a:gs>
                  <a:gs pos="100000">
                    <a:schemeClr val="accent2">
                      <a:alpha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菱形 15">
              <a:extLst>
                <a:ext uri="{FF2B5EF4-FFF2-40B4-BE49-F238E27FC236}">
                  <a16:creationId xmlns:a16="http://schemas.microsoft.com/office/drawing/2014/main" id="{3EA52786-0562-49C1-9E09-7C542F9E62A8}"/>
                </a:ext>
              </a:extLst>
            </p:cNvPr>
            <p:cNvSpPr/>
            <p:nvPr/>
          </p:nvSpPr>
          <p:spPr>
            <a:xfrm>
              <a:off x="2796541" y="4495885"/>
              <a:ext cx="2676525" cy="1270276"/>
            </a:xfrm>
            <a:prstGeom prst="diamond">
              <a:avLst/>
            </a:prstGeom>
            <a:solidFill>
              <a:schemeClr val="accent1">
                <a:alpha val="0"/>
              </a:schemeClr>
            </a:solidFill>
            <a:ln w="1270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69BEFF1E-8648-42EB-9D4F-25542B5BB2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7313" y="2318445"/>
            <a:ext cx="1598400" cy="175088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B69E68E-E94E-4559-B92D-33488A2CB9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1432" y="2474603"/>
            <a:ext cx="1598400" cy="1743213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C8FC7A91-1CBF-45F1-BB7A-567C0F762F2D}"/>
              </a:ext>
            </a:extLst>
          </p:cNvPr>
          <p:cNvSpPr txBox="1"/>
          <p:nvPr/>
        </p:nvSpPr>
        <p:spPr>
          <a:xfrm>
            <a:off x="8374321" y="1395115"/>
            <a:ext cx="2753263" cy="184665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6000" b="1" dirty="0">
                <a:solidFill>
                  <a:schemeClr val="accent4"/>
                </a:solidFill>
                <a:effectLst>
                  <a:innerShdw blurRad="127000" dist="25400">
                    <a:prstClr val="black"/>
                  </a:inn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PART </a:t>
            </a:r>
          </a:p>
          <a:p>
            <a:pPr algn="r"/>
            <a:r>
              <a:rPr lang="en-US" altLang="zh-CN" sz="6000" b="1" dirty="0">
                <a:solidFill>
                  <a:schemeClr val="accent4"/>
                </a:solidFill>
                <a:effectLst>
                  <a:innerShdw blurRad="127000" dist="25400">
                    <a:prstClr val="black"/>
                  </a:inn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02</a:t>
            </a:r>
            <a:endParaRPr lang="zh-CN" altLang="en-US" sz="6000" b="1" dirty="0">
              <a:solidFill>
                <a:schemeClr val="accent4"/>
              </a:solidFill>
              <a:effectLst>
                <a:innerShdw blurRad="127000" dist="25400">
                  <a:prstClr val="black"/>
                </a:innerShdw>
              </a:effectLst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8EE49D61-EE83-4BB2-AC89-18FF682895B7}"/>
              </a:ext>
            </a:extLst>
          </p:cNvPr>
          <p:cNvCxnSpPr>
            <a:cxnSpLocks/>
          </p:cNvCxnSpPr>
          <p:nvPr/>
        </p:nvCxnSpPr>
        <p:spPr>
          <a:xfrm>
            <a:off x="10502900" y="5382849"/>
            <a:ext cx="548096" cy="0"/>
          </a:xfrm>
          <a:prstGeom prst="line">
            <a:avLst/>
          </a:prstGeom>
          <a:ln w="38100" cap="rnd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>
            <a:extLst>
              <a:ext uri="{FF2B5EF4-FFF2-40B4-BE49-F238E27FC236}">
                <a16:creationId xmlns:a16="http://schemas.microsoft.com/office/drawing/2014/main" id="{1DDC729A-69F1-41F4-92CD-BFEF78A6CE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35551" y="2623086"/>
            <a:ext cx="1598400" cy="1743213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E72A1A11-0801-43D8-AD69-0CC5A4481BB4}"/>
              </a:ext>
            </a:extLst>
          </p:cNvPr>
          <p:cNvGrpSpPr/>
          <p:nvPr/>
        </p:nvGrpSpPr>
        <p:grpSpPr>
          <a:xfrm rot="21413029">
            <a:off x="1879751" y="1219201"/>
            <a:ext cx="2818018" cy="3620862"/>
            <a:chOff x="1600117" y="1748745"/>
            <a:chExt cx="2818018" cy="3620862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609B40A4-7AB1-43BD-A015-EA9E38CFF07B}"/>
                </a:ext>
              </a:extLst>
            </p:cNvPr>
            <p:cNvSpPr/>
            <p:nvPr/>
          </p:nvSpPr>
          <p:spPr>
            <a:xfrm>
              <a:off x="1600117" y="1748745"/>
              <a:ext cx="2548926" cy="3620862"/>
            </a:xfrm>
            <a:prstGeom prst="roundRect">
              <a:avLst>
                <a:gd name="adj" fmla="val 68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190500" dist="63500" dir="8100000" sx="101000" sy="101000" algn="tr" rotWithShape="0">
                <a:schemeClr val="accent2">
                  <a:alpha val="20000"/>
                </a:schemeClr>
              </a:outerShdw>
            </a:effectLst>
            <a:scene3d>
              <a:camera prst="perspectiveContrastingRightFacing">
                <a:rot lat="433615" lon="20775722" rev="497350"/>
              </a:camera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66F0D31-D0D9-4E81-8F37-4F34F3ADA347}"/>
                </a:ext>
              </a:extLst>
            </p:cNvPr>
            <p:cNvSpPr txBox="1"/>
            <p:nvPr/>
          </p:nvSpPr>
          <p:spPr>
            <a:xfrm>
              <a:off x="1617226" y="2142134"/>
              <a:ext cx="1515948" cy="374526"/>
            </a:xfrm>
            <a:prstGeom prst="rect">
              <a:avLst/>
            </a:prstGeom>
            <a:noFill/>
            <a:ln>
              <a:noFill/>
            </a:ln>
            <a:effectLst>
              <a:outerShdw blurRad="190500" dist="63500" dir="2700000" sx="101000" sy="101000" algn="tl" rotWithShape="0">
                <a:schemeClr val="accent2">
                  <a:alpha val="20000"/>
                </a:schemeClr>
              </a:outerShdw>
            </a:effectLst>
            <a:scene3d>
              <a:camera prst="perspectiveContrastingRightFacing">
                <a:rot lat="433615" lon="20775722" rev="497350"/>
              </a:camera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en-US" altLang="zh-CN" sz="3600" dirty="0">
                  <a:solidFill>
                    <a:schemeClr val="accent4"/>
                  </a:solidFill>
                  <a:latin typeface="+mj-lt"/>
                </a:rPr>
                <a:t>02</a:t>
              </a:r>
              <a:endParaRPr lang="zh-CN" altLang="en-US" sz="3600" dirty="0">
                <a:solidFill>
                  <a:schemeClr val="accent4"/>
                </a:solidFill>
                <a:latin typeface="+mj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2F939AD-000C-4702-A5F8-9779A93166D9}"/>
                </a:ext>
              </a:extLst>
            </p:cNvPr>
            <p:cNvSpPr txBox="1"/>
            <p:nvPr/>
          </p:nvSpPr>
          <p:spPr>
            <a:xfrm>
              <a:off x="1943812" y="4101820"/>
              <a:ext cx="2329164" cy="439929"/>
            </a:xfrm>
            <a:prstGeom prst="rect">
              <a:avLst/>
            </a:prstGeom>
            <a:noFill/>
            <a:ln>
              <a:noFill/>
            </a:ln>
            <a:effectLst>
              <a:outerShdw blurRad="190500" dist="63500" dir="2700000" sx="101000" sy="101000" algn="tl" rotWithShape="0">
                <a:schemeClr val="accent2">
                  <a:alpha val="20000"/>
                </a:schemeClr>
              </a:outerShdw>
            </a:effectLst>
            <a:scene3d>
              <a:camera prst="perspectiveContrastingRightFacing">
                <a:rot lat="433615" lon="20775722" rev="497350"/>
              </a:camera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3600">
                  <a:solidFill>
                    <a:schemeClr val="accent4"/>
                  </a:solidFill>
                  <a:latin typeface="+mj-lt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3400" dirty="0">
                  <a:solidFill>
                    <a:schemeClr val="accent2"/>
                  </a:solidFill>
                  <a:latin typeface="+mj-ea"/>
                  <a:ea typeface="+mj-ea"/>
                </a:rPr>
                <a:t>完成情况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A969F6C-7285-4394-9243-DE9CB10E386B}"/>
                </a:ext>
              </a:extLst>
            </p:cNvPr>
            <p:cNvSpPr txBox="1"/>
            <p:nvPr/>
          </p:nvSpPr>
          <p:spPr>
            <a:xfrm>
              <a:off x="2023492" y="4591620"/>
              <a:ext cx="2394643" cy="398295"/>
            </a:xfrm>
            <a:prstGeom prst="rect">
              <a:avLst/>
            </a:prstGeom>
            <a:noFill/>
            <a:ln>
              <a:noFill/>
            </a:ln>
            <a:effectLst>
              <a:outerShdw blurRad="190500" dist="63500" dir="2700000" sx="101000" sy="101000" algn="tl" rotWithShape="0">
                <a:schemeClr val="accent2">
                  <a:alpha val="20000"/>
                </a:schemeClr>
              </a:outerShdw>
            </a:effectLst>
            <a:scene3d>
              <a:camera prst="perspectiveContrastingRightFacing">
                <a:rot lat="433615" lon="20775722" rev="497350"/>
              </a:camera>
              <a:lightRig rig="balanced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3600">
                  <a:solidFill>
                    <a:schemeClr val="accent4"/>
                  </a:solidFill>
                  <a:latin typeface="+mj-lt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en-US" altLang="zh-CN" sz="2000" dirty="0"/>
                <a:t>COMPLETION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22991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2fc8aa95-7af9-4ad7-bdf6-faee51b30589&quot;,&quot;Name&quot;:&quot;我的参考线&quot;,&quot;Kind&quot;:&quot;Custom&quot;,&quot;OldGuidesSetting&quot;:{&quot;HeaderHeight&quot;:12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​​">
  <a:themeElements>
    <a:clrScheme name="稿定">
      <a:dk1>
        <a:sysClr val="windowText" lastClr="000000"/>
      </a:dk1>
      <a:lt1>
        <a:sysClr val="window" lastClr="FFFFFF"/>
      </a:lt1>
      <a:dk2>
        <a:srgbClr val="020244"/>
      </a:dk2>
      <a:lt2>
        <a:srgbClr val="E7E6E6"/>
      </a:lt2>
      <a:accent1>
        <a:srgbClr val="292929"/>
      </a:accent1>
      <a:accent2>
        <a:srgbClr val="FEAA44"/>
      </a:accent2>
      <a:accent3>
        <a:srgbClr val="FEBF72"/>
      </a:accent3>
      <a:accent4>
        <a:srgbClr val="FECA8D"/>
      </a:accent4>
      <a:accent5>
        <a:srgbClr val="FB9989"/>
      </a:accent5>
      <a:accent6>
        <a:srgbClr val="E96F49"/>
      </a:accent6>
      <a:hlink>
        <a:srgbClr val="0563C1"/>
      </a:hlink>
      <a:folHlink>
        <a:srgbClr val="954F72"/>
      </a:folHlink>
    </a:clrScheme>
    <a:fontScheme name="思源黑体">
      <a:majorFont>
        <a:latin typeface="OPPOSans M"/>
        <a:ea typeface="OPPOSans M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ct val="130000"/>
          </a:lnSpc>
          <a:defRPr sz="1600" dirty="0" smtClean="0">
            <a:solidFill>
              <a:schemeClr val="accent4"/>
            </a:solidFill>
            <a:latin typeface="+mn-ea"/>
            <a:cs typeface="OPPOSans B" panose="00020600040101010101" pitchFamily="18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1120</TotalTime>
  <Words>1249</Words>
  <Application>Microsoft Office PowerPoint</Application>
  <PresentationFormat>宽屏</PresentationFormat>
  <Paragraphs>235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OPPOSans B</vt:lpstr>
      <vt:lpstr>OPPOSans M</vt:lpstr>
      <vt:lpstr>OPPOSans R</vt:lpstr>
      <vt:lpstr>微软雅黑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高端黑金极简年终总结汇报ppt模板</dc:title>
  <dc:creator>柠柒</dc:creator>
  <cp:keywords>稿定年终PPT模板大赛</cp:keywords>
  <dc:description>www.51pptmoban.com</dc:description>
  <cp:lastModifiedBy>Win user</cp:lastModifiedBy>
  <cp:revision>45</cp:revision>
  <dcterms:created xsi:type="dcterms:W3CDTF">2021-11-14T01:12:45Z</dcterms:created>
  <dcterms:modified xsi:type="dcterms:W3CDTF">2022-01-19T12:32:41Z</dcterms:modified>
</cp:coreProperties>
</file>