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2"/>
    <p:sldId id="265" r:id="rId3"/>
    <p:sldId id="258" r:id="rId4"/>
    <p:sldId id="259" r:id="rId5"/>
    <p:sldId id="260" r:id="rId6"/>
    <p:sldId id="261" r:id="rId7"/>
    <p:sldId id="266" r:id="rId8"/>
    <p:sldId id="262" r:id="rId9"/>
    <p:sldId id="263" r:id="rId10"/>
    <p:sldId id="264" r:id="rId11"/>
    <p:sldId id="269" r:id="rId12"/>
    <p:sldId id="440" r:id="rId13"/>
    <p:sldId id="441"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雪贤 宋" initials="雪贤" lastIdx="3" clrIdx="0"/>
  <p:cmAuthor id="2" name="w h" initials="wh"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9" d="100"/>
          <a:sy n="119" d="100"/>
        </p:scale>
        <p:origin x="114" y="192"/>
      </p:cViewPr>
      <p:guideLst>
        <p:guide orient="horz" pos="2160"/>
        <p:guide pos="385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2022/1/20</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2022/1/20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2022/1/20</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4FE7397-8F62-4C8C-9E41-1BA72DFFDD0C}"/>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3" name="文本框 2">
            <a:extLst>
              <a:ext uri="{FF2B5EF4-FFF2-40B4-BE49-F238E27FC236}">
                <a16:creationId xmlns:a16="http://schemas.microsoft.com/office/drawing/2014/main" id="{06F5F11E-E745-421B-BD6C-03AB1FFC3BA8}"/>
              </a:ext>
            </a:extLst>
          </p:cNvPr>
          <p:cNvSpPr txBox="1"/>
          <p:nvPr userDrawn="1"/>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AC106BC4-5A71-42A4-8B46-CAF99D2FA880}"/>
              </a:ext>
            </a:extLst>
          </p:cNvPr>
          <p:cNvGrpSpPr/>
          <p:nvPr userDrawn="1"/>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5"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0"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1"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2"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3"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4"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5"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6"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7"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8"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83" name="组合 82">
            <a:extLst>
              <a:ext uri="{FF2B5EF4-FFF2-40B4-BE49-F238E27FC236}">
                <a16:creationId xmlns:a16="http://schemas.microsoft.com/office/drawing/2014/main" id="{AB71CE6D-2E1B-4F06-89BE-B749D1C859FC}"/>
              </a:ext>
            </a:extLst>
          </p:cNvPr>
          <p:cNvGrpSpPr/>
          <p:nvPr userDrawn="1"/>
        </p:nvGrpSpPr>
        <p:grpSpPr>
          <a:xfrm>
            <a:off x="4719999" y="4631626"/>
            <a:ext cx="4520522" cy="908749"/>
            <a:chOff x="4592998" y="4518814"/>
            <a:chExt cx="4955347" cy="996161"/>
          </a:xfrm>
        </p:grpSpPr>
        <p:grpSp>
          <p:nvGrpSpPr>
            <p:cNvPr id="84" name="组合 83">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91"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92" name="文本框 91">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85" name="组合 84">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89"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90"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86" name="组合 85">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87"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88"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93" name="文本框 92">
            <a:extLst>
              <a:ext uri="{FF2B5EF4-FFF2-40B4-BE49-F238E27FC236}">
                <a16:creationId xmlns:a16="http://schemas.microsoft.com/office/drawing/2014/main" id="{20EC6EC2-2DBE-4753-A008-414B34E8A0B2}"/>
              </a:ext>
            </a:extLst>
          </p:cNvPr>
          <p:cNvSpPr txBox="1"/>
          <p:nvPr userDrawn="1"/>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矩形: 圆角 93">
            <a:extLst>
              <a:ext uri="{FF2B5EF4-FFF2-40B4-BE49-F238E27FC236}">
                <a16:creationId xmlns:a16="http://schemas.microsoft.com/office/drawing/2014/main" id="{6B85BA3B-1F72-47B7-B624-C4692498CB86}"/>
              </a:ext>
            </a:extLst>
          </p:cNvPr>
          <p:cNvSpPr/>
          <p:nvPr userDrawn="1"/>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a:extLst>
              <a:ext uri="{FF2B5EF4-FFF2-40B4-BE49-F238E27FC236}">
                <a16:creationId xmlns:a16="http://schemas.microsoft.com/office/drawing/2014/main" id="{A1BBA621-3CBE-456F-BED4-A95A29F0700A}"/>
              </a:ext>
            </a:extLst>
          </p:cNvPr>
          <p:cNvCxnSpPr>
            <a:cxnSpLocks/>
            <a:stCxn id="94" idx="3"/>
          </p:cNvCxnSpPr>
          <p:nvPr userDrawn="1"/>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504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2022/1/20</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2022/1/20</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2022/1/20</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2022/1/20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2022/1/20</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2022/1/20</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2022/1/20</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3.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73.xml"/><Relationship Id="rId6" Type="http://schemas.openxmlformats.org/officeDocument/2006/relationships/image" Target="../media/image31.jpeg"/><Relationship Id="rId5" Type="http://schemas.microsoft.com/office/2007/relationships/hdphoto" Target="../media/hdphoto2.wdp"/><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2.xml"/><Relationship Id="rId5" Type="http://schemas.openxmlformats.org/officeDocument/2006/relationships/image" Target="../media/image35.jpeg"/><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4.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6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66.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7.xml"/><Relationship Id="rId6" Type="http://schemas.openxmlformats.org/officeDocument/2006/relationships/image" Target="../media/image16.jpeg"/><Relationship Id="rId5" Type="http://schemas.openxmlformats.org/officeDocument/2006/relationships/image" Target="../media/image14.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8.xml"/><Relationship Id="rId5" Type="http://schemas.openxmlformats.org/officeDocument/2006/relationships/image" Target="../media/image14.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9.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tags" Target="../tags/tag70.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71.xml"/><Relationship Id="rId6" Type="http://schemas.openxmlformats.org/officeDocument/2006/relationships/image" Target="../media/image26.jpeg"/><Relationship Id="rId11" Type="http://schemas.openxmlformats.org/officeDocument/2006/relationships/image" Target="../media/image30.png"/><Relationship Id="rId5" Type="http://schemas.openxmlformats.org/officeDocument/2006/relationships/image" Target="../media/image25.jpeg"/><Relationship Id="rId10" Type="http://schemas.openxmlformats.org/officeDocument/2006/relationships/image" Target="../media/image29.jpeg"/><Relationship Id="rId4" Type="http://schemas.openxmlformats.org/officeDocument/2006/relationships/image" Target="../media/image24.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11203032001"/>
          <p:cNvPicPr>
            <a:picLocks noChangeAspect="1"/>
          </p:cNvPicPr>
          <p:nvPr/>
        </p:nvPicPr>
        <p:blipFill>
          <a:blip r:embed="rId3" cstate="screen">
            <a:alphaModFix amt="74000"/>
            <a:extLst>
              <a:ext uri="{28A0092B-C50C-407E-A947-70E740481C1C}">
                <a14:useLocalDpi xmlns:a14="http://schemas.microsoft.com/office/drawing/2010/main"/>
              </a:ext>
            </a:extLst>
          </a:blip>
          <a:srcRect/>
          <a:stretch>
            <a:fillRect/>
          </a:stretch>
        </p:blipFill>
        <p:spPr>
          <a:xfrm>
            <a:off x="635" y="0"/>
            <a:ext cx="12190730" cy="6859270"/>
          </a:xfrm>
          <a:prstGeom prst="rect">
            <a:avLst/>
          </a:prstGeom>
        </p:spPr>
      </p:pic>
      <p:pic>
        <p:nvPicPr>
          <p:cNvPr id="8" name="图片 7"/>
          <p:cNvPicPr>
            <a:picLocks noChangeAspect="1"/>
          </p:cNvPicPr>
          <p:nvPr/>
        </p:nvPicPr>
        <p:blipFill>
          <a:blip r:embed="rId4">
            <a:alphaModFix amt="80000"/>
          </a:blip>
          <a:stretch>
            <a:fillRect/>
          </a:stretch>
        </p:blipFill>
        <p:spPr>
          <a:xfrm>
            <a:off x="-9525" y="0"/>
            <a:ext cx="12201525" cy="6858000"/>
          </a:xfrm>
          <a:prstGeom prst="rect">
            <a:avLst/>
          </a:prstGeom>
        </p:spPr>
      </p:pic>
      <p:pic>
        <p:nvPicPr>
          <p:cNvPr id="88" name="图片 87"/>
          <p:cNvPicPr>
            <a:picLocks noChangeAspect="1"/>
          </p:cNvPicPr>
          <p:nvPr/>
        </p:nvPicPr>
        <p:blipFill>
          <a:blip r:embed="rId5">
            <a:alphaModFix amt="80000"/>
            <a:extLst>
              <a:ext uri="{BEBA8EAE-BF5A-486C-A8C5-ECC9F3942E4B}">
                <a14:imgProps xmlns:a14="http://schemas.microsoft.com/office/drawing/2010/main">
                  <a14:imgLayer r:embed="rId6">
                    <a14:imgEffect>
                      <a14:artisticBlur/>
                    </a14:imgEffect>
                  </a14:imgLayer>
                </a14:imgProps>
              </a:ext>
            </a:extLst>
          </a:blip>
          <a:stretch>
            <a:fillRect/>
          </a:stretch>
        </p:blipFill>
        <p:spPr>
          <a:xfrm>
            <a:off x="-4762" y="0"/>
            <a:ext cx="12201525" cy="6858000"/>
          </a:xfrm>
          <a:prstGeom prst="rect">
            <a:avLst/>
          </a:prstGeom>
        </p:spPr>
      </p:pic>
      <p:sp>
        <p:nvSpPr>
          <p:cNvPr id="14" name="文本框 13"/>
          <p:cNvSpPr txBox="1"/>
          <p:nvPr/>
        </p:nvSpPr>
        <p:spPr>
          <a:xfrm>
            <a:off x="1054100" y="2833370"/>
            <a:ext cx="3027680" cy="632460"/>
          </a:xfrm>
          <a:prstGeom prst="rect">
            <a:avLst/>
          </a:prstGeom>
          <a:noFill/>
          <a:effectLst>
            <a:outerShdw blurRad="63500" sx="102000" sy="102000" algn="ctr" rotWithShape="0">
              <a:prstClr val="black">
                <a:alpha val="40000"/>
              </a:prstClr>
            </a:outerShdw>
          </a:effectLst>
        </p:spPr>
        <p:txBody>
          <a:bodyPr wrap="none" rtlCol="0">
            <a:spAutoFit/>
          </a:bodyPr>
          <a:lstStyle/>
          <a:p>
            <a:pPr marR="0" indent="0" algn="just" defTabSz="914400" fontAlgn="auto">
              <a:lnSpc>
                <a:spcPct val="110000"/>
              </a:lnSpc>
              <a:spcBef>
                <a:spcPts val="0"/>
              </a:spcBef>
              <a:spcAft>
                <a:spcPts val="0"/>
              </a:spcAft>
              <a:buClrTx/>
              <a:buSzTx/>
              <a:buFontTx/>
              <a:buNone/>
              <a:defRPr/>
            </a:pPr>
            <a:r>
              <a:rPr kumimoji="0" lang="zh-CN" altLang="en-US" sz="3200" b="1" i="0" kern="1200" cap="none" spc="0" normalizeH="0" baseline="0" noProof="0"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mn-cs"/>
              </a:rPr>
              <a:t>沉浸式体验景区</a:t>
            </a:r>
          </a:p>
        </p:txBody>
      </p:sp>
      <p:sp>
        <p:nvSpPr>
          <p:cNvPr id="15" name="文本框 14"/>
          <p:cNvSpPr txBox="1"/>
          <p:nvPr/>
        </p:nvSpPr>
        <p:spPr>
          <a:xfrm>
            <a:off x="1005205" y="3726815"/>
            <a:ext cx="4253230" cy="570865"/>
          </a:xfrm>
          <a:prstGeom prst="rect">
            <a:avLst/>
          </a:prstGeom>
          <a:noFill/>
        </p:spPr>
        <p:txBody>
          <a:bodyPr wrap="square" rtlCol="0">
            <a:spAutoFit/>
          </a:bodyPr>
          <a:lstStyle/>
          <a:p>
            <a:pPr algn="l">
              <a:lnSpc>
                <a:spcPct val="130000"/>
              </a:lnSpc>
            </a:pPr>
            <a:r>
              <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a:t>
            </a:r>
            <a:endParaRPr kumimoji="0" sz="2400" b="0" i="0" kern="1200" cap="none" spc="0" normalizeH="0" baseline="0" noProof="0" dirty="0">
              <a:solidFill>
                <a:prstClr val="white"/>
              </a:solidFill>
              <a:latin typeface="苹方 常规" panose="020B0300000000000000" pitchFamily="34" charset="-122"/>
              <a:ea typeface="苹方 常规" panose="020B0300000000000000" pitchFamily="34" charset="-122"/>
              <a:cs typeface="+mn-cs"/>
            </a:endParaRPr>
          </a:p>
        </p:txBody>
      </p:sp>
      <p:sp>
        <p:nvSpPr>
          <p:cNvPr id="16" name="矩形: 圆角 2"/>
          <p:cNvSpPr/>
          <p:nvPr/>
        </p:nvSpPr>
        <p:spPr>
          <a:xfrm>
            <a:off x="1043305" y="4810125"/>
            <a:ext cx="511175" cy="74930"/>
          </a:xfrm>
          <a:prstGeom prst="roundRect">
            <a:avLst>
              <a:gd name="adj" fmla="val 50000"/>
            </a:avLst>
          </a:prstGeom>
          <a:solidFill>
            <a:srgbClr val="DA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8" name="文本框 17"/>
          <p:cNvSpPr txBox="1"/>
          <p:nvPr/>
        </p:nvSpPr>
        <p:spPr>
          <a:xfrm>
            <a:off x="1089025" y="4311015"/>
            <a:ext cx="4825365" cy="184150"/>
          </a:xfrm>
          <a:prstGeom prst="rect">
            <a:avLst/>
          </a:prstGeom>
          <a:noFill/>
        </p:spPr>
        <p:txBody>
          <a:bodyPr wrap="square" lIns="0" tIns="0" rIns="0" bIns="0" rtlCol="0" anchor="t">
            <a:spAutoFit/>
          </a:bodyPr>
          <a:lstStyle/>
          <a:p>
            <a:r>
              <a:rPr lang="zh-CN" altLang="en-US" sz="1200" cap="all">
                <a:solidFill>
                  <a:schemeClr val="bg2">
                    <a:lumMod val="65000"/>
                  </a:schemeClr>
                </a:solidFill>
              </a:rPr>
              <a:t>Happy pastoral scenic area work report outline</a:t>
            </a:r>
          </a:p>
        </p:txBody>
      </p:sp>
      <p:pic>
        <p:nvPicPr>
          <p:cNvPr id="25" name="图片 24" descr="古风大气笔墨影视剧宣传人物海报_设计页－稿定设计 (5)"/>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095365" y="27940"/>
            <a:ext cx="5665470" cy="5752465"/>
          </a:xfrm>
          <a:prstGeom prst="rect">
            <a:avLst/>
          </a:prstGeom>
        </p:spPr>
      </p:pic>
      <p:pic>
        <p:nvPicPr>
          <p:cNvPr id="23" name="图片 22" descr="微信图片_20211205140608"/>
          <p:cNvPicPr>
            <a:picLocks noChangeAspect="1"/>
          </p:cNvPicPr>
          <p:nvPr/>
        </p:nvPicPr>
        <p:blipFill>
          <a:blip r:embed="rId8"/>
          <a:stretch>
            <a:fillRect/>
          </a:stretch>
        </p:blipFill>
        <p:spPr>
          <a:xfrm>
            <a:off x="6177280" y="-1224280"/>
            <a:ext cx="6014720" cy="8082280"/>
          </a:xfrm>
          <a:prstGeom prst="rect">
            <a:avLst/>
          </a:prstGeom>
        </p:spPr>
      </p:pic>
      <p:sp>
        <p:nvSpPr>
          <p:cNvPr id="26" name="文本框 25"/>
          <p:cNvSpPr txBox="1"/>
          <p:nvPr/>
        </p:nvSpPr>
        <p:spPr>
          <a:xfrm>
            <a:off x="2583815" y="1921510"/>
            <a:ext cx="4575810" cy="1015365"/>
          </a:xfrm>
          <a:prstGeom prst="rect">
            <a:avLst/>
          </a:prstGeom>
          <a:noFill/>
        </p:spPr>
        <p:txBody>
          <a:bodyPr wrap="none" lIns="0" tIns="0" rIns="0" bIns="0" rtlCol="0">
            <a:spAutoFit/>
          </a:bodyPr>
          <a:lstStyle/>
          <a:p>
            <a:pPr marR="0" indent="0" algn="just" defTabSz="914400" fontAlgn="auto">
              <a:lnSpc>
                <a:spcPct val="110000"/>
              </a:lnSpc>
              <a:spcBef>
                <a:spcPts val="0"/>
              </a:spcBef>
              <a:spcAft>
                <a:spcPts val="0"/>
              </a:spcAft>
              <a:buClrTx/>
              <a:buSzTx/>
              <a:buFontTx/>
              <a:buNone/>
              <a:defRPr/>
            </a:pPr>
            <a:r>
              <a:rPr lang="zh-CN" altLang="en-US" sz="6000" b="1" noProof="0" dirty="0">
                <a:solidFill>
                  <a:prstClr val="white"/>
                </a:solidFill>
                <a:effectLst>
                  <a:outerShdw blurRad="63500" sx="102000" sy="102000" algn="ctr" rotWithShape="0">
                    <a:prstClr val="black">
                      <a:alpha val="40000"/>
                    </a:prstClr>
                  </a:outerShdw>
                </a:effectLst>
                <a:latin typeface="汉仪雁翎体简" panose="02010609000101010101" charset="-122"/>
                <a:ea typeface="汉仪雁翎体简" panose="02010609000101010101" charset="-122"/>
                <a:cs typeface="汉仪雁翎体简" panose="02010609000101010101" charset="-122"/>
                <a:sym typeface="+mn-ea"/>
              </a:rPr>
              <a:t>“</a:t>
            </a:r>
            <a:r>
              <a:rPr lang="zh-CN" altLang="en-US" sz="6000" b="1" noProof="0" dirty="0">
                <a:ln w="3175">
                  <a:solidFill>
                    <a:srgbClr val="FAFAFA"/>
                  </a:solidFill>
                </a:ln>
                <a:solidFill>
                  <a:srgbClr val="DA8F08"/>
                </a:solidFill>
                <a:effectLst>
                  <a:outerShdw blurRad="63500" sx="102000" sy="102000" algn="ctr" rotWithShape="0">
                    <a:srgbClr val="D5B13A">
                      <a:alpha val="40000"/>
                    </a:srgbClr>
                  </a:outerShdw>
                </a:effectLst>
                <a:latin typeface="汉仪雁翎体简" panose="02010609000101010101" charset="-122"/>
                <a:ea typeface="汉仪雁翎体简" panose="02010609000101010101" charset="-122"/>
                <a:cs typeface="汉仪雁翎体简" panose="02010609000101010101" charset="-122"/>
                <a:sym typeface="+mn-ea"/>
              </a:rPr>
              <a:t>山海传说</a:t>
            </a:r>
            <a:r>
              <a:rPr lang="zh-CN" altLang="en-US" sz="6000" b="1" noProof="0" dirty="0">
                <a:solidFill>
                  <a:prstClr val="white"/>
                </a:solidFill>
                <a:effectLst>
                  <a:outerShdw blurRad="63500" sx="102000" sy="102000" algn="ctr" rotWithShape="0">
                    <a:prstClr val="black">
                      <a:alpha val="40000"/>
                    </a:prstClr>
                  </a:outerShdw>
                </a:effectLst>
                <a:latin typeface="汉仪雁翎体简" panose="02010609000101010101" charset="-122"/>
                <a:ea typeface="汉仪雁翎体简" panose="02010609000101010101" charset="-122"/>
                <a:cs typeface="汉仪雁翎体简" panose="02010609000101010101" charset="-122"/>
                <a:sym typeface="+mn-ea"/>
              </a:rPr>
              <a:t>”</a:t>
            </a:r>
            <a:endParaRPr kumimoji="0" lang="zh-CN" altLang="en-US" sz="6000" b="1" i="0" kern="1200" cap="none" spc="0" normalizeH="0" baseline="0" noProof="0" dirty="0">
              <a:solidFill>
                <a:prstClr val="white"/>
              </a:solidFill>
              <a:effectLst>
                <a:outerShdw blurRad="63500" sx="102000" sy="102000" algn="ctr" rotWithShape="0">
                  <a:prstClr val="black">
                    <a:alpha val="40000"/>
                  </a:prstClr>
                </a:outerShdw>
              </a:effectLst>
              <a:latin typeface="汉仪雁翎体简" panose="02010609000101010101" charset="-122"/>
              <a:ea typeface="汉仪雁翎体简" panose="02010609000101010101" charset="-122"/>
              <a:cs typeface="汉仪雁翎体简" panose="02010609000101010101" charset="-122"/>
              <a:sym typeface="+mn-ea"/>
            </a:endParaRPr>
          </a:p>
        </p:txBody>
      </p:sp>
      <p:sp>
        <p:nvSpPr>
          <p:cNvPr id="27" name="文本框 26"/>
          <p:cNvSpPr txBox="1"/>
          <p:nvPr/>
        </p:nvSpPr>
        <p:spPr>
          <a:xfrm>
            <a:off x="1054100" y="2112010"/>
            <a:ext cx="1808480" cy="632460"/>
          </a:xfrm>
          <a:prstGeom prst="rect">
            <a:avLst/>
          </a:prstGeom>
          <a:noFill/>
        </p:spPr>
        <p:txBody>
          <a:bodyPr wrap="none" rtlCol="0">
            <a:spAutoFit/>
          </a:bodyPr>
          <a:lstStyle/>
          <a:p>
            <a:pPr marR="0" indent="0" algn="just" defTabSz="914400" fontAlgn="auto">
              <a:lnSpc>
                <a:spcPct val="110000"/>
              </a:lnSpc>
              <a:spcBef>
                <a:spcPts val="0"/>
              </a:spcBef>
              <a:spcAft>
                <a:spcPts val="0"/>
              </a:spcAft>
              <a:buClrTx/>
              <a:buSzTx/>
              <a:buFontTx/>
              <a:buNone/>
              <a:defRPr/>
            </a:pPr>
            <a:r>
              <a:rPr lang="zh-CN" altLang="en-US" sz="3200" b="1" noProof="0"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sym typeface="+mn-ea"/>
              </a:rPr>
              <a:t>打造中国</a:t>
            </a:r>
            <a:endParaRPr kumimoji="0" lang="zh-CN" altLang="en-US" sz="3200" b="1" i="0" kern="1200" cap="none" spc="0" normalizeH="0" baseline="0" noProof="0"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图片_20211203032001"/>
          <p:cNvPicPr>
            <a:picLocks noChangeAspect="1"/>
          </p:cNvPicPr>
          <p:nvPr/>
        </p:nvPicPr>
        <p:blipFill>
          <a:blip r:embed="rId3" cstate="screen">
            <a:alphaModFix amt="74000"/>
            <a:extLst>
              <a:ext uri="{28A0092B-C50C-407E-A947-70E740481C1C}">
                <a14:useLocalDpi xmlns:a14="http://schemas.microsoft.com/office/drawing/2010/main"/>
              </a:ext>
            </a:extLst>
          </a:blip>
          <a:srcRect/>
          <a:stretch>
            <a:fillRect/>
          </a:stretch>
        </p:blipFill>
        <p:spPr>
          <a:xfrm>
            <a:off x="635" y="0"/>
            <a:ext cx="12190730" cy="6859270"/>
          </a:xfrm>
          <a:prstGeom prst="rect">
            <a:avLst/>
          </a:prstGeom>
        </p:spPr>
      </p:pic>
      <p:pic>
        <p:nvPicPr>
          <p:cNvPr id="8" name="图片 7"/>
          <p:cNvPicPr>
            <a:picLocks noChangeAspect="1"/>
          </p:cNvPicPr>
          <p:nvPr/>
        </p:nvPicPr>
        <p:blipFill>
          <a:blip r:embed="rId4">
            <a:alphaModFix amt="80000"/>
          </a:blip>
          <a:stretch>
            <a:fillRect/>
          </a:stretch>
        </p:blipFill>
        <p:spPr>
          <a:xfrm>
            <a:off x="-9525" y="0"/>
            <a:ext cx="12201525" cy="6858000"/>
          </a:xfrm>
          <a:prstGeom prst="rect">
            <a:avLst/>
          </a:prstGeom>
        </p:spPr>
      </p:pic>
      <p:pic>
        <p:nvPicPr>
          <p:cNvPr id="88" name="图片 87"/>
          <p:cNvPicPr>
            <a:picLocks noChangeAspect="1"/>
          </p:cNvPicPr>
          <p:nvPr/>
        </p:nvPicPr>
        <p:blipFill>
          <a:blip r:embed="rId5">
            <a:alphaModFix amt="80000"/>
            <a:extLst>
              <a:ext uri="{BEBA8EAE-BF5A-486C-A8C5-ECC9F3942E4B}">
                <a14:imgProps xmlns:a14="http://schemas.microsoft.com/office/drawing/2010/main">
                  <a14:imgLayer r:embed="rId6">
                    <a14:imgEffect>
                      <a14:artisticBlur/>
                    </a14:imgEffect>
                  </a14:imgLayer>
                </a14:imgProps>
              </a:ext>
            </a:extLst>
          </a:blip>
          <a:stretch>
            <a:fillRect/>
          </a:stretch>
        </p:blipFill>
        <p:spPr>
          <a:xfrm>
            <a:off x="-4762" y="0"/>
            <a:ext cx="12201525" cy="6858000"/>
          </a:xfrm>
          <a:prstGeom prst="rect">
            <a:avLst/>
          </a:prstGeom>
        </p:spPr>
      </p:pic>
      <p:sp>
        <p:nvSpPr>
          <p:cNvPr id="16" name="矩形: 圆角 2"/>
          <p:cNvSpPr/>
          <p:nvPr/>
        </p:nvSpPr>
        <p:spPr>
          <a:xfrm>
            <a:off x="1043305" y="4810125"/>
            <a:ext cx="511175" cy="74930"/>
          </a:xfrm>
          <a:prstGeom prst="roundRect">
            <a:avLst>
              <a:gd name="adj" fmla="val 50000"/>
            </a:avLst>
          </a:prstGeom>
          <a:solidFill>
            <a:srgbClr val="DA8F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pic>
        <p:nvPicPr>
          <p:cNvPr id="25" name="图片 24" descr="古风大气笔墨影视剧宣传人物海报_设计页－稿定设计 (5)"/>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095365" y="27940"/>
            <a:ext cx="5665470" cy="5752465"/>
          </a:xfrm>
          <a:prstGeom prst="rect">
            <a:avLst/>
          </a:prstGeom>
        </p:spPr>
      </p:pic>
      <p:pic>
        <p:nvPicPr>
          <p:cNvPr id="23" name="图片 22" descr="微信图片_20211205140608"/>
          <p:cNvPicPr>
            <a:picLocks noChangeAspect="1"/>
          </p:cNvPicPr>
          <p:nvPr/>
        </p:nvPicPr>
        <p:blipFill>
          <a:blip r:embed="rId8"/>
          <a:stretch>
            <a:fillRect/>
          </a:stretch>
        </p:blipFill>
        <p:spPr>
          <a:xfrm>
            <a:off x="6177280" y="-1224280"/>
            <a:ext cx="6014720" cy="8082280"/>
          </a:xfrm>
          <a:prstGeom prst="rect">
            <a:avLst/>
          </a:prstGeom>
        </p:spPr>
      </p:pic>
      <p:sp>
        <p:nvSpPr>
          <p:cNvPr id="26" name="文本框 25"/>
          <p:cNvSpPr txBox="1"/>
          <p:nvPr/>
        </p:nvSpPr>
        <p:spPr>
          <a:xfrm>
            <a:off x="999490" y="2264410"/>
            <a:ext cx="5113020" cy="1217930"/>
          </a:xfrm>
          <a:prstGeom prst="rect">
            <a:avLst/>
          </a:prstGeom>
          <a:noFill/>
        </p:spPr>
        <p:txBody>
          <a:bodyPr wrap="square" lIns="0" tIns="0" rIns="0" bIns="0" rtlCol="0">
            <a:spAutoFit/>
          </a:bodyPr>
          <a:lstStyle/>
          <a:p>
            <a:pPr marR="0" indent="0" algn="dist" defTabSz="914400" fontAlgn="auto">
              <a:lnSpc>
                <a:spcPct val="110000"/>
              </a:lnSpc>
              <a:spcBef>
                <a:spcPts val="0"/>
              </a:spcBef>
              <a:spcAft>
                <a:spcPts val="0"/>
              </a:spcAft>
              <a:buClrTx/>
              <a:buSzTx/>
              <a:buFontTx/>
              <a:buNone/>
              <a:defRPr/>
            </a:pPr>
            <a:r>
              <a:rPr kumimoji="0" lang="zh-CN" altLang="en-US" sz="7200" b="1" kern="1200" cap="none" spc="0" normalizeH="0" baseline="0" noProof="0" dirty="0">
                <a:ln w="3175">
                  <a:solidFill>
                    <a:srgbClr val="FAFAFA"/>
                  </a:solidFill>
                </a:ln>
                <a:solidFill>
                  <a:schemeClr val="bg1"/>
                </a:solidFill>
                <a:effectLst>
                  <a:outerShdw blurRad="63500" sx="102000" sy="102000" algn="ctr" rotWithShape="0">
                    <a:srgbClr val="D5B13A">
                      <a:alpha val="40000"/>
                    </a:srgbClr>
                  </a:outerShdw>
                </a:effectLst>
                <a:latin typeface="微软雅黑" panose="020B0503020204020204" pitchFamily="34" charset="-122"/>
                <a:ea typeface="微软雅黑" panose="020B0503020204020204" pitchFamily="34" charset="-122"/>
                <a:cs typeface="汉仪雁翎体简" panose="02010609000101010101" charset="-122"/>
                <a:sym typeface="+mn-ea"/>
              </a:rPr>
              <a:t>感谢聆听</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pic>
        <p:nvPicPr>
          <p:cNvPr id="5" name="图片 4"/>
          <p:cNvPicPr>
            <a:picLocks noChangeAspect="1"/>
          </p:cNvPicPr>
          <p:nvPr/>
        </p:nvPicPr>
        <p:blipFill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a:xfrm>
            <a:off x="0" y="5673213"/>
            <a:ext cx="12192000" cy="1199677"/>
          </a:xfrm>
          <a:prstGeom prst="rect">
            <a:avLst/>
          </a:prstGeom>
        </p:spPr>
      </p:pic>
      <p:pic>
        <p:nvPicPr>
          <p:cNvPr id="2" name="图片 1" descr="天骄"/>
          <p:cNvPicPr>
            <a:picLocks noChangeAspect="1"/>
          </p:cNvPicPr>
          <p:nvPr/>
        </p:nvPicPr>
        <p:blipFill>
          <a:blip r:embed="rId6"/>
          <a:stretch>
            <a:fillRect/>
          </a:stretch>
        </p:blipFill>
        <p:spPr>
          <a:xfrm>
            <a:off x="4048125" y="1069340"/>
            <a:ext cx="4095750" cy="4095750"/>
          </a:xfrm>
          <a:prstGeom prst="rect">
            <a:avLst/>
          </a:prstGeom>
        </p:spPr>
      </p:pic>
      <p:pic>
        <p:nvPicPr>
          <p:cNvPr id="4" name="图片 3"/>
          <p:cNvPicPr>
            <a:picLocks noChangeAspect="1"/>
          </p:cNvPicPr>
          <p:nvPr/>
        </p:nvPicPr>
        <p:blipFill>
          <a:blip r:embed="rId7"/>
          <a:stretch>
            <a:fillRect/>
          </a:stretch>
        </p:blipFill>
        <p:spPr>
          <a:xfrm>
            <a:off x="4331335" y="5323205"/>
            <a:ext cx="3581400" cy="466725"/>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0" y="0"/>
            <a:ext cx="12192000" cy="6858000"/>
            <a:chOff x="0" y="0"/>
            <a:chExt cx="12192000" cy="6858000"/>
          </a:xfrm>
        </p:grpSpPr>
        <p:pic>
          <p:nvPicPr>
            <p:cNvPr id="110" name="图片 10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1" name="矩形 1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rgbClr val="000000"/>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文本框 1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13" name="图片 1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7" name="组合 96">
            <a:extLst>
              <a:ext uri="{FF2B5EF4-FFF2-40B4-BE49-F238E27FC236}">
                <a16:creationId xmlns:a16="http://schemas.microsoft.com/office/drawing/2014/main" id="{5C2DCA89-5130-4FA1-85FD-047551B7A539}"/>
              </a:ext>
            </a:extLst>
          </p:cNvPr>
          <p:cNvGrpSpPr/>
          <p:nvPr/>
        </p:nvGrpSpPr>
        <p:grpSpPr>
          <a:xfrm>
            <a:off x="4719999" y="4985246"/>
            <a:ext cx="4520522" cy="202507"/>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sp>
        <p:nvSpPr>
          <p:cNvPr id="102" name="任意多边形: 形状 88">
            <a:extLst>
              <a:ext uri="{FF2B5EF4-FFF2-40B4-BE49-F238E27FC236}">
                <a16:creationId xmlns:a16="http://schemas.microsoft.com/office/drawing/2014/main" id="{EBCCAB0B-45BD-4042-8661-7CF91650FE28}"/>
              </a:ext>
            </a:extLst>
          </p:cNvPr>
          <p:cNvSpPr/>
          <p:nvPr/>
        </p:nvSpPr>
        <p:spPr>
          <a:xfrm>
            <a:off x="4719999" y="4636824"/>
            <a:ext cx="4340964" cy="182496"/>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78707" y="4631626"/>
            <a:ext cx="620689" cy="192890"/>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nvGrpSpPr>
          <p:cNvPr id="99" name="组合 98">
            <a:extLst>
              <a:ext uri="{FF2B5EF4-FFF2-40B4-BE49-F238E27FC236}">
                <a16:creationId xmlns:a16="http://schemas.microsoft.com/office/drawing/2014/main" id="{C0EB1A34-73F5-4AE7-B191-93267CC26232}"/>
              </a:ext>
            </a:extLst>
          </p:cNvPr>
          <p:cNvGrpSpPr/>
          <p:nvPr/>
        </p:nvGrpSpPr>
        <p:grpSpPr>
          <a:xfrm>
            <a:off x="4719999" y="5348484"/>
            <a:ext cx="4081840" cy="191891"/>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16" name="图片 115">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rcRect/>
          <a:stretch/>
        </p:blipFill>
        <p:spPr>
          <a:xfrm>
            <a:off x="2040387" y="902676"/>
            <a:ext cx="1747094" cy="1732574"/>
          </a:xfrm>
          <a:prstGeom prst="rect">
            <a:avLst/>
          </a:prstGeom>
          <a:ln w="38100">
            <a:gradFill>
              <a:gsLst>
                <a:gs pos="0">
                  <a:srgbClr val="34FBE8"/>
                </a:gs>
                <a:gs pos="100000">
                  <a:srgbClr val="23A7AB"/>
                </a:gs>
              </a:gsLst>
              <a:lin ang="5400000" scaled="1"/>
            </a:gradFill>
            <a:miter lim="800000"/>
          </a:ln>
        </p:spPr>
      </p:pic>
      <p:sp>
        <p:nvSpPr>
          <p:cNvPr id="118"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cxnSp>
        <p:nvCxnSpPr>
          <p:cNvPr id="120" name="直接连接符 119">
            <a:extLst>
              <a:ext uri="{FF2B5EF4-FFF2-40B4-BE49-F238E27FC236}">
                <a16:creationId xmlns:a16="http://schemas.microsoft.com/office/drawing/2014/main" id="{F900779E-0341-4AAF-9C2A-0A372F20AA8F}"/>
              </a:ext>
            </a:extLst>
          </p:cNvPr>
          <p:cNvCxnSpPr>
            <a:cxnSpLocks/>
            <a:stCxn id="118"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22" name="文本框 121">
            <a:extLst>
              <a:ext uri="{FF2B5EF4-FFF2-40B4-BE49-F238E27FC236}">
                <a16:creationId xmlns:a16="http://schemas.microsoft.com/office/drawing/2014/main" id="{1297ED6A-7441-4171-A7A7-783A8BC96D3A}"/>
              </a:ext>
            </a:extLst>
          </p:cNvPr>
          <p:cNvSpPr txBox="1"/>
          <p:nvPr/>
        </p:nvSpPr>
        <p:spPr>
          <a:xfrm>
            <a:off x="4460884" y="1828251"/>
            <a:ext cx="4660256" cy="281167"/>
          </a:xfrm>
          <a:prstGeom prst="rect">
            <a:avLst/>
          </a:prstGeom>
          <a:noFill/>
        </p:spPr>
        <p:txBody>
          <a:bodyPr wrap="square" lIns="0" tIns="0" rIns="0" bIns="0" rtlCol="0">
            <a:spAutoFit/>
          </a:bodyPr>
          <a:lstStyle/>
          <a:p>
            <a:pPr algn="just">
              <a:lnSpc>
                <a:spcPct val="120000"/>
              </a:lnSpc>
            </a:pPr>
            <a:r>
              <a:rPr lang="en-US" altLang="zh-CN"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3488803501@qq.com</a:t>
            </a:r>
            <a:endParaRPr lang="zh-CN" altLang="en-US" sz="1600"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14" name="文本框 113">
            <a:extLst>
              <a:ext uri="{FF2B5EF4-FFF2-40B4-BE49-F238E27FC236}">
                <a16:creationId xmlns:a16="http://schemas.microsoft.com/office/drawing/2014/main" id="{F9052941-AE61-406F-98DC-9E8BA765746E}"/>
              </a:ext>
            </a:extLst>
          </p:cNvPr>
          <p:cNvSpPr txBox="1"/>
          <p:nvPr/>
        </p:nvSpPr>
        <p:spPr>
          <a:xfrm>
            <a:off x="4460884" y="1111257"/>
            <a:ext cx="1456386"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刘雅丽</a:t>
            </a:r>
          </a:p>
        </p:txBody>
      </p:sp>
      <p:sp>
        <p:nvSpPr>
          <p:cNvPr id="117"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362078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刘雅丽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493318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pic>
        <p:nvPicPr>
          <p:cNvPr id="12" name="图片 11" descr="微信图片_20211205140608"/>
          <p:cNvPicPr>
            <a:picLocks noChangeAspect="1"/>
          </p:cNvPicPr>
          <p:nvPr/>
        </p:nvPicPr>
        <p:blipFill>
          <a:blip r:embed="rId4"/>
          <a:srcRect/>
          <a:stretch/>
        </p:blipFill>
        <p:spPr>
          <a:xfrm>
            <a:off x="5678805" y="5332095"/>
            <a:ext cx="445135" cy="19685"/>
          </a:xfrm>
          <a:custGeom>
            <a:avLst/>
            <a:gdLst/>
            <a:ahLst/>
            <a:cxnLst>
              <a:cxn ang="3">
                <a:pos x="hc" y="t"/>
              </a:cxn>
              <a:cxn ang="cd2">
                <a:pos x="l" y="vc"/>
              </a:cxn>
              <a:cxn ang="cd4">
                <a:pos x="hc" y="b"/>
              </a:cxn>
              <a:cxn ang="0">
                <a:pos x="r" y="vc"/>
              </a:cxn>
            </a:cxnLst>
            <a:rect l="l" t="t" r="r" b="b"/>
            <a:pathLst>
              <a:path w="519" h="23">
                <a:moveTo>
                  <a:pt x="519" y="0"/>
                </a:moveTo>
                <a:cubicBezTo>
                  <a:pt x="442" y="17"/>
                  <a:pt x="288" y="25"/>
                  <a:pt x="260" y="23"/>
                </a:cubicBezTo>
                <a:cubicBezTo>
                  <a:pt x="170" y="26"/>
                  <a:pt x="23" y="6"/>
                  <a:pt x="0" y="0"/>
                </a:cubicBezTo>
                <a:lnTo>
                  <a:pt x="519" y="0"/>
                </a:lnTo>
                <a:close/>
              </a:path>
            </a:pathLst>
          </a:custGeom>
        </p:spPr>
      </p:pic>
      <p:sp>
        <p:nvSpPr>
          <p:cNvPr id="27" name="文本框 26"/>
          <p:cNvSpPr txBox="1"/>
          <p:nvPr/>
        </p:nvSpPr>
        <p:spPr>
          <a:xfrm>
            <a:off x="5583555" y="1616710"/>
            <a:ext cx="1024890" cy="1208405"/>
          </a:xfrm>
          <a:prstGeom prst="rect">
            <a:avLst/>
          </a:prstGeom>
          <a:noFill/>
        </p:spPr>
        <p:txBody>
          <a:bodyPr wrap="none" rtlCol="0">
            <a:spAutoFit/>
          </a:bodyPr>
          <a:lstStyle/>
          <a:p>
            <a:pPr marR="0" indent="0" algn="ctr" defTabSz="914400" fontAlgn="auto">
              <a:lnSpc>
                <a:spcPct val="110000"/>
              </a:lnSpc>
              <a:spcBef>
                <a:spcPts val="0"/>
              </a:spcBef>
              <a:spcAft>
                <a:spcPts val="0"/>
              </a:spcAft>
              <a:buClrTx/>
              <a:buSzTx/>
              <a:buFontTx/>
              <a:buNone/>
              <a:defRPr/>
            </a:pPr>
            <a:r>
              <a:rPr lang="zh-CN" altLang="en-US" sz="6600" b="1" noProof="0" dirty="0">
                <a:solidFill>
                  <a:prstClr val="white"/>
                </a:solidFill>
                <a:effectLst>
                  <a:outerShdw blurRad="63500" sx="102000" sy="102000" algn="ctr" rotWithShape="0">
                    <a:prstClr val="black">
                      <a:alpha val="40000"/>
                    </a:prstClr>
                  </a:outerShdw>
                </a:effectLst>
                <a:latin typeface="仿宋" panose="02010609060101010101" charset="-122"/>
                <a:ea typeface="仿宋" panose="02010609060101010101" charset="-122"/>
                <a:sym typeface="+mn-ea"/>
              </a:rPr>
              <a:t>壹</a:t>
            </a:r>
          </a:p>
        </p:txBody>
      </p:sp>
      <p:sp>
        <p:nvSpPr>
          <p:cNvPr id="3" name="文本框 2"/>
          <p:cNvSpPr txBox="1"/>
          <p:nvPr/>
        </p:nvSpPr>
        <p:spPr>
          <a:xfrm>
            <a:off x="4635500" y="3037840"/>
            <a:ext cx="2936240" cy="632460"/>
          </a:xfrm>
          <a:prstGeom prst="rect">
            <a:avLst/>
          </a:prstGeom>
          <a:noFill/>
          <a:effectLst>
            <a:outerShdw blurRad="63500" sx="102000" sy="102000" algn="ctr" rotWithShape="0">
              <a:prstClr val="black">
                <a:alpha val="40000"/>
              </a:prstClr>
            </a:outerShdw>
          </a:effectLst>
        </p:spPr>
        <p:txBody>
          <a:bodyPr wrap="square" rtlCol="0">
            <a:spAutoFit/>
          </a:bodyPr>
          <a:lstStyle/>
          <a:p>
            <a:pPr marR="0" indent="0" algn="dist" defTabSz="914400" fontAlgn="auto">
              <a:lnSpc>
                <a:spcPct val="110000"/>
              </a:lnSpc>
              <a:spcBef>
                <a:spcPts val="0"/>
              </a:spcBef>
              <a:spcAft>
                <a:spcPts val="0"/>
              </a:spcAft>
              <a:buClrTx/>
              <a:buSzTx/>
              <a:buFontTx/>
              <a:buNone/>
              <a:defRPr/>
            </a:pPr>
            <a:r>
              <a:rPr kumimoji="0" lang="zh-CN" altLang="en-US" sz="3200" b="1" i="0" kern="1200" cap="none" spc="0" normalizeH="0" baseline="0" noProof="0"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mn-cs"/>
              </a:rPr>
              <a:t>在此添加标题</a:t>
            </a:r>
          </a:p>
        </p:txBody>
      </p:sp>
      <p:sp>
        <p:nvSpPr>
          <p:cNvPr id="18" name="文本框 17"/>
          <p:cNvSpPr txBox="1"/>
          <p:nvPr/>
        </p:nvSpPr>
        <p:spPr>
          <a:xfrm>
            <a:off x="3690938" y="3754755"/>
            <a:ext cx="4825365" cy="184150"/>
          </a:xfrm>
          <a:prstGeom prst="rect">
            <a:avLst/>
          </a:prstGeom>
          <a:noFill/>
        </p:spPr>
        <p:txBody>
          <a:bodyPr wrap="square" lIns="0" tIns="0" rIns="0" bIns="0" rtlCol="0" anchor="t">
            <a:spAutoFit/>
          </a:bodyPr>
          <a:lstStyle/>
          <a:p>
            <a:pPr algn="ctr"/>
            <a:r>
              <a:rPr lang="zh-CN" altLang="en-US" sz="1200" cap="all">
                <a:solidFill>
                  <a:schemeClr val="bg2">
                    <a:lumMod val="65000"/>
                  </a:schemeClr>
                </a:solidFill>
              </a:rPr>
              <a:t>Happy pastoral scenic area work</a:t>
            </a:r>
          </a:p>
        </p:txBody>
      </p:sp>
      <p:pic>
        <p:nvPicPr>
          <p:cNvPr id="5" name="图片 4"/>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0" y="5673213"/>
            <a:ext cx="12192000" cy="1199677"/>
          </a:xfrm>
          <a:prstGeom prst="rect">
            <a:avLst/>
          </a:prstGeom>
        </p:spPr>
      </p:pic>
      <p:sp>
        <p:nvSpPr>
          <p:cNvPr id="9" name="Freeform 823"/>
          <p:cNvSpPr/>
          <p:nvPr/>
        </p:nvSpPr>
        <p:spPr bwMode="auto">
          <a:xfrm>
            <a:off x="2094630" y="3376386"/>
            <a:ext cx="1063369" cy="587700"/>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
        <p:nvSpPr>
          <p:cNvPr id="10" name="Freeform 823"/>
          <p:cNvSpPr/>
          <p:nvPr/>
        </p:nvSpPr>
        <p:spPr bwMode="auto">
          <a:xfrm>
            <a:off x="7289090" y="3607817"/>
            <a:ext cx="2669466" cy="1475354"/>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
        <p:nvSpPr>
          <p:cNvPr id="16" name="弧形 15"/>
          <p:cNvSpPr/>
          <p:nvPr/>
        </p:nvSpPr>
        <p:spPr>
          <a:xfrm>
            <a:off x="4089400" y="827314"/>
            <a:ext cx="4013200" cy="4013200"/>
          </a:xfrm>
          <a:prstGeom prst="arc">
            <a:avLst>
              <a:gd name="adj1" fmla="val 2971780"/>
              <a:gd name="adj2" fmla="val 1767220"/>
            </a:avLst>
          </a:prstGeom>
          <a:ln w="9525">
            <a:solidFill>
              <a:srgbClr val="CE9F6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9" name="Freeform 22"/>
          <p:cNvSpPr/>
          <p:nvPr/>
        </p:nvSpPr>
        <p:spPr bwMode="auto">
          <a:xfrm>
            <a:off x="0" y="2519363"/>
            <a:ext cx="4160520" cy="880110"/>
          </a:xfrm>
          <a:custGeom>
            <a:avLst/>
            <a:gdLst>
              <a:gd name="T0" fmla="*/ 832 w 1200"/>
              <a:gd name="T1" fmla="*/ 248 h 252"/>
              <a:gd name="T2" fmla="*/ 832 w 1200"/>
              <a:gd name="T3" fmla="*/ 248 h 252"/>
              <a:gd name="T4" fmla="*/ 772 w 1200"/>
              <a:gd name="T5" fmla="*/ 188 h 252"/>
              <a:gd name="T6" fmla="*/ 832 w 1200"/>
              <a:gd name="T7" fmla="*/ 128 h 252"/>
              <a:gd name="T8" fmla="*/ 880 w 1200"/>
              <a:gd name="T9" fmla="*/ 128 h 252"/>
              <a:gd name="T10" fmla="*/ 880 w 1200"/>
              <a:gd name="T11" fmla="*/ 127 h 252"/>
              <a:gd name="T12" fmla="*/ 940 w 1200"/>
              <a:gd name="T13" fmla="*/ 64 h 252"/>
              <a:gd name="T14" fmla="*/ 880 w 1200"/>
              <a:gd name="T15" fmla="*/ 0 h 252"/>
              <a:gd name="T16" fmla="*/ 880 w 1200"/>
              <a:gd name="T17" fmla="*/ 0 h 252"/>
              <a:gd name="T18" fmla="*/ 0 w 1200"/>
              <a:gd name="T19" fmla="*/ 0 h 252"/>
              <a:gd name="T20" fmla="*/ 0 w 1200"/>
              <a:gd name="T21" fmla="*/ 4 h 252"/>
              <a:gd name="T22" fmla="*/ 876 w 1200"/>
              <a:gd name="T23" fmla="*/ 4 h 252"/>
              <a:gd name="T24" fmla="*/ 936 w 1200"/>
              <a:gd name="T25" fmla="*/ 64 h 252"/>
              <a:gd name="T26" fmla="*/ 876 w 1200"/>
              <a:gd name="T27" fmla="*/ 124 h 252"/>
              <a:gd name="T28" fmla="*/ 876 w 1200"/>
              <a:gd name="T29" fmla="*/ 124 h 252"/>
              <a:gd name="T30" fmla="*/ 832 w 1200"/>
              <a:gd name="T31" fmla="*/ 124 h 252"/>
              <a:gd name="T32" fmla="*/ 768 w 1200"/>
              <a:gd name="T33" fmla="*/ 188 h 252"/>
              <a:gd name="T34" fmla="*/ 832 w 1200"/>
              <a:gd name="T35" fmla="*/ 252 h 252"/>
              <a:gd name="T36" fmla="*/ 832 w 1200"/>
              <a:gd name="T37" fmla="*/ 252 h 252"/>
              <a:gd name="T38" fmla="*/ 1200 w 1200"/>
              <a:gd name="T39" fmla="*/ 252 h 252"/>
              <a:gd name="T40" fmla="*/ 1200 w 1200"/>
              <a:gd name="T41" fmla="*/ 248 h 252"/>
              <a:gd name="T42" fmla="*/ 832 w 1200"/>
              <a:gd name="T43" fmla="*/ 24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0" h="252">
                <a:moveTo>
                  <a:pt x="832" y="248"/>
                </a:moveTo>
                <a:cubicBezTo>
                  <a:pt x="832" y="248"/>
                  <a:pt x="832" y="248"/>
                  <a:pt x="832" y="248"/>
                </a:cubicBezTo>
                <a:cubicBezTo>
                  <a:pt x="800" y="248"/>
                  <a:pt x="772" y="221"/>
                  <a:pt x="772" y="188"/>
                </a:cubicBezTo>
                <a:cubicBezTo>
                  <a:pt x="772" y="155"/>
                  <a:pt x="800" y="128"/>
                  <a:pt x="832" y="128"/>
                </a:cubicBezTo>
                <a:cubicBezTo>
                  <a:pt x="880" y="128"/>
                  <a:pt x="880" y="128"/>
                  <a:pt x="880" y="128"/>
                </a:cubicBezTo>
                <a:cubicBezTo>
                  <a:pt x="880" y="127"/>
                  <a:pt x="880" y="127"/>
                  <a:pt x="880" y="127"/>
                </a:cubicBezTo>
                <a:cubicBezTo>
                  <a:pt x="914" y="125"/>
                  <a:pt x="940" y="98"/>
                  <a:pt x="940" y="64"/>
                </a:cubicBezTo>
                <a:cubicBezTo>
                  <a:pt x="940" y="30"/>
                  <a:pt x="914" y="2"/>
                  <a:pt x="880" y="0"/>
                </a:cubicBezTo>
                <a:cubicBezTo>
                  <a:pt x="880" y="0"/>
                  <a:pt x="880" y="0"/>
                  <a:pt x="880" y="0"/>
                </a:cubicBezTo>
                <a:cubicBezTo>
                  <a:pt x="0" y="0"/>
                  <a:pt x="0" y="0"/>
                  <a:pt x="0" y="0"/>
                </a:cubicBezTo>
                <a:cubicBezTo>
                  <a:pt x="0" y="4"/>
                  <a:pt x="0" y="4"/>
                  <a:pt x="0" y="4"/>
                </a:cubicBezTo>
                <a:cubicBezTo>
                  <a:pt x="876" y="4"/>
                  <a:pt x="876" y="4"/>
                  <a:pt x="876" y="4"/>
                </a:cubicBezTo>
                <a:cubicBezTo>
                  <a:pt x="908" y="4"/>
                  <a:pt x="936" y="31"/>
                  <a:pt x="936" y="64"/>
                </a:cubicBezTo>
                <a:cubicBezTo>
                  <a:pt x="936" y="97"/>
                  <a:pt x="908" y="124"/>
                  <a:pt x="876" y="124"/>
                </a:cubicBezTo>
                <a:cubicBezTo>
                  <a:pt x="876" y="124"/>
                  <a:pt x="876" y="124"/>
                  <a:pt x="876" y="124"/>
                </a:cubicBezTo>
                <a:cubicBezTo>
                  <a:pt x="832" y="124"/>
                  <a:pt x="832" y="124"/>
                  <a:pt x="832" y="124"/>
                </a:cubicBezTo>
                <a:cubicBezTo>
                  <a:pt x="800" y="124"/>
                  <a:pt x="768" y="153"/>
                  <a:pt x="768" y="188"/>
                </a:cubicBezTo>
                <a:cubicBezTo>
                  <a:pt x="768" y="223"/>
                  <a:pt x="800" y="252"/>
                  <a:pt x="832" y="252"/>
                </a:cubicBezTo>
                <a:cubicBezTo>
                  <a:pt x="832" y="252"/>
                  <a:pt x="832" y="252"/>
                  <a:pt x="832" y="252"/>
                </a:cubicBezTo>
                <a:cubicBezTo>
                  <a:pt x="1200" y="252"/>
                  <a:pt x="1200" y="252"/>
                  <a:pt x="1200" y="252"/>
                </a:cubicBezTo>
                <a:cubicBezTo>
                  <a:pt x="1200" y="248"/>
                  <a:pt x="1200" y="248"/>
                  <a:pt x="1200" y="248"/>
                </a:cubicBezTo>
                <a:lnTo>
                  <a:pt x="832" y="248"/>
                </a:lnTo>
                <a:close/>
              </a:path>
            </a:pathLst>
          </a:custGeom>
          <a:solidFill>
            <a:srgbClr val="CE9F6B"/>
          </a:solidFill>
          <a:ln w="6350">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 name="Freeform 26"/>
          <p:cNvSpPr/>
          <p:nvPr/>
        </p:nvSpPr>
        <p:spPr bwMode="auto">
          <a:xfrm>
            <a:off x="8115665" y="1985129"/>
            <a:ext cx="4086495" cy="919723"/>
          </a:xfrm>
          <a:custGeom>
            <a:avLst/>
            <a:gdLst>
              <a:gd name="T0" fmla="*/ 324 w 1128"/>
              <a:gd name="T1" fmla="*/ 4 h 252"/>
              <a:gd name="T2" fmla="*/ 1128 w 1128"/>
              <a:gd name="T3" fmla="*/ 4 h 252"/>
              <a:gd name="T4" fmla="*/ 1128 w 1128"/>
              <a:gd name="T5" fmla="*/ 0 h 252"/>
              <a:gd name="T6" fmla="*/ 320 w 1128"/>
              <a:gd name="T7" fmla="*/ 0 h 252"/>
              <a:gd name="T8" fmla="*/ 320 w 1128"/>
              <a:gd name="T9" fmla="*/ 0 h 252"/>
              <a:gd name="T10" fmla="*/ 260 w 1128"/>
              <a:gd name="T11" fmla="*/ 64 h 252"/>
              <a:gd name="T12" fmla="*/ 320 w 1128"/>
              <a:gd name="T13" fmla="*/ 127 h 252"/>
              <a:gd name="T14" fmla="*/ 320 w 1128"/>
              <a:gd name="T15" fmla="*/ 128 h 252"/>
              <a:gd name="T16" fmla="*/ 368 w 1128"/>
              <a:gd name="T17" fmla="*/ 128 h 252"/>
              <a:gd name="T18" fmla="*/ 428 w 1128"/>
              <a:gd name="T19" fmla="*/ 188 h 252"/>
              <a:gd name="T20" fmla="*/ 368 w 1128"/>
              <a:gd name="T21" fmla="*/ 248 h 252"/>
              <a:gd name="T22" fmla="*/ 368 w 1128"/>
              <a:gd name="T23" fmla="*/ 248 h 252"/>
              <a:gd name="T24" fmla="*/ 0 w 1128"/>
              <a:gd name="T25" fmla="*/ 248 h 252"/>
              <a:gd name="T26" fmla="*/ 0 w 1128"/>
              <a:gd name="T27" fmla="*/ 252 h 252"/>
              <a:gd name="T28" fmla="*/ 368 w 1128"/>
              <a:gd name="T29" fmla="*/ 252 h 252"/>
              <a:gd name="T30" fmla="*/ 368 w 1128"/>
              <a:gd name="T31" fmla="*/ 252 h 252"/>
              <a:gd name="T32" fmla="*/ 432 w 1128"/>
              <a:gd name="T33" fmla="*/ 188 h 252"/>
              <a:gd name="T34" fmla="*/ 368 w 1128"/>
              <a:gd name="T35" fmla="*/ 124 h 252"/>
              <a:gd name="T36" fmla="*/ 324 w 1128"/>
              <a:gd name="T37" fmla="*/ 124 h 252"/>
              <a:gd name="T38" fmla="*/ 324 w 1128"/>
              <a:gd name="T39" fmla="*/ 124 h 252"/>
              <a:gd name="T40" fmla="*/ 264 w 1128"/>
              <a:gd name="T41" fmla="*/ 64 h 252"/>
              <a:gd name="T42" fmla="*/ 324 w 1128"/>
              <a:gd name="T43" fmla="*/ 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252">
                <a:moveTo>
                  <a:pt x="324" y="4"/>
                </a:moveTo>
                <a:cubicBezTo>
                  <a:pt x="1128" y="4"/>
                  <a:pt x="1128" y="4"/>
                  <a:pt x="1128" y="4"/>
                </a:cubicBezTo>
                <a:cubicBezTo>
                  <a:pt x="1128" y="0"/>
                  <a:pt x="1128" y="0"/>
                  <a:pt x="1128" y="0"/>
                </a:cubicBezTo>
                <a:cubicBezTo>
                  <a:pt x="320" y="0"/>
                  <a:pt x="320" y="0"/>
                  <a:pt x="320" y="0"/>
                </a:cubicBezTo>
                <a:cubicBezTo>
                  <a:pt x="320" y="0"/>
                  <a:pt x="320" y="0"/>
                  <a:pt x="320" y="0"/>
                </a:cubicBezTo>
                <a:cubicBezTo>
                  <a:pt x="286" y="2"/>
                  <a:pt x="260" y="30"/>
                  <a:pt x="260" y="64"/>
                </a:cubicBezTo>
                <a:cubicBezTo>
                  <a:pt x="260" y="98"/>
                  <a:pt x="286" y="125"/>
                  <a:pt x="320" y="127"/>
                </a:cubicBezTo>
                <a:cubicBezTo>
                  <a:pt x="320" y="128"/>
                  <a:pt x="320" y="128"/>
                  <a:pt x="320" y="128"/>
                </a:cubicBezTo>
                <a:cubicBezTo>
                  <a:pt x="368" y="128"/>
                  <a:pt x="368" y="128"/>
                  <a:pt x="368" y="128"/>
                </a:cubicBezTo>
                <a:cubicBezTo>
                  <a:pt x="400" y="128"/>
                  <a:pt x="428" y="155"/>
                  <a:pt x="428" y="188"/>
                </a:cubicBezTo>
                <a:cubicBezTo>
                  <a:pt x="428" y="221"/>
                  <a:pt x="400" y="248"/>
                  <a:pt x="368" y="248"/>
                </a:cubicBezTo>
                <a:cubicBezTo>
                  <a:pt x="368" y="248"/>
                  <a:pt x="368" y="248"/>
                  <a:pt x="368" y="248"/>
                </a:cubicBezTo>
                <a:cubicBezTo>
                  <a:pt x="0" y="248"/>
                  <a:pt x="0" y="248"/>
                  <a:pt x="0" y="248"/>
                </a:cubicBezTo>
                <a:cubicBezTo>
                  <a:pt x="0" y="252"/>
                  <a:pt x="0" y="252"/>
                  <a:pt x="0" y="252"/>
                </a:cubicBezTo>
                <a:cubicBezTo>
                  <a:pt x="368" y="252"/>
                  <a:pt x="368" y="252"/>
                  <a:pt x="368" y="252"/>
                </a:cubicBezTo>
                <a:cubicBezTo>
                  <a:pt x="368" y="252"/>
                  <a:pt x="368" y="252"/>
                  <a:pt x="368" y="252"/>
                </a:cubicBezTo>
                <a:cubicBezTo>
                  <a:pt x="400" y="252"/>
                  <a:pt x="432" y="223"/>
                  <a:pt x="432" y="188"/>
                </a:cubicBezTo>
                <a:cubicBezTo>
                  <a:pt x="432" y="153"/>
                  <a:pt x="400" y="124"/>
                  <a:pt x="368" y="124"/>
                </a:cubicBezTo>
                <a:cubicBezTo>
                  <a:pt x="324" y="124"/>
                  <a:pt x="324" y="124"/>
                  <a:pt x="324" y="124"/>
                </a:cubicBezTo>
                <a:cubicBezTo>
                  <a:pt x="324" y="124"/>
                  <a:pt x="324" y="124"/>
                  <a:pt x="324" y="124"/>
                </a:cubicBezTo>
                <a:cubicBezTo>
                  <a:pt x="292" y="124"/>
                  <a:pt x="264" y="97"/>
                  <a:pt x="264" y="64"/>
                </a:cubicBezTo>
                <a:cubicBezTo>
                  <a:pt x="264" y="31"/>
                  <a:pt x="292" y="4"/>
                  <a:pt x="324" y="4"/>
                </a:cubicBezTo>
                <a:close/>
              </a:path>
            </a:pathLst>
          </a:custGeom>
          <a:solidFill>
            <a:srgbClr val="CE9F6B"/>
          </a:solidFill>
          <a:ln w="6350">
            <a:noFill/>
          </a:ln>
          <a:extLst>
            <a:ext uri="{91240B29-F687-4F45-9708-019B960494DF}">
              <a14:hiddenLine xmlns:a14="http://schemas.microsoft.com/office/drawing/2010/main" w="9525">
                <a:solidFill>
                  <a:srgbClr val="000000"/>
                </a:solidFill>
                <a:round/>
              </a14:hiddenLine>
            </a:ex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Freeform 823"/>
          <p:cNvSpPr/>
          <p:nvPr/>
        </p:nvSpPr>
        <p:spPr bwMode="auto">
          <a:xfrm>
            <a:off x="8568301" y="2423231"/>
            <a:ext cx="798898" cy="441533"/>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sp>
        <p:nvSpPr>
          <p:cNvPr id="7" name="文本框 6"/>
          <p:cNvSpPr txBox="1"/>
          <p:nvPr/>
        </p:nvSpPr>
        <p:spPr>
          <a:xfrm>
            <a:off x="607060" y="346075"/>
            <a:ext cx="2061845" cy="460375"/>
          </a:xfrm>
          <a:prstGeom prst="rect">
            <a:avLst/>
          </a:prstGeom>
          <a:noFill/>
        </p:spPr>
        <p:txBody>
          <a:bodyPr wrap="square" rtlCol="0">
            <a:spAutoFit/>
          </a:bodyPr>
          <a:lstStyle/>
          <a:p>
            <a:pPr algn="dist"/>
            <a:r>
              <a:rPr lang="zh-CN" sz="2400">
                <a:solidFill>
                  <a:schemeClr val="bg1"/>
                </a:solidFill>
                <a:ea typeface="黑体" panose="02010609060101010101" charset="-122"/>
                <a:sym typeface="+mn-ea"/>
              </a:rPr>
              <a:t>一、工作探索</a:t>
            </a:r>
          </a:p>
        </p:txBody>
      </p:sp>
      <p:sp>
        <p:nvSpPr>
          <p:cNvPr id="57" name="文本框 56"/>
          <p:cNvSpPr txBox="1"/>
          <p:nvPr/>
        </p:nvSpPr>
        <p:spPr>
          <a:xfrm>
            <a:off x="633095" y="773430"/>
            <a:ext cx="11026140" cy="306705"/>
          </a:xfrm>
          <a:prstGeom prst="rect">
            <a:avLst/>
          </a:prstGeom>
          <a:noFill/>
        </p:spPr>
        <p:txBody>
          <a:bodyPr wrap="square" rtlCol="0" anchor="t">
            <a:spAutoFit/>
          </a:bodyPr>
          <a:lstStyle/>
          <a:p>
            <a:pPr algn="l"/>
            <a:r>
              <a:rPr lang="zh-CN" altLang="en-US" sz="1400" cap="all">
                <a:solidFill>
                  <a:schemeClr val="bg2">
                    <a:lumMod val="65000"/>
                    <a:alpha val="38000"/>
                  </a:schemeClr>
                </a:solidFill>
              </a:rPr>
              <a:t>Work exploration</a:t>
            </a:r>
          </a:p>
        </p:txBody>
      </p:sp>
      <p:sp>
        <p:nvSpPr>
          <p:cNvPr id="42" name="Oval 133"/>
          <p:cNvSpPr/>
          <p:nvPr/>
        </p:nvSpPr>
        <p:spPr>
          <a:xfrm>
            <a:off x="8091757" y="2161006"/>
            <a:ext cx="360000" cy="360000"/>
          </a:xfrm>
          <a:prstGeom prst="ellipse">
            <a:avLst/>
          </a:prstGeom>
          <a:solidFill>
            <a:srgbClr val="FFBA5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FF"/>
                </a:solidFill>
                <a:latin typeface="微软雅黑" panose="020B0503020204020204" pitchFamily="34" charset="-122"/>
                <a:ea typeface="微软雅黑" panose="020B0503020204020204" pitchFamily="34" charset="-122"/>
                <a:cs typeface="Open Sans Semibold" charset="0"/>
              </a:rPr>
              <a:t>2</a:t>
            </a:r>
          </a:p>
        </p:txBody>
      </p:sp>
      <p:grpSp>
        <p:nvGrpSpPr>
          <p:cNvPr id="43" name="组合 42"/>
          <p:cNvGrpSpPr/>
          <p:nvPr/>
        </p:nvGrpSpPr>
        <p:grpSpPr>
          <a:xfrm>
            <a:off x="4222750" y="2150507"/>
            <a:ext cx="3746501" cy="3740151"/>
            <a:chOff x="4239885" y="2085792"/>
            <a:chExt cx="3746501" cy="3740151"/>
          </a:xfrm>
        </p:grpSpPr>
        <p:sp>
          <p:nvSpPr>
            <p:cNvPr id="44" name="Freeform 51"/>
            <p:cNvSpPr>
              <a:spLocks noEditPoints="1"/>
            </p:cNvSpPr>
            <p:nvPr/>
          </p:nvSpPr>
          <p:spPr bwMode="auto">
            <a:xfrm>
              <a:off x="4274810" y="2136592"/>
              <a:ext cx="3670300" cy="3648075"/>
            </a:xfrm>
            <a:custGeom>
              <a:avLst/>
              <a:gdLst>
                <a:gd name="T0" fmla="*/ 2311 w 2312"/>
                <a:gd name="T1" fmla="*/ 1217 h 2298"/>
                <a:gd name="T2" fmla="*/ 2176 w 2312"/>
                <a:gd name="T3" fmla="*/ 665 h 2298"/>
                <a:gd name="T4" fmla="*/ 2077 w 2312"/>
                <a:gd name="T5" fmla="*/ 502 h 2298"/>
                <a:gd name="T6" fmla="*/ 1763 w 2312"/>
                <a:gd name="T7" fmla="*/ 187 h 2298"/>
                <a:gd name="T8" fmla="*/ 1386 w 2312"/>
                <a:gd name="T9" fmla="*/ 42 h 2298"/>
                <a:gd name="T10" fmla="*/ 1378 w 2312"/>
                <a:gd name="T11" fmla="*/ 41 h 2298"/>
                <a:gd name="T12" fmla="*/ 645 w 2312"/>
                <a:gd name="T13" fmla="*/ 93 h 2298"/>
                <a:gd name="T14" fmla="*/ 124 w 2312"/>
                <a:gd name="T15" fmla="*/ 696 h 2298"/>
                <a:gd name="T16" fmla="*/ 4 w 2312"/>
                <a:gd name="T17" fmla="*/ 1189 h 2298"/>
                <a:gd name="T18" fmla="*/ 168 w 2312"/>
                <a:gd name="T19" fmla="*/ 1703 h 2298"/>
                <a:gd name="T20" fmla="*/ 306 w 2312"/>
                <a:gd name="T21" fmla="*/ 1876 h 2298"/>
                <a:gd name="T22" fmla="*/ 947 w 2312"/>
                <a:gd name="T23" fmla="*/ 2269 h 2298"/>
                <a:gd name="T24" fmla="*/ 958 w 2312"/>
                <a:gd name="T25" fmla="*/ 2272 h 2298"/>
                <a:gd name="T26" fmla="*/ 1149 w 2312"/>
                <a:gd name="T27" fmla="*/ 2298 h 2298"/>
                <a:gd name="T28" fmla="*/ 1652 w 2312"/>
                <a:gd name="T29" fmla="*/ 2210 h 2298"/>
                <a:gd name="T30" fmla="*/ 2078 w 2312"/>
                <a:gd name="T31" fmla="*/ 1797 h 2298"/>
                <a:gd name="T32" fmla="*/ 1149 w 2312"/>
                <a:gd name="T33" fmla="*/ 2288 h 2298"/>
                <a:gd name="T34" fmla="*/ 346 w 2312"/>
                <a:gd name="T35" fmla="*/ 1898 h 2298"/>
                <a:gd name="T36" fmla="*/ 2157 w 2312"/>
                <a:gd name="T37" fmla="*/ 654 h 2298"/>
                <a:gd name="T38" fmla="*/ 2010 w 2312"/>
                <a:gd name="T39" fmla="*/ 1213 h 2298"/>
                <a:gd name="T40" fmla="*/ 1637 w 2312"/>
                <a:gd name="T41" fmla="*/ 2205 h 2298"/>
                <a:gd name="T42" fmla="*/ 1637 w 2312"/>
                <a:gd name="T43" fmla="*/ 2205 h 2298"/>
                <a:gd name="T44" fmla="*/ 961 w 2312"/>
                <a:gd name="T45" fmla="*/ 2258 h 2298"/>
                <a:gd name="T46" fmla="*/ 961 w 2312"/>
                <a:gd name="T47" fmla="*/ 2258 h 2298"/>
                <a:gd name="T48" fmla="*/ 1153 w 2312"/>
                <a:gd name="T49" fmla="*/ 474 h 2298"/>
                <a:gd name="T50" fmla="*/ 1175 w 2312"/>
                <a:gd name="T51" fmla="*/ 1202 h 2298"/>
                <a:gd name="T52" fmla="*/ 1481 w 2312"/>
                <a:gd name="T53" fmla="*/ 693 h 2298"/>
                <a:gd name="T54" fmla="*/ 796 w 2312"/>
                <a:gd name="T55" fmla="*/ 1839 h 2298"/>
                <a:gd name="T56" fmla="*/ 523 w 2312"/>
                <a:gd name="T57" fmla="*/ 1200 h 2298"/>
                <a:gd name="T58" fmla="*/ 523 w 2312"/>
                <a:gd name="T59" fmla="*/ 1200 h 2298"/>
                <a:gd name="T60" fmla="*/ 1090 w 2312"/>
                <a:gd name="T61" fmla="*/ 478 h 2298"/>
                <a:gd name="T62" fmla="*/ 631 w 2312"/>
                <a:gd name="T63" fmla="*/ 756 h 2298"/>
                <a:gd name="T64" fmla="*/ 1585 w 2312"/>
                <a:gd name="T65" fmla="*/ 533 h 2298"/>
                <a:gd name="T66" fmla="*/ 1396 w 2312"/>
                <a:gd name="T67" fmla="*/ 66 h 2298"/>
                <a:gd name="T68" fmla="*/ 370 w 2312"/>
                <a:gd name="T69" fmla="*/ 1181 h 2298"/>
                <a:gd name="T70" fmla="*/ 360 w 2312"/>
                <a:gd name="T71" fmla="*/ 1200 h 2298"/>
                <a:gd name="T72" fmla="*/ 360 w 2312"/>
                <a:gd name="T73" fmla="*/ 1200 h 2298"/>
                <a:gd name="T74" fmla="*/ 2009 w 2312"/>
                <a:gd name="T75" fmla="*/ 1203 h 2298"/>
                <a:gd name="T76" fmla="*/ 2009 w 2312"/>
                <a:gd name="T77" fmla="*/ 1203 h 2298"/>
                <a:gd name="T78" fmla="*/ 809 w 2312"/>
                <a:gd name="T79" fmla="*/ 430 h 2298"/>
                <a:gd name="T80" fmla="*/ 643 w 2312"/>
                <a:gd name="T81" fmla="*/ 111 h 2298"/>
                <a:gd name="T82" fmla="*/ 545 w 2312"/>
                <a:gd name="T83" fmla="*/ 225 h 2298"/>
                <a:gd name="T84" fmla="*/ 91 w 2312"/>
                <a:gd name="T85" fmla="*/ 971 h 2298"/>
                <a:gd name="T86" fmla="*/ 1930 w 2312"/>
                <a:gd name="T87" fmla="*/ 526 h 2298"/>
                <a:gd name="T88" fmla="*/ 1962 w 2312"/>
                <a:gd name="T89" fmla="*/ 563 h 2298"/>
                <a:gd name="T90" fmla="*/ 1957 w 2312"/>
                <a:gd name="T91" fmla="*/ 543 h 2298"/>
                <a:gd name="T92" fmla="*/ 534 w 2312"/>
                <a:gd name="T93" fmla="*/ 223 h 2298"/>
                <a:gd name="T94" fmla="*/ 206 w 2312"/>
                <a:gd name="T95" fmla="*/ 606 h 2298"/>
                <a:gd name="T96" fmla="*/ 199 w 2312"/>
                <a:gd name="T97" fmla="*/ 630 h 2298"/>
                <a:gd name="T98" fmla="*/ 288 w 2312"/>
                <a:gd name="T99" fmla="*/ 1836 h 2298"/>
                <a:gd name="T100" fmla="*/ 1522 w 2312"/>
                <a:gd name="T101" fmla="*/ 1955 h 2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12" h="2298">
                  <a:moveTo>
                    <a:pt x="2079" y="1794"/>
                  </a:moveTo>
                  <a:lnTo>
                    <a:pt x="2309" y="1221"/>
                  </a:lnTo>
                  <a:lnTo>
                    <a:pt x="2312" y="1221"/>
                  </a:lnTo>
                  <a:lnTo>
                    <a:pt x="2311" y="1220"/>
                  </a:lnTo>
                  <a:lnTo>
                    <a:pt x="2311" y="1217"/>
                  </a:lnTo>
                  <a:lnTo>
                    <a:pt x="2311" y="1217"/>
                  </a:lnTo>
                  <a:lnTo>
                    <a:pt x="2310" y="1215"/>
                  </a:lnTo>
                  <a:lnTo>
                    <a:pt x="2179" y="677"/>
                  </a:lnTo>
                  <a:lnTo>
                    <a:pt x="2186" y="680"/>
                  </a:lnTo>
                  <a:lnTo>
                    <a:pt x="2176" y="665"/>
                  </a:lnTo>
                  <a:lnTo>
                    <a:pt x="2176" y="663"/>
                  </a:lnTo>
                  <a:lnTo>
                    <a:pt x="2175" y="663"/>
                  </a:lnTo>
                  <a:lnTo>
                    <a:pt x="2081" y="508"/>
                  </a:lnTo>
                  <a:lnTo>
                    <a:pt x="2082" y="507"/>
                  </a:lnTo>
                  <a:lnTo>
                    <a:pt x="2077" y="502"/>
                  </a:lnTo>
                  <a:lnTo>
                    <a:pt x="2075" y="499"/>
                  </a:lnTo>
                  <a:lnTo>
                    <a:pt x="2074" y="499"/>
                  </a:lnTo>
                  <a:lnTo>
                    <a:pt x="1764" y="188"/>
                  </a:lnTo>
                  <a:lnTo>
                    <a:pt x="1763" y="187"/>
                  </a:lnTo>
                  <a:lnTo>
                    <a:pt x="1763" y="187"/>
                  </a:lnTo>
                  <a:lnTo>
                    <a:pt x="1758" y="182"/>
                  </a:lnTo>
                  <a:lnTo>
                    <a:pt x="1755" y="184"/>
                  </a:lnTo>
                  <a:lnTo>
                    <a:pt x="1394" y="46"/>
                  </a:lnTo>
                  <a:lnTo>
                    <a:pt x="1401" y="41"/>
                  </a:lnTo>
                  <a:lnTo>
                    <a:pt x="1386" y="42"/>
                  </a:lnTo>
                  <a:lnTo>
                    <a:pt x="1385" y="40"/>
                  </a:lnTo>
                  <a:lnTo>
                    <a:pt x="1383" y="41"/>
                  </a:lnTo>
                  <a:lnTo>
                    <a:pt x="1382" y="41"/>
                  </a:lnTo>
                  <a:lnTo>
                    <a:pt x="1381" y="42"/>
                  </a:lnTo>
                  <a:lnTo>
                    <a:pt x="1378" y="41"/>
                  </a:lnTo>
                  <a:lnTo>
                    <a:pt x="1378" y="42"/>
                  </a:lnTo>
                  <a:lnTo>
                    <a:pt x="1150" y="0"/>
                  </a:lnTo>
                  <a:lnTo>
                    <a:pt x="1149" y="0"/>
                  </a:lnTo>
                  <a:lnTo>
                    <a:pt x="647" y="96"/>
                  </a:lnTo>
                  <a:lnTo>
                    <a:pt x="645" y="93"/>
                  </a:lnTo>
                  <a:lnTo>
                    <a:pt x="641" y="97"/>
                  </a:lnTo>
                  <a:lnTo>
                    <a:pt x="636" y="97"/>
                  </a:lnTo>
                  <a:lnTo>
                    <a:pt x="638" y="101"/>
                  </a:lnTo>
                  <a:lnTo>
                    <a:pt x="184" y="569"/>
                  </a:lnTo>
                  <a:lnTo>
                    <a:pt x="124" y="696"/>
                  </a:lnTo>
                  <a:lnTo>
                    <a:pt x="124" y="697"/>
                  </a:lnTo>
                  <a:lnTo>
                    <a:pt x="124" y="697"/>
                  </a:lnTo>
                  <a:lnTo>
                    <a:pt x="120" y="704"/>
                  </a:lnTo>
                  <a:lnTo>
                    <a:pt x="122" y="705"/>
                  </a:lnTo>
                  <a:lnTo>
                    <a:pt x="4" y="1189"/>
                  </a:lnTo>
                  <a:lnTo>
                    <a:pt x="0" y="1189"/>
                  </a:lnTo>
                  <a:lnTo>
                    <a:pt x="3" y="1195"/>
                  </a:lnTo>
                  <a:lnTo>
                    <a:pt x="1" y="1200"/>
                  </a:lnTo>
                  <a:lnTo>
                    <a:pt x="5" y="1200"/>
                  </a:lnTo>
                  <a:lnTo>
                    <a:pt x="168" y="1703"/>
                  </a:lnTo>
                  <a:lnTo>
                    <a:pt x="299" y="1866"/>
                  </a:lnTo>
                  <a:lnTo>
                    <a:pt x="293" y="1866"/>
                  </a:lnTo>
                  <a:lnTo>
                    <a:pt x="304" y="1873"/>
                  </a:lnTo>
                  <a:lnTo>
                    <a:pt x="304" y="1876"/>
                  </a:lnTo>
                  <a:lnTo>
                    <a:pt x="306" y="1876"/>
                  </a:lnTo>
                  <a:lnTo>
                    <a:pt x="313" y="1890"/>
                  </a:lnTo>
                  <a:lnTo>
                    <a:pt x="314" y="1881"/>
                  </a:lnTo>
                  <a:lnTo>
                    <a:pt x="598" y="2157"/>
                  </a:lnTo>
                  <a:lnTo>
                    <a:pt x="947" y="2268"/>
                  </a:lnTo>
                  <a:lnTo>
                    <a:pt x="947" y="2269"/>
                  </a:lnTo>
                  <a:lnTo>
                    <a:pt x="953" y="2270"/>
                  </a:lnTo>
                  <a:lnTo>
                    <a:pt x="954" y="2271"/>
                  </a:lnTo>
                  <a:lnTo>
                    <a:pt x="955" y="2271"/>
                  </a:lnTo>
                  <a:lnTo>
                    <a:pt x="956" y="2273"/>
                  </a:lnTo>
                  <a:lnTo>
                    <a:pt x="958" y="2272"/>
                  </a:lnTo>
                  <a:lnTo>
                    <a:pt x="969" y="2278"/>
                  </a:lnTo>
                  <a:lnTo>
                    <a:pt x="967" y="2272"/>
                  </a:lnTo>
                  <a:lnTo>
                    <a:pt x="967" y="2272"/>
                  </a:lnTo>
                  <a:lnTo>
                    <a:pt x="1148" y="2298"/>
                  </a:lnTo>
                  <a:lnTo>
                    <a:pt x="1149" y="2298"/>
                  </a:lnTo>
                  <a:lnTo>
                    <a:pt x="1642" y="2215"/>
                  </a:lnTo>
                  <a:lnTo>
                    <a:pt x="1644" y="2218"/>
                  </a:lnTo>
                  <a:lnTo>
                    <a:pt x="1648" y="2214"/>
                  </a:lnTo>
                  <a:lnTo>
                    <a:pt x="1653" y="2214"/>
                  </a:lnTo>
                  <a:lnTo>
                    <a:pt x="1652" y="2210"/>
                  </a:lnTo>
                  <a:lnTo>
                    <a:pt x="2074" y="1801"/>
                  </a:lnTo>
                  <a:lnTo>
                    <a:pt x="2076" y="1801"/>
                  </a:lnTo>
                  <a:lnTo>
                    <a:pt x="2077" y="1799"/>
                  </a:lnTo>
                  <a:lnTo>
                    <a:pt x="2079" y="1799"/>
                  </a:lnTo>
                  <a:lnTo>
                    <a:pt x="2078" y="1797"/>
                  </a:lnTo>
                  <a:lnTo>
                    <a:pt x="2080" y="1795"/>
                  </a:lnTo>
                  <a:lnTo>
                    <a:pt x="2079" y="1794"/>
                  </a:lnTo>
                  <a:close/>
                  <a:moveTo>
                    <a:pt x="1421" y="2233"/>
                  </a:moveTo>
                  <a:lnTo>
                    <a:pt x="1524" y="2225"/>
                  </a:lnTo>
                  <a:lnTo>
                    <a:pt x="1149" y="2288"/>
                  </a:lnTo>
                  <a:lnTo>
                    <a:pt x="1005" y="2267"/>
                  </a:lnTo>
                  <a:lnTo>
                    <a:pt x="1421" y="2233"/>
                  </a:lnTo>
                  <a:close/>
                  <a:moveTo>
                    <a:pt x="920" y="2248"/>
                  </a:moveTo>
                  <a:lnTo>
                    <a:pt x="604" y="2148"/>
                  </a:lnTo>
                  <a:lnTo>
                    <a:pt x="346" y="1898"/>
                  </a:lnTo>
                  <a:lnTo>
                    <a:pt x="920" y="2248"/>
                  </a:lnTo>
                  <a:close/>
                  <a:moveTo>
                    <a:pt x="2082" y="614"/>
                  </a:moveTo>
                  <a:lnTo>
                    <a:pt x="1962" y="552"/>
                  </a:lnTo>
                  <a:lnTo>
                    <a:pt x="2071" y="512"/>
                  </a:lnTo>
                  <a:lnTo>
                    <a:pt x="2157" y="654"/>
                  </a:lnTo>
                  <a:lnTo>
                    <a:pt x="2082" y="614"/>
                  </a:lnTo>
                  <a:close/>
                  <a:moveTo>
                    <a:pt x="2298" y="1221"/>
                  </a:moveTo>
                  <a:lnTo>
                    <a:pt x="2076" y="1774"/>
                  </a:lnTo>
                  <a:lnTo>
                    <a:pt x="2076" y="1772"/>
                  </a:lnTo>
                  <a:lnTo>
                    <a:pt x="2010" y="1213"/>
                  </a:lnTo>
                  <a:lnTo>
                    <a:pt x="2014" y="1214"/>
                  </a:lnTo>
                  <a:lnTo>
                    <a:pt x="2014" y="1213"/>
                  </a:lnTo>
                  <a:lnTo>
                    <a:pt x="2172" y="1218"/>
                  </a:lnTo>
                  <a:lnTo>
                    <a:pt x="2298" y="1221"/>
                  </a:lnTo>
                  <a:close/>
                  <a:moveTo>
                    <a:pt x="1637" y="2205"/>
                  </a:moveTo>
                  <a:lnTo>
                    <a:pt x="982" y="2259"/>
                  </a:lnTo>
                  <a:lnTo>
                    <a:pt x="1470" y="1982"/>
                  </a:lnTo>
                  <a:lnTo>
                    <a:pt x="1512" y="1958"/>
                  </a:lnTo>
                  <a:lnTo>
                    <a:pt x="1631" y="2193"/>
                  </a:lnTo>
                  <a:lnTo>
                    <a:pt x="1637" y="2205"/>
                  </a:lnTo>
                  <a:close/>
                  <a:moveTo>
                    <a:pt x="2001" y="1225"/>
                  </a:moveTo>
                  <a:lnTo>
                    <a:pt x="2067" y="1791"/>
                  </a:lnTo>
                  <a:lnTo>
                    <a:pt x="1526" y="1942"/>
                  </a:lnTo>
                  <a:lnTo>
                    <a:pt x="2001" y="1225"/>
                  </a:lnTo>
                  <a:close/>
                  <a:moveTo>
                    <a:pt x="961" y="2258"/>
                  </a:moveTo>
                  <a:lnTo>
                    <a:pt x="867" y="2025"/>
                  </a:lnTo>
                  <a:lnTo>
                    <a:pt x="795" y="1850"/>
                  </a:lnTo>
                  <a:lnTo>
                    <a:pt x="1499" y="1954"/>
                  </a:lnTo>
                  <a:lnTo>
                    <a:pt x="1256" y="2091"/>
                  </a:lnTo>
                  <a:lnTo>
                    <a:pt x="961" y="2258"/>
                  </a:lnTo>
                  <a:close/>
                  <a:moveTo>
                    <a:pt x="839" y="427"/>
                  </a:moveTo>
                  <a:lnTo>
                    <a:pt x="1380" y="56"/>
                  </a:lnTo>
                  <a:lnTo>
                    <a:pt x="1452" y="234"/>
                  </a:lnTo>
                  <a:lnTo>
                    <a:pt x="1567" y="521"/>
                  </a:lnTo>
                  <a:lnTo>
                    <a:pt x="1153" y="474"/>
                  </a:lnTo>
                  <a:lnTo>
                    <a:pt x="823" y="437"/>
                  </a:lnTo>
                  <a:lnTo>
                    <a:pt x="839" y="427"/>
                  </a:lnTo>
                  <a:close/>
                  <a:moveTo>
                    <a:pt x="1995" y="1213"/>
                  </a:moveTo>
                  <a:lnTo>
                    <a:pt x="1515" y="1940"/>
                  </a:lnTo>
                  <a:lnTo>
                    <a:pt x="1175" y="1202"/>
                  </a:lnTo>
                  <a:lnTo>
                    <a:pt x="1995" y="1213"/>
                  </a:lnTo>
                  <a:close/>
                  <a:moveTo>
                    <a:pt x="1993" y="1202"/>
                  </a:moveTo>
                  <a:lnTo>
                    <a:pt x="1468" y="1196"/>
                  </a:lnTo>
                  <a:lnTo>
                    <a:pt x="1177" y="1192"/>
                  </a:lnTo>
                  <a:lnTo>
                    <a:pt x="1481" y="693"/>
                  </a:lnTo>
                  <a:lnTo>
                    <a:pt x="1575" y="537"/>
                  </a:lnTo>
                  <a:lnTo>
                    <a:pt x="1576" y="537"/>
                  </a:lnTo>
                  <a:lnTo>
                    <a:pt x="1993" y="1202"/>
                  </a:lnTo>
                  <a:close/>
                  <a:moveTo>
                    <a:pt x="1506" y="1944"/>
                  </a:moveTo>
                  <a:lnTo>
                    <a:pt x="796" y="1839"/>
                  </a:lnTo>
                  <a:lnTo>
                    <a:pt x="945" y="1586"/>
                  </a:lnTo>
                  <a:lnTo>
                    <a:pt x="1167" y="1209"/>
                  </a:lnTo>
                  <a:lnTo>
                    <a:pt x="1498" y="1928"/>
                  </a:lnTo>
                  <a:lnTo>
                    <a:pt x="1506" y="1944"/>
                  </a:lnTo>
                  <a:close/>
                  <a:moveTo>
                    <a:pt x="523" y="1200"/>
                  </a:moveTo>
                  <a:lnTo>
                    <a:pt x="1158" y="1203"/>
                  </a:lnTo>
                  <a:lnTo>
                    <a:pt x="1028" y="1424"/>
                  </a:lnTo>
                  <a:lnTo>
                    <a:pt x="788" y="1833"/>
                  </a:lnTo>
                  <a:lnTo>
                    <a:pt x="378" y="1200"/>
                  </a:lnTo>
                  <a:lnTo>
                    <a:pt x="523" y="1200"/>
                  </a:lnTo>
                  <a:close/>
                  <a:moveTo>
                    <a:pt x="1567" y="531"/>
                  </a:moveTo>
                  <a:lnTo>
                    <a:pt x="1282" y="999"/>
                  </a:lnTo>
                  <a:lnTo>
                    <a:pt x="1168" y="1186"/>
                  </a:lnTo>
                  <a:lnTo>
                    <a:pt x="817" y="447"/>
                  </a:lnTo>
                  <a:lnTo>
                    <a:pt x="1090" y="478"/>
                  </a:lnTo>
                  <a:lnTo>
                    <a:pt x="1567" y="531"/>
                  </a:lnTo>
                  <a:close/>
                  <a:moveTo>
                    <a:pt x="808" y="452"/>
                  </a:moveTo>
                  <a:lnTo>
                    <a:pt x="1159" y="1192"/>
                  </a:lnTo>
                  <a:lnTo>
                    <a:pt x="378" y="1189"/>
                  </a:lnTo>
                  <a:lnTo>
                    <a:pt x="631" y="756"/>
                  </a:lnTo>
                  <a:lnTo>
                    <a:pt x="808" y="452"/>
                  </a:lnTo>
                  <a:close/>
                  <a:moveTo>
                    <a:pt x="1585" y="533"/>
                  </a:moveTo>
                  <a:lnTo>
                    <a:pt x="1945" y="556"/>
                  </a:lnTo>
                  <a:lnTo>
                    <a:pt x="1997" y="1187"/>
                  </a:lnTo>
                  <a:lnTo>
                    <a:pt x="1585" y="533"/>
                  </a:lnTo>
                  <a:close/>
                  <a:moveTo>
                    <a:pt x="779" y="1839"/>
                  </a:moveTo>
                  <a:lnTo>
                    <a:pt x="315" y="1865"/>
                  </a:lnTo>
                  <a:lnTo>
                    <a:pt x="373" y="1210"/>
                  </a:lnTo>
                  <a:lnTo>
                    <a:pt x="779" y="1839"/>
                  </a:lnTo>
                  <a:close/>
                  <a:moveTo>
                    <a:pt x="1396" y="66"/>
                  </a:moveTo>
                  <a:lnTo>
                    <a:pt x="1934" y="545"/>
                  </a:lnTo>
                  <a:lnTo>
                    <a:pt x="1579" y="522"/>
                  </a:lnTo>
                  <a:lnTo>
                    <a:pt x="1396" y="66"/>
                  </a:lnTo>
                  <a:close/>
                  <a:moveTo>
                    <a:pt x="798" y="449"/>
                  </a:moveTo>
                  <a:lnTo>
                    <a:pt x="370" y="1181"/>
                  </a:lnTo>
                  <a:lnTo>
                    <a:pt x="246" y="713"/>
                  </a:lnTo>
                  <a:lnTo>
                    <a:pt x="218" y="611"/>
                  </a:lnTo>
                  <a:lnTo>
                    <a:pt x="334" y="579"/>
                  </a:lnTo>
                  <a:lnTo>
                    <a:pt x="798" y="449"/>
                  </a:lnTo>
                  <a:close/>
                  <a:moveTo>
                    <a:pt x="360" y="1200"/>
                  </a:moveTo>
                  <a:lnTo>
                    <a:pt x="360" y="1200"/>
                  </a:lnTo>
                  <a:lnTo>
                    <a:pt x="363" y="1200"/>
                  </a:lnTo>
                  <a:lnTo>
                    <a:pt x="306" y="1850"/>
                  </a:lnTo>
                  <a:lnTo>
                    <a:pt x="16" y="1200"/>
                  </a:lnTo>
                  <a:lnTo>
                    <a:pt x="360" y="1200"/>
                  </a:lnTo>
                  <a:close/>
                  <a:moveTo>
                    <a:pt x="785" y="1849"/>
                  </a:moveTo>
                  <a:lnTo>
                    <a:pt x="948" y="2253"/>
                  </a:lnTo>
                  <a:lnTo>
                    <a:pt x="326" y="1874"/>
                  </a:lnTo>
                  <a:lnTo>
                    <a:pt x="785" y="1849"/>
                  </a:lnTo>
                  <a:close/>
                  <a:moveTo>
                    <a:pt x="2009" y="1203"/>
                  </a:moveTo>
                  <a:lnTo>
                    <a:pt x="1960" y="612"/>
                  </a:lnTo>
                  <a:lnTo>
                    <a:pt x="1956" y="576"/>
                  </a:lnTo>
                  <a:lnTo>
                    <a:pt x="2296" y="1211"/>
                  </a:lnTo>
                  <a:lnTo>
                    <a:pt x="2140" y="1206"/>
                  </a:lnTo>
                  <a:lnTo>
                    <a:pt x="2009" y="1203"/>
                  </a:lnTo>
                  <a:close/>
                  <a:moveTo>
                    <a:pt x="1364" y="54"/>
                  </a:moveTo>
                  <a:lnTo>
                    <a:pt x="1319" y="85"/>
                  </a:lnTo>
                  <a:lnTo>
                    <a:pt x="811" y="433"/>
                  </a:lnTo>
                  <a:lnTo>
                    <a:pt x="809" y="430"/>
                  </a:lnTo>
                  <a:lnTo>
                    <a:pt x="809" y="430"/>
                  </a:lnTo>
                  <a:lnTo>
                    <a:pt x="752" y="312"/>
                  </a:lnTo>
                  <a:lnTo>
                    <a:pt x="652" y="107"/>
                  </a:lnTo>
                  <a:lnTo>
                    <a:pt x="870" y="91"/>
                  </a:lnTo>
                  <a:lnTo>
                    <a:pt x="1364" y="54"/>
                  </a:lnTo>
                  <a:close/>
                  <a:moveTo>
                    <a:pt x="643" y="111"/>
                  </a:moveTo>
                  <a:lnTo>
                    <a:pt x="776" y="384"/>
                  </a:lnTo>
                  <a:lnTo>
                    <a:pt x="801" y="437"/>
                  </a:lnTo>
                  <a:lnTo>
                    <a:pt x="301" y="577"/>
                  </a:lnTo>
                  <a:lnTo>
                    <a:pt x="227" y="598"/>
                  </a:lnTo>
                  <a:lnTo>
                    <a:pt x="545" y="225"/>
                  </a:lnTo>
                  <a:lnTo>
                    <a:pt x="643" y="111"/>
                  </a:lnTo>
                  <a:close/>
                  <a:moveTo>
                    <a:pt x="211" y="625"/>
                  </a:moveTo>
                  <a:lnTo>
                    <a:pt x="362" y="1189"/>
                  </a:lnTo>
                  <a:lnTo>
                    <a:pt x="16" y="1189"/>
                  </a:lnTo>
                  <a:lnTo>
                    <a:pt x="91" y="971"/>
                  </a:lnTo>
                  <a:lnTo>
                    <a:pt x="211" y="625"/>
                  </a:lnTo>
                  <a:close/>
                  <a:moveTo>
                    <a:pt x="1930" y="526"/>
                  </a:moveTo>
                  <a:lnTo>
                    <a:pt x="1407" y="63"/>
                  </a:lnTo>
                  <a:lnTo>
                    <a:pt x="1756" y="195"/>
                  </a:lnTo>
                  <a:lnTo>
                    <a:pt x="1930" y="526"/>
                  </a:lnTo>
                  <a:close/>
                  <a:moveTo>
                    <a:pt x="1962" y="563"/>
                  </a:moveTo>
                  <a:lnTo>
                    <a:pt x="2035" y="602"/>
                  </a:lnTo>
                  <a:lnTo>
                    <a:pt x="2167" y="670"/>
                  </a:lnTo>
                  <a:lnTo>
                    <a:pt x="2291" y="1178"/>
                  </a:lnTo>
                  <a:lnTo>
                    <a:pt x="1962" y="563"/>
                  </a:lnTo>
                  <a:close/>
                  <a:moveTo>
                    <a:pt x="1957" y="543"/>
                  </a:moveTo>
                  <a:lnTo>
                    <a:pt x="1953" y="545"/>
                  </a:lnTo>
                  <a:lnTo>
                    <a:pt x="1780" y="219"/>
                  </a:lnTo>
                  <a:lnTo>
                    <a:pt x="2064" y="503"/>
                  </a:lnTo>
                  <a:lnTo>
                    <a:pt x="1957" y="543"/>
                  </a:lnTo>
                  <a:close/>
                  <a:moveTo>
                    <a:pt x="731" y="90"/>
                  </a:moveTo>
                  <a:lnTo>
                    <a:pt x="1149" y="10"/>
                  </a:lnTo>
                  <a:lnTo>
                    <a:pt x="1342" y="46"/>
                  </a:lnTo>
                  <a:lnTo>
                    <a:pt x="731" y="90"/>
                  </a:lnTo>
                  <a:close/>
                  <a:moveTo>
                    <a:pt x="534" y="223"/>
                  </a:moveTo>
                  <a:lnTo>
                    <a:pt x="214" y="597"/>
                  </a:lnTo>
                  <a:lnTo>
                    <a:pt x="212" y="590"/>
                  </a:lnTo>
                  <a:lnTo>
                    <a:pt x="208" y="603"/>
                  </a:lnTo>
                  <a:lnTo>
                    <a:pt x="205" y="604"/>
                  </a:lnTo>
                  <a:lnTo>
                    <a:pt x="206" y="606"/>
                  </a:lnTo>
                  <a:lnTo>
                    <a:pt x="189" y="625"/>
                  </a:lnTo>
                  <a:lnTo>
                    <a:pt x="147" y="671"/>
                  </a:lnTo>
                  <a:lnTo>
                    <a:pt x="192" y="575"/>
                  </a:lnTo>
                  <a:lnTo>
                    <a:pt x="534" y="223"/>
                  </a:lnTo>
                  <a:close/>
                  <a:moveTo>
                    <a:pt x="199" y="630"/>
                  </a:moveTo>
                  <a:lnTo>
                    <a:pt x="38" y="1092"/>
                  </a:lnTo>
                  <a:lnTo>
                    <a:pt x="133" y="702"/>
                  </a:lnTo>
                  <a:lnTo>
                    <a:pt x="199" y="630"/>
                  </a:lnTo>
                  <a:close/>
                  <a:moveTo>
                    <a:pt x="235" y="1715"/>
                  </a:moveTo>
                  <a:lnTo>
                    <a:pt x="288" y="1836"/>
                  </a:lnTo>
                  <a:lnTo>
                    <a:pt x="178" y="1698"/>
                  </a:lnTo>
                  <a:lnTo>
                    <a:pt x="43" y="1287"/>
                  </a:lnTo>
                  <a:lnTo>
                    <a:pt x="235" y="1715"/>
                  </a:lnTo>
                  <a:close/>
                  <a:moveTo>
                    <a:pt x="1647" y="2201"/>
                  </a:moveTo>
                  <a:lnTo>
                    <a:pt x="1522" y="1955"/>
                  </a:lnTo>
                  <a:lnTo>
                    <a:pt x="2055" y="1805"/>
                  </a:lnTo>
                  <a:lnTo>
                    <a:pt x="1647" y="2201"/>
                  </a:lnTo>
                  <a:close/>
                </a:path>
              </a:pathLst>
            </a:custGeom>
            <a:gradFill>
              <a:gsLst>
                <a:gs pos="0">
                  <a:srgbClr val="FFBA55">
                    <a:alpha val="43000"/>
                  </a:srgbClr>
                </a:gs>
                <a:gs pos="100000">
                  <a:schemeClr val="accent1">
                    <a:lumMod val="40000"/>
                    <a:lumOff val="60000"/>
                    <a:alpha val="24000"/>
                  </a:schemeClr>
                </a:gs>
              </a:gsLst>
              <a:lin ang="0" scaled="0"/>
            </a:gradFill>
            <a:ln>
              <a:noFill/>
            </a:ln>
          </p:spPr>
          <p:txBody>
            <a:bodyPr vert="horz" wrap="square" lIns="91440" tIns="45720" rIns="91440" bIns="45720" numCol="1" anchor="t" anchorCtr="0" compatLnSpc="1"/>
            <a:lstStyle/>
            <a:p>
              <a:endParaRPr lang="en-US" sz="1400" dirty="0"/>
            </a:p>
          </p:txBody>
        </p:sp>
        <p:grpSp>
          <p:nvGrpSpPr>
            <p:cNvPr id="45" name="Group 49"/>
            <p:cNvGrpSpPr/>
            <p:nvPr/>
          </p:nvGrpSpPr>
          <p:grpSpPr>
            <a:xfrm>
              <a:off x="4239885" y="2085792"/>
              <a:ext cx="3746501" cy="3740151"/>
              <a:chOff x="2144713" y="1752600"/>
              <a:chExt cx="3746501" cy="3740151"/>
            </a:xfrm>
            <a:solidFill>
              <a:schemeClr val="tx1">
                <a:lumMod val="75000"/>
                <a:lumOff val="25000"/>
              </a:schemeClr>
            </a:solidFill>
          </p:grpSpPr>
          <p:sp>
            <p:nvSpPr>
              <p:cNvPr id="46" name="Oval 52"/>
              <p:cNvSpPr>
                <a:spLocks noChangeArrowheads="1"/>
              </p:cNvSpPr>
              <p:nvPr/>
            </p:nvSpPr>
            <p:spPr bwMode="auto">
              <a:xfrm>
                <a:off x="5778501" y="3678238"/>
                <a:ext cx="112713"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47" name="Oval 53"/>
              <p:cNvSpPr>
                <a:spLocks noChangeArrowheads="1"/>
              </p:cNvSpPr>
              <p:nvPr/>
            </p:nvSpPr>
            <p:spPr bwMode="auto">
              <a:xfrm>
                <a:off x="5297488" y="3657600"/>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48" name="Oval 54"/>
              <p:cNvSpPr>
                <a:spLocks noChangeArrowheads="1"/>
              </p:cNvSpPr>
              <p:nvPr/>
            </p:nvSpPr>
            <p:spPr bwMode="auto">
              <a:xfrm>
                <a:off x="4518026" y="4841875"/>
                <a:ext cx="122238"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49" name="Oval 55"/>
              <p:cNvSpPr>
                <a:spLocks noChangeArrowheads="1"/>
              </p:cNvSpPr>
              <p:nvPr/>
            </p:nvSpPr>
            <p:spPr bwMode="auto">
              <a:xfrm>
                <a:off x="5410201" y="4583113"/>
                <a:ext cx="122238"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0" name="Oval 56"/>
              <p:cNvSpPr>
                <a:spLocks noChangeArrowheads="1"/>
              </p:cNvSpPr>
              <p:nvPr/>
            </p:nvSpPr>
            <p:spPr bwMode="auto">
              <a:xfrm>
                <a:off x="4738688" y="5259388"/>
                <a:ext cx="106363" cy="1079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1" name="Oval 57"/>
              <p:cNvSpPr>
                <a:spLocks noChangeArrowheads="1"/>
              </p:cNvSpPr>
              <p:nvPr/>
            </p:nvSpPr>
            <p:spPr bwMode="auto">
              <a:xfrm>
                <a:off x="3951288" y="5395913"/>
                <a:ext cx="96838" cy="968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2" name="Oval 58"/>
              <p:cNvSpPr>
                <a:spLocks noChangeArrowheads="1"/>
              </p:cNvSpPr>
              <p:nvPr/>
            </p:nvSpPr>
            <p:spPr bwMode="auto">
              <a:xfrm>
                <a:off x="3635376" y="5341938"/>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3" name="Oval 59"/>
              <p:cNvSpPr>
                <a:spLocks noChangeArrowheads="1"/>
              </p:cNvSpPr>
              <p:nvPr/>
            </p:nvSpPr>
            <p:spPr bwMode="auto">
              <a:xfrm>
                <a:off x="3074988" y="5172075"/>
                <a:ext cx="101600"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4" name="Oval 60"/>
              <p:cNvSpPr>
                <a:spLocks noChangeArrowheads="1"/>
              </p:cNvSpPr>
              <p:nvPr/>
            </p:nvSpPr>
            <p:spPr bwMode="auto">
              <a:xfrm>
                <a:off x="3367088" y="4672013"/>
                <a:ext cx="120650"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5" name="Oval 61"/>
              <p:cNvSpPr>
                <a:spLocks noChangeArrowheads="1"/>
              </p:cNvSpPr>
              <p:nvPr/>
            </p:nvSpPr>
            <p:spPr bwMode="auto">
              <a:xfrm>
                <a:off x="2606676" y="4711700"/>
                <a:ext cx="122238"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6" name="Oval 62"/>
              <p:cNvSpPr>
                <a:spLocks noChangeArrowheads="1"/>
              </p:cNvSpPr>
              <p:nvPr/>
            </p:nvSpPr>
            <p:spPr bwMode="auto">
              <a:xfrm>
                <a:off x="3973513" y="3640138"/>
                <a:ext cx="122238"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2" name="Oval 63"/>
              <p:cNvSpPr>
                <a:spLocks noChangeArrowheads="1"/>
              </p:cNvSpPr>
              <p:nvPr/>
            </p:nvSpPr>
            <p:spPr bwMode="auto">
              <a:xfrm>
                <a:off x="2705101" y="3643313"/>
                <a:ext cx="122238"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8" name="Oval 64"/>
              <p:cNvSpPr>
                <a:spLocks noChangeArrowheads="1"/>
              </p:cNvSpPr>
              <p:nvPr/>
            </p:nvSpPr>
            <p:spPr bwMode="auto">
              <a:xfrm>
                <a:off x="2144713" y="3649663"/>
                <a:ext cx="98425" cy="984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59" name="Freeform 65"/>
              <p:cNvSpPr/>
              <p:nvPr/>
            </p:nvSpPr>
            <p:spPr bwMode="auto">
              <a:xfrm>
                <a:off x="2425701" y="2651125"/>
                <a:ext cx="155575" cy="182563"/>
              </a:xfrm>
              <a:custGeom>
                <a:avLst/>
                <a:gdLst>
                  <a:gd name="T0" fmla="*/ 66 w 98"/>
                  <a:gd name="T1" fmla="*/ 38 h 115"/>
                  <a:gd name="T2" fmla="*/ 66 w 98"/>
                  <a:gd name="T3" fmla="*/ 33 h 115"/>
                  <a:gd name="T4" fmla="*/ 33 w 98"/>
                  <a:gd name="T5" fmla="*/ 0 h 115"/>
                  <a:gd name="T6" fmla="*/ 0 w 98"/>
                  <a:gd name="T7" fmla="*/ 33 h 115"/>
                  <a:gd name="T8" fmla="*/ 22 w 98"/>
                  <a:gd name="T9" fmla="*/ 64 h 115"/>
                  <a:gd name="T10" fmla="*/ 20 w 98"/>
                  <a:gd name="T11" fmla="*/ 76 h 115"/>
                  <a:gd name="T12" fmla="*/ 59 w 98"/>
                  <a:gd name="T13" fmla="*/ 115 h 115"/>
                  <a:gd name="T14" fmla="*/ 98 w 98"/>
                  <a:gd name="T15" fmla="*/ 76 h 115"/>
                  <a:gd name="T16" fmla="*/ 66 w 98"/>
                  <a:gd name="T17" fmla="*/ 3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15">
                    <a:moveTo>
                      <a:pt x="66" y="38"/>
                    </a:moveTo>
                    <a:cubicBezTo>
                      <a:pt x="66" y="36"/>
                      <a:pt x="66" y="35"/>
                      <a:pt x="66" y="33"/>
                    </a:cubicBezTo>
                    <a:cubicBezTo>
                      <a:pt x="66" y="15"/>
                      <a:pt x="51" y="0"/>
                      <a:pt x="33" y="0"/>
                    </a:cubicBezTo>
                    <a:cubicBezTo>
                      <a:pt x="15" y="0"/>
                      <a:pt x="0" y="15"/>
                      <a:pt x="0" y="33"/>
                    </a:cubicBezTo>
                    <a:cubicBezTo>
                      <a:pt x="0" y="48"/>
                      <a:pt x="9" y="60"/>
                      <a:pt x="22" y="64"/>
                    </a:cubicBezTo>
                    <a:cubicBezTo>
                      <a:pt x="20" y="68"/>
                      <a:pt x="20" y="72"/>
                      <a:pt x="20" y="76"/>
                    </a:cubicBezTo>
                    <a:cubicBezTo>
                      <a:pt x="20" y="97"/>
                      <a:pt x="37" y="115"/>
                      <a:pt x="59" y="115"/>
                    </a:cubicBezTo>
                    <a:cubicBezTo>
                      <a:pt x="80" y="115"/>
                      <a:pt x="98" y="97"/>
                      <a:pt x="98" y="76"/>
                    </a:cubicBezTo>
                    <a:cubicBezTo>
                      <a:pt x="98" y="57"/>
                      <a:pt x="84" y="41"/>
                      <a:pt x="6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0" name="Oval 66"/>
              <p:cNvSpPr>
                <a:spLocks noChangeArrowheads="1"/>
              </p:cNvSpPr>
              <p:nvPr/>
            </p:nvSpPr>
            <p:spPr bwMode="auto">
              <a:xfrm>
                <a:off x="3406776" y="2444750"/>
                <a:ext cx="120650"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1" name="Oval 67"/>
              <p:cNvSpPr>
                <a:spLocks noChangeArrowheads="1"/>
              </p:cNvSpPr>
              <p:nvPr/>
            </p:nvSpPr>
            <p:spPr bwMode="auto">
              <a:xfrm>
                <a:off x="3141663" y="1908175"/>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2" name="Oval 68"/>
              <p:cNvSpPr>
                <a:spLocks noChangeArrowheads="1"/>
              </p:cNvSpPr>
              <p:nvPr/>
            </p:nvSpPr>
            <p:spPr bwMode="auto">
              <a:xfrm>
                <a:off x="3956051" y="1752600"/>
                <a:ext cx="104775" cy="1063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3" name="Oval 69"/>
              <p:cNvSpPr>
                <a:spLocks noChangeArrowheads="1"/>
              </p:cNvSpPr>
              <p:nvPr/>
            </p:nvSpPr>
            <p:spPr bwMode="auto">
              <a:xfrm>
                <a:off x="4314826" y="1824038"/>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4" name="Oval 70"/>
              <p:cNvSpPr>
                <a:spLocks noChangeArrowheads="1"/>
              </p:cNvSpPr>
              <p:nvPr/>
            </p:nvSpPr>
            <p:spPr bwMode="auto">
              <a:xfrm>
                <a:off x="4908551" y="2039938"/>
                <a:ext cx="114300" cy="1143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5" name="Oval 71"/>
              <p:cNvSpPr>
                <a:spLocks noChangeArrowheads="1"/>
              </p:cNvSpPr>
              <p:nvPr/>
            </p:nvSpPr>
            <p:spPr bwMode="auto">
              <a:xfrm>
                <a:off x="5211763" y="2619375"/>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6" name="Oval 72"/>
              <p:cNvSpPr>
                <a:spLocks noChangeArrowheads="1"/>
              </p:cNvSpPr>
              <p:nvPr/>
            </p:nvSpPr>
            <p:spPr bwMode="auto">
              <a:xfrm>
                <a:off x="5421313" y="2554288"/>
                <a:ext cx="103188"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7" name="Oval 73"/>
              <p:cNvSpPr>
                <a:spLocks noChangeArrowheads="1"/>
              </p:cNvSpPr>
              <p:nvPr/>
            </p:nvSpPr>
            <p:spPr bwMode="auto">
              <a:xfrm>
                <a:off x="5570538" y="28003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sp>
            <p:nvSpPr>
              <p:cNvPr id="68" name="Oval 74"/>
              <p:cNvSpPr>
                <a:spLocks noChangeArrowheads="1"/>
              </p:cNvSpPr>
              <p:nvPr/>
            </p:nvSpPr>
            <p:spPr bwMode="auto">
              <a:xfrm>
                <a:off x="2327276" y="2867025"/>
                <a:ext cx="96838" cy="1000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a:p>
            </p:txBody>
          </p:sp>
        </p:grpSp>
      </p:grpSp>
      <p:sp>
        <p:nvSpPr>
          <p:cNvPr id="69" name="Oval 75"/>
          <p:cNvSpPr>
            <a:spLocks noChangeArrowheads="1"/>
          </p:cNvSpPr>
          <p:nvPr/>
        </p:nvSpPr>
        <p:spPr bwMode="auto">
          <a:xfrm>
            <a:off x="6683863" y="2961281"/>
            <a:ext cx="180000" cy="180000"/>
          </a:xfrm>
          <a:prstGeom prst="ellipse">
            <a:avLst/>
          </a:prstGeom>
          <a:solidFill>
            <a:srgbClr val="FFBA55"/>
          </a:solidFill>
          <a:ln>
            <a:noFill/>
          </a:ln>
        </p:spPr>
        <p:txBody>
          <a:bodyPr vert="horz" wrap="square" lIns="91440" tIns="45720" rIns="91440" bIns="45720" numCol="1" anchor="t" anchorCtr="0" compatLnSpc="1"/>
          <a:lstStyle/>
          <a:p>
            <a:endParaRPr lang="en-US" sz="1400"/>
          </a:p>
        </p:txBody>
      </p:sp>
      <p:sp>
        <p:nvSpPr>
          <p:cNvPr id="70" name="Freeform 76"/>
          <p:cNvSpPr/>
          <p:nvPr/>
        </p:nvSpPr>
        <p:spPr bwMode="auto">
          <a:xfrm>
            <a:off x="6781473" y="2341007"/>
            <a:ext cx="1411288" cy="688975"/>
          </a:xfrm>
          <a:custGeom>
            <a:avLst/>
            <a:gdLst>
              <a:gd name="T0" fmla="*/ 0 w 889"/>
              <a:gd name="T1" fmla="*/ 434 h 434"/>
              <a:gd name="T2" fmla="*/ 430 w 889"/>
              <a:gd name="T3" fmla="*/ 0 h 434"/>
              <a:gd name="T4" fmla="*/ 889 w 889"/>
              <a:gd name="T5" fmla="*/ 0 h 434"/>
            </a:gdLst>
            <a:ahLst/>
            <a:cxnLst>
              <a:cxn ang="0">
                <a:pos x="T0" y="T1"/>
              </a:cxn>
              <a:cxn ang="0">
                <a:pos x="T2" y="T3"/>
              </a:cxn>
              <a:cxn ang="0">
                <a:pos x="T4" y="T5"/>
              </a:cxn>
            </a:cxnLst>
            <a:rect l="0" t="0" r="r" b="b"/>
            <a:pathLst>
              <a:path w="889" h="434">
                <a:moveTo>
                  <a:pt x="0" y="434"/>
                </a:moveTo>
                <a:lnTo>
                  <a:pt x="430" y="0"/>
                </a:lnTo>
                <a:lnTo>
                  <a:pt x="889" y="0"/>
                </a:lnTo>
              </a:path>
            </a:pathLst>
          </a:custGeom>
          <a:noFill/>
          <a:ln w="25400" cap="flat">
            <a:solidFill>
              <a:srgbClr val="FFBA5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1400"/>
          </a:p>
        </p:txBody>
      </p:sp>
      <p:sp>
        <p:nvSpPr>
          <p:cNvPr id="71" name="Oval 78"/>
          <p:cNvSpPr>
            <a:spLocks noChangeArrowheads="1"/>
          </p:cNvSpPr>
          <p:nvPr/>
        </p:nvSpPr>
        <p:spPr bwMode="auto">
          <a:xfrm>
            <a:off x="4474835" y="4823857"/>
            <a:ext cx="160338" cy="163513"/>
          </a:xfrm>
          <a:prstGeom prst="ellipse">
            <a:avLst/>
          </a:prstGeom>
          <a:solidFill>
            <a:srgbClr val="FFBA55"/>
          </a:solidFill>
          <a:ln>
            <a:noFill/>
          </a:ln>
        </p:spPr>
        <p:txBody>
          <a:bodyPr vert="horz" wrap="square" lIns="91440" tIns="45720" rIns="91440" bIns="45720" numCol="1" anchor="t" anchorCtr="0" compatLnSpc="1"/>
          <a:lstStyle/>
          <a:p>
            <a:endParaRPr lang="en-US" sz="1400"/>
          </a:p>
        </p:txBody>
      </p:sp>
      <p:sp>
        <p:nvSpPr>
          <p:cNvPr id="72" name="Freeform 79"/>
          <p:cNvSpPr/>
          <p:nvPr/>
        </p:nvSpPr>
        <p:spPr bwMode="auto">
          <a:xfrm flipV="1">
            <a:off x="3957521" y="4690507"/>
            <a:ext cx="582613" cy="206375"/>
          </a:xfrm>
          <a:custGeom>
            <a:avLst/>
            <a:gdLst>
              <a:gd name="T0" fmla="*/ 367 w 367"/>
              <a:gd name="T1" fmla="*/ 0 h 187"/>
              <a:gd name="T2" fmla="*/ 181 w 367"/>
              <a:gd name="T3" fmla="*/ 187 h 187"/>
              <a:gd name="T4" fmla="*/ 0 w 367"/>
              <a:gd name="T5" fmla="*/ 187 h 187"/>
            </a:gdLst>
            <a:ahLst/>
            <a:cxnLst>
              <a:cxn ang="0">
                <a:pos x="T0" y="T1"/>
              </a:cxn>
              <a:cxn ang="0">
                <a:pos x="T2" y="T3"/>
              </a:cxn>
              <a:cxn ang="0">
                <a:pos x="T4" y="T5"/>
              </a:cxn>
            </a:cxnLst>
            <a:rect l="0" t="0" r="r" b="b"/>
            <a:pathLst>
              <a:path w="367" h="187">
                <a:moveTo>
                  <a:pt x="367" y="0"/>
                </a:moveTo>
                <a:lnTo>
                  <a:pt x="181" y="187"/>
                </a:lnTo>
                <a:lnTo>
                  <a:pt x="0" y="187"/>
                </a:lnTo>
              </a:path>
            </a:pathLst>
          </a:custGeom>
          <a:noFill/>
          <a:ln w="25400" cap="flat">
            <a:solidFill>
              <a:srgbClr val="FFBA5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sz="1400"/>
          </a:p>
        </p:txBody>
      </p:sp>
      <p:sp>
        <p:nvSpPr>
          <p:cNvPr id="73" name="Oval 81"/>
          <p:cNvSpPr>
            <a:spLocks noChangeArrowheads="1"/>
          </p:cNvSpPr>
          <p:nvPr/>
        </p:nvSpPr>
        <p:spPr bwMode="auto">
          <a:xfrm>
            <a:off x="5205085" y="2274332"/>
            <a:ext cx="185738" cy="185738"/>
          </a:xfrm>
          <a:prstGeom prst="ellipse">
            <a:avLst/>
          </a:prstGeom>
          <a:solidFill>
            <a:schemeClr val="accent4"/>
          </a:solidFill>
          <a:ln>
            <a:noFill/>
          </a:ln>
        </p:spPr>
        <p:txBody>
          <a:bodyPr vert="horz" wrap="square" lIns="91440" tIns="45720" rIns="91440" bIns="45720" numCol="1" anchor="t" anchorCtr="0" compatLnSpc="1"/>
          <a:lstStyle/>
          <a:p>
            <a:endParaRPr lang="en-US" sz="1400"/>
          </a:p>
        </p:txBody>
      </p:sp>
      <p:sp>
        <p:nvSpPr>
          <p:cNvPr id="74" name="Freeform 82"/>
          <p:cNvSpPr/>
          <p:nvPr/>
        </p:nvSpPr>
        <p:spPr bwMode="auto">
          <a:xfrm>
            <a:off x="4256458" y="2015768"/>
            <a:ext cx="1017588" cy="307777"/>
          </a:xfrm>
          <a:custGeom>
            <a:avLst/>
            <a:gdLst>
              <a:gd name="T0" fmla="*/ 641 w 641"/>
              <a:gd name="T1" fmla="*/ 354 h 354"/>
              <a:gd name="T2" fmla="*/ 290 w 641"/>
              <a:gd name="T3" fmla="*/ 0 h 354"/>
              <a:gd name="T4" fmla="*/ 0 w 641"/>
              <a:gd name="T5" fmla="*/ 0 h 354"/>
            </a:gdLst>
            <a:ahLst/>
            <a:cxnLst>
              <a:cxn ang="0">
                <a:pos x="T0" y="T1"/>
              </a:cxn>
              <a:cxn ang="0">
                <a:pos x="T2" y="T3"/>
              </a:cxn>
              <a:cxn ang="0">
                <a:pos x="T4" y="T5"/>
              </a:cxn>
            </a:cxnLst>
            <a:rect l="0" t="0" r="r" b="b"/>
            <a:pathLst>
              <a:path w="641" h="354">
                <a:moveTo>
                  <a:pt x="641" y="354"/>
                </a:moveTo>
                <a:lnTo>
                  <a:pt x="290" y="0"/>
                </a:lnTo>
                <a:lnTo>
                  <a:pt x="0" y="0"/>
                </a:lnTo>
              </a:path>
            </a:pathLst>
          </a:custGeom>
          <a:noFill/>
          <a:ln w="25400" cap="flat">
            <a:solidFill>
              <a:schemeClr val="accent4"/>
            </a:solidFill>
            <a:prstDash val="solid"/>
            <a:miter lim="800000"/>
          </a:ln>
          <a:extLst>
            <a:ext uri="{909E8E84-426E-40DD-AFC4-6F175D3DCCD1}">
              <a14:hiddenFill xmlns:a14="http://schemas.microsoft.com/office/drawing/2010/main">
                <a:solidFill>
                  <a:schemeClr val="accent4"/>
                </a:solidFill>
              </a14:hiddenFill>
            </a:ext>
          </a:extLst>
        </p:spPr>
        <p:txBody>
          <a:bodyPr vert="horz" wrap="square" lIns="91440" tIns="45720" rIns="91440" bIns="45720" numCol="1" anchor="t" anchorCtr="0" compatLnSpc="1"/>
          <a:lstStyle/>
          <a:p>
            <a:endParaRPr lang="en-US" sz="1400"/>
          </a:p>
        </p:txBody>
      </p:sp>
      <p:sp>
        <p:nvSpPr>
          <p:cNvPr id="75" name="Oval 136"/>
          <p:cNvSpPr/>
          <p:nvPr/>
        </p:nvSpPr>
        <p:spPr>
          <a:xfrm>
            <a:off x="3932667" y="1841307"/>
            <a:ext cx="360000" cy="360000"/>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FF"/>
                </a:solidFill>
                <a:latin typeface="微软雅黑" panose="020B0503020204020204" pitchFamily="34" charset="-122"/>
                <a:ea typeface="微软雅黑" panose="020B0503020204020204" pitchFamily="34" charset="-122"/>
                <a:cs typeface="Open Sans Semibold" charset="0"/>
              </a:rPr>
              <a:t>1</a:t>
            </a:r>
          </a:p>
        </p:txBody>
      </p:sp>
      <p:sp>
        <p:nvSpPr>
          <p:cNvPr id="76" name="Oval 139"/>
          <p:cNvSpPr/>
          <p:nvPr/>
        </p:nvSpPr>
        <p:spPr>
          <a:xfrm>
            <a:off x="3613923" y="4535001"/>
            <a:ext cx="360000" cy="360000"/>
          </a:xfrm>
          <a:prstGeom prst="ellipse">
            <a:avLst/>
          </a:prstGeom>
          <a:solidFill>
            <a:srgbClr val="FFBA5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FF"/>
                </a:solidFill>
                <a:latin typeface="微软雅黑" panose="020B0503020204020204" pitchFamily="34" charset="-122"/>
                <a:ea typeface="微软雅黑" panose="020B0503020204020204" pitchFamily="34" charset="-122"/>
                <a:cs typeface="Open Sans Semibold" charset="0"/>
              </a:rPr>
              <a:t>3</a:t>
            </a:r>
          </a:p>
        </p:txBody>
      </p:sp>
      <p:sp>
        <p:nvSpPr>
          <p:cNvPr id="80" name="Oval 75"/>
          <p:cNvSpPr>
            <a:spLocks noChangeArrowheads="1"/>
          </p:cNvSpPr>
          <p:nvPr/>
        </p:nvSpPr>
        <p:spPr bwMode="auto">
          <a:xfrm>
            <a:off x="7353714" y="4026987"/>
            <a:ext cx="180000" cy="180000"/>
          </a:xfrm>
          <a:prstGeom prst="ellipse">
            <a:avLst/>
          </a:prstGeom>
          <a:solidFill>
            <a:srgbClr val="FFBA55"/>
          </a:solidFill>
          <a:ln>
            <a:noFill/>
          </a:ln>
        </p:spPr>
        <p:txBody>
          <a:bodyPr vert="horz" wrap="square" lIns="91440" tIns="45720" rIns="91440" bIns="45720" numCol="1" anchor="t" anchorCtr="0" compatLnSpc="1"/>
          <a:lstStyle/>
          <a:p>
            <a:endParaRPr lang="en-US" sz="1400"/>
          </a:p>
        </p:txBody>
      </p:sp>
      <p:sp>
        <p:nvSpPr>
          <p:cNvPr id="81" name="Oval 133"/>
          <p:cNvSpPr/>
          <p:nvPr/>
        </p:nvSpPr>
        <p:spPr>
          <a:xfrm>
            <a:off x="8271757" y="4449987"/>
            <a:ext cx="360000" cy="360000"/>
          </a:xfrm>
          <a:prstGeom prst="ellipse">
            <a:avLst/>
          </a:prstGeom>
          <a:solidFill>
            <a:srgbClr val="FFBA55"/>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FFFFFF"/>
                </a:solidFill>
                <a:latin typeface="微软雅黑" panose="020B0503020204020204" pitchFamily="34" charset="-122"/>
                <a:ea typeface="微软雅黑" panose="020B0503020204020204" pitchFamily="34" charset="-122"/>
                <a:cs typeface="Open Sans Semibold" charset="0"/>
              </a:rPr>
              <a:t>4</a:t>
            </a:r>
          </a:p>
        </p:txBody>
      </p:sp>
      <p:pic>
        <p:nvPicPr>
          <p:cNvPr id="11" name="图片 10" descr="微信图片_20211205140608"/>
          <p:cNvPicPr>
            <a:picLocks noChangeAspect="1"/>
          </p:cNvPicPr>
          <p:nvPr/>
        </p:nvPicPr>
        <p:blipFill>
          <a:blip r:embed="rId4"/>
          <a:srcRect/>
          <a:stretch/>
        </p:blipFill>
        <p:spPr>
          <a:xfrm>
            <a:off x="7478752" y="4163122"/>
            <a:ext cx="801790" cy="458878"/>
          </a:xfrm>
          <a:custGeom>
            <a:avLst/>
            <a:gdLst/>
            <a:ahLst/>
            <a:cxnLst>
              <a:cxn ang="3">
                <a:pos x="hc" y="t"/>
              </a:cxn>
              <a:cxn ang="cd2">
                <a:pos x="l" y="vc"/>
              </a:cxn>
              <a:cxn ang="cd4">
                <a:pos x="hc" y="b"/>
              </a:cxn>
              <a:cxn ang="0">
                <a:pos x="r" y="vc"/>
              </a:cxn>
            </a:cxnLst>
            <a:rect l="l" t="t" r="r" b="b"/>
            <a:pathLst>
              <a:path w="1263" h="723">
                <a:moveTo>
                  <a:pt x="0" y="0"/>
                </a:moveTo>
                <a:lnTo>
                  <a:pt x="749" y="723"/>
                </a:lnTo>
                <a:lnTo>
                  <a:pt x="1263" y="723"/>
                </a:lnTo>
                <a:lnTo>
                  <a:pt x="0" y="0"/>
                </a:lnTo>
                <a:close/>
              </a:path>
            </a:pathLst>
          </a:custGeom>
        </p:spPr>
      </p:pic>
      <p:grpSp>
        <p:nvGrpSpPr>
          <p:cNvPr id="17" name="组合 16"/>
          <p:cNvGrpSpPr/>
          <p:nvPr/>
        </p:nvGrpSpPr>
        <p:grpSpPr>
          <a:xfrm>
            <a:off x="2555240" y="-26983"/>
            <a:ext cx="5826760" cy="6810967"/>
            <a:chOff x="5659" y="2137"/>
            <a:chExt cx="6792" cy="7939"/>
          </a:xfrm>
        </p:grpSpPr>
        <p:pic>
          <p:nvPicPr>
            <p:cNvPr id="25" name="图片 24" descr="古风大气笔墨影视剧宣传人物海报_设计页－稿定设计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659" y="2137"/>
              <a:ext cx="6792" cy="7939"/>
            </a:xfrm>
            <a:prstGeom prst="rect">
              <a:avLst/>
            </a:prstGeom>
          </p:spPr>
        </p:pic>
        <p:grpSp>
          <p:nvGrpSpPr>
            <p:cNvPr id="15" name="组合 14"/>
            <p:cNvGrpSpPr/>
            <p:nvPr/>
          </p:nvGrpSpPr>
          <p:grpSpPr>
            <a:xfrm>
              <a:off x="7818" y="4773"/>
              <a:ext cx="3204" cy="3632"/>
              <a:chOff x="7858" y="4623"/>
              <a:chExt cx="3204" cy="3632"/>
            </a:xfrm>
          </p:grpSpPr>
          <p:grpSp>
            <p:nvGrpSpPr>
              <p:cNvPr id="14" name="组合 13"/>
              <p:cNvGrpSpPr/>
              <p:nvPr/>
            </p:nvGrpSpPr>
            <p:grpSpPr>
              <a:xfrm>
                <a:off x="8138" y="5333"/>
                <a:ext cx="2924" cy="2923"/>
                <a:chOff x="8048" y="5333"/>
                <a:chExt cx="2924" cy="2923"/>
              </a:xfrm>
            </p:grpSpPr>
            <p:pic>
              <p:nvPicPr>
                <p:cNvPr id="12" name="图片 11" descr="微信图片_20211205140608"/>
                <p:cNvPicPr>
                  <a:picLocks noChangeAspect="1"/>
                </p:cNvPicPr>
                <p:nvPr/>
              </p:nvPicPr>
              <p:blipFill>
                <a:blip r:embed="rId4"/>
                <a:srcRect/>
                <a:stretch/>
              </p:blipFill>
              <p:spPr>
                <a:xfrm>
                  <a:off x="9250" y="8234"/>
                  <a:ext cx="519" cy="23"/>
                </a:xfrm>
                <a:custGeom>
                  <a:avLst/>
                  <a:gdLst/>
                  <a:ahLst/>
                  <a:cxnLst>
                    <a:cxn ang="3">
                      <a:pos x="hc" y="t"/>
                    </a:cxn>
                    <a:cxn ang="cd2">
                      <a:pos x="l" y="vc"/>
                    </a:cxn>
                    <a:cxn ang="cd4">
                      <a:pos x="hc" y="b"/>
                    </a:cxn>
                    <a:cxn ang="0">
                      <a:pos x="r" y="vc"/>
                    </a:cxn>
                  </a:cxnLst>
                  <a:rect l="l" t="t" r="r" b="b"/>
                  <a:pathLst>
                    <a:path w="519" h="23">
                      <a:moveTo>
                        <a:pt x="519" y="0"/>
                      </a:moveTo>
                      <a:cubicBezTo>
                        <a:pt x="442" y="17"/>
                        <a:pt x="288" y="25"/>
                        <a:pt x="260" y="23"/>
                      </a:cubicBezTo>
                      <a:cubicBezTo>
                        <a:pt x="170" y="26"/>
                        <a:pt x="23" y="6"/>
                        <a:pt x="0" y="0"/>
                      </a:cubicBezTo>
                      <a:lnTo>
                        <a:pt x="519" y="0"/>
                      </a:lnTo>
                      <a:close/>
                    </a:path>
                  </a:pathLst>
                </a:custGeom>
              </p:spPr>
            </p:pic>
            <p:pic>
              <p:nvPicPr>
                <p:cNvPr id="13" name="图片 12" descr="微信图片_20211205140608"/>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048" y="5333"/>
                  <a:ext cx="2924" cy="2901"/>
                </a:xfrm>
                <a:custGeom>
                  <a:avLst/>
                  <a:gdLst/>
                  <a:ahLst/>
                  <a:cxnLst>
                    <a:cxn ang="3">
                      <a:pos x="hc" y="t"/>
                    </a:cxn>
                    <a:cxn ang="cd2">
                      <a:pos x="l" y="vc"/>
                    </a:cxn>
                    <a:cxn ang="cd4">
                      <a:pos x="hc" y="b"/>
                    </a:cxn>
                    <a:cxn ang="0">
                      <a:pos x="r" y="vc"/>
                    </a:cxn>
                  </a:cxnLst>
                  <a:rect l="l" t="t" r="r" b="b"/>
                  <a:pathLst>
                    <a:path w="2924" h="2901">
                      <a:moveTo>
                        <a:pt x="0" y="1462"/>
                      </a:moveTo>
                      <a:cubicBezTo>
                        <a:pt x="0" y="655"/>
                        <a:pt x="655" y="0"/>
                        <a:pt x="1462" y="0"/>
                      </a:cubicBezTo>
                      <a:cubicBezTo>
                        <a:pt x="2269" y="0"/>
                        <a:pt x="2924" y="655"/>
                        <a:pt x="2924" y="1462"/>
                      </a:cubicBezTo>
                      <a:cubicBezTo>
                        <a:pt x="2924" y="2181"/>
                        <a:pt x="2405" y="2778"/>
                        <a:pt x="1722" y="2901"/>
                      </a:cubicBezTo>
                      <a:lnTo>
                        <a:pt x="1202" y="2901"/>
                      </a:lnTo>
                      <a:cubicBezTo>
                        <a:pt x="519" y="2778"/>
                        <a:pt x="0" y="2181"/>
                        <a:pt x="0" y="1462"/>
                      </a:cubicBezTo>
                      <a:close/>
                    </a:path>
                  </a:pathLst>
                </a:custGeom>
              </p:spPr>
            </p:pic>
          </p:grpSp>
          <p:pic>
            <p:nvPicPr>
              <p:cNvPr id="6" name="图片 5" descr="微信图片_20211205140608"/>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858" y="4623"/>
                <a:ext cx="2383" cy="884"/>
              </a:xfrm>
              <a:prstGeom prst="rect">
                <a:avLst/>
              </a:prstGeom>
            </p:spPr>
          </p:pic>
        </p:grpSp>
      </p:grpSp>
      <p:sp>
        <p:nvSpPr>
          <p:cNvPr id="77" name="文本框 76"/>
          <p:cNvSpPr txBox="1"/>
          <p:nvPr/>
        </p:nvSpPr>
        <p:spPr>
          <a:xfrm>
            <a:off x="876935" y="1616393"/>
            <a:ext cx="3053715" cy="810260"/>
          </a:xfrm>
          <a:prstGeom prst="rect">
            <a:avLst/>
          </a:prstGeom>
          <a:noFill/>
        </p:spPr>
        <p:txBody>
          <a:bodyPr wrap="square" rtlCol="0" anchor="ctr">
            <a:spAutoFit/>
          </a:bodyPr>
          <a:lstStyle/>
          <a:p>
            <a:pPr algn="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rPr>
              <a:t>在此添加工作的主要内容</a:t>
            </a:r>
          </a:p>
          <a:p>
            <a:pPr algn="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rPr>
              <a:t>在此添加工作的主要内容</a:t>
            </a:r>
          </a:p>
        </p:txBody>
      </p:sp>
      <p:sp>
        <p:nvSpPr>
          <p:cNvPr id="78" name="文本框 77"/>
          <p:cNvSpPr txBox="1"/>
          <p:nvPr/>
        </p:nvSpPr>
        <p:spPr>
          <a:xfrm>
            <a:off x="8469630" y="1935798"/>
            <a:ext cx="3053715" cy="810260"/>
          </a:xfrm>
          <a:prstGeom prst="rect">
            <a:avLst/>
          </a:prstGeom>
          <a:noFill/>
        </p:spPr>
        <p:txBody>
          <a:bodyPr wrap="square" rtlCol="0" anchor="ctr">
            <a:spAutoFit/>
          </a:bodyPr>
          <a:lstStyle/>
          <a:p>
            <a:pP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rPr>
              <a:t>在此添加工作的主要内容</a:t>
            </a:r>
          </a:p>
          <a:p>
            <a:pP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rPr>
              <a:t>在此添加工作的主要内容</a:t>
            </a:r>
          </a:p>
        </p:txBody>
      </p:sp>
      <p:sp>
        <p:nvSpPr>
          <p:cNvPr id="79" name="文本框 78"/>
          <p:cNvSpPr txBox="1"/>
          <p:nvPr/>
        </p:nvSpPr>
        <p:spPr>
          <a:xfrm>
            <a:off x="610870" y="4310063"/>
            <a:ext cx="3002915" cy="810260"/>
          </a:xfrm>
          <a:prstGeom prst="rect">
            <a:avLst/>
          </a:prstGeom>
          <a:noFill/>
        </p:spPr>
        <p:txBody>
          <a:bodyPr wrap="square" rtlCol="0" anchor="ctr">
            <a:spAutoFit/>
          </a:bodyPr>
          <a:lstStyle/>
          <a:p>
            <a:pPr algn="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a:t>
            </a:r>
          </a:p>
          <a:p>
            <a:pPr algn="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a:t>
            </a:r>
            <a:endPar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endParaRPr>
          </a:p>
        </p:txBody>
      </p:sp>
      <p:sp>
        <p:nvSpPr>
          <p:cNvPr id="82" name="文本框 81"/>
          <p:cNvSpPr txBox="1"/>
          <p:nvPr/>
        </p:nvSpPr>
        <p:spPr>
          <a:xfrm>
            <a:off x="8631555" y="4224973"/>
            <a:ext cx="2862580" cy="810260"/>
          </a:xfrm>
          <a:prstGeom prst="rect">
            <a:avLst/>
          </a:prstGeom>
          <a:noFill/>
        </p:spPr>
        <p:txBody>
          <a:bodyPr wrap="square" rtlCol="0" anchor="ctr">
            <a:spAutoFit/>
          </a:bodyPr>
          <a:lstStyle/>
          <a:p>
            <a:pPr algn="r">
              <a:lnSpc>
                <a:spcPct val="130000"/>
              </a:lnSpc>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在此添加工作的主要内容在此添加工作的主要内容</a:t>
            </a:r>
            <a:endPar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0" y="0"/>
            <a:ext cx="12192000" cy="6858000"/>
          </a:xfrm>
          <a:prstGeom prst="rect">
            <a:avLst/>
          </a:prstGeom>
          <a:solidFill>
            <a:srgbClr val="0C17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片 103"/>
          <p:cNvPicPr/>
          <p:nvPr/>
        </p:nvPicPr>
        <p:blipFill>
          <a:blip r:embed="rId5" cstate="screen">
            <a:extLst>
              <a:ext uri="{28A0092B-C50C-407E-A947-70E740481C1C}">
                <a14:useLocalDpi xmlns:a14="http://schemas.microsoft.com/office/drawing/2010/main"/>
              </a:ext>
            </a:extLst>
          </a:blip>
          <a:srcRect/>
          <a:stretch>
            <a:fillRect/>
          </a:stretch>
        </p:blipFill>
        <p:spPr>
          <a:xfrm>
            <a:off x="-13335" y="-14605"/>
            <a:ext cx="12217400" cy="6872605"/>
          </a:xfrm>
          <a:prstGeom prst="rect">
            <a:avLst/>
          </a:prstGeom>
          <a:blipFill dpi="0" rotWithShape="1">
            <a:blip r:embed="rId6"/>
            <a:srcRect/>
            <a:tile tx="0" ty="0" sx="100000" sy="100000" flip="none" algn="ctr"/>
          </a:blipFill>
          <a:ln w="57150">
            <a:noFill/>
          </a:ln>
          <a:effectLst>
            <a:outerShdw blurRad="76200" dist="25400" dir="5400000" algn="t" rotWithShape="0">
              <a:prstClr val="black">
                <a:alpha val="40000"/>
              </a:prstClr>
            </a:outerShdw>
          </a:effectLst>
        </p:spPr>
      </p:pic>
      <p:grpSp>
        <p:nvGrpSpPr>
          <p:cNvPr id="27" name="组合 26"/>
          <p:cNvGrpSpPr/>
          <p:nvPr/>
        </p:nvGrpSpPr>
        <p:grpSpPr>
          <a:xfrm>
            <a:off x="6729413" y="5206460"/>
            <a:ext cx="7288082" cy="2149193"/>
            <a:chOff x="1037771" y="1124388"/>
            <a:chExt cx="11503479" cy="3392277"/>
          </a:xfrm>
          <a:noFill/>
        </p:grpSpPr>
        <p:sp>
          <p:nvSpPr>
            <p:cNvPr id="28" name="任意多边形: 形状 27"/>
            <p:cNvSpPr/>
            <p:nvPr/>
          </p:nvSpPr>
          <p:spPr>
            <a:xfrm>
              <a:off x="1051379" y="1347048"/>
              <a:ext cx="11487150" cy="2924688"/>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9071"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p:cNvSpPr/>
            <p:nvPr/>
          </p:nvSpPr>
          <p:spPr>
            <a:xfrm>
              <a:off x="1048657" y="1569708"/>
              <a:ext cx="11487150" cy="2751013"/>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1793"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p:cNvSpPr/>
            <p:nvPr/>
          </p:nvSpPr>
          <p:spPr>
            <a:xfrm>
              <a:off x="1045936" y="1792368"/>
              <a:ext cx="11487150" cy="2577339"/>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4514"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p:cNvSpPr/>
            <p:nvPr/>
          </p:nvSpPr>
          <p:spPr>
            <a:xfrm>
              <a:off x="1043214" y="2015029"/>
              <a:ext cx="11487150" cy="2403664"/>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7236"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p:cNvSpPr/>
            <p:nvPr/>
          </p:nvSpPr>
          <p:spPr>
            <a:xfrm>
              <a:off x="1040493" y="2237689"/>
              <a:ext cx="11487150" cy="2229990"/>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9957"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p:cNvSpPr/>
            <p:nvPr/>
          </p:nvSpPr>
          <p:spPr>
            <a:xfrm>
              <a:off x="1037771" y="2460349"/>
              <a:ext cx="11487150" cy="2056316"/>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22679" cap="flat" cmpd="sng" algn="ctr">
              <a:gradFill flip="none" rotWithShape="1">
                <a:gsLst>
                  <a:gs pos="0">
                    <a:srgbClr val="00ED89">
                      <a:alpha val="0"/>
                    </a:srgbClr>
                  </a:gs>
                  <a:gs pos="100000">
                    <a:srgbClr val="23FFE5">
                      <a:alpha val="5400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p:cNvSpPr/>
            <p:nvPr/>
          </p:nvSpPr>
          <p:spPr>
            <a:xfrm>
              <a:off x="1054100" y="1124388"/>
              <a:ext cx="11487150" cy="3098362"/>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6350">
              <a:gradFill flip="none" rotWithShape="1">
                <a:gsLst>
                  <a:gs pos="0">
                    <a:srgbClr val="00ED89">
                      <a:alpha val="0"/>
                    </a:srgbClr>
                  </a:gs>
                  <a:gs pos="100000">
                    <a:srgbClr val="23FFE5">
                      <a:alpha val="54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flipV="1">
            <a:off x="-2709330" y="-749282"/>
            <a:ext cx="7362978" cy="2171279"/>
            <a:chOff x="1037771" y="1124388"/>
            <a:chExt cx="11503479" cy="3392277"/>
          </a:xfrm>
          <a:noFill/>
        </p:grpSpPr>
        <p:sp>
          <p:nvSpPr>
            <p:cNvPr id="36" name="任意多边形: 形状 35"/>
            <p:cNvSpPr/>
            <p:nvPr/>
          </p:nvSpPr>
          <p:spPr>
            <a:xfrm>
              <a:off x="1051379" y="1347048"/>
              <a:ext cx="11487150" cy="2924688"/>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9071"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p:cNvSpPr/>
            <p:nvPr/>
          </p:nvSpPr>
          <p:spPr>
            <a:xfrm>
              <a:off x="1048657" y="1569708"/>
              <a:ext cx="11487150" cy="2751013"/>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1793"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p:cNvSpPr/>
            <p:nvPr/>
          </p:nvSpPr>
          <p:spPr>
            <a:xfrm>
              <a:off x="1045936" y="1792368"/>
              <a:ext cx="11487150" cy="2577339"/>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4514"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任意多边形: 形状 38"/>
            <p:cNvSpPr/>
            <p:nvPr/>
          </p:nvSpPr>
          <p:spPr>
            <a:xfrm>
              <a:off x="1043214" y="2015029"/>
              <a:ext cx="11487150" cy="2403664"/>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7236"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任意多边形: 形状 39"/>
            <p:cNvSpPr/>
            <p:nvPr/>
          </p:nvSpPr>
          <p:spPr>
            <a:xfrm>
              <a:off x="1040493" y="2237689"/>
              <a:ext cx="11487150" cy="2229990"/>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19957"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1" name="任意多边形: 形状 40"/>
            <p:cNvSpPr/>
            <p:nvPr/>
          </p:nvSpPr>
          <p:spPr>
            <a:xfrm>
              <a:off x="1037771" y="2460349"/>
              <a:ext cx="11487150" cy="2056316"/>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22679" cap="flat" cmpd="sng" algn="ctr">
              <a:gradFill flip="none" rotWithShape="1">
                <a:gsLst>
                  <a:gs pos="0">
                    <a:srgbClr val="00ED89">
                      <a:alpha val="67000"/>
                    </a:srgbClr>
                  </a:gs>
                  <a:gs pos="100000">
                    <a:srgbClr val="23FFE5">
                      <a:alpha val="0"/>
                    </a:srgbClr>
                  </a:gs>
                </a:gsLst>
                <a:lin ang="0" scaled="1"/>
                <a:tileRect/>
              </a:gra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2" name="任意多边形: 形状 41"/>
            <p:cNvSpPr/>
            <p:nvPr/>
          </p:nvSpPr>
          <p:spPr>
            <a:xfrm>
              <a:off x="1054100" y="1124388"/>
              <a:ext cx="11487150" cy="3098362"/>
            </a:xfrm>
            <a:custGeom>
              <a:avLst/>
              <a:gdLst>
                <a:gd name="connsiteX0" fmla="*/ 0 w 11487150"/>
                <a:gd name="connsiteY0" fmla="*/ 3098362 h 3098362"/>
                <a:gd name="connsiteX1" fmla="*/ 6254750 w 11487150"/>
                <a:gd name="connsiteY1" fmla="*/ 24962 h 3098362"/>
                <a:gd name="connsiteX2" fmla="*/ 11487150 w 11487150"/>
                <a:gd name="connsiteY2" fmla="*/ 1898212 h 3098362"/>
              </a:gdLst>
              <a:ahLst/>
              <a:cxnLst>
                <a:cxn ang="0">
                  <a:pos x="connsiteX0" y="connsiteY0"/>
                </a:cxn>
                <a:cxn ang="0">
                  <a:pos x="connsiteX1" y="connsiteY1"/>
                </a:cxn>
                <a:cxn ang="0">
                  <a:pos x="connsiteX2" y="connsiteY2"/>
                </a:cxn>
              </a:cxnLst>
              <a:rect l="l" t="t" r="r" b="b"/>
              <a:pathLst>
                <a:path w="11487150" h="3098362">
                  <a:moveTo>
                    <a:pt x="0" y="3098362"/>
                  </a:moveTo>
                  <a:cubicBezTo>
                    <a:pt x="2170112" y="1661674"/>
                    <a:pt x="4340225" y="224987"/>
                    <a:pt x="6254750" y="24962"/>
                  </a:cubicBezTo>
                  <a:cubicBezTo>
                    <a:pt x="8169275" y="-175063"/>
                    <a:pt x="9828212" y="861574"/>
                    <a:pt x="11487150" y="1898212"/>
                  </a:cubicBezTo>
                </a:path>
              </a:pathLst>
            </a:custGeom>
            <a:grpFill/>
            <a:ln w="6350">
              <a:gradFill flip="none" rotWithShape="1">
                <a:gsLst>
                  <a:gs pos="0">
                    <a:srgbClr val="00ED89">
                      <a:alpha val="67000"/>
                    </a:srgbClr>
                  </a:gs>
                  <a:gs pos="100000">
                    <a:srgbClr val="23FFE5">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descr="微信图片_20211203032001"/>
          <p:cNvPicPr>
            <a:picLocks noChangeAspect="1"/>
          </p:cNvPicPr>
          <p:nvPr/>
        </p:nvPicPr>
        <p:blipFill>
          <a:blip r:embed="rId7" cstate="screen">
            <a:alphaModFix amt="17000"/>
            <a:extLst>
              <a:ext uri="{28A0092B-C50C-407E-A947-70E740481C1C}">
                <a14:useLocalDpi xmlns:a14="http://schemas.microsoft.com/office/drawing/2010/main"/>
              </a:ext>
            </a:extLst>
          </a:blip>
          <a:srcRect/>
          <a:stretch>
            <a:fillRect/>
          </a:stretch>
        </p:blipFill>
        <p:spPr>
          <a:xfrm>
            <a:off x="0" y="-3492"/>
            <a:ext cx="12190730" cy="6864985"/>
          </a:xfrm>
          <a:prstGeom prst="rect">
            <a:avLst/>
          </a:prstGeom>
        </p:spPr>
      </p:pic>
      <p:sp>
        <p:nvSpPr>
          <p:cNvPr id="5" name="矩形: 圆角 38"/>
          <p:cNvSpPr/>
          <p:nvPr/>
        </p:nvSpPr>
        <p:spPr>
          <a:xfrm>
            <a:off x="-2540" y="-29845"/>
            <a:ext cx="12197715" cy="6917690"/>
          </a:xfrm>
          <a:prstGeom prst="roundRect">
            <a:avLst>
              <a:gd name="adj" fmla="val 0"/>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7" name="文本框 6"/>
          <p:cNvSpPr txBox="1"/>
          <p:nvPr/>
        </p:nvSpPr>
        <p:spPr>
          <a:xfrm>
            <a:off x="607060" y="346075"/>
            <a:ext cx="2061845" cy="460375"/>
          </a:xfrm>
          <a:prstGeom prst="rect">
            <a:avLst/>
          </a:prstGeom>
          <a:noFill/>
        </p:spPr>
        <p:txBody>
          <a:bodyPr wrap="square" rtlCol="0">
            <a:spAutoFit/>
          </a:bodyPr>
          <a:lstStyle/>
          <a:p>
            <a:pPr algn="dist"/>
            <a:r>
              <a:rPr lang="zh-CN" sz="2400">
                <a:solidFill>
                  <a:schemeClr val="bg1"/>
                </a:solidFill>
                <a:ea typeface="黑体" panose="02010609060101010101" charset="-122"/>
                <a:sym typeface="+mn-ea"/>
              </a:rPr>
              <a:t>二、新定位</a:t>
            </a:r>
          </a:p>
        </p:txBody>
      </p:sp>
      <p:sp>
        <p:nvSpPr>
          <p:cNvPr id="57" name="文本框 56"/>
          <p:cNvSpPr txBox="1"/>
          <p:nvPr/>
        </p:nvSpPr>
        <p:spPr>
          <a:xfrm>
            <a:off x="633095" y="773430"/>
            <a:ext cx="1983740" cy="306705"/>
          </a:xfrm>
          <a:prstGeom prst="rect">
            <a:avLst/>
          </a:prstGeom>
          <a:noFill/>
        </p:spPr>
        <p:txBody>
          <a:bodyPr wrap="square" rtlCol="0" anchor="t">
            <a:spAutoFit/>
          </a:bodyPr>
          <a:lstStyle/>
          <a:p>
            <a:pPr algn="dist"/>
            <a:r>
              <a:rPr lang="zh-CN" altLang="en-US" sz="1400" cap="all">
                <a:solidFill>
                  <a:schemeClr val="bg1">
                    <a:alpha val="38000"/>
                  </a:schemeClr>
                </a:solidFill>
              </a:rPr>
              <a:t>The new location</a:t>
            </a:r>
          </a:p>
        </p:txBody>
      </p:sp>
      <p:sp>
        <p:nvSpPr>
          <p:cNvPr id="2" name="内容占位符 2"/>
          <p:cNvSpPr>
            <a:spLocks noGrp="1"/>
          </p:cNvSpPr>
          <p:nvPr/>
        </p:nvSpPr>
        <p:spPr>
          <a:xfrm>
            <a:off x="1706245" y="2783840"/>
            <a:ext cx="8879840" cy="645795"/>
          </a:xfrm>
          <a:prstGeom prst="rect">
            <a:avLst/>
          </a:prstGeom>
        </p:spPr>
        <p:txBody>
          <a:bodyPr vert="horz" lIns="90000" tIns="46800" rIns="90000" bIns="46800" rtlCol="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zh-CN" altLang="en-US" sz="3600" b="1">
                <a:ln w="0">
                  <a:gradFill>
                    <a:gsLst>
                      <a:gs pos="0">
                        <a:schemeClr val="accent1">
                          <a:lumMod val="5000"/>
                          <a:lumOff val="95000"/>
                        </a:schemeClr>
                      </a:gs>
                      <a:gs pos="100000">
                        <a:schemeClr val="accent1">
                          <a:lumMod val="30000"/>
                          <a:lumOff val="70000"/>
                          <a:alpha val="29000"/>
                        </a:schemeClr>
                      </a:gs>
                    </a:gsLst>
                    <a:lin ang="5400000" scaled="1"/>
                  </a:gradFill>
                </a:ln>
                <a:blipFill>
                  <a:blip r:embed="rId4"/>
                  <a:stretch>
                    <a:fillRect/>
                  </a:stretch>
                </a:blipFill>
                <a:effectLst>
                  <a:outerShdw blurRad="38100" dist="38100" dir="2700000" algn="tl">
                    <a:srgbClr val="002060">
                      <a:alpha val="43137"/>
                    </a:srgbClr>
                  </a:outerShdw>
                  <a:reflection blurRad="6350" stA="55000" endA="300" endPos="20000" dir="5400000" sy="-100000" algn="bl" rotWithShape="0"/>
                </a:effectLst>
                <a:latin typeface="思源宋体 CN Medium" panose="02020500000000000000" charset="-122"/>
                <a:ea typeface="思源宋体 CN Medium" panose="02020500000000000000" charset="-122"/>
                <a:cs typeface="思源宋体 CN Medium" panose="02020500000000000000" charset="-122"/>
              </a:rPr>
              <a:t>花费</a:t>
            </a:r>
            <a:r>
              <a:rPr lang="en-US" altLang="zh-CN" sz="3600" b="1">
                <a:ln w="0">
                  <a:gradFill>
                    <a:gsLst>
                      <a:gs pos="0">
                        <a:schemeClr val="accent1">
                          <a:lumMod val="5000"/>
                          <a:lumOff val="95000"/>
                        </a:schemeClr>
                      </a:gs>
                      <a:gs pos="100000">
                        <a:schemeClr val="accent1">
                          <a:lumMod val="30000"/>
                          <a:lumOff val="70000"/>
                          <a:alpha val="29000"/>
                        </a:schemeClr>
                      </a:gs>
                    </a:gsLst>
                    <a:lin ang="5400000" scaled="1"/>
                  </a:gradFill>
                </a:ln>
                <a:blipFill>
                  <a:blip r:embed="rId4"/>
                  <a:stretch>
                    <a:fillRect/>
                  </a:stretch>
                </a:blipFill>
                <a:effectLst>
                  <a:outerShdw blurRad="38100" dist="38100" dir="2700000" algn="tl">
                    <a:srgbClr val="002060">
                      <a:alpha val="43137"/>
                    </a:srgbClr>
                  </a:outerShdw>
                  <a:reflection blurRad="6350" stA="55000" endA="300" endPos="20000" dir="5400000" sy="-100000" algn="bl" rotWithShape="0"/>
                </a:effectLst>
                <a:latin typeface="思源宋体 CN Medium" panose="02020500000000000000" charset="-122"/>
                <a:ea typeface="思源宋体 CN Medium" panose="02020500000000000000" charset="-122"/>
                <a:cs typeface="思源宋体 CN Medium" panose="02020500000000000000" charset="-122"/>
              </a:rPr>
              <a:t>12</a:t>
            </a:r>
            <a:r>
              <a:rPr lang="zh-CN" altLang="en-US" sz="3600" b="1">
                <a:ln w="0">
                  <a:gradFill>
                    <a:gsLst>
                      <a:gs pos="0">
                        <a:schemeClr val="accent1">
                          <a:lumMod val="5000"/>
                          <a:lumOff val="95000"/>
                        </a:schemeClr>
                      </a:gs>
                      <a:gs pos="100000">
                        <a:schemeClr val="accent1">
                          <a:lumMod val="30000"/>
                          <a:lumOff val="70000"/>
                          <a:alpha val="29000"/>
                        </a:schemeClr>
                      </a:gs>
                    </a:gsLst>
                    <a:lin ang="5400000" scaled="1"/>
                  </a:gradFill>
                </a:ln>
                <a:blipFill>
                  <a:blip r:embed="rId4"/>
                  <a:stretch>
                    <a:fillRect/>
                  </a:stretch>
                </a:blipFill>
                <a:effectLst>
                  <a:outerShdw blurRad="38100" dist="38100" dir="2700000" algn="tl">
                    <a:srgbClr val="002060">
                      <a:alpha val="43137"/>
                    </a:srgbClr>
                  </a:outerShdw>
                  <a:reflection blurRad="6350" stA="55000" endA="300" endPos="20000" dir="5400000" sy="-100000" algn="bl" rotWithShape="0"/>
                </a:effectLst>
                <a:latin typeface="思源宋体 CN Medium" panose="02020500000000000000" charset="-122"/>
                <a:ea typeface="思源宋体 CN Medium" panose="02020500000000000000" charset="-122"/>
                <a:cs typeface="思源宋体 CN Medium" panose="02020500000000000000" charset="-122"/>
              </a:rPr>
              <a:t>亿打造沉浸式4A级景区</a:t>
            </a:r>
          </a:p>
        </p:txBody>
      </p:sp>
      <p:sp>
        <p:nvSpPr>
          <p:cNvPr id="18" name="文本框 17"/>
          <p:cNvSpPr txBox="1"/>
          <p:nvPr/>
        </p:nvSpPr>
        <p:spPr>
          <a:xfrm>
            <a:off x="2507615" y="3483610"/>
            <a:ext cx="7277100" cy="276860"/>
          </a:xfrm>
          <a:prstGeom prst="rect">
            <a:avLst/>
          </a:prstGeom>
          <a:noFill/>
        </p:spPr>
        <p:txBody>
          <a:bodyPr wrap="square" lIns="0" tIns="0" rIns="0" bIns="0" rtlCol="0" anchor="t">
            <a:spAutoFit/>
          </a:bodyPr>
          <a:lstStyle/>
          <a:p>
            <a:pPr algn="dist"/>
            <a:r>
              <a:rPr lang="zh-CN" altLang="en-US" cap="all">
                <a:solidFill>
                  <a:schemeClr val="bg2">
                    <a:lumMod val="65000"/>
                  </a:schemeClr>
                </a:solidFill>
              </a:rPr>
              <a:t>Thematic music tribe, immersive 4A level scenic spot</a:t>
            </a:r>
          </a:p>
        </p:txBody>
      </p:sp>
      <p:grpSp>
        <p:nvGrpSpPr>
          <p:cNvPr id="10" name="组合 9"/>
          <p:cNvGrpSpPr/>
          <p:nvPr/>
        </p:nvGrpSpPr>
        <p:grpSpPr>
          <a:xfrm>
            <a:off x="8355505" y="6120443"/>
            <a:ext cx="504750" cy="411064"/>
            <a:chOff x="15656588" y="7151002"/>
            <a:chExt cx="1785995" cy="1454498"/>
          </a:xfrm>
          <a:gradFill>
            <a:gsLst>
              <a:gs pos="100000">
                <a:srgbClr val="23FFE5">
                  <a:alpha val="0"/>
                </a:srgbClr>
              </a:gs>
              <a:gs pos="0">
                <a:srgbClr val="23FFE5"/>
              </a:gs>
            </a:gsLst>
            <a:lin ang="5400000" scaled="1"/>
          </a:gradFill>
        </p:grpSpPr>
        <p:sp>
          <p:nvSpPr>
            <p:cNvPr id="11" name="任意多边形: 形状 43"/>
            <p:cNvSpPr/>
            <p:nvPr/>
          </p:nvSpPr>
          <p:spPr>
            <a:xfrm>
              <a:off x="15656588" y="7151002"/>
              <a:ext cx="1785995" cy="1454498"/>
            </a:xfrm>
            <a:custGeom>
              <a:avLst/>
              <a:gdLst>
                <a:gd name="connsiteX0" fmla="*/ 869953 w 1785995"/>
                <a:gd name="connsiteY0" fmla="*/ 1454499 h 1454498"/>
                <a:gd name="connsiteX1" fmla="*/ 868279 w 1785995"/>
                <a:gd name="connsiteY1" fmla="*/ 1454499 h 1454498"/>
                <a:gd name="connsiteX2" fmla="*/ 255293 w 1785995"/>
                <a:gd name="connsiteY2" fmla="*/ 1077592 h 1454498"/>
                <a:gd name="connsiteX3" fmla="*/ 214737 w 1785995"/>
                <a:gd name="connsiteY3" fmla="*/ 978435 h 1454498"/>
                <a:gd name="connsiteX4" fmla="*/ 153904 w 1785995"/>
                <a:gd name="connsiteY4" fmla="*/ 863651 h 1454498"/>
                <a:gd name="connsiteX5" fmla="*/ 70932 w 1785995"/>
                <a:gd name="connsiteY5" fmla="*/ 787005 h 1454498"/>
                <a:gd name="connsiteX6" fmla="*/ 238 w 1785995"/>
                <a:gd name="connsiteY6" fmla="*/ 686360 h 1454498"/>
                <a:gd name="connsiteX7" fmla="*/ 65165 w 1785995"/>
                <a:gd name="connsiteY7" fmla="*/ 566739 h 1454498"/>
                <a:gd name="connsiteX8" fmla="*/ 157438 w 1785995"/>
                <a:gd name="connsiteY8" fmla="*/ 460699 h 1454498"/>
                <a:gd name="connsiteX9" fmla="*/ 207854 w 1785995"/>
                <a:gd name="connsiteY9" fmla="*/ 384052 h 1454498"/>
                <a:gd name="connsiteX10" fmla="*/ 249526 w 1785995"/>
                <a:gd name="connsiteY10" fmla="*/ 319684 h 1454498"/>
                <a:gd name="connsiteX11" fmla="*/ 829955 w 1785995"/>
                <a:gd name="connsiteY11" fmla="*/ 3983 h 1454498"/>
                <a:gd name="connsiteX12" fmla="*/ 846512 w 1785995"/>
                <a:gd name="connsiteY12" fmla="*/ 2494 h 1454498"/>
                <a:gd name="connsiteX13" fmla="*/ 1369457 w 1785995"/>
                <a:gd name="connsiteY13" fmla="*/ 131789 h 1454498"/>
                <a:gd name="connsiteX14" fmla="*/ 1748411 w 1785995"/>
                <a:gd name="connsiteY14" fmla="*/ 671105 h 1454498"/>
                <a:gd name="connsiteX15" fmla="*/ 1785990 w 1785995"/>
                <a:gd name="connsiteY15" fmla="*/ 733985 h 1454498"/>
                <a:gd name="connsiteX16" fmla="*/ 1737993 w 1785995"/>
                <a:gd name="connsiteY16" fmla="*/ 797795 h 1454498"/>
                <a:gd name="connsiteX17" fmla="*/ 1667858 w 1785995"/>
                <a:gd name="connsiteY17" fmla="*/ 882999 h 1454498"/>
                <a:gd name="connsiteX18" fmla="*/ 903439 w 1785995"/>
                <a:gd name="connsiteY18" fmla="*/ 1453569 h 1454498"/>
                <a:gd name="connsiteX19" fmla="*/ 899718 w 1785995"/>
                <a:gd name="connsiteY19" fmla="*/ 1453755 h 1454498"/>
                <a:gd name="connsiteX20" fmla="*/ 869953 w 1785995"/>
                <a:gd name="connsiteY20" fmla="*/ 1454499 h 1454498"/>
                <a:gd name="connsiteX21" fmla="*/ 909950 w 1785995"/>
                <a:gd name="connsiteY21" fmla="*/ 70397 h 1454498"/>
                <a:gd name="connsiteX22" fmla="*/ 851721 w 1785995"/>
                <a:gd name="connsiteY22" fmla="*/ 72630 h 1454498"/>
                <a:gd name="connsiteX23" fmla="*/ 836280 w 1785995"/>
                <a:gd name="connsiteY23" fmla="*/ 73932 h 1454498"/>
                <a:gd name="connsiteX24" fmla="*/ 305336 w 1785995"/>
                <a:gd name="connsiteY24" fmla="*/ 362286 h 1454498"/>
                <a:gd name="connsiteX25" fmla="*/ 269431 w 1785995"/>
                <a:gd name="connsiteY25" fmla="*/ 417911 h 1454498"/>
                <a:gd name="connsiteX26" fmla="*/ 213249 w 1785995"/>
                <a:gd name="connsiteY26" fmla="*/ 503301 h 1454498"/>
                <a:gd name="connsiteX27" fmla="*/ 115952 w 1785995"/>
                <a:gd name="connsiteY27" fmla="*/ 615480 h 1454498"/>
                <a:gd name="connsiteX28" fmla="*/ 70374 w 1785995"/>
                <a:gd name="connsiteY28" fmla="*/ 681709 h 1454498"/>
                <a:gd name="connsiteX29" fmla="*/ 113720 w 1785995"/>
                <a:gd name="connsiteY29" fmla="*/ 731008 h 1454498"/>
                <a:gd name="connsiteX30" fmla="*/ 207668 w 1785995"/>
                <a:gd name="connsiteY30" fmla="*/ 818072 h 1454498"/>
                <a:gd name="connsiteX31" fmla="*/ 281338 w 1785995"/>
                <a:gd name="connsiteY31" fmla="*/ 955925 h 1454498"/>
                <a:gd name="connsiteX32" fmla="*/ 317428 w 1785995"/>
                <a:gd name="connsiteY32" fmla="*/ 1044663 h 1454498"/>
                <a:gd name="connsiteX33" fmla="*/ 868279 w 1785995"/>
                <a:gd name="connsiteY33" fmla="*/ 1383805 h 1454498"/>
                <a:gd name="connsiteX34" fmla="*/ 895998 w 1785995"/>
                <a:gd name="connsiteY34" fmla="*/ 1383061 h 1454498"/>
                <a:gd name="connsiteX35" fmla="*/ 900091 w 1785995"/>
                <a:gd name="connsiteY35" fmla="*/ 1382875 h 1454498"/>
                <a:gd name="connsiteX36" fmla="*/ 1599769 w 1785995"/>
                <a:gd name="connsiteY36" fmla="*/ 863837 h 1454498"/>
                <a:gd name="connsiteX37" fmla="*/ 1697623 w 1785995"/>
                <a:gd name="connsiteY37" fmla="*/ 739566 h 1454498"/>
                <a:gd name="connsiteX38" fmla="*/ 1709902 w 1785995"/>
                <a:gd name="connsiteY38" fmla="*/ 730822 h 1454498"/>
                <a:gd name="connsiteX39" fmla="*/ 1692972 w 1785995"/>
                <a:gd name="connsiteY39" fmla="*/ 716869 h 1454498"/>
                <a:gd name="connsiteX40" fmla="*/ 1679578 w 1785995"/>
                <a:gd name="connsiteY40" fmla="*/ 707009 h 1454498"/>
                <a:gd name="connsiteX41" fmla="*/ 1678834 w 1785995"/>
                <a:gd name="connsiteY41" fmla="*/ 690452 h 1454498"/>
                <a:gd name="connsiteX42" fmla="*/ 1331692 w 1785995"/>
                <a:gd name="connsiteY42" fmla="*/ 191320 h 1454498"/>
                <a:gd name="connsiteX43" fmla="*/ 909950 w 1785995"/>
                <a:gd name="connsiteY43" fmla="*/ 70397 h 145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785995" h="1454498">
                  <a:moveTo>
                    <a:pt x="869953" y="1454499"/>
                  </a:moveTo>
                  <a:lnTo>
                    <a:pt x="868279" y="1454499"/>
                  </a:lnTo>
                  <a:cubicBezTo>
                    <a:pt x="626433" y="1453569"/>
                    <a:pt x="368774" y="1295067"/>
                    <a:pt x="255293" y="1077592"/>
                  </a:cubicBezTo>
                  <a:cubicBezTo>
                    <a:pt x="234457" y="1037594"/>
                    <a:pt x="224039" y="1006154"/>
                    <a:pt x="214737" y="978435"/>
                  </a:cubicBezTo>
                  <a:cubicBezTo>
                    <a:pt x="201715" y="939181"/>
                    <a:pt x="191297" y="908113"/>
                    <a:pt x="153904" y="863651"/>
                  </a:cubicBezTo>
                  <a:cubicBezTo>
                    <a:pt x="123766" y="827746"/>
                    <a:pt x="95674" y="806166"/>
                    <a:pt x="70932" y="787005"/>
                  </a:cubicBezTo>
                  <a:cubicBezTo>
                    <a:pt x="36143" y="760216"/>
                    <a:pt x="3401" y="735101"/>
                    <a:pt x="238" y="686360"/>
                  </a:cubicBezTo>
                  <a:cubicBezTo>
                    <a:pt x="-2924" y="637804"/>
                    <a:pt x="25725" y="608039"/>
                    <a:pt x="65165" y="566739"/>
                  </a:cubicBezTo>
                  <a:cubicBezTo>
                    <a:pt x="89907" y="541066"/>
                    <a:pt x="120417" y="508882"/>
                    <a:pt x="157438" y="460699"/>
                  </a:cubicBezTo>
                  <a:cubicBezTo>
                    <a:pt x="187204" y="421818"/>
                    <a:pt x="197622" y="402656"/>
                    <a:pt x="207854" y="384052"/>
                  </a:cubicBezTo>
                  <a:cubicBezTo>
                    <a:pt x="217341" y="366937"/>
                    <a:pt x="227015" y="349078"/>
                    <a:pt x="249526" y="319684"/>
                  </a:cubicBezTo>
                  <a:cubicBezTo>
                    <a:pt x="383843" y="143509"/>
                    <a:pt x="600760" y="25563"/>
                    <a:pt x="829955" y="3983"/>
                  </a:cubicBezTo>
                  <a:lnTo>
                    <a:pt x="846512" y="2494"/>
                  </a:lnTo>
                  <a:cubicBezTo>
                    <a:pt x="1092451" y="-16295"/>
                    <a:pt x="1279602" y="75420"/>
                    <a:pt x="1369457" y="131789"/>
                  </a:cubicBezTo>
                  <a:cubicBezTo>
                    <a:pt x="1453359" y="184437"/>
                    <a:pt x="1724412" y="376797"/>
                    <a:pt x="1748411" y="671105"/>
                  </a:cubicBezTo>
                  <a:cubicBezTo>
                    <a:pt x="1768875" y="688034"/>
                    <a:pt x="1786362" y="708498"/>
                    <a:pt x="1785990" y="733985"/>
                  </a:cubicBezTo>
                  <a:cubicBezTo>
                    <a:pt x="1785432" y="764866"/>
                    <a:pt x="1761433" y="781610"/>
                    <a:pt x="1737993" y="797795"/>
                  </a:cubicBezTo>
                  <a:cubicBezTo>
                    <a:pt x="1711018" y="816584"/>
                    <a:pt x="1680508" y="837792"/>
                    <a:pt x="1667858" y="882999"/>
                  </a:cubicBezTo>
                  <a:cubicBezTo>
                    <a:pt x="1582281" y="1192561"/>
                    <a:pt x="1253557" y="1437756"/>
                    <a:pt x="903439" y="1453569"/>
                  </a:cubicBezTo>
                  <a:lnTo>
                    <a:pt x="899718" y="1453755"/>
                  </a:lnTo>
                  <a:cubicBezTo>
                    <a:pt x="892277" y="1453941"/>
                    <a:pt x="882603" y="1454499"/>
                    <a:pt x="869953" y="1454499"/>
                  </a:cubicBezTo>
                  <a:close/>
                  <a:moveTo>
                    <a:pt x="909950" y="70397"/>
                  </a:moveTo>
                  <a:cubicBezTo>
                    <a:pt x="890975" y="70397"/>
                    <a:pt x="871627" y="71141"/>
                    <a:pt x="851721" y="72630"/>
                  </a:cubicBezTo>
                  <a:lnTo>
                    <a:pt x="836280" y="73932"/>
                  </a:lnTo>
                  <a:cubicBezTo>
                    <a:pt x="626247" y="93838"/>
                    <a:pt x="427747" y="201552"/>
                    <a:pt x="305336" y="362286"/>
                  </a:cubicBezTo>
                  <a:cubicBezTo>
                    <a:pt x="285988" y="387587"/>
                    <a:pt x="278361" y="401540"/>
                    <a:pt x="269431" y="417911"/>
                  </a:cubicBezTo>
                  <a:cubicBezTo>
                    <a:pt x="258641" y="437817"/>
                    <a:pt x="246363" y="460141"/>
                    <a:pt x="213249" y="503301"/>
                  </a:cubicBezTo>
                  <a:cubicBezTo>
                    <a:pt x="173995" y="554833"/>
                    <a:pt x="140323" y="589807"/>
                    <a:pt x="115952" y="615480"/>
                  </a:cubicBezTo>
                  <a:cubicBezTo>
                    <a:pt x="78745" y="654361"/>
                    <a:pt x="69444" y="665896"/>
                    <a:pt x="70374" y="681709"/>
                  </a:cubicBezTo>
                  <a:cubicBezTo>
                    <a:pt x="71304" y="697336"/>
                    <a:pt x="81908" y="706451"/>
                    <a:pt x="113720" y="731008"/>
                  </a:cubicBezTo>
                  <a:cubicBezTo>
                    <a:pt x="139951" y="751100"/>
                    <a:pt x="172693" y="776215"/>
                    <a:pt x="207668" y="818072"/>
                  </a:cubicBezTo>
                  <a:cubicBezTo>
                    <a:pt x="253804" y="872953"/>
                    <a:pt x="267199" y="913322"/>
                    <a:pt x="281338" y="955925"/>
                  </a:cubicBezTo>
                  <a:cubicBezTo>
                    <a:pt x="290081" y="982341"/>
                    <a:pt x="299197" y="1009689"/>
                    <a:pt x="317428" y="1044663"/>
                  </a:cubicBezTo>
                  <a:cubicBezTo>
                    <a:pt x="419562" y="1240372"/>
                    <a:pt x="651176" y="1383061"/>
                    <a:pt x="868279" y="1383805"/>
                  </a:cubicBezTo>
                  <a:cubicBezTo>
                    <a:pt x="880743" y="1383991"/>
                    <a:pt x="889301" y="1383433"/>
                    <a:pt x="895998" y="1383061"/>
                  </a:cubicBezTo>
                  <a:lnTo>
                    <a:pt x="900091" y="1382875"/>
                  </a:lnTo>
                  <a:cubicBezTo>
                    <a:pt x="1221187" y="1368364"/>
                    <a:pt x="1522006" y="1145308"/>
                    <a:pt x="1599769" y="863837"/>
                  </a:cubicBezTo>
                  <a:cubicBezTo>
                    <a:pt x="1619116" y="793888"/>
                    <a:pt x="1666369" y="761146"/>
                    <a:pt x="1697623" y="739566"/>
                  </a:cubicBezTo>
                  <a:cubicBezTo>
                    <a:pt x="1701530" y="736961"/>
                    <a:pt x="1705995" y="733799"/>
                    <a:pt x="1709902" y="730822"/>
                  </a:cubicBezTo>
                  <a:cubicBezTo>
                    <a:pt x="1706367" y="727473"/>
                    <a:pt x="1700972" y="723009"/>
                    <a:pt x="1692972" y="716869"/>
                  </a:cubicBezTo>
                  <a:lnTo>
                    <a:pt x="1679578" y="707009"/>
                  </a:lnTo>
                  <a:lnTo>
                    <a:pt x="1678834" y="690452"/>
                  </a:lnTo>
                  <a:cubicBezTo>
                    <a:pt x="1665625" y="421259"/>
                    <a:pt x="1409827" y="240433"/>
                    <a:pt x="1331692" y="191320"/>
                  </a:cubicBezTo>
                  <a:cubicBezTo>
                    <a:pt x="1271045" y="153183"/>
                    <a:pt x="1115333" y="70397"/>
                    <a:pt x="909950" y="70397"/>
                  </a:cubicBezTo>
                  <a:close/>
                </a:path>
              </a:pathLst>
            </a:custGeom>
            <a:grpFill/>
            <a:ln w="1860" cap="flat">
              <a:noFill/>
              <a:prstDash val="solid"/>
              <a:miter/>
            </a:ln>
          </p:spPr>
          <p:txBody>
            <a:bodyPr rtlCol="0" anchor="ctr"/>
            <a:lstStyle/>
            <a:p>
              <a:endParaRPr lang="zh-CN" altLang="en-US"/>
            </a:p>
          </p:txBody>
        </p:sp>
        <p:sp>
          <p:nvSpPr>
            <p:cNvPr id="12" name="任意多边形: 形状 44"/>
            <p:cNvSpPr/>
            <p:nvPr/>
          </p:nvSpPr>
          <p:spPr>
            <a:xfrm>
              <a:off x="16470180" y="8038201"/>
              <a:ext cx="614150" cy="406912"/>
            </a:xfrm>
            <a:custGeom>
              <a:avLst/>
              <a:gdLst>
                <a:gd name="connsiteX0" fmla="*/ 179 w 614150"/>
                <a:gd name="connsiteY0" fmla="*/ 375125 h 406912"/>
                <a:gd name="connsiteX1" fmla="*/ 179 w 614150"/>
                <a:gd name="connsiteY1" fmla="*/ 374939 h 406912"/>
                <a:gd name="connsiteX2" fmla="*/ 29573 w 614150"/>
                <a:gd name="connsiteY2" fmla="*/ 336802 h 406912"/>
                <a:gd name="connsiteX3" fmla="*/ 545448 w 614150"/>
                <a:gd name="connsiteY3" fmla="*/ 25007 h 406912"/>
                <a:gd name="connsiteX4" fmla="*/ 584515 w 614150"/>
                <a:gd name="connsiteY4" fmla="*/ 450 h 406912"/>
                <a:gd name="connsiteX5" fmla="*/ 612793 w 614150"/>
                <a:gd name="connsiteY5" fmla="*/ 45285 h 406912"/>
                <a:gd name="connsiteX6" fmla="*/ 40177 w 614150"/>
                <a:gd name="connsiteY6" fmla="*/ 406565 h 406912"/>
                <a:gd name="connsiteX7" fmla="*/ 179 w 614150"/>
                <a:gd name="connsiteY7" fmla="*/ 375125 h 40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4150" h="406912">
                  <a:moveTo>
                    <a:pt x="179" y="375125"/>
                  </a:moveTo>
                  <a:lnTo>
                    <a:pt x="179" y="374939"/>
                  </a:lnTo>
                  <a:cubicBezTo>
                    <a:pt x="-1681" y="356336"/>
                    <a:pt x="11155" y="339592"/>
                    <a:pt x="29573" y="336802"/>
                  </a:cubicBezTo>
                  <a:cubicBezTo>
                    <a:pt x="138031" y="320059"/>
                    <a:pt x="481452" y="249551"/>
                    <a:pt x="545448" y="25007"/>
                  </a:cubicBezTo>
                  <a:cubicBezTo>
                    <a:pt x="550285" y="8078"/>
                    <a:pt x="567214" y="-2340"/>
                    <a:pt x="584515" y="450"/>
                  </a:cubicBezTo>
                  <a:cubicBezTo>
                    <a:pt x="605351" y="3799"/>
                    <a:pt x="618560" y="25007"/>
                    <a:pt x="612793" y="45285"/>
                  </a:cubicBezTo>
                  <a:cubicBezTo>
                    <a:pt x="536890" y="311315"/>
                    <a:pt x="160541" y="388520"/>
                    <a:pt x="40177" y="406565"/>
                  </a:cubicBezTo>
                  <a:cubicBezTo>
                    <a:pt x="20271" y="409356"/>
                    <a:pt x="2039" y="395031"/>
                    <a:pt x="179" y="375125"/>
                  </a:cubicBezTo>
                  <a:close/>
                </a:path>
              </a:pathLst>
            </a:custGeom>
            <a:grpFill/>
            <a:ln w="1860" cap="flat">
              <a:noFill/>
              <a:prstDash val="solid"/>
              <a:miter/>
            </a:ln>
          </p:spPr>
          <p:txBody>
            <a:bodyPr rtlCol="0" anchor="ctr"/>
            <a:lstStyle/>
            <a:p>
              <a:endParaRPr lang="zh-CN" altLang="en-US"/>
            </a:p>
          </p:txBody>
        </p:sp>
      </p:grpSp>
      <p:grpSp>
        <p:nvGrpSpPr>
          <p:cNvPr id="19" name="组合 18"/>
          <p:cNvGrpSpPr/>
          <p:nvPr/>
        </p:nvGrpSpPr>
        <p:grpSpPr>
          <a:xfrm>
            <a:off x="9603825" y="5320510"/>
            <a:ext cx="461104" cy="375294"/>
            <a:chOff x="14999386" y="2676031"/>
            <a:chExt cx="1711522" cy="1393007"/>
          </a:xfrm>
          <a:gradFill flip="none" rotWithShape="1">
            <a:gsLst>
              <a:gs pos="100000">
                <a:srgbClr val="00ED89">
                  <a:alpha val="0"/>
                </a:srgbClr>
              </a:gs>
              <a:gs pos="0">
                <a:srgbClr val="00ED89"/>
              </a:gs>
            </a:gsLst>
            <a:lin ang="5400000" scaled="1"/>
            <a:tileRect/>
          </a:gradFill>
        </p:grpSpPr>
        <p:sp>
          <p:nvSpPr>
            <p:cNvPr id="20" name="任意多边形: 形状 50"/>
            <p:cNvSpPr/>
            <p:nvPr/>
          </p:nvSpPr>
          <p:spPr>
            <a:xfrm>
              <a:off x="15515633" y="3394499"/>
              <a:ext cx="1195275" cy="674539"/>
            </a:xfrm>
            <a:custGeom>
              <a:avLst/>
              <a:gdLst>
                <a:gd name="connsiteX0" fmla="*/ 1193416 w 1195275"/>
                <a:gd name="connsiteY0" fmla="*/ 25487 h 674539"/>
                <a:gd name="connsiteX1" fmla="*/ 1191555 w 1195275"/>
                <a:gd name="connsiteY1" fmla="*/ 0 h 674539"/>
                <a:gd name="connsiteX2" fmla="*/ 0 w 1195275"/>
                <a:gd name="connsiteY2" fmla="*/ 102505 h 674539"/>
                <a:gd name="connsiteX3" fmla="*/ 2791 w 1195275"/>
                <a:gd name="connsiteY3" fmla="*/ 127992 h 674539"/>
                <a:gd name="connsiteX4" fmla="*/ 2977 w 1195275"/>
                <a:gd name="connsiteY4" fmla="*/ 128922 h 674539"/>
                <a:gd name="connsiteX5" fmla="*/ 5953 w 1195275"/>
                <a:gd name="connsiteY5" fmla="*/ 156083 h 674539"/>
                <a:gd name="connsiteX6" fmla="*/ 6697 w 1195275"/>
                <a:gd name="connsiteY6" fmla="*/ 156083 h 674539"/>
                <a:gd name="connsiteX7" fmla="*/ 649449 w 1195275"/>
                <a:gd name="connsiteY7" fmla="*/ 672331 h 674539"/>
                <a:gd name="connsiteX8" fmla="*/ 1055191 w 1195275"/>
                <a:gd name="connsiteY8" fmla="*/ 461553 h 674539"/>
                <a:gd name="connsiteX9" fmla="*/ 1194532 w 1195275"/>
                <a:gd name="connsiteY9" fmla="*/ 51160 h 674539"/>
                <a:gd name="connsiteX10" fmla="*/ 1195276 w 1195275"/>
                <a:gd name="connsiteY10" fmla="*/ 51160 h 674539"/>
                <a:gd name="connsiteX11" fmla="*/ 1193788 w 1195275"/>
                <a:gd name="connsiteY11" fmla="*/ 30882 h 674539"/>
                <a:gd name="connsiteX12" fmla="*/ 1193602 w 1195275"/>
                <a:gd name="connsiteY12" fmla="*/ 25673 h 674539"/>
                <a:gd name="connsiteX13" fmla="*/ 1193416 w 1195275"/>
                <a:gd name="connsiteY13" fmla="*/ 25487 h 674539"/>
                <a:gd name="connsiteX14" fmla="*/ 644984 w 1195275"/>
                <a:gd name="connsiteY14" fmla="*/ 621171 h 674539"/>
                <a:gd name="connsiteX15" fmla="*/ 259333 w 1195275"/>
                <a:gd name="connsiteY15" fmla="*/ 505271 h 674539"/>
                <a:gd name="connsiteX16" fmla="*/ 641821 w 1195275"/>
                <a:gd name="connsiteY16" fmla="*/ 585081 h 674539"/>
                <a:gd name="connsiteX17" fmla="*/ 1006636 w 1195275"/>
                <a:gd name="connsiteY17" fmla="*/ 439415 h 674539"/>
                <a:gd name="connsiteX18" fmla="*/ 644984 w 1195275"/>
                <a:gd name="connsiteY18" fmla="*/ 621171 h 674539"/>
                <a:gd name="connsiteX19" fmla="*/ 637543 w 1195275"/>
                <a:gd name="connsiteY19" fmla="*/ 533921 h 674539"/>
                <a:gd name="connsiteX20" fmla="*/ 239427 w 1195275"/>
                <a:gd name="connsiteY20" fmla="*/ 431788 h 674539"/>
                <a:gd name="connsiteX21" fmla="*/ 57857 w 1195275"/>
                <a:gd name="connsiteY21" fmla="*/ 151247 h 674539"/>
                <a:gd name="connsiteX22" fmla="*/ 1143372 w 1195275"/>
                <a:gd name="connsiteY22" fmla="*/ 55438 h 674539"/>
                <a:gd name="connsiteX23" fmla="*/ 637543 w 1195275"/>
                <a:gd name="connsiteY23" fmla="*/ 533921 h 674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95275" h="674539">
                  <a:moveTo>
                    <a:pt x="1193416" y="25487"/>
                  </a:moveTo>
                  <a:lnTo>
                    <a:pt x="1191555" y="0"/>
                  </a:lnTo>
                  <a:lnTo>
                    <a:pt x="0" y="102505"/>
                  </a:lnTo>
                  <a:lnTo>
                    <a:pt x="2791" y="127992"/>
                  </a:lnTo>
                  <a:cubicBezTo>
                    <a:pt x="2791" y="128364"/>
                    <a:pt x="2977" y="128550"/>
                    <a:pt x="2977" y="128922"/>
                  </a:cubicBezTo>
                  <a:lnTo>
                    <a:pt x="5953" y="156083"/>
                  </a:lnTo>
                  <a:lnTo>
                    <a:pt x="6697" y="156083"/>
                  </a:lnTo>
                  <a:cubicBezTo>
                    <a:pt x="48741" y="469925"/>
                    <a:pt x="330771" y="699678"/>
                    <a:pt x="649449" y="672331"/>
                  </a:cubicBezTo>
                  <a:cubicBezTo>
                    <a:pt x="813532" y="658192"/>
                    <a:pt x="956779" y="578569"/>
                    <a:pt x="1055191" y="461553"/>
                  </a:cubicBezTo>
                  <a:cubicBezTo>
                    <a:pt x="1148581" y="350676"/>
                    <a:pt x="1201229" y="205755"/>
                    <a:pt x="1194532" y="51160"/>
                  </a:cubicBezTo>
                  <a:lnTo>
                    <a:pt x="1195276" y="51160"/>
                  </a:lnTo>
                  <a:lnTo>
                    <a:pt x="1193788" y="30882"/>
                  </a:lnTo>
                  <a:cubicBezTo>
                    <a:pt x="1193602" y="29207"/>
                    <a:pt x="1193788" y="27347"/>
                    <a:pt x="1193602" y="25673"/>
                  </a:cubicBezTo>
                  <a:lnTo>
                    <a:pt x="1193416" y="25487"/>
                  </a:lnTo>
                  <a:close/>
                  <a:moveTo>
                    <a:pt x="644984" y="621171"/>
                  </a:moveTo>
                  <a:cubicBezTo>
                    <a:pt x="500807" y="633636"/>
                    <a:pt x="364815" y="588615"/>
                    <a:pt x="259333" y="505271"/>
                  </a:cubicBezTo>
                  <a:cubicBezTo>
                    <a:pt x="370954" y="568709"/>
                    <a:pt x="504527" y="596801"/>
                    <a:pt x="641821" y="585081"/>
                  </a:cubicBezTo>
                  <a:cubicBezTo>
                    <a:pt x="783580" y="572802"/>
                    <a:pt x="910456" y="519038"/>
                    <a:pt x="1006636" y="439415"/>
                  </a:cubicBezTo>
                  <a:cubicBezTo>
                    <a:pt x="917153" y="540246"/>
                    <a:pt x="790091" y="608521"/>
                    <a:pt x="644984" y="621171"/>
                  </a:cubicBezTo>
                  <a:close/>
                  <a:moveTo>
                    <a:pt x="637543" y="533921"/>
                  </a:moveTo>
                  <a:cubicBezTo>
                    <a:pt x="491319" y="546571"/>
                    <a:pt x="349932" y="510294"/>
                    <a:pt x="239427" y="431788"/>
                  </a:cubicBezTo>
                  <a:cubicBezTo>
                    <a:pt x="138596" y="360350"/>
                    <a:pt x="75344" y="261379"/>
                    <a:pt x="57857" y="151247"/>
                  </a:cubicBezTo>
                  <a:lnTo>
                    <a:pt x="1143372" y="55438"/>
                  </a:lnTo>
                  <a:cubicBezTo>
                    <a:pt x="1148023" y="297098"/>
                    <a:pt x="927571" y="508992"/>
                    <a:pt x="637543" y="533921"/>
                  </a:cubicBezTo>
                  <a:close/>
                </a:path>
              </a:pathLst>
            </a:custGeom>
            <a:grpFill/>
            <a:ln w="1860" cap="flat">
              <a:noFill/>
              <a:prstDash val="solid"/>
              <a:miter/>
            </a:ln>
          </p:spPr>
          <p:txBody>
            <a:bodyPr rtlCol="0" anchor="ctr"/>
            <a:lstStyle/>
            <a:p>
              <a:endParaRPr lang="zh-CN" altLang="en-US"/>
            </a:p>
          </p:txBody>
        </p:sp>
        <p:grpSp>
          <p:nvGrpSpPr>
            <p:cNvPr id="21" name="组合 20"/>
            <p:cNvGrpSpPr/>
            <p:nvPr/>
          </p:nvGrpSpPr>
          <p:grpSpPr>
            <a:xfrm>
              <a:off x="14999386" y="2676031"/>
              <a:ext cx="1525674" cy="1235831"/>
              <a:chOff x="14999386" y="2676031"/>
              <a:chExt cx="1525674" cy="1235831"/>
            </a:xfrm>
            <a:grpFill/>
          </p:grpSpPr>
          <p:sp>
            <p:nvSpPr>
              <p:cNvPr id="22" name="任意多边形: 形状 52"/>
              <p:cNvSpPr/>
              <p:nvPr/>
            </p:nvSpPr>
            <p:spPr>
              <a:xfrm>
                <a:off x="14999386" y="2676031"/>
                <a:ext cx="1445493" cy="1235831"/>
              </a:xfrm>
              <a:custGeom>
                <a:avLst/>
                <a:gdLst>
                  <a:gd name="connsiteX0" fmla="*/ 784882 w 1445493"/>
                  <a:gd name="connsiteY0" fmla="*/ 0 h 1235831"/>
                  <a:gd name="connsiteX1" fmla="*/ 157944 w 1445493"/>
                  <a:gd name="connsiteY1" fmla="*/ 424904 h 1235831"/>
                  <a:gd name="connsiteX2" fmla="*/ 0 w 1445493"/>
                  <a:gd name="connsiteY2" fmla="*/ 593080 h 1235831"/>
                  <a:gd name="connsiteX3" fmla="*/ 62322 w 1445493"/>
                  <a:gd name="connsiteY3" fmla="*/ 605730 h 1235831"/>
                  <a:gd name="connsiteX4" fmla="*/ 134503 w 1445493"/>
                  <a:gd name="connsiteY4" fmla="*/ 514945 h 1235831"/>
                  <a:gd name="connsiteX5" fmla="*/ 124644 w 1445493"/>
                  <a:gd name="connsiteY5" fmla="*/ 617823 h 1235831"/>
                  <a:gd name="connsiteX6" fmla="*/ 721258 w 1445493"/>
                  <a:gd name="connsiteY6" fmla="*/ 1233041 h 1235831"/>
                  <a:gd name="connsiteX7" fmla="*/ 785254 w 1445493"/>
                  <a:gd name="connsiteY7" fmla="*/ 1235832 h 1235831"/>
                  <a:gd name="connsiteX8" fmla="*/ 785254 w 1445493"/>
                  <a:gd name="connsiteY8" fmla="*/ 1172580 h 1235831"/>
                  <a:gd name="connsiteX9" fmla="*/ 727025 w 1445493"/>
                  <a:gd name="connsiteY9" fmla="*/ 1169975 h 1235831"/>
                  <a:gd name="connsiteX10" fmla="*/ 187896 w 1445493"/>
                  <a:gd name="connsiteY10" fmla="*/ 618009 h 1235831"/>
                  <a:gd name="connsiteX11" fmla="*/ 784882 w 1445493"/>
                  <a:gd name="connsiteY11" fmla="*/ 63438 h 1235831"/>
                  <a:gd name="connsiteX12" fmla="*/ 1381869 w 1445493"/>
                  <a:gd name="connsiteY12" fmla="*/ 618009 h 1235831"/>
                  <a:gd name="connsiteX13" fmla="*/ 1360661 w 1445493"/>
                  <a:gd name="connsiteY13" fmla="*/ 764977 h 1235831"/>
                  <a:gd name="connsiteX14" fmla="*/ 1421681 w 1445493"/>
                  <a:gd name="connsiteY14" fmla="*/ 783022 h 1235831"/>
                  <a:gd name="connsiteX15" fmla="*/ 1445493 w 1445493"/>
                  <a:gd name="connsiteY15" fmla="*/ 618195 h 1235831"/>
                  <a:gd name="connsiteX16" fmla="*/ 784882 w 1445493"/>
                  <a:gd name="connsiteY16" fmla="*/ 0 h 123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5493" h="1235831">
                    <a:moveTo>
                      <a:pt x="784882" y="0"/>
                    </a:moveTo>
                    <a:cubicBezTo>
                      <a:pt x="492807" y="0"/>
                      <a:pt x="244822" y="178594"/>
                      <a:pt x="157944" y="424904"/>
                    </a:cubicBezTo>
                    <a:cubicBezTo>
                      <a:pt x="121295" y="444438"/>
                      <a:pt x="17859" y="506202"/>
                      <a:pt x="0" y="593080"/>
                    </a:cubicBezTo>
                    <a:lnTo>
                      <a:pt x="62322" y="605730"/>
                    </a:lnTo>
                    <a:cubicBezTo>
                      <a:pt x="69205" y="571872"/>
                      <a:pt x="101761" y="539502"/>
                      <a:pt x="134503" y="514945"/>
                    </a:cubicBezTo>
                    <a:cubicBezTo>
                      <a:pt x="128364" y="548432"/>
                      <a:pt x="124644" y="582662"/>
                      <a:pt x="124644" y="617823"/>
                    </a:cubicBezTo>
                    <a:cubicBezTo>
                      <a:pt x="124644" y="937989"/>
                      <a:pt x="381186" y="1202531"/>
                      <a:pt x="721258" y="1233041"/>
                    </a:cubicBezTo>
                    <a:cubicBezTo>
                      <a:pt x="742280" y="1234901"/>
                      <a:pt x="763860" y="1235832"/>
                      <a:pt x="785254" y="1235832"/>
                    </a:cubicBezTo>
                    <a:lnTo>
                      <a:pt x="785254" y="1172580"/>
                    </a:lnTo>
                    <a:cubicBezTo>
                      <a:pt x="765721" y="1172580"/>
                      <a:pt x="746187" y="1171649"/>
                      <a:pt x="727025" y="1169975"/>
                    </a:cubicBezTo>
                    <a:cubicBezTo>
                      <a:pt x="419509" y="1142442"/>
                      <a:pt x="187896" y="905061"/>
                      <a:pt x="187896" y="618009"/>
                    </a:cubicBezTo>
                    <a:cubicBezTo>
                      <a:pt x="187896" y="312167"/>
                      <a:pt x="455600" y="63438"/>
                      <a:pt x="784882" y="63438"/>
                    </a:cubicBezTo>
                    <a:cubicBezTo>
                      <a:pt x="1114165" y="63438"/>
                      <a:pt x="1381869" y="312167"/>
                      <a:pt x="1381869" y="618009"/>
                    </a:cubicBezTo>
                    <a:cubicBezTo>
                      <a:pt x="1381869" y="667866"/>
                      <a:pt x="1374800" y="717352"/>
                      <a:pt x="1360661" y="764977"/>
                    </a:cubicBezTo>
                    <a:lnTo>
                      <a:pt x="1421681" y="783022"/>
                    </a:lnTo>
                    <a:cubicBezTo>
                      <a:pt x="1437494" y="729630"/>
                      <a:pt x="1445493" y="674191"/>
                      <a:pt x="1445493" y="618195"/>
                    </a:cubicBezTo>
                    <a:cubicBezTo>
                      <a:pt x="1445493" y="277192"/>
                      <a:pt x="1149139" y="0"/>
                      <a:pt x="784882" y="0"/>
                    </a:cubicBezTo>
                    <a:close/>
                  </a:path>
                </a:pathLst>
              </a:custGeom>
              <a:grpFill/>
              <a:ln w="1860" cap="flat">
                <a:noFill/>
                <a:prstDash val="solid"/>
                <a:miter/>
              </a:ln>
            </p:spPr>
            <p:txBody>
              <a:bodyPr rtlCol="0" anchor="ctr"/>
              <a:lstStyle/>
              <a:p>
                <a:endParaRPr lang="zh-CN" altLang="en-US"/>
              </a:p>
            </p:txBody>
          </p:sp>
          <p:sp>
            <p:nvSpPr>
              <p:cNvPr id="23" name="任意多边形: 形状 53"/>
              <p:cNvSpPr/>
              <p:nvPr/>
            </p:nvSpPr>
            <p:spPr>
              <a:xfrm>
                <a:off x="15237899" y="3220556"/>
                <a:ext cx="202762" cy="445926"/>
              </a:xfrm>
              <a:custGeom>
                <a:avLst/>
                <a:gdLst>
                  <a:gd name="connsiteX0" fmla="*/ 3332 w 202762"/>
                  <a:gd name="connsiteY0" fmla="*/ 0 h 445926"/>
                  <a:gd name="connsiteX1" fmla="*/ 184903 w 202762"/>
                  <a:gd name="connsiteY1" fmla="*/ 445926 h 445926"/>
                  <a:gd name="connsiteX2" fmla="*/ 202762 w 202762"/>
                  <a:gd name="connsiteY2" fmla="*/ 384907 h 445926"/>
                  <a:gd name="connsiteX3" fmla="*/ 66584 w 202762"/>
                  <a:gd name="connsiteY3" fmla="*/ 6697 h 445926"/>
                  <a:gd name="connsiteX4" fmla="*/ 3332 w 202762"/>
                  <a:gd name="connsiteY4" fmla="*/ 0 h 445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762" h="445926">
                    <a:moveTo>
                      <a:pt x="3332" y="0"/>
                    </a:moveTo>
                    <a:cubicBezTo>
                      <a:pt x="1658" y="15627"/>
                      <a:pt x="-35363" y="381744"/>
                      <a:pt x="184903" y="445926"/>
                    </a:cubicBezTo>
                    <a:lnTo>
                      <a:pt x="202762" y="384907"/>
                    </a:lnTo>
                    <a:cubicBezTo>
                      <a:pt x="33470" y="335421"/>
                      <a:pt x="66212" y="10046"/>
                      <a:pt x="66584" y="6697"/>
                    </a:cubicBezTo>
                    <a:lnTo>
                      <a:pt x="3332" y="0"/>
                    </a:lnTo>
                    <a:close/>
                  </a:path>
                </a:pathLst>
              </a:custGeom>
              <a:grpFill/>
              <a:ln w="1860" cap="flat">
                <a:noFill/>
                <a:prstDash val="solid"/>
                <a:miter/>
              </a:ln>
            </p:spPr>
            <p:txBody>
              <a:bodyPr rtlCol="0" anchor="ctr"/>
              <a:lstStyle/>
              <a:p>
                <a:endParaRPr lang="zh-CN" altLang="en-US"/>
              </a:p>
            </p:txBody>
          </p:sp>
          <p:sp>
            <p:nvSpPr>
              <p:cNvPr id="24" name="任意多边形: 形状 54"/>
              <p:cNvSpPr/>
              <p:nvPr/>
            </p:nvSpPr>
            <p:spPr>
              <a:xfrm>
                <a:off x="15756177" y="3517282"/>
                <a:ext cx="768883" cy="175989"/>
              </a:xfrm>
              <a:custGeom>
                <a:avLst/>
                <a:gdLst>
                  <a:gd name="connsiteX0" fmla="*/ 455414 w 768883"/>
                  <a:gd name="connsiteY0" fmla="*/ 171524 h 175989"/>
                  <a:gd name="connsiteX1" fmla="*/ 404254 w 768883"/>
                  <a:gd name="connsiteY1" fmla="*/ 175989 h 175989"/>
                  <a:gd name="connsiteX2" fmla="*/ 371512 w 768883"/>
                  <a:gd name="connsiteY2" fmla="*/ 38323 h 175989"/>
                  <a:gd name="connsiteX3" fmla="*/ 420812 w 768883"/>
                  <a:gd name="connsiteY3" fmla="*/ 24185 h 175989"/>
                  <a:gd name="connsiteX4" fmla="*/ 455414 w 768883"/>
                  <a:gd name="connsiteY4" fmla="*/ 171524 h 175989"/>
                  <a:gd name="connsiteX5" fmla="*/ 586941 w 768883"/>
                  <a:gd name="connsiteY5" fmla="*/ 168176 h 175989"/>
                  <a:gd name="connsiteX6" fmla="*/ 532433 w 768883"/>
                  <a:gd name="connsiteY6" fmla="*/ 21766 h 175989"/>
                  <a:gd name="connsiteX7" fmla="*/ 583034 w 768883"/>
                  <a:gd name="connsiteY7" fmla="*/ 12650 h 175989"/>
                  <a:gd name="connsiteX8" fmla="*/ 615032 w 768883"/>
                  <a:gd name="connsiteY8" fmla="*/ 125760 h 175989"/>
                  <a:gd name="connsiteX9" fmla="*/ 611870 w 768883"/>
                  <a:gd name="connsiteY9" fmla="*/ 123527 h 175989"/>
                  <a:gd name="connsiteX10" fmla="*/ 586941 w 768883"/>
                  <a:gd name="connsiteY10" fmla="*/ 168176 h 175989"/>
                  <a:gd name="connsiteX11" fmla="*/ 744513 w 768883"/>
                  <a:gd name="connsiteY11" fmla="*/ 122225 h 175989"/>
                  <a:gd name="connsiteX12" fmla="*/ 693167 w 768883"/>
                  <a:gd name="connsiteY12" fmla="*/ 7069 h 175989"/>
                  <a:gd name="connsiteX13" fmla="*/ 738932 w 768883"/>
                  <a:gd name="connsiteY13" fmla="*/ 0 h 175989"/>
                  <a:gd name="connsiteX14" fmla="*/ 768883 w 768883"/>
                  <a:gd name="connsiteY14" fmla="*/ 82972 h 175989"/>
                  <a:gd name="connsiteX15" fmla="*/ 744513 w 768883"/>
                  <a:gd name="connsiteY15" fmla="*/ 122225 h 175989"/>
                  <a:gd name="connsiteX16" fmla="*/ 314399 w 768883"/>
                  <a:gd name="connsiteY16" fmla="*/ 174315 h 175989"/>
                  <a:gd name="connsiteX17" fmla="*/ 263984 w 768883"/>
                  <a:gd name="connsiteY17" fmla="*/ 164455 h 175989"/>
                  <a:gd name="connsiteX18" fmla="*/ 268449 w 768883"/>
                  <a:gd name="connsiteY18" fmla="*/ 43160 h 175989"/>
                  <a:gd name="connsiteX19" fmla="*/ 319794 w 768883"/>
                  <a:gd name="connsiteY19" fmla="*/ 42602 h 175989"/>
                  <a:gd name="connsiteX20" fmla="*/ 314399 w 768883"/>
                  <a:gd name="connsiteY20" fmla="*/ 174315 h 175989"/>
                  <a:gd name="connsiteX21" fmla="*/ 167804 w 768883"/>
                  <a:gd name="connsiteY21" fmla="*/ 161479 h 175989"/>
                  <a:gd name="connsiteX22" fmla="*/ 118318 w 768883"/>
                  <a:gd name="connsiteY22" fmla="*/ 175059 h 175989"/>
                  <a:gd name="connsiteX23" fmla="*/ 119435 w 768883"/>
                  <a:gd name="connsiteY23" fmla="*/ 62136 h 175989"/>
                  <a:gd name="connsiteX24" fmla="*/ 170594 w 768883"/>
                  <a:gd name="connsiteY24" fmla="*/ 65484 h 175989"/>
                  <a:gd name="connsiteX25" fmla="*/ 167804 w 768883"/>
                  <a:gd name="connsiteY25" fmla="*/ 161479 h 175989"/>
                  <a:gd name="connsiteX26" fmla="*/ 47625 w 768883"/>
                  <a:gd name="connsiteY26" fmla="*/ 167618 h 175989"/>
                  <a:gd name="connsiteX27" fmla="*/ 1116 w 768883"/>
                  <a:gd name="connsiteY27" fmla="*/ 146038 h 175989"/>
                  <a:gd name="connsiteX28" fmla="*/ 0 w 768883"/>
                  <a:gd name="connsiteY28" fmla="*/ 149200 h 175989"/>
                  <a:gd name="connsiteX29" fmla="*/ 0 w 768883"/>
                  <a:gd name="connsiteY29" fmla="*/ 64182 h 175989"/>
                  <a:gd name="connsiteX30" fmla="*/ 51346 w 768883"/>
                  <a:gd name="connsiteY30" fmla="*/ 62136 h 175989"/>
                  <a:gd name="connsiteX31" fmla="*/ 47625 w 768883"/>
                  <a:gd name="connsiteY31" fmla="*/ 167618 h 17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68883" h="175989">
                    <a:moveTo>
                      <a:pt x="455414" y="171524"/>
                    </a:moveTo>
                    <a:lnTo>
                      <a:pt x="404254" y="175989"/>
                    </a:lnTo>
                    <a:cubicBezTo>
                      <a:pt x="401836" y="147898"/>
                      <a:pt x="379884" y="67159"/>
                      <a:pt x="371512" y="38323"/>
                    </a:cubicBezTo>
                    <a:lnTo>
                      <a:pt x="420812" y="24185"/>
                    </a:lnTo>
                    <a:cubicBezTo>
                      <a:pt x="423974" y="34975"/>
                      <a:pt x="452065" y="133201"/>
                      <a:pt x="455414" y="171524"/>
                    </a:cubicBezTo>
                    <a:close/>
                    <a:moveTo>
                      <a:pt x="586941" y="168176"/>
                    </a:moveTo>
                    <a:cubicBezTo>
                      <a:pt x="579314" y="163897"/>
                      <a:pt x="555873" y="150874"/>
                      <a:pt x="532433" y="21766"/>
                    </a:cubicBezTo>
                    <a:lnTo>
                      <a:pt x="583034" y="12650"/>
                    </a:lnTo>
                    <a:cubicBezTo>
                      <a:pt x="592336" y="63624"/>
                      <a:pt x="607219" y="116458"/>
                      <a:pt x="615032" y="125760"/>
                    </a:cubicBezTo>
                    <a:cubicBezTo>
                      <a:pt x="615032" y="125760"/>
                      <a:pt x="614102" y="124644"/>
                      <a:pt x="611870" y="123527"/>
                    </a:cubicBezTo>
                    <a:lnTo>
                      <a:pt x="586941" y="168176"/>
                    </a:lnTo>
                    <a:close/>
                    <a:moveTo>
                      <a:pt x="744513" y="122225"/>
                    </a:moveTo>
                    <a:cubicBezTo>
                      <a:pt x="710096" y="101017"/>
                      <a:pt x="696516" y="28649"/>
                      <a:pt x="693167" y="7069"/>
                    </a:cubicBezTo>
                    <a:lnTo>
                      <a:pt x="738932" y="0"/>
                    </a:lnTo>
                    <a:cubicBezTo>
                      <a:pt x="744141" y="33672"/>
                      <a:pt x="758093" y="76274"/>
                      <a:pt x="768883" y="82972"/>
                    </a:cubicBezTo>
                    <a:lnTo>
                      <a:pt x="744513" y="122225"/>
                    </a:lnTo>
                    <a:close/>
                    <a:moveTo>
                      <a:pt x="314399" y="174315"/>
                    </a:moveTo>
                    <a:lnTo>
                      <a:pt x="263984" y="164455"/>
                    </a:lnTo>
                    <a:cubicBezTo>
                      <a:pt x="268263" y="142317"/>
                      <a:pt x="268635" y="69391"/>
                      <a:pt x="268449" y="43160"/>
                    </a:cubicBezTo>
                    <a:lnTo>
                      <a:pt x="319794" y="42602"/>
                    </a:lnTo>
                    <a:cubicBezTo>
                      <a:pt x="319794" y="52834"/>
                      <a:pt x="320539" y="143061"/>
                      <a:pt x="314399" y="174315"/>
                    </a:cubicBezTo>
                    <a:close/>
                    <a:moveTo>
                      <a:pt x="167804" y="161479"/>
                    </a:moveTo>
                    <a:lnTo>
                      <a:pt x="118318" y="175059"/>
                    </a:lnTo>
                    <a:cubicBezTo>
                      <a:pt x="117016" y="170780"/>
                      <a:pt x="113109" y="157944"/>
                      <a:pt x="119435" y="62136"/>
                    </a:cubicBezTo>
                    <a:lnTo>
                      <a:pt x="170594" y="65484"/>
                    </a:lnTo>
                    <a:cubicBezTo>
                      <a:pt x="168176" y="104552"/>
                      <a:pt x="166315" y="152363"/>
                      <a:pt x="167804" y="161479"/>
                    </a:cubicBezTo>
                    <a:close/>
                    <a:moveTo>
                      <a:pt x="47625" y="167618"/>
                    </a:moveTo>
                    <a:lnTo>
                      <a:pt x="1116" y="146038"/>
                    </a:lnTo>
                    <a:cubicBezTo>
                      <a:pt x="372" y="147898"/>
                      <a:pt x="0" y="149014"/>
                      <a:pt x="0" y="149200"/>
                    </a:cubicBezTo>
                    <a:cubicBezTo>
                      <a:pt x="1674" y="140829"/>
                      <a:pt x="1302" y="98413"/>
                      <a:pt x="0" y="64182"/>
                    </a:cubicBezTo>
                    <a:lnTo>
                      <a:pt x="51346" y="62136"/>
                    </a:lnTo>
                    <a:cubicBezTo>
                      <a:pt x="55066" y="151805"/>
                      <a:pt x="50044" y="162595"/>
                      <a:pt x="47625" y="167618"/>
                    </a:cubicBezTo>
                    <a:close/>
                  </a:path>
                </a:pathLst>
              </a:custGeom>
              <a:grpFill/>
              <a:ln w="1860" cap="flat">
                <a:noFill/>
                <a:prstDash val="solid"/>
                <a:miter/>
              </a:ln>
            </p:spPr>
            <p:txBody>
              <a:bodyPr rtlCol="0" anchor="ctr"/>
              <a:lstStyle/>
              <a:p>
                <a:endParaRPr lang="zh-CN" altLang="en-US"/>
              </a:p>
            </p:txBody>
          </p:sp>
        </p:grpSp>
      </p:grpSp>
      <p:grpSp>
        <p:nvGrpSpPr>
          <p:cNvPr id="63" name="组合 62"/>
          <p:cNvGrpSpPr/>
          <p:nvPr/>
        </p:nvGrpSpPr>
        <p:grpSpPr>
          <a:xfrm rot="1671510">
            <a:off x="10908007" y="5166239"/>
            <a:ext cx="563055" cy="611639"/>
            <a:chOff x="16061373" y="4397511"/>
            <a:chExt cx="1557777" cy="1692200"/>
          </a:xfrm>
          <a:gradFill flip="none" rotWithShape="1">
            <a:gsLst>
              <a:gs pos="100000">
                <a:srgbClr val="00ED89">
                  <a:alpha val="0"/>
                </a:srgbClr>
              </a:gs>
              <a:gs pos="0">
                <a:srgbClr val="00ED89"/>
              </a:gs>
            </a:gsLst>
            <a:lin ang="5400000" scaled="1"/>
            <a:tileRect/>
          </a:gradFill>
        </p:grpSpPr>
        <p:sp>
          <p:nvSpPr>
            <p:cNvPr id="64" name="任意多边形: 形状 59"/>
            <p:cNvSpPr/>
            <p:nvPr/>
          </p:nvSpPr>
          <p:spPr>
            <a:xfrm>
              <a:off x="16061373" y="4397511"/>
              <a:ext cx="1557777" cy="1692200"/>
            </a:xfrm>
            <a:custGeom>
              <a:avLst/>
              <a:gdLst>
                <a:gd name="connsiteX0" fmla="*/ 1281725 w 1557777"/>
                <a:gd name="connsiteY0" fmla="*/ 298239 h 1692200"/>
                <a:gd name="connsiteX1" fmla="*/ 817754 w 1557777"/>
                <a:gd name="connsiteY1" fmla="*/ 380838 h 1692200"/>
                <a:gd name="connsiteX2" fmla="*/ 1025741 w 1557777"/>
                <a:gd name="connsiteY2" fmla="*/ 71090 h 1692200"/>
                <a:gd name="connsiteX3" fmla="*/ 1045833 w 1557777"/>
                <a:gd name="connsiteY3" fmla="*/ 25697 h 1692200"/>
                <a:gd name="connsiteX4" fmla="*/ 995417 w 1557777"/>
                <a:gd name="connsiteY4" fmla="*/ 3001 h 1692200"/>
                <a:gd name="connsiteX5" fmla="*/ 743526 w 1557777"/>
                <a:gd name="connsiteY5" fmla="*/ 387164 h 1692200"/>
                <a:gd name="connsiteX6" fmla="*/ 223557 w 1557777"/>
                <a:gd name="connsiteY6" fmla="*/ 308843 h 1692200"/>
                <a:gd name="connsiteX7" fmla="*/ 2734 w 1557777"/>
                <a:gd name="connsiteY7" fmla="*/ 880529 h 1692200"/>
                <a:gd name="connsiteX8" fmla="*/ 443079 w 1557777"/>
                <a:gd name="connsiteY8" fmla="*/ 1668202 h 1692200"/>
                <a:gd name="connsiteX9" fmla="*/ 561955 w 1557777"/>
                <a:gd name="connsiteY9" fmla="*/ 1692200 h 1692200"/>
                <a:gd name="connsiteX10" fmla="*/ 781105 w 1557777"/>
                <a:gd name="connsiteY10" fmla="*/ 1599369 h 1692200"/>
                <a:gd name="connsiteX11" fmla="*/ 1105922 w 1557777"/>
                <a:gd name="connsiteY11" fmla="*/ 1655551 h 1692200"/>
                <a:gd name="connsiteX12" fmla="*/ 1557243 w 1557777"/>
                <a:gd name="connsiteY12" fmla="*/ 887226 h 1692200"/>
                <a:gd name="connsiteX13" fmla="*/ 1281725 w 1557777"/>
                <a:gd name="connsiteY13" fmla="*/ 298239 h 1692200"/>
                <a:gd name="connsiteX14" fmla="*/ 1483015 w 1557777"/>
                <a:gd name="connsiteY14" fmla="*/ 885552 h 1692200"/>
                <a:gd name="connsiteX15" fmla="*/ 1483015 w 1557777"/>
                <a:gd name="connsiteY15" fmla="*/ 886854 h 1692200"/>
                <a:gd name="connsiteX16" fmla="*/ 1078389 w 1557777"/>
                <a:gd name="connsiteY16" fmla="*/ 1586718 h 1692200"/>
                <a:gd name="connsiteX17" fmla="*/ 807894 w 1557777"/>
                <a:gd name="connsiteY17" fmla="*/ 1522164 h 1692200"/>
                <a:gd name="connsiteX18" fmla="*/ 780919 w 1557777"/>
                <a:gd name="connsiteY18" fmla="*/ 1493887 h 1692200"/>
                <a:gd name="connsiteX19" fmla="*/ 753944 w 1557777"/>
                <a:gd name="connsiteY19" fmla="*/ 1522164 h 1692200"/>
                <a:gd name="connsiteX20" fmla="*/ 470612 w 1557777"/>
                <a:gd name="connsiteY20" fmla="*/ 1599369 h 1692200"/>
                <a:gd name="connsiteX21" fmla="*/ 77148 w 1557777"/>
                <a:gd name="connsiteY21" fmla="*/ 877924 h 1692200"/>
                <a:gd name="connsiteX22" fmla="*/ 260020 w 1557777"/>
                <a:gd name="connsiteY22" fmla="*/ 373955 h 1692200"/>
                <a:gd name="connsiteX23" fmla="*/ 394896 w 1557777"/>
                <a:gd name="connsiteY23" fmla="*/ 340283 h 1692200"/>
                <a:gd name="connsiteX24" fmla="*/ 759339 w 1557777"/>
                <a:gd name="connsiteY24" fmla="*/ 487437 h 1692200"/>
                <a:gd name="connsiteX25" fmla="*/ 782965 w 1557777"/>
                <a:gd name="connsiteY25" fmla="*/ 504366 h 1692200"/>
                <a:gd name="connsiteX26" fmla="*/ 805103 w 1557777"/>
                <a:gd name="connsiteY26" fmla="*/ 485576 h 1692200"/>
                <a:gd name="connsiteX27" fmla="*/ 1249355 w 1557777"/>
                <a:gd name="connsiteY27" fmla="*/ 365583 h 1692200"/>
                <a:gd name="connsiteX28" fmla="*/ 1483015 w 1557777"/>
                <a:gd name="connsiteY28" fmla="*/ 885552 h 169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57777" h="1692200">
                  <a:moveTo>
                    <a:pt x="1281725" y="298239"/>
                  </a:moveTo>
                  <a:cubicBezTo>
                    <a:pt x="1145176" y="232568"/>
                    <a:pt x="982395" y="262148"/>
                    <a:pt x="817754" y="380838"/>
                  </a:cubicBezTo>
                  <a:cubicBezTo>
                    <a:pt x="824451" y="290797"/>
                    <a:pt x="861286" y="140295"/>
                    <a:pt x="1025741" y="71090"/>
                  </a:cubicBezTo>
                  <a:cubicBezTo>
                    <a:pt x="1043228" y="63648"/>
                    <a:pt x="1051786" y="43743"/>
                    <a:pt x="1045833" y="25697"/>
                  </a:cubicBezTo>
                  <a:cubicBezTo>
                    <a:pt x="1038949" y="4861"/>
                    <a:pt x="1015695" y="-5557"/>
                    <a:pt x="995417" y="3001"/>
                  </a:cubicBezTo>
                  <a:cubicBezTo>
                    <a:pt x="791709" y="89321"/>
                    <a:pt x="750223" y="281124"/>
                    <a:pt x="743526" y="387164"/>
                  </a:cubicBezTo>
                  <a:cubicBezTo>
                    <a:pt x="489774" y="226429"/>
                    <a:pt x="321784" y="253776"/>
                    <a:pt x="223557" y="308843"/>
                  </a:cubicBezTo>
                  <a:cubicBezTo>
                    <a:pt x="65986" y="397395"/>
                    <a:pt x="-16428" y="611894"/>
                    <a:pt x="2734" y="880529"/>
                  </a:cubicBezTo>
                  <a:cubicBezTo>
                    <a:pt x="2734" y="1206276"/>
                    <a:pt x="208489" y="1574440"/>
                    <a:pt x="443079" y="1668202"/>
                  </a:cubicBezTo>
                  <a:cubicBezTo>
                    <a:pt x="476937" y="1681782"/>
                    <a:pt x="517493" y="1692200"/>
                    <a:pt x="561955" y="1692200"/>
                  </a:cubicBezTo>
                  <a:cubicBezTo>
                    <a:pt x="628556" y="1692200"/>
                    <a:pt x="704272" y="1669132"/>
                    <a:pt x="781105" y="1599369"/>
                  </a:cubicBezTo>
                  <a:cubicBezTo>
                    <a:pt x="875611" y="1681968"/>
                    <a:pt x="989650" y="1702060"/>
                    <a:pt x="1105922" y="1655551"/>
                  </a:cubicBezTo>
                  <a:cubicBezTo>
                    <a:pt x="1346280" y="1559371"/>
                    <a:pt x="1557057" y="1200509"/>
                    <a:pt x="1557243" y="887226"/>
                  </a:cubicBezTo>
                  <a:cubicBezTo>
                    <a:pt x="1566359" y="614312"/>
                    <a:pt x="1458087" y="383257"/>
                    <a:pt x="1281725" y="298239"/>
                  </a:cubicBezTo>
                  <a:close/>
                  <a:moveTo>
                    <a:pt x="1483015" y="885552"/>
                  </a:moveTo>
                  <a:lnTo>
                    <a:pt x="1483015" y="886854"/>
                  </a:lnTo>
                  <a:cubicBezTo>
                    <a:pt x="1483015" y="1168325"/>
                    <a:pt x="1290283" y="1501886"/>
                    <a:pt x="1078389" y="1586718"/>
                  </a:cubicBezTo>
                  <a:cubicBezTo>
                    <a:pt x="978116" y="1626902"/>
                    <a:pt x="887145" y="1605136"/>
                    <a:pt x="807894" y="1522164"/>
                  </a:cubicBezTo>
                  <a:lnTo>
                    <a:pt x="780919" y="1493887"/>
                  </a:lnTo>
                  <a:lnTo>
                    <a:pt x="753944" y="1522164"/>
                  </a:lnTo>
                  <a:cubicBezTo>
                    <a:pt x="666693" y="1613693"/>
                    <a:pt x="571257" y="1639552"/>
                    <a:pt x="470612" y="1599369"/>
                  </a:cubicBezTo>
                  <a:cubicBezTo>
                    <a:pt x="264857" y="1516769"/>
                    <a:pt x="77334" y="1174092"/>
                    <a:pt x="77148" y="877924"/>
                  </a:cubicBezTo>
                  <a:cubicBezTo>
                    <a:pt x="60218" y="639799"/>
                    <a:pt x="130168" y="446695"/>
                    <a:pt x="260020" y="373955"/>
                  </a:cubicBezTo>
                  <a:cubicBezTo>
                    <a:pt x="300204" y="351445"/>
                    <a:pt x="345410" y="340283"/>
                    <a:pt x="394896" y="340283"/>
                  </a:cubicBezTo>
                  <a:cubicBezTo>
                    <a:pt x="499075" y="340283"/>
                    <a:pt x="622417" y="389768"/>
                    <a:pt x="759339" y="487437"/>
                  </a:cubicBezTo>
                  <a:lnTo>
                    <a:pt x="782965" y="504366"/>
                  </a:lnTo>
                  <a:lnTo>
                    <a:pt x="805103" y="485576"/>
                  </a:lnTo>
                  <a:cubicBezTo>
                    <a:pt x="968814" y="345864"/>
                    <a:pt x="1122293" y="304378"/>
                    <a:pt x="1249355" y="365583"/>
                  </a:cubicBezTo>
                  <a:cubicBezTo>
                    <a:pt x="1397067" y="436463"/>
                    <a:pt x="1491015" y="645566"/>
                    <a:pt x="1483015" y="885552"/>
                  </a:cubicBezTo>
                  <a:close/>
                </a:path>
              </a:pathLst>
            </a:custGeom>
            <a:grpFill/>
            <a:ln w="1860" cap="flat">
              <a:noFill/>
              <a:prstDash val="solid"/>
              <a:miter/>
            </a:ln>
          </p:spPr>
          <p:txBody>
            <a:bodyPr rtlCol="0" anchor="ctr"/>
            <a:lstStyle/>
            <a:p>
              <a:endParaRPr lang="zh-CN" altLang="en-US"/>
            </a:p>
          </p:txBody>
        </p:sp>
        <p:sp>
          <p:nvSpPr>
            <p:cNvPr id="65" name="任意多边形: 形状 60"/>
            <p:cNvSpPr/>
            <p:nvPr/>
          </p:nvSpPr>
          <p:spPr>
            <a:xfrm>
              <a:off x="16260750" y="5029160"/>
              <a:ext cx="298278" cy="812555"/>
            </a:xfrm>
            <a:custGeom>
              <a:avLst/>
              <a:gdLst>
                <a:gd name="connsiteX0" fmla="*/ 236632 w 298278"/>
                <a:gd name="connsiteY0" fmla="*/ 803637 h 812555"/>
                <a:gd name="connsiteX1" fmla="*/ 14320 w 298278"/>
                <a:gd name="connsiteY1" fmla="*/ 31591 h 812555"/>
                <a:gd name="connsiteX2" fmla="*/ 59341 w 298278"/>
                <a:gd name="connsiteY2" fmla="*/ 895 h 812555"/>
                <a:gd name="connsiteX3" fmla="*/ 88176 w 298278"/>
                <a:gd name="connsiteY3" fmla="*/ 42753 h 812555"/>
                <a:gd name="connsiteX4" fmla="*/ 285373 w 298278"/>
                <a:gd name="connsiteY4" fmla="*/ 747454 h 812555"/>
                <a:gd name="connsiteX5" fmla="*/ 291326 w 298278"/>
                <a:gd name="connsiteY5" fmla="*/ 797126 h 812555"/>
                <a:gd name="connsiteX6" fmla="*/ 236632 w 298278"/>
                <a:gd name="connsiteY6" fmla="*/ 803637 h 812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278" h="812555">
                  <a:moveTo>
                    <a:pt x="236632" y="803637"/>
                  </a:moveTo>
                  <a:cubicBezTo>
                    <a:pt x="-45397" y="572209"/>
                    <a:pt x="-6144" y="160699"/>
                    <a:pt x="14320" y="31591"/>
                  </a:cubicBezTo>
                  <a:cubicBezTo>
                    <a:pt x="17669" y="10197"/>
                    <a:pt x="38319" y="-3756"/>
                    <a:pt x="59341" y="895"/>
                  </a:cubicBezTo>
                  <a:cubicBezTo>
                    <a:pt x="78502" y="5174"/>
                    <a:pt x="91153" y="23219"/>
                    <a:pt x="88176" y="42753"/>
                  </a:cubicBezTo>
                  <a:cubicBezTo>
                    <a:pt x="70503" y="158839"/>
                    <a:pt x="34598" y="542258"/>
                    <a:pt x="285373" y="747454"/>
                  </a:cubicBezTo>
                  <a:cubicBezTo>
                    <a:pt x="300256" y="759547"/>
                    <a:pt x="302303" y="781499"/>
                    <a:pt x="291326" y="797126"/>
                  </a:cubicBezTo>
                  <a:cubicBezTo>
                    <a:pt x="278676" y="814985"/>
                    <a:pt x="253561" y="817590"/>
                    <a:pt x="236632" y="803637"/>
                  </a:cubicBezTo>
                  <a:close/>
                </a:path>
              </a:pathLst>
            </a:custGeom>
            <a:grpFill/>
            <a:ln w="1860" cap="flat">
              <a:noFill/>
              <a:prstDash val="solid"/>
              <a:miter/>
            </a:ln>
          </p:spPr>
          <p:txBody>
            <a:bodyPr rtlCol="0" anchor="ctr"/>
            <a:lstStyle/>
            <a:p>
              <a:endParaRPr lang="zh-CN" altLang="en-US"/>
            </a:p>
          </p:txBody>
        </p:sp>
      </p:gr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sp>
        <p:nvSpPr>
          <p:cNvPr id="7" name="文本框 6"/>
          <p:cNvSpPr txBox="1"/>
          <p:nvPr/>
        </p:nvSpPr>
        <p:spPr>
          <a:xfrm>
            <a:off x="607060" y="346075"/>
            <a:ext cx="1878965" cy="460375"/>
          </a:xfrm>
          <a:prstGeom prst="rect">
            <a:avLst/>
          </a:prstGeom>
          <a:noFill/>
        </p:spPr>
        <p:txBody>
          <a:bodyPr wrap="square" rtlCol="0">
            <a:spAutoFit/>
          </a:bodyPr>
          <a:lstStyle/>
          <a:p>
            <a:pPr algn="dist"/>
            <a:r>
              <a:rPr lang="zh-CN" sz="2400">
                <a:solidFill>
                  <a:schemeClr val="bg1"/>
                </a:solidFill>
                <a:ea typeface="黑体" panose="02010609060101010101" charset="-122"/>
                <a:sym typeface="+mn-ea"/>
              </a:rPr>
              <a:t>三、新思路</a:t>
            </a:r>
          </a:p>
        </p:txBody>
      </p:sp>
      <p:pic>
        <p:nvPicPr>
          <p:cNvPr id="117" name="图片 116"/>
          <p:cNvPicPr/>
          <p:nvPr/>
        </p:nvPicPr>
        <p:blipFill>
          <a:blip r:embed="rId4"/>
          <a:stretch>
            <a:fillRect/>
          </a:stretch>
        </p:blipFill>
        <p:spPr>
          <a:xfrm>
            <a:off x="739140" y="1257300"/>
            <a:ext cx="10714355" cy="5091430"/>
          </a:xfrm>
          <a:prstGeom prst="roundRect">
            <a:avLst>
              <a:gd name="adj" fmla="val 3167"/>
            </a:avLst>
          </a:prstGeom>
          <a:blipFill dpi="0" rotWithShape="1">
            <a:blip r:embed="rId5"/>
            <a:srcRect/>
            <a:tile tx="0" ty="0" sx="100000" sy="100000" flip="none" algn="ctr"/>
          </a:blipFill>
          <a:ln w="57150">
            <a:noFill/>
          </a:ln>
          <a:effectLst>
            <a:outerShdw blurRad="76200" dist="25400" dir="5400000" algn="t" rotWithShape="0">
              <a:prstClr val="black">
                <a:alpha val="40000"/>
              </a:prstClr>
            </a:outerShdw>
          </a:effectLst>
        </p:spPr>
      </p:pic>
      <p:sp>
        <p:nvSpPr>
          <p:cNvPr id="57" name="文本框 56"/>
          <p:cNvSpPr txBox="1"/>
          <p:nvPr/>
        </p:nvSpPr>
        <p:spPr>
          <a:xfrm>
            <a:off x="633095" y="773430"/>
            <a:ext cx="5972175" cy="306705"/>
          </a:xfrm>
          <a:prstGeom prst="rect">
            <a:avLst/>
          </a:prstGeom>
          <a:noFill/>
        </p:spPr>
        <p:txBody>
          <a:bodyPr wrap="square" rtlCol="0" anchor="t">
            <a:spAutoFit/>
          </a:bodyPr>
          <a:lstStyle/>
          <a:p>
            <a:pPr algn="dist"/>
            <a:r>
              <a:rPr lang="zh-CN" altLang="en-US" sz="1400" cap="all">
                <a:solidFill>
                  <a:schemeClr val="bg2">
                    <a:lumMod val="65000"/>
                    <a:alpha val="38000"/>
                  </a:schemeClr>
                </a:solidFill>
              </a:rPr>
              <a:t>Inheriting yufu culture and telling good yufu stories</a:t>
            </a:r>
          </a:p>
        </p:txBody>
      </p:sp>
      <p:sp>
        <p:nvSpPr>
          <p:cNvPr id="39" name="矩形: 圆角 38"/>
          <p:cNvSpPr/>
          <p:nvPr/>
        </p:nvSpPr>
        <p:spPr>
          <a:xfrm>
            <a:off x="733425" y="1214755"/>
            <a:ext cx="10396855" cy="5144135"/>
          </a:xfrm>
          <a:prstGeom prst="roundRect">
            <a:avLst>
              <a:gd name="adj" fmla="val 2803"/>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3" name="内容占位符 2"/>
          <p:cNvSpPr>
            <a:spLocks noGrp="1"/>
          </p:cNvSpPr>
          <p:nvPr>
            <p:ph idx="1"/>
          </p:nvPr>
        </p:nvSpPr>
        <p:spPr>
          <a:xfrm>
            <a:off x="887730" y="5059045"/>
            <a:ext cx="10968990" cy="1076325"/>
          </a:xfrm>
        </p:spPr>
        <p:txBody>
          <a:bodyPr/>
          <a:lstStyle/>
          <a:p>
            <a:pPr marL="0" indent="0">
              <a:buNone/>
            </a:pPr>
            <a:r>
              <a:rPr lang="zh-CN" altLang="en-US" sz="2000">
                <a:solidFill>
                  <a:schemeClr val="bg1"/>
                </a:solidFill>
                <a:latin typeface="仿宋" panose="02010609060101010101" charset="-122"/>
                <a:ea typeface="仿宋" panose="02010609060101010101" charset="-122"/>
              </a:rPr>
              <a:t>海洋文明的源头从何而来</a:t>
            </a:r>
          </a:p>
          <a:p>
            <a:pPr marL="0" indent="0">
              <a:buNone/>
            </a:pPr>
            <a:r>
              <a:rPr lang="zh-CN" altLang="en-US" sz="2000">
                <a:solidFill>
                  <a:schemeClr val="bg1"/>
                </a:solidFill>
                <a:latin typeface="仿宋" panose="02010609060101010101" charset="-122"/>
                <a:ea typeface="仿宋" panose="02010609060101010101" charset="-122"/>
              </a:rPr>
              <a:t>在遥远的上古时期，人类是如何生存的</a:t>
            </a:r>
            <a:r>
              <a:rPr lang="en-US" altLang="zh-CN" sz="2000">
                <a:solidFill>
                  <a:schemeClr val="bg1"/>
                </a:solidFill>
                <a:latin typeface="仿宋" panose="02010609060101010101" charset="-122"/>
                <a:ea typeface="仿宋" panose="02010609060101010101" charset="-122"/>
              </a:rPr>
              <a:t>...</a:t>
            </a:r>
          </a:p>
        </p:txBody>
      </p:sp>
      <p:pic>
        <p:nvPicPr>
          <p:cNvPr id="118" name="图片 117"/>
          <p:cNvPicPr/>
          <p:nvPr/>
        </p:nvPicPr>
        <p:blipFill>
          <a:blip r:embed="rId6" cstate="screen">
            <a:extLst>
              <a:ext uri="{28A0092B-C50C-407E-A947-70E740481C1C}">
                <a14:useLocalDpi xmlns:a14="http://schemas.microsoft.com/office/drawing/2010/main"/>
              </a:ext>
            </a:extLst>
          </a:blip>
          <a:srcRect/>
          <a:stretch>
            <a:fillRect/>
          </a:stretch>
        </p:blipFill>
        <p:spPr>
          <a:xfrm>
            <a:off x="245110" y="7089775"/>
            <a:ext cx="11701780" cy="5130800"/>
          </a:xfrm>
          <a:prstGeom prst="rect">
            <a:avLst/>
          </a:prstGeom>
          <a:noFill/>
          <a:ln w="9525">
            <a:noFill/>
          </a:ln>
        </p:spPr>
      </p:pic>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sp>
        <p:nvSpPr>
          <p:cNvPr id="7" name="文本框 6"/>
          <p:cNvSpPr txBox="1"/>
          <p:nvPr/>
        </p:nvSpPr>
        <p:spPr>
          <a:xfrm>
            <a:off x="607060" y="346075"/>
            <a:ext cx="2926715" cy="460375"/>
          </a:xfrm>
          <a:prstGeom prst="rect">
            <a:avLst/>
          </a:prstGeom>
          <a:noFill/>
        </p:spPr>
        <p:txBody>
          <a:bodyPr wrap="square" rtlCol="0">
            <a:spAutoFit/>
          </a:bodyPr>
          <a:lstStyle/>
          <a:p>
            <a:pPr algn="dist"/>
            <a:r>
              <a:rPr lang="zh-CN" sz="2400">
                <a:solidFill>
                  <a:schemeClr val="bg1"/>
                </a:solidFill>
                <a:ea typeface="黑体" panose="02010609060101010101" charset="-122"/>
                <a:sym typeface="+mn-ea"/>
              </a:rPr>
              <a:t>四、在此添加标题</a:t>
            </a:r>
          </a:p>
        </p:txBody>
      </p:sp>
      <p:sp>
        <p:nvSpPr>
          <p:cNvPr id="57" name="文本框 56"/>
          <p:cNvSpPr txBox="1"/>
          <p:nvPr/>
        </p:nvSpPr>
        <p:spPr>
          <a:xfrm>
            <a:off x="633095" y="773430"/>
            <a:ext cx="9718040" cy="306705"/>
          </a:xfrm>
          <a:prstGeom prst="rect">
            <a:avLst/>
          </a:prstGeom>
          <a:noFill/>
        </p:spPr>
        <p:txBody>
          <a:bodyPr wrap="square" rtlCol="0" anchor="t">
            <a:spAutoFit/>
          </a:bodyPr>
          <a:lstStyle/>
          <a:p>
            <a:pPr algn="dist"/>
            <a:r>
              <a:rPr lang="zh-CN" altLang="en-US" sz="1400" cap="all">
                <a:solidFill>
                  <a:schemeClr val="bg2">
                    <a:lumMod val="65000"/>
                    <a:alpha val="38000"/>
                  </a:schemeClr>
                </a:solidFill>
              </a:rPr>
              <a:t>To create the core IP of the scenic area of "China Fishfu Mountain And Sea Festival"</a:t>
            </a:r>
          </a:p>
        </p:txBody>
      </p:sp>
      <p:sp>
        <p:nvSpPr>
          <p:cNvPr id="100" name="文本框 99"/>
          <p:cNvSpPr txBox="1"/>
          <p:nvPr/>
        </p:nvSpPr>
        <p:spPr>
          <a:xfrm>
            <a:off x="1232535" y="4104640"/>
            <a:ext cx="9725660" cy="2245360"/>
          </a:xfrm>
          <a:prstGeom prst="rect">
            <a:avLst/>
          </a:prstGeom>
          <a:noFill/>
          <a:ln w="9525">
            <a:noFill/>
          </a:ln>
        </p:spPr>
        <p:txBody>
          <a:bodyPr wrap="square">
            <a:spAutoFit/>
          </a:bodyPr>
          <a:lstStyle/>
          <a:p>
            <a:pPr indent="0" algn="ctr"/>
            <a:r>
              <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在此添加工作的主要内容在此添加工作的主要内容</a:t>
            </a:r>
            <a:endPar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endParaRPr>
          </a:p>
          <a:p>
            <a:pPr indent="0" algn="ctr"/>
            <a:r>
              <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在此添加工作的主要内容在此添加工作的主要内容在此添加工作的主要内容在此添加工作的主要内容</a:t>
            </a:r>
            <a:endPar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endParaRPr>
          </a:p>
          <a:p>
            <a:pPr indent="0" algn="ctr"/>
            <a:r>
              <a:rPr lang="zh-CN" altLang="en-US" sz="4400" b="1" noProof="0" dirty="0">
                <a:ln w="3175">
                  <a:solidFill>
                    <a:srgbClr val="FAFAFA"/>
                  </a:solidFill>
                </a:ln>
                <a:solidFill>
                  <a:srgbClr val="DA8F08"/>
                </a:solidFill>
                <a:effectLst>
                  <a:outerShdw blurRad="63500" sx="102000" sy="102000" algn="ctr" rotWithShape="0">
                    <a:srgbClr val="D5B13A">
                      <a:alpha val="40000"/>
                    </a:srgbClr>
                  </a:outerShdw>
                </a:effectLst>
                <a:latin typeface="汉仪雁翎体简" panose="02010609000101010101" charset="-122"/>
                <a:ea typeface="汉仪雁翎体简" panose="02010609000101010101" charset="-122"/>
                <a:cs typeface="汉仪雁翎体简" panose="02010609000101010101" charset="-122"/>
                <a:sym typeface="+mn-ea"/>
              </a:rPr>
              <a:t>“山海传说”</a:t>
            </a:r>
            <a:endParaRPr lang="zh-CN" sz="4400" b="1">
              <a:solidFill>
                <a:schemeClr val="accent4"/>
              </a:solidFill>
              <a:latin typeface="汉仪雁翎体简" panose="02010609000101010101" charset="-122"/>
              <a:ea typeface="汉仪雁翎体简" panose="02010609000101010101" charset="-122"/>
              <a:cs typeface="汉仪雁翎体简" panose="02010609000101010101" charset="-122"/>
            </a:endParaRPr>
          </a:p>
          <a:p>
            <a:pPr indent="0" algn="ctr"/>
            <a:r>
              <a:rPr lang="zh-CN" altLang="en-US" sz="2400"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在此添加工作的主要内容</a:t>
            </a:r>
            <a:endParaRPr lang="zh-CN" altLang="en-US" sz="2400" b="0">
              <a:solidFill>
                <a:schemeClr val="bg1"/>
              </a:solidFill>
              <a:latin typeface="仿宋" panose="02010609060101010101" charset="-122"/>
              <a:ea typeface="仿宋" panose="02010609060101010101" charset="-122"/>
              <a:cs typeface="仿宋" panose="02010609060101010101" charset="-122"/>
            </a:endParaRPr>
          </a:p>
        </p:txBody>
      </p:sp>
      <p:pic>
        <p:nvPicPr>
          <p:cNvPr id="119" name="图片 118"/>
          <p:cNvPicPr/>
          <p:nvPr/>
        </p:nvPicPr>
        <p:blipFill>
          <a:blip r:embed="rId4" cstate="screen">
            <a:extLst>
              <a:ext uri="{28A0092B-C50C-407E-A947-70E740481C1C}">
                <a14:useLocalDpi xmlns:a14="http://schemas.microsoft.com/office/drawing/2010/main"/>
              </a:ext>
            </a:extLst>
          </a:blip>
          <a:srcRect/>
          <a:stretch>
            <a:fillRect/>
          </a:stretch>
        </p:blipFill>
        <p:spPr>
          <a:xfrm>
            <a:off x="635635" y="1438910"/>
            <a:ext cx="5928995" cy="2165350"/>
          </a:xfrm>
          <a:prstGeom prst="roundRect">
            <a:avLst>
              <a:gd name="adj" fmla="val 3167"/>
            </a:avLst>
          </a:prstGeom>
          <a:blipFill dpi="0" rotWithShape="1">
            <a:blip r:embed="rId5"/>
            <a:srcRect/>
            <a:tile tx="0" ty="0" sx="100000" sy="100000" flip="none" algn="ctr"/>
          </a:blipFill>
          <a:ln w="57150">
            <a:noFill/>
          </a:ln>
          <a:effectLst>
            <a:outerShdw blurRad="76200" dist="25400" dir="5400000" algn="t" rotWithShape="0">
              <a:prstClr val="black">
                <a:alpha val="40000"/>
              </a:prstClr>
            </a:outerShdw>
          </a:effectLst>
        </p:spPr>
      </p:pic>
      <p:sp>
        <p:nvSpPr>
          <p:cNvPr id="9" name="矩形: 圆角 38"/>
          <p:cNvSpPr/>
          <p:nvPr/>
        </p:nvSpPr>
        <p:spPr>
          <a:xfrm flipH="1">
            <a:off x="606425" y="1430655"/>
            <a:ext cx="11018520" cy="2175510"/>
          </a:xfrm>
          <a:prstGeom prst="roundRect">
            <a:avLst>
              <a:gd name="adj" fmla="val 2803"/>
            </a:avLst>
          </a:prstGeom>
          <a:gradFill>
            <a:gsLst>
              <a:gs pos="50000">
                <a:srgbClr val="0C172A">
                  <a:alpha val="100000"/>
                </a:srgbClr>
              </a:gs>
              <a:gs pos="0">
                <a:srgbClr val="0C172A">
                  <a:alpha val="100000"/>
                </a:srgbClr>
              </a:gs>
              <a:gs pos="100000">
                <a:srgbClr val="0C172A">
                  <a:alpha val="1700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5" name="内容占位符 4"/>
          <p:cNvSpPr>
            <a:spLocks noGrp="1"/>
          </p:cNvSpPr>
          <p:nvPr>
            <p:ph idx="1"/>
          </p:nvPr>
        </p:nvSpPr>
        <p:spPr>
          <a:xfrm>
            <a:off x="6925310" y="1884680"/>
            <a:ext cx="5050790" cy="1111885"/>
          </a:xfrm>
        </p:spPr>
        <p:txBody>
          <a:bodyPr/>
          <a:lstStyle/>
          <a:p>
            <a:r>
              <a:rPr lang="zh-CN" altLang="en-US" sz="2000">
                <a:solidFill>
                  <a:schemeClr val="bg1"/>
                </a:solidFill>
                <a:latin typeface="仿宋" panose="02010609060101010101" charset="-122"/>
                <a:ea typeface="仿宋" panose="02010609060101010101" charset="-122"/>
                <a:cs typeface="仿宋" panose="02010609060101010101" charset="-122"/>
              </a:rPr>
              <a:t>在此添加工作的主要内容</a:t>
            </a:r>
          </a:p>
          <a:p>
            <a:r>
              <a:rPr lang="zh-CN" altLang="en-US" sz="2000">
                <a:solidFill>
                  <a:schemeClr val="bg1"/>
                </a:solidFill>
                <a:latin typeface="仿宋" panose="02010609060101010101" charset="-122"/>
                <a:ea typeface="仿宋" panose="02010609060101010101" charset="-122"/>
                <a:cs typeface="仿宋" panose="02010609060101010101" charset="-122"/>
              </a:rPr>
              <a:t>在此添加工作的主要内容</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pic>
        <p:nvPicPr>
          <p:cNvPr id="12" name="图片 11" descr="微信图片_20211205140608"/>
          <p:cNvPicPr>
            <a:picLocks noChangeAspect="1"/>
          </p:cNvPicPr>
          <p:nvPr/>
        </p:nvPicPr>
        <p:blipFill>
          <a:blip r:embed="rId4"/>
          <a:srcRect/>
          <a:stretch/>
        </p:blipFill>
        <p:spPr>
          <a:xfrm>
            <a:off x="5678805" y="5332095"/>
            <a:ext cx="445135" cy="19685"/>
          </a:xfrm>
          <a:custGeom>
            <a:avLst/>
            <a:gdLst/>
            <a:ahLst/>
            <a:cxnLst>
              <a:cxn ang="3">
                <a:pos x="hc" y="t"/>
              </a:cxn>
              <a:cxn ang="cd2">
                <a:pos x="l" y="vc"/>
              </a:cxn>
              <a:cxn ang="cd4">
                <a:pos x="hc" y="b"/>
              </a:cxn>
              <a:cxn ang="0">
                <a:pos x="r" y="vc"/>
              </a:cxn>
            </a:cxnLst>
            <a:rect l="l" t="t" r="r" b="b"/>
            <a:pathLst>
              <a:path w="519" h="23">
                <a:moveTo>
                  <a:pt x="519" y="0"/>
                </a:moveTo>
                <a:cubicBezTo>
                  <a:pt x="442" y="17"/>
                  <a:pt x="288" y="25"/>
                  <a:pt x="260" y="23"/>
                </a:cubicBezTo>
                <a:cubicBezTo>
                  <a:pt x="170" y="26"/>
                  <a:pt x="23" y="6"/>
                  <a:pt x="0" y="0"/>
                </a:cubicBezTo>
                <a:lnTo>
                  <a:pt x="519" y="0"/>
                </a:lnTo>
                <a:close/>
              </a:path>
            </a:pathLst>
          </a:custGeom>
        </p:spPr>
      </p:pic>
      <p:sp>
        <p:nvSpPr>
          <p:cNvPr id="27" name="文本框 26"/>
          <p:cNvSpPr txBox="1"/>
          <p:nvPr/>
        </p:nvSpPr>
        <p:spPr>
          <a:xfrm>
            <a:off x="5583555" y="1616710"/>
            <a:ext cx="1024890" cy="1208405"/>
          </a:xfrm>
          <a:prstGeom prst="rect">
            <a:avLst/>
          </a:prstGeom>
          <a:noFill/>
        </p:spPr>
        <p:txBody>
          <a:bodyPr wrap="none" rtlCol="0">
            <a:spAutoFit/>
          </a:bodyPr>
          <a:lstStyle/>
          <a:p>
            <a:pPr marR="0" indent="0" algn="ctr" defTabSz="914400" fontAlgn="auto">
              <a:lnSpc>
                <a:spcPct val="110000"/>
              </a:lnSpc>
              <a:spcBef>
                <a:spcPts val="0"/>
              </a:spcBef>
              <a:spcAft>
                <a:spcPts val="0"/>
              </a:spcAft>
              <a:buClrTx/>
              <a:buSzTx/>
              <a:buFontTx/>
              <a:buNone/>
              <a:defRPr/>
            </a:pPr>
            <a:r>
              <a:rPr lang="zh-CN" altLang="en-US" sz="6600" b="1" noProof="0" dirty="0">
                <a:solidFill>
                  <a:prstClr val="white"/>
                </a:solidFill>
                <a:effectLst>
                  <a:outerShdw blurRad="63500" sx="102000" sy="102000" algn="ctr" rotWithShape="0">
                    <a:prstClr val="black">
                      <a:alpha val="40000"/>
                    </a:prstClr>
                  </a:outerShdw>
                </a:effectLst>
                <a:latin typeface="仿宋" panose="02010609060101010101" charset="-122"/>
                <a:ea typeface="仿宋" panose="02010609060101010101" charset="-122"/>
                <a:sym typeface="+mn-ea"/>
              </a:rPr>
              <a:t>贰</a:t>
            </a:r>
          </a:p>
        </p:txBody>
      </p:sp>
      <p:sp>
        <p:nvSpPr>
          <p:cNvPr id="3" name="文本框 2"/>
          <p:cNvSpPr txBox="1"/>
          <p:nvPr/>
        </p:nvSpPr>
        <p:spPr>
          <a:xfrm>
            <a:off x="4635500" y="3037840"/>
            <a:ext cx="2936240" cy="632460"/>
          </a:xfrm>
          <a:prstGeom prst="rect">
            <a:avLst/>
          </a:prstGeom>
          <a:noFill/>
          <a:effectLst>
            <a:outerShdw blurRad="63500" sx="102000" sy="102000" algn="ctr" rotWithShape="0">
              <a:prstClr val="black">
                <a:alpha val="40000"/>
              </a:prstClr>
            </a:outerShdw>
          </a:effectLst>
        </p:spPr>
        <p:txBody>
          <a:bodyPr wrap="square" rtlCol="0">
            <a:spAutoFit/>
          </a:bodyPr>
          <a:lstStyle/>
          <a:p>
            <a:pPr marR="0" indent="0" algn="dist" defTabSz="914400" fontAlgn="auto">
              <a:lnSpc>
                <a:spcPct val="110000"/>
              </a:lnSpc>
              <a:spcBef>
                <a:spcPts val="0"/>
              </a:spcBef>
              <a:spcAft>
                <a:spcPts val="0"/>
              </a:spcAft>
              <a:buClrTx/>
              <a:buSzTx/>
              <a:buFontTx/>
              <a:buNone/>
              <a:defRPr/>
            </a:pPr>
            <a:r>
              <a:rPr kumimoji="0" lang="zh-CN" altLang="en-US" sz="3200" b="1" i="0" kern="1200" cap="none" spc="0" normalizeH="0" baseline="0" noProof="0" dirty="0">
                <a:solidFill>
                  <a:prstClr val="white"/>
                </a:solidFill>
                <a:effectLst>
                  <a:outerShdw blurRad="63500" sx="102000" sy="102000" algn="ctr" rotWithShape="0">
                    <a:prstClr val="black">
                      <a:alpha val="40000"/>
                    </a:prstClr>
                  </a:outerShdw>
                </a:effectLst>
                <a:latin typeface="微软雅黑" panose="020B0503020204020204" pitchFamily="34" charset="-122"/>
                <a:ea typeface="微软雅黑" panose="020B0503020204020204" pitchFamily="34" charset="-122"/>
                <a:cs typeface="+mn-cs"/>
              </a:rPr>
              <a:t>在此添加标题</a:t>
            </a:r>
          </a:p>
        </p:txBody>
      </p:sp>
      <p:sp>
        <p:nvSpPr>
          <p:cNvPr id="18" name="文本框 17"/>
          <p:cNvSpPr txBox="1"/>
          <p:nvPr/>
        </p:nvSpPr>
        <p:spPr>
          <a:xfrm>
            <a:off x="3690938" y="3754755"/>
            <a:ext cx="4825365" cy="184150"/>
          </a:xfrm>
          <a:prstGeom prst="rect">
            <a:avLst/>
          </a:prstGeom>
          <a:noFill/>
        </p:spPr>
        <p:txBody>
          <a:bodyPr wrap="square" lIns="0" tIns="0" rIns="0" bIns="0" rtlCol="0" anchor="t">
            <a:spAutoFit/>
          </a:bodyPr>
          <a:lstStyle/>
          <a:p>
            <a:pPr algn="ctr"/>
            <a:r>
              <a:rPr lang="zh-CN" altLang="en-US" sz="1200" cap="all">
                <a:solidFill>
                  <a:schemeClr val="bg2">
                    <a:lumMod val="65000"/>
                  </a:schemeClr>
                </a:solidFill>
              </a:rPr>
              <a:t>Happy pastoral scenic area work</a:t>
            </a:r>
          </a:p>
        </p:txBody>
      </p:sp>
      <p:pic>
        <p:nvPicPr>
          <p:cNvPr id="5" name="图片 4"/>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a:xfrm>
            <a:off x="0" y="5673213"/>
            <a:ext cx="12192000" cy="1199677"/>
          </a:xfrm>
          <a:prstGeom prst="rect">
            <a:avLst/>
          </a:prstGeom>
        </p:spPr>
      </p:pic>
      <p:sp>
        <p:nvSpPr>
          <p:cNvPr id="9" name="Freeform 823"/>
          <p:cNvSpPr/>
          <p:nvPr/>
        </p:nvSpPr>
        <p:spPr bwMode="auto">
          <a:xfrm>
            <a:off x="2094630" y="3376386"/>
            <a:ext cx="1063369" cy="587700"/>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
        <p:nvSpPr>
          <p:cNvPr id="10" name="Freeform 823"/>
          <p:cNvSpPr/>
          <p:nvPr/>
        </p:nvSpPr>
        <p:spPr bwMode="auto">
          <a:xfrm>
            <a:off x="7289090" y="3607817"/>
            <a:ext cx="2669466" cy="1475354"/>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
        <p:nvSpPr>
          <p:cNvPr id="16" name="弧形 15"/>
          <p:cNvSpPr/>
          <p:nvPr/>
        </p:nvSpPr>
        <p:spPr>
          <a:xfrm>
            <a:off x="4089400" y="827314"/>
            <a:ext cx="4013200" cy="4013200"/>
          </a:xfrm>
          <a:prstGeom prst="arc">
            <a:avLst>
              <a:gd name="adj1" fmla="val 2971780"/>
              <a:gd name="adj2" fmla="val 1767220"/>
            </a:avLst>
          </a:prstGeom>
          <a:ln w="9525">
            <a:solidFill>
              <a:srgbClr val="CE9F6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9" name="Freeform 22"/>
          <p:cNvSpPr/>
          <p:nvPr/>
        </p:nvSpPr>
        <p:spPr bwMode="auto">
          <a:xfrm>
            <a:off x="0" y="2519363"/>
            <a:ext cx="4160520" cy="880110"/>
          </a:xfrm>
          <a:custGeom>
            <a:avLst/>
            <a:gdLst>
              <a:gd name="T0" fmla="*/ 832 w 1200"/>
              <a:gd name="T1" fmla="*/ 248 h 252"/>
              <a:gd name="T2" fmla="*/ 832 w 1200"/>
              <a:gd name="T3" fmla="*/ 248 h 252"/>
              <a:gd name="T4" fmla="*/ 772 w 1200"/>
              <a:gd name="T5" fmla="*/ 188 h 252"/>
              <a:gd name="T6" fmla="*/ 832 w 1200"/>
              <a:gd name="T7" fmla="*/ 128 h 252"/>
              <a:gd name="T8" fmla="*/ 880 w 1200"/>
              <a:gd name="T9" fmla="*/ 128 h 252"/>
              <a:gd name="T10" fmla="*/ 880 w 1200"/>
              <a:gd name="T11" fmla="*/ 127 h 252"/>
              <a:gd name="T12" fmla="*/ 940 w 1200"/>
              <a:gd name="T13" fmla="*/ 64 h 252"/>
              <a:gd name="T14" fmla="*/ 880 w 1200"/>
              <a:gd name="T15" fmla="*/ 0 h 252"/>
              <a:gd name="T16" fmla="*/ 880 w 1200"/>
              <a:gd name="T17" fmla="*/ 0 h 252"/>
              <a:gd name="T18" fmla="*/ 0 w 1200"/>
              <a:gd name="T19" fmla="*/ 0 h 252"/>
              <a:gd name="T20" fmla="*/ 0 w 1200"/>
              <a:gd name="T21" fmla="*/ 4 h 252"/>
              <a:gd name="T22" fmla="*/ 876 w 1200"/>
              <a:gd name="T23" fmla="*/ 4 h 252"/>
              <a:gd name="T24" fmla="*/ 936 w 1200"/>
              <a:gd name="T25" fmla="*/ 64 h 252"/>
              <a:gd name="T26" fmla="*/ 876 w 1200"/>
              <a:gd name="T27" fmla="*/ 124 h 252"/>
              <a:gd name="T28" fmla="*/ 876 w 1200"/>
              <a:gd name="T29" fmla="*/ 124 h 252"/>
              <a:gd name="T30" fmla="*/ 832 w 1200"/>
              <a:gd name="T31" fmla="*/ 124 h 252"/>
              <a:gd name="T32" fmla="*/ 768 w 1200"/>
              <a:gd name="T33" fmla="*/ 188 h 252"/>
              <a:gd name="T34" fmla="*/ 832 w 1200"/>
              <a:gd name="T35" fmla="*/ 252 h 252"/>
              <a:gd name="T36" fmla="*/ 832 w 1200"/>
              <a:gd name="T37" fmla="*/ 252 h 252"/>
              <a:gd name="T38" fmla="*/ 1200 w 1200"/>
              <a:gd name="T39" fmla="*/ 252 h 252"/>
              <a:gd name="T40" fmla="*/ 1200 w 1200"/>
              <a:gd name="T41" fmla="*/ 248 h 252"/>
              <a:gd name="T42" fmla="*/ 832 w 1200"/>
              <a:gd name="T43" fmla="*/ 24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0" h="252">
                <a:moveTo>
                  <a:pt x="832" y="248"/>
                </a:moveTo>
                <a:cubicBezTo>
                  <a:pt x="832" y="248"/>
                  <a:pt x="832" y="248"/>
                  <a:pt x="832" y="248"/>
                </a:cubicBezTo>
                <a:cubicBezTo>
                  <a:pt x="800" y="248"/>
                  <a:pt x="772" y="221"/>
                  <a:pt x="772" y="188"/>
                </a:cubicBezTo>
                <a:cubicBezTo>
                  <a:pt x="772" y="155"/>
                  <a:pt x="800" y="128"/>
                  <a:pt x="832" y="128"/>
                </a:cubicBezTo>
                <a:cubicBezTo>
                  <a:pt x="880" y="128"/>
                  <a:pt x="880" y="128"/>
                  <a:pt x="880" y="128"/>
                </a:cubicBezTo>
                <a:cubicBezTo>
                  <a:pt x="880" y="127"/>
                  <a:pt x="880" y="127"/>
                  <a:pt x="880" y="127"/>
                </a:cubicBezTo>
                <a:cubicBezTo>
                  <a:pt x="914" y="125"/>
                  <a:pt x="940" y="98"/>
                  <a:pt x="940" y="64"/>
                </a:cubicBezTo>
                <a:cubicBezTo>
                  <a:pt x="940" y="30"/>
                  <a:pt x="914" y="2"/>
                  <a:pt x="880" y="0"/>
                </a:cubicBezTo>
                <a:cubicBezTo>
                  <a:pt x="880" y="0"/>
                  <a:pt x="880" y="0"/>
                  <a:pt x="880" y="0"/>
                </a:cubicBezTo>
                <a:cubicBezTo>
                  <a:pt x="0" y="0"/>
                  <a:pt x="0" y="0"/>
                  <a:pt x="0" y="0"/>
                </a:cubicBezTo>
                <a:cubicBezTo>
                  <a:pt x="0" y="4"/>
                  <a:pt x="0" y="4"/>
                  <a:pt x="0" y="4"/>
                </a:cubicBezTo>
                <a:cubicBezTo>
                  <a:pt x="876" y="4"/>
                  <a:pt x="876" y="4"/>
                  <a:pt x="876" y="4"/>
                </a:cubicBezTo>
                <a:cubicBezTo>
                  <a:pt x="908" y="4"/>
                  <a:pt x="936" y="31"/>
                  <a:pt x="936" y="64"/>
                </a:cubicBezTo>
                <a:cubicBezTo>
                  <a:pt x="936" y="97"/>
                  <a:pt x="908" y="124"/>
                  <a:pt x="876" y="124"/>
                </a:cubicBezTo>
                <a:cubicBezTo>
                  <a:pt x="876" y="124"/>
                  <a:pt x="876" y="124"/>
                  <a:pt x="876" y="124"/>
                </a:cubicBezTo>
                <a:cubicBezTo>
                  <a:pt x="832" y="124"/>
                  <a:pt x="832" y="124"/>
                  <a:pt x="832" y="124"/>
                </a:cubicBezTo>
                <a:cubicBezTo>
                  <a:pt x="800" y="124"/>
                  <a:pt x="768" y="153"/>
                  <a:pt x="768" y="188"/>
                </a:cubicBezTo>
                <a:cubicBezTo>
                  <a:pt x="768" y="223"/>
                  <a:pt x="800" y="252"/>
                  <a:pt x="832" y="252"/>
                </a:cubicBezTo>
                <a:cubicBezTo>
                  <a:pt x="832" y="252"/>
                  <a:pt x="832" y="252"/>
                  <a:pt x="832" y="252"/>
                </a:cubicBezTo>
                <a:cubicBezTo>
                  <a:pt x="1200" y="252"/>
                  <a:pt x="1200" y="252"/>
                  <a:pt x="1200" y="252"/>
                </a:cubicBezTo>
                <a:cubicBezTo>
                  <a:pt x="1200" y="248"/>
                  <a:pt x="1200" y="248"/>
                  <a:pt x="1200" y="248"/>
                </a:cubicBezTo>
                <a:lnTo>
                  <a:pt x="832" y="248"/>
                </a:lnTo>
                <a:close/>
              </a:path>
            </a:pathLst>
          </a:custGeom>
          <a:solidFill>
            <a:srgbClr val="CE9F6B"/>
          </a:solidFill>
          <a:ln w="6350">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3" name="Freeform 26"/>
          <p:cNvSpPr/>
          <p:nvPr/>
        </p:nvSpPr>
        <p:spPr bwMode="auto">
          <a:xfrm>
            <a:off x="8115665" y="1985129"/>
            <a:ext cx="4086495" cy="919723"/>
          </a:xfrm>
          <a:custGeom>
            <a:avLst/>
            <a:gdLst>
              <a:gd name="T0" fmla="*/ 324 w 1128"/>
              <a:gd name="T1" fmla="*/ 4 h 252"/>
              <a:gd name="T2" fmla="*/ 1128 w 1128"/>
              <a:gd name="T3" fmla="*/ 4 h 252"/>
              <a:gd name="T4" fmla="*/ 1128 w 1128"/>
              <a:gd name="T5" fmla="*/ 0 h 252"/>
              <a:gd name="T6" fmla="*/ 320 w 1128"/>
              <a:gd name="T7" fmla="*/ 0 h 252"/>
              <a:gd name="T8" fmla="*/ 320 w 1128"/>
              <a:gd name="T9" fmla="*/ 0 h 252"/>
              <a:gd name="T10" fmla="*/ 260 w 1128"/>
              <a:gd name="T11" fmla="*/ 64 h 252"/>
              <a:gd name="T12" fmla="*/ 320 w 1128"/>
              <a:gd name="T13" fmla="*/ 127 h 252"/>
              <a:gd name="T14" fmla="*/ 320 w 1128"/>
              <a:gd name="T15" fmla="*/ 128 h 252"/>
              <a:gd name="T16" fmla="*/ 368 w 1128"/>
              <a:gd name="T17" fmla="*/ 128 h 252"/>
              <a:gd name="T18" fmla="*/ 428 w 1128"/>
              <a:gd name="T19" fmla="*/ 188 h 252"/>
              <a:gd name="T20" fmla="*/ 368 w 1128"/>
              <a:gd name="T21" fmla="*/ 248 h 252"/>
              <a:gd name="T22" fmla="*/ 368 w 1128"/>
              <a:gd name="T23" fmla="*/ 248 h 252"/>
              <a:gd name="T24" fmla="*/ 0 w 1128"/>
              <a:gd name="T25" fmla="*/ 248 h 252"/>
              <a:gd name="T26" fmla="*/ 0 w 1128"/>
              <a:gd name="T27" fmla="*/ 252 h 252"/>
              <a:gd name="T28" fmla="*/ 368 w 1128"/>
              <a:gd name="T29" fmla="*/ 252 h 252"/>
              <a:gd name="T30" fmla="*/ 368 w 1128"/>
              <a:gd name="T31" fmla="*/ 252 h 252"/>
              <a:gd name="T32" fmla="*/ 432 w 1128"/>
              <a:gd name="T33" fmla="*/ 188 h 252"/>
              <a:gd name="T34" fmla="*/ 368 w 1128"/>
              <a:gd name="T35" fmla="*/ 124 h 252"/>
              <a:gd name="T36" fmla="*/ 324 w 1128"/>
              <a:gd name="T37" fmla="*/ 124 h 252"/>
              <a:gd name="T38" fmla="*/ 324 w 1128"/>
              <a:gd name="T39" fmla="*/ 124 h 252"/>
              <a:gd name="T40" fmla="*/ 264 w 1128"/>
              <a:gd name="T41" fmla="*/ 64 h 252"/>
              <a:gd name="T42" fmla="*/ 324 w 1128"/>
              <a:gd name="T43" fmla="*/ 4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252">
                <a:moveTo>
                  <a:pt x="324" y="4"/>
                </a:moveTo>
                <a:cubicBezTo>
                  <a:pt x="1128" y="4"/>
                  <a:pt x="1128" y="4"/>
                  <a:pt x="1128" y="4"/>
                </a:cubicBezTo>
                <a:cubicBezTo>
                  <a:pt x="1128" y="0"/>
                  <a:pt x="1128" y="0"/>
                  <a:pt x="1128" y="0"/>
                </a:cubicBezTo>
                <a:cubicBezTo>
                  <a:pt x="320" y="0"/>
                  <a:pt x="320" y="0"/>
                  <a:pt x="320" y="0"/>
                </a:cubicBezTo>
                <a:cubicBezTo>
                  <a:pt x="320" y="0"/>
                  <a:pt x="320" y="0"/>
                  <a:pt x="320" y="0"/>
                </a:cubicBezTo>
                <a:cubicBezTo>
                  <a:pt x="286" y="2"/>
                  <a:pt x="260" y="30"/>
                  <a:pt x="260" y="64"/>
                </a:cubicBezTo>
                <a:cubicBezTo>
                  <a:pt x="260" y="98"/>
                  <a:pt x="286" y="125"/>
                  <a:pt x="320" y="127"/>
                </a:cubicBezTo>
                <a:cubicBezTo>
                  <a:pt x="320" y="128"/>
                  <a:pt x="320" y="128"/>
                  <a:pt x="320" y="128"/>
                </a:cubicBezTo>
                <a:cubicBezTo>
                  <a:pt x="368" y="128"/>
                  <a:pt x="368" y="128"/>
                  <a:pt x="368" y="128"/>
                </a:cubicBezTo>
                <a:cubicBezTo>
                  <a:pt x="400" y="128"/>
                  <a:pt x="428" y="155"/>
                  <a:pt x="428" y="188"/>
                </a:cubicBezTo>
                <a:cubicBezTo>
                  <a:pt x="428" y="221"/>
                  <a:pt x="400" y="248"/>
                  <a:pt x="368" y="248"/>
                </a:cubicBezTo>
                <a:cubicBezTo>
                  <a:pt x="368" y="248"/>
                  <a:pt x="368" y="248"/>
                  <a:pt x="368" y="248"/>
                </a:cubicBezTo>
                <a:cubicBezTo>
                  <a:pt x="0" y="248"/>
                  <a:pt x="0" y="248"/>
                  <a:pt x="0" y="248"/>
                </a:cubicBezTo>
                <a:cubicBezTo>
                  <a:pt x="0" y="252"/>
                  <a:pt x="0" y="252"/>
                  <a:pt x="0" y="252"/>
                </a:cubicBezTo>
                <a:cubicBezTo>
                  <a:pt x="368" y="252"/>
                  <a:pt x="368" y="252"/>
                  <a:pt x="368" y="252"/>
                </a:cubicBezTo>
                <a:cubicBezTo>
                  <a:pt x="368" y="252"/>
                  <a:pt x="368" y="252"/>
                  <a:pt x="368" y="252"/>
                </a:cubicBezTo>
                <a:cubicBezTo>
                  <a:pt x="400" y="252"/>
                  <a:pt x="432" y="223"/>
                  <a:pt x="432" y="188"/>
                </a:cubicBezTo>
                <a:cubicBezTo>
                  <a:pt x="432" y="153"/>
                  <a:pt x="400" y="124"/>
                  <a:pt x="368" y="124"/>
                </a:cubicBezTo>
                <a:cubicBezTo>
                  <a:pt x="324" y="124"/>
                  <a:pt x="324" y="124"/>
                  <a:pt x="324" y="124"/>
                </a:cubicBezTo>
                <a:cubicBezTo>
                  <a:pt x="324" y="124"/>
                  <a:pt x="324" y="124"/>
                  <a:pt x="324" y="124"/>
                </a:cubicBezTo>
                <a:cubicBezTo>
                  <a:pt x="292" y="124"/>
                  <a:pt x="264" y="97"/>
                  <a:pt x="264" y="64"/>
                </a:cubicBezTo>
                <a:cubicBezTo>
                  <a:pt x="264" y="31"/>
                  <a:pt x="292" y="4"/>
                  <a:pt x="324" y="4"/>
                </a:cubicBezTo>
                <a:close/>
              </a:path>
            </a:pathLst>
          </a:custGeom>
          <a:solidFill>
            <a:srgbClr val="CE9F6B"/>
          </a:solidFill>
          <a:ln w="6350">
            <a:noFill/>
          </a:ln>
          <a:extLst>
            <a:ext uri="{91240B29-F687-4F45-9708-019B960494DF}">
              <a14:hiddenLine xmlns:a14="http://schemas.microsoft.com/office/drawing/2010/main" w="9525">
                <a:solidFill>
                  <a:srgbClr val="000000"/>
                </a:solidFill>
                <a:round/>
              </a14:hiddenLine>
            </a:ext>
          </a:ex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Freeform 823"/>
          <p:cNvSpPr/>
          <p:nvPr/>
        </p:nvSpPr>
        <p:spPr bwMode="auto">
          <a:xfrm>
            <a:off x="8568301" y="2423231"/>
            <a:ext cx="798898" cy="441533"/>
          </a:xfrm>
          <a:custGeom>
            <a:avLst/>
            <a:gdLst>
              <a:gd name="T0" fmla="*/ 43 w 276"/>
              <a:gd name="T1" fmla="*/ 104 h 150"/>
              <a:gd name="T2" fmla="*/ 136 w 276"/>
              <a:gd name="T3" fmla="*/ 113 h 150"/>
              <a:gd name="T4" fmla="*/ 155 w 276"/>
              <a:gd name="T5" fmla="*/ 83 h 150"/>
              <a:gd name="T6" fmla="*/ 276 w 276"/>
              <a:gd name="T7" fmla="*/ 76 h 150"/>
              <a:gd name="T8" fmla="*/ 129 w 276"/>
              <a:gd name="T9" fmla="*/ 62 h 150"/>
              <a:gd name="T10" fmla="*/ 121 w 276"/>
              <a:gd name="T11" fmla="*/ 90 h 150"/>
              <a:gd name="T12" fmla="*/ 128 w 276"/>
              <a:gd name="T13" fmla="*/ 82 h 150"/>
              <a:gd name="T14" fmla="*/ 117 w 276"/>
              <a:gd name="T15" fmla="*/ 81 h 150"/>
              <a:gd name="T16" fmla="*/ 132 w 276"/>
              <a:gd name="T17" fmla="*/ 76 h 150"/>
              <a:gd name="T18" fmla="*/ 134 w 276"/>
              <a:gd name="T19" fmla="*/ 90 h 150"/>
              <a:gd name="T20" fmla="*/ 104 w 276"/>
              <a:gd name="T21" fmla="*/ 86 h 150"/>
              <a:gd name="T22" fmla="*/ 112 w 276"/>
              <a:gd name="T23" fmla="*/ 63 h 150"/>
              <a:gd name="T24" fmla="*/ 121 w 276"/>
              <a:gd name="T25" fmla="*/ 53 h 150"/>
              <a:gd name="T26" fmla="*/ 25 w 276"/>
              <a:gd name="T27" fmla="*/ 55 h 150"/>
              <a:gd name="T28" fmla="*/ 43 w 276"/>
              <a:gd name="T29" fmla="*/ 10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6" h="150">
                <a:moveTo>
                  <a:pt x="43" y="104"/>
                </a:moveTo>
                <a:cubicBezTo>
                  <a:pt x="62" y="132"/>
                  <a:pt x="100" y="150"/>
                  <a:pt x="136" y="113"/>
                </a:cubicBezTo>
                <a:cubicBezTo>
                  <a:pt x="145" y="104"/>
                  <a:pt x="151" y="91"/>
                  <a:pt x="155" y="83"/>
                </a:cubicBezTo>
                <a:cubicBezTo>
                  <a:pt x="169" y="64"/>
                  <a:pt x="210" y="51"/>
                  <a:pt x="276" y="76"/>
                </a:cubicBezTo>
                <a:cubicBezTo>
                  <a:pt x="198" y="45"/>
                  <a:pt x="195" y="46"/>
                  <a:pt x="129" y="62"/>
                </a:cubicBezTo>
                <a:cubicBezTo>
                  <a:pt x="99" y="67"/>
                  <a:pt x="105" y="91"/>
                  <a:pt x="121" y="90"/>
                </a:cubicBezTo>
                <a:cubicBezTo>
                  <a:pt x="127" y="92"/>
                  <a:pt x="128" y="87"/>
                  <a:pt x="128" y="82"/>
                </a:cubicBezTo>
                <a:cubicBezTo>
                  <a:pt x="126" y="78"/>
                  <a:pt x="121" y="77"/>
                  <a:pt x="117" y="81"/>
                </a:cubicBezTo>
                <a:cubicBezTo>
                  <a:pt x="117" y="73"/>
                  <a:pt x="126" y="71"/>
                  <a:pt x="132" y="76"/>
                </a:cubicBezTo>
                <a:cubicBezTo>
                  <a:pt x="135" y="80"/>
                  <a:pt x="135" y="85"/>
                  <a:pt x="134" y="90"/>
                </a:cubicBezTo>
                <a:cubicBezTo>
                  <a:pt x="130" y="96"/>
                  <a:pt x="112" y="101"/>
                  <a:pt x="104" y="86"/>
                </a:cubicBezTo>
                <a:cubicBezTo>
                  <a:pt x="102" y="82"/>
                  <a:pt x="101" y="66"/>
                  <a:pt x="112" y="63"/>
                </a:cubicBezTo>
                <a:cubicBezTo>
                  <a:pt x="117" y="61"/>
                  <a:pt x="121" y="58"/>
                  <a:pt x="121" y="53"/>
                </a:cubicBezTo>
                <a:cubicBezTo>
                  <a:pt x="124" y="17"/>
                  <a:pt x="40" y="0"/>
                  <a:pt x="25" y="55"/>
                </a:cubicBezTo>
                <a:cubicBezTo>
                  <a:pt x="0" y="75"/>
                  <a:pt x="15" y="115"/>
                  <a:pt x="43" y="104"/>
                </a:cubicBezTo>
                <a:close/>
              </a:path>
            </a:pathLst>
          </a:custGeom>
          <a:noFill/>
          <a:ln>
            <a:solidFill>
              <a:srgbClr val="858585"/>
            </a:solidFill>
          </a:ln>
        </p:spPr>
        <p:txBody>
          <a:bodyPr vert="horz" wrap="square" lIns="91440" tIns="45720" rIns="91440" bIns="45720" numCol="1" anchor="t" anchorCtr="0" compatLnSpc="1"/>
          <a:lstStyle/>
          <a:p>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sp>
        <p:nvSpPr>
          <p:cNvPr id="20" name="矩形 19"/>
          <p:cNvSpPr/>
          <p:nvPr/>
        </p:nvSpPr>
        <p:spPr>
          <a:xfrm>
            <a:off x="0" y="0"/>
            <a:ext cx="12192000" cy="6858000"/>
          </a:xfrm>
          <a:prstGeom prst="rect">
            <a:avLst/>
          </a:prstGeom>
          <a:solidFill>
            <a:srgbClr val="0A123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cs"/>
            </a:endParaRPr>
          </a:p>
        </p:txBody>
      </p:sp>
      <p:sp>
        <p:nvSpPr>
          <p:cNvPr id="7" name="文本框 6"/>
          <p:cNvSpPr txBox="1"/>
          <p:nvPr/>
        </p:nvSpPr>
        <p:spPr>
          <a:xfrm>
            <a:off x="607060" y="346075"/>
            <a:ext cx="2957830" cy="460375"/>
          </a:xfrm>
          <a:prstGeom prst="rect">
            <a:avLst/>
          </a:prstGeom>
          <a:noFill/>
        </p:spPr>
        <p:txBody>
          <a:bodyPr wrap="square" rtlCol="0">
            <a:spAutoFit/>
          </a:bodyPr>
          <a:lstStyle/>
          <a:p>
            <a:pPr algn="dist"/>
            <a:r>
              <a:rPr lang="zh-CN" sz="2400">
                <a:solidFill>
                  <a:schemeClr val="bg1"/>
                </a:solidFill>
                <a:ea typeface="黑体" panose="02010609060101010101" charset="-122"/>
                <a:sym typeface="+mn-ea"/>
              </a:rPr>
              <a:t>五、在此添加标题</a:t>
            </a:r>
          </a:p>
        </p:txBody>
      </p:sp>
      <p:sp>
        <p:nvSpPr>
          <p:cNvPr id="57" name="文本框 56"/>
          <p:cNvSpPr txBox="1"/>
          <p:nvPr/>
        </p:nvSpPr>
        <p:spPr>
          <a:xfrm>
            <a:off x="633095" y="773430"/>
            <a:ext cx="9718040" cy="306705"/>
          </a:xfrm>
          <a:prstGeom prst="rect">
            <a:avLst/>
          </a:prstGeom>
          <a:noFill/>
        </p:spPr>
        <p:txBody>
          <a:bodyPr wrap="square" rtlCol="0" anchor="t">
            <a:spAutoFit/>
          </a:bodyPr>
          <a:lstStyle/>
          <a:p>
            <a:pPr algn="dist"/>
            <a:r>
              <a:rPr lang="zh-CN" altLang="en-US" sz="1400" cap="all">
                <a:solidFill>
                  <a:schemeClr val="bg2">
                    <a:lumMod val="65000"/>
                    <a:alpha val="38000"/>
                  </a:schemeClr>
                </a:solidFill>
              </a:rPr>
              <a:t>To create the core IP of the scenic area of "China Fishfu Mountain And Sea Festival"</a:t>
            </a:r>
          </a:p>
        </p:txBody>
      </p:sp>
      <p:sp>
        <p:nvSpPr>
          <p:cNvPr id="4" name="矩形 3"/>
          <p:cNvSpPr/>
          <p:nvPr/>
        </p:nvSpPr>
        <p:spPr>
          <a:xfrm>
            <a:off x="3102705" y="5133208"/>
            <a:ext cx="1198880" cy="398780"/>
          </a:xfrm>
          <a:prstGeom prst="rect">
            <a:avLst/>
          </a:prstGeom>
          <a:scene3d>
            <a:camera prst="perspectiveRight" fov="6000000">
              <a:rot lat="1200000" lon="20400000" rev="0"/>
            </a:camera>
            <a:lightRig rig="threePt" dir="t"/>
          </a:scene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a:t>
            </a:r>
            <a:endParaRPr kumimoji="0" lang="zh-CN" altLang="en-US" sz="2000" b="0" i="0" u="none" strike="noStrike" kern="1200" cap="none" spc="0" normalizeH="0" baseline="0" noProof="0" dirty="0">
              <a:ln>
                <a:noFill/>
              </a:ln>
              <a:solidFill>
                <a:schemeClr val="bg1"/>
              </a:solidFill>
              <a:effectLst/>
              <a:uLnTx/>
              <a:uFillTx/>
              <a:latin typeface="仿宋" panose="02010609060101010101" charset="-122"/>
              <a:ea typeface="仿宋" panose="02010609060101010101" charset="-122"/>
              <a:cs typeface="+mn-ea"/>
            </a:endParaRPr>
          </a:p>
        </p:txBody>
      </p:sp>
      <p:sp>
        <p:nvSpPr>
          <p:cNvPr id="6" name="矩形 5"/>
          <p:cNvSpPr/>
          <p:nvPr/>
        </p:nvSpPr>
        <p:spPr>
          <a:xfrm>
            <a:off x="2953051" y="5392802"/>
            <a:ext cx="1498186" cy="645160"/>
          </a:xfrm>
          <a:prstGeom prst="rect">
            <a:avLst/>
          </a:prstGeom>
          <a:scene3d>
            <a:camera prst="perspectiveRight" fov="0">
              <a:rot lat="1560000" lon="20400000" rev="0"/>
            </a:camera>
            <a:lightRig rig="threePt" dir="t"/>
          </a:scene3d>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sz="12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仿宋" panose="02010609060101010101" charset="-122"/>
              </a:rPr>
              <a:t>Marketing promotion</a:t>
            </a:r>
          </a:p>
        </p:txBody>
      </p:sp>
      <p:grpSp>
        <p:nvGrpSpPr>
          <p:cNvPr id="23" name="组合 22"/>
          <p:cNvGrpSpPr/>
          <p:nvPr/>
        </p:nvGrpSpPr>
        <p:grpSpPr>
          <a:xfrm>
            <a:off x="6174258" y="5027261"/>
            <a:ext cx="1523448" cy="905409"/>
            <a:chOff x="1077109" y="3347436"/>
            <a:chExt cx="1018857" cy="905409"/>
          </a:xfrm>
        </p:grpSpPr>
        <p:sp>
          <p:nvSpPr>
            <p:cNvPr id="10" name="矩形 9"/>
            <p:cNvSpPr/>
            <p:nvPr/>
          </p:nvSpPr>
          <p:spPr>
            <a:xfrm>
              <a:off x="1185375" y="3347436"/>
              <a:ext cx="733843" cy="36830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a:t>
              </a:r>
              <a:endParaRPr kumimoji="0" lang="zh-CN" altLang="en-US" sz="1800" b="0" i="0" u="none" strike="noStrike" kern="1200" cap="none" spc="0" normalizeH="0" baseline="0" noProof="0" dirty="0">
                <a:ln>
                  <a:noFill/>
                </a:ln>
                <a:solidFill>
                  <a:schemeClr val="bg1"/>
                </a:solidFill>
                <a:effectLst/>
                <a:uLnTx/>
                <a:uFillTx/>
                <a:latin typeface="仿宋" panose="02010609060101010101" charset="-122"/>
                <a:ea typeface="仿宋" panose="02010609060101010101" charset="-122"/>
                <a:cs typeface="+mn-ea"/>
              </a:endParaRPr>
            </a:p>
          </p:txBody>
        </p:sp>
        <p:sp>
          <p:nvSpPr>
            <p:cNvPr id="11" name="矩形 10"/>
            <p:cNvSpPr/>
            <p:nvPr/>
          </p:nvSpPr>
          <p:spPr>
            <a:xfrm>
              <a:off x="1077109" y="3654040"/>
              <a:ext cx="1018857" cy="59880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sz="11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仿宋" panose="02010609060101010101" charset="-122"/>
                </a:rPr>
                <a:t>fund-</a:t>
              </a:r>
            </a:p>
            <a:p>
              <a:pPr marL="0" marR="0" lvl="0" indent="0" algn="ctr" defTabSz="914400" rtl="0" eaLnBrk="1" fontAlgn="auto" latinLnBrk="0" hangingPunct="1">
                <a:lnSpc>
                  <a:spcPct val="150000"/>
                </a:lnSpc>
                <a:spcBef>
                  <a:spcPts val="0"/>
                </a:spcBef>
                <a:spcAft>
                  <a:spcPts val="0"/>
                </a:spcAft>
                <a:buClrTx/>
                <a:buSzTx/>
                <a:buFontTx/>
                <a:buNone/>
                <a:defRPr/>
              </a:pPr>
              <a:r>
                <a:rPr kumimoji="0" sz="11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仿宋" panose="02010609060101010101" charset="-122"/>
                </a:rPr>
                <a:t>raising</a:t>
              </a:r>
            </a:p>
          </p:txBody>
        </p:sp>
      </p:grpSp>
      <p:grpSp>
        <p:nvGrpSpPr>
          <p:cNvPr id="25" name="组合 24"/>
          <p:cNvGrpSpPr/>
          <p:nvPr/>
        </p:nvGrpSpPr>
        <p:grpSpPr>
          <a:xfrm>
            <a:off x="4574189" y="5016148"/>
            <a:ext cx="1441196" cy="898859"/>
            <a:chOff x="749078" y="4271338"/>
            <a:chExt cx="963848" cy="898859"/>
          </a:xfrm>
        </p:grpSpPr>
        <p:sp>
          <p:nvSpPr>
            <p:cNvPr id="12" name="矩形 11"/>
            <p:cNvSpPr/>
            <p:nvPr/>
          </p:nvSpPr>
          <p:spPr>
            <a:xfrm>
              <a:off x="847093" y="4271338"/>
              <a:ext cx="733843" cy="36830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a:t>
              </a:r>
              <a:endParaRPr kumimoji="0" lang="zh-CN" altLang="en-US" sz="1800" b="0" i="0" u="none" strike="noStrike" kern="1200" cap="none" spc="0" normalizeH="0" baseline="0" noProof="0" dirty="0">
                <a:ln>
                  <a:noFill/>
                </a:ln>
                <a:solidFill>
                  <a:schemeClr val="bg1"/>
                </a:solidFill>
                <a:effectLst/>
                <a:uLnTx/>
                <a:uFillTx/>
                <a:latin typeface="仿宋" panose="02010609060101010101" charset="-122"/>
                <a:ea typeface="仿宋" panose="02010609060101010101" charset="-122"/>
                <a:cs typeface="+mn-ea"/>
              </a:endParaRPr>
            </a:p>
          </p:txBody>
        </p:sp>
        <p:sp>
          <p:nvSpPr>
            <p:cNvPr id="13" name="矩形 12"/>
            <p:cNvSpPr/>
            <p:nvPr/>
          </p:nvSpPr>
          <p:spPr>
            <a:xfrm>
              <a:off x="749078" y="4571392"/>
              <a:ext cx="963848" cy="59880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mn-ea"/>
                </a:rPr>
                <a:t>Commercial </a:t>
              </a: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mn-ea"/>
                </a:rPr>
                <a:t>design</a:t>
              </a:r>
            </a:p>
          </p:txBody>
        </p:sp>
      </p:grpSp>
      <p:sp>
        <p:nvSpPr>
          <p:cNvPr id="14" name="矩形 13"/>
          <p:cNvSpPr/>
          <p:nvPr/>
        </p:nvSpPr>
        <p:spPr>
          <a:xfrm>
            <a:off x="7925968" y="5121827"/>
            <a:ext cx="1097280" cy="368300"/>
          </a:xfrm>
          <a:prstGeom prst="rect">
            <a:avLst/>
          </a:prstGeom>
          <a:scene3d>
            <a:camera prst="perspectiveHeroicExtremeLeftFacing" fov="6000000">
              <a:rot lat="1200000" lon="1200000" rev="0"/>
            </a:camera>
            <a:lightRig rig="threePt" dir="t"/>
          </a:scene3d>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kern="100" dirty="0">
                <a:solidFill>
                  <a:schemeClr val="bg1"/>
                </a:solidFill>
                <a:effectLst/>
                <a:latin typeface="仿宋" panose="02010609060101010101" charset="-122"/>
                <a:ea typeface="仿宋" panose="02010609060101010101" charset="-122"/>
                <a:cs typeface="Times New Roman" panose="02020603050405020304" pitchFamily="18" charset="0"/>
                <a:sym typeface="+mn-ea"/>
              </a:rPr>
              <a:t>在此添加</a:t>
            </a:r>
            <a:endParaRPr kumimoji="0" lang="en-US" altLang="zh-CN" sz="1800" b="0" i="0" u="none" strike="noStrike" kern="1200" cap="none" spc="0" normalizeH="0" baseline="0" noProof="0" dirty="0" err="1">
              <a:ln>
                <a:noFill/>
              </a:ln>
              <a:solidFill>
                <a:schemeClr val="bg1"/>
              </a:solidFill>
              <a:effectLst/>
              <a:uLnTx/>
              <a:uFillTx/>
              <a:latin typeface="仿宋" panose="02010609060101010101" charset="-122"/>
              <a:ea typeface="仿宋" panose="02010609060101010101" charset="-122"/>
              <a:cs typeface="+mn-ea"/>
            </a:endParaRPr>
          </a:p>
        </p:txBody>
      </p:sp>
      <p:sp>
        <p:nvSpPr>
          <p:cNvPr id="15" name="矩形 14"/>
          <p:cNvSpPr/>
          <p:nvPr/>
        </p:nvSpPr>
        <p:spPr>
          <a:xfrm>
            <a:off x="7719973" y="5420625"/>
            <a:ext cx="1449427" cy="645160"/>
          </a:xfrm>
          <a:prstGeom prst="rect">
            <a:avLst/>
          </a:prstGeom>
          <a:scene3d>
            <a:camera prst="perspectiveHeroicExtremeLeftFacing" fov="6000000">
              <a:rot lat="1500000" lon="1200000" rev="0"/>
            </a:camera>
            <a:lightRig rig="threePt" dir="t"/>
          </a:scene3d>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lumMod val="85000"/>
                  </a:prstClr>
                </a:solidFill>
                <a:effectLst/>
                <a:uLnTx/>
                <a:uFillTx/>
                <a:latin typeface="仿宋" panose="02010609060101010101" charset="-122"/>
                <a:ea typeface="仿宋" panose="02010609060101010101" charset="-122"/>
                <a:cs typeface="+mn-ea"/>
              </a:rPr>
              <a:t>Marketing promotion</a:t>
            </a:r>
          </a:p>
        </p:txBody>
      </p:sp>
      <p:cxnSp>
        <p:nvCxnSpPr>
          <p:cNvPr id="150" name="直接连接符 149"/>
          <p:cNvCxnSpPr/>
          <p:nvPr/>
        </p:nvCxnSpPr>
        <p:spPr>
          <a:xfrm>
            <a:off x="4466122" y="5128931"/>
            <a:ext cx="0" cy="962524"/>
          </a:xfrm>
          <a:prstGeom prst="line">
            <a:avLst/>
          </a:prstGeom>
          <a:ln>
            <a:solidFill>
              <a:srgbClr val="2F528F"/>
            </a:solidFill>
          </a:ln>
          <a:effectLst/>
        </p:spPr>
        <p:style>
          <a:lnRef idx="1">
            <a:srgbClr val="4472C4"/>
          </a:lnRef>
          <a:fillRef idx="0">
            <a:srgbClr val="4472C4"/>
          </a:fillRef>
          <a:effectRef idx="0">
            <a:srgbClr val="4472C4"/>
          </a:effectRef>
          <a:fontRef idx="minor">
            <a:sysClr val="windowText" lastClr="000000"/>
          </a:fontRef>
        </p:style>
      </p:cxnSp>
      <p:cxnSp>
        <p:nvCxnSpPr>
          <p:cNvPr id="153" name="直接连接符 152"/>
          <p:cNvCxnSpPr/>
          <p:nvPr/>
        </p:nvCxnSpPr>
        <p:spPr>
          <a:xfrm>
            <a:off x="6096000" y="5133975"/>
            <a:ext cx="0" cy="962524"/>
          </a:xfrm>
          <a:prstGeom prst="line">
            <a:avLst/>
          </a:prstGeom>
          <a:ln>
            <a:solidFill>
              <a:srgbClr val="2F528F"/>
            </a:solidFill>
          </a:ln>
          <a:effectLst/>
        </p:spPr>
        <p:style>
          <a:lnRef idx="1">
            <a:srgbClr val="4472C4"/>
          </a:lnRef>
          <a:fillRef idx="0">
            <a:srgbClr val="4472C4"/>
          </a:fillRef>
          <a:effectRef idx="0">
            <a:srgbClr val="4472C4"/>
          </a:effectRef>
          <a:fontRef idx="minor">
            <a:sysClr val="windowText" lastClr="000000"/>
          </a:fontRef>
        </p:style>
      </p:cxnSp>
      <p:cxnSp>
        <p:nvCxnSpPr>
          <p:cNvPr id="154" name="直接连接符 153"/>
          <p:cNvCxnSpPr/>
          <p:nvPr/>
        </p:nvCxnSpPr>
        <p:spPr>
          <a:xfrm>
            <a:off x="7704622" y="5146675"/>
            <a:ext cx="0" cy="962524"/>
          </a:xfrm>
          <a:prstGeom prst="line">
            <a:avLst/>
          </a:prstGeom>
          <a:ln>
            <a:solidFill>
              <a:srgbClr val="2F528F"/>
            </a:solidFill>
          </a:ln>
          <a:effectLst/>
        </p:spPr>
        <p:style>
          <a:lnRef idx="1">
            <a:srgbClr val="4472C4"/>
          </a:lnRef>
          <a:fillRef idx="0">
            <a:srgbClr val="4472C4"/>
          </a:fillRef>
          <a:effectRef idx="0">
            <a:srgbClr val="4472C4"/>
          </a:effectRef>
          <a:fontRef idx="minor">
            <a:sysClr val="windowText" lastClr="000000"/>
          </a:fontRef>
        </p:style>
      </p:cxnSp>
      <p:cxnSp>
        <p:nvCxnSpPr>
          <p:cNvPr id="155" name="直接连接符 154"/>
          <p:cNvCxnSpPr/>
          <p:nvPr/>
        </p:nvCxnSpPr>
        <p:spPr>
          <a:xfrm>
            <a:off x="9266722" y="5362575"/>
            <a:ext cx="0" cy="962524"/>
          </a:xfrm>
          <a:prstGeom prst="line">
            <a:avLst/>
          </a:prstGeom>
          <a:ln>
            <a:solidFill>
              <a:srgbClr val="2F528F"/>
            </a:solidFill>
          </a:ln>
          <a:effectLst/>
        </p:spPr>
        <p:style>
          <a:lnRef idx="1">
            <a:srgbClr val="4472C4"/>
          </a:lnRef>
          <a:fillRef idx="0">
            <a:srgbClr val="4472C4"/>
          </a:fillRef>
          <a:effectRef idx="0">
            <a:srgbClr val="4472C4"/>
          </a:effectRef>
          <a:fontRef idx="minor">
            <a:sysClr val="windowText" lastClr="000000"/>
          </a:fontRef>
        </p:style>
      </p:cxnSp>
      <p:cxnSp>
        <p:nvCxnSpPr>
          <p:cNvPr id="156" name="直接连接符 155"/>
          <p:cNvCxnSpPr/>
          <p:nvPr/>
        </p:nvCxnSpPr>
        <p:spPr>
          <a:xfrm>
            <a:off x="2942122" y="5356225"/>
            <a:ext cx="0" cy="962524"/>
          </a:xfrm>
          <a:prstGeom prst="line">
            <a:avLst/>
          </a:prstGeom>
          <a:ln>
            <a:solidFill>
              <a:srgbClr val="2F528F"/>
            </a:solidFill>
          </a:ln>
          <a:effectLst/>
        </p:spPr>
        <p:style>
          <a:lnRef idx="1">
            <a:srgbClr val="4472C4"/>
          </a:lnRef>
          <a:fillRef idx="0">
            <a:srgbClr val="4472C4"/>
          </a:fillRef>
          <a:effectRef idx="0">
            <a:srgbClr val="4472C4"/>
          </a:effectRef>
          <a:fontRef idx="minor">
            <a:sysClr val="windowText" lastClr="000000"/>
          </a:fontRef>
        </p:style>
      </p:cxnSp>
      <p:sp>
        <p:nvSpPr>
          <p:cNvPr id="170" name="文本框 169"/>
          <p:cNvSpPr txBox="1"/>
          <p:nvPr/>
        </p:nvSpPr>
        <p:spPr>
          <a:xfrm>
            <a:off x="963225" y="5594906"/>
            <a:ext cx="1800493" cy="369332"/>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p>
        </p:txBody>
      </p:sp>
      <p:sp>
        <p:nvSpPr>
          <p:cNvPr id="171" name="文本框 170"/>
          <p:cNvSpPr txBox="1"/>
          <p:nvPr/>
        </p:nvSpPr>
        <p:spPr>
          <a:xfrm>
            <a:off x="9596421" y="5594906"/>
            <a:ext cx="1800493" cy="369332"/>
          </a:xfrm>
          <a:prstGeom prst="rect">
            <a:avLst/>
          </a:prstGeom>
          <a:noFill/>
        </p:spPr>
        <p:txBody>
          <a:bodyPr wrap="none" rtlCol="0">
            <a:spAutoFit/>
          </a:bodyPr>
          <a:lstStyle/>
          <a:p>
            <a:pPr marR="0" indent="0" defTabSz="914400" fontAlgn="auto">
              <a:lnSpc>
                <a:spcPct val="100000"/>
              </a:lnSpc>
              <a:spcBef>
                <a:spcPts val="0"/>
              </a:spcBef>
              <a:spcAft>
                <a:spcPts val="0"/>
              </a:spcAft>
              <a:buClrTx/>
              <a:buSzTx/>
              <a:buFontTx/>
              <a:buNone/>
              <a:defRPr/>
            </a:pP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alpha val="0"/>
                  </a:srgbClr>
                </a:solidFill>
                <a:latin typeface="仿宋" panose="02010609060101010101" charset="-122"/>
                <a:ea typeface="仿宋" panose="02010609060101010101" charset="-122"/>
                <a:cs typeface="+mn-ea"/>
              </a:rPr>
              <a:t>。</a:t>
            </a:r>
            <a:r>
              <a:rPr kumimoji="0" lang="zh-CN" altLang="en-US" b="0" i="0" kern="1200" cap="none" spc="0" normalizeH="0" baseline="0" noProof="0" dirty="0">
                <a:solidFill>
                  <a:srgbClr val="2F528F"/>
                </a:solidFill>
                <a:latin typeface="仿宋" panose="02010609060101010101" charset="-122"/>
                <a:ea typeface="仿宋" panose="02010609060101010101" charset="-122"/>
                <a:cs typeface="+mn-ea"/>
              </a:rPr>
              <a:t>。</a:t>
            </a:r>
          </a:p>
        </p:txBody>
      </p:sp>
      <p:pic>
        <p:nvPicPr>
          <p:cNvPr id="76" name="图片 7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9430" y="1726565"/>
            <a:ext cx="1759585" cy="3129280"/>
          </a:xfrm>
          <a:prstGeom prst="rect">
            <a:avLst/>
          </a:prstGeom>
          <a:ln>
            <a:noFill/>
          </a:ln>
          <a:effectLst>
            <a:outerShdw blurRad="76200" dist="50800" dir="10800000" algn="r" rotWithShape="0">
              <a:prstClr val="black">
                <a:alpha val="40000"/>
              </a:prstClr>
            </a:outerShdw>
          </a:effectLst>
          <a:scene3d>
            <a:camera prst="perspectiveRight" fov="6000000">
              <a:rot lat="0" lon="20400000" rev="0"/>
            </a:camera>
            <a:lightRig rig="threePt" dir="t"/>
          </a:scene3d>
        </p:spPr>
      </p:pic>
      <p:sp>
        <p:nvSpPr>
          <p:cNvPr id="77" name="矩形 76"/>
          <p:cNvSpPr/>
          <p:nvPr/>
        </p:nvSpPr>
        <p:spPr>
          <a:xfrm>
            <a:off x="514350" y="1717675"/>
            <a:ext cx="1758315" cy="3147695"/>
          </a:xfrm>
          <a:prstGeom prst="rect">
            <a:avLst/>
          </a:prstGeom>
          <a:solidFill>
            <a:srgbClr val="2F528F">
              <a:alpha val="85000"/>
            </a:srgbClr>
          </a:solidFill>
          <a:ln>
            <a:noFill/>
          </a:ln>
          <a:scene3d>
            <a:camera prst="perspectiveRight" fov="6000000">
              <a:rot lat="0" lon="204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73" name="图片 7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3465" y="1718945"/>
            <a:ext cx="1759585" cy="3129280"/>
          </a:xfrm>
          <a:prstGeom prst="rect">
            <a:avLst/>
          </a:prstGeom>
          <a:ln>
            <a:noFill/>
          </a:ln>
          <a:effectLst>
            <a:outerShdw blurRad="76200" dist="50800" dir="10800000" algn="r" rotWithShape="0">
              <a:prstClr val="black">
                <a:alpha val="40000"/>
              </a:prstClr>
            </a:outerShdw>
          </a:effectLst>
          <a:scene3d>
            <a:camera prst="perspectiveRight" fov="6000000">
              <a:rot lat="0" lon="20400000" rev="0"/>
            </a:camera>
            <a:lightRig rig="threePt" dir="t"/>
          </a:scene3d>
        </p:spPr>
      </p:pic>
      <p:sp>
        <p:nvSpPr>
          <p:cNvPr id="74" name="矩形 73"/>
          <p:cNvSpPr/>
          <p:nvPr/>
        </p:nvSpPr>
        <p:spPr>
          <a:xfrm>
            <a:off x="1048385" y="1710690"/>
            <a:ext cx="1758315" cy="3147695"/>
          </a:xfrm>
          <a:prstGeom prst="rect">
            <a:avLst/>
          </a:prstGeom>
          <a:solidFill>
            <a:srgbClr val="2F528F">
              <a:alpha val="85000"/>
            </a:srgbClr>
          </a:solidFill>
          <a:ln>
            <a:noFill/>
          </a:ln>
          <a:scene3d>
            <a:camera prst="perspectiveRight" fov="6000000">
              <a:rot lat="0" lon="204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70" name="图片 6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90675" y="1718945"/>
            <a:ext cx="1759585" cy="3129280"/>
          </a:xfrm>
          <a:prstGeom prst="rect">
            <a:avLst/>
          </a:prstGeom>
          <a:ln>
            <a:noFill/>
          </a:ln>
          <a:effectLst>
            <a:outerShdw blurRad="76200" dist="50800" dir="10800000" algn="r" rotWithShape="0">
              <a:prstClr val="black">
                <a:alpha val="40000"/>
              </a:prstClr>
            </a:outerShdw>
          </a:effectLst>
          <a:scene3d>
            <a:camera prst="perspectiveRight" fov="6000000">
              <a:rot lat="0" lon="20400000" rev="0"/>
            </a:camera>
            <a:lightRig rig="threePt" dir="t"/>
          </a:scene3d>
        </p:spPr>
      </p:pic>
      <p:sp>
        <p:nvSpPr>
          <p:cNvPr id="71" name="矩形 70"/>
          <p:cNvSpPr/>
          <p:nvPr/>
        </p:nvSpPr>
        <p:spPr>
          <a:xfrm>
            <a:off x="1586230" y="1720850"/>
            <a:ext cx="1758315" cy="3129280"/>
          </a:xfrm>
          <a:prstGeom prst="rect">
            <a:avLst/>
          </a:prstGeom>
          <a:solidFill>
            <a:srgbClr val="2F528F">
              <a:alpha val="85000"/>
            </a:srgbClr>
          </a:solidFill>
          <a:ln>
            <a:noFill/>
          </a:ln>
          <a:scene3d>
            <a:camera prst="perspectiveRight" fov="6000000">
              <a:rot lat="0" lon="204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65" name="图片 6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44395" y="1718945"/>
            <a:ext cx="1759585" cy="3129280"/>
          </a:xfrm>
          <a:prstGeom prst="rect">
            <a:avLst/>
          </a:prstGeom>
          <a:ln>
            <a:noFill/>
          </a:ln>
          <a:effectLst>
            <a:outerShdw blurRad="76200" dist="50800" dir="10800000" algn="r" rotWithShape="0">
              <a:prstClr val="black">
                <a:alpha val="40000"/>
              </a:prstClr>
            </a:outerShdw>
          </a:effectLst>
          <a:scene3d>
            <a:camera prst="perspectiveRight" fov="6000000">
              <a:rot lat="0" lon="20400000" rev="0"/>
            </a:camera>
            <a:lightRig rig="threePt" dir="t"/>
          </a:scene3d>
        </p:spPr>
      </p:pic>
      <p:sp>
        <p:nvSpPr>
          <p:cNvPr id="62" name="矩形 61"/>
          <p:cNvSpPr/>
          <p:nvPr/>
        </p:nvSpPr>
        <p:spPr>
          <a:xfrm>
            <a:off x="2139950" y="1720850"/>
            <a:ext cx="1758315" cy="3129280"/>
          </a:xfrm>
          <a:prstGeom prst="rect">
            <a:avLst/>
          </a:prstGeom>
          <a:solidFill>
            <a:srgbClr val="2F528F">
              <a:alpha val="85000"/>
            </a:srgbClr>
          </a:solidFill>
          <a:ln>
            <a:noFill/>
          </a:ln>
          <a:scene3d>
            <a:camera prst="perspectiveRight" fov="6000000">
              <a:rot lat="0" lon="204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120" name="图片 119"/>
          <p:cNvPicPr/>
          <p:nvPr/>
        </p:nvPicPr>
        <p:blipFill>
          <a:blip r:embed="rId5" cstate="screen">
            <a:extLst>
              <a:ext uri="{28A0092B-C50C-407E-A947-70E740481C1C}">
                <a14:useLocalDpi xmlns:a14="http://schemas.microsoft.com/office/drawing/2010/main"/>
              </a:ext>
            </a:extLst>
          </a:blip>
          <a:srcRect/>
          <a:stretch>
            <a:fillRect/>
          </a:stretch>
        </p:blipFill>
        <p:spPr>
          <a:xfrm>
            <a:off x="2675255" y="1717675"/>
            <a:ext cx="1759585" cy="3129280"/>
          </a:xfrm>
          <a:prstGeom prst="rect">
            <a:avLst/>
          </a:prstGeom>
          <a:ln>
            <a:noFill/>
          </a:ln>
          <a:effectLst>
            <a:outerShdw blurRad="76200" dist="50800" dir="10800000" algn="r" rotWithShape="0">
              <a:prstClr val="black">
                <a:alpha val="40000"/>
              </a:prstClr>
            </a:outerShdw>
          </a:effectLst>
          <a:scene3d>
            <a:camera prst="perspectiveRight" fov="6000000">
              <a:rot lat="0" lon="20400000" rev="0"/>
            </a:camera>
            <a:lightRig rig="threePt" dir="t"/>
          </a:scene3d>
        </p:spPr>
      </p:pic>
      <p:sp>
        <p:nvSpPr>
          <p:cNvPr id="31" name="矩形 30"/>
          <p:cNvSpPr/>
          <p:nvPr/>
        </p:nvSpPr>
        <p:spPr>
          <a:xfrm>
            <a:off x="2678430" y="1719580"/>
            <a:ext cx="1758315" cy="3129280"/>
          </a:xfrm>
          <a:prstGeom prst="rect">
            <a:avLst/>
          </a:prstGeom>
          <a:solidFill>
            <a:srgbClr val="010101">
              <a:alpha val="40000"/>
            </a:srgbClr>
          </a:solidFill>
          <a:ln>
            <a:noFill/>
          </a:ln>
          <a:effectLst>
            <a:outerShdw blurRad="76200" dist="63500" dir="10800000" algn="r" rotWithShape="0">
              <a:prstClr val="black">
                <a:alpha val="40000"/>
              </a:prstClr>
            </a:outerShdw>
          </a:effectLst>
          <a:scene3d>
            <a:camera prst="perspectiveRight" fov="6000000">
              <a:rot lat="0" lon="204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143" name="图片 14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10445" y="1722120"/>
            <a:ext cx="1759585" cy="3129280"/>
          </a:xfrm>
          <a:prstGeom prst="rect">
            <a:avLst/>
          </a:prstGeom>
          <a:ln w="6350">
            <a:noFill/>
          </a:ln>
          <a:effectLst>
            <a:outerShdw blurRad="76200" dist="50800" algn="l" rotWithShape="0">
              <a:prstClr val="black">
                <a:alpha val="40000"/>
              </a:prstClr>
            </a:outerShdw>
          </a:effectLst>
          <a:scene3d>
            <a:camera prst="perspectiveContrastingLeftFacing" fov="6000000">
              <a:rot lat="0" lon="1200000" rev="0"/>
            </a:camera>
            <a:lightRig rig="threePt" dir="t"/>
          </a:scene3d>
        </p:spPr>
      </p:pic>
      <p:sp>
        <p:nvSpPr>
          <p:cNvPr id="144" name="矩形 143"/>
          <p:cNvSpPr/>
          <p:nvPr/>
        </p:nvSpPr>
        <p:spPr>
          <a:xfrm>
            <a:off x="9918700" y="1716405"/>
            <a:ext cx="1758315" cy="3136900"/>
          </a:xfrm>
          <a:prstGeom prst="rect">
            <a:avLst/>
          </a:prstGeom>
          <a:solidFill>
            <a:srgbClr val="2F528F">
              <a:alpha val="90000"/>
            </a:srgbClr>
          </a:solidFill>
          <a:ln>
            <a:noFill/>
          </a:ln>
          <a:scene3d>
            <a:camera prst="perspectiveContrastingLeftFacing" fov="6000000">
              <a:rot lat="0" lon="12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庞门正道标题体"/>
              <a:ea typeface="阿里巴巴普惠体 L" panose="00020600040101010101" charset="-122"/>
              <a:cs typeface="+mn-ea"/>
            </a:endParaRPr>
          </a:p>
        </p:txBody>
      </p:sp>
      <p:pic>
        <p:nvPicPr>
          <p:cNvPr id="140" name="图片 13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70695" y="1708785"/>
            <a:ext cx="1759585" cy="3129280"/>
          </a:xfrm>
          <a:prstGeom prst="rect">
            <a:avLst/>
          </a:prstGeom>
          <a:ln w="6350">
            <a:noFill/>
          </a:ln>
          <a:effectLst>
            <a:outerShdw blurRad="76200" dist="50800" algn="l" rotWithShape="0">
              <a:prstClr val="black">
                <a:alpha val="40000"/>
              </a:prstClr>
            </a:outerShdw>
          </a:effectLst>
          <a:scene3d>
            <a:camera prst="perspectiveContrastingLeftFacing" fov="6000000">
              <a:rot lat="0" lon="1200000" rev="0"/>
            </a:camera>
            <a:lightRig rig="threePt" dir="t"/>
          </a:scene3d>
        </p:spPr>
      </p:pic>
      <p:sp>
        <p:nvSpPr>
          <p:cNvPr id="141" name="矩形 140"/>
          <p:cNvSpPr/>
          <p:nvPr/>
        </p:nvSpPr>
        <p:spPr>
          <a:xfrm>
            <a:off x="9378950" y="1702435"/>
            <a:ext cx="1758315" cy="3136900"/>
          </a:xfrm>
          <a:prstGeom prst="rect">
            <a:avLst/>
          </a:prstGeom>
          <a:solidFill>
            <a:srgbClr val="2F528F">
              <a:alpha val="90000"/>
            </a:srgbClr>
          </a:solidFill>
          <a:ln>
            <a:noFill/>
          </a:ln>
          <a:scene3d>
            <a:camera prst="perspectiveContrastingLeftFacing" fov="6000000">
              <a:rot lat="0" lon="12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庞门正道标题体"/>
              <a:ea typeface="阿里巴巴普惠体 L" panose="00020600040101010101" charset="-122"/>
              <a:cs typeface="+mn-ea"/>
            </a:endParaRPr>
          </a:p>
        </p:txBody>
      </p:sp>
      <p:pic>
        <p:nvPicPr>
          <p:cNvPr id="137" name="图片 13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07450" y="1720215"/>
            <a:ext cx="1759585" cy="3129280"/>
          </a:xfrm>
          <a:prstGeom prst="rect">
            <a:avLst/>
          </a:prstGeom>
          <a:ln w="6350">
            <a:noFill/>
          </a:ln>
          <a:effectLst>
            <a:outerShdw blurRad="76200" dist="50800" algn="l" rotWithShape="0">
              <a:prstClr val="black">
                <a:alpha val="40000"/>
              </a:prstClr>
            </a:outerShdw>
          </a:effectLst>
          <a:scene3d>
            <a:camera prst="perspectiveContrastingLeftFacing" fov="6000000">
              <a:rot lat="0" lon="1200000" rev="0"/>
            </a:camera>
            <a:lightRig rig="threePt" dir="t"/>
          </a:scene3d>
        </p:spPr>
      </p:pic>
      <p:sp>
        <p:nvSpPr>
          <p:cNvPr id="138" name="矩形 137"/>
          <p:cNvSpPr/>
          <p:nvPr/>
        </p:nvSpPr>
        <p:spPr>
          <a:xfrm>
            <a:off x="8815705" y="1713865"/>
            <a:ext cx="1758315" cy="3136900"/>
          </a:xfrm>
          <a:prstGeom prst="rect">
            <a:avLst/>
          </a:prstGeom>
          <a:solidFill>
            <a:srgbClr val="2F528F">
              <a:alpha val="90000"/>
            </a:srgbClr>
          </a:solidFill>
          <a:ln>
            <a:noFill/>
          </a:ln>
          <a:scene3d>
            <a:camera prst="perspectiveContrastingLeftFacing" fov="6000000">
              <a:rot lat="0" lon="12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庞门正道标题体"/>
              <a:ea typeface="阿里巴巴普惠体 L" panose="00020600040101010101" charset="-122"/>
              <a:cs typeface="+mn-ea"/>
            </a:endParaRPr>
          </a:p>
        </p:txBody>
      </p:sp>
      <p:pic>
        <p:nvPicPr>
          <p:cNvPr id="125" name="图片 12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46745" y="1708785"/>
            <a:ext cx="1759585" cy="3129280"/>
          </a:xfrm>
          <a:prstGeom prst="rect">
            <a:avLst/>
          </a:prstGeom>
          <a:ln w="6350">
            <a:noFill/>
          </a:ln>
          <a:effectLst>
            <a:outerShdw blurRad="76200" dist="50800" algn="l" rotWithShape="0">
              <a:prstClr val="black">
                <a:alpha val="40000"/>
              </a:prstClr>
            </a:outerShdw>
          </a:effectLst>
          <a:scene3d>
            <a:camera prst="perspectiveContrastingLeftFacing" fov="6000000">
              <a:rot lat="0" lon="1200000" rev="0"/>
            </a:camera>
            <a:lightRig rig="threePt" dir="t"/>
          </a:scene3d>
        </p:spPr>
      </p:pic>
      <p:pic>
        <p:nvPicPr>
          <p:cNvPr id="121" name="图片 120"/>
          <p:cNvPicPr/>
          <p:nvPr/>
        </p:nvPicPr>
        <p:blipFill>
          <a:blip r:embed="rId7" cstate="screen">
            <a:extLst>
              <a:ext uri="{28A0092B-C50C-407E-A947-70E740481C1C}">
                <a14:useLocalDpi xmlns:a14="http://schemas.microsoft.com/office/drawing/2010/main"/>
              </a:ext>
            </a:extLst>
          </a:blip>
          <a:srcRect/>
          <a:stretch>
            <a:fillRect/>
          </a:stretch>
        </p:blipFill>
        <p:spPr>
          <a:xfrm>
            <a:off x="6080760" y="1800860"/>
            <a:ext cx="1715770" cy="2969260"/>
          </a:xfrm>
          <a:prstGeom prst="rect">
            <a:avLst/>
          </a:prstGeom>
          <a:ln>
            <a:noFill/>
          </a:ln>
        </p:spPr>
      </p:pic>
      <p:sp>
        <p:nvSpPr>
          <p:cNvPr id="126" name="矩形 125"/>
          <p:cNvSpPr/>
          <p:nvPr/>
        </p:nvSpPr>
        <p:spPr>
          <a:xfrm>
            <a:off x="8255000" y="1702435"/>
            <a:ext cx="1758315" cy="3136900"/>
          </a:xfrm>
          <a:prstGeom prst="rect">
            <a:avLst/>
          </a:prstGeom>
          <a:solidFill>
            <a:srgbClr val="2F528F">
              <a:alpha val="90000"/>
            </a:srgbClr>
          </a:solidFill>
          <a:ln>
            <a:noFill/>
          </a:ln>
          <a:scene3d>
            <a:camera prst="perspectiveContrastingLeftFacing" fov="6000000">
              <a:rot lat="0" lon="12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庞门正道标题体"/>
              <a:ea typeface="阿里巴巴普惠体 L" panose="00020600040101010101" charset="-122"/>
              <a:cs typeface="+mn-ea"/>
            </a:endParaRPr>
          </a:p>
        </p:txBody>
      </p:sp>
      <p:sp>
        <p:nvSpPr>
          <p:cNvPr id="38" name="矩形 37"/>
          <p:cNvSpPr/>
          <p:nvPr/>
        </p:nvSpPr>
        <p:spPr>
          <a:xfrm>
            <a:off x="6073140" y="1800860"/>
            <a:ext cx="1743075" cy="2981960"/>
          </a:xfrm>
          <a:prstGeom prst="rect">
            <a:avLst/>
          </a:prstGeom>
          <a:solidFill>
            <a:srgbClr val="4472C4">
              <a:alpha val="5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17" name="图片 16" descr="若来新文創IP形象設計-梦山海平面IP形象珣珣珣珣小怪兽 - 原创作品 - 站酷 ZCOOL"/>
          <p:cNvPicPr/>
          <p:nvPr/>
        </p:nvPicPr>
        <p:blipFill>
          <a:blip r:embed="rId8" cstate="screen">
            <a:extLst>
              <a:ext uri="{28A0092B-C50C-407E-A947-70E740481C1C}">
                <a14:useLocalDpi xmlns:a14="http://schemas.microsoft.com/office/drawing/2010/main"/>
              </a:ext>
            </a:extLst>
          </a:blip>
          <a:srcRect/>
          <a:stretch>
            <a:fillRect/>
          </a:stretch>
        </p:blipFill>
        <p:spPr>
          <a:xfrm>
            <a:off x="4342765" y="1800860"/>
            <a:ext cx="1715770" cy="2959100"/>
          </a:xfrm>
          <a:prstGeom prst="rect">
            <a:avLst/>
          </a:prstGeom>
          <a:ln>
            <a:noFill/>
          </a:ln>
        </p:spPr>
      </p:pic>
      <p:sp>
        <p:nvSpPr>
          <p:cNvPr id="50" name="矩形 49"/>
          <p:cNvSpPr/>
          <p:nvPr/>
        </p:nvSpPr>
        <p:spPr>
          <a:xfrm>
            <a:off x="4341495" y="1800860"/>
            <a:ext cx="1743075" cy="2981960"/>
          </a:xfrm>
          <a:prstGeom prst="rect">
            <a:avLst/>
          </a:prstGeom>
          <a:solidFill>
            <a:srgbClr val="002060">
              <a:alpha val="50000"/>
            </a:srgbClr>
          </a:soli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ea"/>
            </a:endParaRPr>
          </a:p>
        </p:txBody>
      </p:sp>
      <p:pic>
        <p:nvPicPr>
          <p:cNvPr id="122" name="图片 121"/>
          <p:cNvPicPr/>
          <p:nvPr/>
        </p:nvPicPr>
        <p:blipFill>
          <a:blip r:embed="rId9" cstate="screen">
            <a:extLst>
              <a:ext uri="{28A0092B-C50C-407E-A947-70E740481C1C}">
                <a14:useLocalDpi xmlns:a14="http://schemas.microsoft.com/office/drawing/2010/main"/>
              </a:ext>
            </a:extLst>
          </a:blip>
          <a:srcRect/>
          <a:stretch>
            <a:fillRect/>
          </a:stretch>
        </p:blipFill>
        <p:spPr>
          <a:xfrm>
            <a:off x="7718425" y="1710055"/>
            <a:ext cx="1759585" cy="3129280"/>
          </a:xfrm>
          <a:prstGeom prst="rect">
            <a:avLst/>
          </a:prstGeom>
          <a:ln w="6350">
            <a:noFill/>
          </a:ln>
          <a:effectLst>
            <a:outerShdw blurRad="63500" dist="50800" algn="l" rotWithShape="0">
              <a:prstClr val="black">
                <a:alpha val="40000"/>
              </a:prstClr>
            </a:outerShdw>
          </a:effectLst>
          <a:scene3d>
            <a:camera prst="perspectiveContrastingLeftFacing" fov="6000000">
              <a:rot lat="0" lon="1200000" rev="0"/>
            </a:camera>
            <a:lightRig rig="threePt" dir="t"/>
          </a:scene3d>
        </p:spPr>
      </p:pic>
      <p:sp>
        <p:nvSpPr>
          <p:cNvPr id="81" name="矩形 80"/>
          <p:cNvSpPr/>
          <p:nvPr/>
        </p:nvSpPr>
        <p:spPr>
          <a:xfrm>
            <a:off x="7715250" y="1710055"/>
            <a:ext cx="1758315" cy="3136900"/>
          </a:xfrm>
          <a:prstGeom prst="rect">
            <a:avLst/>
          </a:prstGeom>
          <a:solidFill>
            <a:srgbClr val="4472C4">
              <a:alpha val="60000"/>
            </a:srgbClr>
          </a:solidFill>
          <a:ln>
            <a:noFill/>
          </a:ln>
          <a:scene3d>
            <a:camera prst="perspectiveContrastingLeftFacing" fov="6000000">
              <a:rot lat="0" lon="1200000" rev="0"/>
            </a:camera>
            <a:lightRig rig="threePt" dir="t"/>
          </a:scene3d>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庞门正道标题体"/>
              <a:ea typeface="阿里巴巴普惠体 L" panose="00020600040101010101" charset="-122"/>
              <a:cs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C172A"/>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3">
            <a:alphaModFix amt="14000"/>
          </a:blip>
          <a:stretch>
            <a:fillRect/>
          </a:stretch>
        </p:blipFill>
        <p:spPr>
          <a:xfrm>
            <a:off x="-9525" y="0"/>
            <a:ext cx="12201525" cy="6858000"/>
          </a:xfrm>
          <a:prstGeom prst="rect">
            <a:avLst/>
          </a:prstGeom>
        </p:spPr>
      </p:pic>
      <p:sp>
        <p:nvSpPr>
          <p:cNvPr id="20" name="矩形 19"/>
          <p:cNvSpPr/>
          <p:nvPr/>
        </p:nvSpPr>
        <p:spPr>
          <a:xfrm>
            <a:off x="0" y="0"/>
            <a:ext cx="12192000" cy="6858000"/>
          </a:xfrm>
          <a:prstGeom prst="rect">
            <a:avLst/>
          </a:prstGeom>
          <a:solidFill>
            <a:srgbClr val="0A123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庞门正道标题体"/>
              <a:ea typeface="阿里巴巴普惠体 L" panose="00020600040101010101" charset="-122"/>
              <a:cs typeface="+mn-cs"/>
            </a:endParaRPr>
          </a:p>
        </p:txBody>
      </p:sp>
      <p:pic>
        <p:nvPicPr>
          <p:cNvPr id="56" name="图片 55" descr="球 の 畅 想空间展陈设计设计很上头 - 原创作品 - 站酷 ZCOOL"/>
          <p:cNvPicPr/>
          <p:nvPr/>
        </p:nvPicPr>
        <p:blipFill>
          <a:blip r:embed="rId4" cstate="screen">
            <a:extLst>
              <a:ext uri="{28A0092B-C50C-407E-A947-70E740481C1C}">
                <a14:useLocalDpi xmlns:a14="http://schemas.microsoft.com/office/drawing/2010/main"/>
              </a:ext>
            </a:extLst>
          </a:blip>
          <a:srcRect/>
          <a:stretch>
            <a:fillRect/>
          </a:stretch>
        </p:blipFill>
        <p:spPr>
          <a:xfrm>
            <a:off x="7969885" y="4464050"/>
            <a:ext cx="3297555" cy="1684655"/>
          </a:xfrm>
          <a:prstGeom prst="roundRect">
            <a:avLst>
              <a:gd name="adj" fmla="val 1991"/>
            </a:avLst>
          </a:prstGeom>
        </p:spPr>
      </p:pic>
      <p:pic>
        <p:nvPicPr>
          <p:cNvPr id="102" name="图片 101"/>
          <p:cNvPicPr/>
          <p:nvPr/>
        </p:nvPicPr>
        <p:blipFill>
          <a:blip r:embed="rId5" cstate="screen">
            <a:extLst>
              <a:ext uri="{28A0092B-C50C-407E-A947-70E740481C1C}">
                <a14:useLocalDpi xmlns:a14="http://schemas.microsoft.com/office/drawing/2010/main"/>
              </a:ext>
            </a:extLst>
          </a:blip>
          <a:srcRect/>
          <a:stretch>
            <a:fillRect/>
          </a:stretch>
        </p:blipFill>
        <p:spPr>
          <a:xfrm>
            <a:off x="7969885" y="2548890"/>
            <a:ext cx="3297555" cy="1684655"/>
          </a:xfrm>
          <a:prstGeom prst="roundRect">
            <a:avLst>
              <a:gd name="adj" fmla="val 3007"/>
            </a:avLst>
          </a:prstGeom>
          <a:noFill/>
          <a:ln w="9525">
            <a:noFill/>
          </a:ln>
        </p:spPr>
      </p:pic>
      <p:pic>
        <p:nvPicPr>
          <p:cNvPr id="55" name="图片 54" descr="上古传奇 《山海经礼盒》带你集齐珍奇异兽！-JOYTOP摄影产品摄影我叫徐日天 - 原创作品 - 站酷 ZCOOL"/>
          <p:cNvPicPr/>
          <p:nvPr/>
        </p:nvPicPr>
        <p:blipFill>
          <a:blip r:embed="rId6" cstate="screen">
            <a:extLst>
              <a:ext uri="{28A0092B-C50C-407E-A947-70E740481C1C}">
                <a14:useLocalDpi xmlns:a14="http://schemas.microsoft.com/office/drawing/2010/main"/>
              </a:ext>
            </a:extLst>
          </a:blip>
          <a:srcRect l="-74"/>
          <a:stretch>
            <a:fillRect/>
          </a:stretch>
        </p:blipFill>
        <p:spPr>
          <a:xfrm>
            <a:off x="4446905" y="4464050"/>
            <a:ext cx="3297555" cy="1684655"/>
          </a:xfrm>
          <a:prstGeom prst="roundRect">
            <a:avLst>
              <a:gd name="adj" fmla="val 1788"/>
            </a:avLst>
          </a:prstGeom>
        </p:spPr>
      </p:pic>
      <p:pic>
        <p:nvPicPr>
          <p:cNvPr id="54" name="图片 53" descr="图片1"/>
          <p:cNvPicPr/>
          <p:nvPr/>
        </p:nvPicPr>
        <p:blipFill>
          <a:blip r:embed="rId7" cstate="screen">
            <a:extLst>
              <a:ext uri="{28A0092B-C50C-407E-A947-70E740481C1C}">
                <a14:useLocalDpi xmlns:a14="http://schemas.microsoft.com/office/drawing/2010/main"/>
              </a:ext>
            </a:extLst>
          </a:blip>
          <a:stretch>
            <a:fillRect/>
          </a:stretch>
        </p:blipFill>
        <p:spPr>
          <a:xfrm>
            <a:off x="924560" y="2548890"/>
            <a:ext cx="3297555" cy="1684655"/>
          </a:xfrm>
          <a:prstGeom prst="roundRect">
            <a:avLst>
              <a:gd name="adj" fmla="val 4410"/>
            </a:avLst>
          </a:prstGeom>
          <a:blipFill dpi="0" rotWithShape="1">
            <a:blip r:embed="rId8"/>
            <a:srcRect/>
            <a:tile tx="0" ty="0" sx="100000" sy="100000" flip="none" algn="ctr"/>
          </a:blipFill>
          <a:ln w="57150">
            <a:noFill/>
          </a:ln>
          <a:effectLst>
            <a:outerShdw blurRad="76200" dist="25400" dir="5400000" algn="t" rotWithShape="0">
              <a:prstClr val="black">
                <a:alpha val="40000"/>
              </a:prstClr>
            </a:outerShdw>
          </a:effectLst>
        </p:spPr>
      </p:pic>
      <p:pic>
        <p:nvPicPr>
          <p:cNvPr id="103" name="图片 102"/>
          <p:cNvPicPr/>
          <p:nvPr/>
        </p:nvPicPr>
        <p:blipFill>
          <a:blip r:embed="rId9" cstate="screen">
            <a:extLst>
              <a:ext uri="{28A0092B-C50C-407E-A947-70E740481C1C}">
                <a14:useLocalDpi xmlns:a14="http://schemas.microsoft.com/office/drawing/2010/main"/>
              </a:ext>
            </a:extLst>
          </a:blip>
          <a:srcRect/>
          <a:stretch>
            <a:fillRect/>
          </a:stretch>
        </p:blipFill>
        <p:spPr>
          <a:xfrm>
            <a:off x="924560" y="4464050"/>
            <a:ext cx="3297555" cy="1676400"/>
          </a:xfrm>
          <a:prstGeom prst="roundRect">
            <a:avLst>
              <a:gd name="adj" fmla="val 2813"/>
            </a:avLst>
          </a:prstGeom>
          <a:noFill/>
          <a:ln w="9525">
            <a:noFill/>
          </a:ln>
        </p:spPr>
      </p:pic>
      <p:sp>
        <p:nvSpPr>
          <p:cNvPr id="39" name="矩形: 圆角 38"/>
          <p:cNvSpPr/>
          <p:nvPr/>
        </p:nvSpPr>
        <p:spPr>
          <a:xfrm>
            <a:off x="911860" y="2538730"/>
            <a:ext cx="3311525" cy="1703070"/>
          </a:xfrm>
          <a:prstGeom prst="roundRect">
            <a:avLst>
              <a:gd name="adj" fmla="val 4288"/>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40" name="矩形: 圆角 39"/>
          <p:cNvSpPr/>
          <p:nvPr/>
        </p:nvSpPr>
        <p:spPr>
          <a:xfrm>
            <a:off x="924560" y="4464685"/>
            <a:ext cx="3297555" cy="1684020"/>
          </a:xfrm>
          <a:prstGeom prst="roundRect">
            <a:avLst>
              <a:gd name="adj" fmla="val 1470"/>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pic>
        <p:nvPicPr>
          <p:cNvPr id="101" name="图片 100"/>
          <p:cNvPicPr/>
          <p:nvPr/>
        </p:nvPicPr>
        <p:blipFill>
          <a:blip r:embed="rId10" cstate="screen">
            <a:extLst>
              <a:ext uri="{28A0092B-C50C-407E-A947-70E740481C1C}">
                <a14:useLocalDpi xmlns:a14="http://schemas.microsoft.com/office/drawing/2010/main"/>
              </a:ext>
            </a:extLst>
          </a:blip>
          <a:srcRect l="-131"/>
          <a:stretch>
            <a:fillRect/>
          </a:stretch>
        </p:blipFill>
        <p:spPr>
          <a:xfrm>
            <a:off x="4446905" y="2548890"/>
            <a:ext cx="3297555" cy="1684655"/>
          </a:xfrm>
          <a:prstGeom prst="roundRect">
            <a:avLst>
              <a:gd name="adj" fmla="val 3159"/>
            </a:avLst>
          </a:prstGeom>
          <a:blipFill dpi="0" rotWithShape="1">
            <a:blip r:embed="rId8"/>
            <a:srcRect/>
            <a:tile tx="0" ty="0" sx="100000" sy="100000" flip="none" algn="ctr"/>
          </a:blipFill>
          <a:ln w="57150">
            <a:noFill/>
          </a:ln>
          <a:effectLst>
            <a:outerShdw blurRad="76200" dist="25400" dir="5400000" algn="t" rotWithShape="0">
              <a:prstClr val="black">
                <a:alpha val="40000"/>
              </a:prstClr>
            </a:outerShdw>
          </a:effectLst>
        </p:spPr>
      </p:pic>
      <p:sp>
        <p:nvSpPr>
          <p:cNvPr id="41" name="矩形: 圆角 40"/>
          <p:cNvSpPr/>
          <p:nvPr/>
        </p:nvSpPr>
        <p:spPr>
          <a:xfrm>
            <a:off x="4446905" y="4464685"/>
            <a:ext cx="3297555" cy="1684020"/>
          </a:xfrm>
          <a:prstGeom prst="roundRect">
            <a:avLst>
              <a:gd name="adj" fmla="val 4288"/>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42" name="矩形: 圆角 41"/>
          <p:cNvSpPr/>
          <p:nvPr/>
        </p:nvSpPr>
        <p:spPr>
          <a:xfrm>
            <a:off x="4441190" y="2543810"/>
            <a:ext cx="3303270" cy="1700530"/>
          </a:xfrm>
          <a:prstGeom prst="roundRect">
            <a:avLst>
              <a:gd name="adj" fmla="val 3883"/>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43" name="矩形: 圆角 42"/>
          <p:cNvSpPr/>
          <p:nvPr/>
        </p:nvSpPr>
        <p:spPr>
          <a:xfrm>
            <a:off x="7963535" y="2547620"/>
            <a:ext cx="3297555" cy="1690370"/>
          </a:xfrm>
          <a:prstGeom prst="roundRect">
            <a:avLst>
              <a:gd name="adj" fmla="val 2366"/>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spcBef>
                <a:spcPts val="0"/>
              </a:spcBef>
              <a:spcAft>
                <a:spcPts val="0"/>
              </a:spcAft>
              <a:buClrTx/>
              <a:buSzTx/>
              <a:buFontTx/>
              <a:defRPr/>
            </a:pPr>
            <a:endParaRPr lang="zh-CN" altLang="en-US" sz="1350" noProof="0">
              <a:ln>
                <a:noFill/>
              </a:ln>
              <a:solidFill>
                <a:prstClr val="white"/>
              </a:solidFill>
              <a:effectLst/>
              <a:uLnTx/>
              <a:uFillTx/>
              <a:latin typeface="等线" panose="02010600030101010101" pitchFamily="2" charset="-122"/>
              <a:ea typeface="等线" panose="02010600030101010101" pitchFamily="2" charset="-122"/>
              <a:sym typeface="+mn-ea"/>
            </a:endParaRPr>
          </a:p>
        </p:txBody>
      </p:sp>
      <p:sp>
        <p:nvSpPr>
          <p:cNvPr id="44" name="矩形: 圆角 43"/>
          <p:cNvSpPr/>
          <p:nvPr/>
        </p:nvSpPr>
        <p:spPr>
          <a:xfrm>
            <a:off x="7954010" y="4439285"/>
            <a:ext cx="3297555" cy="1722120"/>
          </a:xfrm>
          <a:prstGeom prst="roundRect">
            <a:avLst>
              <a:gd name="adj" fmla="val 1846"/>
            </a:avLst>
          </a:prstGeom>
          <a:gradFill>
            <a:gsLst>
              <a:gs pos="0">
                <a:srgbClr val="0C172A">
                  <a:alpha val="80000"/>
                </a:srgbClr>
              </a:gs>
              <a:gs pos="100000">
                <a:srgbClr val="0C172A">
                  <a:alpha val="0"/>
                </a:srgbClr>
              </a:gs>
            </a:gsLst>
            <a:lin ang="0" scaled="0"/>
          </a:gradFill>
          <a:ln w="57150">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 name="矩形 1"/>
          <p:cNvSpPr/>
          <p:nvPr/>
        </p:nvSpPr>
        <p:spPr>
          <a:xfrm>
            <a:off x="1119505" y="3045460"/>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3" name="矩形 2"/>
          <p:cNvSpPr/>
          <p:nvPr/>
        </p:nvSpPr>
        <p:spPr>
          <a:xfrm>
            <a:off x="4642485" y="3045460"/>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2" name="矩形 21"/>
          <p:cNvSpPr/>
          <p:nvPr/>
        </p:nvSpPr>
        <p:spPr>
          <a:xfrm>
            <a:off x="8165465" y="3045460"/>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27" name="矩形 26"/>
          <p:cNvSpPr/>
          <p:nvPr/>
        </p:nvSpPr>
        <p:spPr>
          <a:xfrm>
            <a:off x="1119505" y="4959985"/>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32" name="矩形 31"/>
          <p:cNvSpPr/>
          <p:nvPr/>
        </p:nvSpPr>
        <p:spPr>
          <a:xfrm>
            <a:off x="4642485" y="4959985"/>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37" name="矩形 36"/>
          <p:cNvSpPr/>
          <p:nvPr/>
        </p:nvSpPr>
        <p:spPr>
          <a:xfrm>
            <a:off x="8165465" y="4959985"/>
            <a:ext cx="53975" cy="692150"/>
          </a:xfrm>
          <a:prstGeom prst="rect">
            <a:avLst/>
          </a:pr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18" name="组合 17"/>
          <p:cNvGrpSpPr/>
          <p:nvPr/>
        </p:nvGrpSpPr>
        <p:grpSpPr>
          <a:xfrm>
            <a:off x="1328420" y="3078163"/>
            <a:ext cx="2235200" cy="620395"/>
            <a:chOff x="2044" y="4107"/>
            <a:chExt cx="3520" cy="977"/>
          </a:xfrm>
        </p:grpSpPr>
        <p:sp>
          <p:nvSpPr>
            <p:cNvPr id="5" name="矩形 4"/>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rPr>
                <a:t>在此添加标题</a:t>
              </a:r>
            </a:p>
          </p:txBody>
        </p:sp>
        <p:sp>
          <p:nvSpPr>
            <p:cNvPr id="9" name="矩形 8"/>
            <p:cNvSpPr/>
            <p:nvPr/>
          </p:nvSpPr>
          <p:spPr>
            <a:xfrm>
              <a:off x="2044" y="4697"/>
              <a:ext cx="3520" cy="387"/>
            </a:xfrm>
            <a:prstGeom prst="rect">
              <a:avLst/>
            </a:prstGeom>
          </p:spPr>
          <p:txBody>
            <a:bodyPr wrap="non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16" name="组合 15"/>
          <p:cNvGrpSpPr/>
          <p:nvPr/>
        </p:nvGrpSpPr>
        <p:grpSpPr>
          <a:xfrm>
            <a:off x="4847590" y="3077528"/>
            <a:ext cx="2235200" cy="627380"/>
            <a:chOff x="2048" y="4107"/>
            <a:chExt cx="3520" cy="988"/>
          </a:xfrm>
        </p:grpSpPr>
        <p:sp>
          <p:nvSpPr>
            <p:cNvPr id="19" name="矩形 18"/>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lang="zh-CN" altLang="en-US" sz="2000" b="1" noProof="0" dirty="0">
                  <a:ln>
                    <a:noFill/>
                  </a:ln>
                  <a:solidFill>
                    <a:prstClr val="white">
                      <a:lumMod val="95000"/>
                    </a:prstClr>
                  </a:solidFill>
                  <a:effectLst/>
                  <a:uLnTx/>
                  <a:uFillTx/>
                  <a:latin typeface="+mj-ea"/>
                  <a:ea typeface="+mj-ea"/>
                  <a:sym typeface="+mn-ea"/>
                </a:rPr>
                <a:t>在此添加标题</a:t>
              </a:r>
              <a:endPar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21" name="矩形 20"/>
            <p:cNvSpPr/>
            <p:nvPr/>
          </p:nvSpPr>
          <p:spPr>
            <a:xfrm>
              <a:off x="2048" y="4708"/>
              <a:ext cx="3520" cy="387"/>
            </a:xfrm>
            <a:prstGeom prst="rect">
              <a:avLst/>
            </a:prstGeom>
          </p:spPr>
          <p:txBody>
            <a:bodyPr wrap="non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28" name="组合 27"/>
          <p:cNvGrpSpPr/>
          <p:nvPr/>
        </p:nvGrpSpPr>
        <p:grpSpPr>
          <a:xfrm>
            <a:off x="8364220" y="3076893"/>
            <a:ext cx="2529840" cy="627380"/>
            <a:chOff x="2048" y="4107"/>
            <a:chExt cx="3984" cy="988"/>
          </a:xfrm>
        </p:grpSpPr>
        <p:sp>
          <p:nvSpPr>
            <p:cNvPr id="30" name="矩形 29"/>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lang="zh-CN" altLang="en-US" sz="2000" b="1" noProof="0" dirty="0">
                  <a:ln>
                    <a:noFill/>
                  </a:ln>
                  <a:solidFill>
                    <a:prstClr val="white">
                      <a:lumMod val="95000"/>
                    </a:prstClr>
                  </a:solidFill>
                  <a:effectLst/>
                  <a:uLnTx/>
                  <a:uFillTx/>
                  <a:latin typeface="+mj-ea"/>
                  <a:ea typeface="+mj-ea"/>
                  <a:sym typeface="+mn-ea"/>
                </a:rPr>
                <a:t>在此添加标题</a:t>
              </a:r>
              <a:endPar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33" name="矩形 32"/>
            <p:cNvSpPr/>
            <p:nvPr/>
          </p:nvSpPr>
          <p:spPr>
            <a:xfrm>
              <a:off x="2048" y="4708"/>
              <a:ext cx="3984" cy="387"/>
            </a:xfrm>
            <a:prstGeom prst="rect">
              <a:avLst/>
            </a:prstGeom>
          </p:spPr>
          <p:txBody>
            <a:bodyPr wrap="squar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35" name="组合 34"/>
          <p:cNvGrpSpPr/>
          <p:nvPr/>
        </p:nvGrpSpPr>
        <p:grpSpPr>
          <a:xfrm>
            <a:off x="1330960" y="4997768"/>
            <a:ext cx="2235200" cy="627380"/>
            <a:chOff x="2048" y="4107"/>
            <a:chExt cx="3520" cy="988"/>
          </a:xfrm>
        </p:grpSpPr>
        <p:sp>
          <p:nvSpPr>
            <p:cNvPr id="46" name="矩形 45"/>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lang="zh-CN" altLang="en-US" sz="2000" b="1" noProof="0" dirty="0">
                  <a:ln>
                    <a:noFill/>
                  </a:ln>
                  <a:solidFill>
                    <a:prstClr val="white">
                      <a:lumMod val="95000"/>
                    </a:prstClr>
                  </a:solidFill>
                  <a:effectLst/>
                  <a:uLnTx/>
                  <a:uFillTx/>
                  <a:latin typeface="+mj-ea"/>
                  <a:ea typeface="+mj-ea"/>
                  <a:sym typeface="+mn-ea"/>
                </a:rPr>
                <a:t>在此添加标题</a:t>
              </a:r>
              <a:endPar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47" name="矩形 46"/>
            <p:cNvSpPr/>
            <p:nvPr/>
          </p:nvSpPr>
          <p:spPr>
            <a:xfrm>
              <a:off x="2048" y="4708"/>
              <a:ext cx="3520" cy="387"/>
            </a:xfrm>
            <a:prstGeom prst="rect">
              <a:avLst/>
            </a:prstGeom>
          </p:spPr>
          <p:txBody>
            <a:bodyPr wrap="non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48" name="组合 47"/>
          <p:cNvGrpSpPr/>
          <p:nvPr/>
        </p:nvGrpSpPr>
        <p:grpSpPr>
          <a:xfrm>
            <a:off x="4847590" y="4997133"/>
            <a:ext cx="2235200" cy="627380"/>
            <a:chOff x="2048" y="4107"/>
            <a:chExt cx="3520" cy="988"/>
          </a:xfrm>
        </p:grpSpPr>
        <p:sp>
          <p:nvSpPr>
            <p:cNvPr id="49" name="矩形 48"/>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lang="zh-CN" altLang="en-US" sz="2000" b="1" noProof="0" dirty="0">
                  <a:ln>
                    <a:noFill/>
                  </a:ln>
                  <a:solidFill>
                    <a:prstClr val="white">
                      <a:lumMod val="95000"/>
                    </a:prstClr>
                  </a:solidFill>
                  <a:effectLst/>
                  <a:uLnTx/>
                  <a:uFillTx/>
                  <a:latin typeface="+mj-ea"/>
                  <a:ea typeface="+mj-ea"/>
                  <a:sym typeface="+mn-ea"/>
                </a:rPr>
                <a:t>在此添加标题</a:t>
              </a:r>
              <a:endPar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24" name="矩形 23"/>
            <p:cNvSpPr/>
            <p:nvPr/>
          </p:nvSpPr>
          <p:spPr>
            <a:xfrm>
              <a:off x="2048" y="4708"/>
              <a:ext cx="3520" cy="387"/>
            </a:xfrm>
            <a:prstGeom prst="rect">
              <a:avLst/>
            </a:prstGeom>
          </p:spPr>
          <p:txBody>
            <a:bodyPr wrap="non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51" name="组合 50"/>
          <p:cNvGrpSpPr/>
          <p:nvPr/>
        </p:nvGrpSpPr>
        <p:grpSpPr>
          <a:xfrm>
            <a:off x="8364220" y="4996498"/>
            <a:ext cx="2486660" cy="627380"/>
            <a:chOff x="2048" y="4107"/>
            <a:chExt cx="3916" cy="988"/>
          </a:xfrm>
        </p:grpSpPr>
        <p:sp>
          <p:nvSpPr>
            <p:cNvPr id="52" name="矩形 51"/>
            <p:cNvSpPr/>
            <p:nvPr/>
          </p:nvSpPr>
          <p:spPr>
            <a:xfrm>
              <a:off x="2048" y="4107"/>
              <a:ext cx="2400" cy="484"/>
            </a:xfrm>
            <a:prstGeom prst="rect">
              <a:avLst/>
            </a:prstGeom>
          </p:spPr>
          <p:txBody>
            <a:bodyPr wrap="none" lIns="0" tIns="0" rIns="0" bIns="0">
              <a:sp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lang="zh-CN" altLang="en-US" sz="2000" b="1" noProof="0" dirty="0">
                  <a:ln>
                    <a:noFill/>
                  </a:ln>
                  <a:solidFill>
                    <a:prstClr val="white">
                      <a:lumMod val="95000"/>
                    </a:prstClr>
                  </a:solidFill>
                  <a:effectLst/>
                  <a:uLnTx/>
                  <a:uFillTx/>
                  <a:latin typeface="+mj-ea"/>
                  <a:ea typeface="+mj-ea"/>
                  <a:sym typeface="+mn-ea"/>
                </a:rPr>
                <a:t>在此添加标题</a:t>
              </a:r>
              <a:endParaRPr kumimoji="0" lang="zh-CN" altLang="en-US" sz="2000" b="1" i="0" u="none" strike="noStrike" kern="1200" cap="none" spc="0" normalizeH="0" baseline="0" noProof="0" dirty="0">
                <a:ln>
                  <a:noFill/>
                </a:ln>
                <a:solidFill>
                  <a:prstClr val="white">
                    <a:lumMod val="95000"/>
                  </a:prstClr>
                </a:solidFill>
                <a:effectLst/>
                <a:uLnTx/>
                <a:uFillTx/>
                <a:latin typeface="+mj-ea"/>
                <a:ea typeface="+mj-ea"/>
                <a:cs typeface="+mn-cs"/>
              </a:endParaRPr>
            </a:p>
          </p:txBody>
        </p:sp>
        <p:sp>
          <p:nvSpPr>
            <p:cNvPr id="53" name="矩形 52"/>
            <p:cNvSpPr/>
            <p:nvPr/>
          </p:nvSpPr>
          <p:spPr>
            <a:xfrm>
              <a:off x="2048" y="4708"/>
              <a:ext cx="3916" cy="387"/>
            </a:xfrm>
            <a:prstGeom prst="rect">
              <a:avLst/>
            </a:prstGeom>
          </p:spPr>
          <p:txBody>
            <a:bodyPr wrap="square" lIns="0" tIns="0" rIns="0" bIns="0">
              <a:spAutoFit/>
            </a:bodyPr>
            <a:lstStyle/>
            <a:p>
              <a:pPr algn="l"/>
              <a:r>
                <a:rPr lang="zh-CN" sz="1600">
                  <a:solidFill>
                    <a:schemeClr val="bg1"/>
                  </a:solidFill>
                  <a:ea typeface="黑体" panose="02010609060101010101" charset="-122"/>
                  <a:sym typeface="+mn-ea"/>
                </a:rPr>
                <a:t>在此添加工作的主要内容</a:t>
              </a:r>
              <a:endParaRPr kumimoji="0" lang="zh-CN" altLang="en-US" sz="1600" b="0" i="0" u="none" strike="noStrike" kern="1200" cap="none" spc="0" normalizeH="0" baseline="0" noProof="0" dirty="0">
                <a:ln>
                  <a:noFill/>
                </a:ln>
                <a:solidFill>
                  <a:prstClr val="white">
                    <a:lumMod val="95000"/>
                  </a:prstClr>
                </a:solidFill>
                <a:effectLst/>
                <a:uLnTx/>
                <a:uFillTx/>
                <a:latin typeface="汉仪旗黑-40S" panose="00020600040101010101" pitchFamily="18" charset="-122"/>
                <a:ea typeface="汉仪旗黑-40S" panose="00020600040101010101" pitchFamily="18" charset="-122"/>
                <a:cs typeface="+mn-cs"/>
              </a:endParaRPr>
            </a:p>
          </p:txBody>
        </p:sp>
      </p:grpSp>
      <p:grpSp>
        <p:nvGrpSpPr>
          <p:cNvPr id="26" name="组合 25"/>
          <p:cNvGrpSpPr/>
          <p:nvPr/>
        </p:nvGrpSpPr>
        <p:grpSpPr>
          <a:xfrm>
            <a:off x="7466330" y="1851343"/>
            <a:ext cx="3804920" cy="383540"/>
            <a:chOff x="12358" y="652"/>
            <a:chExt cx="5992" cy="604"/>
          </a:xfrm>
        </p:grpSpPr>
        <p:sp>
          <p:nvSpPr>
            <p:cNvPr id="29" name="矩形 28"/>
            <p:cNvSpPr/>
            <p:nvPr/>
          </p:nvSpPr>
          <p:spPr>
            <a:xfrm>
              <a:off x="12358" y="656"/>
              <a:ext cx="2160" cy="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2729" y="673"/>
              <a:ext cx="1776" cy="580"/>
            </a:xfrm>
            <a:prstGeom prst="rect">
              <a:avLst/>
            </a:prstGeom>
            <a:noFill/>
          </p:spPr>
          <p:txBody>
            <a:bodyPr wrap="square" rtlCol="0" anchor="t">
              <a:spAutoFit/>
            </a:bodyPr>
            <a:lstStyle/>
            <a:p>
              <a:pPr algn="dist">
                <a:buClrTx/>
                <a:buSzTx/>
                <a:buFontTx/>
              </a:pPr>
              <a:r>
                <a:rPr lang="zh-CN" b="1">
                  <a:ln>
                    <a:solidFill>
                      <a:srgbClr val="010101">
                        <a:alpha val="59000"/>
                      </a:srgbClr>
                    </a:solidFill>
                  </a:ln>
                  <a:noFill/>
                  <a:latin typeface="汉仪雁翎体简" panose="02010609000101010101" charset="-122"/>
                  <a:ea typeface="汉仪雁翎体简" panose="02010609000101010101" charset="-122"/>
                  <a:sym typeface="+mn-ea"/>
                </a:rPr>
                <a:t>主要内容</a:t>
              </a:r>
            </a:p>
          </p:txBody>
        </p:sp>
        <p:sp>
          <p:nvSpPr>
            <p:cNvPr id="36" name="矩形 35"/>
            <p:cNvSpPr/>
            <p:nvPr/>
          </p:nvSpPr>
          <p:spPr>
            <a:xfrm>
              <a:off x="14520" y="652"/>
              <a:ext cx="3830" cy="6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5" name="文本框 44"/>
            <p:cNvSpPr txBox="1"/>
            <p:nvPr/>
          </p:nvSpPr>
          <p:spPr>
            <a:xfrm>
              <a:off x="14963" y="742"/>
              <a:ext cx="2880" cy="436"/>
            </a:xfrm>
            <a:prstGeom prst="rect">
              <a:avLst/>
            </a:prstGeom>
            <a:noFill/>
          </p:spPr>
          <p:txBody>
            <a:bodyPr wrap="none" lIns="0" tIns="0" rIns="0" bIns="0" rtlCol="0">
              <a:spAutoFit/>
            </a:bodyPr>
            <a:lstStyle/>
            <a:p>
              <a:pPr algn="l"/>
              <a:r>
                <a:rPr lang="zh-CN" altLang="en-US">
                  <a:solidFill>
                    <a:schemeClr val="tx1">
                      <a:lumMod val="85000"/>
                      <a:lumOff val="15000"/>
                    </a:schemeClr>
                  </a:solidFill>
                  <a:latin typeface="汉仪雁翎体简" panose="02010609000101010101" charset="-122"/>
                  <a:ea typeface="汉仪雁翎体简" panose="02010609000101010101" charset="-122"/>
                  <a:sym typeface="+mn-ea"/>
                </a:rPr>
                <a:t>在此添加主要内容</a:t>
              </a:r>
            </a:p>
          </p:txBody>
        </p:sp>
        <p:pic>
          <p:nvPicPr>
            <p:cNvPr id="58" name="图片 57"/>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12457" y="655"/>
              <a:ext cx="400" cy="522"/>
            </a:xfrm>
            <a:prstGeom prst="rect">
              <a:avLst/>
            </a:prstGeom>
          </p:spPr>
        </p:pic>
      </p:grpSp>
      <p:sp>
        <p:nvSpPr>
          <p:cNvPr id="59" name="文本框 58"/>
          <p:cNvSpPr txBox="1"/>
          <p:nvPr/>
        </p:nvSpPr>
        <p:spPr>
          <a:xfrm>
            <a:off x="4328160" y="1184275"/>
            <a:ext cx="3535680" cy="460375"/>
          </a:xfrm>
          <a:prstGeom prst="rect">
            <a:avLst/>
          </a:prstGeom>
          <a:noFill/>
        </p:spPr>
        <p:txBody>
          <a:bodyPr wrap="none" rtlCol="0">
            <a:spAutoFit/>
          </a:bodyPr>
          <a:lstStyle/>
          <a:p>
            <a:pPr algn="ctr"/>
            <a:r>
              <a:rPr lang="zh-CN" sz="2400">
                <a:solidFill>
                  <a:schemeClr val="bg1"/>
                </a:solidFill>
                <a:ea typeface="黑体" panose="02010609060101010101" charset="-122"/>
                <a:sym typeface="+mn-ea"/>
              </a:rPr>
              <a:t>在此添加工作的主要内容</a:t>
            </a:r>
          </a:p>
        </p:txBody>
      </p:sp>
      <p:sp>
        <p:nvSpPr>
          <p:cNvPr id="60" name="文本框 59"/>
          <p:cNvSpPr txBox="1"/>
          <p:nvPr/>
        </p:nvSpPr>
        <p:spPr>
          <a:xfrm>
            <a:off x="582930" y="659130"/>
            <a:ext cx="11026140" cy="460375"/>
          </a:xfrm>
          <a:prstGeom prst="rect">
            <a:avLst/>
          </a:prstGeom>
          <a:noFill/>
        </p:spPr>
        <p:txBody>
          <a:bodyPr wrap="square" rtlCol="0" anchor="t">
            <a:spAutoFit/>
          </a:bodyPr>
          <a:lstStyle/>
          <a:p>
            <a:pPr algn="ctr"/>
            <a:r>
              <a:rPr lang="zh-CN" altLang="en-US" sz="2400" cap="all">
                <a:solidFill>
                  <a:schemeClr val="bg2">
                    <a:lumMod val="65000"/>
                    <a:alpha val="38000"/>
                  </a:schemeClr>
                </a:solidFill>
                <a:uFillTx/>
              </a:rPr>
              <a:t>To </a:t>
            </a:r>
            <a:r>
              <a:rPr lang="en-US" altLang="zh-CN" sz="2400" cap="all">
                <a:solidFill>
                  <a:schemeClr val="bg2">
                    <a:lumMod val="65000"/>
                    <a:alpha val="38000"/>
                  </a:schemeClr>
                </a:solidFill>
                <a:uFillTx/>
              </a:rPr>
              <a:t>YU</a:t>
            </a:r>
            <a:r>
              <a:rPr lang="zh-CN" altLang="en-US" sz="2400" cap="all">
                <a:solidFill>
                  <a:schemeClr val="bg2">
                    <a:lumMod val="65000"/>
                    <a:alpha val="38000"/>
                  </a:schemeClr>
                </a:solidFill>
                <a:uFillTx/>
              </a:rPr>
              <a:t> fu as the title, to mountain and Sea as the body</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391</Words>
  <Application>Microsoft Office PowerPoint</Application>
  <PresentationFormat>宽屏</PresentationFormat>
  <Paragraphs>77</Paragraphs>
  <Slides>13</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OPPOSans B</vt:lpstr>
      <vt:lpstr>Radikal</vt:lpstr>
      <vt:lpstr>等线</vt:lpstr>
      <vt:lpstr>仿宋</vt:lpstr>
      <vt:lpstr>汉仪旗黑-40S</vt:lpstr>
      <vt:lpstr>汉仪雅酷黑 45W</vt:lpstr>
      <vt:lpstr>汉仪雁翎体简</vt:lpstr>
      <vt:lpstr>庞门正道标题体</vt:lpstr>
      <vt:lpstr>苹方 常规</vt:lpstr>
      <vt:lpstr>思源宋体 CN Medium</vt:lpstr>
      <vt:lpstr>微软雅黑</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山海传说国潮大气工作汇报ppt模板</dc:title>
  <dc:creator>刘雅丽</dc:creator>
  <cp:keywords>P界达人</cp:keywords>
  <dc:description>www.51pptmoban.com</dc:description>
  <cp:lastModifiedBy>Win user</cp:lastModifiedBy>
  <cp:revision>153</cp:revision>
  <dcterms:created xsi:type="dcterms:W3CDTF">2019-06-19T02:08:00Z</dcterms:created>
  <dcterms:modified xsi:type="dcterms:W3CDTF">2022-01-20T13:05:53Z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E3DC578F84ED4391AF271702CE3340E0</vt:lpwstr>
  </property>
</Properties>
</file>