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7" r:id="rId2"/>
    <p:sldId id="278" r:id="rId3"/>
    <p:sldId id="279" r:id="rId4"/>
    <p:sldId id="261" r:id="rId5"/>
    <p:sldId id="271" r:id="rId6"/>
    <p:sldId id="280" r:id="rId7"/>
    <p:sldId id="265" r:id="rId8"/>
    <p:sldId id="267" r:id="rId9"/>
    <p:sldId id="281" r:id="rId10"/>
    <p:sldId id="266" r:id="rId11"/>
    <p:sldId id="268" r:id="rId12"/>
    <p:sldId id="282" r:id="rId13"/>
    <p:sldId id="274" r:id="rId14"/>
    <p:sldId id="269" r:id="rId15"/>
    <p:sldId id="283" r:id="rId16"/>
    <p:sldId id="257" r:id="rId17"/>
    <p:sldId id="317" r:id="rId18"/>
    <p:sldId id="31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我是bob亲" initials="我是bob亲" lastIdx="1" clrIdx="0">
    <p:extLst>
      <p:ext uri="{19B8F6BF-5375-455C-9EA6-DF929625EA0E}">
        <p15:presenceInfo xmlns:p15="http://schemas.microsoft.com/office/powerpoint/2012/main" userId="我是bob亲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23B"/>
    <a:srgbClr val="8CA899"/>
    <a:srgbClr val="769785"/>
    <a:srgbClr val="FBDD74"/>
    <a:srgbClr val="A9BEAA"/>
    <a:srgbClr val="F48B1D"/>
    <a:srgbClr val="F9AB27"/>
    <a:srgbClr val="739582"/>
    <a:srgbClr val="F9B04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272F565A-5974-4581-A8B6-4E28F01D26A9}" type="datetimeFigureOut">
              <a:rPr lang="zh-CN" altLang="en-US" smtClean="0"/>
              <a:pPr/>
              <a:t>2022/1/20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EC9B0903-1EF8-41DD-BF8D-93E90CA7A1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772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05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4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820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8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48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42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8139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52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8214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8048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59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66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8" userDrawn="1">
          <p15:clr>
            <a:srgbClr val="F26B43"/>
          </p15:clr>
        </p15:guide>
        <p15:guide id="2" orient="horz" pos="346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2.emf"/><Relationship Id="rId5" Type="http://schemas.microsoft.com/office/2007/relationships/hdphoto" Target="../media/hdphoto12.wdp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microsoft.com/office/2007/relationships/hdphoto" Target="../media/hdphoto15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6.jpeg"/><Relationship Id="rId12" Type="http://schemas.openxmlformats.org/officeDocument/2006/relationships/image" Target="../media/image39.png"/><Relationship Id="rId17" Type="http://schemas.microsoft.com/office/2007/relationships/hdphoto" Target="../media/hdphoto17.wdp"/><Relationship Id="rId2" Type="http://schemas.openxmlformats.org/officeDocument/2006/relationships/tags" Target="../tags/tag4.xml"/><Relationship Id="rId16" Type="http://schemas.openxmlformats.org/officeDocument/2006/relationships/image" Target="../media/image41.png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35.jpeg"/><Relationship Id="rId11" Type="http://schemas.microsoft.com/office/2007/relationships/hdphoto" Target="../media/hdphoto14.wdp"/><Relationship Id="rId5" Type="http://schemas.openxmlformats.org/officeDocument/2006/relationships/image" Target="../media/image34.jpeg"/><Relationship Id="rId15" Type="http://schemas.microsoft.com/office/2007/relationships/hdphoto" Target="../media/hdphoto16.wdp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0.emf"/><Relationship Id="rId1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emf"/><Relationship Id="rId2" Type="http://schemas.openxmlformats.org/officeDocument/2006/relationships/tags" Target="../tags/tag1.xml"/><Relationship Id="rId1" Type="http://schemas.openxmlformats.org/officeDocument/2006/relationships/themeOverride" Target="../theme/themeOverride2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microsoft.com/office/2007/relationships/hdphoto" Target="../media/hdphoto4.wdp"/><Relationship Id="rId12" Type="http://schemas.microsoft.com/office/2007/relationships/hdphoto" Target="../media/hdphoto6.wdp"/><Relationship Id="rId2" Type="http://schemas.openxmlformats.org/officeDocument/2006/relationships/tags" Target="../tags/tag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13.emf"/><Relationship Id="rId10" Type="http://schemas.microsoft.com/office/2007/relationships/hdphoto" Target="../media/hdphoto5.wdp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6.png"/><Relationship Id="rId1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1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emf"/><Relationship Id="rId12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themeOverride" Target="../theme/themeOverride4.xml"/><Relationship Id="rId6" Type="http://schemas.microsoft.com/office/2007/relationships/hdphoto" Target="../media/hdphoto8.wdp"/><Relationship Id="rId11" Type="http://schemas.microsoft.com/office/2007/relationships/hdphoto" Target="../media/hdphoto10.wdp"/><Relationship Id="rId5" Type="http://schemas.openxmlformats.org/officeDocument/2006/relationships/image" Target="../media/image19.png"/><Relationship Id="rId10" Type="http://schemas.openxmlformats.org/officeDocument/2006/relationships/image" Target="../media/image21.png"/><Relationship Id="rId4" Type="http://schemas.openxmlformats.org/officeDocument/2006/relationships/notesSlide" Target="../notesSlides/notesSlide3.xml"/><Relationship Id="rId9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>
            <a:extLst>
              <a:ext uri="{FF2B5EF4-FFF2-40B4-BE49-F238E27FC236}">
                <a16:creationId xmlns:a16="http://schemas.microsoft.com/office/drawing/2014/main" id="{EC2BFB17-3384-4ADF-8B3B-B1A7866555C5}"/>
              </a:ext>
            </a:extLst>
          </p:cNvPr>
          <p:cNvSpPr/>
          <p:nvPr/>
        </p:nvSpPr>
        <p:spPr>
          <a:xfrm>
            <a:off x="704851" y="3317875"/>
            <a:ext cx="393699" cy="3936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47CA4E0-B65F-4BFA-BBE0-9315504C03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6926" y="0"/>
            <a:ext cx="6454774" cy="576282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F0AA10A-8C0C-4ABC-8DD0-C74FBAEB6550}"/>
              </a:ext>
            </a:extLst>
          </p:cNvPr>
          <p:cNvSpPr txBox="1"/>
          <p:nvPr/>
        </p:nvSpPr>
        <p:spPr>
          <a:xfrm>
            <a:off x="778690" y="3313793"/>
            <a:ext cx="2847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简约水彩风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B614B0A-616D-451D-B980-F70A1AE630F4}"/>
              </a:ext>
            </a:extLst>
          </p:cNvPr>
          <p:cNvSpPr txBox="1"/>
          <p:nvPr/>
        </p:nvSpPr>
        <p:spPr>
          <a:xfrm>
            <a:off x="778689" y="3898568"/>
            <a:ext cx="6522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纪念画册相册</a:t>
            </a:r>
            <a:r>
              <a:rPr lang="en-US" altLang="zh-CN" sz="4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A9463191-DC46-415A-94AC-7E8AB91913F5}"/>
              </a:ext>
            </a:extLst>
          </p:cNvPr>
          <p:cNvSpPr/>
          <p:nvPr/>
        </p:nvSpPr>
        <p:spPr>
          <a:xfrm>
            <a:off x="778688" y="4668009"/>
            <a:ext cx="7079437" cy="564391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en-GB" sz="1000" i="1" spc="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Create Simple &amp; Creative Slide Presentation With Us. Don't let your ego get too close to your position so that if your position gets shot down, your ego doesn't go with it.</a:t>
            </a:r>
            <a:r>
              <a:rPr lang="en-GB" altLang="zh-CN" sz="1000" b="0" i="1" spc="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 Don't let your ego get too close </a:t>
            </a:r>
            <a:endParaRPr lang="en-GB" sz="1000" i="1" spc="5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46CBAF2-03C9-49CB-90F2-6D93D4D17437}"/>
              </a:ext>
            </a:extLst>
          </p:cNvPr>
          <p:cNvSpPr/>
          <p:nvPr/>
        </p:nvSpPr>
        <p:spPr>
          <a:xfrm>
            <a:off x="7394575" y="4322762"/>
            <a:ext cx="196850" cy="19685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2F56669-23E3-4D65-9B37-99EA4CED43D9}"/>
              </a:ext>
            </a:extLst>
          </p:cNvPr>
          <p:cNvCxnSpPr>
            <a:cxnSpLocks/>
          </p:cNvCxnSpPr>
          <p:nvPr/>
        </p:nvCxnSpPr>
        <p:spPr>
          <a:xfrm flipH="1">
            <a:off x="869950" y="5456464"/>
            <a:ext cx="1118870" cy="0"/>
          </a:xfrm>
          <a:prstGeom prst="line">
            <a:avLst/>
          </a:prstGeom>
          <a:ln w="6350" cap="flat"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BEFEF6A7-BFBB-453A-981F-C8EE1A5DF13E}"/>
              </a:ext>
            </a:extLst>
          </p:cNvPr>
          <p:cNvSpPr txBox="1"/>
          <p:nvPr/>
        </p:nvSpPr>
        <p:spPr>
          <a:xfrm>
            <a:off x="609600" y="2822822"/>
            <a:ext cx="70262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  <a:cs typeface="+mn-cs"/>
              </a:rPr>
              <a:t>Contracted watercolor wind</a:t>
            </a:r>
          </a:p>
        </p:txBody>
      </p:sp>
    </p:spTree>
    <p:extLst>
      <p:ext uri="{BB962C8B-B14F-4D97-AF65-F5344CB8AC3E}">
        <p14:creationId xmlns:p14="http://schemas.microsoft.com/office/powerpoint/2010/main" val="382695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F994BBD1-FAC5-4B8A-8240-2504B4197B20}"/>
              </a:ext>
            </a:extLst>
          </p:cNvPr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7A30DD-6FFE-4BA2-8401-FA1431281CAD}"/>
              </a:ext>
            </a:extLst>
          </p:cNvPr>
          <p:cNvSpPr/>
          <p:nvPr/>
        </p:nvSpPr>
        <p:spPr>
          <a:xfrm>
            <a:off x="5196046" y="859972"/>
            <a:ext cx="1799908" cy="59980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EA2FD0C8-AFB9-40F1-96D3-DC1C54FC4591}"/>
              </a:ext>
            </a:extLst>
          </p:cNvPr>
          <p:cNvSpPr txBox="1"/>
          <p:nvPr/>
        </p:nvSpPr>
        <p:spPr>
          <a:xfrm>
            <a:off x="595671" y="1865797"/>
            <a:ext cx="3847489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valuable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</a:t>
            </a: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the created item may be intangible such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50A5669-9AC5-48D6-9AD6-55A4367BDF32}"/>
              </a:ext>
            </a:extLst>
          </p:cNvPr>
          <p:cNvSpPr txBox="1"/>
          <p:nvPr/>
        </p:nvSpPr>
        <p:spPr>
          <a:xfrm>
            <a:off x="4622718" y="1344236"/>
            <a:ext cx="2946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>
                <a:gradFill>
                  <a:gsLst>
                    <a:gs pos="19000">
                      <a:schemeClr val="accent1"/>
                    </a:gs>
                    <a:gs pos="80000">
                      <a:schemeClr val="accent2">
                        <a:lumMod val="75000"/>
                      </a:schemeClr>
                    </a:gs>
                    <a:gs pos="76000">
                      <a:srgbClr val="FFFFFF"/>
                    </a:gs>
                    <a:gs pos="25000">
                      <a:schemeClr val="bg1"/>
                    </a:gs>
                  </a:gsLst>
                  <a:lin ang="2700000" scaled="0"/>
                </a:gradFill>
              </a:rPr>
              <a:t>Thousands of miles of smoke </a:t>
            </a:r>
          </a:p>
        </p:txBody>
      </p:sp>
      <p:sp>
        <p:nvSpPr>
          <p:cNvPr id="25" name="TextBox 3">
            <a:extLst>
              <a:ext uri="{FF2B5EF4-FFF2-40B4-BE49-F238E27FC236}">
                <a16:creationId xmlns:a16="http://schemas.microsoft.com/office/drawing/2014/main" id="{FAE6A9C0-FAD6-4786-AD64-286860A62B04}"/>
              </a:ext>
            </a:extLst>
          </p:cNvPr>
          <p:cNvSpPr txBox="1"/>
          <p:nvPr/>
        </p:nvSpPr>
        <p:spPr>
          <a:xfrm>
            <a:off x="7870336" y="3949708"/>
            <a:ext cx="3847489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valuable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</a:t>
            </a: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the created item may be intangible such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E9CD10D-CDF2-4710-A7EA-D3942647DA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907" r="63342" b="6759"/>
          <a:stretch/>
        </p:blipFill>
        <p:spPr>
          <a:xfrm rot="20999479">
            <a:off x="4953000" y="3533776"/>
            <a:ext cx="2885594" cy="3333749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5AD3D066-1EE0-475B-B620-D1D2FE9192FB}"/>
              </a:ext>
            </a:extLst>
          </p:cNvPr>
          <p:cNvSpPr/>
          <p:nvPr/>
        </p:nvSpPr>
        <p:spPr>
          <a:xfrm>
            <a:off x="628792" y="146934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D9401D4-0BD3-4DE4-A1FF-F0BB085EE788}"/>
              </a:ext>
            </a:extLst>
          </p:cNvPr>
          <p:cNvSpPr/>
          <p:nvPr/>
        </p:nvSpPr>
        <p:spPr>
          <a:xfrm>
            <a:off x="582973" y="1459389"/>
            <a:ext cx="2995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执牵起你温柔的手心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72AD79C-46EE-4BA8-BE4C-7108271F2480}"/>
              </a:ext>
            </a:extLst>
          </p:cNvPr>
          <p:cNvSpPr/>
          <p:nvPr/>
        </p:nvSpPr>
        <p:spPr>
          <a:xfrm>
            <a:off x="7896656" y="3508275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97EFC79-10D8-4467-9737-E1EC5BE43B9B}"/>
              </a:ext>
            </a:extLst>
          </p:cNvPr>
          <p:cNvSpPr/>
          <p:nvPr/>
        </p:nvSpPr>
        <p:spPr>
          <a:xfrm>
            <a:off x="7848303" y="3514725"/>
            <a:ext cx="389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依偎着你宽厚的肩膀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B68A891-49D9-41E9-ADDF-9897D3E0A9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3768213"/>
            <a:ext cx="1637242" cy="167005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E0FC62E-FD4F-4B6D-946E-4079CC6392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5399" y="3768213"/>
            <a:ext cx="1637242" cy="167005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E9F2CE7-0ABF-4E5D-8037-0F6961B032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6237" y="840299"/>
            <a:ext cx="1628775" cy="1639888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3ADA8C11-B723-42C3-9BE2-B912B037109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7900" y="840299"/>
            <a:ext cx="1628775" cy="16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7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BD882FF3-C8CF-4A51-AA38-9AD4FD161403}"/>
              </a:ext>
            </a:extLst>
          </p:cNvPr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DA445AB-F64F-49A7-8CDC-342F5F8EB107}"/>
              </a:ext>
            </a:extLst>
          </p:cNvPr>
          <p:cNvSpPr/>
          <p:nvPr/>
        </p:nvSpPr>
        <p:spPr>
          <a:xfrm>
            <a:off x="9536271" y="512763"/>
            <a:ext cx="1799908" cy="63452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65F0C7-C7FA-4F5C-88CC-3593B5CEC50C}"/>
              </a:ext>
            </a:extLst>
          </p:cNvPr>
          <p:cNvSpPr txBox="1"/>
          <p:nvPr/>
        </p:nvSpPr>
        <p:spPr>
          <a:xfrm>
            <a:off x="9651835" y="1429961"/>
            <a:ext cx="15687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bg1">
                    <a:alpha val="57000"/>
                  </a:schemeClr>
                </a:solidFill>
                <a:latin typeface="Edwardian Script ITC" panose="030303020407070D0804" pitchFamily="66" charset="0"/>
              </a:rPr>
              <a:t>Thousands of miles of smoke,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DE88E3-5F55-49B5-AEC0-1DAD6D931757}"/>
              </a:ext>
            </a:extLst>
          </p:cNvPr>
          <p:cNvSpPr txBox="1"/>
          <p:nvPr/>
        </p:nvSpPr>
        <p:spPr>
          <a:xfrm>
            <a:off x="695326" y="5423285"/>
            <a:ext cx="838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/>
              <a:t>Thousands of miles of smoke, language pavilion</a:t>
            </a:r>
            <a:r>
              <a:rPr lang="en-US" altLang="zh-CN"/>
              <a:t>begonias outside the curtain</a:t>
            </a:r>
            <a:endParaRPr lang="zh-CN" altLang="en-US"/>
          </a:p>
        </p:txBody>
      </p:sp>
      <p:sp>
        <p:nvSpPr>
          <p:cNvPr id="13" name="TextBox 3">
            <a:extLst>
              <a:ext uri="{FF2B5EF4-FFF2-40B4-BE49-F238E27FC236}">
                <a16:creationId xmlns:a16="http://schemas.microsoft.com/office/drawing/2014/main" id="{ED73E609-0CD4-42C0-8B8A-BA3E6A7458AF}"/>
              </a:ext>
            </a:extLst>
          </p:cNvPr>
          <p:cNvSpPr txBox="1"/>
          <p:nvPr/>
        </p:nvSpPr>
        <p:spPr>
          <a:xfrm>
            <a:off x="695325" y="4380967"/>
            <a:ext cx="2603835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 Phenomenon whereby somenew and 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1CA52880-F90E-42DC-ADDC-2CE3A43F7144}"/>
              </a:ext>
            </a:extLst>
          </p:cNvPr>
          <p:cNvSpPr/>
          <p:nvPr/>
        </p:nvSpPr>
        <p:spPr>
          <a:xfrm>
            <a:off x="1995113" y="4001843"/>
            <a:ext cx="189158" cy="1891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7637955-79E2-4B80-A58E-E12075825200}"/>
              </a:ext>
            </a:extLst>
          </p:cNvPr>
          <p:cNvSpPr/>
          <p:nvPr/>
        </p:nvSpPr>
        <p:spPr>
          <a:xfrm>
            <a:off x="1822733" y="3986521"/>
            <a:ext cx="152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化蝶比翼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E33CB0-EC48-4336-9779-90EF65CCB7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96000"/>
                    </a14:imgEffect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6038" y="1291771"/>
            <a:ext cx="5540478" cy="37030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83518C6-59D4-4B20-8B90-03ACC956B3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9200" y="2891456"/>
            <a:ext cx="3128620" cy="405544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1CE1972-3980-428B-A2E3-6158BADAD49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97000"/>
                    </a14:imgEffect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993" y="1905000"/>
            <a:ext cx="2417507" cy="163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1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172D83BA-3AAD-4A34-9610-779490F1D6DB}"/>
              </a:ext>
            </a:extLst>
          </p:cNvPr>
          <p:cNvSpPr txBox="1"/>
          <p:nvPr/>
        </p:nvSpPr>
        <p:spPr>
          <a:xfrm>
            <a:off x="-82550" y="549275"/>
            <a:ext cx="123571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begonias outside the curtain, the mandarin ducks in the golden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BA6D330-B0F0-4028-A96E-ECC07F8018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3943"/>
          <a:stretch/>
        </p:blipFill>
        <p:spPr>
          <a:xfrm>
            <a:off x="0" y="4940300"/>
            <a:ext cx="6053772" cy="322580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0B0A574-71D4-4260-BFA7-7DDB8924CC0A}"/>
              </a:ext>
            </a:extLst>
          </p:cNvPr>
          <p:cNvSpPr/>
          <p:nvPr/>
        </p:nvSpPr>
        <p:spPr>
          <a:xfrm rot="16200000">
            <a:off x="4246336" y="-2446111"/>
            <a:ext cx="3699329" cy="10801351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F52F73E-3C33-4FC6-804E-7FE39085687B}"/>
              </a:ext>
            </a:extLst>
          </p:cNvPr>
          <p:cNvSpPr/>
          <p:nvPr/>
        </p:nvSpPr>
        <p:spPr>
          <a:xfrm>
            <a:off x="2632187" y="2999759"/>
            <a:ext cx="6914173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400" i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begonias outside the curtain, the mandarin ducks in the golden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68E3181-AD1E-43BA-AED6-6FE916075F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76651"/>
            <a:ext cx="12192000" cy="3181349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71D17BC1-71D4-4838-AFEF-43A0B76D7929}"/>
              </a:ext>
            </a:extLst>
          </p:cNvPr>
          <p:cNvSpPr/>
          <p:nvPr/>
        </p:nvSpPr>
        <p:spPr>
          <a:xfrm>
            <a:off x="2545511" y="235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5574BDC-3100-4E41-9B31-5388BC809619}"/>
              </a:ext>
            </a:extLst>
          </p:cNvPr>
          <p:cNvSpPr/>
          <p:nvPr/>
        </p:nvSpPr>
        <p:spPr>
          <a:xfrm>
            <a:off x="2598014" y="2302237"/>
            <a:ext cx="699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04/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后来茶烟尚绿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人影茫茫</a:t>
            </a:r>
          </a:p>
        </p:txBody>
      </p:sp>
    </p:spTree>
    <p:extLst>
      <p:ext uri="{BB962C8B-B14F-4D97-AF65-F5344CB8AC3E}">
        <p14:creationId xmlns:p14="http://schemas.microsoft.com/office/powerpoint/2010/main" val="425192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1E304B9-B7F7-4B09-AB6F-666035E4270E}"/>
              </a:ext>
            </a:extLst>
          </p:cNvPr>
          <p:cNvSpPr/>
          <p:nvPr/>
        </p:nvSpPr>
        <p:spPr>
          <a:xfrm>
            <a:off x="7571582" y="0"/>
            <a:ext cx="4620419" cy="6858000"/>
          </a:xfrm>
          <a:custGeom>
            <a:avLst/>
            <a:gdLst>
              <a:gd name="connsiteX0" fmla="*/ 2339264 w 4620419"/>
              <a:gd name="connsiteY0" fmla="*/ 0 h 6858000"/>
              <a:gd name="connsiteX1" fmla="*/ 4620419 w 4620419"/>
              <a:gd name="connsiteY1" fmla="*/ 0 h 6858000"/>
              <a:gd name="connsiteX2" fmla="*/ 4620419 w 4620419"/>
              <a:gd name="connsiteY2" fmla="*/ 6858000 h 6858000"/>
              <a:gd name="connsiteX3" fmla="*/ 2339264 w 4620419"/>
              <a:gd name="connsiteY3" fmla="*/ 6858000 h 6858000"/>
              <a:gd name="connsiteX4" fmla="*/ 2249410 w 4620419"/>
              <a:gd name="connsiteY4" fmla="*/ 6822572 h 6858000"/>
              <a:gd name="connsiteX5" fmla="*/ 0 w 4620419"/>
              <a:gd name="connsiteY5" fmla="*/ 3429000 h 6858000"/>
              <a:gd name="connsiteX6" fmla="*/ 2249410 w 4620419"/>
              <a:gd name="connsiteY6" fmla="*/ 354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20419" h="6858000">
                <a:moveTo>
                  <a:pt x="2339264" y="0"/>
                </a:moveTo>
                <a:lnTo>
                  <a:pt x="4620419" y="0"/>
                </a:lnTo>
                <a:lnTo>
                  <a:pt x="4620419" y="6858000"/>
                </a:lnTo>
                <a:lnTo>
                  <a:pt x="2339264" y="6858000"/>
                </a:lnTo>
                <a:lnTo>
                  <a:pt x="2249410" y="6822572"/>
                </a:lnTo>
                <a:cubicBezTo>
                  <a:pt x="927526" y="6263462"/>
                  <a:pt x="0" y="4954549"/>
                  <a:pt x="0" y="3429000"/>
                </a:cubicBezTo>
                <a:cubicBezTo>
                  <a:pt x="0" y="1903451"/>
                  <a:pt x="927526" y="594538"/>
                  <a:pt x="2249410" y="35428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DAA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9BD605E-CAF0-4408-8B5B-B1EE2F55F15C}"/>
              </a:ext>
            </a:extLst>
          </p:cNvPr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8A5D8B8-D8B4-4CAC-8022-64CB94450D09}"/>
              </a:ext>
            </a:extLst>
          </p:cNvPr>
          <p:cNvSpPr>
            <a:spLocks noChangeAspect="1"/>
          </p:cNvSpPr>
          <p:nvPr/>
        </p:nvSpPr>
        <p:spPr>
          <a:xfrm>
            <a:off x="695325" y="555625"/>
            <a:ext cx="2181225" cy="1278715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D159A9C-D9AA-4C1E-B212-F1CC623945A1}"/>
              </a:ext>
            </a:extLst>
          </p:cNvPr>
          <p:cNvSpPr>
            <a:spLocks noChangeAspect="1"/>
          </p:cNvSpPr>
          <p:nvPr/>
        </p:nvSpPr>
        <p:spPr>
          <a:xfrm>
            <a:off x="3051175" y="2016940"/>
            <a:ext cx="4575175" cy="2682137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D89E3E3-B2D4-4CED-9B5F-3150E7A261D7}"/>
              </a:ext>
            </a:extLst>
          </p:cNvPr>
          <p:cNvSpPr>
            <a:spLocks noChangeAspect="1"/>
          </p:cNvSpPr>
          <p:nvPr/>
        </p:nvSpPr>
        <p:spPr>
          <a:xfrm>
            <a:off x="3051175" y="555625"/>
            <a:ext cx="2181225" cy="1278715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C20985D-3F20-45B7-AF0F-90839F0F9BB6}"/>
              </a:ext>
            </a:extLst>
          </p:cNvPr>
          <p:cNvSpPr>
            <a:spLocks noChangeAspect="1"/>
          </p:cNvSpPr>
          <p:nvPr/>
        </p:nvSpPr>
        <p:spPr>
          <a:xfrm>
            <a:off x="695324" y="2008594"/>
            <a:ext cx="2181225" cy="2682137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BFAE552-B190-48F8-BF81-3DBC0E3512F8}"/>
              </a:ext>
            </a:extLst>
          </p:cNvPr>
          <p:cNvSpPr txBox="1"/>
          <p:nvPr/>
        </p:nvSpPr>
        <p:spPr>
          <a:xfrm>
            <a:off x="5191126" y="465837"/>
            <a:ext cx="63055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/>
              <a:t>Thousands of miles of smoke, language pavilion</a:t>
            </a:r>
          </a:p>
        </p:txBody>
      </p:sp>
      <p:sp>
        <p:nvSpPr>
          <p:cNvPr id="30" name="TextBox 3">
            <a:extLst>
              <a:ext uri="{FF2B5EF4-FFF2-40B4-BE49-F238E27FC236}">
                <a16:creationId xmlns:a16="http://schemas.microsoft.com/office/drawing/2014/main" id="{76E82121-110A-445B-8CC9-3596B8F253B4}"/>
              </a:ext>
            </a:extLst>
          </p:cNvPr>
          <p:cNvSpPr txBox="1"/>
          <p:nvPr/>
        </p:nvSpPr>
        <p:spPr>
          <a:xfrm>
            <a:off x="593090" y="5692270"/>
            <a:ext cx="7169785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</a:t>
            </a: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the created item may be intangible such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something new and somehow valuable is form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valuable is for he created</a:t>
            </a:r>
            <a:endParaRPr lang="en-US" sz="1050" i="1">
              <a:solidFill>
                <a:schemeClr val="tx1">
                  <a:lumMod val="50000"/>
                  <a:lumOff val="50000"/>
                  <a:alpha val="60000"/>
                </a:schemeClr>
              </a:solidFill>
              <a:latin typeface="+mn-ea"/>
              <a:cs typeface="Source Sans Pro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8A61D06-88DE-46A5-9897-95FF3F72D19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907" r="63342" b="6759"/>
          <a:stretch/>
        </p:blipFill>
        <p:spPr>
          <a:xfrm rot="600521" flipH="1">
            <a:off x="7965795" y="2203399"/>
            <a:ext cx="4028540" cy="4654202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BCFBCAB1-C8C6-43B5-82C5-BF751C06C8DA}"/>
              </a:ext>
            </a:extLst>
          </p:cNvPr>
          <p:cNvSpPr/>
          <p:nvPr/>
        </p:nvSpPr>
        <p:spPr>
          <a:xfrm>
            <a:off x="628792" y="525648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576D9DC-A7CE-48AB-AF57-FBFBDBF028F1}"/>
              </a:ext>
            </a:extLst>
          </p:cNvPr>
          <p:cNvSpPr/>
          <p:nvPr/>
        </p:nvSpPr>
        <p:spPr>
          <a:xfrm>
            <a:off x="575786" y="5285862"/>
            <a:ext cx="4019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后来茶烟尚绿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人影茫茫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41AB144F-82D6-4836-B41C-BD7D1C6B8E9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97000"/>
                    </a14:imgEffect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7999" y="2006600"/>
            <a:ext cx="4581525" cy="2679701"/>
          </a:xfrm>
          <a:custGeom>
            <a:avLst/>
            <a:gdLst>
              <a:gd name="connsiteX0" fmla="*/ 0 w 4581525"/>
              <a:gd name="connsiteY0" fmla="*/ 0 h 2679701"/>
              <a:gd name="connsiteX1" fmla="*/ 4581525 w 4581525"/>
              <a:gd name="connsiteY1" fmla="*/ 0 h 2679701"/>
              <a:gd name="connsiteX2" fmla="*/ 4581525 w 4581525"/>
              <a:gd name="connsiteY2" fmla="*/ 2679701 h 2679701"/>
              <a:gd name="connsiteX3" fmla="*/ 0 w 4581525"/>
              <a:gd name="connsiteY3" fmla="*/ 2679701 h 267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1525" h="2679701">
                <a:moveTo>
                  <a:pt x="0" y="0"/>
                </a:moveTo>
                <a:lnTo>
                  <a:pt x="4581525" y="0"/>
                </a:lnTo>
                <a:lnTo>
                  <a:pt x="4581525" y="2679701"/>
                </a:lnTo>
                <a:lnTo>
                  <a:pt x="0" y="2679701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F6F60B26-4D66-4BA0-BD43-7D5F485D7BD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97000"/>
                    </a14:imgEffect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2006600"/>
            <a:ext cx="2183606" cy="2679701"/>
          </a:xfrm>
          <a:custGeom>
            <a:avLst/>
            <a:gdLst>
              <a:gd name="connsiteX0" fmla="*/ 0 w 2183606"/>
              <a:gd name="connsiteY0" fmla="*/ 0 h 2679701"/>
              <a:gd name="connsiteX1" fmla="*/ 2183606 w 2183606"/>
              <a:gd name="connsiteY1" fmla="*/ 0 h 2679701"/>
              <a:gd name="connsiteX2" fmla="*/ 2183606 w 2183606"/>
              <a:gd name="connsiteY2" fmla="*/ 2679701 h 2679701"/>
              <a:gd name="connsiteX3" fmla="*/ 0 w 2183606"/>
              <a:gd name="connsiteY3" fmla="*/ 2679701 h 267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06" h="2679701">
                <a:moveTo>
                  <a:pt x="0" y="0"/>
                </a:moveTo>
                <a:lnTo>
                  <a:pt x="2183606" y="0"/>
                </a:lnTo>
                <a:lnTo>
                  <a:pt x="2183606" y="2679701"/>
                </a:lnTo>
                <a:lnTo>
                  <a:pt x="0" y="2679701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07285EA-2E74-43B4-8EAD-76CD22E2964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97000"/>
                    </a14:imgEffect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1175" y="558801"/>
            <a:ext cx="2183606" cy="1277142"/>
          </a:xfrm>
          <a:custGeom>
            <a:avLst/>
            <a:gdLst>
              <a:gd name="connsiteX0" fmla="*/ 0 w 2183606"/>
              <a:gd name="connsiteY0" fmla="*/ 0 h 1277142"/>
              <a:gd name="connsiteX1" fmla="*/ 2183606 w 2183606"/>
              <a:gd name="connsiteY1" fmla="*/ 0 h 1277142"/>
              <a:gd name="connsiteX2" fmla="*/ 2183606 w 2183606"/>
              <a:gd name="connsiteY2" fmla="*/ 1277142 h 1277142"/>
              <a:gd name="connsiteX3" fmla="*/ 0 w 2183606"/>
              <a:gd name="connsiteY3" fmla="*/ 1277142 h 12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06" h="1277142">
                <a:moveTo>
                  <a:pt x="0" y="0"/>
                </a:moveTo>
                <a:lnTo>
                  <a:pt x="2183606" y="0"/>
                </a:lnTo>
                <a:lnTo>
                  <a:pt x="2183606" y="1277142"/>
                </a:lnTo>
                <a:lnTo>
                  <a:pt x="0" y="1277142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70E5D9F-924A-4817-B72E-2879B91D1129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97000"/>
                    </a14:imgEffect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558801"/>
            <a:ext cx="2183606" cy="1277142"/>
          </a:xfrm>
          <a:custGeom>
            <a:avLst/>
            <a:gdLst>
              <a:gd name="connsiteX0" fmla="*/ 0 w 2183606"/>
              <a:gd name="connsiteY0" fmla="*/ 0 h 1277142"/>
              <a:gd name="connsiteX1" fmla="*/ 2183606 w 2183606"/>
              <a:gd name="connsiteY1" fmla="*/ 0 h 1277142"/>
              <a:gd name="connsiteX2" fmla="*/ 2183606 w 2183606"/>
              <a:gd name="connsiteY2" fmla="*/ 1277142 h 1277142"/>
              <a:gd name="connsiteX3" fmla="*/ 0 w 2183606"/>
              <a:gd name="connsiteY3" fmla="*/ 1277142 h 12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06" h="1277142">
                <a:moveTo>
                  <a:pt x="0" y="0"/>
                </a:moveTo>
                <a:lnTo>
                  <a:pt x="2183606" y="0"/>
                </a:lnTo>
                <a:lnTo>
                  <a:pt x="2183606" y="1277142"/>
                </a:lnTo>
                <a:lnTo>
                  <a:pt x="0" y="1277142"/>
                </a:lnTo>
                <a:close/>
              </a:path>
            </a:pathLst>
          </a:cu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82966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AE46D47-5575-4BC4-B8DC-900EE3980F45}"/>
              </a:ext>
            </a:extLst>
          </p:cNvPr>
          <p:cNvSpPr/>
          <p:nvPr/>
        </p:nvSpPr>
        <p:spPr>
          <a:xfrm>
            <a:off x="0" y="2754670"/>
            <a:ext cx="12192000" cy="4103330"/>
          </a:xfrm>
          <a:prstGeom prst="rect">
            <a:avLst/>
          </a:prstGeom>
          <a:solidFill>
            <a:schemeClr val="accent1"/>
          </a:solidFill>
          <a:ln>
            <a:solidFill>
              <a:srgbClr val="DAA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F4A71B5-0FE9-4EA6-A65E-36F76ACE7F90}"/>
              </a:ext>
            </a:extLst>
          </p:cNvPr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33DCD6-F9B9-40B8-8074-1BB87FE583F6}"/>
              </a:ext>
            </a:extLst>
          </p:cNvPr>
          <p:cNvSpPr txBox="1"/>
          <p:nvPr/>
        </p:nvSpPr>
        <p:spPr>
          <a:xfrm>
            <a:off x="594245" y="433387"/>
            <a:ext cx="20728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gradFill>
                  <a:gsLst>
                    <a:gs pos="0">
                      <a:schemeClr val="accent1">
                        <a:alpha val="40000"/>
                      </a:schemeClr>
                    </a:gs>
                    <a:gs pos="100000">
                      <a:schemeClr val="accent2"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pPr algn="l"/>
            <a:r>
              <a:rPr lang="zh-CN" altLang="en-US"/>
              <a:t>Thousands of miles of smoke, language pavilion</a:t>
            </a: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B045FC03-1543-40B4-9E88-24DF1BC6EE77}"/>
              </a:ext>
            </a:extLst>
          </p:cNvPr>
          <p:cNvSpPr txBox="1"/>
          <p:nvPr/>
        </p:nvSpPr>
        <p:spPr>
          <a:xfrm>
            <a:off x="3829050" y="5657345"/>
            <a:ext cx="7746999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</a:t>
            </a: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the created item may be intangible such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something new and somehow valuable is form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valuable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the creat</a:t>
            </a:r>
            <a:endParaRPr lang="en-US" sz="1050" i="1">
              <a:solidFill>
                <a:schemeClr val="tx1">
                  <a:lumMod val="50000"/>
                  <a:lumOff val="50000"/>
                  <a:alpha val="6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BE4B86E-E419-493E-968D-33F9EAA35DE8}"/>
              </a:ext>
            </a:extLst>
          </p:cNvPr>
          <p:cNvSpPr/>
          <p:nvPr/>
        </p:nvSpPr>
        <p:spPr>
          <a:xfrm>
            <a:off x="8286892" y="524124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64745FF-8C03-4A39-80E9-7834E53F445B}"/>
              </a:ext>
            </a:extLst>
          </p:cNvPr>
          <p:cNvSpPr/>
          <p:nvPr/>
        </p:nvSpPr>
        <p:spPr>
          <a:xfrm>
            <a:off x="7585076" y="5250937"/>
            <a:ext cx="4019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后来茶烟尚绿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人影茫茫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40AF1713-89D9-4CC1-84AE-E9E1952634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7965" y="549275"/>
            <a:ext cx="2378709" cy="3927475"/>
          </a:xfrm>
          <a:custGeom>
            <a:avLst/>
            <a:gdLst>
              <a:gd name="connsiteX0" fmla="*/ 0 w 2378709"/>
              <a:gd name="connsiteY0" fmla="*/ 0 h 3927475"/>
              <a:gd name="connsiteX1" fmla="*/ 2378709 w 2378709"/>
              <a:gd name="connsiteY1" fmla="*/ 0 h 3927475"/>
              <a:gd name="connsiteX2" fmla="*/ 2378709 w 2378709"/>
              <a:gd name="connsiteY2" fmla="*/ 3927475 h 3927475"/>
              <a:gd name="connsiteX3" fmla="*/ 0 w 2378709"/>
              <a:gd name="connsiteY3" fmla="*/ 3927475 h 392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8709" h="3927475">
                <a:moveTo>
                  <a:pt x="0" y="0"/>
                </a:moveTo>
                <a:lnTo>
                  <a:pt x="2378709" y="0"/>
                </a:lnTo>
                <a:lnTo>
                  <a:pt x="2378709" y="3927475"/>
                </a:lnTo>
                <a:lnTo>
                  <a:pt x="0" y="3927475"/>
                </a:lnTo>
                <a:close/>
              </a:path>
            </a:pathLst>
          </a:cu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9614EA3-7647-42EE-B488-2CE33D56B41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8752" y="549275"/>
            <a:ext cx="2378710" cy="3927475"/>
          </a:xfrm>
          <a:custGeom>
            <a:avLst/>
            <a:gdLst>
              <a:gd name="connsiteX0" fmla="*/ 0 w 2378710"/>
              <a:gd name="connsiteY0" fmla="*/ 0 h 3927475"/>
              <a:gd name="connsiteX1" fmla="*/ 2378710 w 2378710"/>
              <a:gd name="connsiteY1" fmla="*/ 0 h 3927475"/>
              <a:gd name="connsiteX2" fmla="*/ 2378710 w 2378710"/>
              <a:gd name="connsiteY2" fmla="*/ 3927475 h 3927475"/>
              <a:gd name="connsiteX3" fmla="*/ 0 w 2378710"/>
              <a:gd name="connsiteY3" fmla="*/ 3927475 h 392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8710" h="3927475">
                <a:moveTo>
                  <a:pt x="0" y="0"/>
                </a:moveTo>
                <a:lnTo>
                  <a:pt x="2378710" y="0"/>
                </a:lnTo>
                <a:lnTo>
                  <a:pt x="2378710" y="3927475"/>
                </a:lnTo>
                <a:lnTo>
                  <a:pt x="0" y="3927475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7380D1D9-2BE2-40D9-8A4A-D73EB4BEA2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1337" y="549275"/>
            <a:ext cx="2366913" cy="3927475"/>
          </a:xfrm>
          <a:custGeom>
            <a:avLst/>
            <a:gdLst>
              <a:gd name="connsiteX0" fmla="*/ 0 w 2366913"/>
              <a:gd name="connsiteY0" fmla="*/ 0 h 3927475"/>
              <a:gd name="connsiteX1" fmla="*/ 2366913 w 2366913"/>
              <a:gd name="connsiteY1" fmla="*/ 0 h 3927475"/>
              <a:gd name="connsiteX2" fmla="*/ 2366913 w 2366913"/>
              <a:gd name="connsiteY2" fmla="*/ 3927475 h 3927475"/>
              <a:gd name="connsiteX3" fmla="*/ 0 w 2366913"/>
              <a:gd name="connsiteY3" fmla="*/ 3927475 h 392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6913" h="3927475">
                <a:moveTo>
                  <a:pt x="0" y="0"/>
                </a:moveTo>
                <a:lnTo>
                  <a:pt x="2366913" y="0"/>
                </a:lnTo>
                <a:lnTo>
                  <a:pt x="2366913" y="3927475"/>
                </a:lnTo>
                <a:lnTo>
                  <a:pt x="0" y="3927475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55142FB-4657-41D9-851C-CD954B6CDD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414" y="2152650"/>
            <a:ext cx="3730073" cy="483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26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>
            <a:extLst>
              <a:ext uri="{FF2B5EF4-FFF2-40B4-BE49-F238E27FC236}">
                <a16:creationId xmlns:a16="http://schemas.microsoft.com/office/drawing/2014/main" id="{EC2BFB17-3384-4ADF-8B3B-B1A7866555C5}"/>
              </a:ext>
            </a:extLst>
          </p:cNvPr>
          <p:cNvSpPr/>
          <p:nvPr/>
        </p:nvSpPr>
        <p:spPr>
          <a:xfrm>
            <a:off x="704851" y="3267075"/>
            <a:ext cx="393699" cy="3936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47CA4E0-B65F-4BFA-BBE0-9315504C03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6926" y="0"/>
            <a:ext cx="6454774" cy="576282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F0AA10A-8C0C-4ABC-8DD0-C74FBAEB6550}"/>
              </a:ext>
            </a:extLst>
          </p:cNvPr>
          <p:cNvSpPr txBox="1"/>
          <p:nvPr/>
        </p:nvSpPr>
        <p:spPr>
          <a:xfrm>
            <a:off x="778690" y="3262993"/>
            <a:ext cx="2847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又见水彩风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B614B0A-616D-451D-B980-F70A1AE630F4}"/>
              </a:ext>
            </a:extLst>
          </p:cNvPr>
          <p:cNvSpPr txBox="1"/>
          <p:nvPr/>
        </p:nvSpPr>
        <p:spPr>
          <a:xfrm>
            <a:off x="778689" y="3847768"/>
            <a:ext cx="6522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纪念画册相册放映结束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A9463191-DC46-415A-94AC-7E8AB91913F5}"/>
              </a:ext>
            </a:extLst>
          </p:cNvPr>
          <p:cNvSpPr/>
          <p:nvPr/>
        </p:nvSpPr>
        <p:spPr>
          <a:xfrm>
            <a:off x="778688" y="4617209"/>
            <a:ext cx="7079437" cy="564391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en-GB" sz="1000" i="1" spc="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Create Simple &amp; Creative Slide Presentation With Us. Don't let your ego get too close to your position so that if your position gets shot down, your ego doesn't go with it.</a:t>
            </a:r>
            <a:r>
              <a:rPr lang="en-GB" altLang="zh-CN" sz="1000" b="0" i="1" spc="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 Don't let your ego get too close </a:t>
            </a:r>
            <a:endParaRPr lang="en-GB" sz="1000" i="1" spc="5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46CBAF2-03C9-49CB-90F2-6D93D4D17437}"/>
              </a:ext>
            </a:extLst>
          </p:cNvPr>
          <p:cNvSpPr/>
          <p:nvPr/>
        </p:nvSpPr>
        <p:spPr>
          <a:xfrm>
            <a:off x="7394575" y="4271962"/>
            <a:ext cx="196850" cy="19685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2F56669-23E3-4D65-9B37-99EA4CED43D9}"/>
              </a:ext>
            </a:extLst>
          </p:cNvPr>
          <p:cNvCxnSpPr>
            <a:cxnSpLocks/>
          </p:cNvCxnSpPr>
          <p:nvPr/>
        </p:nvCxnSpPr>
        <p:spPr>
          <a:xfrm flipH="1">
            <a:off x="869950" y="5405664"/>
            <a:ext cx="1118870" cy="0"/>
          </a:xfrm>
          <a:prstGeom prst="line">
            <a:avLst/>
          </a:prstGeom>
          <a:ln w="6350" cap="flat"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BEFEF6A7-BFBB-453A-981F-C8EE1A5DF13E}"/>
              </a:ext>
            </a:extLst>
          </p:cNvPr>
          <p:cNvSpPr txBox="1"/>
          <p:nvPr/>
        </p:nvSpPr>
        <p:spPr>
          <a:xfrm>
            <a:off x="609600" y="2772022"/>
            <a:ext cx="70262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  <a:cs typeface="+mn-cs"/>
              </a:rPr>
              <a:t>Contracted watercolor wind</a:t>
            </a:r>
          </a:p>
        </p:txBody>
      </p:sp>
    </p:spTree>
    <p:extLst>
      <p:ext uri="{BB962C8B-B14F-4D97-AF65-F5344CB8AC3E}">
        <p14:creationId xmlns:p14="http://schemas.microsoft.com/office/powerpoint/2010/main" val="3429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27B3DCA-38F6-46BA-A4D5-DF7A75824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300" y="-297"/>
            <a:ext cx="12290601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878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我是</a:t>
            </a:r>
            <a:r>
              <a:rPr lang="en-US" altLang="zh-CN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bob</a:t>
            </a:r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亲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3885" y="1117166"/>
            <a:ext cx="1719482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一个无限进步的</a:t>
            </a:r>
            <a:r>
              <a:rPr lang="en-US" altLang="zh-CN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PPTer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公众号「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圈课堂」欢迎来撩！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我是</a:t>
            </a:r>
            <a:r>
              <a:rPr lang="en-US" altLang="zh-CN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bob</a:t>
            </a:r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亲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08A803E4-13D1-4B6D-A47E-D18D0248D014}"/>
              </a:ext>
            </a:extLst>
          </p:cNvPr>
          <p:cNvSpPr txBox="1"/>
          <p:nvPr/>
        </p:nvSpPr>
        <p:spPr>
          <a:xfrm rot="5400000">
            <a:off x="8548685" y="2911901"/>
            <a:ext cx="7061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Contracted watercolor wind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ABE9259-F0EA-4AE3-9BFD-DBBA155D1425}"/>
              </a:ext>
            </a:extLst>
          </p:cNvPr>
          <p:cNvSpPr/>
          <p:nvPr/>
        </p:nvSpPr>
        <p:spPr>
          <a:xfrm>
            <a:off x="2201647" y="195580"/>
            <a:ext cx="2115857" cy="6466840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98DD2FF-6D62-4AC5-A698-3E1F87F4D2A0}"/>
              </a:ext>
            </a:extLst>
          </p:cNvPr>
          <p:cNvSpPr/>
          <p:nvPr/>
        </p:nvSpPr>
        <p:spPr>
          <a:xfrm>
            <a:off x="6416133" y="890875"/>
            <a:ext cx="407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01/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你说帘外海棠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锦屏鸳鸯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A87D008-F59D-4B6D-884B-2306FC8FF784}"/>
              </a:ext>
            </a:extLst>
          </p:cNvPr>
          <p:cNvSpPr/>
          <p:nvPr/>
        </p:nvSpPr>
        <p:spPr>
          <a:xfrm>
            <a:off x="6435183" y="1296988"/>
            <a:ext cx="4083592" cy="24622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00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begonias outside the curtain, the mandarin ducks in the golden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97926AA-9491-4D01-9350-4568DBB252E3}"/>
              </a:ext>
            </a:extLst>
          </p:cNvPr>
          <p:cNvSpPr/>
          <p:nvPr/>
        </p:nvSpPr>
        <p:spPr>
          <a:xfrm>
            <a:off x="6416133" y="2315035"/>
            <a:ext cx="407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02/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后来庭院春深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咫尺画堂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5E00254-04A2-42F4-892A-71A54859DABF}"/>
              </a:ext>
            </a:extLst>
          </p:cNvPr>
          <p:cNvSpPr/>
          <p:nvPr/>
        </p:nvSpPr>
        <p:spPr>
          <a:xfrm>
            <a:off x="6435183" y="2721148"/>
            <a:ext cx="4083592" cy="24622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00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begonias outside the curtain, the mandarin ducks in the golden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BD278A5-4DD0-4D44-B67D-05309FA9E73E}"/>
              </a:ext>
            </a:extLst>
          </p:cNvPr>
          <p:cNvSpPr/>
          <p:nvPr/>
        </p:nvSpPr>
        <p:spPr>
          <a:xfrm>
            <a:off x="6416133" y="3761045"/>
            <a:ext cx="407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03/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你说笛声如诉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费尽思量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677FA9E-89A3-4108-81A2-2C7BF3F22F9C}"/>
              </a:ext>
            </a:extLst>
          </p:cNvPr>
          <p:cNvSpPr/>
          <p:nvPr/>
        </p:nvSpPr>
        <p:spPr>
          <a:xfrm>
            <a:off x="6435183" y="4167158"/>
            <a:ext cx="4083592" cy="24622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00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begonias outside the curtain, the mandarin ducks in the golden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18B6CC2-B1A4-4E15-B9A2-CB0D81CE93F7}"/>
              </a:ext>
            </a:extLst>
          </p:cNvPr>
          <p:cNvSpPr/>
          <p:nvPr/>
        </p:nvSpPr>
        <p:spPr>
          <a:xfrm>
            <a:off x="6416133" y="5213192"/>
            <a:ext cx="407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04/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后来茶烟尚绿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人影茫茫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3A11145-B0FD-4BCC-8BF6-C1D5A86490C6}"/>
              </a:ext>
            </a:extLst>
          </p:cNvPr>
          <p:cNvSpPr/>
          <p:nvPr/>
        </p:nvSpPr>
        <p:spPr>
          <a:xfrm>
            <a:off x="6435183" y="5619305"/>
            <a:ext cx="4083592" cy="24622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00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begonias outside the curtain, the mandarin ducks in the golden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E55B88D-3C36-4A64-9BA7-9079B6C3E638}"/>
              </a:ext>
            </a:extLst>
          </p:cNvPr>
          <p:cNvSpPr/>
          <p:nvPr/>
        </p:nvSpPr>
        <p:spPr>
          <a:xfrm>
            <a:off x="5707811" y="5434563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031F98E-51FA-4C20-B8D5-F6B4C85296F2}"/>
              </a:ext>
            </a:extLst>
          </p:cNvPr>
          <p:cNvSpPr/>
          <p:nvPr/>
        </p:nvSpPr>
        <p:spPr>
          <a:xfrm>
            <a:off x="5707811" y="3986353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323130E-9D98-42C9-88C5-CB1F39B5A4FC}"/>
              </a:ext>
            </a:extLst>
          </p:cNvPr>
          <p:cNvSpPr/>
          <p:nvPr/>
        </p:nvSpPr>
        <p:spPr>
          <a:xfrm>
            <a:off x="5707811" y="2538144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DFA4C4D-A4F9-4E90-BE8B-74132CF9A3D3}"/>
              </a:ext>
            </a:extLst>
          </p:cNvPr>
          <p:cNvSpPr/>
          <p:nvPr/>
        </p:nvSpPr>
        <p:spPr>
          <a:xfrm>
            <a:off x="5707811" y="108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DC09C82-0C30-41A1-9C66-B9088A09623F}"/>
              </a:ext>
            </a:extLst>
          </p:cNvPr>
          <p:cNvSpPr/>
          <p:nvPr/>
        </p:nvSpPr>
        <p:spPr>
          <a:xfrm>
            <a:off x="2880360" y="856459"/>
            <a:ext cx="345156" cy="3451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27FCC8-340F-4F9C-BC93-329F18729FE3}"/>
              </a:ext>
            </a:extLst>
          </p:cNvPr>
          <p:cNvSpPr txBox="1"/>
          <p:nvPr/>
        </p:nvSpPr>
        <p:spPr>
          <a:xfrm>
            <a:off x="2864814" y="831315"/>
            <a:ext cx="7895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 flip="none" rotWithShape="1">
                  <a:gsLst>
                    <a:gs pos="46000">
                      <a:srgbClr val="E388CC"/>
                    </a:gs>
                    <a:gs pos="54000">
                      <a:srgbClr val="76BDE0"/>
                    </a:gs>
                  </a:gsLst>
                  <a:lin ang="0" scaled="1"/>
                  <a:tileRect/>
                </a:gradFill>
                <a:latin typeface="思源宋体 CN" panose="02020700000000000000" pitchFamily="18" charset="-122"/>
                <a:ea typeface="思源宋体 CN" panose="02020700000000000000" pitchFamily="18" charset="-122"/>
              </a:defRPr>
            </a:lvl1pPr>
          </a:lstStyle>
          <a:p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A96319-9953-4875-83B3-727F71D6AB84}"/>
              </a:ext>
            </a:extLst>
          </p:cNvPr>
          <p:cNvSpPr txBox="1"/>
          <p:nvPr/>
        </p:nvSpPr>
        <p:spPr>
          <a:xfrm>
            <a:off x="2982576" y="2816225"/>
            <a:ext cx="553998" cy="26549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田氏宋体旧字形" panose="02020300000000000000" pitchFamily="18" charset="-122"/>
              </a:rPr>
              <a:t>Contents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田氏宋体旧字形" panose="02020300000000000000" pitchFamily="18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4E80C252-354A-4E27-9EF6-59E23E437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93546">
            <a:off x="5644581" y="888540"/>
            <a:ext cx="634168" cy="64899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2F87E6B-ED9E-43B0-A8DA-88ACC731A9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93546">
            <a:off x="5644582" y="2328721"/>
            <a:ext cx="634168" cy="64899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5391F3D-0E59-4A10-8A95-CD0806DBBB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93546">
            <a:off x="5644583" y="3797303"/>
            <a:ext cx="634168" cy="64899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41A1DEC-2B81-4098-8CCE-49F08BED61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93546">
            <a:off x="5644585" y="5191992"/>
            <a:ext cx="634168" cy="64899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8ED2919-DB9F-47B2-925B-E9EDB3F7E7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53" t="43056" r="5373" b="5070"/>
          <a:stretch/>
        </p:blipFill>
        <p:spPr>
          <a:xfrm rot="5400000">
            <a:off x="-2120148" y="2120147"/>
            <a:ext cx="6858002" cy="261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0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172D83BA-3AAD-4A34-9610-779490F1D6DB}"/>
              </a:ext>
            </a:extLst>
          </p:cNvPr>
          <p:cNvSpPr txBox="1"/>
          <p:nvPr/>
        </p:nvSpPr>
        <p:spPr>
          <a:xfrm>
            <a:off x="-82550" y="549275"/>
            <a:ext cx="123571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begonias outside the curtain, the mandarin ducks in the golden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BA6D330-B0F0-4028-A96E-ECC07F8018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3943"/>
          <a:stretch/>
        </p:blipFill>
        <p:spPr>
          <a:xfrm>
            <a:off x="0" y="4940300"/>
            <a:ext cx="6053772" cy="322580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0B0A574-71D4-4260-BFA7-7DDB8924CC0A}"/>
              </a:ext>
            </a:extLst>
          </p:cNvPr>
          <p:cNvSpPr/>
          <p:nvPr/>
        </p:nvSpPr>
        <p:spPr>
          <a:xfrm rot="16200000">
            <a:off x="4246336" y="-2446111"/>
            <a:ext cx="3699329" cy="10801351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F52F73E-3C33-4FC6-804E-7FE39085687B}"/>
              </a:ext>
            </a:extLst>
          </p:cNvPr>
          <p:cNvSpPr/>
          <p:nvPr/>
        </p:nvSpPr>
        <p:spPr>
          <a:xfrm>
            <a:off x="2632187" y="2999759"/>
            <a:ext cx="6914173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400" i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begonias outside the curtain, the mandarin ducks in the golden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68E3181-AD1E-43BA-AED6-6FE916075F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76651"/>
            <a:ext cx="12192000" cy="3181349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71D17BC1-71D4-4838-AFEF-43A0B76D7929}"/>
              </a:ext>
            </a:extLst>
          </p:cNvPr>
          <p:cNvSpPr/>
          <p:nvPr/>
        </p:nvSpPr>
        <p:spPr>
          <a:xfrm>
            <a:off x="2545511" y="235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5574BDC-3100-4E41-9B31-5388BC809619}"/>
              </a:ext>
            </a:extLst>
          </p:cNvPr>
          <p:cNvSpPr/>
          <p:nvPr/>
        </p:nvSpPr>
        <p:spPr>
          <a:xfrm>
            <a:off x="2598014" y="2302237"/>
            <a:ext cx="699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01/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你说帘外海棠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锦屏鸳鸯</a:t>
            </a:r>
            <a:endParaRPr lang="en-US" altLang="zh-CN" sz="440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5866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ACB2CE5-B935-4DD2-AF88-D32580A9A646}"/>
              </a:ext>
            </a:extLst>
          </p:cNvPr>
          <p:cNvSpPr/>
          <p:nvPr/>
        </p:nvSpPr>
        <p:spPr>
          <a:xfrm>
            <a:off x="11007888" y="1"/>
            <a:ext cx="1206161" cy="1118464"/>
          </a:xfrm>
          <a:custGeom>
            <a:avLst/>
            <a:gdLst>
              <a:gd name="connsiteX0" fmla="*/ 0 w 1206161"/>
              <a:gd name="connsiteY0" fmla="*/ 0 h 1118464"/>
              <a:gd name="connsiteX1" fmla="*/ 1206161 w 1206161"/>
              <a:gd name="connsiteY1" fmla="*/ 0 h 1118464"/>
              <a:gd name="connsiteX2" fmla="*/ 1206161 w 1206161"/>
              <a:gd name="connsiteY2" fmla="*/ 1118464 h 1118464"/>
              <a:gd name="connsiteX3" fmla="*/ 1113226 w 1206161"/>
              <a:gd name="connsiteY3" fmla="*/ 1071578 h 1118464"/>
              <a:gd name="connsiteX4" fmla="*/ 82045 w 1206161"/>
              <a:gd name="connsiteY4" fmla="*/ 135049 h 1118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161" h="1118464">
                <a:moveTo>
                  <a:pt x="0" y="0"/>
                </a:moveTo>
                <a:lnTo>
                  <a:pt x="1206161" y="0"/>
                </a:lnTo>
                <a:lnTo>
                  <a:pt x="1206161" y="1118464"/>
                </a:lnTo>
                <a:lnTo>
                  <a:pt x="1113226" y="1071578"/>
                </a:lnTo>
                <a:cubicBezTo>
                  <a:pt x="698792" y="846445"/>
                  <a:pt x="344855" y="524059"/>
                  <a:pt x="82045" y="1350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46923B7-C9D9-4E56-BAA8-A68EB8042C7D}"/>
              </a:ext>
            </a:extLst>
          </p:cNvPr>
          <p:cNvSpPr/>
          <p:nvPr/>
        </p:nvSpPr>
        <p:spPr>
          <a:xfrm>
            <a:off x="-34747" y="3695701"/>
            <a:ext cx="3394946" cy="3181643"/>
          </a:xfrm>
          <a:custGeom>
            <a:avLst/>
            <a:gdLst>
              <a:gd name="connsiteX0" fmla="*/ 1135517 w 3394946"/>
              <a:gd name="connsiteY0" fmla="*/ 0 h 3181643"/>
              <a:gd name="connsiteX1" fmla="*/ 3394946 w 3394946"/>
              <a:gd name="connsiteY1" fmla="*/ 2259421 h 3181643"/>
              <a:gd name="connsiteX2" fmla="*/ 3217389 w 3394946"/>
              <a:gd name="connsiteY2" fmla="*/ 3138890 h 3181643"/>
              <a:gd name="connsiteX3" fmla="*/ 3196794 w 3394946"/>
              <a:gd name="connsiteY3" fmla="*/ 3181643 h 3181643"/>
              <a:gd name="connsiteX4" fmla="*/ 0 w 3394946"/>
              <a:gd name="connsiteY4" fmla="*/ 3181643 h 3181643"/>
              <a:gd name="connsiteX5" fmla="*/ 0 w 3394946"/>
              <a:gd name="connsiteY5" fmla="*/ 308263 h 3181643"/>
              <a:gd name="connsiteX6" fmla="*/ 58539 w 3394946"/>
              <a:gd name="connsiteY6" fmla="*/ 272700 h 3181643"/>
              <a:gd name="connsiteX7" fmla="*/ 1135517 w 3394946"/>
              <a:gd name="connsiteY7" fmla="*/ 0 h 318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4946" h="3181643">
                <a:moveTo>
                  <a:pt x="1135517" y="0"/>
                </a:moveTo>
                <a:cubicBezTo>
                  <a:pt x="2383365" y="0"/>
                  <a:pt x="3394946" y="1011577"/>
                  <a:pt x="3394946" y="2259421"/>
                </a:cubicBezTo>
                <a:cubicBezTo>
                  <a:pt x="3394946" y="2571382"/>
                  <a:pt x="3331722" y="2868577"/>
                  <a:pt x="3217389" y="3138890"/>
                </a:cubicBezTo>
                <a:lnTo>
                  <a:pt x="3196794" y="3181643"/>
                </a:lnTo>
                <a:lnTo>
                  <a:pt x="0" y="3181643"/>
                </a:lnTo>
                <a:lnTo>
                  <a:pt x="0" y="308263"/>
                </a:lnTo>
                <a:lnTo>
                  <a:pt x="58539" y="272700"/>
                </a:lnTo>
                <a:cubicBezTo>
                  <a:pt x="378685" y="98787"/>
                  <a:pt x="745565" y="0"/>
                  <a:pt x="11355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5ACFD8E-1EB7-4018-AC3F-925F005BF537}"/>
              </a:ext>
            </a:extLst>
          </p:cNvPr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89889DC1-0271-4D9A-A637-C1F899579C8C}"/>
              </a:ext>
            </a:extLst>
          </p:cNvPr>
          <p:cNvSpPr txBox="1"/>
          <p:nvPr/>
        </p:nvSpPr>
        <p:spPr>
          <a:xfrm>
            <a:off x="2368934" y="5884403"/>
            <a:ext cx="4197491" cy="492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Phenomenon whereby something new and somehow the created item may be intangible such as an idea or a physical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8BBBFB-93E3-4AC4-AC36-6A66E49FAABD}"/>
              </a:ext>
            </a:extLst>
          </p:cNvPr>
          <p:cNvSpPr txBox="1"/>
          <p:nvPr/>
        </p:nvSpPr>
        <p:spPr>
          <a:xfrm>
            <a:off x="2809875" y="3947770"/>
            <a:ext cx="37692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rPr>
              <a:t>Thousands of miles of smoke, language pavilion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9CA6C51-C79C-4920-AB80-8BDE4016346C}"/>
              </a:ext>
            </a:extLst>
          </p:cNvPr>
          <p:cNvSpPr/>
          <p:nvPr/>
        </p:nvSpPr>
        <p:spPr>
          <a:xfrm>
            <a:off x="3286126" y="546984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FFDE8A4-BD3F-48EE-B116-698CF71D18F8}"/>
              </a:ext>
            </a:extLst>
          </p:cNvPr>
          <p:cNvSpPr/>
          <p:nvPr/>
        </p:nvSpPr>
        <p:spPr>
          <a:xfrm>
            <a:off x="3198673" y="5459333"/>
            <a:ext cx="3451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你说帘外海棠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锦屏鸳鸯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D30CA2B-FC19-4027-B779-F2422F65CD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0000"/>
                    </a14:imgEffect>
                    <a14:imgEffect>
                      <a14:brightnessContrast brigh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549274"/>
            <a:ext cx="5867400" cy="33464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A4BBF5F-6BDD-4ADB-ABA8-93828A7E60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907" r="63342" b="6759"/>
          <a:stretch/>
        </p:blipFill>
        <p:spPr>
          <a:xfrm>
            <a:off x="0" y="3648075"/>
            <a:ext cx="2885594" cy="333374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54F4E4B-C34F-4CAF-872A-FDF6EF55749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6000"/>
                    </a14:imgEffect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4650" y="4052888"/>
            <a:ext cx="4772025" cy="2255837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08B3BB7F-06F3-4692-922F-178A6C50618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01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4175" y="549275"/>
            <a:ext cx="4762500" cy="3336925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55878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7540083-FCF4-4D4B-9D1C-AA21096777B9}"/>
              </a:ext>
            </a:extLst>
          </p:cNvPr>
          <p:cNvSpPr/>
          <p:nvPr/>
        </p:nvSpPr>
        <p:spPr>
          <a:xfrm>
            <a:off x="-22561" y="4953241"/>
            <a:ext cx="2339197" cy="1904760"/>
          </a:xfrm>
          <a:custGeom>
            <a:avLst/>
            <a:gdLst>
              <a:gd name="connsiteX0" fmla="*/ 515821 w 2339197"/>
              <a:gd name="connsiteY0" fmla="*/ 0 h 1904760"/>
              <a:gd name="connsiteX1" fmla="*/ 2339197 w 2339197"/>
              <a:gd name="connsiteY1" fmla="*/ 1823369 h 1904760"/>
              <a:gd name="connsiteX2" fmla="*/ 2335087 w 2339197"/>
              <a:gd name="connsiteY2" fmla="*/ 1904760 h 1904760"/>
              <a:gd name="connsiteX3" fmla="*/ 0 w 2339197"/>
              <a:gd name="connsiteY3" fmla="*/ 1904760 h 1904760"/>
              <a:gd name="connsiteX4" fmla="*/ 0 w 2339197"/>
              <a:gd name="connsiteY4" fmla="*/ 75188 h 1904760"/>
              <a:gd name="connsiteX5" fmla="*/ 148347 w 2339197"/>
              <a:gd name="connsiteY5" fmla="*/ 37045 h 1904760"/>
              <a:gd name="connsiteX6" fmla="*/ 515821 w 2339197"/>
              <a:gd name="connsiteY6" fmla="*/ 0 h 190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197" h="1904760">
                <a:moveTo>
                  <a:pt x="515821" y="0"/>
                </a:moveTo>
                <a:cubicBezTo>
                  <a:pt x="1522844" y="0"/>
                  <a:pt x="2339197" y="816350"/>
                  <a:pt x="2339197" y="1823369"/>
                </a:cubicBezTo>
                <a:lnTo>
                  <a:pt x="2335087" y="1904760"/>
                </a:lnTo>
                <a:lnTo>
                  <a:pt x="0" y="1904760"/>
                </a:lnTo>
                <a:lnTo>
                  <a:pt x="0" y="75188"/>
                </a:lnTo>
                <a:lnTo>
                  <a:pt x="148347" y="37045"/>
                </a:lnTo>
                <a:cubicBezTo>
                  <a:pt x="267045" y="12756"/>
                  <a:pt x="389943" y="0"/>
                  <a:pt x="5158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FED046FF-BB65-4024-8B2A-5F8AD95273E8}"/>
              </a:ext>
            </a:extLst>
          </p:cNvPr>
          <p:cNvSpPr/>
          <p:nvPr/>
        </p:nvSpPr>
        <p:spPr>
          <a:xfrm>
            <a:off x="10337801" y="-58693"/>
            <a:ext cx="1876761" cy="2605621"/>
          </a:xfrm>
          <a:custGeom>
            <a:avLst/>
            <a:gdLst>
              <a:gd name="connsiteX0" fmla="*/ 101110 w 1876761"/>
              <a:gd name="connsiteY0" fmla="*/ 0 h 2605621"/>
              <a:gd name="connsiteX1" fmla="*/ 1876761 w 1876761"/>
              <a:gd name="connsiteY1" fmla="*/ 0 h 2605621"/>
              <a:gd name="connsiteX2" fmla="*/ 1876761 w 1876761"/>
              <a:gd name="connsiteY2" fmla="*/ 2605621 h 2605621"/>
              <a:gd name="connsiteX3" fmla="*/ 1786306 w 1876761"/>
              <a:gd name="connsiteY3" fmla="*/ 2601053 h 2605621"/>
              <a:gd name="connsiteX4" fmla="*/ 0 w 1876761"/>
              <a:gd name="connsiteY4" fmla="*/ 621587 h 2605621"/>
              <a:gd name="connsiteX5" fmla="*/ 78870 w 1876761"/>
              <a:gd name="connsiteY5" fmla="*/ 65083 h 2605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6761" h="2605621">
                <a:moveTo>
                  <a:pt x="101110" y="0"/>
                </a:moveTo>
                <a:lnTo>
                  <a:pt x="1876761" y="0"/>
                </a:lnTo>
                <a:lnTo>
                  <a:pt x="1876761" y="2605621"/>
                </a:lnTo>
                <a:lnTo>
                  <a:pt x="1786306" y="2601053"/>
                </a:lnTo>
                <a:cubicBezTo>
                  <a:pt x="782965" y="2499159"/>
                  <a:pt x="0" y="1651809"/>
                  <a:pt x="0" y="621587"/>
                </a:cubicBezTo>
                <a:cubicBezTo>
                  <a:pt x="0" y="428421"/>
                  <a:pt x="27526" y="241683"/>
                  <a:pt x="78870" y="650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6514468-CFEF-4312-B679-5C7FDEF2B7C0}"/>
              </a:ext>
            </a:extLst>
          </p:cNvPr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921B4821-9F27-49C3-B458-93CD1BDF5E29}"/>
              </a:ext>
            </a:extLst>
          </p:cNvPr>
          <p:cNvSpPr txBox="1"/>
          <p:nvPr/>
        </p:nvSpPr>
        <p:spPr>
          <a:xfrm>
            <a:off x="7900036" y="2149635"/>
            <a:ext cx="3076575" cy="511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whereby something new and is </a:t>
            </a:r>
          </a:p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created item may be intangible</a:t>
            </a: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F78F35F2-9993-4E05-8A39-1D9171C4B9D3}"/>
              </a:ext>
            </a:extLst>
          </p:cNvPr>
          <p:cNvSpPr txBox="1"/>
          <p:nvPr/>
        </p:nvSpPr>
        <p:spPr>
          <a:xfrm>
            <a:off x="1330958" y="4459442"/>
            <a:ext cx="2322465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 whereby something </a:t>
            </a:r>
          </a:p>
          <a:p>
            <a:pPr algn="r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 and some valuable is </a:t>
            </a:r>
            <a:r>
              <a:rPr lang="en-US" sz="1050" i="1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form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wherby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 something </a:t>
            </a:r>
          </a:p>
          <a:p>
            <a:pPr algn="r">
              <a:lnSpc>
                <a:spcPct val="130000"/>
              </a:lnSpc>
            </a:pP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7A62A25-36E6-4AC7-8B15-4EC8018F7B64}"/>
              </a:ext>
            </a:extLst>
          </p:cNvPr>
          <p:cNvSpPr txBox="1"/>
          <p:nvPr/>
        </p:nvSpPr>
        <p:spPr>
          <a:xfrm>
            <a:off x="5880506" y="5704671"/>
            <a:ext cx="5701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/>
              <a:t>Thousands of miles of smoke, language pavilion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9509109-5E85-4270-A338-10EF638ABA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9713" y="-151802"/>
            <a:ext cx="2380343" cy="2099179"/>
          </a:xfrm>
          <a:prstGeom prst="rect">
            <a:avLst/>
          </a:prstGeom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id="{09C6206F-5647-4906-BACF-45EB8B35CD2A}"/>
              </a:ext>
            </a:extLst>
          </p:cNvPr>
          <p:cNvSpPr/>
          <p:nvPr/>
        </p:nvSpPr>
        <p:spPr>
          <a:xfrm>
            <a:off x="2331244" y="4046870"/>
            <a:ext cx="216410" cy="216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7D5A1A8-A9BF-4846-AE5F-BE4BFB9A279E}"/>
              </a:ext>
            </a:extLst>
          </p:cNvPr>
          <p:cNvSpPr/>
          <p:nvPr/>
        </p:nvSpPr>
        <p:spPr>
          <a:xfrm>
            <a:off x="2168956" y="4018910"/>
            <a:ext cx="152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化蝶比翼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252E894-FD20-4B93-AED1-96148B9826EF}"/>
              </a:ext>
            </a:extLst>
          </p:cNvPr>
          <p:cNvSpPr/>
          <p:nvPr/>
        </p:nvSpPr>
        <p:spPr>
          <a:xfrm>
            <a:off x="7941469" y="1756108"/>
            <a:ext cx="216410" cy="216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B79E33-8788-4D55-BAAE-AC67F6E07FD0}"/>
              </a:ext>
            </a:extLst>
          </p:cNvPr>
          <p:cNvSpPr/>
          <p:nvPr/>
        </p:nvSpPr>
        <p:spPr>
          <a:xfrm>
            <a:off x="7872636" y="1733173"/>
            <a:ext cx="1432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不问姻缘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BD5F695-04CD-4E89-BA40-8158E68950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95000"/>
                    </a14:imgEffect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4" y="835602"/>
            <a:ext cx="5197475" cy="308985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6396A5F-AA9A-4C6C-836E-836BF21C81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35400"/>
            <a:ext cx="1868962" cy="30226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FB8D339-F66B-4998-B76E-94848C859C6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1699" y="2663826"/>
            <a:ext cx="5514975" cy="16891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FB8A730-F125-4AE3-9426-FE1903ADD8E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95000"/>
                    </a14:imgEffect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6463" y="835819"/>
            <a:ext cx="1826417" cy="173910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4D7EA50-040A-4230-966C-8E1E3B41822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95000"/>
                    </a14:imgEffect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8406" y="4043073"/>
            <a:ext cx="2131219" cy="1964027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415374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172D83BA-3AAD-4A34-9610-779490F1D6DB}"/>
              </a:ext>
            </a:extLst>
          </p:cNvPr>
          <p:cNvSpPr txBox="1"/>
          <p:nvPr/>
        </p:nvSpPr>
        <p:spPr>
          <a:xfrm>
            <a:off x="-82550" y="549275"/>
            <a:ext cx="123571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begonias outside the curtain, the mandarin ducks in the golden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BA6D330-B0F0-4028-A96E-ECC07F8018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3943"/>
          <a:stretch/>
        </p:blipFill>
        <p:spPr>
          <a:xfrm>
            <a:off x="0" y="4940300"/>
            <a:ext cx="6053772" cy="322580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0B0A574-71D4-4260-BFA7-7DDB8924CC0A}"/>
              </a:ext>
            </a:extLst>
          </p:cNvPr>
          <p:cNvSpPr/>
          <p:nvPr/>
        </p:nvSpPr>
        <p:spPr>
          <a:xfrm rot="16200000">
            <a:off x="4246336" y="-2446111"/>
            <a:ext cx="3699329" cy="10801351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F52F73E-3C33-4FC6-804E-7FE39085687B}"/>
              </a:ext>
            </a:extLst>
          </p:cNvPr>
          <p:cNvSpPr/>
          <p:nvPr/>
        </p:nvSpPr>
        <p:spPr>
          <a:xfrm>
            <a:off x="2632187" y="2999759"/>
            <a:ext cx="6914173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400" i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begonias outside the curtain, the mandarin ducks in the golden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68E3181-AD1E-43BA-AED6-6FE916075F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76651"/>
            <a:ext cx="12192000" cy="3181349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71D17BC1-71D4-4838-AFEF-43A0B76D7929}"/>
              </a:ext>
            </a:extLst>
          </p:cNvPr>
          <p:cNvSpPr/>
          <p:nvPr/>
        </p:nvSpPr>
        <p:spPr>
          <a:xfrm>
            <a:off x="2545511" y="235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5574BDC-3100-4E41-9B31-5388BC809619}"/>
              </a:ext>
            </a:extLst>
          </p:cNvPr>
          <p:cNvSpPr/>
          <p:nvPr/>
        </p:nvSpPr>
        <p:spPr>
          <a:xfrm>
            <a:off x="2598014" y="2302237"/>
            <a:ext cx="699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02/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后来庭院春深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咫尺画堂</a:t>
            </a:r>
          </a:p>
        </p:txBody>
      </p:sp>
    </p:spTree>
    <p:extLst>
      <p:ext uri="{BB962C8B-B14F-4D97-AF65-F5344CB8AC3E}">
        <p14:creationId xmlns:p14="http://schemas.microsoft.com/office/powerpoint/2010/main" val="9602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2" name="任意多边形: 形状 6031">
            <a:extLst>
              <a:ext uri="{FF2B5EF4-FFF2-40B4-BE49-F238E27FC236}">
                <a16:creationId xmlns:a16="http://schemas.microsoft.com/office/drawing/2014/main" id="{C4467136-E7A2-4221-AA3C-CE341E5CC1DC}"/>
              </a:ext>
            </a:extLst>
          </p:cNvPr>
          <p:cNvSpPr/>
          <p:nvPr/>
        </p:nvSpPr>
        <p:spPr>
          <a:xfrm>
            <a:off x="-21813" y="0"/>
            <a:ext cx="1422066" cy="1485298"/>
          </a:xfrm>
          <a:custGeom>
            <a:avLst/>
            <a:gdLst>
              <a:gd name="connsiteX0" fmla="*/ 0 w 1422066"/>
              <a:gd name="connsiteY0" fmla="*/ 0 h 1485298"/>
              <a:gd name="connsiteX1" fmla="*/ 1422066 w 1422066"/>
              <a:gd name="connsiteY1" fmla="*/ 0 h 1485298"/>
              <a:gd name="connsiteX2" fmla="*/ 1410965 w 1422066"/>
              <a:gd name="connsiteY2" fmla="*/ 43173 h 1485298"/>
              <a:gd name="connsiteX3" fmla="*/ 5372 w 1422066"/>
              <a:gd name="connsiteY3" fmla="*/ 1483719 h 1485298"/>
              <a:gd name="connsiteX4" fmla="*/ 0 w 1422066"/>
              <a:gd name="connsiteY4" fmla="*/ 1485298 h 148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2066" h="1485298">
                <a:moveTo>
                  <a:pt x="0" y="0"/>
                </a:moveTo>
                <a:lnTo>
                  <a:pt x="1422066" y="0"/>
                </a:lnTo>
                <a:lnTo>
                  <a:pt x="1410965" y="43173"/>
                </a:lnTo>
                <a:cubicBezTo>
                  <a:pt x="1200544" y="719698"/>
                  <a:pt x="674658" y="1257234"/>
                  <a:pt x="5372" y="1483719"/>
                </a:cubicBezTo>
                <a:lnTo>
                  <a:pt x="0" y="14852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6036" name="任意多边形: 形状 6035">
            <a:extLst>
              <a:ext uri="{FF2B5EF4-FFF2-40B4-BE49-F238E27FC236}">
                <a16:creationId xmlns:a16="http://schemas.microsoft.com/office/drawing/2014/main" id="{42321AB5-BFF3-41AC-9CE3-D0A93BEE495A}"/>
              </a:ext>
            </a:extLst>
          </p:cNvPr>
          <p:cNvSpPr/>
          <p:nvPr/>
        </p:nvSpPr>
        <p:spPr>
          <a:xfrm>
            <a:off x="9720138" y="3574759"/>
            <a:ext cx="2484857" cy="3283244"/>
          </a:xfrm>
          <a:custGeom>
            <a:avLst/>
            <a:gdLst>
              <a:gd name="connsiteX0" fmla="*/ 2161910 w 2484857"/>
              <a:gd name="connsiteY0" fmla="*/ 0 h 3283244"/>
              <a:gd name="connsiteX1" fmla="*/ 2382953 w 2484857"/>
              <a:gd name="connsiteY1" fmla="*/ 11162 h 3283244"/>
              <a:gd name="connsiteX2" fmla="*/ 2484857 w 2484857"/>
              <a:gd name="connsiteY2" fmla="*/ 26714 h 3283244"/>
              <a:gd name="connsiteX3" fmla="*/ 2484857 w 2484857"/>
              <a:gd name="connsiteY3" fmla="*/ 3283244 h 3283244"/>
              <a:gd name="connsiteX4" fmla="*/ 316125 w 2484857"/>
              <a:gd name="connsiteY4" fmla="*/ 3283244 h 3283244"/>
              <a:gd name="connsiteX5" fmla="*/ 260931 w 2484857"/>
              <a:gd name="connsiteY5" fmla="*/ 3192392 h 3283244"/>
              <a:gd name="connsiteX6" fmla="*/ 0 w 2484857"/>
              <a:gd name="connsiteY6" fmla="*/ 2161901 h 3283244"/>
              <a:gd name="connsiteX7" fmla="*/ 2161910 w 2484857"/>
              <a:gd name="connsiteY7" fmla="*/ 0 h 328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84857" h="3283244">
                <a:moveTo>
                  <a:pt x="2161910" y="0"/>
                </a:moveTo>
                <a:cubicBezTo>
                  <a:pt x="2236534" y="0"/>
                  <a:pt x="2310276" y="3781"/>
                  <a:pt x="2382953" y="11162"/>
                </a:cubicBezTo>
                <a:lnTo>
                  <a:pt x="2484857" y="26714"/>
                </a:lnTo>
                <a:lnTo>
                  <a:pt x="2484857" y="3283244"/>
                </a:lnTo>
                <a:lnTo>
                  <a:pt x="316125" y="3283244"/>
                </a:lnTo>
                <a:lnTo>
                  <a:pt x="260931" y="3192392"/>
                </a:lnTo>
                <a:cubicBezTo>
                  <a:pt x="94523" y="2886065"/>
                  <a:pt x="0" y="2535022"/>
                  <a:pt x="0" y="2161901"/>
                </a:cubicBezTo>
                <a:cubicBezTo>
                  <a:pt x="0" y="967916"/>
                  <a:pt x="967920" y="0"/>
                  <a:pt x="21619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6027" name="矩形 6026">
            <a:extLst>
              <a:ext uri="{FF2B5EF4-FFF2-40B4-BE49-F238E27FC236}">
                <a16:creationId xmlns:a16="http://schemas.microsoft.com/office/drawing/2014/main" id="{977D6514-C7B7-4731-AD76-FD4364B34860}"/>
              </a:ext>
            </a:extLst>
          </p:cNvPr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7391AC2-6B12-4409-B6B3-B6C3D3052EFA}"/>
              </a:ext>
            </a:extLst>
          </p:cNvPr>
          <p:cNvSpPr txBox="1"/>
          <p:nvPr/>
        </p:nvSpPr>
        <p:spPr>
          <a:xfrm>
            <a:off x="475672" y="5788322"/>
            <a:ext cx="6051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/>
              <a:t>Thousands of miles of smoke, language pavilion</a:t>
            </a:r>
          </a:p>
        </p:txBody>
      </p:sp>
      <p:sp>
        <p:nvSpPr>
          <p:cNvPr id="6017" name="TextBox 3">
            <a:extLst>
              <a:ext uri="{FF2B5EF4-FFF2-40B4-BE49-F238E27FC236}">
                <a16:creationId xmlns:a16="http://schemas.microsoft.com/office/drawing/2014/main" id="{401D9157-8E52-4D71-90D1-2653A11B205F}"/>
              </a:ext>
            </a:extLst>
          </p:cNvPr>
          <p:cNvSpPr txBox="1"/>
          <p:nvPr/>
        </p:nvSpPr>
        <p:spPr>
          <a:xfrm>
            <a:off x="6572533" y="5101665"/>
            <a:ext cx="2620952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</a:p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the created item may be intangible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6544557-EDA8-46F6-80BC-3BC8C8764C03}"/>
              </a:ext>
            </a:extLst>
          </p:cNvPr>
          <p:cNvSpPr/>
          <p:nvPr/>
        </p:nvSpPr>
        <p:spPr>
          <a:xfrm>
            <a:off x="6610351" y="466974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016" name="矩形 6015">
            <a:extLst>
              <a:ext uri="{FF2B5EF4-FFF2-40B4-BE49-F238E27FC236}">
                <a16:creationId xmlns:a16="http://schemas.microsoft.com/office/drawing/2014/main" id="{4F92D9CF-3D8A-47D8-BCD6-E41DFBA137D1}"/>
              </a:ext>
            </a:extLst>
          </p:cNvPr>
          <p:cNvSpPr/>
          <p:nvPr/>
        </p:nvSpPr>
        <p:spPr>
          <a:xfrm>
            <a:off x="6572533" y="4685529"/>
            <a:ext cx="2520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凝眸处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千里烟波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1248FC6-B874-4621-8584-95A18D5CD1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5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549275"/>
            <a:ext cx="10801350" cy="308866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3DB0130-FE52-4ABB-ACD6-5A0D1B0BFF2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4412" y="3467100"/>
            <a:ext cx="3355443" cy="295910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B73CDBB-C6B4-4826-A2F3-6E41103C622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5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3892551"/>
            <a:ext cx="1781176" cy="18415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45D89747-DC97-4592-831A-7C28A691A80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95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9700" y="3892551"/>
            <a:ext cx="1781176" cy="18415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DFF2916-C163-480D-A4E0-B7E72EA1319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95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4075" y="3892551"/>
            <a:ext cx="1781176" cy="184150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00146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6A5D943B-292F-4F7A-8E46-F58520EF859C}"/>
              </a:ext>
            </a:extLst>
          </p:cNvPr>
          <p:cNvSpPr/>
          <p:nvPr/>
        </p:nvSpPr>
        <p:spPr>
          <a:xfrm>
            <a:off x="1" y="5345371"/>
            <a:ext cx="1388819" cy="1532543"/>
          </a:xfrm>
          <a:custGeom>
            <a:avLst/>
            <a:gdLst>
              <a:gd name="connsiteX0" fmla="*/ 0 w 1388819"/>
              <a:gd name="connsiteY0" fmla="*/ 0 h 1532543"/>
              <a:gd name="connsiteX1" fmla="*/ 47865 w 1388819"/>
              <a:gd name="connsiteY1" fmla="*/ 23057 h 1532543"/>
              <a:gd name="connsiteX2" fmla="*/ 1353831 w 1388819"/>
              <a:gd name="connsiteY2" fmla="*/ 1444592 h 1532543"/>
              <a:gd name="connsiteX3" fmla="*/ 1388819 w 1388819"/>
              <a:gd name="connsiteY3" fmla="*/ 1532543 h 1532543"/>
              <a:gd name="connsiteX4" fmla="*/ 0 w 1388819"/>
              <a:gd name="connsiteY4" fmla="*/ 1532543 h 153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819" h="1532543">
                <a:moveTo>
                  <a:pt x="0" y="0"/>
                </a:moveTo>
                <a:lnTo>
                  <a:pt x="47865" y="23057"/>
                </a:lnTo>
                <a:cubicBezTo>
                  <a:pt x="626208" y="337231"/>
                  <a:pt x="1088467" y="838013"/>
                  <a:pt x="1353831" y="1444592"/>
                </a:cubicBezTo>
                <a:lnTo>
                  <a:pt x="1388819" y="1532543"/>
                </a:lnTo>
                <a:lnTo>
                  <a:pt x="0" y="15325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9F181ED6-B21C-49B0-91BF-6E054EB74FCB}"/>
              </a:ext>
            </a:extLst>
          </p:cNvPr>
          <p:cNvSpPr/>
          <p:nvPr/>
        </p:nvSpPr>
        <p:spPr>
          <a:xfrm>
            <a:off x="9297317" y="-48203"/>
            <a:ext cx="2925372" cy="2738061"/>
          </a:xfrm>
          <a:custGeom>
            <a:avLst/>
            <a:gdLst>
              <a:gd name="connsiteX0" fmla="*/ 54124 w 2925372"/>
              <a:gd name="connsiteY0" fmla="*/ 0 h 2738061"/>
              <a:gd name="connsiteX1" fmla="*/ 2925372 w 2925372"/>
              <a:gd name="connsiteY1" fmla="*/ 0 h 2738061"/>
              <a:gd name="connsiteX2" fmla="*/ 2925372 w 2925372"/>
              <a:gd name="connsiteY2" fmla="*/ 2635332 h 2738061"/>
              <a:gd name="connsiteX3" fmla="*/ 2921279 w 2925372"/>
              <a:gd name="connsiteY3" fmla="*/ 2636830 h 2738061"/>
              <a:gd name="connsiteX4" fmla="*/ 2251694 w 2925372"/>
              <a:gd name="connsiteY4" fmla="*/ 2738061 h 2738061"/>
              <a:gd name="connsiteX5" fmla="*/ 0 w 2925372"/>
              <a:gd name="connsiteY5" fmla="*/ 486374 h 2738061"/>
              <a:gd name="connsiteX6" fmla="*/ 45747 w 2925372"/>
              <a:gd name="connsiteY6" fmla="*/ 32581 h 273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5372" h="2738061">
                <a:moveTo>
                  <a:pt x="54124" y="0"/>
                </a:moveTo>
                <a:lnTo>
                  <a:pt x="2925372" y="0"/>
                </a:lnTo>
                <a:lnTo>
                  <a:pt x="2925372" y="2635332"/>
                </a:lnTo>
                <a:lnTo>
                  <a:pt x="2921279" y="2636830"/>
                </a:lnTo>
                <a:cubicBezTo>
                  <a:pt x="2709757" y="2702620"/>
                  <a:pt x="2484865" y="2738061"/>
                  <a:pt x="2251694" y="2738061"/>
                </a:cubicBezTo>
                <a:cubicBezTo>
                  <a:pt x="1008118" y="2738061"/>
                  <a:pt x="0" y="1729946"/>
                  <a:pt x="0" y="486374"/>
                </a:cubicBezTo>
                <a:cubicBezTo>
                  <a:pt x="0" y="330928"/>
                  <a:pt x="15752" y="179160"/>
                  <a:pt x="45747" y="325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A307C87-4A12-498E-9B01-2CA66F3BA87A}"/>
              </a:ext>
            </a:extLst>
          </p:cNvPr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8" name="TextBox 3">
            <a:extLst>
              <a:ext uri="{FF2B5EF4-FFF2-40B4-BE49-F238E27FC236}">
                <a16:creationId xmlns:a16="http://schemas.microsoft.com/office/drawing/2014/main" id="{36E4624E-E216-4B8C-B1D9-1DF58C931CCA}"/>
              </a:ext>
            </a:extLst>
          </p:cNvPr>
          <p:cNvSpPr txBox="1"/>
          <p:nvPr/>
        </p:nvSpPr>
        <p:spPr>
          <a:xfrm>
            <a:off x="7145462" y="4212208"/>
            <a:ext cx="3720334" cy="2172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formed the created item may be intangible such as an idea or a physical object such as an invention, a literary work or a painting scholarly interest in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 formed</a:t>
            </a:r>
          </a:p>
          <a:p>
            <a:pPr algn="just">
              <a:lnSpc>
                <a:spcPct val="130000"/>
              </a:lnSpc>
            </a:pPr>
            <a:endParaRPr lang="en-US" altLang="zh-CN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the created item may be intangible such as an idea or a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Scientific research into creativity over the course of the last decade, however, we seem to have reached a general agreement that creativity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9B96CAD-8381-4005-93C3-75E245D6C122}"/>
              </a:ext>
            </a:extLst>
          </p:cNvPr>
          <p:cNvSpPr txBox="1"/>
          <p:nvPr/>
        </p:nvSpPr>
        <p:spPr>
          <a:xfrm>
            <a:off x="7160702" y="3662595"/>
            <a:ext cx="162613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rgbClr val="0F0002"/>
                </a:solidFill>
                <a:latin typeface="和田研細丸ゴシック2004絵文字P" panose="020F0600000000060000" pitchFamily="34" charset="2"/>
                <a:ea typeface="和田研細丸ゴシック2004絵文字P" panose="020F0600000000060000" pitchFamily="34" charset="2"/>
              </a:defRPr>
            </a:lvl1pPr>
          </a:lstStyle>
          <a:p>
            <a:pPr algn="l"/>
            <a:r>
              <a:rPr lang="ja-JP" altLang="en-US" sz="2400">
                <a:latin typeface="+mn-ea"/>
                <a:ea typeface="+mn-ea"/>
              </a:rPr>
              <a:t>咫尺画堂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E710024-21BA-42C0-99DC-1FBA0CF5D196}"/>
              </a:ext>
            </a:extLst>
          </p:cNvPr>
          <p:cNvSpPr txBox="1"/>
          <p:nvPr/>
        </p:nvSpPr>
        <p:spPr>
          <a:xfrm>
            <a:off x="1417889" y="4717082"/>
            <a:ext cx="20728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>
                <a:gradFill>
                  <a:gsLst>
                    <a:gs pos="0">
                      <a:schemeClr val="accent1">
                        <a:alpha val="40000"/>
                      </a:schemeClr>
                    </a:gs>
                    <a:gs pos="100000">
                      <a:schemeClr val="accent2"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rPr>
              <a:t>Thousands of miles of smoke, language pavilion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124ECE8-9D43-47A2-AD11-7C49618625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937" y="142876"/>
            <a:ext cx="3086100" cy="275527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84FC40BB-A2EC-488D-B14F-CC5589568A6F}"/>
              </a:ext>
            </a:extLst>
          </p:cNvPr>
          <p:cNvSpPr/>
          <p:nvPr/>
        </p:nvSpPr>
        <p:spPr>
          <a:xfrm>
            <a:off x="7172326" y="3136222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4FB7443-8331-41E1-9A18-240ECCF523ED}"/>
              </a:ext>
            </a:extLst>
          </p:cNvPr>
          <p:cNvSpPr txBox="1"/>
          <p:nvPr/>
        </p:nvSpPr>
        <p:spPr>
          <a:xfrm>
            <a:off x="7160703" y="3139375"/>
            <a:ext cx="271284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rgbClr val="0F0002"/>
                </a:solidFill>
                <a:latin typeface="+mn-ea"/>
              </a:rPr>
              <a:t>后来庭院春深</a:t>
            </a:r>
            <a:r>
              <a:rPr lang="en-US" altLang="zh-CN" sz="2400">
                <a:solidFill>
                  <a:srgbClr val="0F0002"/>
                </a:solidFill>
                <a:latin typeface="+mn-ea"/>
              </a:rPr>
              <a:t>,</a:t>
            </a:r>
            <a:endParaRPr lang="zh-CN" altLang="en-US" sz="2400">
              <a:solidFill>
                <a:srgbClr val="0F0002"/>
              </a:solidFill>
              <a:latin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E10887E-002C-4591-B410-824E4BB798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549275"/>
            <a:ext cx="5962848" cy="237172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942157E-670B-4D8D-AB7F-C39DED0F31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0810" y="3086100"/>
            <a:ext cx="1415340" cy="154622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90916BC-A6D6-456F-848E-9B32F512008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8550" y="3087329"/>
            <a:ext cx="3016250" cy="322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63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172D83BA-3AAD-4A34-9610-779490F1D6DB}"/>
              </a:ext>
            </a:extLst>
          </p:cNvPr>
          <p:cNvSpPr txBox="1"/>
          <p:nvPr/>
        </p:nvSpPr>
        <p:spPr>
          <a:xfrm>
            <a:off x="-82550" y="549275"/>
            <a:ext cx="123571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begonias outside the curtain, the mandarin ducks in the golden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BA6D330-B0F0-4028-A96E-ECC07F8018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3943"/>
          <a:stretch/>
        </p:blipFill>
        <p:spPr>
          <a:xfrm>
            <a:off x="0" y="4940300"/>
            <a:ext cx="6053772" cy="322580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0B0A574-71D4-4260-BFA7-7DDB8924CC0A}"/>
              </a:ext>
            </a:extLst>
          </p:cNvPr>
          <p:cNvSpPr/>
          <p:nvPr/>
        </p:nvSpPr>
        <p:spPr>
          <a:xfrm rot="16200000">
            <a:off x="4246336" y="-2446111"/>
            <a:ext cx="3699329" cy="10801351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F52F73E-3C33-4FC6-804E-7FE39085687B}"/>
              </a:ext>
            </a:extLst>
          </p:cNvPr>
          <p:cNvSpPr/>
          <p:nvPr/>
        </p:nvSpPr>
        <p:spPr>
          <a:xfrm>
            <a:off x="2632187" y="2999759"/>
            <a:ext cx="6914173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400" i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begonias outside the curtain, the mandarin ducks in the golden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68E3181-AD1E-43BA-AED6-6FE916075F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76651"/>
            <a:ext cx="12192000" cy="3181349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71D17BC1-71D4-4838-AFEF-43A0B76D7929}"/>
              </a:ext>
            </a:extLst>
          </p:cNvPr>
          <p:cNvSpPr/>
          <p:nvPr/>
        </p:nvSpPr>
        <p:spPr>
          <a:xfrm>
            <a:off x="2545511" y="235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5574BDC-3100-4E41-9B31-5388BC809619}"/>
              </a:ext>
            </a:extLst>
          </p:cNvPr>
          <p:cNvSpPr/>
          <p:nvPr/>
        </p:nvSpPr>
        <p:spPr>
          <a:xfrm>
            <a:off x="2598014" y="2302237"/>
            <a:ext cx="699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03/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你说笛声如诉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费尽思量</a:t>
            </a:r>
          </a:p>
        </p:txBody>
      </p:sp>
    </p:spTree>
    <p:extLst>
      <p:ext uri="{BB962C8B-B14F-4D97-AF65-F5344CB8AC3E}">
        <p14:creationId xmlns:p14="http://schemas.microsoft.com/office/powerpoint/2010/main" val="24984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129098;#200040;#13036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125637;#207616;#200309;#12767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122372;#199380;#128568;#31638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122889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8A23B"/>
      </a:accent1>
      <a:accent2>
        <a:srgbClr val="8CA89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思源宋体 CN Light"/>
        <a:cs typeface=""/>
      </a:majorFont>
      <a:minorFont>
        <a:latin typeface="等线"/>
        <a:ea typeface="思源宋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1050" i="1">
            <a:solidFill>
              <a:schemeClr val="tx1">
                <a:lumMod val="50000"/>
                <a:lumOff val="50000"/>
                <a:alpha val="60000"/>
              </a:schemeClr>
            </a:solidFill>
            <a:latin typeface="+mn-ea"/>
            <a:cs typeface="Source Sans Pro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894</TotalTime>
  <Words>797</Words>
  <Application>Microsoft Office PowerPoint</Application>
  <PresentationFormat>宽屏</PresentationFormat>
  <Paragraphs>81</Paragraphs>
  <Slides>18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微软雅黑</vt:lpstr>
      <vt:lpstr>等线 Light</vt:lpstr>
      <vt:lpstr>Edwardian Script ITC</vt:lpstr>
      <vt:lpstr>汉仪雅酷黑 45W</vt:lpstr>
      <vt:lpstr>等线</vt:lpstr>
      <vt:lpstr>Radikal</vt:lpstr>
      <vt:lpstr>OPPOSans B</vt:lpstr>
      <vt:lpstr>思源宋体 CN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简约水彩风旅游纪念画册相册ppt模板</dc:title>
  <dc:creator>我是bob亲</dc:creator>
  <cp:keywords>P界达人</cp:keywords>
  <dc:description>www.51pptmoban.com</dc:description>
  <cp:lastModifiedBy>Win user</cp:lastModifiedBy>
  <cp:revision>145</cp:revision>
  <dcterms:created xsi:type="dcterms:W3CDTF">2021-01-17T14:42:38Z</dcterms:created>
  <dcterms:modified xsi:type="dcterms:W3CDTF">2022-01-20T13:14:54Z</dcterms:modified>
</cp:coreProperties>
</file>