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7" r:id="rId2"/>
    <p:sldId id="256" r:id="rId3"/>
    <p:sldId id="261" r:id="rId4"/>
    <p:sldId id="263" r:id="rId5"/>
    <p:sldId id="262" r:id="rId6"/>
    <p:sldId id="264" r:id="rId7"/>
    <p:sldId id="265" r:id="rId8"/>
    <p:sldId id="266" r:id="rId9"/>
    <p:sldId id="268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30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055B9F-6736-4367-A67E-7E77DA450DC7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8E295C-B2A2-4326-864A-2F292A4434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994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 ban.com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8E295C-B2A2-4326-864A-2F292A4434E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682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C554C9-9244-4A46-9639-AC8EDFAF18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0530B55-BA59-464F-937F-E81BEFF5D2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613C60-1988-467B-AFBD-3ADB16F64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2929-7455-41CC-9F4F-F51D6E26CCE3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4B9524-E3A6-4911-8D88-B0159DE0C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B26705-690C-45C8-AB8E-2A1C62872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CDCE2-780B-4786-A95F-100D60A65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822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D87BD9-8C1A-4792-98FB-5D5CD9891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771CF9B-F6B5-48B7-98AA-92C5AD639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5C9446-A389-49BD-944C-DDD0B0CC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2929-7455-41CC-9F4F-F51D6E26CCE3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7AD70A-C4F3-42EC-86BE-D02CD5E2F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B10326-4786-4D28-A360-18689DC01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CDCE2-780B-4786-A95F-100D60A65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328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71C52CD-498D-4C75-B86B-7CE88C0FFC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4580AE5-DCE5-4A3A-BA6C-31BCA221B4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E34BBA-6088-4095-8E43-F88D04BEC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2929-7455-41CC-9F4F-F51D6E26CCE3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52F292-4D94-4C4D-A1F9-A91B849FD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50E43E-1AB6-40E6-81C4-A5164840F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CDCE2-780B-4786-A95F-100D60A65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393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A23EE2-60CA-4DB3-AE4F-1DEC8D1BB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032200-B875-4EF6-B37E-7F5995D906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F9A112-8398-4D35-875F-29566A2A8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2929-7455-41CC-9F4F-F51D6E26CCE3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FC85F2-921F-4DCB-89BB-B2EEB6FB4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11ED7A0-2043-4B31-9E65-1DB008453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CDCE2-780B-4786-A95F-100D60A65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69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127119-F3AD-47FE-9894-7F2B9DB36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94F299-62A5-43CD-B048-5430F29849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47E373-5C5B-4CB0-B384-5FE92632A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2929-7455-41CC-9F4F-F51D6E26CCE3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642819-52FF-4D95-8511-4500664A0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9CC57A-B69D-4926-A3E7-0933A294B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CDCE2-780B-4786-A95F-100D60A65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218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85EB1C-2DA6-4A1C-A147-ACF52EBB2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AD4DEF5-147B-48DF-8D6A-766FE6DBB7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F39A7BB-F816-4500-A75C-08834491E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7F78D70-D9D8-44BD-99C9-87281D79E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2929-7455-41CC-9F4F-F51D6E26CCE3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4D61526-1AE4-43EA-B574-84B75E109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482D9E0-8E71-4762-B4E7-4C9941E4B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CDCE2-780B-4786-A95F-100D60A65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542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146EA-09E6-4B90-ADBB-626820621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F4B1974-BF2B-4635-BF68-36F5A8BCC0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FD54346-C239-496D-974A-8E83E8113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0A6FC6B-EF00-4826-9B6B-E2A048FE82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0EED830-430D-4557-A811-011C013C1B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495BBCA-77B9-4B13-84E1-E95737355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2929-7455-41CC-9F4F-F51D6E26CCE3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FFE1E4B-2B14-4B91-93FD-A5BDC1A86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1A2917-4739-47C7-BB02-BF63DC6BF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CDCE2-780B-4786-A95F-100D60A65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40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D75F3F-63E8-4054-A97D-1A0D2697D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4345361-891C-4656-9391-0F021A1B8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2929-7455-41CC-9F4F-F51D6E26CCE3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595FABC-14B4-444A-9576-07A609B60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EF2157F-441B-48FE-9E4F-AF62E3DDC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CDCE2-780B-4786-A95F-100D60A65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79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BAE86FF-891C-417F-B627-7CAF5260D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2929-7455-41CC-9F4F-F51D6E26CCE3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2BC5758-EBBE-448C-AFC0-A0C2E00AC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AD968D-B7BB-494E-A30A-F25B309A2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CDCE2-780B-4786-A95F-100D60A65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479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472560-BAF0-4363-B0D4-0A69B5610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A2B7F2-7E7E-4F06-8D48-9EAAB11A2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2A30E65-A135-4C10-B46F-5067430D0A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C510601-32D3-444C-AD61-E1353A602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2929-7455-41CC-9F4F-F51D6E26CCE3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F1F0C4-29AA-4ECB-BCB1-3C69BEAC7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2E3568-47C8-486C-81CC-151C0D864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CDCE2-780B-4786-A95F-100D60A65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3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16ED65-60D4-4186-BE67-635A4488F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8E8B2D1-3555-4EC6-9C86-4DDCB3528A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1EC11E4-B364-48AC-9846-98779EF90A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C544642-53AF-4E23-A9EA-84D66D533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2929-7455-41CC-9F4F-F51D6E26CCE3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AE4175-336D-46AD-B2F8-74AF80C2A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F694B8-D65C-4A1E-A067-4501B04FC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CDCE2-780B-4786-A95F-100D60A65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13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C6D45B7-FA66-4C7B-A0F0-55CD4778D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7E14F7-1AFA-49D0-A0DF-FE8C5FC63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AC3F4E-7CFC-43A2-8990-8A82FD07F3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32929-7455-41CC-9F4F-F51D6E26CCE3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0220BB-236C-4BF8-AD2B-22E34D4399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D09D5A-BA2F-4D78-A991-63087F3F38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CDCE2-780B-4786-A95F-100D60A65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6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0E44761-3126-44A7-B254-88AEC8BEF05A}"/>
              </a:ext>
            </a:extLst>
          </p:cNvPr>
          <p:cNvSpPr/>
          <p:nvPr/>
        </p:nvSpPr>
        <p:spPr>
          <a:xfrm>
            <a:off x="982836" y="1502227"/>
            <a:ext cx="8716656" cy="4114802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rgbClr val="C00000">
              <a:alpha val="2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7" name="图形 3">
            <a:extLst>
              <a:ext uri="{FF2B5EF4-FFF2-40B4-BE49-F238E27FC236}">
                <a16:creationId xmlns:a16="http://schemas.microsoft.com/office/drawing/2014/main" id="{BCEC97A0-E072-4E05-BC3D-AB39564421CF}"/>
              </a:ext>
            </a:extLst>
          </p:cNvPr>
          <p:cNvSpPr/>
          <p:nvPr/>
        </p:nvSpPr>
        <p:spPr>
          <a:xfrm flipH="1">
            <a:off x="1771327" y="3175465"/>
            <a:ext cx="2579954" cy="1361530"/>
          </a:xfrm>
          <a:custGeom>
            <a:avLst/>
            <a:gdLst>
              <a:gd name="connsiteX0" fmla="*/ 325452 w 2122062"/>
              <a:gd name="connsiteY0" fmla="*/ 560965 h 1119885"/>
              <a:gd name="connsiteX1" fmla="*/ 722533 w 2122062"/>
              <a:gd name="connsiteY1" fmla="*/ 659344 h 1119885"/>
              <a:gd name="connsiteX2" fmla="*/ 803970 w 2122062"/>
              <a:gd name="connsiteY2" fmla="*/ 416518 h 1119885"/>
              <a:gd name="connsiteX3" fmla="*/ 1016183 w 2122062"/>
              <a:gd name="connsiteY3" fmla="*/ 366883 h 1119885"/>
              <a:gd name="connsiteX4" fmla="*/ 1199565 w 2122062"/>
              <a:gd name="connsiteY4" fmla="*/ 10521 h 1119885"/>
              <a:gd name="connsiteX5" fmla="*/ 1558602 w 2122062"/>
              <a:gd name="connsiteY5" fmla="*/ 157048 h 1119885"/>
              <a:gd name="connsiteX6" fmla="*/ 1591891 w 2122062"/>
              <a:gd name="connsiteY6" fmla="*/ 332109 h 1119885"/>
              <a:gd name="connsiteX7" fmla="*/ 1503618 w 2122062"/>
              <a:gd name="connsiteY7" fmla="*/ 508061 h 1119885"/>
              <a:gd name="connsiteX8" fmla="*/ 1269708 w 2122062"/>
              <a:gd name="connsiteY8" fmla="*/ 480420 h 1119885"/>
              <a:gd name="connsiteX9" fmla="*/ 1244445 w 2122062"/>
              <a:gd name="connsiteY9" fmla="*/ 285743 h 1119885"/>
              <a:gd name="connsiteX10" fmla="*/ 1180246 w 2122062"/>
              <a:gd name="connsiteY10" fmla="*/ 456345 h 1119885"/>
              <a:gd name="connsiteX11" fmla="*/ 1352334 w 2122062"/>
              <a:gd name="connsiteY11" fmla="*/ 621598 h 1119885"/>
              <a:gd name="connsiteX12" fmla="*/ 1589810 w 2122062"/>
              <a:gd name="connsiteY12" fmla="*/ 549374 h 1119885"/>
              <a:gd name="connsiteX13" fmla="*/ 1663817 w 2122062"/>
              <a:gd name="connsiteY13" fmla="*/ 304171 h 1119885"/>
              <a:gd name="connsiteX14" fmla="*/ 1961034 w 2122062"/>
              <a:gd name="connsiteY14" fmla="*/ 345186 h 1119885"/>
              <a:gd name="connsiteX15" fmla="*/ 2040390 w 2122062"/>
              <a:gd name="connsiteY15" fmla="*/ 831432 h 1119885"/>
              <a:gd name="connsiteX16" fmla="*/ 1655198 w 2122062"/>
              <a:gd name="connsiteY16" fmla="*/ 896820 h 1119885"/>
              <a:gd name="connsiteX17" fmla="*/ 1410292 w 2122062"/>
              <a:gd name="connsiteY17" fmla="*/ 1118246 h 1119885"/>
              <a:gd name="connsiteX18" fmla="*/ 1065818 w 2122062"/>
              <a:gd name="connsiteY18" fmla="*/ 960127 h 1119885"/>
              <a:gd name="connsiteX19" fmla="*/ 663981 w 2122062"/>
              <a:gd name="connsiteY19" fmla="*/ 1056425 h 1119885"/>
              <a:gd name="connsiteX20" fmla="*/ 306727 w 2122062"/>
              <a:gd name="connsiteY20" fmla="*/ 773178 h 1119885"/>
              <a:gd name="connsiteX21" fmla="*/ 0 w 2122062"/>
              <a:gd name="connsiteY21" fmla="*/ 877501 h 1119885"/>
              <a:gd name="connsiteX22" fmla="*/ 325452 w 2122062"/>
              <a:gd name="connsiteY22" fmla="*/ 560965 h 111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22062" h="1119885">
                <a:moveTo>
                  <a:pt x="325452" y="560965"/>
                </a:moveTo>
                <a:cubicBezTo>
                  <a:pt x="541825" y="529758"/>
                  <a:pt x="722533" y="659344"/>
                  <a:pt x="722533" y="659344"/>
                </a:cubicBezTo>
                <a:cubicBezTo>
                  <a:pt x="722533" y="659344"/>
                  <a:pt x="714508" y="512816"/>
                  <a:pt x="803970" y="416518"/>
                </a:cubicBezTo>
                <a:cubicBezTo>
                  <a:pt x="893432" y="320220"/>
                  <a:pt x="1016183" y="366883"/>
                  <a:pt x="1016183" y="366883"/>
                </a:cubicBezTo>
                <a:cubicBezTo>
                  <a:pt x="1016183" y="366883"/>
                  <a:pt x="963575" y="72639"/>
                  <a:pt x="1199565" y="10521"/>
                </a:cubicBezTo>
                <a:cubicBezTo>
                  <a:pt x="1378489" y="-36439"/>
                  <a:pt x="1517289" y="84825"/>
                  <a:pt x="1558602" y="157048"/>
                </a:cubicBezTo>
                <a:cubicBezTo>
                  <a:pt x="1599916" y="229272"/>
                  <a:pt x="1591594" y="296443"/>
                  <a:pt x="1591891" y="332109"/>
                </a:cubicBezTo>
                <a:cubicBezTo>
                  <a:pt x="1592188" y="397199"/>
                  <a:pt x="1558602" y="459912"/>
                  <a:pt x="1503618" y="508061"/>
                </a:cubicBezTo>
                <a:cubicBezTo>
                  <a:pt x="1448633" y="556210"/>
                  <a:pt x="1328260" y="545807"/>
                  <a:pt x="1269708" y="480420"/>
                </a:cubicBezTo>
                <a:cubicBezTo>
                  <a:pt x="1211157" y="415032"/>
                  <a:pt x="1244445" y="285743"/>
                  <a:pt x="1244445" y="285743"/>
                </a:cubicBezTo>
                <a:cubicBezTo>
                  <a:pt x="1244445" y="285743"/>
                  <a:pt x="1173410" y="360047"/>
                  <a:pt x="1180246" y="456345"/>
                </a:cubicBezTo>
                <a:cubicBezTo>
                  <a:pt x="1187082" y="552643"/>
                  <a:pt x="1293783" y="607628"/>
                  <a:pt x="1352334" y="621598"/>
                </a:cubicBezTo>
                <a:cubicBezTo>
                  <a:pt x="1410886" y="635270"/>
                  <a:pt x="1510453" y="642105"/>
                  <a:pt x="1589810" y="549374"/>
                </a:cubicBezTo>
                <a:cubicBezTo>
                  <a:pt x="1668870" y="456345"/>
                  <a:pt x="1663817" y="304171"/>
                  <a:pt x="1663817" y="304171"/>
                </a:cubicBezTo>
                <a:cubicBezTo>
                  <a:pt x="1663817" y="304171"/>
                  <a:pt x="1850766" y="263452"/>
                  <a:pt x="1961034" y="345186"/>
                </a:cubicBezTo>
                <a:cubicBezTo>
                  <a:pt x="2150360" y="485175"/>
                  <a:pt x="2167302" y="698577"/>
                  <a:pt x="2040390" y="831432"/>
                </a:cubicBezTo>
                <a:cubicBezTo>
                  <a:pt x="1913479" y="964288"/>
                  <a:pt x="1655198" y="896820"/>
                  <a:pt x="1655198" y="896820"/>
                </a:cubicBezTo>
                <a:cubicBezTo>
                  <a:pt x="1655198" y="896820"/>
                  <a:pt x="1684622" y="1097441"/>
                  <a:pt x="1410292" y="1118246"/>
                </a:cubicBezTo>
                <a:cubicBezTo>
                  <a:pt x="1135961" y="1138754"/>
                  <a:pt x="1065818" y="960127"/>
                  <a:pt x="1065818" y="960127"/>
                </a:cubicBezTo>
                <a:cubicBezTo>
                  <a:pt x="1065818" y="960127"/>
                  <a:pt x="868169" y="1125379"/>
                  <a:pt x="663981" y="1056425"/>
                </a:cubicBezTo>
                <a:cubicBezTo>
                  <a:pt x="459794" y="987768"/>
                  <a:pt x="447013" y="793686"/>
                  <a:pt x="306727" y="773178"/>
                </a:cubicBezTo>
                <a:cubicBezTo>
                  <a:pt x="165847" y="752373"/>
                  <a:pt x="0" y="877501"/>
                  <a:pt x="0" y="877501"/>
                </a:cubicBezTo>
                <a:cubicBezTo>
                  <a:pt x="0" y="877501"/>
                  <a:pt x="48149" y="601090"/>
                  <a:pt x="325452" y="560965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C00000">
                  <a:alpha val="0"/>
                </a:srgbClr>
              </a:gs>
            </a:gsLst>
            <a:lin ang="12000000" scaled="0"/>
          </a:gradFill>
          <a:ln w="296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6B16D91-0998-4716-9112-7C7F92F8FA3B}"/>
              </a:ext>
            </a:extLst>
          </p:cNvPr>
          <p:cNvSpPr/>
          <p:nvPr/>
        </p:nvSpPr>
        <p:spPr>
          <a:xfrm>
            <a:off x="8116491" y="2025320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2000">
                <a:srgbClr val="C00000"/>
              </a:gs>
              <a:gs pos="100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ED3BAE-6443-4BB5-8DB9-7A5287AF8955}"/>
              </a:ext>
            </a:extLst>
          </p:cNvPr>
          <p:cNvSpPr txBox="1"/>
          <p:nvPr/>
        </p:nvSpPr>
        <p:spPr>
          <a:xfrm>
            <a:off x="2565836" y="2321004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矢量祥云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F3C57A2-1C23-4BB5-B7B1-87CF9C10EE59}"/>
              </a:ext>
            </a:extLst>
          </p:cNvPr>
          <p:cNvSpPr/>
          <p:nvPr/>
        </p:nvSpPr>
        <p:spPr>
          <a:xfrm>
            <a:off x="7546090" y="-799508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rgbClr val="C00000">
              <a:alpha val="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0DADBE6-B77F-4251-BBA6-73317D7834BA}"/>
              </a:ext>
            </a:extLst>
          </p:cNvPr>
          <p:cNvSpPr/>
          <p:nvPr/>
        </p:nvSpPr>
        <p:spPr>
          <a:xfrm rot="10800000">
            <a:off x="-453509" y="4854671"/>
            <a:ext cx="5743150" cy="2711123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rgbClr val="C00000">
              <a:alpha val="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6751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7FC2B84-2E8E-4EC5-914D-2F03CB093AD8}"/>
              </a:ext>
            </a:extLst>
          </p:cNvPr>
          <p:cNvSpPr/>
          <p:nvPr/>
        </p:nvSpPr>
        <p:spPr>
          <a:xfrm>
            <a:off x="1171767" y="1239595"/>
            <a:ext cx="3083030" cy="1699360"/>
          </a:xfrm>
          <a:custGeom>
            <a:avLst/>
            <a:gdLst>
              <a:gd name="connsiteX0" fmla="*/ 710751 w 1843940"/>
              <a:gd name="connsiteY0" fmla="*/ 64009 h 1016376"/>
              <a:gd name="connsiteX1" fmla="*/ 645696 w 1843940"/>
              <a:gd name="connsiteY1" fmla="*/ 157164 h 1016376"/>
              <a:gd name="connsiteX2" fmla="*/ 642267 w 1843940"/>
              <a:gd name="connsiteY2" fmla="*/ 179262 h 1016376"/>
              <a:gd name="connsiteX3" fmla="*/ 454434 w 1843940"/>
              <a:gd name="connsiteY3" fmla="*/ 207551 h 1016376"/>
              <a:gd name="connsiteX4" fmla="*/ 435384 w 1843940"/>
              <a:gd name="connsiteY4" fmla="*/ 222124 h 1016376"/>
              <a:gd name="connsiteX5" fmla="*/ 380043 w 1843940"/>
              <a:gd name="connsiteY5" fmla="*/ 164593 h 1016376"/>
              <a:gd name="connsiteX6" fmla="*/ 370137 w 1843940"/>
              <a:gd name="connsiteY6" fmla="*/ 158688 h 1016376"/>
              <a:gd name="connsiteX7" fmla="*/ 512346 w 1843940"/>
              <a:gd name="connsiteY7" fmla="*/ 6764 h 1016376"/>
              <a:gd name="connsiteX8" fmla="*/ 710751 w 1843940"/>
              <a:gd name="connsiteY8" fmla="*/ 64009 h 1016376"/>
              <a:gd name="connsiteX9" fmla="*/ 1779552 w 1843940"/>
              <a:gd name="connsiteY9" fmla="*/ 421578 h 1016376"/>
              <a:gd name="connsiteX10" fmla="*/ 1710876 w 1843940"/>
              <a:gd name="connsiteY10" fmla="*/ 441199 h 1016376"/>
              <a:gd name="connsiteX11" fmla="*/ 1632581 w 1843940"/>
              <a:gd name="connsiteY11" fmla="*/ 510541 h 1016376"/>
              <a:gd name="connsiteX12" fmla="*/ 1588290 w 1843940"/>
              <a:gd name="connsiteY12" fmla="*/ 556071 h 1016376"/>
              <a:gd name="connsiteX13" fmla="*/ 1215481 w 1843940"/>
              <a:gd name="connsiteY13" fmla="*/ 563310 h 1016376"/>
              <a:gd name="connsiteX14" fmla="*/ 1165380 w 1843940"/>
              <a:gd name="connsiteY14" fmla="*/ 507684 h 1016376"/>
              <a:gd name="connsiteX15" fmla="*/ 1121469 w 1843940"/>
              <a:gd name="connsiteY15" fmla="*/ 457582 h 1016376"/>
              <a:gd name="connsiteX16" fmla="*/ 997644 w 1843940"/>
              <a:gd name="connsiteY16" fmla="*/ 405671 h 1016376"/>
              <a:gd name="connsiteX17" fmla="*/ 959163 w 1843940"/>
              <a:gd name="connsiteY17" fmla="*/ 292323 h 1016376"/>
              <a:gd name="connsiteX18" fmla="*/ 847054 w 1843940"/>
              <a:gd name="connsiteY18" fmla="*/ 229363 h 1016376"/>
              <a:gd name="connsiteX19" fmla="*/ 844387 w 1843940"/>
              <a:gd name="connsiteY19" fmla="*/ 200217 h 1016376"/>
              <a:gd name="connsiteX20" fmla="*/ 799905 w 1843940"/>
              <a:gd name="connsiteY20" fmla="*/ 145067 h 1016376"/>
              <a:gd name="connsiteX21" fmla="*/ 787428 w 1843940"/>
              <a:gd name="connsiteY21" fmla="*/ 150115 h 1016376"/>
              <a:gd name="connsiteX22" fmla="*/ 792476 w 1843940"/>
              <a:gd name="connsiteY22" fmla="*/ 162593 h 1016376"/>
              <a:gd name="connsiteX23" fmla="*/ 825909 w 1843940"/>
              <a:gd name="connsiteY23" fmla="*/ 204789 h 1016376"/>
              <a:gd name="connsiteX24" fmla="*/ 814288 w 1843940"/>
              <a:gd name="connsiteY24" fmla="*/ 264987 h 1016376"/>
              <a:gd name="connsiteX25" fmla="*/ 701893 w 1843940"/>
              <a:gd name="connsiteY25" fmla="*/ 275941 h 1016376"/>
              <a:gd name="connsiteX26" fmla="*/ 664174 w 1843940"/>
              <a:gd name="connsiteY26" fmla="*/ 161640 h 1016376"/>
              <a:gd name="connsiteX27" fmla="*/ 745708 w 1843940"/>
              <a:gd name="connsiteY27" fmla="*/ 64295 h 1016376"/>
              <a:gd name="connsiteX28" fmla="*/ 916206 w 1843940"/>
              <a:gd name="connsiteY28" fmla="*/ 60199 h 1016376"/>
              <a:gd name="connsiteX29" fmla="*/ 1017361 w 1843940"/>
              <a:gd name="connsiteY29" fmla="*/ 201264 h 1016376"/>
              <a:gd name="connsiteX30" fmla="*/ 1023457 w 1843940"/>
              <a:gd name="connsiteY30" fmla="*/ 208027 h 1016376"/>
              <a:gd name="connsiteX31" fmla="*/ 1032506 w 1843940"/>
              <a:gd name="connsiteY31" fmla="*/ 206503 h 1016376"/>
              <a:gd name="connsiteX32" fmla="*/ 1191954 w 1843940"/>
              <a:gd name="connsiteY32" fmla="*/ 209170 h 1016376"/>
              <a:gd name="connsiteX33" fmla="*/ 1225673 w 1843940"/>
              <a:gd name="connsiteY33" fmla="*/ 379763 h 1016376"/>
              <a:gd name="connsiteX34" fmla="*/ 1225673 w 1843940"/>
              <a:gd name="connsiteY34" fmla="*/ 388717 h 1016376"/>
              <a:gd name="connsiteX35" fmla="*/ 1496945 w 1843940"/>
              <a:gd name="connsiteY35" fmla="*/ 508636 h 1016376"/>
              <a:gd name="connsiteX36" fmla="*/ 1592004 w 1843940"/>
              <a:gd name="connsiteY36" fmla="*/ 468536 h 1016376"/>
              <a:gd name="connsiteX37" fmla="*/ 1663918 w 1843940"/>
              <a:gd name="connsiteY37" fmla="*/ 435675 h 1016376"/>
              <a:gd name="connsiteX38" fmla="*/ 1779552 w 1843940"/>
              <a:gd name="connsiteY38" fmla="*/ 421578 h 1016376"/>
              <a:gd name="connsiteX39" fmla="*/ 180114 w 1843940"/>
              <a:gd name="connsiteY39" fmla="*/ 551118 h 1016376"/>
              <a:gd name="connsiteX40" fmla="*/ 295461 w 1843940"/>
              <a:gd name="connsiteY40" fmla="*/ 416625 h 1016376"/>
              <a:gd name="connsiteX41" fmla="*/ 384234 w 1843940"/>
              <a:gd name="connsiteY41" fmla="*/ 403956 h 1016376"/>
              <a:gd name="connsiteX42" fmla="*/ 445099 w 1843940"/>
              <a:gd name="connsiteY42" fmla="*/ 243079 h 1016376"/>
              <a:gd name="connsiteX43" fmla="*/ 443766 w 1843940"/>
              <a:gd name="connsiteY43" fmla="*/ 239746 h 1016376"/>
              <a:gd name="connsiteX44" fmla="*/ 464911 w 1843940"/>
              <a:gd name="connsiteY44" fmla="*/ 223172 h 1016376"/>
              <a:gd name="connsiteX45" fmla="*/ 642171 w 1843940"/>
              <a:gd name="connsiteY45" fmla="*/ 199074 h 1016376"/>
              <a:gd name="connsiteX46" fmla="*/ 690654 w 1843940"/>
              <a:gd name="connsiteY46" fmla="*/ 291371 h 1016376"/>
              <a:gd name="connsiteX47" fmla="*/ 829052 w 1843940"/>
              <a:gd name="connsiteY47" fmla="*/ 276988 h 1016376"/>
              <a:gd name="connsiteX48" fmla="*/ 843816 w 1843940"/>
              <a:gd name="connsiteY48" fmla="*/ 248127 h 1016376"/>
              <a:gd name="connsiteX49" fmla="*/ 944304 w 1843940"/>
              <a:gd name="connsiteY49" fmla="*/ 304325 h 1016376"/>
              <a:gd name="connsiteX50" fmla="*/ 977832 w 1843940"/>
              <a:gd name="connsiteY50" fmla="*/ 416434 h 1016376"/>
              <a:gd name="connsiteX51" fmla="*/ 981166 w 1843940"/>
              <a:gd name="connsiteY51" fmla="*/ 424530 h 1016376"/>
              <a:gd name="connsiteX52" fmla="*/ 989739 w 1843940"/>
              <a:gd name="connsiteY52" fmla="*/ 426531 h 1016376"/>
              <a:gd name="connsiteX53" fmla="*/ 1108039 w 1843940"/>
              <a:gd name="connsiteY53" fmla="*/ 471203 h 1016376"/>
              <a:gd name="connsiteX54" fmla="*/ 1150521 w 1843940"/>
              <a:gd name="connsiteY54" fmla="*/ 519685 h 1016376"/>
              <a:gd name="connsiteX55" fmla="*/ 1202622 w 1843940"/>
              <a:gd name="connsiteY55" fmla="*/ 577502 h 1016376"/>
              <a:gd name="connsiteX56" fmla="*/ 1391884 w 1843940"/>
              <a:gd name="connsiteY56" fmla="*/ 651892 h 1016376"/>
              <a:gd name="connsiteX57" fmla="*/ 1600577 w 1843940"/>
              <a:gd name="connsiteY57" fmla="*/ 570739 h 1016376"/>
              <a:gd name="connsiteX58" fmla="*/ 1646868 w 1843940"/>
              <a:gd name="connsiteY58" fmla="*/ 523305 h 1016376"/>
              <a:gd name="connsiteX59" fmla="*/ 1719830 w 1843940"/>
              <a:gd name="connsiteY59" fmla="*/ 458154 h 1016376"/>
              <a:gd name="connsiteX60" fmla="*/ 1843941 w 1843940"/>
              <a:gd name="connsiteY60" fmla="*/ 441961 h 1016376"/>
              <a:gd name="connsiteX61" fmla="*/ 1713639 w 1843940"/>
              <a:gd name="connsiteY61" fmla="*/ 537497 h 1016376"/>
              <a:gd name="connsiteX62" fmla="*/ 1679920 w 1843940"/>
              <a:gd name="connsiteY62" fmla="*/ 621317 h 1016376"/>
              <a:gd name="connsiteX63" fmla="*/ 1632581 w 1843940"/>
              <a:gd name="connsiteY63" fmla="*/ 725806 h 1016376"/>
              <a:gd name="connsiteX64" fmla="*/ 1411410 w 1843940"/>
              <a:gd name="connsiteY64" fmla="*/ 800196 h 1016376"/>
              <a:gd name="connsiteX65" fmla="*/ 1399980 w 1843940"/>
              <a:gd name="connsiteY65" fmla="*/ 806388 h 1016376"/>
              <a:gd name="connsiteX66" fmla="*/ 1331496 w 1843940"/>
              <a:gd name="connsiteY66" fmla="*/ 865252 h 1016376"/>
              <a:gd name="connsiteX67" fmla="*/ 1246152 w 1843940"/>
              <a:gd name="connsiteY67" fmla="*/ 839535 h 1016376"/>
              <a:gd name="connsiteX68" fmla="*/ 1235007 w 1843940"/>
              <a:gd name="connsiteY68" fmla="*/ 836773 h 1016376"/>
              <a:gd name="connsiteX69" fmla="*/ 1229292 w 1843940"/>
              <a:gd name="connsiteY69" fmla="*/ 846774 h 1016376"/>
              <a:gd name="connsiteX70" fmla="*/ 1178429 w 1843940"/>
              <a:gd name="connsiteY70" fmla="*/ 940119 h 1016376"/>
              <a:gd name="connsiteX71" fmla="*/ 1066320 w 1843940"/>
              <a:gd name="connsiteY71" fmla="*/ 942976 h 1016376"/>
              <a:gd name="connsiteX72" fmla="*/ 973070 w 1843940"/>
              <a:gd name="connsiteY72" fmla="*/ 863442 h 1016376"/>
              <a:gd name="connsiteX73" fmla="*/ 965069 w 1843940"/>
              <a:gd name="connsiteY73" fmla="*/ 859252 h 1016376"/>
              <a:gd name="connsiteX74" fmla="*/ 957163 w 1843940"/>
              <a:gd name="connsiteY74" fmla="*/ 863633 h 1016376"/>
              <a:gd name="connsiteX75" fmla="*/ 842958 w 1843940"/>
              <a:gd name="connsiteY75" fmla="*/ 980219 h 1016376"/>
              <a:gd name="connsiteX76" fmla="*/ 687987 w 1843940"/>
              <a:gd name="connsiteY76" fmla="*/ 1013557 h 1016376"/>
              <a:gd name="connsiteX77" fmla="*/ 565686 w 1843940"/>
              <a:gd name="connsiteY77" fmla="*/ 921736 h 1016376"/>
              <a:gd name="connsiteX78" fmla="*/ 595023 w 1843940"/>
              <a:gd name="connsiteY78" fmla="*/ 778098 h 1016376"/>
              <a:gd name="connsiteX79" fmla="*/ 700083 w 1843940"/>
              <a:gd name="connsiteY79" fmla="*/ 766192 h 1016376"/>
              <a:gd name="connsiteX80" fmla="*/ 728468 w 1843940"/>
              <a:gd name="connsiteY80" fmla="*/ 815627 h 1016376"/>
              <a:gd name="connsiteX81" fmla="*/ 713990 w 1843940"/>
              <a:gd name="connsiteY81" fmla="*/ 860109 h 1016376"/>
              <a:gd name="connsiteX82" fmla="*/ 713799 w 1843940"/>
              <a:gd name="connsiteY82" fmla="*/ 873539 h 1016376"/>
              <a:gd name="connsiteX83" fmla="*/ 727230 w 1843940"/>
              <a:gd name="connsiteY83" fmla="*/ 873730 h 1016376"/>
              <a:gd name="connsiteX84" fmla="*/ 747327 w 1843940"/>
              <a:gd name="connsiteY84" fmla="*/ 813817 h 1016376"/>
              <a:gd name="connsiteX85" fmla="*/ 710466 w 1843940"/>
              <a:gd name="connsiteY85" fmla="*/ 750286 h 1016376"/>
              <a:gd name="connsiteX86" fmla="*/ 592641 w 1843940"/>
              <a:gd name="connsiteY86" fmla="*/ 755905 h 1016376"/>
              <a:gd name="connsiteX87" fmla="*/ 603405 w 1843940"/>
              <a:gd name="connsiteY87" fmla="*/ 640177 h 1016376"/>
              <a:gd name="connsiteX88" fmla="*/ 505488 w 1843940"/>
              <a:gd name="connsiteY88" fmla="*/ 568072 h 1016376"/>
              <a:gd name="connsiteX89" fmla="*/ 412809 w 1843940"/>
              <a:gd name="connsiteY89" fmla="*/ 644748 h 1016376"/>
              <a:gd name="connsiteX90" fmla="*/ 421096 w 1843940"/>
              <a:gd name="connsiteY90" fmla="*/ 655417 h 1016376"/>
              <a:gd name="connsiteX91" fmla="*/ 431764 w 1843940"/>
              <a:gd name="connsiteY91" fmla="*/ 647130 h 1016376"/>
              <a:gd name="connsiteX92" fmla="*/ 505202 w 1843940"/>
              <a:gd name="connsiteY92" fmla="*/ 587122 h 1016376"/>
              <a:gd name="connsiteX93" fmla="*/ 585688 w 1843940"/>
              <a:gd name="connsiteY93" fmla="*/ 646939 h 1016376"/>
              <a:gd name="connsiteX94" fmla="*/ 573496 w 1843940"/>
              <a:gd name="connsiteY94" fmla="*/ 751619 h 1016376"/>
              <a:gd name="connsiteX95" fmla="*/ 488247 w 1843940"/>
              <a:gd name="connsiteY95" fmla="*/ 821056 h 1016376"/>
              <a:gd name="connsiteX96" fmla="*/ 250503 w 1843940"/>
              <a:gd name="connsiteY96" fmla="*/ 781623 h 1016376"/>
              <a:gd name="connsiteX97" fmla="*/ 180114 w 1843940"/>
              <a:gd name="connsiteY97" fmla="*/ 551118 h 1016376"/>
              <a:gd name="connsiteX98" fmla="*/ 1329 w 1843940"/>
              <a:gd name="connsiteY98" fmla="*/ 478156 h 1016376"/>
              <a:gd name="connsiteX99" fmla="*/ 78768 w 1843940"/>
              <a:gd name="connsiteY99" fmla="*/ 384525 h 1016376"/>
              <a:gd name="connsiteX100" fmla="*/ 84864 w 1843940"/>
              <a:gd name="connsiteY100" fmla="*/ 380430 h 1016376"/>
              <a:gd name="connsiteX101" fmla="*/ 86292 w 1843940"/>
              <a:gd name="connsiteY101" fmla="*/ 373286 h 1016376"/>
              <a:gd name="connsiteX102" fmla="*/ 163635 w 1843940"/>
              <a:gd name="connsiteY102" fmla="*/ 182405 h 1016376"/>
              <a:gd name="connsiteX103" fmla="*/ 369566 w 1843940"/>
              <a:gd name="connsiteY103" fmla="*/ 180405 h 1016376"/>
              <a:gd name="connsiteX104" fmla="*/ 422239 w 1843940"/>
              <a:gd name="connsiteY104" fmla="*/ 238126 h 1016376"/>
              <a:gd name="connsiteX105" fmla="*/ 424811 w 1843940"/>
              <a:gd name="connsiteY105" fmla="*/ 244413 h 1016376"/>
              <a:gd name="connsiteX106" fmla="*/ 427192 w 1843940"/>
              <a:gd name="connsiteY106" fmla="*/ 249651 h 1016376"/>
              <a:gd name="connsiteX107" fmla="*/ 375090 w 1843940"/>
              <a:gd name="connsiteY107" fmla="*/ 387383 h 1016376"/>
              <a:gd name="connsiteX108" fmla="*/ 230787 w 1843940"/>
              <a:gd name="connsiteY108" fmla="*/ 357760 h 1016376"/>
              <a:gd name="connsiteX109" fmla="*/ 214975 w 1843940"/>
              <a:gd name="connsiteY109" fmla="*/ 275369 h 1016376"/>
              <a:gd name="connsiteX110" fmla="*/ 281745 w 1843940"/>
              <a:gd name="connsiteY110" fmla="*/ 240698 h 1016376"/>
              <a:gd name="connsiteX111" fmla="*/ 293842 w 1843940"/>
              <a:gd name="connsiteY111" fmla="*/ 234888 h 1016376"/>
              <a:gd name="connsiteX112" fmla="*/ 288032 w 1843940"/>
              <a:gd name="connsiteY112" fmla="*/ 222791 h 1016376"/>
              <a:gd name="connsiteX113" fmla="*/ 197259 w 1843940"/>
              <a:gd name="connsiteY113" fmla="*/ 268511 h 1016376"/>
              <a:gd name="connsiteX114" fmla="*/ 215737 w 1843940"/>
              <a:gd name="connsiteY114" fmla="*/ 369667 h 1016376"/>
              <a:gd name="connsiteX115" fmla="*/ 270125 w 1843940"/>
              <a:gd name="connsiteY115" fmla="*/ 409481 h 1016376"/>
              <a:gd name="connsiteX116" fmla="*/ 161730 w 1843940"/>
              <a:gd name="connsiteY116" fmla="*/ 546450 h 1016376"/>
              <a:gd name="connsiteX117" fmla="*/ 155539 w 1843940"/>
              <a:gd name="connsiteY117" fmla="*/ 636176 h 1016376"/>
              <a:gd name="connsiteX118" fmla="*/ 44478 w 1843940"/>
              <a:gd name="connsiteY118" fmla="*/ 593790 h 1016376"/>
              <a:gd name="connsiteX119" fmla="*/ 1329 w 1843940"/>
              <a:gd name="connsiteY119" fmla="*/ 478156 h 101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843940" h="1016376">
                <a:moveTo>
                  <a:pt x="710751" y="64009"/>
                </a:moveTo>
                <a:cubicBezTo>
                  <a:pt x="678176" y="88203"/>
                  <a:pt x="654554" y="121350"/>
                  <a:pt x="645696" y="157164"/>
                </a:cubicBezTo>
                <a:cubicBezTo>
                  <a:pt x="643886" y="164498"/>
                  <a:pt x="642838" y="171832"/>
                  <a:pt x="642267" y="179262"/>
                </a:cubicBezTo>
                <a:cubicBezTo>
                  <a:pt x="579687" y="160783"/>
                  <a:pt x="508631" y="171261"/>
                  <a:pt x="454434" y="207551"/>
                </a:cubicBezTo>
                <a:cubicBezTo>
                  <a:pt x="447861" y="211932"/>
                  <a:pt x="441575" y="216885"/>
                  <a:pt x="435384" y="222124"/>
                </a:cubicBezTo>
                <a:cubicBezTo>
                  <a:pt x="422811" y="200026"/>
                  <a:pt x="403761" y="180024"/>
                  <a:pt x="380043" y="164593"/>
                </a:cubicBezTo>
                <a:cubicBezTo>
                  <a:pt x="376805" y="162498"/>
                  <a:pt x="373471" y="160593"/>
                  <a:pt x="370137" y="158688"/>
                </a:cubicBezTo>
                <a:cubicBezTo>
                  <a:pt x="384806" y="86964"/>
                  <a:pt x="441575" y="26004"/>
                  <a:pt x="512346" y="6764"/>
                </a:cubicBezTo>
                <a:cubicBezTo>
                  <a:pt x="582450" y="-12572"/>
                  <a:pt x="661507" y="10479"/>
                  <a:pt x="710751" y="64009"/>
                </a:cubicBezTo>
                <a:close/>
                <a:moveTo>
                  <a:pt x="1779552" y="421578"/>
                </a:moveTo>
                <a:cubicBezTo>
                  <a:pt x="1754501" y="424340"/>
                  <a:pt x="1730688" y="430817"/>
                  <a:pt x="1710876" y="441199"/>
                </a:cubicBezTo>
                <a:cubicBezTo>
                  <a:pt x="1679253" y="457868"/>
                  <a:pt x="1655536" y="484633"/>
                  <a:pt x="1632581" y="510541"/>
                </a:cubicBezTo>
                <a:cubicBezTo>
                  <a:pt x="1618579" y="526353"/>
                  <a:pt x="1604101" y="542736"/>
                  <a:pt x="1588290" y="556071"/>
                </a:cubicBezTo>
                <a:cubicBezTo>
                  <a:pt x="1470370" y="655321"/>
                  <a:pt x="1320542" y="658274"/>
                  <a:pt x="1215481" y="563310"/>
                </a:cubicBezTo>
                <a:cubicBezTo>
                  <a:pt x="1197098" y="546736"/>
                  <a:pt x="1181001" y="526829"/>
                  <a:pt x="1165380" y="507684"/>
                </a:cubicBezTo>
                <a:cubicBezTo>
                  <a:pt x="1151664" y="490729"/>
                  <a:pt x="1137471" y="473298"/>
                  <a:pt x="1121469" y="457582"/>
                </a:cubicBezTo>
                <a:cubicBezTo>
                  <a:pt x="1102419" y="438913"/>
                  <a:pt x="1053937" y="398432"/>
                  <a:pt x="997644" y="405671"/>
                </a:cubicBezTo>
                <a:cubicBezTo>
                  <a:pt x="998502" y="364618"/>
                  <a:pt x="984786" y="323851"/>
                  <a:pt x="959163" y="292323"/>
                </a:cubicBezTo>
                <a:cubicBezTo>
                  <a:pt x="931350" y="258129"/>
                  <a:pt x="890679" y="235364"/>
                  <a:pt x="847054" y="229363"/>
                </a:cubicBezTo>
                <a:cubicBezTo>
                  <a:pt x="847626" y="219838"/>
                  <a:pt x="846768" y="209932"/>
                  <a:pt x="844387" y="200217"/>
                </a:cubicBezTo>
                <a:cubicBezTo>
                  <a:pt x="838005" y="174404"/>
                  <a:pt x="821718" y="154306"/>
                  <a:pt x="799905" y="145067"/>
                </a:cubicBezTo>
                <a:cubicBezTo>
                  <a:pt x="795048" y="142971"/>
                  <a:pt x="789428" y="145257"/>
                  <a:pt x="787428" y="150115"/>
                </a:cubicBezTo>
                <a:cubicBezTo>
                  <a:pt x="785332" y="154973"/>
                  <a:pt x="787618" y="160497"/>
                  <a:pt x="792476" y="162593"/>
                </a:cubicBezTo>
                <a:cubicBezTo>
                  <a:pt x="808764" y="169451"/>
                  <a:pt x="820956" y="184881"/>
                  <a:pt x="825909" y="204789"/>
                </a:cubicBezTo>
                <a:cubicBezTo>
                  <a:pt x="831338" y="226506"/>
                  <a:pt x="826861" y="249556"/>
                  <a:pt x="814288" y="264987"/>
                </a:cubicBezTo>
                <a:cubicBezTo>
                  <a:pt x="789047" y="296038"/>
                  <a:pt x="736564" y="301182"/>
                  <a:pt x="701893" y="275941"/>
                </a:cubicBezTo>
                <a:cubicBezTo>
                  <a:pt x="668937" y="251937"/>
                  <a:pt x="653506" y="204979"/>
                  <a:pt x="664174" y="161640"/>
                </a:cubicBezTo>
                <a:cubicBezTo>
                  <a:pt x="673985" y="122112"/>
                  <a:pt x="704465" y="85726"/>
                  <a:pt x="745708" y="64295"/>
                </a:cubicBezTo>
                <a:cubicBezTo>
                  <a:pt x="797619" y="37339"/>
                  <a:pt x="862961" y="35720"/>
                  <a:pt x="916206" y="60199"/>
                </a:cubicBezTo>
                <a:cubicBezTo>
                  <a:pt x="964021" y="82107"/>
                  <a:pt x="1001835" y="134875"/>
                  <a:pt x="1017361" y="201264"/>
                </a:cubicBezTo>
                <a:cubicBezTo>
                  <a:pt x="1018123" y="204408"/>
                  <a:pt x="1020409" y="206979"/>
                  <a:pt x="1023457" y="208027"/>
                </a:cubicBezTo>
                <a:cubicBezTo>
                  <a:pt x="1026505" y="209075"/>
                  <a:pt x="1029934" y="208503"/>
                  <a:pt x="1032506" y="206503"/>
                </a:cubicBezTo>
                <a:cubicBezTo>
                  <a:pt x="1077845" y="170880"/>
                  <a:pt x="1147854" y="172023"/>
                  <a:pt x="1191954" y="209170"/>
                </a:cubicBezTo>
                <a:cubicBezTo>
                  <a:pt x="1236436" y="246603"/>
                  <a:pt x="1252819" y="329471"/>
                  <a:pt x="1225673" y="379763"/>
                </a:cubicBezTo>
                <a:cubicBezTo>
                  <a:pt x="1224149" y="382525"/>
                  <a:pt x="1224149" y="385954"/>
                  <a:pt x="1225673" y="388717"/>
                </a:cubicBezTo>
                <a:cubicBezTo>
                  <a:pt x="1275108" y="482443"/>
                  <a:pt x="1394265" y="535116"/>
                  <a:pt x="1496945" y="508636"/>
                </a:cubicBezTo>
                <a:cubicBezTo>
                  <a:pt x="1530663" y="499969"/>
                  <a:pt x="1561810" y="483967"/>
                  <a:pt x="1592004" y="468536"/>
                </a:cubicBezTo>
                <a:cubicBezTo>
                  <a:pt x="1615245" y="456630"/>
                  <a:pt x="1639248" y="444343"/>
                  <a:pt x="1663918" y="435675"/>
                </a:cubicBezTo>
                <a:cubicBezTo>
                  <a:pt x="1700780" y="422816"/>
                  <a:pt x="1740499" y="418244"/>
                  <a:pt x="1779552" y="421578"/>
                </a:cubicBezTo>
                <a:close/>
                <a:moveTo>
                  <a:pt x="180114" y="551118"/>
                </a:moveTo>
                <a:cubicBezTo>
                  <a:pt x="194592" y="496825"/>
                  <a:pt x="236502" y="447962"/>
                  <a:pt x="295461" y="416625"/>
                </a:cubicBezTo>
                <a:cubicBezTo>
                  <a:pt x="325465" y="422435"/>
                  <a:pt x="357374" y="418720"/>
                  <a:pt x="384234" y="403956"/>
                </a:cubicBezTo>
                <a:cubicBezTo>
                  <a:pt x="438813" y="373857"/>
                  <a:pt x="466149" y="301753"/>
                  <a:pt x="445099" y="243079"/>
                </a:cubicBezTo>
                <a:cubicBezTo>
                  <a:pt x="444718" y="241936"/>
                  <a:pt x="444147" y="240888"/>
                  <a:pt x="443766" y="239746"/>
                </a:cubicBezTo>
                <a:cubicBezTo>
                  <a:pt x="450528" y="233745"/>
                  <a:pt x="457482" y="228125"/>
                  <a:pt x="464911" y="223172"/>
                </a:cubicBezTo>
                <a:cubicBezTo>
                  <a:pt x="516156" y="188977"/>
                  <a:pt x="583688" y="179833"/>
                  <a:pt x="642171" y="199074"/>
                </a:cubicBezTo>
                <a:cubicBezTo>
                  <a:pt x="644838" y="235935"/>
                  <a:pt x="662269" y="270702"/>
                  <a:pt x="690654" y="291371"/>
                </a:cubicBezTo>
                <a:cubicBezTo>
                  <a:pt x="733040" y="322232"/>
                  <a:pt x="797715" y="315565"/>
                  <a:pt x="829052" y="276988"/>
                </a:cubicBezTo>
                <a:cubicBezTo>
                  <a:pt x="835910" y="268606"/>
                  <a:pt x="840863" y="258700"/>
                  <a:pt x="843816" y="248127"/>
                </a:cubicBezTo>
                <a:cubicBezTo>
                  <a:pt x="882963" y="253366"/>
                  <a:pt x="919349" y="273750"/>
                  <a:pt x="944304" y="304325"/>
                </a:cubicBezTo>
                <a:cubicBezTo>
                  <a:pt x="969450" y="335281"/>
                  <a:pt x="981642" y="376048"/>
                  <a:pt x="977832" y="416434"/>
                </a:cubicBezTo>
                <a:cubicBezTo>
                  <a:pt x="977547" y="419482"/>
                  <a:pt x="978785" y="422530"/>
                  <a:pt x="981166" y="424530"/>
                </a:cubicBezTo>
                <a:cubicBezTo>
                  <a:pt x="983547" y="426531"/>
                  <a:pt x="986691" y="427293"/>
                  <a:pt x="989739" y="426531"/>
                </a:cubicBezTo>
                <a:cubicBezTo>
                  <a:pt x="1025934" y="417292"/>
                  <a:pt x="1070225" y="434055"/>
                  <a:pt x="1108039" y="471203"/>
                </a:cubicBezTo>
                <a:cubicBezTo>
                  <a:pt x="1123279" y="486157"/>
                  <a:pt x="1137090" y="503207"/>
                  <a:pt x="1150521" y="519685"/>
                </a:cubicBezTo>
                <a:cubicBezTo>
                  <a:pt x="1166523" y="539497"/>
                  <a:pt x="1183191" y="559881"/>
                  <a:pt x="1202622" y="577502"/>
                </a:cubicBezTo>
                <a:cubicBezTo>
                  <a:pt x="1257582" y="627127"/>
                  <a:pt x="1323780" y="651797"/>
                  <a:pt x="1391884" y="651892"/>
                </a:cubicBezTo>
                <a:cubicBezTo>
                  <a:pt x="1463131" y="651892"/>
                  <a:pt x="1536283" y="624746"/>
                  <a:pt x="1600577" y="570739"/>
                </a:cubicBezTo>
                <a:cubicBezTo>
                  <a:pt x="1617436" y="556547"/>
                  <a:pt x="1632390" y="539592"/>
                  <a:pt x="1646868" y="523305"/>
                </a:cubicBezTo>
                <a:cubicBezTo>
                  <a:pt x="1669728" y="497492"/>
                  <a:pt x="1691255" y="473203"/>
                  <a:pt x="1719830" y="458154"/>
                </a:cubicBezTo>
                <a:cubicBezTo>
                  <a:pt x="1753358" y="440437"/>
                  <a:pt x="1801364" y="435484"/>
                  <a:pt x="1843941" y="441961"/>
                </a:cubicBezTo>
                <a:cubicBezTo>
                  <a:pt x="1789077" y="450438"/>
                  <a:pt x="1739737" y="489300"/>
                  <a:pt x="1713639" y="537497"/>
                </a:cubicBezTo>
                <a:cubicBezTo>
                  <a:pt x="1699256" y="564072"/>
                  <a:pt x="1689445" y="593218"/>
                  <a:pt x="1679920" y="621317"/>
                </a:cubicBezTo>
                <a:cubicBezTo>
                  <a:pt x="1667061" y="659417"/>
                  <a:pt x="1654965" y="695421"/>
                  <a:pt x="1632581" y="725806"/>
                </a:cubicBezTo>
                <a:cubicBezTo>
                  <a:pt x="1584480" y="791052"/>
                  <a:pt x="1493516" y="821628"/>
                  <a:pt x="1411410" y="800196"/>
                </a:cubicBezTo>
                <a:cubicBezTo>
                  <a:pt x="1406553" y="798958"/>
                  <a:pt x="1401600" y="801625"/>
                  <a:pt x="1399980" y="806388"/>
                </a:cubicBezTo>
                <a:cubicBezTo>
                  <a:pt x="1389884" y="836106"/>
                  <a:pt x="1362357" y="859728"/>
                  <a:pt x="1331496" y="865252"/>
                </a:cubicBezTo>
                <a:cubicBezTo>
                  <a:pt x="1304159" y="870110"/>
                  <a:pt x="1267488" y="865919"/>
                  <a:pt x="1246152" y="839535"/>
                </a:cubicBezTo>
                <a:cubicBezTo>
                  <a:pt x="1243485" y="836201"/>
                  <a:pt x="1238913" y="835058"/>
                  <a:pt x="1235007" y="836773"/>
                </a:cubicBezTo>
                <a:cubicBezTo>
                  <a:pt x="1231102" y="838487"/>
                  <a:pt x="1228721" y="842583"/>
                  <a:pt x="1229292" y="846774"/>
                </a:cubicBezTo>
                <a:cubicBezTo>
                  <a:pt x="1233960" y="882207"/>
                  <a:pt x="1212528" y="921450"/>
                  <a:pt x="1178429" y="940119"/>
                </a:cubicBezTo>
                <a:cubicBezTo>
                  <a:pt x="1146330" y="957645"/>
                  <a:pt x="1104420" y="958692"/>
                  <a:pt x="1066320" y="942976"/>
                </a:cubicBezTo>
                <a:cubicBezTo>
                  <a:pt x="1032315" y="928879"/>
                  <a:pt x="997454" y="899161"/>
                  <a:pt x="973070" y="863442"/>
                </a:cubicBezTo>
                <a:cubicBezTo>
                  <a:pt x="971260" y="860775"/>
                  <a:pt x="968212" y="858871"/>
                  <a:pt x="965069" y="859252"/>
                </a:cubicBezTo>
                <a:cubicBezTo>
                  <a:pt x="961926" y="859252"/>
                  <a:pt x="958878" y="860966"/>
                  <a:pt x="957163" y="863633"/>
                </a:cubicBezTo>
                <a:cubicBezTo>
                  <a:pt x="923921" y="915068"/>
                  <a:pt x="885440" y="954216"/>
                  <a:pt x="842958" y="980219"/>
                </a:cubicBezTo>
                <a:cubicBezTo>
                  <a:pt x="793428" y="1010509"/>
                  <a:pt x="738374" y="1022319"/>
                  <a:pt x="687987" y="1013557"/>
                </a:cubicBezTo>
                <a:cubicBezTo>
                  <a:pt x="633599" y="1004127"/>
                  <a:pt x="585593" y="968027"/>
                  <a:pt x="565686" y="921736"/>
                </a:cubicBezTo>
                <a:cubicBezTo>
                  <a:pt x="544540" y="872491"/>
                  <a:pt x="557208" y="810769"/>
                  <a:pt x="595023" y="778098"/>
                </a:cubicBezTo>
                <a:cubicBezTo>
                  <a:pt x="625407" y="751905"/>
                  <a:pt x="670556" y="746857"/>
                  <a:pt x="700083" y="766192"/>
                </a:cubicBezTo>
                <a:cubicBezTo>
                  <a:pt x="715609" y="776384"/>
                  <a:pt x="726468" y="795339"/>
                  <a:pt x="728468" y="815627"/>
                </a:cubicBezTo>
                <a:cubicBezTo>
                  <a:pt x="730182" y="833248"/>
                  <a:pt x="724944" y="849441"/>
                  <a:pt x="713990" y="860109"/>
                </a:cubicBezTo>
                <a:cubicBezTo>
                  <a:pt x="710275" y="863823"/>
                  <a:pt x="710180" y="869824"/>
                  <a:pt x="713799" y="873539"/>
                </a:cubicBezTo>
                <a:cubicBezTo>
                  <a:pt x="717514" y="877349"/>
                  <a:pt x="723515" y="877349"/>
                  <a:pt x="727230" y="873730"/>
                </a:cubicBezTo>
                <a:cubicBezTo>
                  <a:pt x="742279" y="859061"/>
                  <a:pt x="749613" y="837154"/>
                  <a:pt x="747327" y="813817"/>
                </a:cubicBezTo>
                <a:cubicBezTo>
                  <a:pt x="744756" y="787528"/>
                  <a:pt x="730944" y="763811"/>
                  <a:pt x="710466" y="750286"/>
                </a:cubicBezTo>
                <a:cubicBezTo>
                  <a:pt x="676652" y="728092"/>
                  <a:pt x="628932" y="730950"/>
                  <a:pt x="592641" y="755905"/>
                </a:cubicBezTo>
                <a:cubicBezTo>
                  <a:pt x="612930" y="719139"/>
                  <a:pt x="617121" y="676276"/>
                  <a:pt x="603405" y="640177"/>
                </a:cubicBezTo>
                <a:cubicBezTo>
                  <a:pt x="587498" y="598552"/>
                  <a:pt x="547207" y="568834"/>
                  <a:pt x="505488" y="568072"/>
                </a:cubicBezTo>
                <a:cubicBezTo>
                  <a:pt x="460815" y="567406"/>
                  <a:pt x="418239" y="602267"/>
                  <a:pt x="412809" y="644748"/>
                </a:cubicBezTo>
                <a:cubicBezTo>
                  <a:pt x="412143" y="649987"/>
                  <a:pt x="415857" y="654750"/>
                  <a:pt x="421096" y="655417"/>
                </a:cubicBezTo>
                <a:cubicBezTo>
                  <a:pt x="426335" y="656083"/>
                  <a:pt x="431097" y="652369"/>
                  <a:pt x="431764" y="647130"/>
                </a:cubicBezTo>
                <a:cubicBezTo>
                  <a:pt x="435955" y="613888"/>
                  <a:pt x="469578" y="586741"/>
                  <a:pt x="505202" y="587122"/>
                </a:cubicBezTo>
                <a:cubicBezTo>
                  <a:pt x="539397" y="587789"/>
                  <a:pt x="572544" y="612363"/>
                  <a:pt x="585688" y="646939"/>
                </a:cubicBezTo>
                <a:cubicBezTo>
                  <a:pt x="597880" y="679038"/>
                  <a:pt x="593213" y="719139"/>
                  <a:pt x="573496" y="751619"/>
                </a:cubicBezTo>
                <a:cubicBezTo>
                  <a:pt x="555589" y="781051"/>
                  <a:pt x="525300" y="805721"/>
                  <a:pt x="488247" y="821056"/>
                </a:cubicBezTo>
                <a:cubicBezTo>
                  <a:pt x="409857" y="853441"/>
                  <a:pt x="314321" y="837534"/>
                  <a:pt x="250503" y="781623"/>
                </a:cubicBezTo>
                <a:cubicBezTo>
                  <a:pt x="186591" y="725806"/>
                  <a:pt x="158301" y="633128"/>
                  <a:pt x="180114" y="551118"/>
                </a:cubicBezTo>
                <a:close/>
                <a:moveTo>
                  <a:pt x="1329" y="478156"/>
                </a:moveTo>
                <a:cubicBezTo>
                  <a:pt x="7711" y="438056"/>
                  <a:pt x="36286" y="393003"/>
                  <a:pt x="78768" y="384525"/>
                </a:cubicBezTo>
                <a:cubicBezTo>
                  <a:pt x="81244" y="384049"/>
                  <a:pt x="83435" y="382525"/>
                  <a:pt x="84864" y="380430"/>
                </a:cubicBezTo>
                <a:cubicBezTo>
                  <a:pt x="86292" y="378334"/>
                  <a:pt x="86769" y="375762"/>
                  <a:pt x="86292" y="373286"/>
                </a:cubicBezTo>
                <a:cubicBezTo>
                  <a:pt x="71529" y="301944"/>
                  <a:pt x="103342" y="223362"/>
                  <a:pt x="163635" y="182405"/>
                </a:cubicBezTo>
                <a:cubicBezTo>
                  <a:pt x="223833" y="141447"/>
                  <a:pt x="308606" y="140590"/>
                  <a:pt x="369566" y="180405"/>
                </a:cubicBezTo>
                <a:cubicBezTo>
                  <a:pt x="393188" y="195835"/>
                  <a:pt x="411476" y="216028"/>
                  <a:pt x="422239" y="238126"/>
                </a:cubicBezTo>
                <a:cubicBezTo>
                  <a:pt x="422334" y="240412"/>
                  <a:pt x="423096" y="242698"/>
                  <a:pt x="424811" y="244413"/>
                </a:cubicBezTo>
                <a:cubicBezTo>
                  <a:pt x="425859" y="246318"/>
                  <a:pt x="426621" y="247937"/>
                  <a:pt x="427192" y="249651"/>
                </a:cubicBezTo>
                <a:cubicBezTo>
                  <a:pt x="445194" y="299848"/>
                  <a:pt x="421763" y="361666"/>
                  <a:pt x="375090" y="387383"/>
                </a:cubicBezTo>
                <a:cubicBezTo>
                  <a:pt x="328323" y="413100"/>
                  <a:pt x="263648" y="399861"/>
                  <a:pt x="230787" y="357760"/>
                </a:cubicBezTo>
                <a:cubicBezTo>
                  <a:pt x="211260" y="332805"/>
                  <a:pt x="205069" y="300420"/>
                  <a:pt x="214975" y="275369"/>
                </a:cubicBezTo>
                <a:cubicBezTo>
                  <a:pt x="225738" y="248223"/>
                  <a:pt x="256885" y="232030"/>
                  <a:pt x="281745" y="240698"/>
                </a:cubicBezTo>
                <a:cubicBezTo>
                  <a:pt x="286698" y="242412"/>
                  <a:pt x="292128" y="239841"/>
                  <a:pt x="293842" y="234888"/>
                </a:cubicBezTo>
                <a:cubicBezTo>
                  <a:pt x="295557" y="229935"/>
                  <a:pt x="292985" y="224505"/>
                  <a:pt x="288032" y="222791"/>
                </a:cubicBezTo>
                <a:cubicBezTo>
                  <a:pt x="254028" y="210885"/>
                  <a:pt x="211546" y="232221"/>
                  <a:pt x="197259" y="268511"/>
                </a:cubicBezTo>
                <a:cubicBezTo>
                  <a:pt x="184971" y="299753"/>
                  <a:pt x="192210" y="339377"/>
                  <a:pt x="215737" y="369667"/>
                </a:cubicBezTo>
                <a:cubicBezTo>
                  <a:pt x="229834" y="387669"/>
                  <a:pt x="248884" y="401099"/>
                  <a:pt x="270125" y="409481"/>
                </a:cubicBezTo>
                <a:cubicBezTo>
                  <a:pt x="215166" y="443390"/>
                  <a:pt x="176113" y="492348"/>
                  <a:pt x="161730" y="546450"/>
                </a:cubicBezTo>
                <a:cubicBezTo>
                  <a:pt x="153920" y="575692"/>
                  <a:pt x="152110" y="606267"/>
                  <a:pt x="155539" y="636176"/>
                </a:cubicBezTo>
                <a:cubicBezTo>
                  <a:pt x="113058" y="635128"/>
                  <a:pt x="72957" y="619888"/>
                  <a:pt x="44478" y="593790"/>
                </a:cubicBezTo>
                <a:cubicBezTo>
                  <a:pt x="11902" y="563881"/>
                  <a:pt x="-5052" y="518542"/>
                  <a:pt x="1329" y="478156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92944A5-7AE7-4CFC-ABD0-DF2C1E7A37AE}"/>
              </a:ext>
            </a:extLst>
          </p:cNvPr>
          <p:cNvSpPr/>
          <p:nvPr/>
        </p:nvSpPr>
        <p:spPr>
          <a:xfrm>
            <a:off x="4990306" y="3809998"/>
            <a:ext cx="2960260" cy="1699360"/>
          </a:xfrm>
          <a:custGeom>
            <a:avLst/>
            <a:gdLst>
              <a:gd name="connsiteX0" fmla="*/ 953078 w 1768418"/>
              <a:gd name="connsiteY0" fmla="*/ 143116 h 1015174"/>
              <a:gd name="connsiteX1" fmla="*/ 933266 w 1768418"/>
              <a:gd name="connsiteY1" fmla="*/ 145021 h 1015174"/>
              <a:gd name="connsiteX2" fmla="*/ 826967 w 1768418"/>
              <a:gd name="connsiteY2" fmla="*/ 202648 h 1015174"/>
              <a:gd name="connsiteX3" fmla="*/ 799250 w 1768418"/>
              <a:gd name="connsiteY3" fmla="*/ 164643 h 1015174"/>
              <a:gd name="connsiteX4" fmla="*/ 659708 w 1768418"/>
              <a:gd name="connsiteY4" fmla="*/ 87300 h 1015174"/>
              <a:gd name="connsiteX5" fmla="*/ 517500 w 1768418"/>
              <a:gd name="connsiteY5" fmla="*/ 132258 h 1015174"/>
              <a:gd name="connsiteX6" fmla="*/ 477209 w 1768418"/>
              <a:gd name="connsiteY6" fmla="*/ 97111 h 1015174"/>
              <a:gd name="connsiteX7" fmla="*/ 604273 w 1768418"/>
              <a:gd name="connsiteY7" fmla="*/ 813 h 1015174"/>
              <a:gd name="connsiteX8" fmla="*/ 751625 w 1768418"/>
              <a:gd name="connsiteY8" fmla="*/ 74536 h 1015174"/>
              <a:gd name="connsiteX9" fmla="*/ 758768 w 1768418"/>
              <a:gd name="connsiteY9" fmla="*/ 78727 h 1015174"/>
              <a:gd name="connsiteX10" fmla="*/ 766484 w 1768418"/>
              <a:gd name="connsiteY10" fmla="*/ 75775 h 1015174"/>
              <a:gd name="connsiteX11" fmla="*/ 884879 w 1768418"/>
              <a:gd name="connsiteY11" fmla="*/ 49771 h 1015174"/>
              <a:gd name="connsiteX12" fmla="*/ 953078 w 1768418"/>
              <a:gd name="connsiteY12" fmla="*/ 143116 h 1015174"/>
              <a:gd name="connsiteX13" fmla="*/ 590747 w 1768418"/>
              <a:gd name="connsiteY13" fmla="*/ 984936 h 1015174"/>
              <a:gd name="connsiteX14" fmla="*/ 592367 w 1768418"/>
              <a:gd name="connsiteY14" fmla="*/ 985126 h 1015174"/>
              <a:gd name="connsiteX15" fmla="*/ 703809 w 1768418"/>
              <a:gd name="connsiteY15" fmla="*/ 925024 h 1015174"/>
              <a:gd name="connsiteX16" fmla="*/ 708762 w 1768418"/>
              <a:gd name="connsiteY16" fmla="*/ 824154 h 1015174"/>
              <a:gd name="connsiteX17" fmla="*/ 867449 w 1768418"/>
              <a:gd name="connsiteY17" fmla="*/ 778529 h 1015174"/>
              <a:gd name="connsiteX18" fmla="*/ 895738 w 1768418"/>
              <a:gd name="connsiteY18" fmla="*/ 596602 h 1015174"/>
              <a:gd name="connsiteX19" fmla="*/ 805631 w 1768418"/>
              <a:gd name="connsiteY19" fmla="*/ 509638 h 1015174"/>
              <a:gd name="connsiteX20" fmla="*/ 775151 w 1768418"/>
              <a:gd name="connsiteY20" fmla="*/ 503733 h 1015174"/>
              <a:gd name="connsiteX21" fmla="*/ 862210 w 1768418"/>
              <a:gd name="connsiteY21" fmla="*/ 350952 h 1015174"/>
              <a:gd name="connsiteX22" fmla="*/ 837254 w 1768418"/>
              <a:gd name="connsiteY22" fmla="*/ 221793 h 1015174"/>
              <a:gd name="connsiteX23" fmla="*/ 935838 w 1768418"/>
              <a:gd name="connsiteY23" fmla="*/ 163976 h 1015174"/>
              <a:gd name="connsiteX24" fmla="*/ 1095858 w 1768418"/>
              <a:gd name="connsiteY24" fmla="*/ 206267 h 1015174"/>
              <a:gd name="connsiteX25" fmla="*/ 1176821 w 1768418"/>
              <a:gd name="connsiteY25" fmla="*/ 350571 h 1015174"/>
              <a:gd name="connsiteX26" fmla="*/ 1181202 w 1768418"/>
              <a:gd name="connsiteY26" fmla="*/ 357619 h 1015174"/>
              <a:gd name="connsiteX27" fmla="*/ 1189394 w 1768418"/>
              <a:gd name="connsiteY27" fmla="*/ 358572 h 1015174"/>
              <a:gd name="connsiteX28" fmla="*/ 1295026 w 1768418"/>
              <a:gd name="connsiteY28" fmla="*/ 373050 h 1015174"/>
              <a:gd name="connsiteX29" fmla="*/ 1374941 w 1768418"/>
              <a:gd name="connsiteY29" fmla="*/ 451345 h 1015174"/>
              <a:gd name="connsiteX30" fmla="*/ 1390752 w 1768418"/>
              <a:gd name="connsiteY30" fmla="*/ 472396 h 1015174"/>
              <a:gd name="connsiteX31" fmla="*/ 1448759 w 1768418"/>
              <a:gd name="connsiteY31" fmla="*/ 542500 h 1015174"/>
              <a:gd name="connsiteX32" fmla="*/ 1603541 w 1768418"/>
              <a:gd name="connsiteY32" fmla="*/ 624034 h 1015174"/>
              <a:gd name="connsiteX33" fmla="*/ 1768418 w 1768418"/>
              <a:gd name="connsiteY33" fmla="*/ 607174 h 1015174"/>
              <a:gd name="connsiteX34" fmla="*/ 1701839 w 1768418"/>
              <a:gd name="connsiteY34" fmla="*/ 661657 h 1015174"/>
              <a:gd name="connsiteX35" fmla="*/ 1529913 w 1768418"/>
              <a:gd name="connsiteY35" fmla="*/ 691852 h 1015174"/>
              <a:gd name="connsiteX36" fmla="*/ 1418375 w 1768418"/>
              <a:gd name="connsiteY36" fmla="*/ 680898 h 1015174"/>
              <a:gd name="connsiteX37" fmla="*/ 1350271 w 1768418"/>
              <a:gd name="connsiteY37" fmla="*/ 672897 h 1015174"/>
              <a:gd name="connsiteX38" fmla="*/ 1166819 w 1768418"/>
              <a:gd name="connsiteY38" fmla="*/ 684708 h 1015174"/>
              <a:gd name="connsiteX39" fmla="*/ 1160152 w 1768418"/>
              <a:gd name="connsiteY39" fmla="*/ 692709 h 1015174"/>
              <a:gd name="connsiteX40" fmla="*/ 1098335 w 1768418"/>
              <a:gd name="connsiteY40" fmla="*/ 813010 h 1015174"/>
              <a:gd name="connsiteX41" fmla="*/ 970509 w 1768418"/>
              <a:gd name="connsiteY41" fmla="*/ 853681 h 1015174"/>
              <a:gd name="connsiteX42" fmla="*/ 963365 w 1768418"/>
              <a:gd name="connsiteY42" fmla="*/ 856063 h 1015174"/>
              <a:gd name="connsiteX43" fmla="*/ 960222 w 1768418"/>
              <a:gd name="connsiteY43" fmla="*/ 862921 h 1015174"/>
              <a:gd name="connsiteX44" fmla="*/ 908978 w 1768418"/>
              <a:gd name="connsiteY44" fmla="*/ 946264 h 1015174"/>
              <a:gd name="connsiteX45" fmla="*/ 811727 w 1768418"/>
              <a:gd name="connsiteY45" fmla="*/ 939216 h 1015174"/>
              <a:gd name="connsiteX46" fmla="*/ 798678 w 1768418"/>
              <a:gd name="connsiteY46" fmla="*/ 941216 h 1015174"/>
              <a:gd name="connsiteX47" fmla="*/ 689426 w 1768418"/>
              <a:gd name="connsiteY47" fmla="*/ 1013511 h 1015174"/>
              <a:gd name="connsiteX48" fmla="*/ 590747 w 1768418"/>
              <a:gd name="connsiteY48" fmla="*/ 984936 h 1015174"/>
              <a:gd name="connsiteX49" fmla="*/ 74397 w 1768418"/>
              <a:gd name="connsiteY49" fmla="*/ 563931 h 1015174"/>
              <a:gd name="connsiteX50" fmla="*/ 78112 w 1768418"/>
              <a:gd name="connsiteY50" fmla="*/ 555835 h 1015174"/>
              <a:gd name="connsiteX51" fmla="*/ 73445 w 1768418"/>
              <a:gd name="connsiteY51" fmla="*/ 548215 h 1015174"/>
              <a:gd name="connsiteX52" fmla="*/ 11056 w 1768418"/>
              <a:gd name="connsiteY52" fmla="*/ 357905 h 1015174"/>
              <a:gd name="connsiteX53" fmla="*/ 191745 w 1768418"/>
              <a:gd name="connsiteY53" fmla="*/ 273228 h 1015174"/>
              <a:gd name="connsiteX54" fmla="*/ 200413 w 1768418"/>
              <a:gd name="connsiteY54" fmla="*/ 271418 h 1015174"/>
              <a:gd name="connsiteX55" fmla="*/ 203842 w 1768418"/>
              <a:gd name="connsiteY55" fmla="*/ 263227 h 1015174"/>
              <a:gd name="connsiteX56" fmla="*/ 310141 w 1768418"/>
              <a:gd name="connsiteY56" fmla="*/ 89681 h 1015174"/>
              <a:gd name="connsiteX57" fmla="*/ 509404 w 1768418"/>
              <a:gd name="connsiteY57" fmla="*/ 152451 h 1015174"/>
              <a:gd name="connsiteX58" fmla="*/ 516643 w 1768418"/>
              <a:gd name="connsiteY58" fmla="*/ 156166 h 1015174"/>
              <a:gd name="connsiteX59" fmla="*/ 524072 w 1768418"/>
              <a:gd name="connsiteY59" fmla="*/ 152927 h 1015174"/>
              <a:gd name="connsiteX60" fmla="*/ 657327 w 1768418"/>
              <a:gd name="connsiteY60" fmla="*/ 106255 h 1015174"/>
              <a:gd name="connsiteX61" fmla="*/ 784962 w 1768418"/>
              <a:gd name="connsiteY61" fmla="*/ 177311 h 1015174"/>
              <a:gd name="connsiteX62" fmla="*/ 817252 w 1768418"/>
              <a:gd name="connsiteY62" fmla="*/ 224174 h 1015174"/>
              <a:gd name="connsiteX63" fmla="*/ 818966 w 1768418"/>
              <a:gd name="connsiteY63" fmla="*/ 227413 h 1015174"/>
              <a:gd name="connsiteX64" fmla="*/ 843350 w 1768418"/>
              <a:gd name="connsiteY64" fmla="*/ 349142 h 1015174"/>
              <a:gd name="connsiteX65" fmla="*/ 747338 w 1768418"/>
              <a:gd name="connsiteY65" fmla="*/ 498875 h 1015174"/>
              <a:gd name="connsiteX66" fmla="*/ 573507 w 1768418"/>
              <a:gd name="connsiteY66" fmla="*/ 490017 h 1015174"/>
              <a:gd name="connsiteX67" fmla="*/ 519977 w 1768418"/>
              <a:gd name="connsiteY67" fmla="*/ 400863 h 1015174"/>
              <a:gd name="connsiteX68" fmla="*/ 562744 w 1768418"/>
              <a:gd name="connsiteY68" fmla="*/ 311328 h 1015174"/>
              <a:gd name="connsiteX69" fmla="*/ 655898 w 1768418"/>
              <a:gd name="connsiteY69" fmla="*/ 323710 h 1015174"/>
              <a:gd name="connsiteX70" fmla="*/ 669329 w 1768418"/>
              <a:gd name="connsiteY70" fmla="*/ 324663 h 1015174"/>
              <a:gd name="connsiteX71" fmla="*/ 670281 w 1768418"/>
              <a:gd name="connsiteY71" fmla="*/ 311233 h 1015174"/>
              <a:gd name="connsiteX72" fmla="*/ 553028 w 1768418"/>
              <a:gd name="connsiteY72" fmla="*/ 294945 h 1015174"/>
              <a:gd name="connsiteX73" fmla="*/ 501022 w 1768418"/>
              <a:gd name="connsiteY73" fmla="*/ 402482 h 1015174"/>
              <a:gd name="connsiteX74" fmla="*/ 562268 w 1768418"/>
              <a:gd name="connsiteY74" fmla="*/ 505352 h 1015174"/>
              <a:gd name="connsiteX75" fmla="*/ 685331 w 1768418"/>
              <a:gd name="connsiteY75" fmla="*/ 537261 h 1015174"/>
              <a:gd name="connsiteX76" fmla="*/ 684283 w 1768418"/>
              <a:gd name="connsiteY76" fmla="*/ 538309 h 1015174"/>
              <a:gd name="connsiteX77" fmla="*/ 680568 w 1768418"/>
              <a:gd name="connsiteY77" fmla="*/ 661467 h 1015174"/>
              <a:gd name="connsiteX78" fmla="*/ 734289 w 1768418"/>
              <a:gd name="connsiteY78" fmla="*/ 685565 h 1015174"/>
              <a:gd name="connsiteX79" fmla="*/ 775628 w 1768418"/>
              <a:gd name="connsiteY79" fmla="*/ 668420 h 1015174"/>
              <a:gd name="connsiteX80" fmla="*/ 774961 w 1768418"/>
              <a:gd name="connsiteY80" fmla="*/ 654990 h 1015174"/>
              <a:gd name="connsiteX81" fmla="*/ 761531 w 1768418"/>
              <a:gd name="connsiteY81" fmla="*/ 655657 h 1015174"/>
              <a:gd name="connsiteX82" fmla="*/ 734384 w 1768418"/>
              <a:gd name="connsiteY82" fmla="*/ 666515 h 1015174"/>
              <a:gd name="connsiteX83" fmla="*/ 694760 w 1768418"/>
              <a:gd name="connsiteY83" fmla="*/ 648799 h 1015174"/>
              <a:gd name="connsiteX84" fmla="*/ 698285 w 1768418"/>
              <a:gd name="connsiteY84" fmla="*/ 551072 h 1015174"/>
              <a:gd name="connsiteX85" fmla="*/ 799631 w 1768418"/>
              <a:gd name="connsiteY85" fmla="*/ 527641 h 1015174"/>
              <a:gd name="connsiteX86" fmla="*/ 878212 w 1768418"/>
              <a:gd name="connsiteY86" fmla="*/ 604031 h 1015174"/>
              <a:gd name="connsiteX87" fmla="*/ 853447 w 1768418"/>
              <a:gd name="connsiteY87" fmla="*/ 765575 h 1015174"/>
              <a:gd name="connsiteX88" fmla="*/ 691617 w 1768418"/>
              <a:gd name="connsiteY88" fmla="*/ 796341 h 1015174"/>
              <a:gd name="connsiteX89" fmla="*/ 679616 w 1768418"/>
              <a:gd name="connsiteY89" fmla="*/ 798151 h 1015174"/>
              <a:gd name="connsiteX90" fmla="*/ 679139 w 1768418"/>
              <a:gd name="connsiteY90" fmla="*/ 810247 h 1015174"/>
              <a:gd name="connsiteX91" fmla="*/ 687045 w 1768418"/>
              <a:gd name="connsiteY91" fmla="*/ 915784 h 1015174"/>
              <a:gd name="connsiteX92" fmla="*/ 593891 w 1768418"/>
              <a:gd name="connsiteY92" fmla="*/ 966076 h 1015174"/>
              <a:gd name="connsiteX93" fmla="*/ 526358 w 1768418"/>
              <a:gd name="connsiteY93" fmla="*/ 943312 h 1015174"/>
              <a:gd name="connsiteX94" fmla="*/ 521786 w 1768418"/>
              <a:gd name="connsiteY94" fmla="*/ 941216 h 1015174"/>
              <a:gd name="connsiteX95" fmla="*/ 510928 w 1768418"/>
              <a:gd name="connsiteY95" fmla="*/ 943407 h 1015174"/>
              <a:gd name="connsiteX96" fmla="*/ 376911 w 1768418"/>
              <a:gd name="connsiteY96" fmla="*/ 988460 h 1015174"/>
              <a:gd name="connsiteX97" fmla="*/ 266707 w 1768418"/>
              <a:gd name="connsiteY97" fmla="*/ 899973 h 1015174"/>
              <a:gd name="connsiteX98" fmla="*/ 262802 w 1768418"/>
              <a:gd name="connsiteY98" fmla="*/ 818153 h 1015174"/>
              <a:gd name="connsiteX99" fmla="*/ 321761 w 1768418"/>
              <a:gd name="connsiteY99" fmla="*/ 769385 h 1015174"/>
              <a:gd name="connsiteX100" fmla="*/ 380626 w 1768418"/>
              <a:gd name="connsiteY100" fmla="*/ 808342 h 1015174"/>
              <a:gd name="connsiteX101" fmla="*/ 371101 w 1768418"/>
              <a:gd name="connsiteY101" fmla="*/ 844918 h 1015174"/>
              <a:gd name="connsiteX102" fmla="*/ 342240 w 1768418"/>
              <a:gd name="connsiteY102" fmla="*/ 859968 h 1015174"/>
              <a:gd name="connsiteX103" fmla="*/ 332620 w 1768418"/>
              <a:gd name="connsiteY103" fmla="*/ 869398 h 1015174"/>
              <a:gd name="connsiteX104" fmla="*/ 342050 w 1768418"/>
              <a:gd name="connsiteY104" fmla="*/ 879018 h 1015174"/>
              <a:gd name="connsiteX105" fmla="*/ 385865 w 1768418"/>
              <a:gd name="connsiteY105" fmla="*/ 856825 h 1015174"/>
              <a:gd name="connsiteX106" fmla="*/ 399104 w 1768418"/>
              <a:gd name="connsiteY106" fmla="*/ 804056 h 1015174"/>
              <a:gd name="connsiteX107" fmla="*/ 319666 w 1768418"/>
              <a:gd name="connsiteY107" fmla="*/ 750335 h 1015174"/>
              <a:gd name="connsiteX108" fmla="*/ 310141 w 1768418"/>
              <a:gd name="connsiteY108" fmla="*/ 752145 h 1015174"/>
              <a:gd name="connsiteX109" fmla="*/ 323095 w 1768418"/>
              <a:gd name="connsiteY109" fmla="*/ 710044 h 1015174"/>
              <a:gd name="connsiteX110" fmla="*/ 257563 w 1768418"/>
              <a:gd name="connsiteY110" fmla="*/ 620319 h 1015174"/>
              <a:gd name="connsiteX111" fmla="*/ 197270 w 1768418"/>
              <a:gd name="connsiteY111" fmla="*/ 638035 h 1015174"/>
              <a:gd name="connsiteX112" fmla="*/ 174124 w 1768418"/>
              <a:gd name="connsiteY112" fmla="*/ 689470 h 1015174"/>
              <a:gd name="connsiteX113" fmla="*/ 184125 w 1768418"/>
              <a:gd name="connsiteY113" fmla="*/ 698424 h 1015174"/>
              <a:gd name="connsiteX114" fmla="*/ 193079 w 1768418"/>
              <a:gd name="connsiteY114" fmla="*/ 688423 h 1015174"/>
              <a:gd name="connsiteX115" fmla="*/ 209843 w 1768418"/>
              <a:gd name="connsiteY115" fmla="*/ 652323 h 1015174"/>
              <a:gd name="connsiteX116" fmla="*/ 254039 w 1768418"/>
              <a:gd name="connsiteY116" fmla="*/ 638988 h 1015174"/>
              <a:gd name="connsiteX117" fmla="*/ 304140 w 1768418"/>
              <a:gd name="connsiteY117" fmla="*/ 708711 h 1015174"/>
              <a:gd name="connsiteX118" fmla="*/ 248895 w 1768418"/>
              <a:gd name="connsiteY118" fmla="*/ 783101 h 1015174"/>
              <a:gd name="connsiteX119" fmla="*/ 150216 w 1768418"/>
              <a:gd name="connsiteY119" fmla="*/ 786816 h 1015174"/>
              <a:gd name="connsiteX120" fmla="*/ 45346 w 1768418"/>
              <a:gd name="connsiteY120" fmla="*/ 695376 h 1015174"/>
              <a:gd name="connsiteX121" fmla="*/ 74397 w 1768418"/>
              <a:gd name="connsiteY121" fmla="*/ 563931 h 101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768418" h="1015174">
                <a:moveTo>
                  <a:pt x="953078" y="143116"/>
                </a:moveTo>
                <a:cubicBezTo>
                  <a:pt x="946506" y="143497"/>
                  <a:pt x="939839" y="144069"/>
                  <a:pt x="933266" y="145021"/>
                </a:cubicBezTo>
                <a:cubicBezTo>
                  <a:pt x="887927" y="151498"/>
                  <a:pt x="849446" y="172644"/>
                  <a:pt x="826967" y="202648"/>
                </a:cubicBezTo>
                <a:cubicBezTo>
                  <a:pt x="818966" y="189217"/>
                  <a:pt x="809727" y="176454"/>
                  <a:pt x="799250" y="164643"/>
                </a:cubicBezTo>
                <a:cubicBezTo>
                  <a:pt x="760864" y="121304"/>
                  <a:pt x="711334" y="93872"/>
                  <a:pt x="659708" y="87300"/>
                </a:cubicBezTo>
                <a:cubicBezTo>
                  <a:pt x="606654" y="80632"/>
                  <a:pt x="553219" y="97682"/>
                  <a:pt x="517500" y="132258"/>
                </a:cubicBezTo>
                <a:cubicBezTo>
                  <a:pt x="505784" y="118732"/>
                  <a:pt x="492068" y="107017"/>
                  <a:pt x="477209" y="97111"/>
                </a:cubicBezTo>
                <a:cubicBezTo>
                  <a:pt x="498450" y="45580"/>
                  <a:pt x="548837" y="7099"/>
                  <a:pt x="604273" y="813"/>
                </a:cubicBezTo>
                <a:cubicBezTo>
                  <a:pt x="659137" y="-5378"/>
                  <a:pt x="718287" y="24244"/>
                  <a:pt x="751625" y="74536"/>
                </a:cubicBezTo>
                <a:cubicBezTo>
                  <a:pt x="753244" y="76918"/>
                  <a:pt x="755816" y="78537"/>
                  <a:pt x="758768" y="78727"/>
                </a:cubicBezTo>
                <a:cubicBezTo>
                  <a:pt x="761721" y="79013"/>
                  <a:pt x="764483" y="77870"/>
                  <a:pt x="766484" y="75775"/>
                </a:cubicBezTo>
                <a:cubicBezTo>
                  <a:pt x="796202" y="44628"/>
                  <a:pt x="844874" y="33960"/>
                  <a:pt x="884879" y="49771"/>
                </a:cubicBezTo>
                <a:cubicBezTo>
                  <a:pt x="922694" y="64916"/>
                  <a:pt x="950030" y="102635"/>
                  <a:pt x="953078" y="143116"/>
                </a:cubicBezTo>
                <a:close/>
                <a:moveTo>
                  <a:pt x="590747" y="984936"/>
                </a:moveTo>
                <a:cubicBezTo>
                  <a:pt x="591319" y="985031"/>
                  <a:pt x="591890" y="985126"/>
                  <a:pt x="592367" y="985126"/>
                </a:cubicBezTo>
                <a:cubicBezTo>
                  <a:pt x="636658" y="988555"/>
                  <a:pt x="682473" y="963981"/>
                  <a:pt x="703809" y="925024"/>
                </a:cubicBezTo>
                <a:cubicBezTo>
                  <a:pt x="720478" y="894639"/>
                  <a:pt x="721716" y="856348"/>
                  <a:pt x="708762" y="824154"/>
                </a:cubicBezTo>
                <a:cubicBezTo>
                  <a:pt x="760959" y="839108"/>
                  <a:pt x="827825" y="821296"/>
                  <a:pt x="867449" y="778529"/>
                </a:cubicBezTo>
                <a:cubicBezTo>
                  <a:pt x="910216" y="732333"/>
                  <a:pt x="921932" y="657466"/>
                  <a:pt x="895738" y="596602"/>
                </a:cubicBezTo>
                <a:cubicBezTo>
                  <a:pt x="877926" y="554977"/>
                  <a:pt x="844208" y="522402"/>
                  <a:pt x="805631" y="509638"/>
                </a:cubicBezTo>
                <a:cubicBezTo>
                  <a:pt x="795630" y="506305"/>
                  <a:pt x="785438" y="504400"/>
                  <a:pt x="775151" y="503733"/>
                </a:cubicBezTo>
                <a:cubicBezTo>
                  <a:pt x="823443" y="469443"/>
                  <a:pt x="856209" y="412769"/>
                  <a:pt x="862210" y="350952"/>
                </a:cubicBezTo>
                <a:cubicBezTo>
                  <a:pt x="866401" y="307804"/>
                  <a:pt x="857257" y="262465"/>
                  <a:pt x="837254" y="221793"/>
                </a:cubicBezTo>
                <a:cubicBezTo>
                  <a:pt x="855352" y="191789"/>
                  <a:pt x="891737" y="170263"/>
                  <a:pt x="935838" y="163976"/>
                </a:cubicBezTo>
                <a:cubicBezTo>
                  <a:pt x="991559" y="155975"/>
                  <a:pt x="1051376" y="171787"/>
                  <a:pt x="1095858" y="206267"/>
                </a:cubicBezTo>
                <a:cubicBezTo>
                  <a:pt x="1140340" y="240748"/>
                  <a:pt x="1170629" y="294659"/>
                  <a:pt x="1176821" y="350571"/>
                </a:cubicBezTo>
                <a:cubicBezTo>
                  <a:pt x="1177106" y="353428"/>
                  <a:pt x="1178726" y="356000"/>
                  <a:pt x="1181202" y="357619"/>
                </a:cubicBezTo>
                <a:cubicBezTo>
                  <a:pt x="1183679" y="359143"/>
                  <a:pt x="1186727" y="359524"/>
                  <a:pt x="1189394" y="358572"/>
                </a:cubicBezTo>
                <a:cubicBezTo>
                  <a:pt x="1220921" y="347523"/>
                  <a:pt x="1262355" y="353143"/>
                  <a:pt x="1295026" y="373050"/>
                </a:cubicBezTo>
                <a:cubicBezTo>
                  <a:pt x="1327792" y="392957"/>
                  <a:pt x="1353795" y="423818"/>
                  <a:pt x="1374941" y="451345"/>
                </a:cubicBezTo>
                <a:cubicBezTo>
                  <a:pt x="1380275" y="458299"/>
                  <a:pt x="1385513" y="465347"/>
                  <a:pt x="1390752" y="472396"/>
                </a:cubicBezTo>
                <a:cubicBezTo>
                  <a:pt x="1408564" y="496303"/>
                  <a:pt x="1426947" y="520973"/>
                  <a:pt x="1448759" y="542500"/>
                </a:cubicBezTo>
                <a:cubicBezTo>
                  <a:pt x="1490003" y="583171"/>
                  <a:pt x="1545057" y="612127"/>
                  <a:pt x="1603541" y="624034"/>
                </a:cubicBezTo>
                <a:cubicBezTo>
                  <a:pt x="1643641" y="632225"/>
                  <a:pt x="1715459" y="639940"/>
                  <a:pt x="1768418" y="607174"/>
                </a:cubicBezTo>
                <a:cubicBezTo>
                  <a:pt x="1751083" y="629463"/>
                  <a:pt x="1728318" y="648418"/>
                  <a:pt x="1701839" y="661657"/>
                </a:cubicBezTo>
                <a:cubicBezTo>
                  <a:pt x="1655738" y="684708"/>
                  <a:pt x="1599540" y="694519"/>
                  <a:pt x="1529913" y="691852"/>
                </a:cubicBezTo>
                <a:cubicBezTo>
                  <a:pt x="1492670" y="690328"/>
                  <a:pt x="1454855" y="685565"/>
                  <a:pt x="1418375" y="680898"/>
                </a:cubicBezTo>
                <a:cubicBezTo>
                  <a:pt x="1396086" y="678040"/>
                  <a:pt x="1373036" y="675088"/>
                  <a:pt x="1350271" y="672897"/>
                </a:cubicBezTo>
                <a:cubicBezTo>
                  <a:pt x="1298836" y="667944"/>
                  <a:pt x="1231589" y="664896"/>
                  <a:pt x="1166819" y="684708"/>
                </a:cubicBezTo>
                <a:cubicBezTo>
                  <a:pt x="1163200" y="685851"/>
                  <a:pt x="1160533" y="688994"/>
                  <a:pt x="1160152" y="692709"/>
                </a:cubicBezTo>
                <a:cubicBezTo>
                  <a:pt x="1154723" y="740429"/>
                  <a:pt x="1131672" y="785387"/>
                  <a:pt x="1098335" y="813010"/>
                </a:cubicBezTo>
                <a:cubicBezTo>
                  <a:pt x="1062902" y="842347"/>
                  <a:pt x="1016420" y="857206"/>
                  <a:pt x="970509" y="853681"/>
                </a:cubicBezTo>
                <a:cubicBezTo>
                  <a:pt x="967937" y="853396"/>
                  <a:pt x="965366" y="854348"/>
                  <a:pt x="963365" y="856063"/>
                </a:cubicBezTo>
                <a:cubicBezTo>
                  <a:pt x="961460" y="857777"/>
                  <a:pt x="960317" y="860254"/>
                  <a:pt x="960222" y="862921"/>
                </a:cubicBezTo>
                <a:cubicBezTo>
                  <a:pt x="959270" y="897877"/>
                  <a:pt x="938696" y="931310"/>
                  <a:pt x="908978" y="946264"/>
                </a:cubicBezTo>
                <a:cubicBezTo>
                  <a:pt x="878593" y="961600"/>
                  <a:pt x="839540" y="958742"/>
                  <a:pt x="811727" y="939216"/>
                </a:cubicBezTo>
                <a:cubicBezTo>
                  <a:pt x="807536" y="936263"/>
                  <a:pt x="801821" y="937216"/>
                  <a:pt x="798678" y="941216"/>
                </a:cubicBezTo>
                <a:cubicBezTo>
                  <a:pt x="768008" y="981031"/>
                  <a:pt x="729241" y="1006748"/>
                  <a:pt x="689426" y="1013511"/>
                </a:cubicBezTo>
                <a:cubicBezTo>
                  <a:pt x="652755" y="1019702"/>
                  <a:pt x="614846" y="1008272"/>
                  <a:pt x="590747" y="984936"/>
                </a:cubicBezTo>
                <a:close/>
                <a:moveTo>
                  <a:pt x="74397" y="563931"/>
                </a:moveTo>
                <a:cubicBezTo>
                  <a:pt x="76874" y="562026"/>
                  <a:pt x="78302" y="558978"/>
                  <a:pt x="78112" y="555835"/>
                </a:cubicBezTo>
                <a:cubicBezTo>
                  <a:pt x="77921" y="552691"/>
                  <a:pt x="76207" y="549834"/>
                  <a:pt x="73445" y="548215"/>
                </a:cubicBezTo>
                <a:cubicBezTo>
                  <a:pt x="11151" y="511448"/>
                  <a:pt x="-17424" y="424294"/>
                  <a:pt x="11056" y="357905"/>
                </a:cubicBezTo>
                <a:cubicBezTo>
                  <a:pt x="39726" y="291040"/>
                  <a:pt x="120784" y="253130"/>
                  <a:pt x="191745" y="273228"/>
                </a:cubicBezTo>
                <a:cubicBezTo>
                  <a:pt x="194793" y="274085"/>
                  <a:pt x="198032" y="273418"/>
                  <a:pt x="200413" y="271418"/>
                </a:cubicBezTo>
                <a:cubicBezTo>
                  <a:pt x="202794" y="269418"/>
                  <a:pt x="204128" y="266275"/>
                  <a:pt x="203842" y="263227"/>
                </a:cubicBezTo>
                <a:cubicBezTo>
                  <a:pt x="196889" y="190932"/>
                  <a:pt x="242609" y="116351"/>
                  <a:pt x="310141" y="89681"/>
                </a:cubicBezTo>
                <a:cubicBezTo>
                  <a:pt x="375006" y="64059"/>
                  <a:pt x="462541" y="91586"/>
                  <a:pt x="509404" y="152451"/>
                </a:cubicBezTo>
                <a:cubicBezTo>
                  <a:pt x="511118" y="154737"/>
                  <a:pt x="513785" y="156070"/>
                  <a:pt x="516643" y="156166"/>
                </a:cubicBezTo>
                <a:cubicBezTo>
                  <a:pt x="519405" y="156356"/>
                  <a:pt x="522167" y="155118"/>
                  <a:pt x="524072" y="152927"/>
                </a:cubicBezTo>
                <a:cubicBezTo>
                  <a:pt x="555410" y="117685"/>
                  <a:pt x="606464" y="99778"/>
                  <a:pt x="657327" y="106255"/>
                </a:cubicBezTo>
                <a:cubicBezTo>
                  <a:pt x="703714" y="112065"/>
                  <a:pt x="750196" y="137973"/>
                  <a:pt x="784962" y="177311"/>
                </a:cubicBezTo>
                <a:cubicBezTo>
                  <a:pt x="797630" y="191599"/>
                  <a:pt x="808394" y="207410"/>
                  <a:pt x="817252" y="224174"/>
                </a:cubicBezTo>
                <a:cubicBezTo>
                  <a:pt x="817633" y="225317"/>
                  <a:pt x="818204" y="226460"/>
                  <a:pt x="818966" y="227413"/>
                </a:cubicBezTo>
                <a:cubicBezTo>
                  <a:pt x="838397" y="265703"/>
                  <a:pt x="847256" y="308470"/>
                  <a:pt x="843350" y="349142"/>
                </a:cubicBezTo>
                <a:cubicBezTo>
                  <a:pt x="837254" y="412579"/>
                  <a:pt x="800393" y="469919"/>
                  <a:pt x="747338" y="498875"/>
                </a:cubicBezTo>
                <a:cubicBezTo>
                  <a:pt x="692093" y="529069"/>
                  <a:pt x="622180" y="525450"/>
                  <a:pt x="573507" y="490017"/>
                </a:cubicBezTo>
                <a:cubicBezTo>
                  <a:pt x="543027" y="467824"/>
                  <a:pt x="523025" y="434486"/>
                  <a:pt x="519977" y="400863"/>
                </a:cubicBezTo>
                <a:cubicBezTo>
                  <a:pt x="516738" y="364573"/>
                  <a:pt x="533883" y="328568"/>
                  <a:pt x="562744" y="311328"/>
                </a:cubicBezTo>
                <a:cubicBezTo>
                  <a:pt x="592652" y="293421"/>
                  <a:pt x="634467" y="299041"/>
                  <a:pt x="655898" y="323710"/>
                </a:cubicBezTo>
                <a:cubicBezTo>
                  <a:pt x="659327" y="327711"/>
                  <a:pt x="665328" y="328092"/>
                  <a:pt x="669329" y="324663"/>
                </a:cubicBezTo>
                <a:cubicBezTo>
                  <a:pt x="673329" y="321234"/>
                  <a:pt x="673710" y="315233"/>
                  <a:pt x="670281" y="311233"/>
                </a:cubicBezTo>
                <a:cubicBezTo>
                  <a:pt x="642563" y="279324"/>
                  <a:pt x="591128" y="272180"/>
                  <a:pt x="553028" y="294945"/>
                </a:cubicBezTo>
                <a:cubicBezTo>
                  <a:pt x="517976" y="315805"/>
                  <a:pt x="497117" y="359048"/>
                  <a:pt x="501022" y="402482"/>
                </a:cubicBezTo>
                <a:cubicBezTo>
                  <a:pt x="504546" y="441535"/>
                  <a:pt x="527406" y="479920"/>
                  <a:pt x="562268" y="505352"/>
                </a:cubicBezTo>
                <a:cubicBezTo>
                  <a:pt x="597129" y="530784"/>
                  <a:pt x="641611" y="541547"/>
                  <a:pt x="685331" y="537261"/>
                </a:cubicBezTo>
                <a:cubicBezTo>
                  <a:pt x="684950" y="537642"/>
                  <a:pt x="684569" y="537928"/>
                  <a:pt x="684283" y="538309"/>
                </a:cubicBezTo>
                <a:cubicBezTo>
                  <a:pt x="653327" y="572408"/>
                  <a:pt x="651612" y="628796"/>
                  <a:pt x="680568" y="661467"/>
                </a:cubicBezTo>
                <a:cubicBezTo>
                  <a:pt x="693617" y="676231"/>
                  <a:pt x="714287" y="685470"/>
                  <a:pt x="734289" y="685565"/>
                </a:cubicBezTo>
                <a:cubicBezTo>
                  <a:pt x="751053" y="685565"/>
                  <a:pt x="765626" y="679469"/>
                  <a:pt x="775628" y="668420"/>
                </a:cubicBezTo>
                <a:cubicBezTo>
                  <a:pt x="779152" y="664515"/>
                  <a:pt x="778866" y="658514"/>
                  <a:pt x="774961" y="654990"/>
                </a:cubicBezTo>
                <a:cubicBezTo>
                  <a:pt x="771056" y="651466"/>
                  <a:pt x="765055" y="651751"/>
                  <a:pt x="761531" y="655657"/>
                </a:cubicBezTo>
                <a:cubicBezTo>
                  <a:pt x="753339" y="664705"/>
                  <a:pt x="742195" y="666991"/>
                  <a:pt x="734384" y="666515"/>
                </a:cubicBezTo>
                <a:cubicBezTo>
                  <a:pt x="719525" y="666420"/>
                  <a:pt x="704381" y="659657"/>
                  <a:pt x="694760" y="648799"/>
                </a:cubicBezTo>
                <a:cubicBezTo>
                  <a:pt x="671900" y="623081"/>
                  <a:pt x="673520" y="578314"/>
                  <a:pt x="698285" y="551072"/>
                </a:cubicBezTo>
                <a:cubicBezTo>
                  <a:pt x="721716" y="525259"/>
                  <a:pt x="763436" y="515639"/>
                  <a:pt x="799631" y="527641"/>
                </a:cubicBezTo>
                <a:cubicBezTo>
                  <a:pt x="833063" y="538785"/>
                  <a:pt x="862496" y="567360"/>
                  <a:pt x="878212" y="604031"/>
                </a:cubicBezTo>
                <a:cubicBezTo>
                  <a:pt x="901453" y="658324"/>
                  <a:pt x="891261" y="724713"/>
                  <a:pt x="853447" y="765575"/>
                </a:cubicBezTo>
                <a:cubicBezTo>
                  <a:pt x="812299" y="809962"/>
                  <a:pt x="738194" y="824059"/>
                  <a:pt x="691617" y="796341"/>
                </a:cubicBezTo>
                <a:cubicBezTo>
                  <a:pt x="687712" y="793960"/>
                  <a:pt x="682664" y="794817"/>
                  <a:pt x="679616" y="798151"/>
                </a:cubicBezTo>
                <a:cubicBezTo>
                  <a:pt x="676568" y="801580"/>
                  <a:pt x="676377" y="806628"/>
                  <a:pt x="679139" y="810247"/>
                </a:cubicBezTo>
                <a:cubicBezTo>
                  <a:pt x="701618" y="839775"/>
                  <a:pt x="704857" y="883209"/>
                  <a:pt x="687045" y="915784"/>
                </a:cubicBezTo>
                <a:cubicBezTo>
                  <a:pt x="669233" y="948360"/>
                  <a:pt x="630943" y="969029"/>
                  <a:pt x="593891" y="966076"/>
                </a:cubicBezTo>
                <a:cubicBezTo>
                  <a:pt x="572840" y="964362"/>
                  <a:pt x="547028" y="952741"/>
                  <a:pt x="526358" y="943312"/>
                </a:cubicBezTo>
                <a:lnTo>
                  <a:pt x="521786" y="941216"/>
                </a:lnTo>
                <a:cubicBezTo>
                  <a:pt x="518072" y="939502"/>
                  <a:pt x="513690" y="940454"/>
                  <a:pt x="510928" y="943407"/>
                </a:cubicBezTo>
                <a:cubicBezTo>
                  <a:pt x="477686" y="979316"/>
                  <a:pt x="425108" y="997033"/>
                  <a:pt x="376911" y="988460"/>
                </a:cubicBezTo>
                <a:cubicBezTo>
                  <a:pt x="328715" y="979888"/>
                  <a:pt x="285471" y="945121"/>
                  <a:pt x="266707" y="899973"/>
                </a:cubicBezTo>
                <a:cubicBezTo>
                  <a:pt x="255086" y="872065"/>
                  <a:pt x="253658" y="842251"/>
                  <a:pt x="262802" y="818153"/>
                </a:cubicBezTo>
                <a:cubicBezTo>
                  <a:pt x="272803" y="791674"/>
                  <a:pt x="296520" y="772052"/>
                  <a:pt x="321761" y="769385"/>
                </a:cubicBezTo>
                <a:cubicBezTo>
                  <a:pt x="348146" y="766528"/>
                  <a:pt x="375197" y="784435"/>
                  <a:pt x="380626" y="808342"/>
                </a:cubicBezTo>
                <a:cubicBezTo>
                  <a:pt x="383293" y="820249"/>
                  <a:pt x="379673" y="834250"/>
                  <a:pt x="371101" y="844918"/>
                </a:cubicBezTo>
                <a:cubicBezTo>
                  <a:pt x="363386" y="854539"/>
                  <a:pt x="352908" y="860063"/>
                  <a:pt x="342240" y="859968"/>
                </a:cubicBezTo>
                <a:cubicBezTo>
                  <a:pt x="336906" y="859968"/>
                  <a:pt x="332715" y="864159"/>
                  <a:pt x="332620" y="869398"/>
                </a:cubicBezTo>
                <a:cubicBezTo>
                  <a:pt x="332620" y="874636"/>
                  <a:pt x="336811" y="878923"/>
                  <a:pt x="342050" y="879018"/>
                </a:cubicBezTo>
                <a:cubicBezTo>
                  <a:pt x="358147" y="879113"/>
                  <a:pt x="374435" y="871112"/>
                  <a:pt x="385865" y="856825"/>
                </a:cubicBezTo>
                <a:cubicBezTo>
                  <a:pt x="398152" y="841489"/>
                  <a:pt x="403105" y="821773"/>
                  <a:pt x="399104" y="804056"/>
                </a:cubicBezTo>
                <a:cubicBezTo>
                  <a:pt x="391484" y="770623"/>
                  <a:pt x="355861" y="746525"/>
                  <a:pt x="319666" y="750335"/>
                </a:cubicBezTo>
                <a:cubicBezTo>
                  <a:pt x="316427" y="750716"/>
                  <a:pt x="313284" y="751383"/>
                  <a:pt x="310141" y="752145"/>
                </a:cubicBezTo>
                <a:cubicBezTo>
                  <a:pt x="317570" y="739096"/>
                  <a:pt x="322142" y="724713"/>
                  <a:pt x="323095" y="710044"/>
                </a:cubicBezTo>
                <a:cubicBezTo>
                  <a:pt x="325762" y="667944"/>
                  <a:pt x="296425" y="627748"/>
                  <a:pt x="257563" y="620319"/>
                </a:cubicBezTo>
                <a:cubicBezTo>
                  <a:pt x="236894" y="616414"/>
                  <a:pt x="214319" y="622986"/>
                  <a:pt x="197270" y="638035"/>
                </a:cubicBezTo>
                <a:cubicBezTo>
                  <a:pt x="181458" y="651847"/>
                  <a:pt x="172981" y="670611"/>
                  <a:pt x="174124" y="689470"/>
                </a:cubicBezTo>
                <a:cubicBezTo>
                  <a:pt x="174410" y="694709"/>
                  <a:pt x="178886" y="698710"/>
                  <a:pt x="184125" y="698424"/>
                </a:cubicBezTo>
                <a:cubicBezTo>
                  <a:pt x="189364" y="698138"/>
                  <a:pt x="193364" y="693661"/>
                  <a:pt x="193079" y="688423"/>
                </a:cubicBezTo>
                <a:cubicBezTo>
                  <a:pt x="192317" y="675469"/>
                  <a:pt x="198413" y="662324"/>
                  <a:pt x="209843" y="652323"/>
                </a:cubicBezTo>
                <a:cubicBezTo>
                  <a:pt x="222416" y="641274"/>
                  <a:pt x="239370" y="636226"/>
                  <a:pt x="254039" y="638988"/>
                </a:cubicBezTo>
                <a:cubicBezTo>
                  <a:pt x="283280" y="644512"/>
                  <a:pt x="306236" y="676516"/>
                  <a:pt x="304140" y="708711"/>
                </a:cubicBezTo>
                <a:cubicBezTo>
                  <a:pt x="302140" y="739096"/>
                  <a:pt x="279947" y="769004"/>
                  <a:pt x="248895" y="783101"/>
                </a:cubicBezTo>
                <a:cubicBezTo>
                  <a:pt x="220701" y="795865"/>
                  <a:pt x="185649" y="797198"/>
                  <a:pt x="150216" y="786816"/>
                </a:cubicBezTo>
                <a:cubicBezTo>
                  <a:pt x="101353" y="772433"/>
                  <a:pt x="61253" y="737476"/>
                  <a:pt x="45346" y="695376"/>
                </a:cubicBezTo>
                <a:cubicBezTo>
                  <a:pt x="29630" y="654133"/>
                  <a:pt x="36297" y="593554"/>
                  <a:pt x="74397" y="563931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F35DE3C4-E860-4334-9855-8213CEBF1840}"/>
              </a:ext>
            </a:extLst>
          </p:cNvPr>
          <p:cNvSpPr/>
          <p:nvPr/>
        </p:nvSpPr>
        <p:spPr>
          <a:xfrm rot="10800000">
            <a:off x="8643051" y="1239595"/>
            <a:ext cx="2961382" cy="1699361"/>
          </a:xfrm>
          <a:custGeom>
            <a:avLst/>
            <a:gdLst>
              <a:gd name="connsiteX0" fmla="*/ 883920 w 1768704"/>
              <a:gd name="connsiteY0" fmla="*/ 49794 h 1014954"/>
              <a:gd name="connsiteX1" fmla="*/ 1002316 w 1768704"/>
              <a:gd name="connsiteY1" fmla="*/ 75798 h 1014954"/>
              <a:gd name="connsiteX2" fmla="*/ 1010031 w 1768704"/>
              <a:gd name="connsiteY2" fmla="*/ 78750 h 1014954"/>
              <a:gd name="connsiteX3" fmla="*/ 1017175 w 1768704"/>
              <a:gd name="connsiteY3" fmla="*/ 74559 h 1014954"/>
              <a:gd name="connsiteX4" fmla="*/ 1164527 w 1768704"/>
              <a:gd name="connsiteY4" fmla="*/ 836 h 1014954"/>
              <a:gd name="connsiteX5" fmla="*/ 1291590 w 1768704"/>
              <a:gd name="connsiteY5" fmla="*/ 97134 h 1014954"/>
              <a:gd name="connsiteX6" fmla="*/ 1251299 w 1768704"/>
              <a:gd name="connsiteY6" fmla="*/ 132281 h 1014954"/>
              <a:gd name="connsiteX7" fmla="*/ 1109091 w 1768704"/>
              <a:gd name="connsiteY7" fmla="*/ 87323 h 1014954"/>
              <a:gd name="connsiteX8" fmla="*/ 969550 w 1768704"/>
              <a:gd name="connsiteY8" fmla="*/ 164666 h 1014954"/>
              <a:gd name="connsiteX9" fmla="*/ 941832 w 1768704"/>
              <a:gd name="connsiteY9" fmla="*/ 202671 h 1014954"/>
              <a:gd name="connsiteX10" fmla="*/ 835533 w 1768704"/>
              <a:gd name="connsiteY10" fmla="*/ 145044 h 1014954"/>
              <a:gd name="connsiteX11" fmla="*/ 815721 w 1768704"/>
              <a:gd name="connsiteY11" fmla="*/ 143139 h 1014954"/>
              <a:gd name="connsiteX12" fmla="*/ 883920 w 1768704"/>
              <a:gd name="connsiteY12" fmla="*/ 49794 h 1014954"/>
              <a:gd name="connsiteX13" fmla="*/ 1078992 w 1768704"/>
              <a:gd name="connsiteY13" fmla="*/ 1013248 h 1014954"/>
              <a:gd name="connsiteX14" fmla="*/ 969740 w 1768704"/>
              <a:gd name="connsiteY14" fmla="*/ 940953 h 1014954"/>
              <a:gd name="connsiteX15" fmla="*/ 956691 w 1768704"/>
              <a:gd name="connsiteY15" fmla="*/ 938953 h 1014954"/>
              <a:gd name="connsiteX16" fmla="*/ 859441 w 1768704"/>
              <a:gd name="connsiteY16" fmla="*/ 946002 h 1014954"/>
              <a:gd name="connsiteX17" fmla="*/ 808196 w 1768704"/>
              <a:gd name="connsiteY17" fmla="*/ 862658 h 1014954"/>
              <a:gd name="connsiteX18" fmla="*/ 805053 w 1768704"/>
              <a:gd name="connsiteY18" fmla="*/ 855800 h 1014954"/>
              <a:gd name="connsiteX19" fmla="*/ 797909 w 1768704"/>
              <a:gd name="connsiteY19" fmla="*/ 853419 h 1014954"/>
              <a:gd name="connsiteX20" fmla="*/ 670084 w 1768704"/>
              <a:gd name="connsiteY20" fmla="*/ 812747 h 1014954"/>
              <a:gd name="connsiteX21" fmla="*/ 608267 w 1768704"/>
              <a:gd name="connsiteY21" fmla="*/ 692446 h 1014954"/>
              <a:gd name="connsiteX22" fmla="*/ 601599 w 1768704"/>
              <a:gd name="connsiteY22" fmla="*/ 684445 h 1014954"/>
              <a:gd name="connsiteX23" fmla="*/ 418148 w 1768704"/>
              <a:gd name="connsiteY23" fmla="*/ 672634 h 1014954"/>
              <a:gd name="connsiteX24" fmla="*/ 350044 w 1768704"/>
              <a:gd name="connsiteY24" fmla="*/ 680635 h 1014954"/>
              <a:gd name="connsiteX25" fmla="*/ 238506 w 1768704"/>
              <a:gd name="connsiteY25" fmla="*/ 691589 h 1014954"/>
              <a:gd name="connsiteX26" fmla="*/ 66580 w 1768704"/>
              <a:gd name="connsiteY26" fmla="*/ 661395 h 1014954"/>
              <a:gd name="connsiteX27" fmla="*/ 0 w 1768704"/>
              <a:gd name="connsiteY27" fmla="*/ 606912 h 1014954"/>
              <a:gd name="connsiteX28" fmla="*/ 164878 w 1768704"/>
              <a:gd name="connsiteY28" fmla="*/ 623771 h 1014954"/>
              <a:gd name="connsiteX29" fmla="*/ 319659 w 1768704"/>
              <a:gd name="connsiteY29" fmla="*/ 542237 h 1014954"/>
              <a:gd name="connsiteX30" fmla="*/ 377666 w 1768704"/>
              <a:gd name="connsiteY30" fmla="*/ 472133 h 1014954"/>
              <a:gd name="connsiteX31" fmla="*/ 393478 w 1768704"/>
              <a:gd name="connsiteY31" fmla="*/ 451083 h 1014954"/>
              <a:gd name="connsiteX32" fmla="*/ 473393 w 1768704"/>
              <a:gd name="connsiteY32" fmla="*/ 372787 h 1014954"/>
              <a:gd name="connsiteX33" fmla="*/ 579025 w 1768704"/>
              <a:gd name="connsiteY33" fmla="*/ 358309 h 1014954"/>
              <a:gd name="connsiteX34" fmla="*/ 587216 w 1768704"/>
              <a:gd name="connsiteY34" fmla="*/ 357357 h 1014954"/>
              <a:gd name="connsiteX35" fmla="*/ 591598 w 1768704"/>
              <a:gd name="connsiteY35" fmla="*/ 350308 h 1014954"/>
              <a:gd name="connsiteX36" fmla="*/ 672560 w 1768704"/>
              <a:gd name="connsiteY36" fmla="*/ 206004 h 1014954"/>
              <a:gd name="connsiteX37" fmla="*/ 832580 w 1768704"/>
              <a:gd name="connsiteY37" fmla="*/ 163713 h 1014954"/>
              <a:gd name="connsiteX38" fmla="*/ 931164 w 1768704"/>
              <a:gd name="connsiteY38" fmla="*/ 221530 h 1014954"/>
              <a:gd name="connsiteX39" fmla="*/ 906209 w 1768704"/>
              <a:gd name="connsiteY39" fmla="*/ 350689 h 1014954"/>
              <a:gd name="connsiteX40" fmla="*/ 993267 w 1768704"/>
              <a:gd name="connsiteY40" fmla="*/ 503470 h 1014954"/>
              <a:gd name="connsiteX41" fmla="*/ 962787 w 1768704"/>
              <a:gd name="connsiteY41" fmla="*/ 509376 h 1014954"/>
              <a:gd name="connsiteX42" fmla="*/ 872681 w 1768704"/>
              <a:gd name="connsiteY42" fmla="*/ 596339 h 1014954"/>
              <a:gd name="connsiteX43" fmla="*/ 900970 w 1768704"/>
              <a:gd name="connsiteY43" fmla="*/ 778266 h 1014954"/>
              <a:gd name="connsiteX44" fmla="*/ 1059656 w 1768704"/>
              <a:gd name="connsiteY44" fmla="*/ 823891 h 1014954"/>
              <a:gd name="connsiteX45" fmla="*/ 1064609 w 1768704"/>
              <a:gd name="connsiteY45" fmla="*/ 924761 h 1014954"/>
              <a:gd name="connsiteX46" fmla="*/ 1176052 w 1768704"/>
              <a:gd name="connsiteY46" fmla="*/ 984864 h 1014954"/>
              <a:gd name="connsiteX47" fmla="*/ 1177671 w 1768704"/>
              <a:gd name="connsiteY47" fmla="*/ 984673 h 1014954"/>
              <a:gd name="connsiteX48" fmla="*/ 1078992 w 1768704"/>
              <a:gd name="connsiteY48" fmla="*/ 1013248 h 1014954"/>
              <a:gd name="connsiteX49" fmla="*/ 1723454 w 1768704"/>
              <a:gd name="connsiteY49" fmla="*/ 695494 h 1014954"/>
              <a:gd name="connsiteX50" fmla="*/ 1618583 w 1768704"/>
              <a:gd name="connsiteY50" fmla="*/ 786934 h 1014954"/>
              <a:gd name="connsiteX51" fmla="*/ 1519904 w 1768704"/>
              <a:gd name="connsiteY51" fmla="*/ 783219 h 1014954"/>
              <a:gd name="connsiteX52" fmla="*/ 1464659 w 1768704"/>
              <a:gd name="connsiteY52" fmla="*/ 708829 h 1014954"/>
              <a:gd name="connsiteX53" fmla="*/ 1514761 w 1768704"/>
              <a:gd name="connsiteY53" fmla="*/ 639106 h 1014954"/>
              <a:gd name="connsiteX54" fmla="*/ 1558957 w 1768704"/>
              <a:gd name="connsiteY54" fmla="*/ 652441 h 1014954"/>
              <a:gd name="connsiteX55" fmla="*/ 1575721 w 1768704"/>
              <a:gd name="connsiteY55" fmla="*/ 688541 h 1014954"/>
              <a:gd name="connsiteX56" fmla="*/ 1584674 w 1768704"/>
              <a:gd name="connsiteY56" fmla="*/ 698542 h 1014954"/>
              <a:gd name="connsiteX57" fmla="*/ 1594676 w 1768704"/>
              <a:gd name="connsiteY57" fmla="*/ 689589 h 1014954"/>
              <a:gd name="connsiteX58" fmla="*/ 1571530 w 1768704"/>
              <a:gd name="connsiteY58" fmla="*/ 638154 h 1014954"/>
              <a:gd name="connsiteX59" fmla="*/ 1511237 w 1768704"/>
              <a:gd name="connsiteY59" fmla="*/ 620437 h 1014954"/>
              <a:gd name="connsiteX60" fmla="*/ 1445705 w 1768704"/>
              <a:gd name="connsiteY60" fmla="*/ 710163 h 1014954"/>
              <a:gd name="connsiteX61" fmla="*/ 1458659 w 1768704"/>
              <a:gd name="connsiteY61" fmla="*/ 752263 h 1014954"/>
              <a:gd name="connsiteX62" fmla="*/ 1449134 w 1768704"/>
              <a:gd name="connsiteY62" fmla="*/ 750453 h 1014954"/>
              <a:gd name="connsiteX63" fmla="*/ 1369695 w 1768704"/>
              <a:gd name="connsiteY63" fmla="*/ 804174 h 1014954"/>
              <a:gd name="connsiteX64" fmla="*/ 1382935 w 1768704"/>
              <a:gd name="connsiteY64" fmla="*/ 856943 h 1014954"/>
              <a:gd name="connsiteX65" fmla="*/ 1426750 w 1768704"/>
              <a:gd name="connsiteY65" fmla="*/ 879136 h 1014954"/>
              <a:gd name="connsiteX66" fmla="*/ 1436180 w 1768704"/>
              <a:gd name="connsiteY66" fmla="*/ 869516 h 1014954"/>
              <a:gd name="connsiteX67" fmla="*/ 1426655 w 1768704"/>
              <a:gd name="connsiteY67" fmla="*/ 860086 h 1014954"/>
              <a:gd name="connsiteX68" fmla="*/ 1397699 w 1768704"/>
              <a:gd name="connsiteY68" fmla="*/ 845037 h 1014954"/>
              <a:gd name="connsiteX69" fmla="*/ 1388174 w 1768704"/>
              <a:gd name="connsiteY69" fmla="*/ 808461 h 1014954"/>
              <a:gd name="connsiteX70" fmla="*/ 1447038 w 1768704"/>
              <a:gd name="connsiteY70" fmla="*/ 769503 h 1014954"/>
              <a:gd name="connsiteX71" fmla="*/ 1505998 w 1768704"/>
              <a:gd name="connsiteY71" fmla="*/ 818271 h 1014954"/>
              <a:gd name="connsiteX72" fmla="*/ 1502093 w 1768704"/>
              <a:gd name="connsiteY72" fmla="*/ 900091 h 1014954"/>
              <a:gd name="connsiteX73" fmla="*/ 1391888 w 1768704"/>
              <a:gd name="connsiteY73" fmla="*/ 988578 h 1014954"/>
              <a:gd name="connsiteX74" fmla="*/ 1257872 w 1768704"/>
              <a:gd name="connsiteY74" fmla="*/ 943525 h 1014954"/>
              <a:gd name="connsiteX75" fmla="*/ 1246918 w 1768704"/>
              <a:gd name="connsiteY75" fmla="*/ 941334 h 1014954"/>
              <a:gd name="connsiteX76" fmla="*/ 1242346 w 1768704"/>
              <a:gd name="connsiteY76" fmla="*/ 943430 h 1014954"/>
              <a:gd name="connsiteX77" fmla="*/ 1174814 w 1768704"/>
              <a:gd name="connsiteY77" fmla="*/ 966195 h 1014954"/>
              <a:gd name="connsiteX78" fmla="*/ 1081659 w 1768704"/>
              <a:gd name="connsiteY78" fmla="*/ 915903 h 1014954"/>
              <a:gd name="connsiteX79" fmla="*/ 1089565 w 1768704"/>
              <a:gd name="connsiteY79" fmla="*/ 810366 h 1014954"/>
              <a:gd name="connsiteX80" fmla="*/ 1089089 w 1768704"/>
              <a:gd name="connsiteY80" fmla="*/ 798269 h 1014954"/>
              <a:gd name="connsiteX81" fmla="*/ 1077087 w 1768704"/>
              <a:gd name="connsiteY81" fmla="*/ 796459 h 1014954"/>
              <a:gd name="connsiteX82" fmla="*/ 915257 w 1768704"/>
              <a:gd name="connsiteY82" fmla="*/ 765693 h 1014954"/>
              <a:gd name="connsiteX83" fmla="*/ 890492 w 1768704"/>
              <a:gd name="connsiteY83" fmla="*/ 604149 h 1014954"/>
              <a:gd name="connsiteX84" fmla="*/ 969074 w 1768704"/>
              <a:gd name="connsiteY84" fmla="*/ 527759 h 1014954"/>
              <a:gd name="connsiteX85" fmla="*/ 1070420 w 1768704"/>
              <a:gd name="connsiteY85" fmla="*/ 551190 h 1014954"/>
              <a:gd name="connsiteX86" fmla="*/ 1073944 w 1768704"/>
              <a:gd name="connsiteY86" fmla="*/ 648917 h 1014954"/>
              <a:gd name="connsiteX87" fmla="*/ 1034320 w 1768704"/>
              <a:gd name="connsiteY87" fmla="*/ 666633 h 1014954"/>
              <a:gd name="connsiteX88" fmla="*/ 1007174 w 1768704"/>
              <a:gd name="connsiteY88" fmla="*/ 655775 h 1014954"/>
              <a:gd name="connsiteX89" fmla="*/ 993743 w 1768704"/>
              <a:gd name="connsiteY89" fmla="*/ 655108 h 1014954"/>
              <a:gd name="connsiteX90" fmla="*/ 993077 w 1768704"/>
              <a:gd name="connsiteY90" fmla="*/ 668538 h 1014954"/>
              <a:gd name="connsiteX91" fmla="*/ 1034034 w 1768704"/>
              <a:gd name="connsiteY91" fmla="*/ 685683 h 1014954"/>
              <a:gd name="connsiteX92" fmla="*/ 1088136 w 1768704"/>
              <a:gd name="connsiteY92" fmla="*/ 661585 h 1014954"/>
              <a:gd name="connsiteX93" fmla="*/ 1084421 w 1768704"/>
              <a:gd name="connsiteY93" fmla="*/ 538427 h 1014954"/>
              <a:gd name="connsiteX94" fmla="*/ 1083374 w 1768704"/>
              <a:gd name="connsiteY94" fmla="*/ 537379 h 1014954"/>
              <a:gd name="connsiteX95" fmla="*/ 1206437 w 1768704"/>
              <a:gd name="connsiteY95" fmla="*/ 505470 h 1014954"/>
              <a:gd name="connsiteX96" fmla="*/ 1267682 w 1768704"/>
              <a:gd name="connsiteY96" fmla="*/ 402600 h 1014954"/>
              <a:gd name="connsiteX97" fmla="*/ 1215676 w 1768704"/>
              <a:gd name="connsiteY97" fmla="*/ 295063 h 1014954"/>
              <a:gd name="connsiteX98" fmla="*/ 1098423 w 1768704"/>
              <a:gd name="connsiteY98" fmla="*/ 311351 h 1014954"/>
              <a:gd name="connsiteX99" fmla="*/ 1099376 w 1768704"/>
              <a:gd name="connsiteY99" fmla="*/ 324781 h 1014954"/>
              <a:gd name="connsiteX100" fmla="*/ 1112806 w 1768704"/>
              <a:gd name="connsiteY100" fmla="*/ 323829 h 1014954"/>
              <a:gd name="connsiteX101" fmla="*/ 1205960 w 1768704"/>
              <a:gd name="connsiteY101" fmla="*/ 311446 h 1014954"/>
              <a:gd name="connsiteX102" fmla="*/ 1248728 w 1768704"/>
              <a:gd name="connsiteY102" fmla="*/ 400981 h 1014954"/>
              <a:gd name="connsiteX103" fmla="*/ 1195197 w 1768704"/>
              <a:gd name="connsiteY103" fmla="*/ 490135 h 1014954"/>
              <a:gd name="connsiteX104" fmla="*/ 1021366 w 1768704"/>
              <a:gd name="connsiteY104" fmla="*/ 498993 h 1014954"/>
              <a:gd name="connsiteX105" fmla="*/ 925354 w 1768704"/>
              <a:gd name="connsiteY105" fmla="*/ 349260 h 1014954"/>
              <a:gd name="connsiteX106" fmla="*/ 949738 w 1768704"/>
              <a:gd name="connsiteY106" fmla="*/ 227531 h 1014954"/>
              <a:gd name="connsiteX107" fmla="*/ 951452 w 1768704"/>
              <a:gd name="connsiteY107" fmla="*/ 224292 h 1014954"/>
              <a:gd name="connsiteX108" fmla="*/ 983742 w 1768704"/>
              <a:gd name="connsiteY108" fmla="*/ 177429 h 1014954"/>
              <a:gd name="connsiteX109" fmla="*/ 1111377 w 1768704"/>
              <a:gd name="connsiteY109" fmla="*/ 106373 h 1014954"/>
              <a:gd name="connsiteX110" fmla="*/ 1244632 w 1768704"/>
              <a:gd name="connsiteY110" fmla="*/ 153045 h 1014954"/>
              <a:gd name="connsiteX111" fmla="*/ 1252061 w 1768704"/>
              <a:gd name="connsiteY111" fmla="*/ 156189 h 1014954"/>
              <a:gd name="connsiteX112" fmla="*/ 1259300 w 1768704"/>
              <a:gd name="connsiteY112" fmla="*/ 152474 h 1014954"/>
              <a:gd name="connsiteX113" fmla="*/ 1458563 w 1768704"/>
              <a:gd name="connsiteY113" fmla="*/ 89704 h 1014954"/>
              <a:gd name="connsiteX114" fmla="*/ 1564862 w 1768704"/>
              <a:gd name="connsiteY114" fmla="*/ 263250 h 1014954"/>
              <a:gd name="connsiteX115" fmla="*/ 1568291 w 1768704"/>
              <a:gd name="connsiteY115" fmla="*/ 271441 h 1014954"/>
              <a:gd name="connsiteX116" fmla="*/ 1576959 w 1768704"/>
              <a:gd name="connsiteY116" fmla="*/ 273251 h 1014954"/>
              <a:gd name="connsiteX117" fmla="*/ 1757648 w 1768704"/>
              <a:gd name="connsiteY117" fmla="*/ 357928 h 1014954"/>
              <a:gd name="connsiteX118" fmla="*/ 1695260 w 1768704"/>
              <a:gd name="connsiteY118" fmla="*/ 548238 h 1014954"/>
              <a:gd name="connsiteX119" fmla="*/ 1690592 w 1768704"/>
              <a:gd name="connsiteY119" fmla="*/ 555858 h 1014954"/>
              <a:gd name="connsiteX120" fmla="*/ 1694307 w 1768704"/>
              <a:gd name="connsiteY120" fmla="*/ 563954 h 1014954"/>
              <a:gd name="connsiteX121" fmla="*/ 1723454 w 1768704"/>
              <a:gd name="connsiteY121" fmla="*/ 695494 h 1014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768704" h="1014954">
                <a:moveTo>
                  <a:pt x="883920" y="49794"/>
                </a:moveTo>
                <a:cubicBezTo>
                  <a:pt x="923925" y="33983"/>
                  <a:pt x="972598" y="44651"/>
                  <a:pt x="1002316" y="75798"/>
                </a:cubicBezTo>
                <a:cubicBezTo>
                  <a:pt x="1004316" y="77893"/>
                  <a:pt x="1007174" y="79036"/>
                  <a:pt x="1010031" y="78750"/>
                </a:cubicBezTo>
                <a:cubicBezTo>
                  <a:pt x="1012889" y="78465"/>
                  <a:pt x="1015556" y="76941"/>
                  <a:pt x="1017175" y="74559"/>
                </a:cubicBezTo>
                <a:cubicBezTo>
                  <a:pt x="1050417" y="24172"/>
                  <a:pt x="1109567" y="-5451"/>
                  <a:pt x="1164527" y="836"/>
                </a:cubicBezTo>
                <a:cubicBezTo>
                  <a:pt x="1219962" y="7122"/>
                  <a:pt x="1270349" y="45603"/>
                  <a:pt x="1291590" y="97134"/>
                </a:cubicBezTo>
                <a:cubicBezTo>
                  <a:pt x="1276731" y="107040"/>
                  <a:pt x="1263015" y="118755"/>
                  <a:pt x="1251299" y="132281"/>
                </a:cubicBezTo>
                <a:cubicBezTo>
                  <a:pt x="1215581" y="97705"/>
                  <a:pt x="1162145" y="80655"/>
                  <a:pt x="1109091" y="87323"/>
                </a:cubicBezTo>
                <a:cubicBezTo>
                  <a:pt x="1057466" y="93800"/>
                  <a:pt x="1007936" y="121327"/>
                  <a:pt x="969550" y="164666"/>
                </a:cubicBezTo>
                <a:cubicBezTo>
                  <a:pt x="959072" y="176477"/>
                  <a:pt x="949833" y="189240"/>
                  <a:pt x="941832" y="202671"/>
                </a:cubicBezTo>
                <a:cubicBezTo>
                  <a:pt x="919353" y="172667"/>
                  <a:pt x="880872" y="151521"/>
                  <a:pt x="835533" y="145044"/>
                </a:cubicBezTo>
                <a:cubicBezTo>
                  <a:pt x="828961" y="144092"/>
                  <a:pt x="822293" y="143520"/>
                  <a:pt x="815721" y="143139"/>
                </a:cubicBezTo>
                <a:cubicBezTo>
                  <a:pt x="818769" y="102468"/>
                  <a:pt x="846011" y="64749"/>
                  <a:pt x="883920" y="49794"/>
                </a:cubicBezTo>
                <a:close/>
                <a:moveTo>
                  <a:pt x="1078992" y="1013248"/>
                </a:moveTo>
                <a:cubicBezTo>
                  <a:pt x="1039178" y="1006485"/>
                  <a:pt x="1000411" y="980768"/>
                  <a:pt x="969740" y="940953"/>
                </a:cubicBezTo>
                <a:cubicBezTo>
                  <a:pt x="966597" y="936953"/>
                  <a:pt x="960882" y="936000"/>
                  <a:pt x="956691" y="938953"/>
                </a:cubicBezTo>
                <a:cubicBezTo>
                  <a:pt x="928878" y="958479"/>
                  <a:pt x="889730" y="961337"/>
                  <a:pt x="859441" y="946002"/>
                </a:cubicBezTo>
                <a:cubicBezTo>
                  <a:pt x="829723" y="931047"/>
                  <a:pt x="809149" y="897519"/>
                  <a:pt x="808196" y="862658"/>
                </a:cubicBezTo>
                <a:cubicBezTo>
                  <a:pt x="808101" y="860086"/>
                  <a:pt x="806958" y="857610"/>
                  <a:pt x="805053" y="855800"/>
                </a:cubicBezTo>
                <a:cubicBezTo>
                  <a:pt x="803148" y="854085"/>
                  <a:pt x="800576" y="853133"/>
                  <a:pt x="797909" y="853419"/>
                </a:cubicBezTo>
                <a:cubicBezTo>
                  <a:pt x="752094" y="856943"/>
                  <a:pt x="705517" y="842084"/>
                  <a:pt x="670084" y="812747"/>
                </a:cubicBezTo>
                <a:cubicBezTo>
                  <a:pt x="636746" y="785220"/>
                  <a:pt x="613696" y="740166"/>
                  <a:pt x="608267" y="692446"/>
                </a:cubicBezTo>
                <a:cubicBezTo>
                  <a:pt x="607886" y="688636"/>
                  <a:pt x="605219" y="685493"/>
                  <a:pt x="601599" y="684445"/>
                </a:cubicBezTo>
                <a:cubicBezTo>
                  <a:pt x="536829" y="664633"/>
                  <a:pt x="469583" y="667681"/>
                  <a:pt x="418148" y="672634"/>
                </a:cubicBezTo>
                <a:cubicBezTo>
                  <a:pt x="395383" y="674825"/>
                  <a:pt x="372332" y="677778"/>
                  <a:pt x="350044" y="680635"/>
                </a:cubicBezTo>
                <a:cubicBezTo>
                  <a:pt x="313468" y="685302"/>
                  <a:pt x="275654" y="690160"/>
                  <a:pt x="238506" y="691589"/>
                </a:cubicBezTo>
                <a:cubicBezTo>
                  <a:pt x="168878" y="694256"/>
                  <a:pt x="112586" y="684445"/>
                  <a:pt x="66580" y="661395"/>
                </a:cubicBezTo>
                <a:cubicBezTo>
                  <a:pt x="40100" y="648155"/>
                  <a:pt x="17240" y="629200"/>
                  <a:pt x="0" y="606912"/>
                </a:cubicBezTo>
                <a:cubicBezTo>
                  <a:pt x="53054" y="639678"/>
                  <a:pt x="124873" y="631962"/>
                  <a:pt x="164878" y="623771"/>
                </a:cubicBezTo>
                <a:cubicBezTo>
                  <a:pt x="223457" y="611865"/>
                  <a:pt x="278416" y="582909"/>
                  <a:pt x="319659" y="542237"/>
                </a:cubicBezTo>
                <a:cubicBezTo>
                  <a:pt x="341471" y="520710"/>
                  <a:pt x="359855" y="496041"/>
                  <a:pt x="377666" y="472133"/>
                </a:cubicBezTo>
                <a:cubicBezTo>
                  <a:pt x="382905" y="465084"/>
                  <a:pt x="388144" y="458036"/>
                  <a:pt x="393478" y="451083"/>
                </a:cubicBezTo>
                <a:cubicBezTo>
                  <a:pt x="414623" y="423555"/>
                  <a:pt x="440627" y="392694"/>
                  <a:pt x="473393" y="372787"/>
                </a:cubicBezTo>
                <a:cubicBezTo>
                  <a:pt x="506063" y="352975"/>
                  <a:pt x="547592" y="347260"/>
                  <a:pt x="579025" y="358309"/>
                </a:cubicBezTo>
                <a:cubicBezTo>
                  <a:pt x="581787" y="359262"/>
                  <a:pt x="584740" y="358976"/>
                  <a:pt x="587216" y="357357"/>
                </a:cubicBezTo>
                <a:cubicBezTo>
                  <a:pt x="589693" y="355833"/>
                  <a:pt x="591312" y="353261"/>
                  <a:pt x="591598" y="350308"/>
                </a:cubicBezTo>
                <a:cubicBezTo>
                  <a:pt x="597789" y="294396"/>
                  <a:pt x="628079" y="240390"/>
                  <a:pt x="672560" y="206004"/>
                </a:cubicBezTo>
                <a:cubicBezTo>
                  <a:pt x="717042" y="171524"/>
                  <a:pt x="776859" y="155712"/>
                  <a:pt x="832580" y="163713"/>
                </a:cubicBezTo>
                <a:cubicBezTo>
                  <a:pt x="876776" y="170000"/>
                  <a:pt x="913067" y="191622"/>
                  <a:pt x="931164" y="221530"/>
                </a:cubicBezTo>
                <a:cubicBezTo>
                  <a:pt x="911162" y="262202"/>
                  <a:pt x="902018" y="307541"/>
                  <a:pt x="906209" y="350689"/>
                </a:cubicBezTo>
                <a:cubicBezTo>
                  <a:pt x="912209" y="412506"/>
                  <a:pt x="944975" y="469180"/>
                  <a:pt x="993267" y="503470"/>
                </a:cubicBezTo>
                <a:cubicBezTo>
                  <a:pt x="983075" y="504137"/>
                  <a:pt x="972788" y="506042"/>
                  <a:pt x="962787" y="509376"/>
                </a:cubicBezTo>
                <a:cubicBezTo>
                  <a:pt x="924211" y="522234"/>
                  <a:pt x="890588" y="554715"/>
                  <a:pt x="872681" y="596339"/>
                </a:cubicBezTo>
                <a:cubicBezTo>
                  <a:pt x="846582" y="657299"/>
                  <a:pt x="858203" y="732070"/>
                  <a:pt x="900970" y="778266"/>
                </a:cubicBezTo>
                <a:cubicBezTo>
                  <a:pt x="940594" y="821034"/>
                  <a:pt x="1007459" y="838845"/>
                  <a:pt x="1059656" y="823891"/>
                </a:cubicBezTo>
                <a:cubicBezTo>
                  <a:pt x="1046702" y="856086"/>
                  <a:pt x="1047940" y="894376"/>
                  <a:pt x="1064609" y="924761"/>
                </a:cubicBezTo>
                <a:cubicBezTo>
                  <a:pt x="1085945" y="963718"/>
                  <a:pt x="1131761" y="988293"/>
                  <a:pt x="1176052" y="984864"/>
                </a:cubicBezTo>
                <a:cubicBezTo>
                  <a:pt x="1176623" y="984864"/>
                  <a:pt x="1177100" y="984673"/>
                  <a:pt x="1177671" y="984673"/>
                </a:cubicBezTo>
                <a:cubicBezTo>
                  <a:pt x="1153859" y="1008105"/>
                  <a:pt x="1116044" y="1019535"/>
                  <a:pt x="1078992" y="1013248"/>
                </a:cubicBezTo>
                <a:close/>
                <a:moveTo>
                  <a:pt x="1723454" y="695494"/>
                </a:moveTo>
                <a:cubicBezTo>
                  <a:pt x="1707642" y="737499"/>
                  <a:pt x="1667447" y="772551"/>
                  <a:pt x="1618583" y="786934"/>
                </a:cubicBezTo>
                <a:cubicBezTo>
                  <a:pt x="1583150" y="797316"/>
                  <a:pt x="1548098" y="796078"/>
                  <a:pt x="1519904" y="783219"/>
                </a:cubicBezTo>
                <a:cubicBezTo>
                  <a:pt x="1488853" y="769122"/>
                  <a:pt x="1466564" y="739214"/>
                  <a:pt x="1464659" y="708829"/>
                </a:cubicBezTo>
                <a:cubicBezTo>
                  <a:pt x="1462564" y="676539"/>
                  <a:pt x="1485519" y="644631"/>
                  <a:pt x="1514761" y="639106"/>
                </a:cubicBezTo>
                <a:cubicBezTo>
                  <a:pt x="1529429" y="636344"/>
                  <a:pt x="1546384" y="641392"/>
                  <a:pt x="1558957" y="652441"/>
                </a:cubicBezTo>
                <a:cubicBezTo>
                  <a:pt x="1570292" y="662442"/>
                  <a:pt x="1576388" y="675492"/>
                  <a:pt x="1575721" y="688541"/>
                </a:cubicBezTo>
                <a:cubicBezTo>
                  <a:pt x="1575435" y="693780"/>
                  <a:pt x="1579436" y="698256"/>
                  <a:pt x="1584674" y="698542"/>
                </a:cubicBezTo>
                <a:cubicBezTo>
                  <a:pt x="1589913" y="698733"/>
                  <a:pt x="1594390" y="694827"/>
                  <a:pt x="1594676" y="689589"/>
                </a:cubicBezTo>
                <a:cubicBezTo>
                  <a:pt x="1595723" y="670729"/>
                  <a:pt x="1587246" y="651965"/>
                  <a:pt x="1571530" y="638154"/>
                </a:cubicBezTo>
                <a:cubicBezTo>
                  <a:pt x="1554385" y="623104"/>
                  <a:pt x="1531811" y="616532"/>
                  <a:pt x="1511237" y="620437"/>
                </a:cubicBezTo>
                <a:cubicBezTo>
                  <a:pt x="1472375" y="627771"/>
                  <a:pt x="1442942" y="668062"/>
                  <a:pt x="1445705" y="710163"/>
                </a:cubicBezTo>
                <a:cubicBezTo>
                  <a:pt x="1446657" y="724831"/>
                  <a:pt x="1451229" y="739214"/>
                  <a:pt x="1458659" y="752263"/>
                </a:cubicBezTo>
                <a:cubicBezTo>
                  <a:pt x="1455515" y="751501"/>
                  <a:pt x="1452372" y="750834"/>
                  <a:pt x="1449134" y="750453"/>
                </a:cubicBezTo>
                <a:cubicBezTo>
                  <a:pt x="1412939" y="746643"/>
                  <a:pt x="1377315" y="770742"/>
                  <a:pt x="1369695" y="804174"/>
                </a:cubicBezTo>
                <a:cubicBezTo>
                  <a:pt x="1365695" y="821891"/>
                  <a:pt x="1370648" y="841608"/>
                  <a:pt x="1382935" y="856943"/>
                </a:cubicBezTo>
                <a:cubicBezTo>
                  <a:pt x="1394365" y="871135"/>
                  <a:pt x="1410748" y="879231"/>
                  <a:pt x="1426750" y="879136"/>
                </a:cubicBezTo>
                <a:cubicBezTo>
                  <a:pt x="1431989" y="879136"/>
                  <a:pt x="1436275" y="874755"/>
                  <a:pt x="1436180" y="869516"/>
                </a:cubicBezTo>
                <a:cubicBezTo>
                  <a:pt x="1436180" y="864277"/>
                  <a:pt x="1431893" y="860086"/>
                  <a:pt x="1426655" y="860086"/>
                </a:cubicBezTo>
                <a:cubicBezTo>
                  <a:pt x="1415891" y="860181"/>
                  <a:pt x="1405509" y="854657"/>
                  <a:pt x="1397699" y="845037"/>
                </a:cubicBezTo>
                <a:cubicBezTo>
                  <a:pt x="1389126" y="834369"/>
                  <a:pt x="1385507" y="820367"/>
                  <a:pt x="1388174" y="808461"/>
                </a:cubicBezTo>
                <a:cubicBezTo>
                  <a:pt x="1393603" y="784553"/>
                  <a:pt x="1420654" y="766646"/>
                  <a:pt x="1447038" y="769503"/>
                </a:cubicBezTo>
                <a:cubicBezTo>
                  <a:pt x="1472279" y="772170"/>
                  <a:pt x="1495997" y="791792"/>
                  <a:pt x="1505998" y="818271"/>
                </a:cubicBezTo>
                <a:cubicBezTo>
                  <a:pt x="1515047" y="842370"/>
                  <a:pt x="1513618" y="872183"/>
                  <a:pt x="1502093" y="900091"/>
                </a:cubicBezTo>
                <a:cubicBezTo>
                  <a:pt x="1483328" y="945240"/>
                  <a:pt x="1440085" y="980006"/>
                  <a:pt x="1391888" y="988578"/>
                </a:cubicBezTo>
                <a:cubicBezTo>
                  <a:pt x="1343692" y="997151"/>
                  <a:pt x="1291114" y="979530"/>
                  <a:pt x="1257872" y="943525"/>
                </a:cubicBezTo>
                <a:cubicBezTo>
                  <a:pt x="1255109" y="940477"/>
                  <a:pt x="1250728" y="939620"/>
                  <a:pt x="1246918" y="941334"/>
                </a:cubicBezTo>
                <a:lnTo>
                  <a:pt x="1242346" y="943430"/>
                </a:lnTo>
                <a:cubicBezTo>
                  <a:pt x="1221677" y="952764"/>
                  <a:pt x="1195864" y="964480"/>
                  <a:pt x="1174814" y="966195"/>
                </a:cubicBezTo>
                <a:cubicBezTo>
                  <a:pt x="1137761" y="969243"/>
                  <a:pt x="1099471" y="948478"/>
                  <a:pt x="1081659" y="915903"/>
                </a:cubicBezTo>
                <a:cubicBezTo>
                  <a:pt x="1063847" y="883327"/>
                  <a:pt x="1067086" y="839893"/>
                  <a:pt x="1089565" y="810366"/>
                </a:cubicBezTo>
                <a:cubicBezTo>
                  <a:pt x="1092327" y="806746"/>
                  <a:pt x="1092137" y="801603"/>
                  <a:pt x="1089089" y="798269"/>
                </a:cubicBezTo>
                <a:cubicBezTo>
                  <a:pt x="1086041" y="794840"/>
                  <a:pt x="1080992" y="794078"/>
                  <a:pt x="1077087" y="796459"/>
                </a:cubicBezTo>
                <a:cubicBezTo>
                  <a:pt x="1030510" y="824272"/>
                  <a:pt x="956405" y="810175"/>
                  <a:pt x="915257" y="765693"/>
                </a:cubicBezTo>
                <a:cubicBezTo>
                  <a:pt x="877443" y="724831"/>
                  <a:pt x="867251" y="658442"/>
                  <a:pt x="890492" y="604149"/>
                </a:cubicBezTo>
                <a:cubicBezTo>
                  <a:pt x="906209" y="567383"/>
                  <a:pt x="935641" y="538903"/>
                  <a:pt x="969074" y="527759"/>
                </a:cubicBezTo>
                <a:cubicBezTo>
                  <a:pt x="1005269" y="515757"/>
                  <a:pt x="1046988" y="525378"/>
                  <a:pt x="1070420" y="551190"/>
                </a:cubicBezTo>
                <a:cubicBezTo>
                  <a:pt x="1095185" y="578432"/>
                  <a:pt x="1096804" y="623199"/>
                  <a:pt x="1073944" y="648917"/>
                </a:cubicBezTo>
                <a:cubicBezTo>
                  <a:pt x="1064324" y="659775"/>
                  <a:pt x="1049179" y="666538"/>
                  <a:pt x="1034320" y="666633"/>
                </a:cubicBezTo>
                <a:cubicBezTo>
                  <a:pt x="1026509" y="667110"/>
                  <a:pt x="1015365" y="664824"/>
                  <a:pt x="1007174" y="655775"/>
                </a:cubicBezTo>
                <a:cubicBezTo>
                  <a:pt x="1003649" y="651870"/>
                  <a:pt x="997649" y="651584"/>
                  <a:pt x="993743" y="655108"/>
                </a:cubicBezTo>
                <a:cubicBezTo>
                  <a:pt x="989838" y="658632"/>
                  <a:pt x="989552" y="664633"/>
                  <a:pt x="993077" y="668538"/>
                </a:cubicBezTo>
                <a:cubicBezTo>
                  <a:pt x="1003078" y="679587"/>
                  <a:pt x="1017651" y="685683"/>
                  <a:pt x="1034034" y="685683"/>
                </a:cubicBezTo>
                <a:cubicBezTo>
                  <a:pt x="1054513" y="685588"/>
                  <a:pt x="1075087" y="676349"/>
                  <a:pt x="1088136" y="661585"/>
                </a:cubicBezTo>
                <a:cubicBezTo>
                  <a:pt x="1117092" y="628914"/>
                  <a:pt x="1115378" y="572526"/>
                  <a:pt x="1084421" y="538427"/>
                </a:cubicBezTo>
                <a:cubicBezTo>
                  <a:pt x="1084040" y="538046"/>
                  <a:pt x="1083755" y="537760"/>
                  <a:pt x="1083374" y="537379"/>
                </a:cubicBezTo>
                <a:cubicBezTo>
                  <a:pt x="1126998" y="541665"/>
                  <a:pt x="1171480" y="530902"/>
                  <a:pt x="1206437" y="505470"/>
                </a:cubicBezTo>
                <a:cubicBezTo>
                  <a:pt x="1241298" y="480134"/>
                  <a:pt x="1264158" y="441653"/>
                  <a:pt x="1267682" y="402600"/>
                </a:cubicBezTo>
                <a:cubicBezTo>
                  <a:pt x="1271588" y="359166"/>
                  <a:pt x="1250728" y="315923"/>
                  <a:pt x="1215676" y="295063"/>
                </a:cubicBezTo>
                <a:cubicBezTo>
                  <a:pt x="1177576" y="272298"/>
                  <a:pt x="1126046" y="279442"/>
                  <a:pt x="1098423" y="311351"/>
                </a:cubicBezTo>
                <a:cubicBezTo>
                  <a:pt x="1094994" y="315351"/>
                  <a:pt x="1095375" y="321352"/>
                  <a:pt x="1099376" y="324781"/>
                </a:cubicBezTo>
                <a:cubicBezTo>
                  <a:pt x="1103376" y="328210"/>
                  <a:pt x="1109377" y="327829"/>
                  <a:pt x="1112806" y="323829"/>
                </a:cubicBezTo>
                <a:cubicBezTo>
                  <a:pt x="1134237" y="299159"/>
                  <a:pt x="1176052" y="293539"/>
                  <a:pt x="1205960" y="311446"/>
                </a:cubicBezTo>
                <a:cubicBezTo>
                  <a:pt x="1234821" y="328686"/>
                  <a:pt x="1251966" y="364691"/>
                  <a:pt x="1248728" y="400981"/>
                </a:cubicBezTo>
                <a:cubicBezTo>
                  <a:pt x="1245680" y="434604"/>
                  <a:pt x="1225677" y="467942"/>
                  <a:pt x="1195197" y="490135"/>
                </a:cubicBezTo>
                <a:cubicBezTo>
                  <a:pt x="1146524" y="525663"/>
                  <a:pt x="1076611" y="529188"/>
                  <a:pt x="1021366" y="498993"/>
                </a:cubicBezTo>
                <a:cubicBezTo>
                  <a:pt x="968312" y="470037"/>
                  <a:pt x="931450" y="412602"/>
                  <a:pt x="925354" y="349260"/>
                </a:cubicBezTo>
                <a:cubicBezTo>
                  <a:pt x="921449" y="308589"/>
                  <a:pt x="930307" y="265821"/>
                  <a:pt x="949738" y="227531"/>
                </a:cubicBezTo>
                <a:cubicBezTo>
                  <a:pt x="950500" y="226578"/>
                  <a:pt x="951071" y="225435"/>
                  <a:pt x="951452" y="224292"/>
                </a:cubicBezTo>
                <a:cubicBezTo>
                  <a:pt x="960215" y="207624"/>
                  <a:pt x="971074" y="191812"/>
                  <a:pt x="983742" y="177429"/>
                </a:cubicBezTo>
                <a:cubicBezTo>
                  <a:pt x="1018508" y="138091"/>
                  <a:pt x="1064990" y="112278"/>
                  <a:pt x="1111377" y="106373"/>
                </a:cubicBezTo>
                <a:cubicBezTo>
                  <a:pt x="1162241" y="99991"/>
                  <a:pt x="1213390" y="117898"/>
                  <a:pt x="1244632" y="153045"/>
                </a:cubicBezTo>
                <a:cubicBezTo>
                  <a:pt x="1246537" y="155141"/>
                  <a:pt x="1249299" y="156474"/>
                  <a:pt x="1252061" y="156189"/>
                </a:cubicBezTo>
                <a:cubicBezTo>
                  <a:pt x="1254919" y="156093"/>
                  <a:pt x="1257586" y="154760"/>
                  <a:pt x="1259300" y="152474"/>
                </a:cubicBezTo>
                <a:cubicBezTo>
                  <a:pt x="1306068" y="91704"/>
                  <a:pt x="1393603" y="64082"/>
                  <a:pt x="1458563" y="89704"/>
                </a:cubicBezTo>
                <a:cubicBezTo>
                  <a:pt x="1526096" y="116374"/>
                  <a:pt x="1571816" y="190955"/>
                  <a:pt x="1564862" y="263250"/>
                </a:cubicBezTo>
                <a:cubicBezTo>
                  <a:pt x="1564577" y="266393"/>
                  <a:pt x="1565815" y="269441"/>
                  <a:pt x="1568291" y="271441"/>
                </a:cubicBezTo>
                <a:cubicBezTo>
                  <a:pt x="1570673" y="273441"/>
                  <a:pt x="1574006" y="274108"/>
                  <a:pt x="1576959" y="273251"/>
                </a:cubicBezTo>
                <a:cubicBezTo>
                  <a:pt x="1647920" y="253058"/>
                  <a:pt x="1728978" y="291063"/>
                  <a:pt x="1757648" y="357928"/>
                </a:cubicBezTo>
                <a:cubicBezTo>
                  <a:pt x="1786128" y="424413"/>
                  <a:pt x="1757553" y="511566"/>
                  <a:pt x="1695260" y="548238"/>
                </a:cubicBezTo>
                <a:cubicBezTo>
                  <a:pt x="1692497" y="549857"/>
                  <a:pt x="1690783" y="552714"/>
                  <a:pt x="1690592" y="555858"/>
                </a:cubicBezTo>
                <a:cubicBezTo>
                  <a:pt x="1690402" y="559001"/>
                  <a:pt x="1691735" y="562049"/>
                  <a:pt x="1694307" y="563954"/>
                </a:cubicBezTo>
                <a:cubicBezTo>
                  <a:pt x="1732407" y="593386"/>
                  <a:pt x="1739075" y="654060"/>
                  <a:pt x="1723454" y="695494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59F89376-90CA-4BDA-AEA7-90B0B4D2AF26}"/>
              </a:ext>
            </a:extLst>
          </p:cNvPr>
          <p:cNvSpPr/>
          <p:nvPr/>
        </p:nvSpPr>
        <p:spPr>
          <a:xfrm>
            <a:off x="752372" y="3809999"/>
            <a:ext cx="3278948" cy="1524002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873A2F21-AEE5-4134-8206-2D0AA1A7E050}"/>
              </a:ext>
            </a:extLst>
          </p:cNvPr>
          <p:cNvSpPr/>
          <p:nvPr/>
        </p:nvSpPr>
        <p:spPr>
          <a:xfrm>
            <a:off x="4642754" y="1239595"/>
            <a:ext cx="3655365" cy="1699361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71668CAD-FA4C-4EA9-8CEB-D5BAC696B060}"/>
              </a:ext>
            </a:extLst>
          </p:cNvPr>
          <p:cNvSpPr/>
          <p:nvPr/>
        </p:nvSpPr>
        <p:spPr>
          <a:xfrm rot="10800000">
            <a:off x="8268944" y="3809999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834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ECFB5ED-36D7-4EE1-8367-5C14E1BD0241}"/>
              </a:ext>
            </a:extLst>
          </p:cNvPr>
          <p:cNvSpPr/>
          <p:nvPr/>
        </p:nvSpPr>
        <p:spPr>
          <a:xfrm>
            <a:off x="636580" y="1023318"/>
            <a:ext cx="2983887" cy="1742459"/>
          </a:xfrm>
          <a:custGeom>
            <a:avLst/>
            <a:gdLst>
              <a:gd name="connsiteX0" fmla="*/ 966589 w 1759069"/>
              <a:gd name="connsiteY0" fmla="*/ 852374 h 1027219"/>
              <a:gd name="connsiteX1" fmla="*/ 969668 w 1759069"/>
              <a:gd name="connsiteY1" fmla="*/ 857056 h 1027219"/>
              <a:gd name="connsiteX2" fmla="*/ 962683 w 1759069"/>
              <a:gd name="connsiteY2" fmla="*/ 858755 h 1027219"/>
              <a:gd name="connsiteX3" fmla="*/ 962304 w 1759069"/>
              <a:gd name="connsiteY3" fmla="*/ 857198 h 1027219"/>
              <a:gd name="connsiteX4" fmla="*/ 122673 w 1759069"/>
              <a:gd name="connsiteY4" fmla="*/ 521571 h 1027219"/>
              <a:gd name="connsiteX5" fmla="*/ 129504 w 1759069"/>
              <a:gd name="connsiteY5" fmla="*/ 524638 h 1027219"/>
              <a:gd name="connsiteX6" fmla="*/ 138295 w 1759069"/>
              <a:gd name="connsiteY6" fmla="*/ 554527 h 1027219"/>
              <a:gd name="connsiteX7" fmla="*/ 132038 w 1759069"/>
              <a:gd name="connsiteY7" fmla="*/ 556982 h 1027219"/>
              <a:gd name="connsiteX8" fmla="*/ 118482 w 1759069"/>
              <a:gd name="connsiteY8" fmla="*/ 530905 h 1027219"/>
              <a:gd name="connsiteX9" fmla="*/ 122673 w 1759069"/>
              <a:gd name="connsiteY9" fmla="*/ 521571 h 1027219"/>
              <a:gd name="connsiteX10" fmla="*/ 1391308 w 1759069"/>
              <a:gd name="connsiteY10" fmla="*/ 312211 h 1027219"/>
              <a:gd name="connsiteX11" fmla="*/ 1393991 w 1759069"/>
              <a:gd name="connsiteY11" fmla="*/ 318277 h 1027219"/>
              <a:gd name="connsiteX12" fmla="*/ 1388642 w 1759069"/>
              <a:gd name="connsiteY12" fmla="*/ 319260 h 1027219"/>
              <a:gd name="connsiteX13" fmla="*/ 1387970 w 1759069"/>
              <a:gd name="connsiteY13" fmla="*/ 313687 h 1027219"/>
              <a:gd name="connsiteX14" fmla="*/ 1087916 w 1759069"/>
              <a:gd name="connsiteY14" fmla="*/ 99 h 1027219"/>
              <a:gd name="connsiteX15" fmla="*/ 1190617 w 1759069"/>
              <a:gd name="connsiteY15" fmla="*/ 19984 h 1027219"/>
              <a:gd name="connsiteX16" fmla="*/ 1379879 w 1759069"/>
              <a:gd name="connsiteY16" fmla="*/ 246584 h 1027219"/>
              <a:gd name="connsiteX17" fmla="*/ 1387970 w 1759069"/>
              <a:gd name="connsiteY17" fmla="*/ 313687 h 1027219"/>
              <a:gd name="connsiteX18" fmla="*/ 1381402 w 1759069"/>
              <a:gd name="connsiteY18" fmla="*/ 316593 h 1027219"/>
              <a:gd name="connsiteX19" fmla="*/ 1060409 w 1759069"/>
              <a:gd name="connsiteY19" fmla="*/ 591294 h 1027219"/>
              <a:gd name="connsiteX20" fmla="*/ 914582 w 1759069"/>
              <a:gd name="connsiteY20" fmla="*/ 482899 h 1027219"/>
              <a:gd name="connsiteX21" fmla="*/ 929345 w 1759069"/>
              <a:gd name="connsiteY21" fmla="*/ 336785 h 1027219"/>
              <a:gd name="connsiteX22" fmla="*/ 1024976 w 1759069"/>
              <a:gd name="connsiteY22" fmla="*/ 258966 h 1027219"/>
              <a:gd name="connsiteX23" fmla="*/ 1188711 w 1759069"/>
              <a:gd name="connsiteY23" fmla="*/ 321641 h 1027219"/>
              <a:gd name="connsiteX24" fmla="*/ 1199570 w 1759069"/>
              <a:gd name="connsiteY24" fmla="*/ 322403 h 1027219"/>
              <a:gd name="connsiteX25" fmla="*/ 1200332 w 1759069"/>
              <a:gd name="connsiteY25" fmla="*/ 311544 h 1027219"/>
              <a:gd name="connsiteX26" fmla="*/ 1068650 w 1759069"/>
              <a:gd name="connsiteY26" fmla="*/ 240419 h 1027219"/>
              <a:gd name="connsiteX27" fmla="*/ 1021452 w 1759069"/>
              <a:gd name="connsiteY27" fmla="*/ 243917 h 1027219"/>
              <a:gd name="connsiteX28" fmla="*/ 915915 w 1759069"/>
              <a:gd name="connsiteY28" fmla="*/ 329356 h 1027219"/>
              <a:gd name="connsiteX29" fmla="*/ 900199 w 1759069"/>
              <a:gd name="connsiteY29" fmla="*/ 488043 h 1027219"/>
              <a:gd name="connsiteX30" fmla="*/ 1058409 w 1759069"/>
              <a:gd name="connsiteY30" fmla="*/ 606438 h 1027219"/>
              <a:gd name="connsiteX31" fmla="*/ 1082984 w 1759069"/>
              <a:gd name="connsiteY31" fmla="*/ 608058 h 1027219"/>
              <a:gd name="connsiteX32" fmla="*/ 1395689 w 1759069"/>
              <a:gd name="connsiteY32" fmla="*/ 322117 h 1027219"/>
              <a:gd name="connsiteX33" fmla="*/ 1393991 w 1759069"/>
              <a:gd name="connsiteY33" fmla="*/ 318277 h 1027219"/>
              <a:gd name="connsiteX34" fmla="*/ 1397976 w 1759069"/>
              <a:gd name="connsiteY34" fmla="*/ 317545 h 1027219"/>
              <a:gd name="connsiteX35" fmla="*/ 1398167 w 1759069"/>
              <a:gd name="connsiteY35" fmla="*/ 317545 h 1027219"/>
              <a:gd name="connsiteX36" fmla="*/ 1540851 w 1759069"/>
              <a:gd name="connsiteY36" fmla="*/ 318879 h 1027219"/>
              <a:gd name="connsiteX37" fmla="*/ 1662676 w 1759069"/>
              <a:gd name="connsiteY37" fmla="*/ 405461 h 1027219"/>
              <a:gd name="connsiteX38" fmla="*/ 1672201 w 1759069"/>
              <a:gd name="connsiteY38" fmla="*/ 593484 h 1027219"/>
              <a:gd name="connsiteX39" fmla="*/ 1594572 w 1759069"/>
              <a:gd name="connsiteY39" fmla="*/ 715690 h 1027219"/>
              <a:gd name="connsiteX40" fmla="*/ 1759069 w 1759069"/>
              <a:gd name="connsiteY40" fmla="*/ 754362 h 1027219"/>
              <a:gd name="connsiteX41" fmla="*/ 1503037 w 1759069"/>
              <a:gd name="connsiteY41" fmla="*/ 789128 h 1027219"/>
              <a:gd name="connsiteX42" fmla="*/ 1238147 w 1759069"/>
              <a:gd name="connsiteY42" fmla="*/ 996963 h 1027219"/>
              <a:gd name="connsiteX43" fmla="*/ 1013159 w 1759069"/>
              <a:gd name="connsiteY43" fmla="*/ 923200 h 1027219"/>
              <a:gd name="connsiteX44" fmla="*/ 969668 w 1759069"/>
              <a:gd name="connsiteY44" fmla="*/ 857056 h 1027219"/>
              <a:gd name="connsiteX45" fmla="*/ 973256 w 1759069"/>
              <a:gd name="connsiteY45" fmla="*/ 856183 h 1027219"/>
              <a:gd name="connsiteX46" fmla="*/ 994973 w 1759069"/>
              <a:gd name="connsiteY46" fmla="*/ 712546 h 1027219"/>
              <a:gd name="connsiteX47" fmla="*/ 906295 w 1759069"/>
              <a:gd name="connsiteY47" fmla="*/ 621964 h 1027219"/>
              <a:gd name="connsiteX48" fmla="*/ 825666 w 1759069"/>
              <a:gd name="connsiteY48" fmla="*/ 603628 h 1027219"/>
              <a:gd name="connsiteX49" fmla="*/ 747609 w 1759069"/>
              <a:gd name="connsiteY49" fmla="*/ 617582 h 1027219"/>
              <a:gd name="connsiteX50" fmla="*/ 665027 w 1759069"/>
              <a:gd name="connsiteY50" fmla="*/ 695116 h 1027219"/>
              <a:gd name="connsiteX51" fmla="*/ 660265 w 1759069"/>
              <a:gd name="connsiteY51" fmla="*/ 801415 h 1027219"/>
              <a:gd name="connsiteX52" fmla="*/ 771136 w 1759069"/>
              <a:gd name="connsiteY52" fmla="*/ 873138 h 1027219"/>
              <a:gd name="connsiteX53" fmla="*/ 774469 w 1759069"/>
              <a:gd name="connsiteY53" fmla="*/ 872947 h 1027219"/>
              <a:gd name="connsiteX54" fmla="*/ 781994 w 1759069"/>
              <a:gd name="connsiteY54" fmla="*/ 865137 h 1027219"/>
              <a:gd name="connsiteX55" fmla="*/ 774184 w 1759069"/>
              <a:gd name="connsiteY55" fmla="*/ 857612 h 1027219"/>
              <a:gd name="connsiteX56" fmla="*/ 771421 w 1759069"/>
              <a:gd name="connsiteY56" fmla="*/ 857612 h 1027219"/>
              <a:gd name="connsiteX57" fmla="*/ 674552 w 1759069"/>
              <a:gd name="connsiteY57" fmla="*/ 795319 h 1027219"/>
              <a:gd name="connsiteX58" fmla="*/ 679029 w 1759069"/>
              <a:gd name="connsiteY58" fmla="*/ 701688 h 1027219"/>
              <a:gd name="connsiteX59" fmla="*/ 753705 w 1759069"/>
              <a:gd name="connsiteY59" fmla="*/ 631584 h 1027219"/>
              <a:gd name="connsiteX60" fmla="*/ 900104 w 1759069"/>
              <a:gd name="connsiteY60" fmla="*/ 635870 h 1027219"/>
              <a:gd name="connsiteX61" fmla="*/ 980495 w 1759069"/>
              <a:gd name="connsiteY61" fmla="*/ 717499 h 1027219"/>
              <a:gd name="connsiteX62" fmla="*/ 960112 w 1759069"/>
              <a:gd name="connsiteY62" fmla="*/ 848182 h 1027219"/>
              <a:gd name="connsiteX63" fmla="*/ 962304 w 1759069"/>
              <a:gd name="connsiteY63" fmla="*/ 857198 h 1027219"/>
              <a:gd name="connsiteX64" fmla="*/ 898485 w 1759069"/>
              <a:gd name="connsiteY64" fmla="*/ 929050 h 1027219"/>
              <a:gd name="connsiteX65" fmla="*/ 745704 w 1759069"/>
              <a:gd name="connsiteY65" fmla="*/ 1020300 h 1027219"/>
              <a:gd name="connsiteX66" fmla="*/ 545108 w 1759069"/>
              <a:gd name="connsiteY66" fmla="*/ 1013251 h 1027219"/>
              <a:gd name="connsiteX67" fmla="*/ 468908 w 1759069"/>
              <a:gd name="connsiteY67" fmla="*/ 967055 h 1027219"/>
              <a:gd name="connsiteX68" fmla="*/ 416996 w 1759069"/>
              <a:gd name="connsiteY68" fmla="*/ 872281 h 1027219"/>
              <a:gd name="connsiteX69" fmla="*/ 322413 w 1759069"/>
              <a:gd name="connsiteY69" fmla="*/ 926574 h 1027219"/>
              <a:gd name="connsiteX70" fmla="*/ 168394 w 1759069"/>
              <a:gd name="connsiteY70" fmla="*/ 949053 h 1027219"/>
              <a:gd name="connsiteX71" fmla="*/ 563 w 1759069"/>
              <a:gd name="connsiteY71" fmla="*/ 763887 h 1027219"/>
              <a:gd name="connsiteX72" fmla="*/ 130770 w 1759069"/>
              <a:gd name="connsiteY72" fmla="*/ 557480 h 1027219"/>
              <a:gd name="connsiteX73" fmla="*/ 132038 w 1759069"/>
              <a:gd name="connsiteY73" fmla="*/ 556982 h 1027219"/>
              <a:gd name="connsiteX74" fmla="*/ 141043 w 1759069"/>
              <a:gd name="connsiteY74" fmla="*/ 574306 h 1027219"/>
              <a:gd name="connsiteX75" fmla="*/ 258500 w 1759069"/>
              <a:gd name="connsiteY75" fmla="*/ 662255 h 1027219"/>
              <a:gd name="connsiteX76" fmla="*/ 332795 w 1759069"/>
              <a:gd name="connsiteY76" fmla="*/ 673875 h 1027219"/>
              <a:gd name="connsiteX77" fmla="*/ 450333 w 1759069"/>
              <a:gd name="connsiteY77" fmla="*/ 645300 h 1027219"/>
              <a:gd name="connsiteX78" fmla="*/ 567110 w 1759069"/>
              <a:gd name="connsiteY78" fmla="*/ 494901 h 1027219"/>
              <a:gd name="connsiteX79" fmla="*/ 429093 w 1759069"/>
              <a:gd name="connsiteY79" fmla="*/ 298971 h 1027219"/>
              <a:gd name="connsiteX80" fmla="*/ 228591 w 1759069"/>
              <a:gd name="connsiteY80" fmla="*/ 430226 h 1027219"/>
              <a:gd name="connsiteX81" fmla="*/ 234021 w 1759069"/>
              <a:gd name="connsiteY81" fmla="*/ 438894 h 1027219"/>
              <a:gd name="connsiteX82" fmla="*/ 242688 w 1759069"/>
              <a:gd name="connsiteY82" fmla="*/ 433464 h 1027219"/>
              <a:gd name="connsiteX83" fmla="*/ 426426 w 1759069"/>
              <a:gd name="connsiteY83" fmla="*/ 313259 h 1027219"/>
              <a:gd name="connsiteX84" fmla="*/ 552918 w 1759069"/>
              <a:gd name="connsiteY84" fmla="*/ 492710 h 1027219"/>
              <a:gd name="connsiteX85" fmla="*/ 443856 w 1759069"/>
              <a:gd name="connsiteY85" fmla="*/ 632442 h 1027219"/>
              <a:gd name="connsiteX86" fmla="*/ 262977 w 1759069"/>
              <a:gd name="connsiteY86" fmla="*/ 648539 h 1027219"/>
              <a:gd name="connsiteX87" fmla="*/ 132008 w 1759069"/>
              <a:gd name="connsiteY87" fmla="*/ 525762 h 1027219"/>
              <a:gd name="connsiteX88" fmla="*/ 129504 w 1759069"/>
              <a:gd name="connsiteY88" fmla="*/ 524638 h 1027219"/>
              <a:gd name="connsiteX89" fmla="*/ 128770 w 1759069"/>
              <a:gd name="connsiteY89" fmla="*/ 522142 h 1027219"/>
              <a:gd name="connsiteX90" fmla="*/ 116292 w 1759069"/>
              <a:gd name="connsiteY90" fmla="*/ 415938 h 1027219"/>
              <a:gd name="connsiteX91" fmla="*/ 379468 w 1759069"/>
              <a:gd name="connsiteY91" fmla="*/ 137142 h 1027219"/>
              <a:gd name="connsiteX92" fmla="*/ 762182 w 1759069"/>
              <a:gd name="connsiteY92" fmla="*/ 252108 h 1027219"/>
              <a:gd name="connsiteX93" fmla="*/ 1087916 w 1759069"/>
              <a:gd name="connsiteY93" fmla="*/ 99 h 102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759069" h="1027219">
                <a:moveTo>
                  <a:pt x="966589" y="852374"/>
                </a:moveTo>
                <a:lnTo>
                  <a:pt x="969668" y="857056"/>
                </a:lnTo>
                <a:lnTo>
                  <a:pt x="962683" y="858755"/>
                </a:lnTo>
                <a:lnTo>
                  <a:pt x="962304" y="857198"/>
                </a:lnTo>
                <a:close/>
                <a:moveTo>
                  <a:pt x="122673" y="521571"/>
                </a:moveTo>
                <a:lnTo>
                  <a:pt x="129504" y="524638"/>
                </a:lnTo>
                <a:lnTo>
                  <a:pt x="138295" y="554527"/>
                </a:lnTo>
                <a:lnTo>
                  <a:pt x="132038" y="556982"/>
                </a:lnTo>
                <a:lnTo>
                  <a:pt x="118482" y="530905"/>
                </a:lnTo>
                <a:cubicBezTo>
                  <a:pt x="117054" y="527190"/>
                  <a:pt x="118959" y="522999"/>
                  <a:pt x="122673" y="521571"/>
                </a:cubicBezTo>
                <a:close/>
                <a:moveTo>
                  <a:pt x="1391308" y="312211"/>
                </a:moveTo>
                <a:lnTo>
                  <a:pt x="1393991" y="318277"/>
                </a:lnTo>
                <a:lnTo>
                  <a:pt x="1388642" y="319260"/>
                </a:lnTo>
                <a:lnTo>
                  <a:pt x="1387970" y="313687"/>
                </a:lnTo>
                <a:close/>
                <a:moveTo>
                  <a:pt x="1087916" y="99"/>
                </a:moveTo>
                <a:cubicBezTo>
                  <a:pt x="1119620" y="933"/>
                  <a:pt x="1153827" y="7066"/>
                  <a:pt x="1190617" y="19984"/>
                </a:cubicBezTo>
                <a:cubicBezTo>
                  <a:pt x="1285200" y="53226"/>
                  <a:pt x="1355304" y="148857"/>
                  <a:pt x="1379879" y="246584"/>
                </a:cubicBezTo>
                <a:lnTo>
                  <a:pt x="1387970" y="313687"/>
                </a:lnTo>
                <a:lnTo>
                  <a:pt x="1381402" y="316593"/>
                </a:lnTo>
                <a:cubicBezTo>
                  <a:pt x="1312822" y="494234"/>
                  <a:pt x="1180710" y="607295"/>
                  <a:pt x="1060409" y="591294"/>
                </a:cubicBezTo>
                <a:cubicBezTo>
                  <a:pt x="1006403" y="584150"/>
                  <a:pt x="937823" y="547193"/>
                  <a:pt x="914582" y="482899"/>
                </a:cubicBezTo>
                <a:cubicBezTo>
                  <a:pt x="898675" y="438894"/>
                  <a:pt x="904390" y="382886"/>
                  <a:pt x="929345" y="336785"/>
                </a:cubicBezTo>
                <a:cubicBezTo>
                  <a:pt x="951539" y="295923"/>
                  <a:pt x="985448" y="268301"/>
                  <a:pt x="1024976" y="258966"/>
                </a:cubicBezTo>
                <a:cubicBezTo>
                  <a:pt x="1081079" y="245726"/>
                  <a:pt x="1143848" y="269729"/>
                  <a:pt x="1188711" y="321641"/>
                </a:cubicBezTo>
                <a:cubicBezTo>
                  <a:pt x="1191569" y="324784"/>
                  <a:pt x="1196331" y="325165"/>
                  <a:pt x="1199570" y="322403"/>
                </a:cubicBezTo>
                <a:cubicBezTo>
                  <a:pt x="1202713" y="319641"/>
                  <a:pt x="1203094" y="314783"/>
                  <a:pt x="1200332" y="311544"/>
                </a:cubicBezTo>
                <a:cubicBezTo>
                  <a:pt x="1163899" y="269324"/>
                  <a:pt x="1116267" y="244196"/>
                  <a:pt x="1068650" y="240419"/>
                </a:cubicBezTo>
                <a:cubicBezTo>
                  <a:pt x="1052777" y="239160"/>
                  <a:pt x="1036906" y="240273"/>
                  <a:pt x="1021452" y="243917"/>
                </a:cubicBezTo>
                <a:cubicBezTo>
                  <a:pt x="977732" y="254204"/>
                  <a:pt x="940204" y="284588"/>
                  <a:pt x="915915" y="329356"/>
                </a:cubicBezTo>
                <a:cubicBezTo>
                  <a:pt x="888864" y="379267"/>
                  <a:pt x="882863" y="440036"/>
                  <a:pt x="900199" y="488043"/>
                </a:cubicBezTo>
                <a:cubicBezTo>
                  <a:pt x="925726" y="558718"/>
                  <a:pt x="998021" y="598437"/>
                  <a:pt x="1058409" y="606438"/>
                </a:cubicBezTo>
                <a:cubicBezTo>
                  <a:pt x="1066601" y="607486"/>
                  <a:pt x="1074792" y="608058"/>
                  <a:pt x="1082984" y="608058"/>
                </a:cubicBezTo>
                <a:cubicBezTo>
                  <a:pt x="1203284" y="608058"/>
                  <a:pt x="1329109" y="494519"/>
                  <a:pt x="1395689" y="322117"/>
                </a:cubicBezTo>
                <a:lnTo>
                  <a:pt x="1393991" y="318277"/>
                </a:lnTo>
                <a:lnTo>
                  <a:pt x="1397976" y="317545"/>
                </a:lnTo>
                <a:lnTo>
                  <a:pt x="1398167" y="317545"/>
                </a:lnTo>
                <a:cubicBezTo>
                  <a:pt x="1445411" y="308401"/>
                  <a:pt x="1494369" y="306687"/>
                  <a:pt x="1540851" y="318879"/>
                </a:cubicBezTo>
                <a:cubicBezTo>
                  <a:pt x="1590381" y="331642"/>
                  <a:pt x="1636673" y="361265"/>
                  <a:pt x="1662676" y="405461"/>
                </a:cubicBezTo>
                <a:cubicBezTo>
                  <a:pt x="1695156" y="460992"/>
                  <a:pt x="1691346" y="531572"/>
                  <a:pt x="1672201" y="593484"/>
                </a:cubicBezTo>
                <a:cubicBezTo>
                  <a:pt x="1658294" y="638442"/>
                  <a:pt x="1635720" y="692354"/>
                  <a:pt x="1594572" y="715690"/>
                </a:cubicBezTo>
                <a:cubicBezTo>
                  <a:pt x="1645055" y="741694"/>
                  <a:pt x="1702014" y="755028"/>
                  <a:pt x="1759069" y="754362"/>
                </a:cubicBezTo>
                <a:cubicBezTo>
                  <a:pt x="1674582" y="775698"/>
                  <a:pt x="1590191" y="783794"/>
                  <a:pt x="1503037" y="789128"/>
                </a:cubicBezTo>
                <a:cubicBezTo>
                  <a:pt x="1463603" y="901523"/>
                  <a:pt x="1356161" y="979723"/>
                  <a:pt x="1238147" y="996963"/>
                </a:cubicBezTo>
                <a:cubicBezTo>
                  <a:pt x="1149636" y="1009894"/>
                  <a:pt x="1068786" y="983176"/>
                  <a:pt x="1013159" y="923200"/>
                </a:cubicBezTo>
                <a:lnTo>
                  <a:pt x="969668" y="857056"/>
                </a:lnTo>
                <a:lnTo>
                  <a:pt x="973256" y="856183"/>
                </a:lnTo>
                <a:cubicBezTo>
                  <a:pt x="986877" y="833514"/>
                  <a:pt x="1016309" y="774173"/>
                  <a:pt x="994973" y="712546"/>
                </a:cubicBezTo>
                <a:cubicBezTo>
                  <a:pt x="981448" y="673589"/>
                  <a:pt x="949920" y="641394"/>
                  <a:pt x="906295" y="621964"/>
                </a:cubicBezTo>
                <a:cubicBezTo>
                  <a:pt x="880578" y="610534"/>
                  <a:pt x="852908" y="604390"/>
                  <a:pt x="825666" y="603628"/>
                </a:cubicBezTo>
                <a:cubicBezTo>
                  <a:pt x="798425" y="602866"/>
                  <a:pt x="771612" y="607486"/>
                  <a:pt x="747609" y="617582"/>
                </a:cubicBezTo>
                <a:cubicBezTo>
                  <a:pt x="711128" y="632917"/>
                  <a:pt x="681791" y="660444"/>
                  <a:pt x="665027" y="695116"/>
                </a:cubicBezTo>
                <a:cubicBezTo>
                  <a:pt x="647977" y="730358"/>
                  <a:pt x="646263" y="768172"/>
                  <a:pt x="660265" y="801415"/>
                </a:cubicBezTo>
                <a:cubicBezTo>
                  <a:pt x="667408" y="818369"/>
                  <a:pt x="696269" y="873138"/>
                  <a:pt x="771136" y="873138"/>
                </a:cubicBezTo>
                <a:cubicBezTo>
                  <a:pt x="772088" y="873138"/>
                  <a:pt x="773136" y="873138"/>
                  <a:pt x="774469" y="872947"/>
                </a:cubicBezTo>
                <a:cubicBezTo>
                  <a:pt x="778660" y="872852"/>
                  <a:pt x="782089" y="869423"/>
                  <a:pt x="781994" y="865137"/>
                </a:cubicBezTo>
                <a:cubicBezTo>
                  <a:pt x="781899" y="860946"/>
                  <a:pt x="778660" y="857612"/>
                  <a:pt x="774184" y="857612"/>
                </a:cubicBezTo>
                <a:cubicBezTo>
                  <a:pt x="773231" y="857612"/>
                  <a:pt x="772374" y="857612"/>
                  <a:pt x="771421" y="857612"/>
                </a:cubicBezTo>
                <a:cubicBezTo>
                  <a:pt x="705889" y="857612"/>
                  <a:pt x="680743" y="810082"/>
                  <a:pt x="674552" y="795319"/>
                </a:cubicBezTo>
                <a:cubicBezTo>
                  <a:pt x="662360" y="766172"/>
                  <a:pt x="663884" y="732930"/>
                  <a:pt x="679029" y="701688"/>
                </a:cubicBezTo>
                <a:cubicBezTo>
                  <a:pt x="693888" y="670827"/>
                  <a:pt x="721129" y="645300"/>
                  <a:pt x="753705" y="631584"/>
                </a:cubicBezTo>
                <a:cubicBezTo>
                  <a:pt x="797139" y="613296"/>
                  <a:pt x="853241" y="614915"/>
                  <a:pt x="900104" y="635870"/>
                </a:cubicBezTo>
                <a:cubicBezTo>
                  <a:pt x="939823" y="653587"/>
                  <a:pt x="968398" y="682638"/>
                  <a:pt x="980495" y="717499"/>
                </a:cubicBezTo>
                <a:cubicBezTo>
                  <a:pt x="999736" y="772935"/>
                  <a:pt x="972685" y="827323"/>
                  <a:pt x="960112" y="848182"/>
                </a:cubicBezTo>
                <a:lnTo>
                  <a:pt x="962304" y="857198"/>
                </a:lnTo>
                <a:lnTo>
                  <a:pt x="898485" y="929050"/>
                </a:lnTo>
                <a:cubicBezTo>
                  <a:pt x="853527" y="968674"/>
                  <a:pt x="803235" y="1004202"/>
                  <a:pt x="745704" y="1020300"/>
                </a:cubicBezTo>
                <a:cubicBezTo>
                  <a:pt x="717701" y="1028205"/>
                  <a:pt x="626261" y="1033158"/>
                  <a:pt x="545108" y="1013251"/>
                </a:cubicBezTo>
                <a:cubicBezTo>
                  <a:pt x="515866" y="1006107"/>
                  <a:pt x="489863" y="988391"/>
                  <a:pt x="468908" y="967055"/>
                </a:cubicBezTo>
                <a:cubicBezTo>
                  <a:pt x="443476" y="941147"/>
                  <a:pt x="428426" y="906666"/>
                  <a:pt x="416996" y="872281"/>
                </a:cubicBezTo>
                <a:cubicBezTo>
                  <a:pt x="391088" y="898094"/>
                  <a:pt x="356132" y="912381"/>
                  <a:pt x="322413" y="926574"/>
                </a:cubicBezTo>
                <a:cubicBezTo>
                  <a:pt x="274026" y="947243"/>
                  <a:pt x="220115" y="958482"/>
                  <a:pt x="168394" y="949053"/>
                </a:cubicBezTo>
                <a:cubicBezTo>
                  <a:pt x="80288" y="933336"/>
                  <a:pt x="7707" y="853326"/>
                  <a:pt x="563" y="763887"/>
                </a:cubicBezTo>
                <a:cubicBezTo>
                  <a:pt x="-6295" y="677400"/>
                  <a:pt x="50189" y="589389"/>
                  <a:pt x="130770" y="557480"/>
                </a:cubicBezTo>
                <a:lnTo>
                  <a:pt x="132038" y="556982"/>
                </a:lnTo>
                <a:lnTo>
                  <a:pt x="141043" y="574306"/>
                </a:lnTo>
                <a:cubicBezTo>
                  <a:pt x="168542" y="614928"/>
                  <a:pt x="210065" y="646468"/>
                  <a:pt x="258500" y="662255"/>
                </a:cubicBezTo>
                <a:cubicBezTo>
                  <a:pt x="282408" y="670065"/>
                  <a:pt x="307458" y="673875"/>
                  <a:pt x="332795" y="673875"/>
                </a:cubicBezTo>
                <a:cubicBezTo>
                  <a:pt x="372895" y="673875"/>
                  <a:pt x="413472" y="664255"/>
                  <a:pt x="450333" y="645300"/>
                </a:cubicBezTo>
                <a:cubicBezTo>
                  <a:pt x="512913" y="613201"/>
                  <a:pt x="557680" y="555575"/>
                  <a:pt x="567110" y="494901"/>
                </a:cubicBezTo>
                <a:cubicBezTo>
                  <a:pt x="580731" y="407175"/>
                  <a:pt x="516246" y="315640"/>
                  <a:pt x="429093" y="298971"/>
                </a:cubicBezTo>
                <a:cubicBezTo>
                  <a:pt x="341939" y="282303"/>
                  <a:pt x="248213" y="343644"/>
                  <a:pt x="228591" y="430226"/>
                </a:cubicBezTo>
                <a:cubicBezTo>
                  <a:pt x="227639" y="434131"/>
                  <a:pt x="230115" y="438036"/>
                  <a:pt x="234021" y="438894"/>
                </a:cubicBezTo>
                <a:cubicBezTo>
                  <a:pt x="237926" y="439846"/>
                  <a:pt x="241831" y="437370"/>
                  <a:pt x="242688" y="433464"/>
                </a:cubicBezTo>
                <a:cubicBezTo>
                  <a:pt x="260691" y="354216"/>
                  <a:pt x="346606" y="298019"/>
                  <a:pt x="426426" y="313259"/>
                </a:cubicBezTo>
                <a:cubicBezTo>
                  <a:pt x="506340" y="328499"/>
                  <a:pt x="565395" y="412319"/>
                  <a:pt x="552918" y="492710"/>
                </a:cubicBezTo>
                <a:cubicBezTo>
                  <a:pt x="544250" y="548907"/>
                  <a:pt x="502435" y="602438"/>
                  <a:pt x="443856" y="632442"/>
                </a:cubicBezTo>
                <a:cubicBezTo>
                  <a:pt x="386992" y="661588"/>
                  <a:pt x="321079" y="667398"/>
                  <a:pt x="262977" y="648539"/>
                </a:cubicBezTo>
                <a:cubicBezTo>
                  <a:pt x="203445" y="629108"/>
                  <a:pt x="153249" y="582054"/>
                  <a:pt x="132008" y="525762"/>
                </a:cubicBezTo>
                <a:lnTo>
                  <a:pt x="129504" y="524638"/>
                </a:lnTo>
                <a:lnTo>
                  <a:pt x="128770" y="522142"/>
                </a:lnTo>
                <a:cubicBezTo>
                  <a:pt x="119626" y="487376"/>
                  <a:pt x="114292" y="451848"/>
                  <a:pt x="116292" y="415938"/>
                </a:cubicBezTo>
                <a:cubicBezTo>
                  <a:pt x="123722" y="278493"/>
                  <a:pt x="244213" y="162859"/>
                  <a:pt x="379468" y="137142"/>
                </a:cubicBezTo>
                <a:cubicBezTo>
                  <a:pt x="514723" y="111329"/>
                  <a:pt x="656550" y="163812"/>
                  <a:pt x="762182" y="252108"/>
                </a:cubicBezTo>
                <a:cubicBezTo>
                  <a:pt x="766683" y="248107"/>
                  <a:pt x="865987" y="-5736"/>
                  <a:pt x="1087916" y="99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52F44C3-2AC4-4D15-AA4B-CCA1E8BE1395}"/>
              </a:ext>
            </a:extLst>
          </p:cNvPr>
          <p:cNvSpPr/>
          <p:nvPr/>
        </p:nvSpPr>
        <p:spPr>
          <a:xfrm>
            <a:off x="4606695" y="1201641"/>
            <a:ext cx="3525788" cy="1564136"/>
          </a:xfrm>
          <a:custGeom>
            <a:avLst/>
            <a:gdLst>
              <a:gd name="connsiteX0" fmla="*/ 101727 w 1916906"/>
              <a:gd name="connsiteY0" fmla="*/ 407099 h 850392"/>
              <a:gd name="connsiteX1" fmla="*/ 95726 w 1916906"/>
              <a:gd name="connsiteY1" fmla="*/ 355568 h 850392"/>
              <a:gd name="connsiteX2" fmla="*/ 328708 w 1916906"/>
              <a:gd name="connsiteY2" fmla="*/ 124206 h 850392"/>
              <a:gd name="connsiteX3" fmla="*/ 386429 w 1916906"/>
              <a:gd name="connsiteY3" fmla="*/ 134779 h 850392"/>
              <a:gd name="connsiteX4" fmla="*/ 485585 w 1916906"/>
              <a:gd name="connsiteY4" fmla="*/ 237554 h 850392"/>
              <a:gd name="connsiteX5" fmla="*/ 488537 w 1916906"/>
              <a:gd name="connsiteY5" fmla="*/ 269939 h 850392"/>
              <a:gd name="connsiteX6" fmla="*/ 445389 w 1916906"/>
              <a:gd name="connsiteY6" fmla="*/ 351377 h 850392"/>
              <a:gd name="connsiteX7" fmla="*/ 365855 w 1916906"/>
              <a:gd name="connsiteY7" fmla="*/ 324041 h 850392"/>
              <a:gd name="connsiteX8" fmla="*/ 410337 w 1916906"/>
              <a:gd name="connsiteY8" fmla="*/ 391478 h 850392"/>
              <a:gd name="connsiteX9" fmla="*/ 490823 w 1916906"/>
              <a:gd name="connsiteY9" fmla="*/ 360807 h 850392"/>
              <a:gd name="connsiteX10" fmla="*/ 506349 w 1916906"/>
              <a:gd name="connsiteY10" fmla="*/ 219361 h 850392"/>
              <a:gd name="connsiteX11" fmla="*/ 730472 w 1916906"/>
              <a:gd name="connsiteY11" fmla="*/ 0 h 850392"/>
              <a:gd name="connsiteX12" fmla="*/ 902970 w 1916906"/>
              <a:gd name="connsiteY12" fmla="*/ 81915 h 850392"/>
              <a:gd name="connsiteX13" fmla="*/ 942499 w 1916906"/>
              <a:gd name="connsiteY13" fmla="*/ 241078 h 850392"/>
              <a:gd name="connsiteX14" fmla="*/ 839915 w 1916906"/>
              <a:gd name="connsiteY14" fmla="*/ 426244 h 850392"/>
              <a:gd name="connsiteX15" fmla="*/ 743141 w 1916906"/>
              <a:gd name="connsiteY15" fmla="*/ 433007 h 850392"/>
              <a:gd name="connsiteX16" fmla="*/ 698754 w 1916906"/>
              <a:gd name="connsiteY16" fmla="*/ 397669 h 850392"/>
              <a:gd name="connsiteX17" fmla="*/ 727901 w 1916906"/>
              <a:gd name="connsiteY17" fmla="*/ 278702 h 850392"/>
              <a:gd name="connsiteX18" fmla="*/ 634651 w 1916906"/>
              <a:gd name="connsiteY18" fmla="*/ 325565 h 850392"/>
              <a:gd name="connsiteX19" fmla="*/ 623030 w 1916906"/>
              <a:gd name="connsiteY19" fmla="*/ 371189 h 850392"/>
              <a:gd name="connsiteX20" fmla="*/ 772192 w 1916906"/>
              <a:gd name="connsiteY20" fmla="*/ 524161 h 850392"/>
              <a:gd name="connsiteX21" fmla="*/ 960501 w 1916906"/>
              <a:gd name="connsiteY21" fmla="*/ 403765 h 850392"/>
              <a:gd name="connsiteX22" fmla="*/ 984314 w 1916906"/>
              <a:gd name="connsiteY22" fmla="*/ 217265 h 850392"/>
              <a:gd name="connsiteX23" fmla="*/ 1012031 w 1916906"/>
              <a:gd name="connsiteY23" fmla="*/ 206788 h 850392"/>
              <a:gd name="connsiteX24" fmla="*/ 1309688 w 1916906"/>
              <a:gd name="connsiteY24" fmla="*/ 221742 h 850392"/>
              <a:gd name="connsiteX25" fmla="*/ 1444276 w 1916906"/>
              <a:gd name="connsiteY25" fmla="*/ 452342 h 850392"/>
              <a:gd name="connsiteX26" fmla="*/ 1600581 w 1916906"/>
              <a:gd name="connsiteY26" fmla="*/ 541877 h 850392"/>
              <a:gd name="connsiteX27" fmla="*/ 1790986 w 1916906"/>
              <a:gd name="connsiteY27" fmla="*/ 440531 h 850392"/>
              <a:gd name="connsiteX28" fmla="*/ 1916906 w 1916906"/>
              <a:gd name="connsiteY28" fmla="*/ 498920 h 850392"/>
              <a:gd name="connsiteX29" fmla="*/ 1812703 w 1916906"/>
              <a:gd name="connsiteY29" fmla="*/ 480251 h 850392"/>
              <a:gd name="connsiteX30" fmla="*/ 1706690 w 1916906"/>
              <a:gd name="connsiteY30" fmla="*/ 579692 h 850392"/>
              <a:gd name="connsiteX31" fmla="*/ 1473518 w 1916906"/>
              <a:gd name="connsiteY31" fmla="*/ 649319 h 850392"/>
              <a:gd name="connsiteX32" fmla="*/ 1265111 w 1916906"/>
              <a:gd name="connsiteY32" fmla="*/ 559784 h 850392"/>
              <a:gd name="connsiteX33" fmla="*/ 1252728 w 1916906"/>
              <a:gd name="connsiteY33" fmla="*/ 554260 h 850392"/>
              <a:gd name="connsiteX34" fmla="*/ 1215390 w 1916906"/>
              <a:gd name="connsiteY34" fmla="*/ 527114 h 850392"/>
              <a:gd name="connsiteX35" fmla="*/ 1164622 w 1916906"/>
              <a:gd name="connsiteY35" fmla="*/ 491395 h 850392"/>
              <a:gd name="connsiteX36" fmla="*/ 1052989 w 1916906"/>
              <a:gd name="connsiteY36" fmla="*/ 503873 h 850392"/>
              <a:gd name="connsiteX37" fmla="*/ 1005840 w 1916906"/>
              <a:gd name="connsiteY37" fmla="*/ 604457 h 850392"/>
              <a:gd name="connsiteX38" fmla="*/ 1012222 w 1916906"/>
              <a:gd name="connsiteY38" fmla="*/ 631603 h 850392"/>
              <a:gd name="connsiteX39" fmla="*/ 1096423 w 1916906"/>
              <a:gd name="connsiteY39" fmla="*/ 665607 h 850392"/>
              <a:gd name="connsiteX40" fmla="*/ 1067848 w 1916906"/>
              <a:gd name="connsiteY40" fmla="*/ 573596 h 850392"/>
              <a:gd name="connsiteX41" fmla="*/ 1148429 w 1916906"/>
              <a:gd name="connsiteY41" fmla="*/ 536353 h 850392"/>
              <a:gd name="connsiteX42" fmla="*/ 1195959 w 1916906"/>
              <a:gd name="connsiteY42" fmla="*/ 556927 h 850392"/>
              <a:gd name="connsiteX43" fmla="*/ 1231392 w 1916906"/>
              <a:gd name="connsiteY43" fmla="*/ 628364 h 850392"/>
              <a:gd name="connsiteX44" fmla="*/ 1231392 w 1916906"/>
              <a:gd name="connsiteY44" fmla="*/ 628841 h 850392"/>
              <a:gd name="connsiteX45" fmla="*/ 1048322 w 1916906"/>
              <a:gd name="connsiteY45" fmla="*/ 810673 h 850392"/>
              <a:gd name="connsiteX46" fmla="*/ 877538 w 1916906"/>
              <a:gd name="connsiteY46" fmla="*/ 693992 h 850392"/>
              <a:gd name="connsiteX47" fmla="*/ 683705 w 1916906"/>
              <a:gd name="connsiteY47" fmla="*/ 850392 h 850392"/>
              <a:gd name="connsiteX48" fmla="*/ 487490 w 1916906"/>
              <a:gd name="connsiteY48" fmla="*/ 684086 h 850392"/>
              <a:gd name="connsiteX49" fmla="*/ 474821 w 1916906"/>
              <a:gd name="connsiteY49" fmla="*/ 579215 h 850392"/>
              <a:gd name="connsiteX50" fmla="*/ 456248 w 1916906"/>
              <a:gd name="connsiteY50" fmla="*/ 518446 h 850392"/>
              <a:gd name="connsiteX51" fmla="*/ 361379 w 1916906"/>
              <a:gd name="connsiteY51" fmla="*/ 447770 h 850392"/>
              <a:gd name="connsiteX52" fmla="*/ 255746 w 1916906"/>
              <a:gd name="connsiteY52" fmla="*/ 494443 h 850392"/>
              <a:gd name="connsiteX53" fmla="*/ 242697 w 1916906"/>
              <a:gd name="connsiteY53" fmla="*/ 541592 h 850392"/>
              <a:gd name="connsiteX54" fmla="*/ 266510 w 1916906"/>
              <a:gd name="connsiteY54" fmla="*/ 595217 h 850392"/>
              <a:gd name="connsiteX55" fmla="*/ 321564 w 1916906"/>
              <a:gd name="connsiteY55" fmla="*/ 591407 h 850392"/>
              <a:gd name="connsiteX56" fmla="*/ 281940 w 1916906"/>
              <a:gd name="connsiteY56" fmla="*/ 571500 h 850392"/>
              <a:gd name="connsiteX57" fmla="*/ 292894 w 1916906"/>
              <a:gd name="connsiteY57" fmla="*/ 526542 h 850392"/>
              <a:gd name="connsiteX58" fmla="*/ 337757 w 1916906"/>
              <a:gd name="connsiteY58" fmla="*/ 510826 h 850392"/>
              <a:gd name="connsiteX59" fmla="*/ 427863 w 1916906"/>
              <a:gd name="connsiteY59" fmla="*/ 726281 h 850392"/>
              <a:gd name="connsiteX60" fmla="*/ 233648 w 1916906"/>
              <a:gd name="connsiteY60" fmla="*/ 830580 h 850392"/>
              <a:gd name="connsiteX61" fmla="*/ 0 w 1916906"/>
              <a:gd name="connsiteY61" fmla="*/ 598551 h 850392"/>
              <a:gd name="connsiteX62" fmla="*/ 101727 w 1916906"/>
              <a:gd name="connsiteY62" fmla="*/ 407099 h 85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916906" h="850392">
                <a:moveTo>
                  <a:pt x="101727" y="407099"/>
                </a:moveTo>
                <a:cubicBezTo>
                  <a:pt x="97917" y="390525"/>
                  <a:pt x="95726" y="373380"/>
                  <a:pt x="95726" y="355568"/>
                </a:cubicBezTo>
                <a:cubicBezTo>
                  <a:pt x="95726" y="227838"/>
                  <a:pt x="200025" y="124206"/>
                  <a:pt x="328708" y="124206"/>
                </a:cubicBezTo>
                <a:cubicBezTo>
                  <a:pt x="346996" y="124206"/>
                  <a:pt x="367856" y="128969"/>
                  <a:pt x="386429" y="134779"/>
                </a:cubicBezTo>
                <a:cubicBezTo>
                  <a:pt x="434816" y="149924"/>
                  <a:pt x="474917" y="187928"/>
                  <a:pt x="485585" y="237554"/>
                </a:cubicBezTo>
                <a:cubicBezTo>
                  <a:pt x="487871" y="248031"/>
                  <a:pt x="488918" y="258794"/>
                  <a:pt x="488537" y="269939"/>
                </a:cubicBezTo>
                <a:cubicBezTo>
                  <a:pt x="487585" y="302133"/>
                  <a:pt x="473583" y="336042"/>
                  <a:pt x="445389" y="351377"/>
                </a:cubicBezTo>
                <a:cubicBezTo>
                  <a:pt x="417195" y="366808"/>
                  <a:pt x="374809" y="354997"/>
                  <a:pt x="365855" y="324041"/>
                </a:cubicBezTo>
                <a:cubicBezTo>
                  <a:pt x="357569" y="353092"/>
                  <a:pt x="380905" y="384905"/>
                  <a:pt x="410337" y="391478"/>
                </a:cubicBezTo>
                <a:cubicBezTo>
                  <a:pt x="439769" y="398145"/>
                  <a:pt x="471011" y="383572"/>
                  <a:pt x="490823" y="360807"/>
                </a:cubicBezTo>
                <a:cubicBezTo>
                  <a:pt x="519303" y="328136"/>
                  <a:pt x="520541" y="289465"/>
                  <a:pt x="506349" y="219361"/>
                </a:cubicBezTo>
                <a:cubicBezTo>
                  <a:pt x="483013" y="104299"/>
                  <a:pt x="614172" y="0"/>
                  <a:pt x="730472" y="0"/>
                </a:cubicBezTo>
                <a:cubicBezTo>
                  <a:pt x="804291" y="0"/>
                  <a:pt x="864394" y="24384"/>
                  <a:pt x="902970" y="81915"/>
                </a:cubicBezTo>
                <a:cubicBezTo>
                  <a:pt x="922020" y="119920"/>
                  <a:pt x="942785" y="165926"/>
                  <a:pt x="942499" y="241078"/>
                </a:cubicBezTo>
                <a:cubicBezTo>
                  <a:pt x="942213" y="315182"/>
                  <a:pt x="914019" y="388715"/>
                  <a:pt x="839915" y="426244"/>
                </a:cubicBezTo>
                <a:cubicBezTo>
                  <a:pt x="810101" y="441389"/>
                  <a:pt x="775240" y="442532"/>
                  <a:pt x="743141" y="433007"/>
                </a:cubicBezTo>
                <a:cubicBezTo>
                  <a:pt x="722567" y="426911"/>
                  <a:pt x="706279" y="417767"/>
                  <a:pt x="698754" y="397669"/>
                </a:cubicBezTo>
                <a:cubicBezTo>
                  <a:pt x="681133" y="350996"/>
                  <a:pt x="693134" y="304419"/>
                  <a:pt x="727901" y="278702"/>
                </a:cubicBezTo>
                <a:cubicBezTo>
                  <a:pt x="691229" y="275749"/>
                  <a:pt x="652272" y="293275"/>
                  <a:pt x="634651" y="325565"/>
                </a:cubicBezTo>
                <a:cubicBezTo>
                  <a:pt x="627031" y="339471"/>
                  <a:pt x="623602" y="355378"/>
                  <a:pt x="623030" y="371189"/>
                </a:cubicBezTo>
                <a:cubicBezTo>
                  <a:pt x="619982" y="450152"/>
                  <a:pt x="693420" y="520065"/>
                  <a:pt x="772192" y="524161"/>
                </a:cubicBezTo>
                <a:cubicBezTo>
                  <a:pt x="850964" y="528257"/>
                  <a:pt x="926211" y="475012"/>
                  <a:pt x="960501" y="403765"/>
                </a:cubicBezTo>
                <a:cubicBezTo>
                  <a:pt x="987743" y="347091"/>
                  <a:pt x="995363" y="279940"/>
                  <a:pt x="984314" y="217265"/>
                </a:cubicBezTo>
                <a:cubicBezTo>
                  <a:pt x="993839" y="213169"/>
                  <a:pt x="1003078" y="209550"/>
                  <a:pt x="1012031" y="206788"/>
                </a:cubicBezTo>
                <a:cubicBezTo>
                  <a:pt x="1141000" y="166973"/>
                  <a:pt x="1205579" y="162020"/>
                  <a:pt x="1309688" y="221742"/>
                </a:cubicBezTo>
                <a:cubicBezTo>
                  <a:pt x="1413891" y="281369"/>
                  <a:pt x="1391031" y="357092"/>
                  <a:pt x="1444276" y="452342"/>
                </a:cubicBezTo>
                <a:cubicBezTo>
                  <a:pt x="1482090" y="520065"/>
                  <a:pt x="1520571" y="553022"/>
                  <a:pt x="1600581" y="541877"/>
                </a:cubicBezTo>
                <a:cubicBezTo>
                  <a:pt x="1674305" y="531590"/>
                  <a:pt x="1736979" y="450152"/>
                  <a:pt x="1790986" y="440531"/>
                </a:cubicBezTo>
                <a:cubicBezTo>
                  <a:pt x="1861090" y="428149"/>
                  <a:pt x="1916906" y="498920"/>
                  <a:pt x="1916906" y="498920"/>
                </a:cubicBezTo>
                <a:cubicBezTo>
                  <a:pt x="1916906" y="498920"/>
                  <a:pt x="1847469" y="470345"/>
                  <a:pt x="1812703" y="480251"/>
                </a:cubicBezTo>
                <a:cubicBezTo>
                  <a:pt x="1777937" y="490157"/>
                  <a:pt x="1771174" y="495205"/>
                  <a:pt x="1706690" y="579692"/>
                </a:cubicBezTo>
                <a:cubicBezTo>
                  <a:pt x="1642205" y="664178"/>
                  <a:pt x="1533049" y="659225"/>
                  <a:pt x="1473518" y="649319"/>
                </a:cubicBezTo>
                <a:cubicBezTo>
                  <a:pt x="1413986" y="639413"/>
                  <a:pt x="1349693" y="603885"/>
                  <a:pt x="1265111" y="559784"/>
                </a:cubicBezTo>
                <a:cubicBezTo>
                  <a:pt x="1261015" y="557594"/>
                  <a:pt x="1256824" y="555784"/>
                  <a:pt x="1252728" y="554260"/>
                </a:cubicBezTo>
                <a:cubicBezTo>
                  <a:pt x="1237964" y="548735"/>
                  <a:pt x="1225010" y="539687"/>
                  <a:pt x="1215390" y="527114"/>
                </a:cubicBezTo>
                <a:cubicBezTo>
                  <a:pt x="1199388" y="506159"/>
                  <a:pt x="1180243" y="496824"/>
                  <a:pt x="1164622" y="491395"/>
                </a:cubicBezTo>
                <a:cubicBezTo>
                  <a:pt x="1131761" y="479965"/>
                  <a:pt x="1082993" y="486156"/>
                  <a:pt x="1052989" y="503873"/>
                </a:cubicBezTo>
                <a:cubicBezTo>
                  <a:pt x="1022985" y="521494"/>
                  <a:pt x="1004983" y="569595"/>
                  <a:pt x="1005840" y="604457"/>
                </a:cubicBezTo>
                <a:cubicBezTo>
                  <a:pt x="1006126" y="613791"/>
                  <a:pt x="1007840" y="623316"/>
                  <a:pt x="1012222" y="631603"/>
                </a:cubicBezTo>
                <a:cubicBezTo>
                  <a:pt x="1026986" y="659892"/>
                  <a:pt x="1064514" y="665512"/>
                  <a:pt x="1096423" y="665607"/>
                </a:cubicBezTo>
                <a:cubicBezTo>
                  <a:pt x="1066038" y="653796"/>
                  <a:pt x="1051655" y="601885"/>
                  <a:pt x="1067848" y="573596"/>
                </a:cubicBezTo>
                <a:cubicBezTo>
                  <a:pt x="1084040" y="545211"/>
                  <a:pt x="1116140" y="532067"/>
                  <a:pt x="1148429" y="536353"/>
                </a:cubicBezTo>
                <a:cubicBezTo>
                  <a:pt x="1167003" y="538829"/>
                  <a:pt x="1182624" y="547021"/>
                  <a:pt x="1195959" y="556927"/>
                </a:cubicBezTo>
                <a:cubicBezTo>
                  <a:pt x="1218438" y="573691"/>
                  <a:pt x="1231297" y="600361"/>
                  <a:pt x="1231392" y="628364"/>
                </a:cubicBezTo>
                <a:lnTo>
                  <a:pt x="1231392" y="628841"/>
                </a:lnTo>
                <a:cubicBezTo>
                  <a:pt x="1231392" y="729329"/>
                  <a:pt x="1149382" y="810673"/>
                  <a:pt x="1048322" y="810673"/>
                </a:cubicBezTo>
                <a:cubicBezTo>
                  <a:pt x="970407" y="810673"/>
                  <a:pt x="904018" y="762191"/>
                  <a:pt x="877538" y="693992"/>
                </a:cubicBezTo>
                <a:cubicBezTo>
                  <a:pt x="855250" y="783908"/>
                  <a:pt x="777050" y="850392"/>
                  <a:pt x="683705" y="850392"/>
                </a:cubicBezTo>
                <a:cubicBezTo>
                  <a:pt x="586931" y="850392"/>
                  <a:pt x="506254" y="779050"/>
                  <a:pt x="487490" y="684086"/>
                </a:cubicBezTo>
                <a:lnTo>
                  <a:pt x="474821" y="579215"/>
                </a:lnTo>
                <a:cubicBezTo>
                  <a:pt x="472250" y="557975"/>
                  <a:pt x="466344" y="537210"/>
                  <a:pt x="456248" y="518446"/>
                </a:cubicBezTo>
                <a:cubicBezTo>
                  <a:pt x="436912" y="482441"/>
                  <a:pt x="401669" y="454152"/>
                  <a:pt x="361379" y="447770"/>
                </a:cubicBezTo>
                <a:cubicBezTo>
                  <a:pt x="320993" y="441389"/>
                  <a:pt x="276701" y="459296"/>
                  <a:pt x="255746" y="494443"/>
                </a:cubicBezTo>
                <a:cubicBezTo>
                  <a:pt x="247269" y="508635"/>
                  <a:pt x="242792" y="525113"/>
                  <a:pt x="242697" y="541592"/>
                </a:cubicBezTo>
                <a:cubicBezTo>
                  <a:pt x="242602" y="561880"/>
                  <a:pt x="250127" y="583216"/>
                  <a:pt x="266510" y="595217"/>
                </a:cubicBezTo>
                <a:cubicBezTo>
                  <a:pt x="282797" y="607219"/>
                  <a:pt x="308515" y="606933"/>
                  <a:pt x="321564" y="591407"/>
                </a:cubicBezTo>
                <a:cubicBezTo>
                  <a:pt x="306134" y="596646"/>
                  <a:pt x="287941" y="586740"/>
                  <a:pt x="281940" y="571500"/>
                </a:cubicBezTo>
                <a:cubicBezTo>
                  <a:pt x="275939" y="556260"/>
                  <a:pt x="281273" y="537972"/>
                  <a:pt x="292894" y="526542"/>
                </a:cubicBezTo>
                <a:cubicBezTo>
                  <a:pt x="304514" y="515112"/>
                  <a:pt x="321469" y="510445"/>
                  <a:pt x="337757" y="510826"/>
                </a:cubicBezTo>
                <a:cubicBezTo>
                  <a:pt x="451199" y="513588"/>
                  <a:pt x="458915" y="664178"/>
                  <a:pt x="427863" y="726281"/>
                </a:cubicBezTo>
                <a:cubicBezTo>
                  <a:pt x="385953" y="788956"/>
                  <a:pt x="314992" y="830580"/>
                  <a:pt x="233648" y="830580"/>
                </a:cubicBezTo>
                <a:cubicBezTo>
                  <a:pt x="104585" y="830580"/>
                  <a:pt x="0" y="726662"/>
                  <a:pt x="0" y="598551"/>
                </a:cubicBezTo>
                <a:cubicBezTo>
                  <a:pt x="0" y="519017"/>
                  <a:pt x="40291" y="448913"/>
                  <a:pt x="101727" y="407099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图形 7">
            <a:extLst>
              <a:ext uri="{FF2B5EF4-FFF2-40B4-BE49-F238E27FC236}">
                <a16:creationId xmlns:a16="http://schemas.microsoft.com/office/drawing/2014/main" id="{CAA0C408-1E12-48A3-ABD4-84988EDC1671}"/>
              </a:ext>
            </a:extLst>
          </p:cNvPr>
          <p:cNvSpPr/>
          <p:nvPr/>
        </p:nvSpPr>
        <p:spPr>
          <a:xfrm>
            <a:off x="8275806" y="1356077"/>
            <a:ext cx="3505200" cy="1409700"/>
          </a:xfrm>
          <a:custGeom>
            <a:avLst/>
            <a:gdLst>
              <a:gd name="connsiteX0" fmla="*/ 3095625 w 3505200"/>
              <a:gd name="connsiteY0" fmla="*/ 447675 h 1409700"/>
              <a:gd name="connsiteX1" fmla="*/ 2733675 w 3505200"/>
              <a:gd name="connsiteY1" fmla="*/ 781050 h 1409700"/>
              <a:gd name="connsiteX2" fmla="*/ 2428875 w 3505200"/>
              <a:gd name="connsiteY2" fmla="*/ 542925 h 1409700"/>
              <a:gd name="connsiteX3" fmla="*/ 2590800 w 3505200"/>
              <a:gd name="connsiteY3" fmla="*/ 381000 h 1409700"/>
              <a:gd name="connsiteX4" fmla="*/ 2714625 w 3505200"/>
              <a:gd name="connsiteY4" fmla="*/ 457200 h 1409700"/>
              <a:gd name="connsiteX5" fmla="*/ 2724150 w 3505200"/>
              <a:gd name="connsiteY5" fmla="*/ 438150 h 1409700"/>
              <a:gd name="connsiteX6" fmla="*/ 2571750 w 3505200"/>
              <a:gd name="connsiteY6" fmla="*/ 323850 h 1409700"/>
              <a:gd name="connsiteX7" fmla="*/ 2352675 w 3505200"/>
              <a:gd name="connsiteY7" fmla="*/ 552450 h 1409700"/>
              <a:gd name="connsiteX8" fmla="*/ 2752725 w 3505200"/>
              <a:gd name="connsiteY8" fmla="*/ 885825 h 1409700"/>
              <a:gd name="connsiteX9" fmla="*/ 3114675 w 3505200"/>
              <a:gd name="connsiteY9" fmla="*/ 733425 h 1409700"/>
              <a:gd name="connsiteX10" fmla="*/ 3209925 w 3505200"/>
              <a:gd name="connsiteY10" fmla="*/ 857250 h 1409700"/>
              <a:gd name="connsiteX11" fmla="*/ 3257550 w 3505200"/>
              <a:gd name="connsiteY11" fmla="*/ 847725 h 1409700"/>
              <a:gd name="connsiteX12" fmla="*/ 3190875 w 3505200"/>
              <a:gd name="connsiteY12" fmla="*/ 723900 h 1409700"/>
              <a:gd name="connsiteX13" fmla="*/ 3305175 w 3505200"/>
              <a:gd name="connsiteY13" fmla="*/ 600075 h 1409700"/>
              <a:gd name="connsiteX14" fmla="*/ 3505200 w 3505200"/>
              <a:gd name="connsiteY14" fmla="*/ 809625 h 1409700"/>
              <a:gd name="connsiteX15" fmla="*/ 3209925 w 3505200"/>
              <a:gd name="connsiteY15" fmla="*/ 1066800 h 1409700"/>
              <a:gd name="connsiteX16" fmla="*/ 3228975 w 3505200"/>
              <a:gd name="connsiteY16" fmla="*/ 1095375 h 1409700"/>
              <a:gd name="connsiteX17" fmla="*/ 3067050 w 3505200"/>
              <a:gd name="connsiteY17" fmla="*/ 1276350 h 1409700"/>
              <a:gd name="connsiteX18" fmla="*/ 2933700 w 3505200"/>
              <a:gd name="connsiteY18" fmla="*/ 1333500 h 1409700"/>
              <a:gd name="connsiteX19" fmla="*/ 2705100 w 3505200"/>
              <a:gd name="connsiteY19" fmla="*/ 1371600 h 1409700"/>
              <a:gd name="connsiteX20" fmla="*/ 2257425 w 3505200"/>
              <a:gd name="connsiteY20" fmla="*/ 1171575 h 1409700"/>
              <a:gd name="connsiteX21" fmla="*/ 1847850 w 3505200"/>
              <a:gd name="connsiteY21" fmla="*/ 1409700 h 1409700"/>
              <a:gd name="connsiteX22" fmla="*/ 1285875 w 3505200"/>
              <a:gd name="connsiteY22" fmla="*/ 981075 h 1409700"/>
              <a:gd name="connsiteX23" fmla="*/ 1543050 w 3505200"/>
              <a:gd name="connsiteY23" fmla="*/ 733425 h 1409700"/>
              <a:gd name="connsiteX24" fmla="*/ 1714500 w 3505200"/>
              <a:gd name="connsiteY24" fmla="*/ 895350 h 1409700"/>
              <a:gd name="connsiteX25" fmla="*/ 1590675 w 3505200"/>
              <a:gd name="connsiteY25" fmla="*/ 1028700 h 1409700"/>
              <a:gd name="connsiteX26" fmla="*/ 1466850 w 3505200"/>
              <a:gd name="connsiteY26" fmla="*/ 923925 h 1409700"/>
              <a:gd name="connsiteX27" fmla="*/ 1447800 w 3505200"/>
              <a:gd name="connsiteY27" fmla="*/ 933450 h 1409700"/>
              <a:gd name="connsiteX28" fmla="*/ 1619250 w 3505200"/>
              <a:gd name="connsiteY28" fmla="*/ 1095375 h 1409700"/>
              <a:gd name="connsiteX29" fmla="*/ 1800225 w 3505200"/>
              <a:gd name="connsiteY29" fmla="*/ 885825 h 1409700"/>
              <a:gd name="connsiteX30" fmla="*/ 1533525 w 3505200"/>
              <a:gd name="connsiteY30" fmla="*/ 628650 h 1409700"/>
              <a:gd name="connsiteX31" fmla="*/ 1171575 w 3505200"/>
              <a:gd name="connsiteY31" fmla="*/ 981075 h 1409700"/>
              <a:gd name="connsiteX32" fmla="*/ 1209675 w 3505200"/>
              <a:gd name="connsiteY32" fmla="*/ 1133475 h 1409700"/>
              <a:gd name="connsiteX33" fmla="*/ 1076325 w 3505200"/>
              <a:gd name="connsiteY33" fmla="*/ 1228725 h 1409700"/>
              <a:gd name="connsiteX34" fmla="*/ 923925 w 3505200"/>
              <a:gd name="connsiteY34" fmla="*/ 1190625 h 1409700"/>
              <a:gd name="connsiteX35" fmla="*/ 571500 w 3505200"/>
              <a:gd name="connsiteY35" fmla="*/ 876300 h 1409700"/>
              <a:gd name="connsiteX36" fmla="*/ 209550 w 3505200"/>
              <a:gd name="connsiteY36" fmla="*/ 695325 h 1409700"/>
              <a:gd name="connsiteX37" fmla="*/ 0 w 3505200"/>
              <a:gd name="connsiteY37" fmla="*/ 733425 h 1409700"/>
              <a:gd name="connsiteX38" fmla="*/ 438150 w 3505200"/>
              <a:gd name="connsiteY38" fmla="*/ 590550 h 1409700"/>
              <a:gd name="connsiteX39" fmla="*/ 895350 w 3505200"/>
              <a:gd name="connsiteY39" fmla="*/ 704850 h 1409700"/>
              <a:gd name="connsiteX40" fmla="*/ 981075 w 3505200"/>
              <a:gd name="connsiteY40" fmla="*/ 847725 h 1409700"/>
              <a:gd name="connsiteX41" fmla="*/ 990600 w 3505200"/>
              <a:gd name="connsiteY41" fmla="*/ 819150 h 1409700"/>
              <a:gd name="connsiteX42" fmla="*/ 971550 w 3505200"/>
              <a:gd name="connsiteY42" fmla="*/ 695325 h 1409700"/>
              <a:gd name="connsiteX43" fmla="*/ 1685925 w 3505200"/>
              <a:gd name="connsiteY43" fmla="*/ 38100 h 1409700"/>
              <a:gd name="connsiteX44" fmla="*/ 1914525 w 3505200"/>
              <a:gd name="connsiteY44" fmla="*/ 104775 h 1409700"/>
              <a:gd name="connsiteX45" fmla="*/ 1943100 w 3505200"/>
              <a:gd name="connsiteY45" fmla="*/ 95250 h 1409700"/>
              <a:gd name="connsiteX46" fmla="*/ 1924050 w 3505200"/>
              <a:gd name="connsiteY46" fmla="*/ 66675 h 1409700"/>
              <a:gd name="connsiteX47" fmla="*/ 2000250 w 3505200"/>
              <a:gd name="connsiteY47" fmla="*/ 19050 h 1409700"/>
              <a:gd name="connsiteX48" fmla="*/ 2162175 w 3505200"/>
              <a:gd name="connsiteY48" fmla="*/ 104775 h 1409700"/>
              <a:gd name="connsiteX49" fmla="*/ 2114550 w 3505200"/>
              <a:gd name="connsiteY49" fmla="*/ 257175 h 1409700"/>
              <a:gd name="connsiteX50" fmla="*/ 2562225 w 3505200"/>
              <a:gd name="connsiteY50" fmla="*/ 0 h 1409700"/>
              <a:gd name="connsiteX51" fmla="*/ 3095625 w 3505200"/>
              <a:gd name="connsiteY51" fmla="*/ 447675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505200" h="1409700">
                <a:moveTo>
                  <a:pt x="3095625" y="447675"/>
                </a:moveTo>
                <a:cubicBezTo>
                  <a:pt x="3095625" y="676275"/>
                  <a:pt x="2905125" y="781050"/>
                  <a:pt x="2733675" y="781050"/>
                </a:cubicBezTo>
                <a:cubicBezTo>
                  <a:pt x="2628900" y="781050"/>
                  <a:pt x="2428875" y="704850"/>
                  <a:pt x="2428875" y="542925"/>
                </a:cubicBezTo>
                <a:cubicBezTo>
                  <a:pt x="2428875" y="428625"/>
                  <a:pt x="2524125" y="381000"/>
                  <a:pt x="2590800" y="381000"/>
                </a:cubicBezTo>
                <a:cubicBezTo>
                  <a:pt x="2638425" y="381000"/>
                  <a:pt x="2676525" y="371475"/>
                  <a:pt x="2714625" y="457200"/>
                </a:cubicBezTo>
                <a:cubicBezTo>
                  <a:pt x="2714625" y="457200"/>
                  <a:pt x="2724150" y="457200"/>
                  <a:pt x="2724150" y="438150"/>
                </a:cubicBezTo>
                <a:cubicBezTo>
                  <a:pt x="2724150" y="333375"/>
                  <a:pt x="2590800" y="323850"/>
                  <a:pt x="2571750" y="323850"/>
                </a:cubicBezTo>
                <a:cubicBezTo>
                  <a:pt x="2428875" y="323850"/>
                  <a:pt x="2352675" y="447675"/>
                  <a:pt x="2352675" y="552450"/>
                </a:cubicBezTo>
                <a:cubicBezTo>
                  <a:pt x="2352675" y="809625"/>
                  <a:pt x="2619375" y="885825"/>
                  <a:pt x="2752725" y="885825"/>
                </a:cubicBezTo>
                <a:cubicBezTo>
                  <a:pt x="2876550" y="885825"/>
                  <a:pt x="2981325" y="847725"/>
                  <a:pt x="3114675" y="733425"/>
                </a:cubicBezTo>
                <a:cubicBezTo>
                  <a:pt x="3105150" y="771525"/>
                  <a:pt x="3152775" y="838200"/>
                  <a:pt x="3209925" y="857250"/>
                </a:cubicBezTo>
                <a:lnTo>
                  <a:pt x="3257550" y="847725"/>
                </a:lnTo>
                <a:cubicBezTo>
                  <a:pt x="3171825" y="790575"/>
                  <a:pt x="3190875" y="762000"/>
                  <a:pt x="3190875" y="723900"/>
                </a:cubicBezTo>
                <a:cubicBezTo>
                  <a:pt x="3190875" y="628650"/>
                  <a:pt x="3228975" y="600075"/>
                  <a:pt x="3305175" y="600075"/>
                </a:cubicBezTo>
                <a:cubicBezTo>
                  <a:pt x="3419475" y="600075"/>
                  <a:pt x="3505200" y="704850"/>
                  <a:pt x="3505200" y="809625"/>
                </a:cubicBezTo>
                <a:cubicBezTo>
                  <a:pt x="3505200" y="1076325"/>
                  <a:pt x="3209925" y="1028700"/>
                  <a:pt x="3209925" y="1066800"/>
                </a:cubicBezTo>
                <a:cubicBezTo>
                  <a:pt x="3209925" y="1095375"/>
                  <a:pt x="3228975" y="1066800"/>
                  <a:pt x="3228975" y="1095375"/>
                </a:cubicBezTo>
                <a:cubicBezTo>
                  <a:pt x="3228975" y="1123950"/>
                  <a:pt x="3076575" y="1266825"/>
                  <a:pt x="3067050" y="1276350"/>
                </a:cubicBezTo>
                <a:cubicBezTo>
                  <a:pt x="3028950" y="1304925"/>
                  <a:pt x="2981325" y="1323975"/>
                  <a:pt x="2933700" y="1333500"/>
                </a:cubicBezTo>
                <a:cubicBezTo>
                  <a:pt x="2857500" y="1352550"/>
                  <a:pt x="2724150" y="1371600"/>
                  <a:pt x="2705100" y="1371600"/>
                </a:cubicBezTo>
                <a:cubicBezTo>
                  <a:pt x="2609850" y="1371600"/>
                  <a:pt x="2228850" y="1314450"/>
                  <a:pt x="2257425" y="1171575"/>
                </a:cubicBezTo>
                <a:cubicBezTo>
                  <a:pt x="2171700" y="1362075"/>
                  <a:pt x="1962150" y="1409700"/>
                  <a:pt x="1847850" y="1409700"/>
                </a:cubicBezTo>
                <a:cubicBezTo>
                  <a:pt x="1676400" y="1409700"/>
                  <a:pt x="1285875" y="1266825"/>
                  <a:pt x="1285875" y="981075"/>
                </a:cubicBezTo>
                <a:cubicBezTo>
                  <a:pt x="1285875" y="819150"/>
                  <a:pt x="1428750" y="733425"/>
                  <a:pt x="1543050" y="733425"/>
                </a:cubicBezTo>
                <a:cubicBezTo>
                  <a:pt x="1638300" y="733425"/>
                  <a:pt x="1714500" y="800100"/>
                  <a:pt x="1714500" y="895350"/>
                </a:cubicBezTo>
                <a:cubicBezTo>
                  <a:pt x="1714500" y="990600"/>
                  <a:pt x="1647825" y="1028700"/>
                  <a:pt x="1590675" y="1028700"/>
                </a:cubicBezTo>
                <a:cubicBezTo>
                  <a:pt x="1524000" y="1028700"/>
                  <a:pt x="1504950" y="981075"/>
                  <a:pt x="1466850" y="923925"/>
                </a:cubicBezTo>
                <a:cubicBezTo>
                  <a:pt x="1466850" y="923925"/>
                  <a:pt x="1457325" y="923925"/>
                  <a:pt x="1447800" y="933450"/>
                </a:cubicBezTo>
                <a:cubicBezTo>
                  <a:pt x="1447800" y="1019175"/>
                  <a:pt x="1543050" y="1095375"/>
                  <a:pt x="1619250" y="1095375"/>
                </a:cubicBezTo>
                <a:cubicBezTo>
                  <a:pt x="1743075" y="1095375"/>
                  <a:pt x="1800225" y="952500"/>
                  <a:pt x="1800225" y="885825"/>
                </a:cubicBezTo>
                <a:cubicBezTo>
                  <a:pt x="1800225" y="714375"/>
                  <a:pt x="1657350" y="628650"/>
                  <a:pt x="1533525" y="628650"/>
                </a:cubicBezTo>
                <a:cubicBezTo>
                  <a:pt x="1323975" y="628650"/>
                  <a:pt x="1171575" y="809625"/>
                  <a:pt x="1171575" y="981075"/>
                </a:cubicBezTo>
                <a:cubicBezTo>
                  <a:pt x="1171575" y="1009650"/>
                  <a:pt x="1209675" y="1114425"/>
                  <a:pt x="1209675" y="1133475"/>
                </a:cubicBezTo>
                <a:cubicBezTo>
                  <a:pt x="1209675" y="1219200"/>
                  <a:pt x="1095375" y="1228725"/>
                  <a:pt x="1076325" y="1228725"/>
                </a:cubicBezTo>
                <a:cubicBezTo>
                  <a:pt x="1057275" y="1228725"/>
                  <a:pt x="971550" y="1200150"/>
                  <a:pt x="923925" y="1190625"/>
                </a:cubicBezTo>
                <a:cubicBezTo>
                  <a:pt x="790575" y="1152525"/>
                  <a:pt x="657225" y="990600"/>
                  <a:pt x="571500" y="876300"/>
                </a:cubicBezTo>
                <a:cubicBezTo>
                  <a:pt x="476250" y="723900"/>
                  <a:pt x="323850" y="695325"/>
                  <a:pt x="209550" y="695325"/>
                </a:cubicBezTo>
                <a:cubicBezTo>
                  <a:pt x="190500" y="695325"/>
                  <a:pt x="66675" y="714375"/>
                  <a:pt x="0" y="733425"/>
                </a:cubicBezTo>
                <a:cubicBezTo>
                  <a:pt x="47625" y="638175"/>
                  <a:pt x="323850" y="590550"/>
                  <a:pt x="438150" y="590550"/>
                </a:cubicBezTo>
                <a:cubicBezTo>
                  <a:pt x="581025" y="590550"/>
                  <a:pt x="781050" y="638175"/>
                  <a:pt x="895350" y="704850"/>
                </a:cubicBezTo>
                <a:cubicBezTo>
                  <a:pt x="914400" y="752475"/>
                  <a:pt x="942975" y="800100"/>
                  <a:pt x="981075" y="847725"/>
                </a:cubicBezTo>
                <a:cubicBezTo>
                  <a:pt x="990600" y="838200"/>
                  <a:pt x="990600" y="838200"/>
                  <a:pt x="990600" y="819150"/>
                </a:cubicBezTo>
                <a:cubicBezTo>
                  <a:pt x="990600" y="790575"/>
                  <a:pt x="971550" y="714375"/>
                  <a:pt x="971550" y="695325"/>
                </a:cubicBezTo>
                <a:cubicBezTo>
                  <a:pt x="971550" y="352425"/>
                  <a:pt x="1390650" y="38100"/>
                  <a:pt x="1685925" y="38100"/>
                </a:cubicBezTo>
                <a:cubicBezTo>
                  <a:pt x="1762125" y="38100"/>
                  <a:pt x="1838325" y="66675"/>
                  <a:pt x="1914525" y="104775"/>
                </a:cubicBezTo>
                <a:cubicBezTo>
                  <a:pt x="1924050" y="104775"/>
                  <a:pt x="1933575" y="104775"/>
                  <a:pt x="1943100" y="95250"/>
                </a:cubicBezTo>
                <a:cubicBezTo>
                  <a:pt x="1933575" y="85725"/>
                  <a:pt x="1924050" y="85725"/>
                  <a:pt x="1924050" y="66675"/>
                </a:cubicBezTo>
                <a:cubicBezTo>
                  <a:pt x="1924050" y="28575"/>
                  <a:pt x="1990725" y="19050"/>
                  <a:pt x="2000250" y="19050"/>
                </a:cubicBezTo>
                <a:cubicBezTo>
                  <a:pt x="2076450" y="19050"/>
                  <a:pt x="2105025" y="66675"/>
                  <a:pt x="2162175" y="104775"/>
                </a:cubicBezTo>
                <a:cubicBezTo>
                  <a:pt x="2133600" y="152400"/>
                  <a:pt x="2095500" y="190500"/>
                  <a:pt x="2114550" y="257175"/>
                </a:cubicBezTo>
                <a:cubicBezTo>
                  <a:pt x="2257425" y="19050"/>
                  <a:pt x="2381250" y="0"/>
                  <a:pt x="2562225" y="0"/>
                </a:cubicBezTo>
                <a:cubicBezTo>
                  <a:pt x="2809875" y="0"/>
                  <a:pt x="3095625" y="142875"/>
                  <a:pt x="3095625" y="447675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图形 10">
            <a:extLst>
              <a:ext uri="{FF2B5EF4-FFF2-40B4-BE49-F238E27FC236}">
                <a16:creationId xmlns:a16="http://schemas.microsoft.com/office/drawing/2014/main" id="{8BA7442F-2820-43EF-9784-149B5155DC89}"/>
              </a:ext>
            </a:extLst>
          </p:cNvPr>
          <p:cNvSpPr/>
          <p:nvPr/>
        </p:nvSpPr>
        <p:spPr>
          <a:xfrm>
            <a:off x="636580" y="3612330"/>
            <a:ext cx="2797210" cy="1684073"/>
          </a:xfrm>
          <a:custGeom>
            <a:avLst/>
            <a:gdLst>
              <a:gd name="connsiteX0" fmla="*/ 1524000 w 3914775"/>
              <a:gd name="connsiteY0" fmla="*/ 4233 h 2356908"/>
              <a:gd name="connsiteX1" fmla="*/ 1895475 w 3914775"/>
              <a:gd name="connsiteY1" fmla="*/ 461433 h 2356908"/>
              <a:gd name="connsiteX2" fmla="*/ 1524000 w 3914775"/>
              <a:gd name="connsiteY2" fmla="*/ 880533 h 2356908"/>
              <a:gd name="connsiteX3" fmla="*/ 1171575 w 3914775"/>
              <a:gd name="connsiteY3" fmla="*/ 604308 h 2356908"/>
              <a:gd name="connsiteX4" fmla="*/ 1409700 w 3914775"/>
              <a:gd name="connsiteY4" fmla="*/ 366183 h 2356908"/>
              <a:gd name="connsiteX5" fmla="*/ 1581150 w 3914775"/>
              <a:gd name="connsiteY5" fmla="*/ 480483 h 2356908"/>
              <a:gd name="connsiteX6" fmla="*/ 1619250 w 3914775"/>
              <a:gd name="connsiteY6" fmla="*/ 613833 h 2356908"/>
              <a:gd name="connsiteX7" fmla="*/ 1666875 w 3914775"/>
              <a:gd name="connsiteY7" fmla="*/ 537633 h 2356908"/>
              <a:gd name="connsiteX8" fmla="*/ 1419225 w 3914775"/>
              <a:gd name="connsiteY8" fmla="*/ 289983 h 2356908"/>
              <a:gd name="connsiteX9" fmla="*/ 1095375 w 3914775"/>
              <a:gd name="connsiteY9" fmla="*/ 613833 h 2356908"/>
              <a:gd name="connsiteX10" fmla="*/ 1524000 w 3914775"/>
              <a:gd name="connsiteY10" fmla="*/ 956733 h 2356908"/>
              <a:gd name="connsiteX11" fmla="*/ 1952625 w 3914775"/>
              <a:gd name="connsiteY11" fmla="*/ 594783 h 2356908"/>
              <a:gd name="connsiteX12" fmla="*/ 2390775 w 3914775"/>
              <a:gd name="connsiteY12" fmla="*/ 956733 h 2356908"/>
              <a:gd name="connsiteX13" fmla="*/ 2809875 w 3914775"/>
              <a:gd name="connsiteY13" fmla="*/ 604308 h 2356908"/>
              <a:gd name="connsiteX14" fmla="*/ 2476500 w 3914775"/>
              <a:gd name="connsiteY14" fmla="*/ 289983 h 2356908"/>
              <a:gd name="connsiteX15" fmla="*/ 2238375 w 3914775"/>
              <a:gd name="connsiteY15" fmla="*/ 537633 h 2356908"/>
              <a:gd name="connsiteX16" fmla="*/ 2276475 w 3914775"/>
              <a:gd name="connsiteY16" fmla="*/ 613833 h 2356908"/>
              <a:gd name="connsiteX17" fmla="*/ 2486025 w 3914775"/>
              <a:gd name="connsiteY17" fmla="*/ 366183 h 2356908"/>
              <a:gd name="connsiteX18" fmla="*/ 2743200 w 3914775"/>
              <a:gd name="connsiteY18" fmla="*/ 604308 h 2356908"/>
              <a:gd name="connsiteX19" fmla="*/ 2381250 w 3914775"/>
              <a:gd name="connsiteY19" fmla="*/ 880533 h 2356908"/>
              <a:gd name="connsiteX20" fmla="*/ 2009775 w 3914775"/>
              <a:gd name="connsiteY20" fmla="*/ 461433 h 2356908"/>
              <a:gd name="connsiteX21" fmla="*/ 2352675 w 3914775"/>
              <a:gd name="connsiteY21" fmla="*/ 13758 h 2356908"/>
              <a:gd name="connsiteX22" fmla="*/ 2514600 w 3914775"/>
              <a:gd name="connsiteY22" fmla="*/ 4233 h 2356908"/>
              <a:gd name="connsiteX23" fmla="*/ 3067050 w 3914775"/>
              <a:gd name="connsiteY23" fmla="*/ 299508 h 2356908"/>
              <a:gd name="connsiteX24" fmla="*/ 2886075 w 3914775"/>
              <a:gd name="connsiteY24" fmla="*/ 718608 h 2356908"/>
              <a:gd name="connsiteX25" fmla="*/ 3238500 w 3914775"/>
              <a:gd name="connsiteY25" fmla="*/ 1061508 h 2356908"/>
              <a:gd name="connsiteX26" fmla="*/ 3562350 w 3914775"/>
              <a:gd name="connsiteY26" fmla="*/ 737658 h 2356908"/>
              <a:gd name="connsiteX27" fmla="*/ 3486150 w 3914775"/>
              <a:gd name="connsiteY27" fmla="*/ 537633 h 2356908"/>
              <a:gd name="connsiteX28" fmla="*/ 3448050 w 3914775"/>
              <a:gd name="connsiteY28" fmla="*/ 537633 h 2356908"/>
              <a:gd name="connsiteX29" fmla="*/ 3438525 w 3914775"/>
              <a:gd name="connsiteY29" fmla="*/ 566208 h 2356908"/>
              <a:gd name="connsiteX30" fmla="*/ 3495675 w 3914775"/>
              <a:gd name="connsiteY30" fmla="*/ 737658 h 2356908"/>
              <a:gd name="connsiteX31" fmla="*/ 3238500 w 3914775"/>
              <a:gd name="connsiteY31" fmla="*/ 985308 h 2356908"/>
              <a:gd name="connsiteX32" fmla="*/ 2962275 w 3914775"/>
              <a:gd name="connsiteY32" fmla="*/ 699558 h 2356908"/>
              <a:gd name="connsiteX33" fmla="*/ 3429000 w 3914775"/>
              <a:gd name="connsiteY33" fmla="*/ 280458 h 2356908"/>
              <a:gd name="connsiteX34" fmla="*/ 3914775 w 3914775"/>
              <a:gd name="connsiteY34" fmla="*/ 823383 h 2356908"/>
              <a:gd name="connsiteX35" fmla="*/ 3333750 w 3914775"/>
              <a:gd name="connsiteY35" fmla="*/ 1375833 h 2356908"/>
              <a:gd name="connsiteX36" fmla="*/ 2743200 w 3914775"/>
              <a:gd name="connsiteY36" fmla="*/ 994833 h 2356908"/>
              <a:gd name="connsiteX37" fmla="*/ 2333625 w 3914775"/>
              <a:gd name="connsiteY37" fmla="*/ 1280583 h 2356908"/>
              <a:gd name="connsiteX38" fmla="*/ 2286000 w 3914775"/>
              <a:gd name="connsiteY38" fmla="*/ 1452033 h 2356908"/>
              <a:gd name="connsiteX39" fmla="*/ 2628900 w 3914775"/>
              <a:gd name="connsiteY39" fmla="*/ 1804458 h 2356908"/>
              <a:gd name="connsiteX40" fmla="*/ 2962275 w 3914775"/>
              <a:gd name="connsiteY40" fmla="*/ 1509183 h 2356908"/>
              <a:gd name="connsiteX41" fmla="*/ 2924175 w 3914775"/>
              <a:gd name="connsiteY41" fmla="*/ 1366308 h 2356908"/>
              <a:gd name="connsiteX42" fmla="*/ 2886075 w 3914775"/>
              <a:gd name="connsiteY42" fmla="*/ 1366308 h 2356908"/>
              <a:gd name="connsiteX43" fmla="*/ 2867025 w 3914775"/>
              <a:gd name="connsiteY43" fmla="*/ 1394883 h 2356908"/>
              <a:gd name="connsiteX44" fmla="*/ 2886075 w 3914775"/>
              <a:gd name="connsiteY44" fmla="*/ 1490133 h 2356908"/>
              <a:gd name="connsiteX45" fmla="*/ 2628900 w 3914775"/>
              <a:gd name="connsiteY45" fmla="*/ 1728258 h 2356908"/>
              <a:gd name="connsiteX46" fmla="*/ 2362200 w 3914775"/>
              <a:gd name="connsiteY46" fmla="*/ 1452033 h 2356908"/>
              <a:gd name="connsiteX47" fmla="*/ 2743200 w 3914775"/>
              <a:gd name="connsiteY47" fmla="*/ 1061508 h 2356908"/>
              <a:gd name="connsiteX48" fmla="*/ 3286125 w 3914775"/>
              <a:gd name="connsiteY48" fmla="*/ 1556808 h 2356908"/>
              <a:gd name="connsiteX49" fmla="*/ 2847975 w 3914775"/>
              <a:gd name="connsiteY49" fmla="*/ 2109258 h 2356908"/>
              <a:gd name="connsiteX50" fmla="*/ 2733675 w 3914775"/>
              <a:gd name="connsiteY50" fmla="*/ 2137833 h 2356908"/>
              <a:gd name="connsiteX51" fmla="*/ 2562225 w 3914775"/>
              <a:gd name="connsiteY51" fmla="*/ 2137833 h 2356908"/>
              <a:gd name="connsiteX52" fmla="*/ 1952625 w 3914775"/>
              <a:gd name="connsiteY52" fmla="*/ 2356908 h 2356908"/>
              <a:gd name="connsiteX53" fmla="*/ 1171575 w 3914775"/>
              <a:gd name="connsiteY53" fmla="*/ 2128308 h 2356908"/>
              <a:gd name="connsiteX54" fmla="*/ 619125 w 3914775"/>
              <a:gd name="connsiteY54" fmla="*/ 1547283 h 2356908"/>
              <a:gd name="connsiteX55" fmla="*/ 1143000 w 3914775"/>
              <a:gd name="connsiteY55" fmla="*/ 1061508 h 2356908"/>
              <a:gd name="connsiteX56" fmla="*/ 1543050 w 3914775"/>
              <a:gd name="connsiteY56" fmla="*/ 1452033 h 2356908"/>
              <a:gd name="connsiteX57" fmla="*/ 1276350 w 3914775"/>
              <a:gd name="connsiteY57" fmla="*/ 1728258 h 2356908"/>
              <a:gd name="connsiteX58" fmla="*/ 1019175 w 3914775"/>
              <a:gd name="connsiteY58" fmla="*/ 1490133 h 2356908"/>
              <a:gd name="connsiteX59" fmla="*/ 1038225 w 3914775"/>
              <a:gd name="connsiteY59" fmla="*/ 1394883 h 2356908"/>
              <a:gd name="connsiteX60" fmla="*/ 1028700 w 3914775"/>
              <a:gd name="connsiteY60" fmla="*/ 1366308 h 2356908"/>
              <a:gd name="connsiteX61" fmla="*/ 981075 w 3914775"/>
              <a:gd name="connsiteY61" fmla="*/ 1366308 h 2356908"/>
              <a:gd name="connsiteX62" fmla="*/ 952500 w 3914775"/>
              <a:gd name="connsiteY62" fmla="*/ 1490133 h 2356908"/>
              <a:gd name="connsiteX63" fmla="*/ 1266825 w 3914775"/>
              <a:gd name="connsiteY63" fmla="*/ 1804458 h 2356908"/>
              <a:gd name="connsiteX64" fmla="*/ 1619250 w 3914775"/>
              <a:gd name="connsiteY64" fmla="*/ 1452033 h 2356908"/>
              <a:gd name="connsiteX65" fmla="*/ 1571625 w 3914775"/>
              <a:gd name="connsiteY65" fmla="*/ 1299633 h 2356908"/>
              <a:gd name="connsiteX66" fmla="*/ 1143000 w 3914775"/>
              <a:gd name="connsiteY66" fmla="*/ 994833 h 2356908"/>
              <a:gd name="connsiteX67" fmla="*/ 571500 w 3914775"/>
              <a:gd name="connsiteY67" fmla="*/ 1375833 h 2356908"/>
              <a:gd name="connsiteX68" fmla="*/ 409575 w 3914775"/>
              <a:gd name="connsiteY68" fmla="*/ 1347258 h 2356908"/>
              <a:gd name="connsiteX69" fmla="*/ 0 w 3914775"/>
              <a:gd name="connsiteY69" fmla="*/ 956733 h 2356908"/>
              <a:gd name="connsiteX70" fmla="*/ 0 w 3914775"/>
              <a:gd name="connsiteY70" fmla="*/ 680508 h 2356908"/>
              <a:gd name="connsiteX71" fmla="*/ 466725 w 3914775"/>
              <a:gd name="connsiteY71" fmla="*/ 280458 h 2356908"/>
              <a:gd name="connsiteX72" fmla="*/ 942975 w 3914775"/>
              <a:gd name="connsiteY72" fmla="*/ 690033 h 2356908"/>
              <a:gd name="connsiteX73" fmla="*/ 657225 w 3914775"/>
              <a:gd name="connsiteY73" fmla="*/ 985308 h 2356908"/>
              <a:gd name="connsiteX74" fmla="*/ 409575 w 3914775"/>
              <a:gd name="connsiteY74" fmla="*/ 737658 h 2356908"/>
              <a:gd name="connsiteX75" fmla="*/ 476250 w 3914775"/>
              <a:gd name="connsiteY75" fmla="*/ 566208 h 2356908"/>
              <a:gd name="connsiteX76" fmla="*/ 466725 w 3914775"/>
              <a:gd name="connsiteY76" fmla="*/ 537633 h 2356908"/>
              <a:gd name="connsiteX77" fmla="*/ 419100 w 3914775"/>
              <a:gd name="connsiteY77" fmla="*/ 537633 h 2356908"/>
              <a:gd name="connsiteX78" fmla="*/ 342900 w 3914775"/>
              <a:gd name="connsiteY78" fmla="*/ 737658 h 2356908"/>
              <a:gd name="connsiteX79" fmla="*/ 666750 w 3914775"/>
              <a:gd name="connsiteY79" fmla="*/ 1061508 h 2356908"/>
              <a:gd name="connsiteX80" fmla="*/ 1019175 w 3914775"/>
              <a:gd name="connsiteY80" fmla="*/ 718608 h 2356908"/>
              <a:gd name="connsiteX81" fmla="*/ 838200 w 3914775"/>
              <a:gd name="connsiteY81" fmla="*/ 299508 h 2356908"/>
              <a:gd name="connsiteX82" fmla="*/ 1390650 w 3914775"/>
              <a:gd name="connsiteY82" fmla="*/ 4233 h 2356908"/>
              <a:gd name="connsiteX83" fmla="*/ 1524000 w 3914775"/>
              <a:gd name="connsiteY83" fmla="*/ 4233 h 235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914775" h="2356908">
                <a:moveTo>
                  <a:pt x="1524000" y="4233"/>
                </a:moveTo>
                <a:cubicBezTo>
                  <a:pt x="1771650" y="70908"/>
                  <a:pt x="1895475" y="280458"/>
                  <a:pt x="1895475" y="461433"/>
                </a:cubicBezTo>
                <a:cubicBezTo>
                  <a:pt x="1895475" y="632883"/>
                  <a:pt x="1743075" y="880533"/>
                  <a:pt x="1524000" y="880533"/>
                </a:cubicBezTo>
                <a:cubicBezTo>
                  <a:pt x="1352550" y="880533"/>
                  <a:pt x="1171575" y="794808"/>
                  <a:pt x="1171575" y="604308"/>
                </a:cubicBezTo>
                <a:cubicBezTo>
                  <a:pt x="1171575" y="432858"/>
                  <a:pt x="1266825" y="366183"/>
                  <a:pt x="1409700" y="366183"/>
                </a:cubicBezTo>
                <a:cubicBezTo>
                  <a:pt x="1485900" y="366183"/>
                  <a:pt x="1552575" y="356658"/>
                  <a:pt x="1581150" y="480483"/>
                </a:cubicBezTo>
                <a:cubicBezTo>
                  <a:pt x="1590675" y="509058"/>
                  <a:pt x="1562100" y="566208"/>
                  <a:pt x="1619250" y="613833"/>
                </a:cubicBezTo>
                <a:cubicBezTo>
                  <a:pt x="1666875" y="594783"/>
                  <a:pt x="1666875" y="556683"/>
                  <a:pt x="1666875" y="537633"/>
                </a:cubicBezTo>
                <a:cubicBezTo>
                  <a:pt x="1666875" y="385233"/>
                  <a:pt x="1562100" y="289983"/>
                  <a:pt x="1419225" y="289983"/>
                </a:cubicBezTo>
                <a:cubicBezTo>
                  <a:pt x="1209675" y="289983"/>
                  <a:pt x="1095375" y="413808"/>
                  <a:pt x="1095375" y="613833"/>
                </a:cubicBezTo>
                <a:cubicBezTo>
                  <a:pt x="1095375" y="842433"/>
                  <a:pt x="1352550" y="956733"/>
                  <a:pt x="1524000" y="956733"/>
                </a:cubicBezTo>
                <a:cubicBezTo>
                  <a:pt x="1704975" y="956733"/>
                  <a:pt x="1847850" y="823383"/>
                  <a:pt x="1952625" y="594783"/>
                </a:cubicBezTo>
                <a:cubicBezTo>
                  <a:pt x="2047875" y="823383"/>
                  <a:pt x="2181225" y="956733"/>
                  <a:pt x="2390775" y="956733"/>
                </a:cubicBezTo>
                <a:cubicBezTo>
                  <a:pt x="2590800" y="956733"/>
                  <a:pt x="2809875" y="823383"/>
                  <a:pt x="2809875" y="604308"/>
                </a:cubicBezTo>
                <a:cubicBezTo>
                  <a:pt x="2809875" y="385233"/>
                  <a:pt x="2667000" y="289983"/>
                  <a:pt x="2476500" y="289983"/>
                </a:cubicBezTo>
                <a:cubicBezTo>
                  <a:pt x="2305050" y="289983"/>
                  <a:pt x="2238375" y="404283"/>
                  <a:pt x="2238375" y="537633"/>
                </a:cubicBezTo>
                <a:cubicBezTo>
                  <a:pt x="2238375" y="556683"/>
                  <a:pt x="2247900" y="613833"/>
                  <a:pt x="2276475" y="613833"/>
                </a:cubicBezTo>
                <a:cubicBezTo>
                  <a:pt x="2371725" y="613833"/>
                  <a:pt x="2209800" y="366183"/>
                  <a:pt x="2486025" y="366183"/>
                </a:cubicBezTo>
                <a:cubicBezTo>
                  <a:pt x="2647950" y="366183"/>
                  <a:pt x="2743200" y="461433"/>
                  <a:pt x="2743200" y="604308"/>
                </a:cubicBezTo>
                <a:cubicBezTo>
                  <a:pt x="2743200" y="804333"/>
                  <a:pt x="2505075" y="880533"/>
                  <a:pt x="2381250" y="880533"/>
                </a:cubicBezTo>
                <a:cubicBezTo>
                  <a:pt x="2152650" y="880533"/>
                  <a:pt x="2009775" y="632883"/>
                  <a:pt x="2009775" y="461433"/>
                </a:cubicBezTo>
                <a:cubicBezTo>
                  <a:pt x="2009775" y="280458"/>
                  <a:pt x="2105025" y="109008"/>
                  <a:pt x="2352675" y="13758"/>
                </a:cubicBezTo>
                <a:cubicBezTo>
                  <a:pt x="2390775" y="-5292"/>
                  <a:pt x="2486025" y="4233"/>
                  <a:pt x="2514600" y="4233"/>
                </a:cubicBezTo>
                <a:cubicBezTo>
                  <a:pt x="2705100" y="4233"/>
                  <a:pt x="2838450" y="32808"/>
                  <a:pt x="3067050" y="299508"/>
                </a:cubicBezTo>
                <a:cubicBezTo>
                  <a:pt x="2924175" y="347133"/>
                  <a:pt x="2886075" y="632883"/>
                  <a:pt x="2886075" y="718608"/>
                </a:cubicBezTo>
                <a:cubicBezTo>
                  <a:pt x="2886075" y="918633"/>
                  <a:pt x="3067050" y="1061508"/>
                  <a:pt x="3238500" y="1061508"/>
                </a:cubicBezTo>
                <a:cubicBezTo>
                  <a:pt x="3409950" y="1061508"/>
                  <a:pt x="3562350" y="909108"/>
                  <a:pt x="3562350" y="737658"/>
                </a:cubicBezTo>
                <a:cubicBezTo>
                  <a:pt x="3562350" y="661458"/>
                  <a:pt x="3543300" y="604308"/>
                  <a:pt x="3486150" y="537633"/>
                </a:cubicBezTo>
                <a:lnTo>
                  <a:pt x="3448050" y="537633"/>
                </a:lnTo>
                <a:cubicBezTo>
                  <a:pt x="3438525" y="547158"/>
                  <a:pt x="3438525" y="547158"/>
                  <a:pt x="3438525" y="566208"/>
                </a:cubicBezTo>
                <a:cubicBezTo>
                  <a:pt x="3438525" y="594783"/>
                  <a:pt x="3495675" y="718608"/>
                  <a:pt x="3495675" y="737658"/>
                </a:cubicBezTo>
                <a:cubicBezTo>
                  <a:pt x="3495675" y="880533"/>
                  <a:pt x="3343275" y="985308"/>
                  <a:pt x="3238500" y="985308"/>
                </a:cubicBezTo>
                <a:cubicBezTo>
                  <a:pt x="3067050" y="985308"/>
                  <a:pt x="2962275" y="851958"/>
                  <a:pt x="2962275" y="699558"/>
                </a:cubicBezTo>
                <a:cubicBezTo>
                  <a:pt x="2962275" y="356658"/>
                  <a:pt x="3181350" y="280458"/>
                  <a:pt x="3429000" y="280458"/>
                </a:cubicBezTo>
                <a:cubicBezTo>
                  <a:pt x="3771900" y="280458"/>
                  <a:pt x="3914775" y="575733"/>
                  <a:pt x="3914775" y="823383"/>
                </a:cubicBezTo>
                <a:cubicBezTo>
                  <a:pt x="3914775" y="1099608"/>
                  <a:pt x="3714750" y="1356783"/>
                  <a:pt x="3333750" y="1375833"/>
                </a:cubicBezTo>
                <a:cubicBezTo>
                  <a:pt x="3257550" y="1099608"/>
                  <a:pt x="2943225" y="994833"/>
                  <a:pt x="2743200" y="994833"/>
                </a:cubicBezTo>
                <a:cubicBezTo>
                  <a:pt x="2571750" y="994833"/>
                  <a:pt x="2447925" y="1051983"/>
                  <a:pt x="2333625" y="1280583"/>
                </a:cubicBezTo>
                <a:cubicBezTo>
                  <a:pt x="2305050" y="1328208"/>
                  <a:pt x="2286000" y="1423458"/>
                  <a:pt x="2286000" y="1452033"/>
                </a:cubicBezTo>
                <a:cubicBezTo>
                  <a:pt x="2286000" y="1642533"/>
                  <a:pt x="2476500" y="1804458"/>
                  <a:pt x="2628900" y="1804458"/>
                </a:cubicBezTo>
                <a:cubicBezTo>
                  <a:pt x="2790825" y="1804458"/>
                  <a:pt x="2962275" y="1661583"/>
                  <a:pt x="2962275" y="1509183"/>
                </a:cubicBezTo>
                <a:cubicBezTo>
                  <a:pt x="2962275" y="1471083"/>
                  <a:pt x="2933700" y="1375833"/>
                  <a:pt x="2924175" y="1366308"/>
                </a:cubicBezTo>
                <a:lnTo>
                  <a:pt x="2886075" y="1366308"/>
                </a:lnTo>
                <a:cubicBezTo>
                  <a:pt x="2876550" y="1375833"/>
                  <a:pt x="2867025" y="1366308"/>
                  <a:pt x="2867025" y="1394883"/>
                </a:cubicBezTo>
                <a:cubicBezTo>
                  <a:pt x="2867025" y="1413933"/>
                  <a:pt x="2886075" y="1461558"/>
                  <a:pt x="2886075" y="1490133"/>
                </a:cubicBezTo>
                <a:cubicBezTo>
                  <a:pt x="2886075" y="1642533"/>
                  <a:pt x="2743200" y="1728258"/>
                  <a:pt x="2628900" y="1728258"/>
                </a:cubicBezTo>
                <a:cubicBezTo>
                  <a:pt x="2466975" y="1728258"/>
                  <a:pt x="2362200" y="1585383"/>
                  <a:pt x="2362200" y="1452033"/>
                </a:cubicBezTo>
                <a:cubicBezTo>
                  <a:pt x="2362200" y="1252008"/>
                  <a:pt x="2562225" y="1061508"/>
                  <a:pt x="2743200" y="1061508"/>
                </a:cubicBezTo>
                <a:cubicBezTo>
                  <a:pt x="3028950" y="1061508"/>
                  <a:pt x="3286125" y="1223433"/>
                  <a:pt x="3286125" y="1556808"/>
                </a:cubicBezTo>
                <a:cubicBezTo>
                  <a:pt x="3286125" y="1766358"/>
                  <a:pt x="3124200" y="2061633"/>
                  <a:pt x="2847975" y="2109258"/>
                </a:cubicBezTo>
                <a:cubicBezTo>
                  <a:pt x="2819400" y="2109258"/>
                  <a:pt x="2762250" y="2137833"/>
                  <a:pt x="2733675" y="2137833"/>
                </a:cubicBezTo>
                <a:lnTo>
                  <a:pt x="2562225" y="2137833"/>
                </a:lnTo>
                <a:cubicBezTo>
                  <a:pt x="2371725" y="2109258"/>
                  <a:pt x="2133600" y="2147358"/>
                  <a:pt x="1952625" y="2356908"/>
                </a:cubicBezTo>
                <a:cubicBezTo>
                  <a:pt x="1704975" y="2080683"/>
                  <a:pt x="1409700" y="2147358"/>
                  <a:pt x="1171575" y="2128308"/>
                </a:cubicBezTo>
                <a:cubicBezTo>
                  <a:pt x="800100" y="2109258"/>
                  <a:pt x="619125" y="1813983"/>
                  <a:pt x="619125" y="1547283"/>
                </a:cubicBezTo>
                <a:cubicBezTo>
                  <a:pt x="619125" y="1213908"/>
                  <a:pt x="895350" y="1061508"/>
                  <a:pt x="1143000" y="1061508"/>
                </a:cubicBezTo>
                <a:cubicBezTo>
                  <a:pt x="1343025" y="1061508"/>
                  <a:pt x="1543050" y="1252008"/>
                  <a:pt x="1543050" y="1452033"/>
                </a:cubicBezTo>
                <a:cubicBezTo>
                  <a:pt x="1543050" y="1613958"/>
                  <a:pt x="1400175" y="1728258"/>
                  <a:pt x="1276350" y="1728258"/>
                </a:cubicBezTo>
                <a:cubicBezTo>
                  <a:pt x="1133475" y="1728258"/>
                  <a:pt x="1019175" y="1623483"/>
                  <a:pt x="1019175" y="1490133"/>
                </a:cubicBezTo>
                <a:cubicBezTo>
                  <a:pt x="1019175" y="1461558"/>
                  <a:pt x="1038225" y="1423458"/>
                  <a:pt x="1038225" y="1394883"/>
                </a:cubicBezTo>
                <a:cubicBezTo>
                  <a:pt x="1038225" y="1375833"/>
                  <a:pt x="1028700" y="1385358"/>
                  <a:pt x="1028700" y="1366308"/>
                </a:cubicBezTo>
                <a:lnTo>
                  <a:pt x="981075" y="1366308"/>
                </a:lnTo>
                <a:cubicBezTo>
                  <a:pt x="942975" y="1394883"/>
                  <a:pt x="952500" y="1452033"/>
                  <a:pt x="952500" y="1490133"/>
                </a:cubicBezTo>
                <a:cubicBezTo>
                  <a:pt x="952500" y="1680633"/>
                  <a:pt x="1123950" y="1804458"/>
                  <a:pt x="1266825" y="1804458"/>
                </a:cubicBezTo>
                <a:cubicBezTo>
                  <a:pt x="1457325" y="1804458"/>
                  <a:pt x="1619250" y="1613958"/>
                  <a:pt x="1619250" y="1452033"/>
                </a:cubicBezTo>
                <a:cubicBezTo>
                  <a:pt x="1619250" y="1423458"/>
                  <a:pt x="1590675" y="1347258"/>
                  <a:pt x="1571625" y="1299633"/>
                </a:cubicBezTo>
                <a:cubicBezTo>
                  <a:pt x="1476375" y="1051983"/>
                  <a:pt x="1295400" y="994833"/>
                  <a:pt x="1143000" y="994833"/>
                </a:cubicBezTo>
                <a:cubicBezTo>
                  <a:pt x="933450" y="994833"/>
                  <a:pt x="647700" y="1099608"/>
                  <a:pt x="571500" y="1375833"/>
                </a:cubicBezTo>
                <a:cubicBezTo>
                  <a:pt x="523875" y="1375833"/>
                  <a:pt x="466725" y="1347258"/>
                  <a:pt x="409575" y="1347258"/>
                </a:cubicBezTo>
                <a:cubicBezTo>
                  <a:pt x="228600" y="1328208"/>
                  <a:pt x="0" y="1071033"/>
                  <a:pt x="0" y="956733"/>
                </a:cubicBezTo>
                <a:lnTo>
                  <a:pt x="0" y="680508"/>
                </a:lnTo>
                <a:cubicBezTo>
                  <a:pt x="114300" y="347133"/>
                  <a:pt x="247650" y="280458"/>
                  <a:pt x="466725" y="280458"/>
                </a:cubicBezTo>
                <a:cubicBezTo>
                  <a:pt x="742950" y="280458"/>
                  <a:pt x="942975" y="366183"/>
                  <a:pt x="942975" y="690033"/>
                </a:cubicBezTo>
                <a:cubicBezTo>
                  <a:pt x="942975" y="861483"/>
                  <a:pt x="828675" y="985308"/>
                  <a:pt x="657225" y="985308"/>
                </a:cubicBezTo>
                <a:cubicBezTo>
                  <a:pt x="523875" y="985308"/>
                  <a:pt x="409575" y="861483"/>
                  <a:pt x="409575" y="737658"/>
                </a:cubicBezTo>
                <a:cubicBezTo>
                  <a:pt x="409575" y="661458"/>
                  <a:pt x="476250" y="604308"/>
                  <a:pt x="476250" y="566208"/>
                </a:cubicBezTo>
                <a:cubicBezTo>
                  <a:pt x="476250" y="547158"/>
                  <a:pt x="466725" y="556683"/>
                  <a:pt x="466725" y="537633"/>
                </a:cubicBezTo>
                <a:lnTo>
                  <a:pt x="419100" y="537633"/>
                </a:lnTo>
                <a:cubicBezTo>
                  <a:pt x="333375" y="642408"/>
                  <a:pt x="342900" y="661458"/>
                  <a:pt x="342900" y="737658"/>
                </a:cubicBezTo>
                <a:cubicBezTo>
                  <a:pt x="342900" y="928158"/>
                  <a:pt x="514350" y="1061508"/>
                  <a:pt x="666750" y="1061508"/>
                </a:cubicBezTo>
                <a:cubicBezTo>
                  <a:pt x="857250" y="1061508"/>
                  <a:pt x="1019175" y="890058"/>
                  <a:pt x="1019175" y="718608"/>
                </a:cubicBezTo>
                <a:cubicBezTo>
                  <a:pt x="1019175" y="604308"/>
                  <a:pt x="971550" y="366183"/>
                  <a:pt x="838200" y="299508"/>
                </a:cubicBezTo>
                <a:cubicBezTo>
                  <a:pt x="1066800" y="32808"/>
                  <a:pt x="1181100" y="4233"/>
                  <a:pt x="1390650" y="4233"/>
                </a:cubicBezTo>
                <a:cubicBezTo>
                  <a:pt x="1419225" y="4233"/>
                  <a:pt x="1485900" y="-5292"/>
                  <a:pt x="1524000" y="4233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13">
            <a:extLst>
              <a:ext uri="{FF2B5EF4-FFF2-40B4-BE49-F238E27FC236}">
                <a16:creationId xmlns:a16="http://schemas.microsoft.com/office/drawing/2014/main" id="{8EF6DB43-CCA6-4A90-95F2-7A0F0B061EAC}"/>
              </a:ext>
            </a:extLst>
          </p:cNvPr>
          <p:cNvSpPr/>
          <p:nvPr/>
        </p:nvSpPr>
        <p:spPr>
          <a:xfrm>
            <a:off x="4056231" y="3574950"/>
            <a:ext cx="4827554" cy="1721453"/>
          </a:xfrm>
          <a:custGeom>
            <a:avLst/>
            <a:gdLst>
              <a:gd name="connsiteX0" fmla="*/ 1453256 w 4827554"/>
              <a:gd name="connsiteY0" fmla="*/ 336806 h 1721453"/>
              <a:gd name="connsiteX1" fmla="*/ 1665319 w 4827554"/>
              <a:gd name="connsiteY1" fmla="*/ 268197 h 1721453"/>
              <a:gd name="connsiteX2" fmla="*/ 1989651 w 4827554"/>
              <a:gd name="connsiteY2" fmla="*/ 442838 h 1721453"/>
              <a:gd name="connsiteX3" fmla="*/ 1889856 w 4827554"/>
              <a:gd name="connsiteY3" fmla="*/ 654901 h 1721453"/>
              <a:gd name="connsiteX4" fmla="*/ 2126868 w 4827554"/>
              <a:gd name="connsiteY4" fmla="*/ 910624 h 1721453"/>
              <a:gd name="connsiteX5" fmla="*/ 2326457 w 4827554"/>
              <a:gd name="connsiteY5" fmla="*/ 723509 h 1721453"/>
              <a:gd name="connsiteX6" fmla="*/ 2189240 w 4827554"/>
              <a:gd name="connsiteY6" fmla="*/ 561343 h 1721453"/>
              <a:gd name="connsiteX7" fmla="*/ 2158054 w 4827554"/>
              <a:gd name="connsiteY7" fmla="*/ 598766 h 1721453"/>
              <a:gd name="connsiteX8" fmla="*/ 2257848 w 4827554"/>
              <a:gd name="connsiteY8" fmla="*/ 723509 h 1721453"/>
              <a:gd name="connsiteX9" fmla="*/ 2126868 w 4827554"/>
              <a:gd name="connsiteY9" fmla="*/ 835778 h 1721453"/>
              <a:gd name="connsiteX10" fmla="*/ 1964702 w 4827554"/>
              <a:gd name="connsiteY10" fmla="*/ 654901 h 1721453"/>
              <a:gd name="connsiteX11" fmla="*/ 2239137 w 4827554"/>
              <a:gd name="connsiteY11" fmla="*/ 417889 h 1721453"/>
              <a:gd name="connsiteX12" fmla="*/ 3037492 w 4827554"/>
              <a:gd name="connsiteY12" fmla="*/ 817066 h 1721453"/>
              <a:gd name="connsiteX13" fmla="*/ 3511516 w 4827554"/>
              <a:gd name="connsiteY13" fmla="*/ 717272 h 1721453"/>
              <a:gd name="connsiteX14" fmla="*/ 3860796 w 4827554"/>
              <a:gd name="connsiteY14" fmla="*/ 835778 h 1721453"/>
              <a:gd name="connsiteX15" fmla="*/ 3848322 w 4827554"/>
              <a:gd name="connsiteY15" fmla="*/ 842015 h 1721453"/>
              <a:gd name="connsiteX16" fmla="*/ 3711104 w 4827554"/>
              <a:gd name="connsiteY16" fmla="*/ 829541 h 1721453"/>
              <a:gd name="connsiteX17" fmla="*/ 3006306 w 4827554"/>
              <a:gd name="connsiteY17" fmla="*/ 1029130 h 1721453"/>
              <a:gd name="connsiteX18" fmla="*/ 2675737 w 4827554"/>
              <a:gd name="connsiteY18" fmla="*/ 823304 h 1721453"/>
              <a:gd name="connsiteX19" fmla="*/ 2650789 w 4827554"/>
              <a:gd name="connsiteY19" fmla="*/ 804592 h 1721453"/>
              <a:gd name="connsiteX20" fmla="*/ 2619603 w 4827554"/>
              <a:gd name="connsiteY20" fmla="*/ 842015 h 1721453"/>
              <a:gd name="connsiteX21" fmla="*/ 2912749 w 4827554"/>
              <a:gd name="connsiteY21" fmla="*/ 1085264 h 1721453"/>
              <a:gd name="connsiteX22" fmla="*/ 3505278 w 4827554"/>
              <a:gd name="connsiteY22" fmla="*/ 1353461 h 1721453"/>
              <a:gd name="connsiteX23" fmla="*/ 4035436 w 4827554"/>
              <a:gd name="connsiteY23" fmla="*/ 1191295 h 1721453"/>
              <a:gd name="connsiteX24" fmla="*/ 4677863 w 4827554"/>
              <a:gd name="connsiteY24" fmla="*/ 1347224 h 1721453"/>
              <a:gd name="connsiteX25" fmla="*/ 4827554 w 4827554"/>
              <a:gd name="connsiteY25" fmla="*/ 1347224 h 1721453"/>
              <a:gd name="connsiteX26" fmla="*/ 4478274 w 4827554"/>
              <a:gd name="connsiteY26" fmla="*/ 1453256 h 1721453"/>
              <a:gd name="connsiteX27" fmla="*/ 4135230 w 4827554"/>
              <a:gd name="connsiteY27" fmla="*/ 1434544 h 1721453"/>
              <a:gd name="connsiteX28" fmla="*/ 3025018 w 4827554"/>
              <a:gd name="connsiteY28" fmla="*/ 1721453 h 1721453"/>
              <a:gd name="connsiteX29" fmla="*/ 2619603 w 4827554"/>
              <a:gd name="connsiteY29" fmla="*/ 1397121 h 1721453"/>
              <a:gd name="connsiteX30" fmla="*/ 2837903 w 4827554"/>
              <a:gd name="connsiteY30" fmla="*/ 1185058 h 1721453"/>
              <a:gd name="connsiteX31" fmla="*/ 3043729 w 4827554"/>
              <a:gd name="connsiteY31" fmla="*/ 1378410 h 1721453"/>
              <a:gd name="connsiteX32" fmla="*/ 2931461 w 4827554"/>
              <a:gd name="connsiteY32" fmla="*/ 1509390 h 1721453"/>
              <a:gd name="connsiteX33" fmla="*/ 2831666 w 4827554"/>
              <a:gd name="connsiteY33" fmla="*/ 1453256 h 1721453"/>
              <a:gd name="connsiteX34" fmla="*/ 2794243 w 4827554"/>
              <a:gd name="connsiteY34" fmla="*/ 1484441 h 1721453"/>
              <a:gd name="connsiteX35" fmla="*/ 2931461 w 4827554"/>
              <a:gd name="connsiteY35" fmla="*/ 1577999 h 1721453"/>
              <a:gd name="connsiteX36" fmla="*/ 3112338 w 4827554"/>
              <a:gd name="connsiteY36" fmla="*/ 1384647 h 1721453"/>
              <a:gd name="connsiteX37" fmla="*/ 2831666 w 4827554"/>
              <a:gd name="connsiteY37" fmla="*/ 1116450 h 1721453"/>
              <a:gd name="connsiteX38" fmla="*/ 2557232 w 4827554"/>
              <a:gd name="connsiteY38" fmla="*/ 1322276 h 1721453"/>
              <a:gd name="connsiteX39" fmla="*/ 2557232 w 4827554"/>
              <a:gd name="connsiteY39" fmla="*/ 1447019 h 1721453"/>
              <a:gd name="connsiteX40" fmla="*/ 2557232 w 4827554"/>
              <a:gd name="connsiteY40" fmla="*/ 1478204 h 1721453"/>
              <a:gd name="connsiteX41" fmla="*/ 2413777 w 4827554"/>
              <a:gd name="connsiteY41" fmla="*/ 1347224 h 1721453"/>
              <a:gd name="connsiteX42" fmla="*/ 2401303 w 4827554"/>
              <a:gd name="connsiteY42" fmla="*/ 1378410 h 1721453"/>
              <a:gd name="connsiteX43" fmla="*/ 2245374 w 4827554"/>
              <a:gd name="connsiteY43" fmla="*/ 1577999 h 1721453"/>
              <a:gd name="connsiteX44" fmla="*/ 2164291 w 4827554"/>
              <a:gd name="connsiteY44" fmla="*/ 1553050 h 1721453"/>
              <a:gd name="connsiteX45" fmla="*/ 2239137 w 4827554"/>
              <a:gd name="connsiteY45" fmla="*/ 1359698 h 1721453"/>
              <a:gd name="connsiteX46" fmla="*/ 2239137 w 4827554"/>
              <a:gd name="connsiteY46" fmla="*/ 1222481 h 1721453"/>
              <a:gd name="connsiteX47" fmla="*/ 1889856 w 4827554"/>
              <a:gd name="connsiteY47" fmla="*/ 916861 h 1721453"/>
              <a:gd name="connsiteX48" fmla="*/ 1571762 w 4827554"/>
              <a:gd name="connsiteY48" fmla="*/ 1210007 h 1721453"/>
              <a:gd name="connsiteX49" fmla="*/ 1827485 w 4827554"/>
              <a:gd name="connsiteY49" fmla="*/ 1496916 h 1721453"/>
              <a:gd name="connsiteX50" fmla="*/ 2070734 w 4827554"/>
              <a:gd name="connsiteY50" fmla="*/ 1334750 h 1721453"/>
              <a:gd name="connsiteX51" fmla="*/ 2033311 w 4827554"/>
              <a:gd name="connsiteY51" fmla="*/ 1303564 h 1721453"/>
              <a:gd name="connsiteX52" fmla="*/ 1945991 w 4827554"/>
              <a:gd name="connsiteY52" fmla="*/ 1384647 h 1721453"/>
              <a:gd name="connsiteX53" fmla="*/ 1827485 w 4827554"/>
              <a:gd name="connsiteY53" fmla="*/ 1422070 h 1721453"/>
              <a:gd name="connsiteX54" fmla="*/ 1646608 w 4827554"/>
              <a:gd name="connsiteY54" fmla="*/ 1210007 h 1721453"/>
              <a:gd name="connsiteX55" fmla="*/ 1883619 w 4827554"/>
              <a:gd name="connsiteY55" fmla="*/ 991707 h 1721453"/>
              <a:gd name="connsiteX56" fmla="*/ 2170528 w 4827554"/>
              <a:gd name="connsiteY56" fmla="*/ 1291090 h 1721453"/>
              <a:gd name="connsiteX57" fmla="*/ 1696505 w 4827554"/>
              <a:gd name="connsiteY57" fmla="*/ 1702742 h 1721453"/>
              <a:gd name="connsiteX58" fmla="*/ 1303564 w 4827554"/>
              <a:gd name="connsiteY58" fmla="*/ 1372173 h 1721453"/>
              <a:gd name="connsiteX59" fmla="*/ 929335 w 4827554"/>
              <a:gd name="connsiteY59" fmla="*/ 1640370 h 1721453"/>
              <a:gd name="connsiteX60" fmla="*/ 742221 w 4827554"/>
              <a:gd name="connsiteY60" fmla="*/ 1553050 h 1721453"/>
              <a:gd name="connsiteX61" fmla="*/ 866964 w 4827554"/>
              <a:gd name="connsiteY61" fmla="*/ 1328513 h 1721453"/>
              <a:gd name="connsiteX62" fmla="*/ 866964 w 4827554"/>
              <a:gd name="connsiteY62" fmla="*/ 1197533 h 1721453"/>
              <a:gd name="connsiteX63" fmla="*/ 561344 w 4827554"/>
              <a:gd name="connsiteY63" fmla="*/ 948047 h 1721453"/>
              <a:gd name="connsiteX64" fmla="*/ 305620 w 4827554"/>
              <a:gd name="connsiteY64" fmla="*/ 1197533 h 1721453"/>
              <a:gd name="connsiteX65" fmla="*/ 442838 w 4827554"/>
              <a:gd name="connsiteY65" fmla="*/ 1415833 h 1721453"/>
              <a:gd name="connsiteX66" fmla="*/ 474023 w 4827554"/>
              <a:gd name="connsiteY66" fmla="*/ 1384647 h 1721453"/>
              <a:gd name="connsiteX67" fmla="*/ 380466 w 4827554"/>
              <a:gd name="connsiteY67" fmla="*/ 1197533 h 1721453"/>
              <a:gd name="connsiteX68" fmla="*/ 561344 w 4827554"/>
              <a:gd name="connsiteY68" fmla="*/ 1022892 h 1721453"/>
              <a:gd name="connsiteX69" fmla="*/ 798355 w 4827554"/>
              <a:gd name="connsiteY69" fmla="*/ 1266141 h 1721453"/>
              <a:gd name="connsiteX70" fmla="*/ 667375 w 4827554"/>
              <a:gd name="connsiteY70" fmla="*/ 1503153 h 1721453"/>
              <a:gd name="connsiteX71" fmla="*/ 642426 w 4827554"/>
              <a:gd name="connsiteY71" fmla="*/ 1528101 h 1721453"/>
              <a:gd name="connsiteX72" fmla="*/ 417889 w 4827554"/>
              <a:gd name="connsiteY72" fmla="*/ 1596710 h 1721453"/>
              <a:gd name="connsiteX73" fmla="*/ 31186 w 4827554"/>
              <a:gd name="connsiteY73" fmla="*/ 1409596 h 1721453"/>
              <a:gd name="connsiteX74" fmla="*/ 0 w 4827554"/>
              <a:gd name="connsiteY74" fmla="*/ 1322276 h 1721453"/>
              <a:gd name="connsiteX75" fmla="*/ 0 w 4827554"/>
              <a:gd name="connsiteY75" fmla="*/ 1191295 h 1721453"/>
              <a:gd name="connsiteX76" fmla="*/ 249486 w 4827554"/>
              <a:gd name="connsiteY76" fmla="*/ 966758 h 1721453"/>
              <a:gd name="connsiteX77" fmla="*/ 374229 w 4827554"/>
              <a:gd name="connsiteY77" fmla="*/ 979232 h 1721453"/>
              <a:gd name="connsiteX78" fmla="*/ 311858 w 4827554"/>
              <a:gd name="connsiteY78" fmla="*/ 804592 h 1721453"/>
              <a:gd name="connsiteX79" fmla="*/ 548869 w 4827554"/>
              <a:gd name="connsiteY79" fmla="*/ 561343 h 1721453"/>
              <a:gd name="connsiteX80" fmla="*/ 598766 w 4827554"/>
              <a:gd name="connsiteY80" fmla="*/ 567581 h 1721453"/>
              <a:gd name="connsiteX81" fmla="*/ 692324 w 4827554"/>
              <a:gd name="connsiteY81" fmla="*/ 673612 h 1721453"/>
              <a:gd name="connsiteX82" fmla="*/ 785881 w 4827554"/>
              <a:gd name="connsiteY82" fmla="*/ 723509 h 1721453"/>
              <a:gd name="connsiteX83" fmla="*/ 848252 w 4827554"/>
              <a:gd name="connsiteY83" fmla="*/ 742221 h 1721453"/>
              <a:gd name="connsiteX84" fmla="*/ 904387 w 4827554"/>
              <a:gd name="connsiteY84" fmla="*/ 748458 h 1721453"/>
              <a:gd name="connsiteX85" fmla="*/ 1210007 w 4827554"/>
              <a:gd name="connsiteY85" fmla="*/ 486498 h 1721453"/>
              <a:gd name="connsiteX86" fmla="*/ 1004181 w 4827554"/>
              <a:gd name="connsiteY86" fmla="*/ 237012 h 1721453"/>
              <a:gd name="connsiteX87" fmla="*/ 960521 w 4827554"/>
              <a:gd name="connsiteY87" fmla="*/ 268197 h 1721453"/>
              <a:gd name="connsiteX88" fmla="*/ 972995 w 4827554"/>
              <a:gd name="connsiteY88" fmla="*/ 293146 h 1721453"/>
              <a:gd name="connsiteX89" fmla="*/ 1141398 w 4827554"/>
              <a:gd name="connsiteY89" fmla="*/ 486498 h 1721453"/>
              <a:gd name="connsiteX90" fmla="*/ 904387 w 4827554"/>
              <a:gd name="connsiteY90" fmla="*/ 679849 h 1721453"/>
              <a:gd name="connsiteX91" fmla="*/ 611241 w 4827554"/>
              <a:gd name="connsiteY91" fmla="*/ 349280 h 1721453"/>
              <a:gd name="connsiteX92" fmla="*/ 1004181 w 4827554"/>
              <a:gd name="connsiteY92" fmla="*/ 0 h 1721453"/>
              <a:gd name="connsiteX93" fmla="*/ 1453256 w 4827554"/>
              <a:gd name="connsiteY93" fmla="*/ 336806 h 172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827554" h="1721453">
                <a:moveTo>
                  <a:pt x="1453256" y="336806"/>
                </a:moveTo>
                <a:cubicBezTo>
                  <a:pt x="1515627" y="286909"/>
                  <a:pt x="1596710" y="268197"/>
                  <a:pt x="1665319" y="268197"/>
                </a:cubicBezTo>
                <a:cubicBezTo>
                  <a:pt x="1765113" y="268197"/>
                  <a:pt x="1896094" y="311857"/>
                  <a:pt x="1989651" y="442838"/>
                </a:cubicBezTo>
                <a:cubicBezTo>
                  <a:pt x="1927279" y="505209"/>
                  <a:pt x="1889856" y="586292"/>
                  <a:pt x="1889856" y="654901"/>
                </a:cubicBezTo>
                <a:cubicBezTo>
                  <a:pt x="1889856" y="792118"/>
                  <a:pt x="2008362" y="910624"/>
                  <a:pt x="2126868" y="910624"/>
                </a:cubicBezTo>
                <a:cubicBezTo>
                  <a:pt x="2239137" y="910624"/>
                  <a:pt x="2326457" y="823304"/>
                  <a:pt x="2326457" y="723509"/>
                </a:cubicBezTo>
                <a:cubicBezTo>
                  <a:pt x="2326457" y="654901"/>
                  <a:pt x="2270323" y="561343"/>
                  <a:pt x="2189240" y="561343"/>
                </a:cubicBezTo>
                <a:cubicBezTo>
                  <a:pt x="2164291" y="561343"/>
                  <a:pt x="2158054" y="580055"/>
                  <a:pt x="2158054" y="598766"/>
                </a:cubicBezTo>
                <a:cubicBezTo>
                  <a:pt x="2158054" y="636189"/>
                  <a:pt x="2257848" y="629952"/>
                  <a:pt x="2257848" y="723509"/>
                </a:cubicBezTo>
                <a:cubicBezTo>
                  <a:pt x="2257848" y="804592"/>
                  <a:pt x="2164291" y="835778"/>
                  <a:pt x="2126868" y="835778"/>
                </a:cubicBezTo>
                <a:cubicBezTo>
                  <a:pt x="2020837" y="835778"/>
                  <a:pt x="1964702" y="723509"/>
                  <a:pt x="1964702" y="654901"/>
                </a:cubicBezTo>
                <a:cubicBezTo>
                  <a:pt x="1964702" y="486498"/>
                  <a:pt x="2133105" y="417889"/>
                  <a:pt x="2239137" y="417889"/>
                </a:cubicBezTo>
                <a:cubicBezTo>
                  <a:pt x="2544757" y="417889"/>
                  <a:pt x="2713160" y="817066"/>
                  <a:pt x="3037492" y="817066"/>
                </a:cubicBezTo>
                <a:cubicBezTo>
                  <a:pt x="3180947" y="817066"/>
                  <a:pt x="3361824" y="717272"/>
                  <a:pt x="3511516" y="717272"/>
                </a:cubicBezTo>
                <a:cubicBezTo>
                  <a:pt x="3623784" y="717272"/>
                  <a:pt x="3754764" y="742221"/>
                  <a:pt x="3860796" y="835778"/>
                </a:cubicBezTo>
                <a:cubicBezTo>
                  <a:pt x="3860796" y="835778"/>
                  <a:pt x="3860796" y="842015"/>
                  <a:pt x="3848322" y="842015"/>
                </a:cubicBezTo>
                <a:cubicBezTo>
                  <a:pt x="3829610" y="842015"/>
                  <a:pt x="3723579" y="829541"/>
                  <a:pt x="3711104" y="829541"/>
                </a:cubicBezTo>
                <a:cubicBezTo>
                  <a:pt x="3430433" y="829541"/>
                  <a:pt x="3262030" y="1029130"/>
                  <a:pt x="3006306" y="1029130"/>
                </a:cubicBezTo>
                <a:cubicBezTo>
                  <a:pt x="2894038" y="1029130"/>
                  <a:pt x="2744346" y="972995"/>
                  <a:pt x="2675737" y="823304"/>
                </a:cubicBezTo>
                <a:cubicBezTo>
                  <a:pt x="2675737" y="817066"/>
                  <a:pt x="2663263" y="804592"/>
                  <a:pt x="2650789" y="804592"/>
                </a:cubicBezTo>
                <a:cubicBezTo>
                  <a:pt x="2625840" y="804592"/>
                  <a:pt x="2619603" y="823304"/>
                  <a:pt x="2619603" y="842015"/>
                </a:cubicBezTo>
                <a:cubicBezTo>
                  <a:pt x="2619603" y="960521"/>
                  <a:pt x="2825429" y="1085264"/>
                  <a:pt x="2912749" y="1085264"/>
                </a:cubicBezTo>
                <a:cubicBezTo>
                  <a:pt x="3262030" y="1091501"/>
                  <a:pt x="3249555" y="1353461"/>
                  <a:pt x="3505278" y="1353461"/>
                </a:cubicBezTo>
                <a:cubicBezTo>
                  <a:pt x="3711104" y="1353461"/>
                  <a:pt x="3842084" y="1191295"/>
                  <a:pt x="4035436" y="1191295"/>
                </a:cubicBezTo>
                <a:cubicBezTo>
                  <a:pt x="4247499" y="1191295"/>
                  <a:pt x="4478274" y="1340987"/>
                  <a:pt x="4677863" y="1347224"/>
                </a:cubicBezTo>
                <a:cubicBezTo>
                  <a:pt x="4790131" y="1347224"/>
                  <a:pt x="4808843" y="1340987"/>
                  <a:pt x="4827554" y="1347224"/>
                </a:cubicBezTo>
                <a:cubicBezTo>
                  <a:pt x="4659151" y="1465730"/>
                  <a:pt x="4603017" y="1453256"/>
                  <a:pt x="4478274" y="1453256"/>
                </a:cubicBezTo>
                <a:lnTo>
                  <a:pt x="4135230" y="1434544"/>
                </a:lnTo>
                <a:cubicBezTo>
                  <a:pt x="3767239" y="1409596"/>
                  <a:pt x="3386773" y="1721453"/>
                  <a:pt x="3025018" y="1721453"/>
                </a:cubicBezTo>
                <a:cubicBezTo>
                  <a:pt x="2862852" y="1721453"/>
                  <a:pt x="2619603" y="1627896"/>
                  <a:pt x="2619603" y="1397121"/>
                </a:cubicBezTo>
                <a:cubicBezTo>
                  <a:pt x="2619603" y="1272378"/>
                  <a:pt x="2725635" y="1185058"/>
                  <a:pt x="2837903" y="1185058"/>
                </a:cubicBezTo>
                <a:cubicBezTo>
                  <a:pt x="2943935" y="1185058"/>
                  <a:pt x="3043729" y="1284853"/>
                  <a:pt x="3043729" y="1378410"/>
                </a:cubicBezTo>
                <a:cubicBezTo>
                  <a:pt x="3043729" y="1453256"/>
                  <a:pt x="2993832" y="1509390"/>
                  <a:pt x="2931461" y="1509390"/>
                </a:cubicBezTo>
                <a:cubicBezTo>
                  <a:pt x="2881563" y="1509390"/>
                  <a:pt x="2862852" y="1453256"/>
                  <a:pt x="2831666" y="1453256"/>
                </a:cubicBezTo>
                <a:cubicBezTo>
                  <a:pt x="2800480" y="1453256"/>
                  <a:pt x="2794243" y="1471967"/>
                  <a:pt x="2794243" y="1484441"/>
                </a:cubicBezTo>
                <a:cubicBezTo>
                  <a:pt x="2794243" y="1565524"/>
                  <a:pt x="2925223" y="1577999"/>
                  <a:pt x="2931461" y="1577999"/>
                </a:cubicBezTo>
                <a:cubicBezTo>
                  <a:pt x="3049966" y="1577999"/>
                  <a:pt x="3112338" y="1471967"/>
                  <a:pt x="3112338" y="1384647"/>
                </a:cubicBezTo>
                <a:cubicBezTo>
                  <a:pt x="3112338" y="1222481"/>
                  <a:pt x="2968883" y="1116450"/>
                  <a:pt x="2831666" y="1116450"/>
                </a:cubicBezTo>
                <a:cubicBezTo>
                  <a:pt x="2731872" y="1116450"/>
                  <a:pt x="2594654" y="1172584"/>
                  <a:pt x="2557232" y="1322276"/>
                </a:cubicBezTo>
                <a:cubicBezTo>
                  <a:pt x="2544757" y="1353461"/>
                  <a:pt x="2557232" y="1428307"/>
                  <a:pt x="2557232" y="1447019"/>
                </a:cubicBezTo>
                <a:lnTo>
                  <a:pt x="2557232" y="1478204"/>
                </a:lnTo>
                <a:cubicBezTo>
                  <a:pt x="2482386" y="1465730"/>
                  <a:pt x="2444963" y="1384647"/>
                  <a:pt x="2413777" y="1347224"/>
                </a:cubicBezTo>
                <a:cubicBezTo>
                  <a:pt x="2407540" y="1353461"/>
                  <a:pt x="2401303" y="1359698"/>
                  <a:pt x="2401303" y="1378410"/>
                </a:cubicBezTo>
                <a:cubicBezTo>
                  <a:pt x="2407540" y="1496916"/>
                  <a:pt x="2338931" y="1577999"/>
                  <a:pt x="2245374" y="1577999"/>
                </a:cubicBezTo>
                <a:cubicBezTo>
                  <a:pt x="2214188" y="1577999"/>
                  <a:pt x="2201714" y="1577999"/>
                  <a:pt x="2164291" y="1553050"/>
                </a:cubicBezTo>
                <a:cubicBezTo>
                  <a:pt x="2183003" y="1490679"/>
                  <a:pt x="2226663" y="1409596"/>
                  <a:pt x="2239137" y="1359698"/>
                </a:cubicBezTo>
                <a:lnTo>
                  <a:pt x="2239137" y="1222481"/>
                </a:lnTo>
                <a:cubicBezTo>
                  <a:pt x="2214188" y="1035367"/>
                  <a:pt x="2033311" y="916861"/>
                  <a:pt x="1889856" y="916861"/>
                </a:cubicBezTo>
                <a:cubicBezTo>
                  <a:pt x="1727691" y="916861"/>
                  <a:pt x="1571762" y="1029130"/>
                  <a:pt x="1571762" y="1210007"/>
                </a:cubicBezTo>
                <a:cubicBezTo>
                  <a:pt x="1571762" y="1353461"/>
                  <a:pt x="1677793" y="1496916"/>
                  <a:pt x="1827485" y="1496916"/>
                </a:cubicBezTo>
                <a:cubicBezTo>
                  <a:pt x="1883619" y="1496916"/>
                  <a:pt x="2070734" y="1434544"/>
                  <a:pt x="2070734" y="1334750"/>
                </a:cubicBezTo>
                <a:cubicBezTo>
                  <a:pt x="2070734" y="1309801"/>
                  <a:pt x="2045785" y="1303564"/>
                  <a:pt x="2033311" y="1303564"/>
                </a:cubicBezTo>
                <a:cubicBezTo>
                  <a:pt x="1995888" y="1303564"/>
                  <a:pt x="1977177" y="1365936"/>
                  <a:pt x="1945991" y="1384647"/>
                </a:cubicBezTo>
                <a:cubicBezTo>
                  <a:pt x="1896094" y="1415833"/>
                  <a:pt x="1864908" y="1422070"/>
                  <a:pt x="1827485" y="1422070"/>
                </a:cubicBezTo>
                <a:cubicBezTo>
                  <a:pt x="1684031" y="1422070"/>
                  <a:pt x="1646608" y="1291090"/>
                  <a:pt x="1646608" y="1210007"/>
                </a:cubicBezTo>
                <a:cubicBezTo>
                  <a:pt x="1646608" y="1060315"/>
                  <a:pt x="1777588" y="991707"/>
                  <a:pt x="1883619" y="991707"/>
                </a:cubicBezTo>
                <a:cubicBezTo>
                  <a:pt x="2064497" y="991707"/>
                  <a:pt x="2170528" y="1153873"/>
                  <a:pt x="2170528" y="1291090"/>
                </a:cubicBezTo>
                <a:cubicBezTo>
                  <a:pt x="2170528" y="1571761"/>
                  <a:pt x="1889856" y="1702742"/>
                  <a:pt x="1696505" y="1702742"/>
                </a:cubicBezTo>
                <a:cubicBezTo>
                  <a:pt x="1521865" y="1702742"/>
                  <a:pt x="1365936" y="1596710"/>
                  <a:pt x="1303564" y="1372173"/>
                </a:cubicBezTo>
                <a:cubicBezTo>
                  <a:pt x="1234956" y="1540576"/>
                  <a:pt x="1054078" y="1640370"/>
                  <a:pt x="929335" y="1640370"/>
                </a:cubicBezTo>
                <a:cubicBezTo>
                  <a:pt x="873201" y="1640370"/>
                  <a:pt x="785881" y="1615422"/>
                  <a:pt x="742221" y="1553050"/>
                </a:cubicBezTo>
                <a:cubicBezTo>
                  <a:pt x="817067" y="1478204"/>
                  <a:pt x="848252" y="1403358"/>
                  <a:pt x="866964" y="1328513"/>
                </a:cubicBezTo>
                <a:lnTo>
                  <a:pt x="866964" y="1197533"/>
                </a:lnTo>
                <a:cubicBezTo>
                  <a:pt x="823304" y="1035367"/>
                  <a:pt x="692324" y="948047"/>
                  <a:pt x="561344" y="948047"/>
                </a:cubicBezTo>
                <a:cubicBezTo>
                  <a:pt x="399178" y="948047"/>
                  <a:pt x="305620" y="1060315"/>
                  <a:pt x="305620" y="1197533"/>
                </a:cubicBezTo>
                <a:cubicBezTo>
                  <a:pt x="305620" y="1253667"/>
                  <a:pt x="343043" y="1415833"/>
                  <a:pt x="442838" y="1415833"/>
                </a:cubicBezTo>
                <a:cubicBezTo>
                  <a:pt x="467786" y="1415833"/>
                  <a:pt x="474023" y="1409596"/>
                  <a:pt x="474023" y="1384647"/>
                </a:cubicBezTo>
                <a:cubicBezTo>
                  <a:pt x="474023" y="1359698"/>
                  <a:pt x="380466" y="1291090"/>
                  <a:pt x="380466" y="1197533"/>
                </a:cubicBezTo>
                <a:cubicBezTo>
                  <a:pt x="380466" y="1079027"/>
                  <a:pt x="467786" y="1022892"/>
                  <a:pt x="561344" y="1022892"/>
                </a:cubicBezTo>
                <a:cubicBezTo>
                  <a:pt x="723509" y="1022892"/>
                  <a:pt x="798355" y="1153873"/>
                  <a:pt x="798355" y="1266141"/>
                </a:cubicBezTo>
                <a:cubicBezTo>
                  <a:pt x="798355" y="1340987"/>
                  <a:pt x="748458" y="1459493"/>
                  <a:pt x="667375" y="1503153"/>
                </a:cubicBezTo>
                <a:cubicBezTo>
                  <a:pt x="661138" y="1503153"/>
                  <a:pt x="648664" y="1521864"/>
                  <a:pt x="642426" y="1528101"/>
                </a:cubicBezTo>
                <a:cubicBezTo>
                  <a:pt x="548869" y="1584236"/>
                  <a:pt x="498972" y="1596710"/>
                  <a:pt x="417889" y="1596710"/>
                </a:cubicBezTo>
                <a:cubicBezTo>
                  <a:pt x="318095" y="1596710"/>
                  <a:pt x="93557" y="1540576"/>
                  <a:pt x="31186" y="1409596"/>
                </a:cubicBezTo>
                <a:cubicBezTo>
                  <a:pt x="18711" y="1378410"/>
                  <a:pt x="0" y="1334750"/>
                  <a:pt x="0" y="1322276"/>
                </a:cubicBezTo>
                <a:lnTo>
                  <a:pt x="0" y="1191295"/>
                </a:lnTo>
                <a:cubicBezTo>
                  <a:pt x="18711" y="1047841"/>
                  <a:pt x="143454" y="966758"/>
                  <a:pt x="249486" y="966758"/>
                </a:cubicBezTo>
                <a:cubicBezTo>
                  <a:pt x="268197" y="966758"/>
                  <a:pt x="330569" y="979232"/>
                  <a:pt x="374229" y="979232"/>
                </a:cubicBezTo>
                <a:cubicBezTo>
                  <a:pt x="324332" y="910624"/>
                  <a:pt x="311858" y="860727"/>
                  <a:pt x="311858" y="804592"/>
                </a:cubicBezTo>
                <a:cubicBezTo>
                  <a:pt x="311858" y="661138"/>
                  <a:pt x="411652" y="561343"/>
                  <a:pt x="548869" y="561343"/>
                </a:cubicBezTo>
                <a:cubicBezTo>
                  <a:pt x="567581" y="561343"/>
                  <a:pt x="586292" y="561343"/>
                  <a:pt x="598766" y="567581"/>
                </a:cubicBezTo>
                <a:cubicBezTo>
                  <a:pt x="623715" y="592529"/>
                  <a:pt x="648664" y="636189"/>
                  <a:pt x="692324" y="673612"/>
                </a:cubicBezTo>
                <a:cubicBezTo>
                  <a:pt x="717272" y="692324"/>
                  <a:pt x="754695" y="711035"/>
                  <a:pt x="785881" y="723509"/>
                </a:cubicBezTo>
                <a:cubicBezTo>
                  <a:pt x="798355" y="735984"/>
                  <a:pt x="829541" y="742221"/>
                  <a:pt x="848252" y="742221"/>
                </a:cubicBezTo>
                <a:cubicBezTo>
                  <a:pt x="866964" y="748458"/>
                  <a:pt x="891912" y="748458"/>
                  <a:pt x="904387" y="748458"/>
                </a:cubicBezTo>
                <a:cubicBezTo>
                  <a:pt x="1041604" y="748458"/>
                  <a:pt x="1210007" y="661138"/>
                  <a:pt x="1210007" y="486498"/>
                </a:cubicBezTo>
                <a:cubicBezTo>
                  <a:pt x="1210007" y="386703"/>
                  <a:pt x="1141398" y="237012"/>
                  <a:pt x="1004181" y="237012"/>
                </a:cubicBezTo>
                <a:cubicBezTo>
                  <a:pt x="972995" y="237012"/>
                  <a:pt x="960521" y="237012"/>
                  <a:pt x="960521" y="268197"/>
                </a:cubicBezTo>
                <a:cubicBezTo>
                  <a:pt x="960521" y="286909"/>
                  <a:pt x="966758" y="293146"/>
                  <a:pt x="972995" y="293146"/>
                </a:cubicBezTo>
                <a:cubicBezTo>
                  <a:pt x="1091501" y="311857"/>
                  <a:pt x="1141398" y="399178"/>
                  <a:pt x="1141398" y="486498"/>
                </a:cubicBezTo>
                <a:cubicBezTo>
                  <a:pt x="1141398" y="617478"/>
                  <a:pt x="985470" y="679849"/>
                  <a:pt x="904387" y="679849"/>
                </a:cubicBezTo>
                <a:cubicBezTo>
                  <a:pt x="723509" y="679849"/>
                  <a:pt x="611241" y="486498"/>
                  <a:pt x="611241" y="349280"/>
                </a:cubicBezTo>
                <a:cubicBezTo>
                  <a:pt x="611241" y="130980"/>
                  <a:pt x="829541" y="0"/>
                  <a:pt x="1004181" y="0"/>
                </a:cubicBezTo>
                <a:cubicBezTo>
                  <a:pt x="1172584" y="0"/>
                  <a:pt x="1347224" y="87320"/>
                  <a:pt x="1453256" y="336806"/>
                </a:cubicBezTo>
                <a:close/>
              </a:path>
            </a:pathLst>
          </a:custGeom>
          <a:solidFill>
            <a:srgbClr val="C00000"/>
          </a:solidFill>
          <a:ln w="622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图形 2">
            <a:extLst>
              <a:ext uri="{FF2B5EF4-FFF2-40B4-BE49-F238E27FC236}">
                <a16:creationId xmlns:a16="http://schemas.microsoft.com/office/drawing/2014/main" id="{EFE51E5A-B2AF-4C4E-903A-A52895132721}"/>
              </a:ext>
            </a:extLst>
          </p:cNvPr>
          <p:cNvSpPr/>
          <p:nvPr/>
        </p:nvSpPr>
        <p:spPr>
          <a:xfrm>
            <a:off x="9002210" y="3730420"/>
            <a:ext cx="2689814" cy="1410512"/>
          </a:xfrm>
          <a:custGeom>
            <a:avLst/>
            <a:gdLst>
              <a:gd name="connsiteX0" fmla="*/ 1328506 w 2689814"/>
              <a:gd name="connsiteY0" fmla="*/ 360829 h 1410512"/>
              <a:gd name="connsiteX1" fmla="*/ 1098887 w 2689814"/>
              <a:gd name="connsiteY1" fmla="*/ 721657 h 1410512"/>
              <a:gd name="connsiteX2" fmla="*/ 1361308 w 2689814"/>
              <a:gd name="connsiteY2" fmla="*/ 951276 h 1410512"/>
              <a:gd name="connsiteX3" fmla="*/ 1525321 w 2689814"/>
              <a:gd name="connsiteY3" fmla="*/ 770861 h 1410512"/>
              <a:gd name="connsiteX4" fmla="*/ 1394111 w 2689814"/>
              <a:gd name="connsiteY4" fmla="*/ 639651 h 1410512"/>
              <a:gd name="connsiteX5" fmla="*/ 1295703 w 2689814"/>
              <a:gd name="connsiteY5" fmla="*/ 738059 h 1410512"/>
              <a:gd name="connsiteX6" fmla="*/ 1394111 w 2689814"/>
              <a:gd name="connsiteY6" fmla="*/ 738059 h 1410512"/>
              <a:gd name="connsiteX7" fmla="*/ 1410512 w 2689814"/>
              <a:gd name="connsiteY7" fmla="*/ 787263 h 1410512"/>
              <a:gd name="connsiteX8" fmla="*/ 1328506 w 2689814"/>
              <a:gd name="connsiteY8" fmla="*/ 852868 h 1410512"/>
              <a:gd name="connsiteX9" fmla="*/ 1180894 w 2689814"/>
              <a:gd name="connsiteY9" fmla="*/ 721657 h 1410512"/>
              <a:gd name="connsiteX10" fmla="*/ 2246979 w 2689814"/>
              <a:gd name="connsiteY10" fmla="*/ 393631 h 1410512"/>
              <a:gd name="connsiteX11" fmla="*/ 2657012 w 2689814"/>
              <a:gd name="connsiteY11" fmla="*/ 442835 h 1410512"/>
              <a:gd name="connsiteX12" fmla="*/ 2689814 w 2689814"/>
              <a:gd name="connsiteY12" fmla="*/ 508440 h 1410512"/>
              <a:gd name="connsiteX13" fmla="*/ 2279782 w 2689814"/>
              <a:gd name="connsiteY13" fmla="*/ 508440 h 1410512"/>
              <a:gd name="connsiteX14" fmla="*/ 1853348 w 2689814"/>
              <a:gd name="connsiteY14" fmla="*/ 672453 h 1410512"/>
              <a:gd name="connsiteX15" fmla="*/ 1394111 w 2689814"/>
              <a:gd name="connsiteY15" fmla="*/ 1246499 h 1410512"/>
              <a:gd name="connsiteX16" fmla="*/ 967677 w 2689814"/>
              <a:gd name="connsiteY16" fmla="*/ 1410512 h 1410512"/>
              <a:gd name="connsiteX17" fmla="*/ 328026 w 2689814"/>
              <a:gd name="connsiteY17" fmla="*/ 1016881 h 1410512"/>
              <a:gd name="connsiteX18" fmla="*/ 229618 w 2689814"/>
              <a:gd name="connsiteY18" fmla="*/ 1049683 h 1410512"/>
              <a:gd name="connsiteX19" fmla="*/ 0 w 2689814"/>
              <a:gd name="connsiteY19" fmla="*/ 738059 h 1410512"/>
              <a:gd name="connsiteX20" fmla="*/ 114809 w 2689814"/>
              <a:gd name="connsiteY20" fmla="*/ 442835 h 1410512"/>
              <a:gd name="connsiteX21" fmla="*/ 754460 w 2689814"/>
              <a:gd name="connsiteY21" fmla="*/ 0 h 1410512"/>
              <a:gd name="connsiteX22" fmla="*/ 1328506 w 2689814"/>
              <a:gd name="connsiteY22" fmla="*/ 360829 h 141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689814" h="1410512">
                <a:moveTo>
                  <a:pt x="1328506" y="360829"/>
                </a:moveTo>
                <a:cubicBezTo>
                  <a:pt x="1328506" y="557644"/>
                  <a:pt x="1098887" y="410033"/>
                  <a:pt x="1098887" y="721657"/>
                </a:cubicBezTo>
                <a:cubicBezTo>
                  <a:pt x="1098887" y="902072"/>
                  <a:pt x="1262901" y="951276"/>
                  <a:pt x="1361308" y="951276"/>
                </a:cubicBezTo>
                <a:cubicBezTo>
                  <a:pt x="1492519" y="951276"/>
                  <a:pt x="1525321" y="820065"/>
                  <a:pt x="1525321" y="770861"/>
                </a:cubicBezTo>
                <a:cubicBezTo>
                  <a:pt x="1525321" y="672453"/>
                  <a:pt x="1459716" y="639651"/>
                  <a:pt x="1394111" y="639651"/>
                </a:cubicBezTo>
                <a:cubicBezTo>
                  <a:pt x="1377710" y="639651"/>
                  <a:pt x="1279302" y="639651"/>
                  <a:pt x="1295703" y="738059"/>
                </a:cubicBezTo>
                <a:lnTo>
                  <a:pt x="1394111" y="738059"/>
                </a:lnTo>
                <a:cubicBezTo>
                  <a:pt x="1394111" y="754460"/>
                  <a:pt x="1410512" y="738059"/>
                  <a:pt x="1410512" y="787263"/>
                </a:cubicBezTo>
                <a:cubicBezTo>
                  <a:pt x="1410512" y="852868"/>
                  <a:pt x="1344907" y="852868"/>
                  <a:pt x="1328506" y="852868"/>
                </a:cubicBezTo>
                <a:cubicBezTo>
                  <a:pt x="1246499" y="852868"/>
                  <a:pt x="1180894" y="754460"/>
                  <a:pt x="1180894" y="721657"/>
                </a:cubicBezTo>
                <a:cubicBezTo>
                  <a:pt x="1180894" y="442835"/>
                  <a:pt x="2181374" y="393631"/>
                  <a:pt x="2246979" y="393631"/>
                </a:cubicBezTo>
                <a:cubicBezTo>
                  <a:pt x="2279782" y="393631"/>
                  <a:pt x="2525801" y="426434"/>
                  <a:pt x="2657012" y="442835"/>
                </a:cubicBezTo>
                <a:cubicBezTo>
                  <a:pt x="2657012" y="442835"/>
                  <a:pt x="2673413" y="459236"/>
                  <a:pt x="2689814" y="508440"/>
                </a:cubicBezTo>
                <a:lnTo>
                  <a:pt x="2279782" y="508440"/>
                </a:lnTo>
                <a:cubicBezTo>
                  <a:pt x="2148571" y="524842"/>
                  <a:pt x="1968157" y="541243"/>
                  <a:pt x="1853348" y="672453"/>
                </a:cubicBezTo>
                <a:cubicBezTo>
                  <a:pt x="1656532" y="836466"/>
                  <a:pt x="1623729" y="1082486"/>
                  <a:pt x="1394111" y="1246499"/>
                </a:cubicBezTo>
                <a:cubicBezTo>
                  <a:pt x="1262901" y="1328506"/>
                  <a:pt x="1098887" y="1410512"/>
                  <a:pt x="967677" y="1410512"/>
                </a:cubicBezTo>
                <a:cubicBezTo>
                  <a:pt x="606848" y="1410512"/>
                  <a:pt x="377230" y="1016881"/>
                  <a:pt x="328026" y="1016881"/>
                </a:cubicBezTo>
                <a:cubicBezTo>
                  <a:pt x="295224" y="1016881"/>
                  <a:pt x="262421" y="1049683"/>
                  <a:pt x="229618" y="1049683"/>
                </a:cubicBezTo>
                <a:cubicBezTo>
                  <a:pt x="32803" y="1049683"/>
                  <a:pt x="0" y="836466"/>
                  <a:pt x="0" y="738059"/>
                </a:cubicBezTo>
                <a:cubicBezTo>
                  <a:pt x="0" y="606848"/>
                  <a:pt x="32803" y="606848"/>
                  <a:pt x="114809" y="442835"/>
                </a:cubicBezTo>
                <a:cubicBezTo>
                  <a:pt x="328026" y="32803"/>
                  <a:pt x="508440" y="0"/>
                  <a:pt x="754460" y="0"/>
                </a:cubicBezTo>
                <a:cubicBezTo>
                  <a:pt x="902072" y="0"/>
                  <a:pt x="1328506" y="82007"/>
                  <a:pt x="1328506" y="360829"/>
                </a:cubicBezTo>
                <a:close/>
              </a:path>
            </a:pathLst>
          </a:custGeom>
          <a:solidFill>
            <a:srgbClr val="C00000"/>
          </a:solidFill>
          <a:ln w="163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572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32A4110-71AE-4B96-907A-FA2C4F19F1EA}"/>
              </a:ext>
            </a:extLst>
          </p:cNvPr>
          <p:cNvSpPr/>
          <p:nvPr/>
        </p:nvSpPr>
        <p:spPr>
          <a:xfrm>
            <a:off x="4818344" y="1576334"/>
            <a:ext cx="3103502" cy="1402052"/>
          </a:xfrm>
          <a:custGeom>
            <a:avLst/>
            <a:gdLst>
              <a:gd name="connsiteX0" fmla="*/ 632183 w 2239888"/>
              <a:gd name="connsiteY0" fmla="*/ 906106 h 1011902"/>
              <a:gd name="connsiteX1" fmla="*/ 378090 w 2239888"/>
              <a:gd name="connsiteY1" fmla="*/ 1010950 h 1011902"/>
              <a:gd name="connsiteX2" fmla="*/ 230280 w 2239888"/>
              <a:gd name="connsiteY2" fmla="*/ 914741 h 1011902"/>
              <a:gd name="connsiteX3" fmla="*/ 197183 w 2239888"/>
              <a:gd name="connsiteY3" fmla="*/ 893566 h 1011902"/>
              <a:gd name="connsiteX4" fmla="*/ 46700 w 2239888"/>
              <a:gd name="connsiteY4" fmla="*/ 668049 h 1011902"/>
              <a:gd name="connsiteX5" fmla="*/ 62530 w 2239888"/>
              <a:gd name="connsiteY5" fmla="*/ 628784 h 1011902"/>
              <a:gd name="connsiteX6" fmla="*/ 35 w 2239888"/>
              <a:gd name="connsiteY6" fmla="*/ 521884 h 1011902"/>
              <a:gd name="connsiteX7" fmla="*/ 116802 w 2239888"/>
              <a:gd name="connsiteY7" fmla="*/ 345088 h 1011902"/>
              <a:gd name="connsiteX8" fmla="*/ 145788 w 2239888"/>
              <a:gd name="connsiteY8" fmla="*/ 334192 h 1011902"/>
              <a:gd name="connsiteX9" fmla="*/ 118858 w 2239888"/>
              <a:gd name="connsiteY9" fmla="*/ 264708 h 1011902"/>
              <a:gd name="connsiteX10" fmla="*/ 251660 w 2239888"/>
              <a:gd name="connsiteY10" fmla="*/ 69204 h 1011902"/>
              <a:gd name="connsiteX11" fmla="*/ 447164 w 2239888"/>
              <a:gd name="connsiteY11" fmla="*/ 128205 h 1011902"/>
              <a:gd name="connsiteX12" fmla="*/ 467105 w 2239888"/>
              <a:gd name="connsiteY12" fmla="*/ 145679 h 1011902"/>
              <a:gd name="connsiteX13" fmla="*/ 680288 w 2239888"/>
              <a:gd name="connsiteY13" fmla="*/ 131 h 1011902"/>
              <a:gd name="connsiteX14" fmla="*/ 883397 w 2239888"/>
              <a:gd name="connsiteY14" fmla="*/ 234899 h 1011902"/>
              <a:gd name="connsiteX15" fmla="*/ 1226093 w 2239888"/>
              <a:gd name="connsiteY15" fmla="*/ 315485 h 1011902"/>
              <a:gd name="connsiteX16" fmla="*/ 1291672 w 2239888"/>
              <a:gd name="connsiteY16" fmla="*/ 296983 h 1011902"/>
              <a:gd name="connsiteX17" fmla="*/ 1480186 w 2239888"/>
              <a:gd name="connsiteY17" fmla="*/ 439653 h 1011902"/>
              <a:gd name="connsiteX18" fmla="*/ 1482859 w 2239888"/>
              <a:gd name="connsiteY18" fmla="*/ 468023 h 1011902"/>
              <a:gd name="connsiteX19" fmla="*/ 1507939 w 2239888"/>
              <a:gd name="connsiteY19" fmla="*/ 487964 h 1011902"/>
              <a:gd name="connsiteX20" fmla="*/ 1579685 w 2239888"/>
              <a:gd name="connsiteY20" fmla="*/ 456099 h 1011902"/>
              <a:gd name="connsiteX21" fmla="*/ 1735923 w 2239888"/>
              <a:gd name="connsiteY21" fmla="*/ 386203 h 1011902"/>
              <a:gd name="connsiteX22" fmla="*/ 2019002 w 2239888"/>
              <a:gd name="connsiteY22" fmla="*/ 478713 h 1011902"/>
              <a:gd name="connsiteX23" fmla="*/ 2090543 w 2239888"/>
              <a:gd name="connsiteY23" fmla="*/ 542236 h 1011902"/>
              <a:gd name="connsiteX24" fmla="*/ 2180586 w 2239888"/>
              <a:gd name="connsiteY24" fmla="*/ 561766 h 1011902"/>
              <a:gd name="connsiteX25" fmla="*/ 2220056 w 2239888"/>
              <a:gd name="connsiteY25" fmla="*/ 535863 h 1011902"/>
              <a:gd name="connsiteX26" fmla="*/ 2236708 w 2239888"/>
              <a:gd name="connsiteY26" fmla="*/ 524762 h 1011902"/>
              <a:gd name="connsiteX27" fmla="*/ 2238969 w 2239888"/>
              <a:gd name="connsiteY27" fmla="*/ 547992 h 1011902"/>
              <a:gd name="connsiteX28" fmla="*/ 2115007 w 2239888"/>
              <a:gd name="connsiteY28" fmla="*/ 657976 h 1011902"/>
              <a:gd name="connsiteX29" fmla="*/ 1967814 w 2239888"/>
              <a:gd name="connsiteY29" fmla="*/ 650164 h 1011902"/>
              <a:gd name="connsiteX30" fmla="*/ 1836245 w 2239888"/>
              <a:gd name="connsiteY30" fmla="*/ 596097 h 1011902"/>
              <a:gd name="connsiteX31" fmla="*/ 1606616 w 2239888"/>
              <a:gd name="connsiteY31" fmla="*/ 615627 h 1011902"/>
              <a:gd name="connsiteX32" fmla="*/ 1551110 w 2239888"/>
              <a:gd name="connsiteY32" fmla="*/ 665171 h 1011902"/>
              <a:gd name="connsiteX33" fmla="*/ 1357868 w 2239888"/>
              <a:gd name="connsiteY33" fmla="*/ 755008 h 1011902"/>
              <a:gd name="connsiteX34" fmla="*/ 1325181 w 2239888"/>
              <a:gd name="connsiteY34" fmla="*/ 771248 h 1011902"/>
              <a:gd name="connsiteX35" fmla="*/ 1236372 w 2239888"/>
              <a:gd name="connsiteY35" fmla="*/ 815447 h 1011902"/>
              <a:gd name="connsiteX36" fmla="*/ 1157020 w 2239888"/>
              <a:gd name="connsiteY36" fmla="*/ 816064 h 1011902"/>
              <a:gd name="connsiteX37" fmla="*/ 1140779 w 2239888"/>
              <a:gd name="connsiteY37" fmla="*/ 822642 h 1011902"/>
              <a:gd name="connsiteX38" fmla="*/ 951443 w 2239888"/>
              <a:gd name="connsiteY38" fmla="*/ 953389 h 1011902"/>
              <a:gd name="connsiteX39" fmla="*/ 639378 w 2239888"/>
              <a:gd name="connsiteY39" fmla="*/ 909396 h 1011902"/>
              <a:gd name="connsiteX40" fmla="*/ 632183 w 2239888"/>
              <a:gd name="connsiteY40" fmla="*/ 906106 h 1011902"/>
              <a:gd name="connsiteX41" fmla="*/ 864895 w 2239888"/>
              <a:gd name="connsiteY41" fmla="*/ 367290 h 1011902"/>
              <a:gd name="connsiteX42" fmla="*/ 859550 w 2239888"/>
              <a:gd name="connsiteY42" fmla="*/ 384559 h 1011902"/>
              <a:gd name="connsiteX43" fmla="*/ 889153 w 2239888"/>
              <a:gd name="connsiteY43" fmla="*/ 445204 h 1011902"/>
              <a:gd name="connsiteX44" fmla="*/ 974673 w 2239888"/>
              <a:gd name="connsiteY44" fmla="*/ 429580 h 1011902"/>
              <a:gd name="connsiteX45" fmla="*/ 985774 w 2239888"/>
              <a:gd name="connsiteY45" fmla="*/ 405116 h 1011902"/>
              <a:gd name="connsiteX46" fmla="*/ 995848 w 2239888"/>
              <a:gd name="connsiteY46" fmla="*/ 326175 h 1011902"/>
              <a:gd name="connsiteX47" fmla="*/ 1117754 w 2239888"/>
              <a:gd name="connsiteY47" fmla="*/ 298628 h 1011902"/>
              <a:gd name="connsiteX48" fmla="*/ 1123511 w 2239888"/>
              <a:gd name="connsiteY48" fmla="*/ 385587 h 1011902"/>
              <a:gd name="connsiteX49" fmla="*/ 1091852 w 2239888"/>
              <a:gd name="connsiteY49" fmla="*/ 393399 h 1011902"/>
              <a:gd name="connsiteX50" fmla="*/ 1083423 w 2239888"/>
              <a:gd name="connsiteY50" fmla="*/ 382297 h 1011902"/>
              <a:gd name="connsiteX51" fmla="*/ 1093085 w 2239888"/>
              <a:gd name="connsiteY51" fmla="*/ 372224 h 1011902"/>
              <a:gd name="connsiteX52" fmla="*/ 1108093 w 2239888"/>
              <a:gd name="connsiteY52" fmla="*/ 327820 h 1011902"/>
              <a:gd name="connsiteX53" fmla="*/ 1049914 w 2239888"/>
              <a:gd name="connsiteY53" fmla="*/ 312401 h 1011902"/>
              <a:gd name="connsiteX54" fmla="*/ 1010444 w 2239888"/>
              <a:gd name="connsiteY54" fmla="*/ 390315 h 1011902"/>
              <a:gd name="connsiteX55" fmla="*/ 1063894 w 2239888"/>
              <a:gd name="connsiteY55" fmla="*/ 456716 h 1011902"/>
              <a:gd name="connsiteX56" fmla="*/ 1175522 w 2239888"/>
              <a:gd name="connsiteY56" fmla="*/ 413134 h 1011902"/>
              <a:gd name="connsiteX57" fmla="*/ 1154758 w 2239888"/>
              <a:gd name="connsiteY57" fmla="*/ 243533 h 1011902"/>
              <a:gd name="connsiteX58" fmla="*/ 894087 w 2239888"/>
              <a:gd name="connsiteY58" fmla="*/ 261418 h 1011902"/>
              <a:gd name="connsiteX59" fmla="*/ 873530 w 2239888"/>
              <a:gd name="connsiteY59" fmla="*/ 275192 h 1011902"/>
              <a:gd name="connsiteX60" fmla="*/ 863867 w 2239888"/>
              <a:gd name="connsiteY60" fmla="*/ 254429 h 1011902"/>
              <a:gd name="connsiteX61" fmla="*/ 847216 w 2239888"/>
              <a:gd name="connsiteY61" fmla="*/ 176926 h 1011902"/>
              <a:gd name="connsiteX62" fmla="*/ 787804 w 2239888"/>
              <a:gd name="connsiteY62" fmla="*/ 67765 h 1011902"/>
              <a:gd name="connsiteX63" fmla="*/ 574004 w 2239888"/>
              <a:gd name="connsiteY63" fmla="*/ 61392 h 1011902"/>
              <a:gd name="connsiteX64" fmla="*/ 503697 w 2239888"/>
              <a:gd name="connsiteY64" fmla="*/ 142595 h 1011902"/>
              <a:gd name="connsiteX65" fmla="*/ 565987 w 2239888"/>
              <a:gd name="connsiteY65" fmla="*/ 336454 h 1011902"/>
              <a:gd name="connsiteX66" fmla="*/ 720375 w 2239888"/>
              <a:gd name="connsiteY66" fmla="*/ 336865 h 1011902"/>
              <a:gd name="connsiteX67" fmla="*/ 767658 w 2239888"/>
              <a:gd name="connsiteY67" fmla="*/ 188644 h 1011902"/>
              <a:gd name="connsiteX68" fmla="*/ 736410 w 2239888"/>
              <a:gd name="connsiteY68" fmla="*/ 144034 h 1011902"/>
              <a:gd name="connsiteX69" fmla="*/ 629510 w 2239888"/>
              <a:gd name="connsiteY69" fmla="*/ 144651 h 1011902"/>
              <a:gd name="connsiteX70" fmla="*/ 603196 w 2239888"/>
              <a:gd name="connsiteY70" fmla="*/ 198101 h 1011902"/>
              <a:gd name="connsiteX71" fmla="*/ 634650 w 2239888"/>
              <a:gd name="connsiteY71" fmla="*/ 243739 h 1011902"/>
              <a:gd name="connsiteX72" fmla="*/ 681521 w 2239888"/>
              <a:gd name="connsiteY72" fmla="*/ 243739 h 1011902"/>
              <a:gd name="connsiteX73" fmla="*/ 692417 w 2239888"/>
              <a:gd name="connsiteY73" fmla="*/ 217425 h 1011902"/>
              <a:gd name="connsiteX74" fmla="*/ 704340 w 2239888"/>
              <a:gd name="connsiteY74" fmla="*/ 206735 h 1011902"/>
              <a:gd name="connsiteX75" fmla="*/ 717291 w 2239888"/>
              <a:gd name="connsiteY75" fmla="*/ 218658 h 1011902"/>
              <a:gd name="connsiteX76" fmla="*/ 683988 w 2239888"/>
              <a:gd name="connsiteY76" fmla="*/ 274164 h 1011902"/>
              <a:gd name="connsiteX77" fmla="*/ 585722 w 2239888"/>
              <a:gd name="connsiteY77" fmla="*/ 236749 h 1011902"/>
              <a:gd name="connsiteX78" fmla="*/ 602785 w 2239888"/>
              <a:gd name="connsiteY78" fmla="*/ 126971 h 1011902"/>
              <a:gd name="connsiteX79" fmla="*/ 678026 w 2239888"/>
              <a:gd name="connsiteY79" fmla="*/ 100041 h 1011902"/>
              <a:gd name="connsiteX80" fmla="*/ 801989 w 2239888"/>
              <a:gd name="connsiteY80" fmla="*/ 195839 h 1011902"/>
              <a:gd name="connsiteX81" fmla="*/ 798083 w 2239888"/>
              <a:gd name="connsiteY81" fmla="*/ 258335 h 1011902"/>
              <a:gd name="connsiteX82" fmla="*/ 687688 w 2239888"/>
              <a:gd name="connsiteY82" fmla="*/ 391343 h 1011902"/>
              <a:gd name="connsiteX83" fmla="*/ 509453 w 2239888"/>
              <a:gd name="connsiteY83" fmla="*/ 320419 h 1011902"/>
              <a:gd name="connsiteX84" fmla="*/ 470805 w 2239888"/>
              <a:gd name="connsiteY84" fmla="*/ 303356 h 1011902"/>
              <a:gd name="connsiteX85" fmla="*/ 319912 w 2239888"/>
              <a:gd name="connsiteY85" fmla="*/ 401416 h 1011902"/>
              <a:gd name="connsiteX86" fmla="*/ 301821 w 2239888"/>
              <a:gd name="connsiteY86" fmla="*/ 450138 h 1011902"/>
              <a:gd name="connsiteX87" fmla="*/ 422700 w 2239888"/>
              <a:gd name="connsiteY87" fmla="*/ 595686 h 1011902"/>
              <a:gd name="connsiteX88" fmla="*/ 541934 w 2239888"/>
              <a:gd name="connsiteY88" fmla="*/ 496187 h 1011902"/>
              <a:gd name="connsiteX89" fmla="*/ 540907 w 2239888"/>
              <a:gd name="connsiteY89" fmla="*/ 473779 h 1011902"/>
              <a:gd name="connsiteX90" fmla="*/ 439352 w 2239888"/>
              <a:gd name="connsiteY90" fmla="*/ 421563 h 1011902"/>
              <a:gd name="connsiteX91" fmla="*/ 419205 w 2239888"/>
              <a:gd name="connsiteY91" fmla="*/ 477274 h 1011902"/>
              <a:gd name="connsiteX92" fmla="*/ 468749 w 2239888"/>
              <a:gd name="connsiteY92" fmla="*/ 481796 h 1011902"/>
              <a:gd name="connsiteX93" fmla="*/ 470394 w 2239888"/>
              <a:gd name="connsiteY93" fmla="*/ 480563 h 1011902"/>
              <a:gd name="connsiteX94" fmla="*/ 482728 w 2239888"/>
              <a:gd name="connsiteY94" fmla="*/ 480563 h 1011902"/>
              <a:gd name="connsiteX95" fmla="*/ 484990 w 2239888"/>
              <a:gd name="connsiteY95" fmla="*/ 492692 h 1011902"/>
              <a:gd name="connsiteX96" fmla="*/ 461965 w 2239888"/>
              <a:gd name="connsiteY96" fmla="*/ 513866 h 1011902"/>
              <a:gd name="connsiteX97" fmla="*/ 405226 w 2239888"/>
              <a:gd name="connsiteY97" fmla="*/ 502971 h 1011902"/>
              <a:gd name="connsiteX98" fmla="*/ 387341 w 2239888"/>
              <a:gd name="connsiteY98" fmla="*/ 449521 h 1011902"/>
              <a:gd name="connsiteX99" fmla="*/ 463815 w 2239888"/>
              <a:gd name="connsiteY99" fmla="*/ 385587 h 1011902"/>
              <a:gd name="connsiteX100" fmla="*/ 565370 w 2239888"/>
              <a:gd name="connsiteY100" fmla="*/ 453016 h 1011902"/>
              <a:gd name="connsiteX101" fmla="*/ 567837 w 2239888"/>
              <a:gd name="connsiteY101" fmla="*/ 531546 h 1011902"/>
              <a:gd name="connsiteX102" fmla="*/ 584489 w 2239888"/>
              <a:gd name="connsiteY102" fmla="*/ 570400 h 1011902"/>
              <a:gd name="connsiteX103" fmla="*/ 603607 w 2239888"/>
              <a:gd name="connsiteY103" fmla="*/ 581912 h 1011902"/>
              <a:gd name="connsiteX104" fmla="*/ 687894 w 2239888"/>
              <a:gd name="connsiteY104" fmla="*/ 541414 h 1011902"/>
              <a:gd name="connsiteX105" fmla="*/ 691183 w 2239888"/>
              <a:gd name="connsiteY105" fmla="*/ 531957 h 1011902"/>
              <a:gd name="connsiteX106" fmla="*/ 701256 w 2239888"/>
              <a:gd name="connsiteY106" fmla="*/ 522295 h 1011902"/>
              <a:gd name="connsiteX107" fmla="*/ 712152 w 2239888"/>
              <a:gd name="connsiteY107" fmla="*/ 532163 h 1011902"/>
              <a:gd name="connsiteX108" fmla="*/ 706807 w 2239888"/>
              <a:gd name="connsiteY108" fmla="*/ 570811 h 1011902"/>
              <a:gd name="connsiteX109" fmla="*/ 582228 w 2239888"/>
              <a:gd name="connsiteY109" fmla="*/ 598564 h 1011902"/>
              <a:gd name="connsiteX110" fmla="*/ 555297 w 2239888"/>
              <a:gd name="connsiteY110" fmla="*/ 578212 h 1011902"/>
              <a:gd name="connsiteX111" fmla="*/ 344787 w 2239888"/>
              <a:gd name="connsiteY111" fmla="*/ 590546 h 1011902"/>
              <a:gd name="connsiteX112" fmla="*/ 276741 w 2239888"/>
              <a:gd name="connsiteY112" fmla="*/ 506260 h 1011902"/>
              <a:gd name="connsiteX113" fmla="*/ 291953 w 2239888"/>
              <a:gd name="connsiteY113" fmla="*/ 388670 h 1011902"/>
              <a:gd name="connsiteX114" fmla="*/ 31282 w 2239888"/>
              <a:gd name="connsiteY114" fmla="*/ 475629 h 1011902"/>
              <a:gd name="connsiteX115" fmla="*/ 36010 w 2239888"/>
              <a:gd name="connsiteY115" fmla="*/ 559093 h 1011902"/>
              <a:gd name="connsiteX116" fmla="*/ 108990 w 2239888"/>
              <a:gd name="connsiteY116" fmla="*/ 613571 h 1011902"/>
              <a:gd name="connsiteX117" fmla="*/ 203350 w 2239888"/>
              <a:gd name="connsiteY117" fmla="*/ 542442 h 1011902"/>
              <a:gd name="connsiteX118" fmla="*/ 174980 w 2239888"/>
              <a:gd name="connsiteY118" fmla="*/ 464117 h 1011902"/>
              <a:gd name="connsiteX119" fmla="*/ 139004 w 2239888"/>
              <a:gd name="connsiteY119" fmla="*/ 464528 h 1011902"/>
              <a:gd name="connsiteX120" fmla="*/ 133248 w 2239888"/>
              <a:gd name="connsiteY120" fmla="*/ 533602 h 1011902"/>
              <a:gd name="connsiteX121" fmla="*/ 161207 w 2239888"/>
              <a:gd name="connsiteY121" fmla="*/ 534424 h 1011902"/>
              <a:gd name="connsiteX122" fmla="*/ 177242 w 2239888"/>
              <a:gd name="connsiteY122" fmla="*/ 528668 h 1011902"/>
              <a:gd name="connsiteX123" fmla="*/ 173130 w 2239888"/>
              <a:gd name="connsiteY123" fmla="*/ 546759 h 1011902"/>
              <a:gd name="connsiteX124" fmla="*/ 121119 w 2239888"/>
              <a:gd name="connsiteY124" fmla="*/ 548403 h 1011902"/>
              <a:gd name="connsiteX125" fmla="*/ 111663 w 2239888"/>
              <a:gd name="connsiteY125" fmla="*/ 452193 h 1011902"/>
              <a:gd name="connsiteX126" fmla="*/ 134071 w 2239888"/>
              <a:gd name="connsiteY126" fmla="*/ 435953 h 1011902"/>
              <a:gd name="connsiteX127" fmla="*/ 231719 w 2239888"/>
              <a:gd name="connsiteY127" fmla="*/ 501121 h 1011902"/>
              <a:gd name="connsiteX128" fmla="*/ 123586 w 2239888"/>
              <a:gd name="connsiteY128" fmla="*/ 635362 h 1011902"/>
              <a:gd name="connsiteX129" fmla="*/ 73014 w 2239888"/>
              <a:gd name="connsiteY129" fmla="*/ 674216 h 1011902"/>
              <a:gd name="connsiteX130" fmla="*/ 67053 w 2239888"/>
              <a:gd name="connsiteY130" fmla="*/ 691484 h 1011902"/>
              <a:gd name="connsiteX131" fmla="*/ 172719 w 2239888"/>
              <a:gd name="connsiteY131" fmla="*/ 864786 h 1011902"/>
              <a:gd name="connsiteX132" fmla="*/ 285375 w 2239888"/>
              <a:gd name="connsiteY132" fmla="*/ 832510 h 1011902"/>
              <a:gd name="connsiteX133" fmla="*/ 325257 w 2239888"/>
              <a:gd name="connsiteY133" fmla="*/ 780499 h 1011902"/>
              <a:gd name="connsiteX134" fmla="*/ 275302 w 2239888"/>
              <a:gd name="connsiteY134" fmla="*/ 671955 h 1011902"/>
              <a:gd name="connsiteX135" fmla="*/ 187520 w 2239888"/>
              <a:gd name="connsiteY135" fmla="*/ 751718 h 1011902"/>
              <a:gd name="connsiteX136" fmla="*/ 217740 w 2239888"/>
              <a:gd name="connsiteY136" fmla="*/ 774332 h 1011902"/>
              <a:gd name="connsiteX137" fmla="*/ 248782 w 2239888"/>
              <a:gd name="connsiteY137" fmla="*/ 750691 h 1011902"/>
              <a:gd name="connsiteX138" fmla="*/ 241998 w 2239888"/>
              <a:gd name="connsiteY138" fmla="*/ 723143 h 1011902"/>
              <a:gd name="connsiteX139" fmla="*/ 234392 w 2239888"/>
              <a:gd name="connsiteY139" fmla="*/ 729516 h 1011902"/>
              <a:gd name="connsiteX140" fmla="*/ 218357 w 2239888"/>
              <a:gd name="connsiteY140" fmla="*/ 733011 h 1011902"/>
              <a:gd name="connsiteX141" fmla="*/ 215684 w 2239888"/>
              <a:gd name="connsiteY141" fmla="*/ 716359 h 1011902"/>
              <a:gd name="connsiteX142" fmla="*/ 239737 w 2239888"/>
              <a:gd name="connsiteY142" fmla="*/ 697857 h 1011902"/>
              <a:gd name="connsiteX143" fmla="*/ 279824 w 2239888"/>
              <a:gd name="connsiteY143" fmla="*/ 743907 h 1011902"/>
              <a:gd name="connsiteX144" fmla="*/ 223085 w 2239888"/>
              <a:gd name="connsiteY144" fmla="*/ 801262 h 1011902"/>
              <a:gd name="connsiteX145" fmla="*/ 161207 w 2239888"/>
              <a:gd name="connsiteY145" fmla="*/ 758914 h 1011902"/>
              <a:gd name="connsiteX146" fmla="*/ 159562 w 2239888"/>
              <a:gd name="connsiteY146" fmla="*/ 746785 h 1011902"/>
              <a:gd name="connsiteX147" fmla="*/ 243232 w 2239888"/>
              <a:gd name="connsiteY147" fmla="*/ 642968 h 1011902"/>
              <a:gd name="connsiteX148" fmla="*/ 343347 w 2239888"/>
              <a:gd name="connsiteY148" fmla="*/ 695390 h 1011902"/>
              <a:gd name="connsiteX149" fmla="*/ 337180 w 2239888"/>
              <a:gd name="connsiteY149" fmla="*/ 816886 h 1011902"/>
              <a:gd name="connsiteX150" fmla="*/ 261322 w 2239888"/>
              <a:gd name="connsiteY150" fmla="*/ 872597 h 1011902"/>
              <a:gd name="connsiteX151" fmla="*/ 252277 w 2239888"/>
              <a:gd name="connsiteY151" fmla="*/ 896855 h 1011902"/>
              <a:gd name="connsiteX152" fmla="*/ 345814 w 2239888"/>
              <a:gd name="connsiteY152" fmla="*/ 977236 h 1011902"/>
              <a:gd name="connsiteX153" fmla="*/ 542551 w 2239888"/>
              <a:gd name="connsiteY153" fmla="*/ 949072 h 1011902"/>
              <a:gd name="connsiteX154" fmla="*/ 619848 w 2239888"/>
              <a:gd name="connsiteY154" fmla="*/ 861496 h 1011902"/>
              <a:gd name="connsiteX155" fmla="*/ 514387 w 2239888"/>
              <a:gd name="connsiteY155" fmla="*/ 726021 h 1011902"/>
              <a:gd name="connsiteX156" fmla="*/ 440585 w 2239888"/>
              <a:gd name="connsiteY156" fmla="*/ 779060 h 1011902"/>
              <a:gd name="connsiteX157" fmla="*/ 458059 w 2239888"/>
              <a:gd name="connsiteY157" fmla="*/ 842378 h 1011902"/>
              <a:gd name="connsiteX158" fmla="*/ 522405 w 2239888"/>
              <a:gd name="connsiteY158" fmla="*/ 845050 h 1011902"/>
              <a:gd name="connsiteX159" fmla="*/ 523227 w 2239888"/>
              <a:gd name="connsiteY159" fmla="*/ 813803 h 1011902"/>
              <a:gd name="connsiteX160" fmla="*/ 518704 w 2239888"/>
              <a:gd name="connsiteY160" fmla="*/ 800234 h 1011902"/>
              <a:gd name="connsiteX161" fmla="*/ 531861 w 2239888"/>
              <a:gd name="connsiteY161" fmla="*/ 790572 h 1011902"/>
              <a:gd name="connsiteX162" fmla="*/ 556942 w 2239888"/>
              <a:gd name="connsiteY162" fmla="*/ 805168 h 1011902"/>
              <a:gd name="connsiteX163" fmla="*/ 549952 w 2239888"/>
              <a:gd name="connsiteY163" fmla="*/ 856768 h 1011902"/>
              <a:gd name="connsiteX164" fmla="*/ 463815 w 2239888"/>
              <a:gd name="connsiteY164" fmla="*/ 876503 h 1011902"/>
              <a:gd name="connsiteX165" fmla="*/ 410777 w 2239888"/>
              <a:gd name="connsiteY165" fmla="*/ 810513 h 1011902"/>
              <a:gd name="connsiteX166" fmla="*/ 534739 w 2239888"/>
              <a:gd name="connsiteY166" fmla="*/ 698269 h 1011902"/>
              <a:gd name="connsiteX167" fmla="*/ 637322 w 2239888"/>
              <a:gd name="connsiteY167" fmla="*/ 765492 h 1011902"/>
              <a:gd name="connsiteX168" fmla="*/ 655002 w 2239888"/>
              <a:gd name="connsiteY168" fmla="*/ 734244 h 1011902"/>
              <a:gd name="connsiteX169" fmla="*/ 824397 w 2239888"/>
              <a:gd name="connsiteY169" fmla="*/ 633718 h 1011902"/>
              <a:gd name="connsiteX170" fmla="*/ 894704 w 2239888"/>
              <a:gd name="connsiteY170" fmla="*/ 608432 h 1011902"/>
              <a:gd name="connsiteX171" fmla="*/ 916495 w 2239888"/>
              <a:gd name="connsiteY171" fmla="*/ 578212 h 1011902"/>
              <a:gd name="connsiteX172" fmla="*/ 902516 w 2239888"/>
              <a:gd name="connsiteY172" fmla="*/ 530724 h 1011902"/>
              <a:gd name="connsiteX173" fmla="*/ 841871 w 2239888"/>
              <a:gd name="connsiteY173" fmla="*/ 515305 h 1011902"/>
              <a:gd name="connsiteX174" fmla="*/ 830358 w 2239888"/>
              <a:gd name="connsiteY174" fmla="*/ 563410 h 1011902"/>
              <a:gd name="connsiteX175" fmla="*/ 865306 w 2239888"/>
              <a:gd name="connsiteY175" fmla="*/ 572867 h 1011902"/>
              <a:gd name="connsiteX176" fmla="*/ 871885 w 2239888"/>
              <a:gd name="connsiteY176" fmla="*/ 550253 h 1011902"/>
              <a:gd name="connsiteX177" fmla="*/ 890798 w 2239888"/>
              <a:gd name="connsiteY177" fmla="*/ 564849 h 1011902"/>
              <a:gd name="connsiteX178" fmla="*/ 874146 w 2239888"/>
              <a:gd name="connsiteY178" fmla="*/ 593219 h 1011902"/>
              <a:gd name="connsiteX179" fmla="*/ 814735 w 2239888"/>
              <a:gd name="connsiteY179" fmla="*/ 578006 h 1011902"/>
              <a:gd name="connsiteX180" fmla="*/ 811240 w 2239888"/>
              <a:gd name="connsiteY180" fmla="*/ 509138 h 1011902"/>
              <a:gd name="connsiteX181" fmla="*/ 864484 w 2239888"/>
              <a:gd name="connsiteY181" fmla="*/ 489608 h 1011902"/>
              <a:gd name="connsiteX182" fmla="*/ 904160 w 2239888"/>
              <a:gd name="connsiteY182" fmla="*/ 504615 h 1011902"/>
              <a:gd name="connsiteX183" fmla="*/ 913206 w 2239888"/>
              <a:gd name="connsiteY183" fmla="*/ 617888 h 1011902"/>
              <a:gd name="connsiteX184" fmla="*/ 881547 w 2239888"/>
              <a:gd name="connsiteY184" fmla="*/ 640913 h 1011902"/>
              <a:gd name="connsiteX185" fmla="*/ 902310 w 2239888"/>
              <a:gd name="connsiteY185" fmla="*/ 651808 h 1011902"/>
              <a:gd name="connsiteX186" fmla="*/ 968711 w 2239888"/>
              <a:gd name="connsiteY186" fmla="*/ 808252 h 1011902"/>
              <a:gd name="connsiteX187" fmla="*/ 825219 w 2239888"/>
              <a:gd name="connsiteY187" fmla="*/ 889044 h 1011902"/>
              <a:gd name="connsiteX188" fmla="*/ 769713 w 2239888"/>
              <a:gd name="connsiteY188" fmla="*/ 863141 h 1011902"/>
              <a:gd name="connsiteX189" fmla="*/ 744839 w 2239888"/>
              <a:gd name="connsiteY189" fmla="*/ 780294 h 1011902"/>
              <a:gd name="connsiteX190" fmla="*/ 806923 w 2239888"/>
              <a:gd name="connsiteY190" fmla="*/ 718826 h 1011902"/>
              <a:gd name="connsiteX191" fmla="*/ 852766 w 2239888"/>
              <a:gd name="connsiteY191" fmla="*/ 737123 h 1011902"/>
              <a:gd name="connsiteX192" fmla="*/ 850299 w 2239888"/>
              <a:gd name="connsiteY192" fmla="*/ 783994 h 1011902"/>
              <a:gd name="connsiteX193" fmla="*/ 823780 w 2239888"/>
              <a:gd name="connsiteY193" fmla="*/ 789339 h 1011902"/>
              <a:gd name="connsiteX194" fmla="*/ 829536 w 2239888"/>
              <a:gd name="connsiteY194" fmla="*/ 770015 h 1011902"/>
              <a:gd name="connsiteX195" fmla="*/ 832825 w 2239888"/>
              <a:gd name="connsiteY195" fmla="*/ 756036 h 1011902"/>
              <a:gd name="connsiteX196" fmla="*/ 821108 w 2239888"/>
              <a:gd name="connsiteY196" fmla="*/ 746990 h 1011902"/>
              <a:gd name="connsiteX197" fmla="*/ 791093 w 2239888"/>
              <a:gd name="connsiteY197" fmla="*/ 756447 h 1011902"/>
              <a:gd name="connsiteX198" fmla="*/ 802194 w 2239888"/>
              <a:gd name="connsiteY198" fmla="*/ 855329 h 1011902"/>
              <a:gd name="connsiteX199" fmla="*/ 935202 w 2239888"/>
              <a:gd name="connsiteY199" fmla="*/ 816886 h 1011902"/>
              <a:gd name="connsiteX200" fmla="*/ 862017 w 2239888"/>
              <a:gd name="connsiteY200" fmla="*/ 665171 h 1011902"/>
              <a:gd name="connsiteX201" fmla="*/ 669598 w 2239888"/>
              <a:gd name="connsiteY201" fmla="*/ 762408 h 1011902"/>
              <a:gd name="connsiteX202" fmla="*/ 639378 w 2239888"/>
              <a:gd name="connsiteY202" fmla="*/ 887193 h 1011902"/>
              <a:gd name="connsiteX203" fmla="*/ 1058960 w 2239888"/>
              <a:gd name="connsiteY203" fmla="*/ 872803 h 1011902"/>
              <a:gd name="connsiteX204" fmla="*/ 1120633 w 2239888"/>
              <a:gd name="connsiteY204" fmla="*/ 799001 h 1011902"/>
              <a:gd name="connsiteX205" fmla="*/ 1068622 w 2239888"/>
              <a:gd name="connsiteY205" fmla="*/ 688195 h 1011902"/>
              <a:gd name="connsiteX206" fmla="*/ 1036757 w 2239888"/>
              <a:gd name="connsiteY206" fmla="*/ 720060 h 1011902"/>
              <a:gd name="connsiteX207" fmla="*/ 1033674 w 2239888"/>
              <a:gd name="connsiteY207" fmla="*/ 733833 h 1011902"/>
              <a:gd name="connsiteX208" fmla="*/ 1017844 w 2239888"/>
              <a:gd name="connsiteY208" fmla="*/ 733011 h 1011902"/>
              <a:gd name="connsiteX209" fmla="*/ 1005921 w 2239888"/>
              <a:gd name="connsiteY209" fmla="*/ 706697 h 1011902"/>
              <a:gd name="connsiteX210" fmla="*/ 1053615 w 2239888"/>
              <a:gd name="connsiteY210" fmla="*/ 660031 h 1011902"/>
              <a:gd name="connsiteX211" fmla="*/ 1152703 w 2239888"/>
              <a:gd name="connsiteY211" fmla="*/ 738767 h 1011902"/>
              <a:gd name="connsiteX212" fmla="*/ 1153114 w 2239888"/>
              <a:gd name="connsiteY212" fmla="*/ 794273 h 1011902"/>
              <a:gd name="connsiteX213" fmla="*/ 1235756 w 2239888"/>
              <a:gd name="connsiteY213" fmla="*/ 793862 h 1011902"/>
              <a:gd name="connsiteX214" fmla="*/ 1319220 w 2239888"/>
              <a:gd name="connsiteY214" fmla="*/ 721499 h 1011902"/>
              <a:gd name="connsiteX215" fmla="*/ 1257341 w 2239888"/>
              <a:gd name="connsiteY215" fmla="*/ 647697 h 1011902"/>
              <a:gd name="connsiteX216" fmla="*/ 1225065 w 2239888"/>
              <a:gd name="connsiteY216" fmla="*/ 666610 h 1011902"/>
              <a:gd name="connsiteX217" fmla="*/ 1227738 w 2239888"/>
              <a:gd name="connsiteY217" fmla="*/ 694774 h 1011902"/>
              <a:gd name="connsiteX218" fmla="*/ 1262892 w 2239888"/>
              <a:gd name="connsiteY218" fmla="*/ 701558 h 1011902"/>
              <a:gd name="connsiteX219" fmla="*/ 1284272 w 2239888"/>
              <a:gd name="connsiteY219" fmla="*/ 703614 h 1011902"/>
              <a:gd name="connsiteX220" fmla="*/ 1269470 w 2239888"/>
              <a:gd name="connsiteY220" fmla="*/ 724582 h 1011902"/>
              <a:gd name="connsiteX221" fmla="*/ 1202863 w 2239888"/>
              <a:gd name="connsiteY221" fmla="*/ 701763 h 1011902"/>
              <a:gd name="connsiteX222" fmla="*/ 1219104 w 2239888"/>
              <a:gd name="connsiteY222" fmla="*/ 634745 h 1011902"/>
              <a:gd name="connsiteX223" fmla="*/ 1344300 w 2239888"/>
              <a:gd name="connsiteY223" fmla="*/ 690457 h 1011902"/>
              <a:gd name="connsiteX224" fmla="*/ 1344506 w 2239888"/>
              <a:gd name="connsiteY224" fmla="*/ 730955 h 1011902"/>
              <a:gd name="connsiteX225" fmla="*/ 1518012 w 2239888"/>
              <a:gd name="connsiteY225" fmla="*/ 662498 h 1011902"/>
              <a:gd name="connsiteX226" fmla="*/ 1780739 w 2239888"/>
              <a:gd name="connsiteY226" fmla="*/ 556010 h 1011902"/>
              <a:gd name="connsiteX227" fmla="*/ 1950957 w 2239888"/>
              <a:gd name="connsiteY227" fmla="*/ 614804 h 1011902"/>
              <a:gd name="connsiteX228" fmla="*/ 2068546 w 2239888"/>
              <a:gd name="connsiteY228" fmla="*/ 639474 h 1011902"/>
              <a:gd name="connsiteX229" fmla="*/ 2134125 w 2239888"/>
              <a:gd name="connsiteY229" fmla="*/ 622000 h 1011902"/>
              <a:gd name="connsiteX230" fmla="*/ 2132481 w 2239888"/>
              <a:gd name="connsiteY230" fmla="*/ 616243 h 1011902"/>
              <a:gd name="connsiteX231" fmla="*/ 2096710 w 2239888"/>
              <a:gd name="connsiteY231" fmla="*/ 609254 h 1011902"/>
              <a:gd name="connsiteX232" fmla="*/ 1929371 w 2239888"/>
              <a:gd name="connsiteY232" fmla="*/ 541002 h 1011902"/>
              <a:gd name="connsiteX233" fmla="*/ 1641564 w 2239888"/>
              <a:gd name="connsiteY233" fmla="*/ 546348 h 1011902"/>
              <a:gd name="connsiteX234" fmla="*/ 1539803 w 2239888"/>
              <a:gd name="connsiteY234" fmla="*/ 597536 h 1011902"/>
              <a:gd name="connsiteX235" fmla="*/ 1296606 w 2239888"/>
              <a:gd name="connsiteY235" fmla="*/ 572045 h 1011902"/>
              <a:gd name="connsiteX236" fmla="*/ 1267209 w 2239888"/>
              <a:gd name="connsiteY236" fmla="*/ 529901 h 1011902"/>
              <a:gd name="connsiteX237" fmla="*/ 1359924 w 2239888"/>
              <a:gd name="connsiteY237" fmla="*/ 409228 h 1011902"/>
              <a:gd name="connsiteX238" fmla="*/ 1418513 w 2239888"/>
              <a:gd name="connsiteY238" fmla="*/ 443148 h 1011902"/>
              <a:gd name="connsiteX239" fmla="*/ 1384799 w 2239888"/>
              <a:gd name="connsiteY239" fmla="*/ 515100 h 1011902"/>
              <a:gd name="connsiteX240" fmla="*/ 1367736 w 2239888"/>
              <a:gd name="connsiteY240" fmla="*/ 508316 h 1011902"/>
              <a:gd name="connsiteX241" fmla="*/ 1378220 w 2239888"/>
              <a:gd name="connsiteY241" fmla="*/ 493720 h 1011902"/>
              <a:gd name="connsiteX242" fmla="*/ 1398572 w 2239888"/>
              <a:gd name="connsiteY242" fmla="*/ 462472 h 1011902"/>
              <a:gd name="connsiteX243" fmla="*/ 1364241 w 2239888"/>
              <a:gd name="connsiteY243" fmla="*/ 434719 h 1011902"/>
              <a:gd name="connsiteX244" fmla="*/ 1292289 w 2239888"/>
              <a:gd name="connsiteY244" fmla="*/ 488169 h 1011902"/>
              <a:gd name="connsiteX245" fmla="*/ 1326415 w 2239888"/>
              <a:gd name="connsiteY245" fmla="*/ 558682 h 1011902"/>
              <a:gd name="connsiteX246" fmla="*/ 1449350 w 2239888"/>
              <a:gd name="connsiteY246" fmla="*/ 501326 h 1011902"/>
              <a:gd name="connsiteX247" fmla="*/ 1452844 w 2239888"/>
              <a:gd name="connsiteY247" fmla="*/ 456922 h 1011902"/>
              <a:gd name="connsiteX248" fmla="*/ 1354990 w 2239888"/>
              <a:gd name="connsiteY248" fmla="*/ 325764 h 1011902"/>
              <a:gd name="connsiteX249" fmla="*/ 1247679 w 2239888"/>
              <a:gd name="connsiteY249" fmla="*/ 335015 h 1011902"/>
              <a:gd name="connsiteX250" fmla="*/ 1222393 w 2239888"/>
              <a:gd name="connsiteY250" fmla="*/ 366674 h 1011902"/>
              <a:gd name="connsiteX251" fmla="*/ 1109943 w 2239888"/>
              <a:gd name="connsiteY251" fmla="*/ 482208 h 1011902"/>
              <a:gd name="connsiteX252" fmla="*/ 997081 w 2239888"/>
              <a:gd name="connsiteY252" fmla="*/ 442531 h 1011902"/>
              <a:gd name="connsiteX253" fmla="*/ 918551 w 2239888"/>
              <a:gd name="connsiteY253" fmla="*/ 475835 h 1011902"/>
              <a:gd name="connsiteX254" fmla="*/ 828097 w 2239888"/>
              <a:gd name="connsiteY254" fmla="*/ 420535 h 1011902"/>
              <a:gd name="connsiteX255" fmla="*/ 864895 w 2239888"/>
              <a:gd name="connsiteY255" fmla="*/ 367290 h 1011902"/>
              <a:gd name="connsiteX256" fmla="*/ 480673 w 2239888"/>
              <a:gd name="connsiteY256" fmla="*/ 275398 h 1011902"/>
              <a:gd name="connsiteX257" fmla="*/ 467310 w 2239888"/>
              <a:gd name="connsiteY257" fmla="*/ 189055 h 1011902"/>
              <a:gd name="connsiteX258" fmla="*/ 456209 w 2239888"/>
              <a:gd name="connsiteY258" fmla="*/ 168087 h 1011902"/>
              <a:gd name="connsiteX259" fmla="*/ 313539 w 2239888"/>
              <a:gd name="connsiteY259" fmla="*/ 88117 h 1011902"/>
              <a:gd name="connsiteX260" fmla="*/ 221235 w 2239888"/>
              <a:gd name="connsiteY260" fmla="*/ 154107 h 1011902"/>
              <a:gd name="connsiteX261" fmla="*/ 220824 w 2239888"/>
              <a:gd name="connsiteY261" fmla="*/ 192550 h 1011902"/>
              <a:gd name="connsiteX262" fmla="*/ 347253 w 2239888"/>
              <a:gd name="connsiteY262" fmla="*/ 255662 h 1011902"/>
              <a:gd name="connsiteX263" fmla="*/ 377679 w 2239888"/>
              <a:gd name="connsiteY263" fmla="*/ 191317 h 1011902"/>
              <a:gd name="connsiteX264" fmla="*/ 333480 w 2239888"/>
              <a:gd name="connsiteY264" fmla="*/ 152257 h 1011902"/>
              <a:gd name="connsiteX265" fmla="*/ 295654 w 2239888"/>
              <a:gd name="connsiteY265" fmla="*/ 178571 h 1011902"/>
              <a:gd name="connsiteX266" fmla="*/ 328546 w 2239888"/>
              <a:gd name="connsiteY266" fmla="*/ 203651 h 1011902"/>
              <a:gd name="connsiteX267" fmla="*/ 342114 w 2239888"/>
              <a:gd name="connsiteY267" fmla="*/ 204474 h 1011902"/>
              <a:gd name="connsiteX268" fmla="*/ 310044 w 2239888"/>
              <a:gd name="connsiteY268" fmla="*/ 227293 h 1011902"/>
              <a:gd name="connsiteX269" fmla="*/ 272012 w 2239888"/>
              <a:gd name="connsiteY269" fmla="*/ 174665 h 1011902"/>
              <a:gd name="connsiteX270" fmla="*/ 318884 w 2239888"/>
              <a:gd name="connsiteY270" fmla="*/ 125943 h 1011902"/>
              <a:gd name="connsiteX271" fmla="*/ 400498 w 2239888"/>
              <a:gd name="connsiteY271" fmla="*/ 173226 h 1011902"/>
              <a:gd name="connsiteX272" fmla="*/ 369867 w 2239888"/>
              <a:gd name="connsiteY272" fmla="*/ 273342 h 1011902"/>
              <a:gd name="connsiteX273" fmla="*/ 258239 w 2239888"/>
              <a:gd name="connsiteY273" fmla="*/ 283210 h 1011902"/>
              <a:gd name="connsiteX274" fmla="*/ 196566 w 2239888"/>
              <a:gd name="connsiteY274" fmla="*/ 184944 h 1011902"/>
              <a:gd name="connsiteX275" fmla="*/ 204378 w 2239888"/>
              <a:gd name="connsiteY275" fmla="*/ 112787 h 1011902"/>
              <a:gd name="connsiteX276" fmla="*/ 169430 w 2239888"/>
              <a:gd name="connsiteY276" fmla="*/ 320830 h 1011902"/>
              <a:gd name="connsiteX277" fmla="*/ 182381 w 2239888"/>
              <a:gd name="connsiteY277" fmla="*/ 328847 h 1011902"/>
              <a:gd name="connsiteX278" fmla="*/ 308194 w 2239888"/>
              <a:gd name="connsiteY278" fmla="*/ 366879 h 1011902"/>
              <a:gd name="connsiteX279" fmla="*/ 480673 w 2239888"/>
              <a:gd name="connsiteY279" fmla="*/ 275398 h 1011902"/>
              <a:gd name="connsiteX280" fmla="*/ 1393022 w 2239888"/>
              <a:gd name="connsiteY280" fmla="*/ 593424 h 1011902"/>
              <a:gd name="connsiteX281" fmla="*/ 1499099 w 2239888"/>
              <a:gd name="connsiteY281" fmla="*/ 583762 h 1011902"/>
              <a:gd name="connsiteX282" fmla="*/ 1640125 w 2239888"/>
              <a:gd name="connsiteY282" fmla="*/ 516539 h 1011902"/>
              <a:gd name="connsiteX283" fmla="*/ 1883116 w 2239888"/>
              <a:gd name="connsiteY283" fmla="*/ 495776 h 1011902"/>
              <a:gd name="connsiteX284" fmla="*/ 2005023 w 2239888"/>
              <a:gd name="connsiteY284" fmla="*/ 546348 h 1011902"/>
              <a:gd name="connsiteX285" fmla="*/ 2098355 w 2239888"/>
              <a:gd name="connsiteY285" fmla="*/ 584790 h 1011902"/>
              <a:gd name="connsiteX286" fmla="*/ 1987138 w 2239888"/>
              <a:gd name="connsiteY286" fmla="*/ 485908 h 1011902"/>
              <a:gd name="connsiteX287" fmla="*/ 1704676 w 2239888"/>
              <a:gd name="connsiteY287" fmla="*/ 421974 h 1011902"/>
              <a:gd name="connsiteX288" fmla="*/ 1597570 w 2239888"/>
              <a:gd name="connsiteY288" fmla="*/ 478918 h 1011902"/>
              <a:gd name="connsiteX289" fmla="*/ 1487587 w 2239888"/>
              <a:gd name="connsiteY289" fmla="*/ 515100 h 1011902"/>
              <a:gd name="connsiteX290" fmla="*/ 1474841 w 2239888"/>
              <a:gd name="connsiteY290" fmla="*/ 521267 h 1011902"/>
              <a:gd name="connsiteX291" fmla="*/ 1393022 w 2239888"/>
              <a:gd name="connsiteY291" fmla="*/ 593424 h 101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</a:cxnLst>
            <a:rect l="l" t="t" r="r" b="b"/>
            <a:pathLst>
              <a:path w="2239888" h="1011902">
                <a:moveTo>
                  <a:pt x="632183" y="906106"/>
                </a:moveTo>
                <a:cubicBezTo>
                  <a:pt x="567426" y="990804"/>
                  <a:pt x="478411" y="1017529"/>
                  <a:pt x="378090" y="1010950"/>
                </a:cubicBezTo>
                <a:cubicBezTo>
                  <a:pt x="312717" y="1006633"/>
                  <a:pt x="260089" y="976208"/>
                  <a:pt x="230280" y="914741"/>
                </a:cubicBezTo>
                <a:cubicBezTo>
                  <a:pt x="223085" y="899939"/>
                  <a:pt x="213423" y="892333"/>
                  <a:pt x="197183" y="893566"/>
                </a:cubicBezTo>
                <a:cubicBezTo>
                  <a:pt x="95422" y="900967"/>
                  <a:pt x="-3255" y="806402"/>
                  <a:pt x="46700" y="668049"/>
                </a:cubicBezTo>
                <a:cubicBezTo>
                  <a:pt x="51223" y="655303"/>
                  <a:pt x="56774" y="642968"/>
                  <a:pt x="62530" y="628784"/>
                </a:cubicBezTo>
                <a:cubicBezTo>
                  <a:pt x="21209" y="605142"/>
                  <a:pt x="857" y="568755"/>
                  <a:pt x="35" y="521884"/>
                </a:cubicBezTo>
                <a:cubicBezTo>
                  <a:pt x="-1404" y="441709"/>
                  <a:pt x="42178" y="376130"/>
                  <a:pt x="116802" y="345088"/>
                </a:cubicBezTo>
                <a:cubicBezTo>
                  <a:pt x="126875" y="340977"/>
                  <a:pt x="136949" y="337482"/>
                  <a:pt x="145788" y="334192"/>
                </a:cubicBezTo>
                <a:cubicBezTo>
                  <a:pt x="136537" y="310757"/>
                  <a:pt x="123997" y="288349"/>
                  <a:pt x="118858" y="264708"/>
                </a:cubicBezTo>
                <a:cubicBezTo>
                  <a:pt x="98917" y="172404"/>
                  <a:pt x="158123" y="86473"/>
                  <a:pt x="251660" y="69204"/>
                </a:cubicBezTo>
                <a:cubicBezTo>
                  <a:pt x="327107" y="55225"/>
                  <a:pt x="390425" y="81128"/>
                  <a:pt x="447164" y="128205"/>
                </a:cubicBezTo>
                <a:cubicBezTo>
                  <a:pt x="453742" y="133755"/>
                  <a:pt x="460115" y="139717"/>
                  <a:pt x="467105" y="145679"/>
                </a:cubicBezTo>
                <a:cubicBezTo>
                  <a:pt x="506575" y="48647"/>
                  <a:pt x="579144" y="-2953"/>
                  <a:pt x="680288" y="131"/>
                </a:cubicBezTo>
                <a:cubicBezTo>
                  <a:pt x="829125" y="4653"/>
                  <a:pt x="869829" y="108058"/>
                  <a:pt x="883397" y="234899"/>
                </a:cubicBezTo>
                <a:cubicBezTo>
                  <a:pt x="976318" y="122243"/>
                  <a:pt x="1196696" y="163153"/>
                  <a:pt x="1226093" y="315485"/>
                </a:cubicBezTo>
                <a:cubicBezTo>
                  <a:pt x="1247885" y="309112"/>
                  <a:pt x="1269264" y="300272"/>
                  <a:pt x="1291672" y="296983"/>
                </a:cubicBezTo>
                <a:cubicBezTo>
                  <a:pt x="1393638" y="281154"/>
                  <a:pt x="1467440" y="337687"/>
                  <a:pt x="1480186" y="439653"/>
                </a:cubicBezTo>
                <a:cubicBezTo>
                  <a:pt x="1481420" y="449110"/>
                  <a:pt x="1483681" y="458566"/>
                  <a:pt x="1482859" y="468023"/>
                </a:cubicBezTo>
                <a:cubicBezTo>
                  <a:pt x="1481214" y="488375"/>
                  <a:pt x="1493343" y="493103"/>
                  <a:pt x="1507939" y="487964"/>
                </a:cubicBezTo>
                <a:cubicBezTo>
                  <a:pt x="1532608" y="479330"/>
                  <a:pt x="1557894" y="470079"/>
                  <a:pt x="1579685" y="456099"/>
                </a:cubicBezTo>
                <a:cubicBezTo>
                  <a:pt x="1628612" y="425057"/>
                  <a:pt x="1676717" y="394221"/>
                  <a:pt x="1735923" y="386203"/>
                </a:cubicBezTo>
                <a:cubicBezTo>
                  <a:pt x="1845496" y="371402"/>
                  <a:pt x="1939444" y="401827"/>
                  <a:pt x="2019002" y="478713"/>
                </a:cubicBezTo>
                <a:cubicBezTo>
                  <a:pt x="2041821" y="500915"/>
                  <a:pt x="2065463" y="522706"/>
                  <a:pt x="2090543" y="542236"/>
                </a:cubicBezTo>
                <a:cubicBezTo>
                  <a:pt x="2116857" y="562588"/>
                  <a:pt x="2147899" y="571839"/>
                  <a:pt x="2180586" y="561766"/>
                </a:cubicBezTo>
                <a:cubicBezTo>
                  <a:pt x="2194976" y="557243"/>
                  <a:pt x="2206899" y="544703"/>
                  <a:pt x="2220056" y="535863"/>
                </a:cubicBezTo>
                <a:cubicBezTo>
                  <a:pt x="2225607" y="532163"/>
                  <a:pt x="2231157" y="528462"/>
                  <a:pt x="2236708" y="524762"/>
                </a:cubicBezTo>
                <a:cubicBezTo>
                  <a:pt x="2237736" y="532574"/>
                  <a:pt x="2241642" y="541619"/>
                  <a:pt x="2238969" y="547992"/>
                </a:cubicBezTo>
                <a:cubicBezTo>
                  <a:pt x="2214711" y="603498"/>
                  <a:pt x="2171746" y="638651"/>
                  <a:pt x="2115007" y="657976"/>
                </a:cubicBezTo>
                <a:cubicBezTo>
                  <a:pt x="2065051" y="675038"/>
                  <a:pt x="2015919" y="669282"/>
                  <a:pt x="1967814" y="650164"/>
                </a:cubicBezTo>
                <a:cubicBezTo>
                  <a:pt x="1923820" y="632690"/>
                  <a:pt x="1881060" y="610899"/>
                  <a:pt x="1836245" y="596097"/>
                </a:cubicBezTo>
                <a:cubicBezTo>
                  <a:pt x="1757715" y="570194"/>
                  <a:pt x="1679390" y="571839"/>
                  <a:pt x="1606616" y="615627"/>
                </a:cubicBezTo>
                <a:cubicBezTo>
                  <a:pt x="1585647" y="628373"/>
                  <a:pt x="1564061" y="645024"/>
                  <a:pt x="1551110" y="665171"/>
                </a:cubicBezTo>
                <a:cubicBezTo>
                  <a:pt x="1505061" y="737123"/>
                  <a:pt x="1439687" y="762820"/>
                  <a:pt x="1357868" y="755008"/>
                </a:cubicBezTo>
                <a:cubicBezTo>
                  <a:pt x="1342861" y="753569"/>
                  <a:pt x="1333199" y="757063"/>
                  <a:pt x="1325181" y="771248"/>
                </a:cubicBezTo>
                <a:cubicBezTo>
                  <a:pt x="1305857" y="805168"/>
                  <a:pt x="1271731" y="813391"/>
                  <a:pt x="1236372" y="815447"/>
                </a:cubicBezTo>
                <a:cubicBezTo>
                  <a:pt x="1210058" y="817092"/>
                  <a:pt x="1183539" y="815447"/>
                  <a:pt x="1157020" y="816064"/>
                </a:cubicBezTo>
                <a:cubicBezTo>
                  <a:pt x="1151469" y="816269"/>
                  <a:pt x="1143246" y="818736"/>
                  <a:pt x="1140779" y="822642"/>
                </a:cubicBezTo>
                <a:cubicBezTo>
                  <a:pt x="1098019" y="896033"/>
                  <a:pt x="1029151" y="932420"/>
                  <a:pt x="951443" y="953389"/>
                </a:cubicBezTo>
                <a:cubicBezTo>
                  <a:pt x="841871" y="982786"/>
                  <a:pt x="736410" y="974358"/>
                  <a:pt x="639378" y="909396"/>
                </a:cubicBezTo>
                <a:cubicBezTo>
                  <a:pt x="637322" y="907957"/>
                  <a:pt x="634650" y="907134"/>
                  <a:pt x="632183" y="906106"/>
                </a:cubicBezTo>
                <a:close/>
                <a:moveTo>
                  <a:pt x="864895" y="367290"/>
                </a:moveTo>
                <a:cubicBezTo>
                  <a:pt x="862634" y="374486"/>
                  <a:pt x="861606" y="379831"/>
                  <a:pt x="859550" y="384559"/>
                </a:cubicBezTo>
                <a:cubicBezTo>
                  <a:pt x="846393" y="417245"/>
                  <a:pt x="855028" y="435336"/>
                  <a:pt x="889153" y="445204"/>
                </a:cubicBezTo>
                <a:cubicBezTo>
                  <a:pt x="920195" y="454044"/>
                  <a:pt x="947948" y="444793"/>
                  <a:pt x="974673" y="429580"/>
                </a:cubicBezTo>
                <a:cubicBezTo>
                  <a:pt x="984746" y="423824"/>
                  <a:pt x="988858" y="417451"/>
                  <a:pt x="985774" y="405116"/>
                </a:cubicBezTo>
                <a:cubicBezTo>
                  <a:pt x="978785" y="377775"/>
                  <a:pt x="982280" y="351050"/>
                  <a:pt x="995848" y="326175"/>
                </a:cubicBezTo>
                <a:cubicBezTo>
                  <a:pt x="1020517" y="280743"/>
                  <a:pt x="1079928" y="267380"/>
                  <a:pt x="1117754" y="298628"/>
                </a:cubicBezTo>
                <a:cubicBezTo>
                  <a:pt x="1146535" y="322269"/>
                  <a:pt x="1150030" y="364412"/>
                  <a:pt x="1123511" y="385587"/>
                </a:cubicBezTo>
                <a:cubicBezTo>
                  <a:pt x="1115699" y="391754"/>
                  <a:pt x="1102747" y="392165"/>
                  <a:pt x="1091852" y="393399"/>
                </a:cubicBezTo>
                <a:cubicBezTo>
                  <a:pt x="1089179" y="393604"/>
                  <a:pt x="1083423" y="385998"/>
                  <a:pt x="1083423" y="382297"/>
                </a:cubicBezTo>
                <a:cubicBezTo>
                  <a:pt x="1083423" y="378803"/>
                  <a:pt x="1088974" y="373252"/>
                  <a:pt x="1093085" y="372224"/>
                </a:cubicBezTo>
                <a:cubicBezTo>
                  <a:pt x="1117138" y="365235"/>
                  <a:pt x="1123100" y="348583"/>
                  <a:pt x="1108093" y="327820"/>
                </a:cubicBezTo>
                <a:cubicBezTo>
                  <a:pt x="1095141" y="309934"/>
                  <a:pt x="1070266" y="303356"/>
                  <a:pt x="1049914" y="312401"/>
                </a:cubicBezTo>
                <a:cubicBezTo>
                  <a:pt x="1021956" y="324736"/>
                  <a:pt x="1007154" y="353928"/>
                  <a:pt x="1010444" y="390315"/>
                </a:cubicBezTo>
                <a:cubicBezTo>
                  <a:pt x="1013527" y="424441"/>
                  <a:pt x="1033879" y="450754"/>
                  <a:pt x="1063894" y="456716"/>
                </a:cubicBezTo>
                <a:cubicBezTo>
                  <a:pt x="1109943" y="465761"/>
                  <a:pt x="1146946" y="447054"/>
                  <a:pt x="1175522" y="413134"/>
                </a:cubicBezTo>
                <a:cubicBezTo>
                  <a:pt x="1214170" y="367290"/>
                  <a:pt x="1203686" y="289582"/>
                  <a:pt x="1154758" y="243533"/>
                </a:cubicBezTo>
                <a:cubicBezTo>
                  <a:pt x="1080134" y="173226"/>
                  <a:pt x="958227" y="181860"/>
                  <a:pt x="894087" y="261418"/>
                </a:cubicBezTo>
                <a:cubicBezTo>
                  <a:pt x="889153" y="267586"/>
                  <a:pt x="880519" y="270669"/>
                  <a:pt x="873530" y="275192"/>
                </a:cubicBezTo>
                <a:cubicBezTo>
                  <a:pt x="870240" y="268202"/>
                  <a:pt x="865512" y="261624"/>
                  <a:pt x="863867" y="254429"/>
                </a:cubicBezTo>
                <a:cubicBezTo>
                  <a:pt x="857906" y="228732"/>
                  <a:pt x="853794" y="202418"/>
                  <a:pt x="847216" y="176926"/>
                </a:cubicBezTo>
                <a:cubicBezTo>
                  <a:pt x="836526" y="135811"/>
                  <a:pt x="821313" y="96340"/>
                  <a:pt x="787804" y="67765"/>
                </a:cubicBezTo>
                <a:cubicBezTo>
                  <a:pt x="733121" y="21099"/>
                  <a:pt x="645545" y="18838"/>
                  <a:pt x="574004" y="61392"/>
                </a:cubicBezTo>
                <a:cubicBezTo>
                  <a:pt x="541523" y="80717"/>
                  <a:pt x="515004" y="104975"/>
                  <a:pt x="503697" y="142595"/>
                </a:cubicBezTo>
                <a:cubicBezTo>
                  <a:pt x="485401" y="204063"/>
                  <a:pt x="515415" y="296983"/>
                  <a:pt x="565987" y="336454"/>
                </a:cubicBezTo>
                <a:cubicBezTo>
                  <a:pt x="617587" y="376747"/>
                  <a:pt x="675765" y="377569"/>
                  <a:pt x="720375" y="336865"/>
                </a:cubicBezTo>
                <a:cubicBezTo>
                  <a:pt x="764163" y="296983"/>
                  <a:pt x="777936" y="245178"/>
                  <a:pt x="767658" y="188644"/>
                </a:cubicBezTo>
                <a:cubicBezTo>
                  <a:pt x="764574" y="172198"/>
                  <a:pt x="751006" y="152874"/>
                  <a:pt x="736410" y="144034"/>
                </a:cubicBezTo>
                <a:cubicBezTo>
                  <a:pt x="702284" y="123477"/>
                  <a:pt x="664458" y="126355"/>
                  <a:pt x="629510" y="144651"/>
                </a:cubicBezTo>
                <a:cubicBezTo>
                  <a:pt x="609158" y="155341"/>
                  <a:pt x="601552" y="174871"/>
                  <a:pt x="603196" y="198101"/>
                </a:cubicBezTo>
                <a:cubicBezTo>
                  <a:pt x="604841" y="219686"/>
                  <a:pt x="614503" y="237572"/>
                  <a:pt x="634650" y="243739"/>
                </a:cubicBezTo>
                <a:cubicBezTo>
                  <a:pt x="649040" y="248261"/>
                  <a:pt x="666514" y="247234"/>
                  <a:pt x="681521" y="243739"/>
                </a:cubicBezTo>
                <a:cubicBezTo>
                  <a:pt x="686866" y="242505"/>
                  <a:pt x="687894" y="226059"/>
                  <a:pt x="692417" y="217425"/>
                </a:cubicBezTo>
                <a:cubicBezTo>
                  <a:pt x="694883" y="212697"/>
                  <a:pt x="701256" y="205913"/>
                  <a:pt x="704340" y="206735"/>
                </a:cubicBezTo>
                <a:cubicBezTo>
                  <a:pt x="709479" y="207969"/>
                  <a:pt x="715852" y="213725"/>
                  <a:pt x="717291" y="218658"/>
                </a:cubicBezTo>
                <a:cubicBezTo>
                  <a:pt x="723664" y="241683"/>
                  <a:pt x="708863" y="265324"/>
                  <a:pt x="683988" y="274164"/>
                </a:cubicBezTo>
                <a:cubicBezTo>
                  <a:pt x="647395" y="287115"/>
                  <a:pt x="605252" y="271081"/>
                  <a:pt x="585722" y="236749"/>
                </a:cubicBezTo>
                <a:cubicBezTo>
                  <a:pt x="565165" y="200568"/>
                  <a:pt x="572771" y="153080"/>
                  <a:pt x="602785" y="126971"/>
                </a:cubicBezTo>
                <a:cubicBezTo>
                  <a:pt x="624371" y="108264"/>
                  <a:pt x="650684" y="101069"/>
                  <a:pt x="678026" y="100041"/>
                </a:cubicBezTo>
                <a:cubicBezTo>
                  <a:pt x="735176" y="97985"/>
                  <a:pt x="793355" y="121010"/>
                  <a:pt x="801989" y="195839"/>
                </a:cubicBezTo>
                <a:cubicBezTo>
                  <a:pt x="804456" y="216397"/>
                  <a:pt x="802811" y="238188"/>
                  <a:pt x="798083" y="258335"/>
                </a:cubicBezTo>
                <a:cubicBezTo>
                  <a:pt x="783487" y="320419"/>
                  <a:pt x="751211" y="370374"/>
                  <a:pt x="687688" y="391343"/>
                </a:cubicBezTo>
                <a:cubicBezTo>
                  <a:pt x="624165" y="412517"/>
                  <a:pt x="550363" y="382709"/>
                  <a:pt x="509453" y="320419"/>
                </a:cubicBezTo>
                <a:cubicBezTo>
                  <a:pt x="499175" y="304589"/>
                  <a:pt x="488073" y="300684"/>
                  <a:pt x="470805" y="303356"/>
                </a:cubicBezTo>
                <a:cubicBezTo>
                  <a:pt x="405637" y="313429"/>
                  <a:pt x="356710" y="348788"/>
                  <a:pt x="319912" y="401416"/>
                </a:cubicBezTo>
                <a:cubicBezTo>
                  <a:pt x="310250" y="415190"/>
                  <a:pt x="303671" y="433280"/>
                  <a:pt x="301821" y="450138"/>
                </a:cubicBezTo>
                <a:cubicBezTo>
                  <a:pt x="294420" y="517361"/>
                  <a:pt x="347870" y="580268"/>
                  <a:pt x="422700" y="595686"/>
                </a:cubicBezTo>
                <a:cubicBezTo>
                  <a:pt x="496502" y="610899"/>
                  <a:pt x="544196" y="571017"/>
                  <a:pt x="541934" y="496187"/>
                </a:cubicBezTo>
                <a:cubicBezTo>
                  <a:pt x="541729" y="488786"/>
                  <a:pt x="541729" y="481180"/>
                  <a:pt x="540907" y="473779"/>
                </a:cubicBezTo>
                <a:cubicBezTo>
                  <a:pt x="536178" y="427319"/>
                  <a:pt x="480056" y="398538"/>
                  <a:pt x="439352" y="421563"/>
                </a:cubicBezTo>
                <a:cubicBezTo>
                  <a:pt x="418589" y="433280"/>
                  <a:pt x="409132" y="459389"/>
                  <a:pt x="419205" y="477274"/>
                </a:cubicBezTo>
                <a:cubicBezTo>
                  <a:pt x="428045" y="492898"/>
                  <a:pt x="446341" y="494748"/>
                  <a:pt x="468749" y="481796"/>
                </a:cubicBezTo>
                <a:cubicBezTo>
                  <a:pt x="469366" y="481385"/>
                  <a:pt x="469777" y="480563"/>
                  <a:pt x="470394" y="480563"/>
                </a:cubicBezTo>
                <a:cubicBezTo>
                  <a:pt x="474711" y="480357"/>
                  <a:pt x="480467" y="478507"/>
                  <a:pt x="482728" y="480563"/>
                </a:cubicBezTo>
                <a:cubicBezTo>
                  <a:pt x="485401" y="482824"/>
                  <a:pt x="486840" y="490636"/>
                  <a:pt x="484990" y="492692"/>
                </a:cubicBezTo>
                <a:cubicBezTo>
                  <a:pt x="478206" y="500709"/>
                  <a:pt x="471011" y="509755"/>
                  <a:pt x="461965" y="513866"/>
                </a:cubicBezTo>
                <a:cubicBezTo>
                  <a:pt x="441407" y="523528"/>
                  <a:pt x="421672" y="516950"/>
                  <a:pt x="405226" y="502971"/>
                </a:cubicBezTo>
                <a:cubicBezTo>
                  <a:pt x="389191" y="489197"/>
                  <a:pt x="383435" y="470490"/>
                  <a:pt x="387341" y="449521"/>
                </a:cubicBezTo>
                <a:cubicBezTo>
                  <a:pt x="394330" y="412723"/>
                  <a:pt x="425167" y="387026"/>
                  <a:pt x="463815" y="385587"/>
                </a:cubicBezTo>
                <a:cubicBezTo>
                  <a:pt x="513565" y="383736"/>
                  <a:pt x="556736" y="410461"/>
                  <a:pt x="565370" y="453016"/>
                </a:cubicBezTo>
                <a:cubicBezTo>
                  <a:pt x="570510" y="478507"/>
                  <a:pt x="571538" y="506054"/>
                  <a:pt x="567837" y="531546"/>
                </a:cubicBezTo>
                <a:cubicBezTo>
                  <a:pt x="564959" y="550870"/>
                  <a:pt x="568248" y="561766"/>
                  <a:pt x="584489" y="570400"/>
                </a:cubicBezTo>
                <a:cubicBezTo>
                  <a:pt x="591067" y="573895"/>
                  <a:pt x="596823" y="578829"/>
                  <a:pt x="603607" y="581912"/>
                </a:cubicBezTo>
                <a:cubicBezTo>
                  <a:pt x="643489" y="599592"/>
                  <a:pt x="676793" y="583351"/>
                  <a:pt x="687894" y="541414"/>
                </a:cubicBezTo>
                <a:cubicBezTo>
                  <a:pt x="688716" y="538124"/>
                  <a:pt x="689333" y="534424"/>
                  <a:pt x="691183" y="531957"/>
                </a:cubicBezTo>
                <a:cubicBezTo>
                  <a:pt x="694061" y="528051"/>
                  <a:pt x="698378" y="521678"/>
                  <a:pt x="701256" y="522295"/>
                </a:cubicBezTo>
                <a:cubicBezTo>
                  <a:pt x="705368" y="522912"/>
                  <a:pt x="712152" y="528668"/>
                  <a:pt x="712152" y="532163"/>
                </a:cubicBezTo>
                <a:cubicBezTo>
                  <a:pt x="711741" y="545320"/>
                  <a:pt x="712563" y="560121"/>
                  <a:pt x="706807" y="570811"/>
                </a:cubicBezTo>
                <a:cubicBezTo>
                  <a:pt x="682549" y="616038"/>
                  <a:pt x="625193" y="628167"/>
                  <a:pt x="582228" y="598564"/>
                </a:cubicBezTo>
                <a:cubicBezTo>
                  <a:pt x="572771" y="592191"/>
                  <a:pt x="564137" y="584790"/>
                  <a:pt x="555297" y="578212"/>
                </a:cubicBezTo>
                <a:cubicBezTo>
                  <a:pt x="475328" y="640502"/>
                  <a:pt x="421878" y="643791"/>
                  <a:pt x="344787" y="590546"/>
                </a:cubicBezTo>
                <a:cubicBezTo>
                  <a:pt x="313950" y="569372"/>
                  <a:pt x="289898" y="542030"/>
                  <a:pt x="276741" y="506260"/>
                </a:cubicBezTo>
                <a:cubicBezTo>
                  <a:pt x="261528" y="464528"/>
                  <a:pt x="270368" y="425263"/>
                  <a:pt x="291953" y="388670"/>
                </a:cubicBezTo>
                <a:cubicBezTo>
                  <a:pt x="193893" y="321241"/>
                  <a:pt x="65408" y="365029"/>
                  <a:pt x="31282" y="475629"/>
                </a:cubicBezTo>
                <a:cubicBezTo>
                  <a:pt x="22442" y="504204"/>
                  <a:pt x="24293" y="531957"/>
                  <a:pt x="36010" y="559093"/>
                </a:cubicBezTo>
                <a:cubicBezTo>
                  <a:pt x="48756" y="589107"/>
                  <a:pt x="82676" y="614188"/>
                  <a:pt x="108990" y="613571"/>
                </a:cubicBezTo>
                <a:cubicBezTo>
                  <a:pt x="152572" y="612543"/>
                  <a:pt x="189782" y="584585"/>
                  <a:pt x="203350" y="542442"/>
                </a:cubicBezTo>
                <a:cubicBezTo>
                  <a:pt x="212601" y="513866"/>
                  <a:pt x="200061" y="479741"/>
                  <a:pt x="174980" y="464117"/>
                </a:cubicBezTo>
                <a:cubicBezTo>
                  <a:pt x="162851" y="456511"/>
                  <a:pt x="151133" y="455688"/>
                  <a:pt x="139004" y="464528"/>
                </a:cubicBezTo>
                <a:cubicBezTo>
                  <a:pt x="118858" y="479124"/>
                  <a:pt x="115569" y="516128"/>
                  <a:pt x="133248" y="533602"/>
                </a:cubicBezTo>
                <a:cubicBezTo>
                  <a:pt x="142088" y="542236"/>
                  <a:pt x="150928" y="545114"/>
                  <a:pt x="161207" y="534424"/>
                </a:cubicBezTo>
                <a:cubicBezTo>
                  <a:pt x="164701" y="530724"/>
                  <a:pt x="171691" y="530518"/>
                  <a:pt x="177242" y="528668"/>
                </a:cubicBezTo>
                <a:cubicBezTo>
                  <a:pt x="176008" y="534835"/>
                  <a:pt x="176419" y="542236"/>
                  <a:pt x="173130" y="546759"/>
                </a:cubicBezTo>
                <a:cubicBezTo>
                  <a:pt x="160590" y="563410"/>
                  <a:pt x="137565" y="563616"/>
                  <a:pt x="121119" y="548403"/>
                </a:cubicBezTo>
                <a:cubicBezTo>
                  <a:pt x="98917" y="527846"/>
                  <a:pt x="93161" y="476451"/>
                  <a:pt x="111663" y="452193"/>
                </a:cubicBezTo>
                <a:cubicBezTo>
                  <a:pt x="117008" y="445204"/>
                  <a:pt x="125642" y="438831"/>
                  <a:pt x="134071" y="435953"/>
                </a:cubicBezTo>
                <a:cubicBezTo>
                  <a:pt x="175391" y="421768"/>
                  <a:pt x="224113" y="454866"/>
                  <a:pt x="231719" y="501121"/>
                </a:cubicBezTo>
                <a:cubicBezTo>
                  <a:pt x="242409" y="565055"/>
                  <a:pt x="188137" y="635773"/>
                  <a:pt x="123586" y="635362"/>
                </a:cubicBezTo>
                <a:cubicBezTo>
                  <a:pt x="91927" y="635157"/>
                  <a:pt x="79798" y="648108"/>
                  <a:pt x="73014" y="674216"/>
                </a:cubicBezTo>
                <a:cubicBezTo>
                  <a:pt x="71575" y="680178"/>
                  <a:pt x="68697" y="685728"/>
                  <a:pt x="67053" y="691484"/>
                </a:cubicBezTo>
                <a:cubicBezTo>
                  <a:pt x="35599" y="792011"/>
                  <a:pt x="107346" y="859646"/>
                  <a:pt x="172719" y="864786"/>
                </a:cubicBezTo>
                <a:cubicBezTo>
                  <a:pt x="214451" y="868075"/>
                  <a:pt x="252894" y="857179"/>
                  <a:pt x="285375" y="832510"/>
                </a:cubicBezTo>
                <a:cubicBezTo>
                  <a:pt x="302232" y="819764"/>
                  <a:pt x="316828" y="800234"/>
                  <a:pt x="325257" y="780499"/>
                </a:cubicBezTo>
                <a:cubicBezTo>
                  <a:pt x="344170" y="735478"/>
                  <a:pt x="320323" y="687373"/>
                  <a:pt x="275302" y="671955"/>
                </a:cubicBezTo>
                <a:cubicBezTo>
                  <a:pt x="226786" y="655303"/>
                  <a:pt x="185465" y="692924"/>
                  <a:pt x="187520" y="751718"/>
                </a:cubicBezTo>
                <a:cubicBezTo>
                  <a:pt x="188343" y="775565"/>
                  <a:pt x="195332" y="782144"/>
                  <a:pt x="217740" y="774332"/>
                </a:cubicBezTo>
                <a:cubicBezTo>
                  <a:pt x="229458" y="770220"/>
                  <a:pt x="240765" y="760558"/>
                  <a:pt x="248782" y="750691"/>
                </a:cubicBezTo>
                <a:cubicBezTo>
                  <a:pt x="255977" y="742056"/>
                  <a:pt x="255566" y="730133"/>
                  <a:pt x="241998" y="723143"/>
                </a:cubicBezTo>
                <a:cubicBezTo>
                  <a:pt x="239531" y="725405"/>
                  <a:pt x="237270" y="728488"/>
                  <a:pt x="234392" y="729516"/>
                </a:cubicBezTo>
                <a:cubicBezTo>
                  <a:pt x="229252" y="731366"/>
                  <a:pt x="223702" y="731983"/>
                  <a:pt x="218357" y="733011"/>
                </a:cubicBezTo>
                <a:cubicBezTo>
                  <a:pt x="217329" y="727255"/>
                  <a:pt x="213218" y="719032"/>
                  <a:pt x="215684" y="716359"/>
                </a:cubicBezTo>
                <a:cubicBezTo>
                  <a:pt x="222263" y="708753"/>
                  <a:pt x="230692" y="699913"/>
                  <a:pt x="239737" y="697857"/>
                </a:cubicBezTo>
                <a:cubicBezTo>
                  <a:pt x="262967" y="692718"/>
                  <a:pt x="285169" y="718621"/>
                  <a:pt x="279824" y="743907"/>
                </a:cubicBezTo>
                <a:cubicBezTo>
                  <a:pt x="273246" y="774537"/>
                  <a:pt x="253510" y="793656"/>
                  <a:pt x="223085" y="801262"/>
                </a:cubicBezTo>
                <a:cubicBezTo>
                  <a:pt x="184026" y="811130"/>
                  <a:pt x="165113" y="798179"/>
                  <a:pt x="161207" y="758914"/>
                </a:cubicBezTo>
                <a:cubicBezTo>
                  <a:pt x="160795" y="754802"/>
                  <a:pt x="159973" y="750896"/>
                  <a:pt x="159562" y="746785"/>
                </a:cubicBezTo>
                <a:cubicBezTo>
                  <a:pt x="154834" y="692924"/>
                  <a:pt x="191838" y="647286"/>
                  <a:pt x="243232" y="642968"/>
                </a:cubicBezTo>
                <a:cubicBezTo>
                  <a:pt x="287842" y="639268"/>
                  <a:pt x="322173" y="656742"/>
                  <a:pt x="343347" y="695390"/>
                </a:cubicBezTo>
                <a:cubicBezTo>
                  <a:pt x="365755" y="736095"/>
                  <a:pt x="362466" y="777827"/>
                  <a:pt x="337180" y="816886"/>
                </a:cubicBezTo>
                <a:cubicBezTo>
                  <a:pt x="319089" y="844845"/>
                  <a:pt x="291542" y="861085"/>
                  <a:pt x="261322" y="872597"/>
                </a:cubicBezTo>
                <a:cubicBezTo>
                  <a:pt x="247754" y="877737"/>
                  <a:pt x="247138" y="883493"/>
                  <a:pt x="252277" y="896855"/>
                </a:cubicBezTo>
                <a:cubicBezTo>
                  <a:pt x="269340" y="940643"/>
                  <a:pt x="302438" y="965107"/>
                  <a:pt x="345814" y="977236"/>
                </a:cubicBezTo>
                <a:cubicBezTo>
                  <a:pt x="415299" y="996560"/>
                  <a:pt x="480261" y="980114"/>
                  <a:pt x="542551" y="949072"/>
                </a:cubicBezTo>
                <a:cubicBezTo>
                  <a:pt x="579761" y="930570"/>
                  <a:pt x="607308" y="902612"/>
                  <a:pt x="619848" y="861496"/>
                </a:cubicBezTo>
                <a:cubicBezTo>
                  <a:pt x="642050" y="788517"/>
                  <a:pt x="589217" y="720265"/>
                  <a:pt x="514387" y="726021"/>
                </a:cubicBezTo>
                <a:cubicBezTo>
                  <a:pt x="479439" y="728694"/>
                  <a:pt x="455181" y="748018"/>
                  <a:pt x="440585" y="779060"/>
                </a:cubicBezTo>
                <a:cubicBezTo>
                  <a:pt x="429895" y="801879"/>
                  <a:pt x="437296" y="825315"/>
                  <a:pt x="458059" y="842378"/>
                </a:cubicBezTo>
                <a:cubicBezTo>
                  <a:pt x="476767" y="857590"/>
                  <a:pt x="502669" y="858618"/>
                  <a:pt x="522405" y="845050"/>
                </a:cubicBezTo>
                <a:cubicBezTo>
                  <a:pt x="538440" y="833949"/>
                  <a:pt x="538234" y="825932"/>
                  <a:pt x="523227" y="813803"/>
                </a:cubicBezTo>
                <a:cubicBezTo>
                  <a:pt x="519938" y="811130"/>
                  <a:pt x="517060" y="803524"/>
                  <a:pt x="518704" y="800234"/>
                </a:cubicBezTo>
                <a:cubicBezTo>
                  <a:pt x="520966" y="795712"/>
                  <a:pt x="528572" y="789545"/>
                  <a:pt x="531861" y="790572"/>
                </a:cubicBezTo>
                <a:cubicBezTo>
                  <a:pt x="540907" y="793451"/>
                  <a:pt x="551185" y="797973"/>
                  <a:pt x="556942" y="805168"/>
                </a:cubicBezTo>
                <a:cubicBezTo>
                  <a:pt x="569071" y="820587"/>
                  <a:pt x="565576" y="840733"/>
                  <a:pt x="549952" y="856768"/>
                </a:cubicBezTo>
                <a:cubicBezTo>
                  <a:pt x="525488" y="881643"/>
                  <a:pt x="495680" y="887193"/>
                  <a:pt x="463815" y="876503"/>
                </a:cubicBezTo>
                <a:cubicBezTo>
                  <a:pt x="432773" y="866225"/>
                  <a:pt x="414683" y="842994"/>
                  <a:pt x="410777" y="810513"/>
                </a:cubicBezTo>
                <a:cubicBezTo>
                  <a:pt x="403170" y="746990"/>
                  <a:pt x="467105" y="689840"/>
                  <a:pt x="534739" y="698269"/>
                </a:cubicBezTo>
                <a:cubicBezTo>
                  <a:pt x="579555" y="703819"/>
                  <a:pt x="613064" y="726227"/>
                  <a:pt x="637322" y="765492"/>
                </a:cubicBezTo>
                <a:cubicBezTo>
                  <a:pt x="643695" y="753980"/>
                  <a:pt x="648834" y="743907"/>
                  <a:pt x="655002" y="734244"/>
                </a:cubicBezTo>
                <a:cubicBezTo>
                  <a:pt x="694678" y="672571"/>
                  <a:pt x="750800" y="635773"/>
                  <a:pt x="824397" y="633718"/>
                </a:cubicBezTo>
                <a:cubicBezTo>
                  <a:pt x="852561" y="632895"/>
                  <a:pt x="873941" y="622616"/>
                  <a:pt x="894704" y="608432"/>
                </a:cubicBezTo>
                <a:cubicBezTo>
                  <a:pt x="904366" y="601853"/>
                  <a:pt x="911972" y="589519"/>
                  <a:pt x="916495" y="578212"/>
                </a:cubicBezTo>
                <a:cubicBezTo>
                  <a:pt x="923690" y="559916"/>
                  <a:pt x="917112" y="542853"/>
                  <a:pt x="902516" y="530724"/>
                </a:cubicBezTo>
                <a:cubicBezTo>
                  <a:pt x="885247" y="516539"/>
                  <a:pt x="864484" y="508521"/>
                  <a:pt x="841871" y="515305"/>
                </a:cubicBezTo>
                <a:cubicBezTo>
                  <a:pt x="825219" y="520445"/>
                  <a:pt x="816996" y="552720"/>
                  <a:pt x="830358" y="563410"/>
                </a:cubicBezTo>
                <a:cubicBezTo>
                  <a:pt x="838993" y="570606"/>
                  <a:pt x="853383" y="571222"/>
                  <a:pt x="865306" y="572867"/>
                </a:cubicBezTo>
                <a:cubicBezTo>
                  <a:pt x="866334" y="573072"/>
                  <a:pt x="869212" y="559504"/>
                  <a:pt x="871885" y="550253"/>
                </a:cubicBezTo>
                <a:cubicBezTo>
                  <a:pt x="882986" y="547170"/>
                  <a:pt x="892031" y="554776"/>
                  <a:pt x="890798" y="564849"/>
                </a:cubicBezTo>
                <a:cubicBezTo>
                  <a:pt x="889564" y="575128"/>
                  <a:pt x="882575" y="588491"/>
                  <a:pt x="874146" y="593219"/>
                </a:cubicBezTo>
                <a:cubicBezTo>
                  <a:pt x="857700" y="602470"/>
                  <a:pt x="826864" y="592397"/>
                  <a:pt x="814735" y="578006"/>
                </a:cubicBezTo>
                <a:cubicBezTo>
                  <a:pt x="799728" y="559916"/>
                  <a:pt x="798288" y="530518"/>
                  <a:pt x="811240" y="509138"/>
                </a:cubicBezTo>
                <a:cubicBezTo>
                  <a:pt x="822135" y="491459"/>
                  <a:pt x="840226" y="483852"/>
                  <a:pt x="864484" y="489608"/>
                </a:cubicBezTo>
                <a:cubicBezTo>
                  <a:pt x="878258" y="492898"/>
                  <a:pt x="892237" y="497420"/>
                  <a:pt x="904160" y="504615"/>
                </a:cubicBezTo>
                <a:cubicBezTo>
                  <a:pt x="947126" y="530107"/>
                  <a:pt x="951237" y="585407"/>
                  <a:pt x="913206" y="617888"/>
                </a:cubicBezTo>
                <a:cubicBezTo>
                  <a:pt x="903544" y="626111"/>
                  <a:pt x="892854" y="632690"/>
                  <a:pt x="881547" y="640913"/>
                </a:cubicBezTo>
                <a:cubicBezTo>
                  <a:pt x="889359" y="645024"/>
                  <a:pt x="895937" y="648313"/>
                  <a:pt x="902310" y="651808"/>
                </a:cubicBezTo>
                <a:cubicBezTo>
                  <a:pt x="962133" y="684289"/>
                  <a:pt x="988241" y="746168"/>
                  <a:pt x="968711" y="808252"/>
                </a:cubicBezTo>
                <a:cubicBezTo>
                  <a:pt x="951237" y="863552"/>
                  <a:pt x="889976" y="899528"/>
                  <a:pt x="825219" y="889044"/>
                </a:cubicBezTo>
                <a:cubicBezTo>
                  <a:pt x="805689" y="885754"/>
                  <a:pt x="784720" y="876092"/>
                  <a:pt x="769713" y="863141"/>
                </a:cubicBezTo>
                <a:cubicBezTo>
                  <a:pt x="745250" y="842172"/>
                  <a:pt x="735176" y="812775"/>
                  <a:pt x="744839" y="780294"/>
                </a:cubicBezTo>
                <a:cubicBezTo>
                  <a:pt x="754295" y="748840"/>
                  <a:pt x="774647" y="727255"/>
                  <a:pt x="806923" y="718826"/>
                </a:cubicBezTo>
                <a:cubicBezTo>
                  <a:pt x="826041" y="713892"/>
                  <a:pt x="842282" y="720676"/>
                  <a:pt x="852766" y="737123"/>
                </a:cubicBezTo>
                <a:cubicBezTo>
                  <a:pt x="862840" y="752746"/>
                  <a:pt x="864073" y="770426"/>
                  <a:pt x="850299" y="783994"/>
                </a:cubicBezTo>
                <a:cubicBezTo>
                  <a:pt x="844749" y="789545"/>
                  <a:pt x="829536" y="792834"/>
                  <a:pt x="823780" y="789339"/>
                </a:cubicBezTo>
                <a:cubicBezTo>
                  <a:pt x="811857" y="781733"/>
                  <a:pt x="823163" y="775976"/>
                  <a:pt x="829536" y="770015"/>
                </a:cubicBezTo>
                <a:cubicBezTo>
                  <a:pt x="832620" y="767137"/>
                  <a:pt x="834470" y="759942"/>
                  <a:pt x="832825" y="756036"/>
                </a:cubicBezTo>
                <a:cubicBezTo>
                  <a:pt x="831181" y="751924"/>
                  <a:pt x="824808" y="746373"/>
                  <a:pt x="821108" y="746990"/>
                </a:cubicBezTo>
                <a:cubicBezTo>
                  <a:pt x="810829" y="748635"/>
                  <a:pt x="799111" y="750485"/>
                  <a:pt x="791093" y="756447"/>
                </a:cubicBezTo>
                <a:cubicBezTo>
                  <a:pt x="757584" y="781938"/>
                  <a:pt x="764163" y="834771"/>
                  <a:pt x="802194" y="855329"/>
                </a:cubicBezTo>
                <a:cubicBezTo>
                  <a:pt x="843104" y="877326"/>
                  <a:pt x="912589" y="857179"/>
                  <a:pt x="935202" y="816886"/>
                </a:cubicBezTo>
                <a:cubicBezTo>
                  <a:pt x="968711" y="757269"/>
                  <a:pt x="933352" y="684084"/>
                  <a:pt x="862017" y="665171"/>
                </a:cubicBezTo>
                <a:cubicBezTo>
                  <a:pt x="788010" y="645641"/>
                  <a:pt x="699817" y="687373"/>
                  <a:pt x="669598" y="762408"/>
                </a:cubicBezTo>
                <a:cubicBezTo>
                  <a:pt x="653768" y="801468"/>
                  <a:pt x="649040" y="845256"/>
                  <a:pt x="639378" y="887193"/>
                </a:cubicBezTo>
                <a:cubicBezTo>
                  <a:pt x="784309" y="958117"/>
                  <a:pt x="923485" y="964079"/>
                  <a:pt x="1058960" y="872803"/>
                </a:cubicBezTo>
                <a:cubicBezTo>
                  <a:pt x="1086301" y="854301"/>
                  <a:pt x="1109120" y="831071"/>
                  <a:pt x="1120633" y="799001"/>
                </a:cubicBezTo>
                <a:cubicBezTo>
                  <a:pt x="1139546" y="746168"/>
                  <a:pt x="1116727" y="697857"/>
                  <a:pt x="1068622" y="688195"/>
                </a:cubicBezTo>
                <a:cubicBezTo>
                  <a:pt x="1044158" y="683261"/>
                  <a:pt x="1031824" y="696007"/>
                  <a:pt x="1036757" y="720060"/>
                </a:cubicBezTo>
                <a:cubicBezTo>
                  <a:pt x="1037580" y="724377"/>
                  <a:pt x="1036346" y="732600"/>
                  <a:pt x="1033674" y="733833"/>
                </a:cubicBezTo>
                <a:cubicBezTo>
                  <a:pt x="1029151" y="735889"/>
                  <a:pt x="1019900" y="735889"/>
                  <a:pt x="1017844" y="733011"/>
                </a:cubicBezTo>
                <a:cubicBezTo>
                  <a:pt x="1012294" y="725199"/>
                  <a:pt x="1006332" y="715743"/>
                  <a:pt x="1005921" y="706697"/>
                </a:cubicBezTo>
                <a:cubicBezTo>
                  <a:pt x="1004893" y="683261"/>
                  <a:pt x="1027918" y="662087"/>
                  <a:pt x="1053615" y="660031"/>
                </a:cubicBezTo>
                <a:cubicBezTo>
                  <a:pt x="1100075" y="656537"/>
                  <a:pt x="1144480" y="690457"/>
                  <a:pt x="1152703" y="738767"/>
                </a:cubicBezTo>
                <a:cubicBezTo>
                  <a:pt x="1155786" y="756858"/>
                  <a:pt x="1153114" y="775976"/>
                  <a:pt x="1153114" y="794273"/>
                </a:cubicBezTo>
                <a:cubicBezTo>
                  <a:pt x="1181894" y="794273"/>
                  <a:pt x="1209031" y="795917"/>
                  <a:pt x="1235756" y="793862"/>
                </a:cubicBezTo>
                <a:cubicBezTo>
                  <a:pt x="1282833" y="790161"/>
                  <a:pt x="1310585" y="765081"/>
                  <a:pt x="1319220" y="721499"/>
                </a:cubicBezTo>
                <a:cubicBezTo>
                  <a:pt x="1328882" y="673599"/>
                  <a:pt x="1306474" y="647080"/>
                  <a:pt x="1257341" y="647697"/>
                </a:cubicBezTo>
                <a:cubicBezTo>
                  <a:pt x="1242539" y="647902"/>
                  <a:pt x="1229177" y="651397"/>
                  <a:pt x="1225065" y="666610"/>
                </a:cubicBezTo>
                <a:cubicBezTo>
                  <a:pt x="1222804" y="675450"/>
                  <a:pt x="1223010" y="687784"/>
                  <a:pt x="1227738" y="694774"/>
                </a:cubicBezTo>
                <a:cubicBezTo>
                  <a:pt x="1235756" y="706697"/>
                  <a:pt x="1249118" y="705669"/>
                  <a:pt x="1262892" y="701558"/>
                </a:cubicBezTo>
                <a:cubicBezTo>
                  <a:pt x="1269264" y="699708"/>
                  <a:pt x="1277076" y="702791"/>
                  <a:pt x="1284272" y="703614"/>
                </a:cubicBezTo>
                <a:cubicBezTo>
                  <a:pt x="1279338" y="710809"/>
                  <a:pt x="1276254" y="721088"/>
                  <a:pt x="1269470" y="724582"/>
                </a:cubicBezTo>
                <a:cubicBezTo>
                  <a:pt x="1246445" y="736300"/>
                  <a:pt x="1215815" y="724788"/>
                  <a:pt x="1202863" y="701763"/>
                </a:cubicBezTo>
                <a:cubicBezTo>
                  <a:pt x="1190529" y="679767"/>
                  <a:pt x="1197724" y="650164"/>
                  <a:pt x="1219104" y="634745"/>
                </a:cubicBezTo>
                <a:cubicBezTo>
                  <a:pt x="1267414" y="600003"/>
                  <a:pt x="1338749" y="631662"/>
                  <a:pt x="1344300" y="690457"/>
                </a:cubicBezTo>
                <a:cubicBezTo>
                  <a:pt x="1345533" y="703614"/>
                  <a:pt x="1344506" y="716976"/>
                  <a:pt x="1344506" y="730955"/>
                </a:cubicBezTo>
                <a:cubicBezTo>
                  <a:pt x="1415224" y="736095"/>
                  <a:pt x="1474635" y="724993"/>
                  <a:pt x="1518012" y="662498"/>
                </a:cubicBezTo>
                <a:cubicBezTo>
                  <a:pt x="1581535" y="571222"/>
                  <a:pt x="1674250" y="543881"/>
                  <a:pt x="1780739" y="556010"/>
                </a:cubicBezTo>
                <a:cubicBezTo>
                  <a:pt x="1841590" y="562794"/>
                  <a:pt x="1896890" y="587463"/>
                  <a:pt x="1950957" y="614804"/>
                </a:cubicBezTo>
                <a:cubicBezTo>
                  <a:pt x="1987755" y="633512"/>
                  <a:pt x="2026609" y="646463"/>
                  <a:pt x="2068546" y="639474"/>
                </a:cubicBezTo>
                <a:cubicBezTo>
                  <a:pt x="2090749" y="635773"/>
                  <a:pt x="2112334" y="627961"/>
                  <a:pt x="2134125" y="622000"/>
                </a:cubicBezTo>
                <a:cubicBezTo>
                  <a:pt x="2133509" y="620149"/>
                  <a:pt x="2133097" y="618094"/>
                  <a:pt x="2132481" y="616243"/>
                </a:cubicBezTo>
                <a:cubicBezTo>
                  <a:pt x="2120557" y="613982"/>
                  <a:pt x="2107811" y="613777"/>
                  <a:pt x="2096710" y="609254"/>
                </a:cubicBezTo>
                <a:cubicBezTo>
                  <a:pt x="2040588" y="587257"/>
                  <a:pt x="1983849" y="566700"/>
                  <a:pt x="1929371" y="541002"/>
                </a:cubicBezTo>
                <a:cubicBezTo>
                  <a:pt x="1831722" y="494748"/>
                  <a:pt x="1736746" y="491459"/>
                  <a:pt x="1641564" y="546348"/>
                </a:cubicBezTo>
                <a:cubicBezTo>
                  <a:pt x="1608671" y="565261"/>
                  <a:pt x="1574340" y="581707"/>
                  <a:pt x="1539803" y="597536"/>
                </a:cubicBezTo>
                <a:cubicBezTo>
                  <a:pt x="1453872" y="636596"/>
                  <a:pt x="1371436" y="635568"/>
                  <a:pt x="1296606" y="572045"/>
                </a:cubicBezTo>
                <a:cubicBezTo>
                  <a:pt x="1283860" y="561149"/>
                  <a:pt x="1271731" y="545525"/>
                  <a:pt x="1267209" y="529901"/>
                </a:cubicBezTo>
                <a:cubicBezTo>
                  <a:pt x="1249940" y="471312"/>
                  <a:pt x="1298662" y="409228"/>
                  <a:pt x="1359924" y="409228"/>
                </a:cubicBezTo>
                <a:cubicBezTo>
                  <a:pt x="1385415" y="409228"/>
                  <a:pt x="1406179" y="419918"/>
                  <a:pt x="1418513" y="443148"/>
                </a:cubicBezTo>
                <a:cubicBezTo>
                  <a:pt x="1434754" y="473162"/>
                  <a:pt x="1415841" y="513866"/>
                  <a:pt x="1384799" y="515100"/>
                </a:cubicBezTo>
                <a:cubicBezTo>
                  <a:pt x="1379248" y="515305"/>
                  <a:pt x="1373492" y="510783"/>
                  <a:pt x="1367736" y="508316"/>
                </a:cubicBezTo>
                <a:cubicBezTo>
                  <a:pt x="1371230" y="503382"/>
                  <a:pt x="1373492" y="496804"/>
                  <a:pt x="1378220" y="493720"/>
                </a:cubicBezTo>
                <a:cubicBezTo>
                  <a:pt x="1390143" y="486114"/>
                  <a:pt x="1402684" y="478507"/>
                  <a:pt x="1398572" y="462472"/>
                </a:cubicBezTo>
                <a:cubicBezTo>
                  <a:pt x="1394461" y="445821"/>
                  <a:pt x="1381098" y="436981"/>
                  <a:pt x="1364241" y="434719"/>
                </a:cubicBezTo>
                <a:cubicBezTo>
                  <a:pt x="1337516" y="431225"/>
                  <a:pt x="1301334" y="458361"/>
                  <a:pt x="1292289" y="488169"/>
                </a:cubicBezTo>
                <a:cubicBezTo>
                  <a:pt x="1283860" y="516333"/>
                  <a:pt x="1297634" y="545114"/>
                  <a:pt x="1326415" y="558682"/>
                </a:cubicBezTo>
                <a:cubicBezTo>
                  <a:pt x="1378837" y="583557"/>
                  <a:pt x="1435987" y="557243"/>
                  <a:pt x="1449350" y="501326"/>
                </a:cubicBezTo>
                <a:cubicBezTo>
                  <a:pt x="1452844" y="487141"/>
                  <a:pt x="1454489" y="471518"/>
                  <a:pt x="1452844" y="456922"/>
                </a:cubicBezTo>
                <a:cubicBezTo>
                  <a:pt x="1444210" y="379831"/>
                  <a:pt x="1419541" y="343649"/>
                  <a:pt x="1354990" y="325764"/>
                </a:cubicBezTo>
                <a:cubicBezTo>
                  <a:pt x="1317781" y="315485"/>
                  <a:pt x="1282833" y="321447"/>
                  <a:pt x="1247679" y="335015"/>
                </a:cubicBezTo>
                <a:cubicBezTo>
                  <a:pt x="1232261" y="340977"/>
                  <a:pt x="1224860" y="349405"/>
                  <a:pt x="1222393" y="366674"/>
                </a:cubicBezTo>
                <a:cubicBezTo>
                  <a:pt x="1213759" y="427319"/>
                  <a:pt x="1170177" y="471312"/>
                  <a:pt x="1109943" y="482208"/>
                </a:cubicBezTo>
                <a:cubicBezTo>
                  <a:pt x="1065127" y="490431"/>
                  <a:pt x="1026684" y="479535"/>
                  <a:pt x="997081" y="442531"/>
                </a:cubicBezTo>
                <a:cubicBezTo>
                  <a:pt x="973851" y="463706"/>
                  <a:pt x="947743" y="472957"/>
                  <a:pt x="918551" y="475835"/>
                </a:cubicBezTo>
                <a:cubicBezTo>
                  <a:pt x="874763" y="479946"/>
                  <a:pt x="835909" y="456716"/>
                  <a:pt x="828097" y="420535"/>
                </a:cubicBezTo>
                <a:cubicBezTo>
                  <a:pt x="823780" y="395865"/>
                  <a:pt x="839404" y="370374"/>
                  <a:pt x="864895" y="367290"/>
                </a:cubicBezTo>
                <a:close/>
                <a:moveTo>
                  <a:pt x="480673" y="275398"/>
                </a:moveTo>
                <a:cubicBezTo>
                  <a:pt x="476150" y="244972"/>
                  <a:pt x="472450" y="216808"/>
                  <a:pt x="467310" y="189055"/>
                </a:cubicBezTo>
                <a:cubicBezTo>
                  <a:pt x="465871" y="181655"/>
                  <a:pt x="461348" y="173843"/>
                  <a:pt x="456209" y="168087"/>
                </a:cubicBezTo>
                <a:cubicBezTo>
                  <a:pt x="417766" y="125327"/>
                  <a:pt x="370895" y="97574"/>
                  <a:pt x="313539" y="88117"/>
                </a:cubicBezTo>
                <a:cubicBezTo>
                  <a:pt x="259472" y="79278"/>
                  <a:pt x="236859" y="96340"/>
                  <a:pt x="221235" y="154107"/>
                </a:cubicBezTo>
                <a:cubicBezTo>
                  <a:pt x="217946" y="166031"/>
                  <a:pt x="218974" y="180010"/>
                  <a:pt x="220824" y="192550"/>
                </a:cubicBezTo>
                <a:cubicBezTo>
                  <a:pt x="229664" y="256073"/>
                  <a:pt x="292365" y="287115"/>
                  <a:pt x="347253" y="255662"/>
                </a:cubicBezTo>
                <a:cubicBezTo>
                  <a:pt x="367811" y="243739"/>
                  <a:pt x="381996" y="213725"/>
                  <a:pt x="377679" y="191317"/>
                </a:cubicBezTo>
                <a:cubicBezTo>
                  <a:pt x="373567" y="170965"/>
                  <a:pt x="355682" y="155135"/>
                  <a:pt x="333480" y="152257"/>
                </a:cubicBezTo>
                <a:cubicBezTo>
                  <a:pt x="316006" y="149996"/>
                  <a:pt x="296270" y="163770"/>
                  <a:pt x="295654" y="178571"/>
                </a:cubicBezTo>
                <a:cubicBezTo>
                  <a:pt x="295037" y="193373"/>
                  <a:pt x="309222" y="204063"/>
                  <a:pt x="328546" y="203651"/>
                </a:cubicBezTo>
                <a:cubicBezTo>
                  <a:pt x="333069" y="203651"/>
                  <a:pt x="337591" y="204063"/>
                  <a:pt x="342114" y="204474"/>
                </a:cubicBezTo>
                <a:cubicBezTo>
                  <a:pt x="340058" y="224003"/>
                  <a:pt x="328135" y="231815"/>
                  <a:pt x="310044" y="227293"/>
                </a:cubicBezTo>
                <a:cubicBezTo>
                  <a:pt x="284553" y="220920"/>
                  <a:pt x="270573" y="201596"/>
                  <a:pt x="272012" y="174665"/>
                </a:cubicBezTo>
                <a:cubicBezTo>
                  <a:pt x="273246" y="150201"/>
                  <a:pt x="292570" y="130261"/>
                  <a:pt x="318884" y="125943"/>
                </a:cubicBezTo>
                <a:cubicBezTo>
                  <a:pt x="353215" y="120393"/>
                  <a:pt x="387341" y="140128"/>
                  <a:pt x="400498" y="173226"/>
                </a:cubicBezTo>
                <a:cubicBezTo>
                  <a:pt x="413655" y="206118"/>
                  <a:pt x="400292" y="252990"/>
                  <a:pt x="369867" y="273342"/>
                </a:cubicBezTo>
                <a:cubicBezTo>
                  <a:pt x="334919" y="296983"/>
                  <a:pt x="296887" y="302739"/>
                  <a:pt x="258239" y="283210"/>
                </a:cubicBezTo>
                <a:cubicBezTo>
                  <a:pt x="218357" y="263063"/>
                  <a:pt x="197594" y="228937"/>
                  <a:pt x="196566" y="184944"/>
                </a:cubicBezTo>
                <a:cubicBezTo>
                  <a:pt x="195949" y="160891"/>
                  <a:pt x="201500" y="136633"/>
                  <a:pt x="204378" y="112787"/>
                </a:cubicBezTo>
                <a:cubicBezTo>
                  <a:pt x="120914" y="160069"/>
                  <a:pt x="120297" y="258746"/>
                  <a:pt x="169430" y="320830"/>
                </a:cubicBezTo>
                <a:cubicBezTo>
                  <a:pt x="172513" y="324736"/>
                  <a:pt x="178064" y="329053"/>
                  <a:pt x="182381" y="328847"/>
                </a:cubicBezTo>
                <a:cubicBezTo>
                  <a:pt x="228841" y="325558"/>
                  <a:pt x="270779" y="337687"/>
                  <a:pt x="308194" y="366879"/>
                </a:cubicBezTo>
                <a:cubicBezTo>
                  <a:pt x="353626" y="312196"/>
                  <a:pt x="409338" y="277865"/>
                  <a:pt x="480673" y="275398"/>
                </a:cubicBezTo>
                <a:close/>
                <a:moveTo>
                  <a:pt x="1393022" y="593424"/>
                </a:moveTo>
                <a:cubicBezTo>
                  <a:pt x="1432698" y="598770"/>
                  <a:pt x="1467235" y="597536"/>
                  <a:pt x="1499099" y="583762"/>
                </a:cubicBezTo>
                <a:cubicBezTo>
                  <a:pt x="1546999" y="562999"/>
                  <a:pt x="1594076" y="540591"/>
                  <a:pt x="1640125" y="516539"/>
                </a:cubicBezTo>
                <a:cubicBezTo>
                  <a:pt x="1718655" y="475629"/>
                  <a:pt x="1799035" y="463500"/>
                  <a:pt x="1883116" y="495776"/>
                </a:cubicBezTo>
                <a:cubicBezTo>
                  <a:pt x="1924232" y="511605"/>
                  <a:pt x="1964525" y="529490"/>
                  <a:pt x="2005023" y="546348"/>
                </a:cubicBezTo>
                <a:cubicBezTo>
                  <a:pt x="2036682" y="559504"/>
                  <a:pt x="2068341" y="572456"/>
                  <a:pt x="2098355" y="584790"/>
                </a:cubicBezTo>
                <a:cubicBezTo>
                  <a:pt x="2061351" y="551898"/>
                  <a:pt x="2024964" y="518183"/>
                  <a:pt x="1987138" y="485908"/>
                </a:cubicBezTo>
                <a:cubicBezTo>
                  <a:pt x="1904291" y="415190"/>
                  <a:pt x="1809314" y="390315"/>
                  <a:pt x="1704676" y="421974"/>
                </a:cubicBezTo>
                <a:cubicBezTo>
                  <a:pt x="1666644" y="433486"/>
                  <a:pt x="1632313" y="458155"/>
                  <a:pt x="1597570" y="478918"/>
                </a:cubicBezTo>
                <a:cubicBezTo>
                  <a:pt x="1563445" y="499476"/>
                  <a:pt x="1529730" y="519006"/>
                  <a:pt x="1487587" y="515100"/>
                </a:cubicBezTo>
                <a:cubicBezTo>
                  <a:pt x="1483475" y="514689"/>
                  <a:pt x="1476280" y="517772"/>
                  <a:pt x="1474841" y="521267"/>
                </a:cubicBezTo>
                <a:cubicBezTo>
                  <a:pt x="1461067" y="557243"/>
                  <a:pt x="1433931" y="579856"/>
                  <a:pt x="1393022" y="593424"/>
                </a:cubicBezTo>
                <a:close/>
              </a:path>
            </a:pathLst>
          </a:custGeom>
          <a:solidFill>
            <a:srgbClr val="C00000"/>
          </a:solidFill>
          <a:ln w="20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4B1A0BB-008D-4648-830D-F8BBFD673219}"/>
              </a:ext>
            </a:extLst>
          </p:cNvPr>
          <p:cNvSpPr/>
          <p:nvPr/>
        </p:nvSpPr>
        <p:spPr>
          <a:xfrm>
            <a:off x="1322803" y="1576334"/>
            <a:ext cx="2921088" cy="1322517"/>
          </a:xfrm>
          <a:custGeom>
            <a:avLst/>
            <a:gdLst>
              <a:gd name="connsiteX0" fmla="*/ 1755002 w 2108234"/>
              <a:gd name="connsiteY0" fmla="*/ 377121 h 954499"/>
              <a:gd name="connsiteX1" fmla="*/ 1960835 w 2108234"/>
              <a:gd name="connsiteY1" fmla="*/ 454454 h 954499"/>
              <a:gd name="connsiteX2" fmla="*/ 2072052 w 2108234"/>
              <a:gd name="connsiteY2" fmla="*/ 553336 h 954499"/>
              <a:gd name="connsiteX3" fmla="*/ 1978720 w 2108234"/>
              <a:gd name="connsiteY3" fmla="*/ 514893 h 954499"/>
              <a:gd name="connsiteX4" fmla="*/ 1856813 w 2108234"/>
              <a:gd name="connsiteY4" fmla="*/ 464321 h 954499"/>
              <a:gd name="connsiteX5" fmla="*/ 1613822 w 2108234"/>
              <a:gd name="connsiteY5" fmla="*/ 485084 h 954499"/>
              <a:gd name="connsiteX6" fmla="*/ 1472796 w 2108234"/>
              <a:gd name="connsiteY6" fmla="*/ 552308 h 954499"/>
              <a:gd name="connsiteX7" fmla="*/ 1366102 w 2108234"/>
              <a:gd name="connsiteY7" fmla="*/ 562381 h 954499"/>
              <a:gd name="connsiteX8" fmla="*/ 1448538 w 2108234"/>
              <a:gd name="connsiteY8" fmla="*/ 489813 h 954499"/>
              <a:gd name="connsiteX9" fmla="*/ 1461284 w 2108234"/>
              <a:gd name="connsiteY9" fmla="*/ 483645 h 954499"/>
              <a:gd name="connsiteX10" fmla="*/ 1571267 w 2108234"/>
              <a:gd name="connsiteY10" fmla="*/ 447464 h 954499"/>
              <a:gd name="connsiteX11" fmla="*/ 1678373 w 2108234"/>
              <a:gd name="connsiteY11" fmla="*/ 390519 h 954499"/>
              <a:gd name="connsiteX12" fmla="*/ 1755002 w 2108234"/>
              <a:gd name="connsiteY12" fmla="*/ 377121 h 954499"/>
              <a:gd name="connsiteX13" fmla="*/ 250968 w 2108234"/>
              <a:gd name="connsiteY13" fmla="*/ 55972 h 954499"/>
              <a:gd name="connsiteX14" fmla="*/ 286003 w 2108234"/>
              <a:gd name="connsiteY14" fmla="*/ 57485 h 954499"/>
              <a:gd name="connsiteX15" fmla="*/ 428673 w 2108234"/>
              <a:gd name="connsiteY15" fmla="*/ 137455 h 954499"/>
              <a:gd name="connsiteX16" fmla="*/ 439774 w 2108234"/>
              <a:gd name="connsiteY16" fmla="*/ 158423 h 954499"/>
              <a:gd name="connsiteX17" fmla="*/ 453753 w 2108234"/>
              <a:gd name="connsiteY17" fmla="*/ 244354 h 954499"/>
              <a:gd name="connsiteX18" fmla="*/ 280658 w 2108234"/>
              <a:gd name="connsiteY18" fmla="*/ 336247 h 954499"/>
              <a:gd name="connsiteX19" fmla="*/ 154845 w 2108234"/>
              <a:gd name="connsiteY19" fmla="*/ 298215 h 954499"/>
              <a:gd name="connsiteX20" fmla="*/ 141893 w 2108234"/>
              <a:gd name="connsiteY20" fmla="*/ 290198 h 954499"/>
              <a:gd name="connsiteX21" fmla="*/ 176841 w 2108234"/>
              <a:gd name="connsiteY21" fmla="*/ 82154 h 954499"/>
              <a:gd name="connsiteX22" fmla="*/ 169029 w 2108234"/>
              <a:gd name="connsiteY22" fmla="*/ 154312 h 954499"/>
              <a:gd name="connsiteX23" fmla="*/ 230702 w 2108234"/>
              <a:gd name="connsiteY23" fmla="*/ 252577 h 954499"/>
              <a:gd name="connsiteX24" fmla="*/ 342331 w 2108234"/>
              <a:gd name="connsiteY24" fmla="*/ 242710 h 954499"/>
              <a:gd name="connsiteX25" fmla="*/ 372961 w 2108234"/>
              <a:gd name="connsiteY25" fmla="*/ 142594 h 954499"/>
              <a:gd name="connsiteX26" fmla="*/ 291348 w 2108234"/>
              <a:gd name="connsiteY26" fmla="*/ 95311 h 954499"/>
              <a:gd name="connsiteX27" fmla="*/ 244476 w 2108234"/>
              <a:gd name="connsiteY27" fmla="*/ 144033 h 954499"/>
              <a:gd name="connsiteX28" fmla="*/ 282508 w 2108234"/>
              <a:gd name="connsiteY28" fmla="*/ 196661 h 954499"/>
              <a:gd name="connsiteX29" fmla="*/ 314578 w 2108234"/>
              <a:gd name="connsiteY29" fmla="*/ 173842 h 954499"/>
              <a:gd name="connsiteX30" fmla="*/ 301010 w 2108234"/>
              <a:gd name="connsiteY30" fmla="*/ 173019 h 954499"/>
              <a:gd name="connsiteX31" fmla="*/ 268117 w 2108234"/>
              <a:gd name="connsiteY31" fmla="*/ 147939 h 954499"/>
              <a:gd name="connsiteX32" fmla="*/ 305943 w 2108234"/>
              <a:gd name="connsiteY32" fmla="*/ 121625 h 954499"/>
              <a:gd name="connsiteX33" fmla="*/ 350142 w 2108234"/>
              <a:gd name="connsiteY33" fmla="*/ 160685 h 954499"/>
              <a:gd name="connsiteX34" fmla="*/ 319717 w 2108234"/>
              <a:gd name="connsiteY34" fmla="*/ 225030 h 954499"/>
              <a:gd name="connsiteX35" fmla="*/ 193288 w 2108234"/>
              <a:gd name="connsiteY35" fmla="*/ 161918 h 954499"/>
              <a:gd name="connsiteX36" fmla="*/ 193699 w 2108234"/>
              <a:gd name="connsiteY36" fmla="*/ 123475 h 954499"/>
              <a:gd name="connsiteX37" fmla="*/ 250968 w 2108234"/>
              <a:gd name="connsiteY37" fmla="*/ 55972 h 954499"/>
              <a:gd name="connsiteX38" fmla="*/ 661334 w 2108234"/>
              <a:gd name="connsiteY38" fmla="*/ 78 h 954499"/>
              <a:gd name="connsiteX39" fmla="*/ 761913 w 2108234"/>
              <a:gd name="connsiteY39" fmla="*/ 36722 h 954499"/>
              <a:gd name="connsiteX40" fmla="*/ 821324 w 2108234"/>
              <a:gd name="connsiteY40" fmla="*/ 145883 h 954499"/>
              <a:gd name="connsiteX41" fmla="*/ 837976 w 2108234"/>
              <a:gd name="connsiteY41" fmla="*/ 223386 h 954499"/>
              <a:gd name="connsiteX42" fmla="*/ 847638 w 2108234"/>
              <a:gd name="connsiteY42" fmla="*/ 244149 h 954499"/>
              <a:gd name="connsiteX43" fmla="*/ 868196 w 2108234"/>
              <a:gd name="connsiteY43" fmla="*/ 230375 h 954499"/>
              <a:gd name="connsiteX44" fmla="*/ 1128867 w 2108234"/>
              <a:gd name="connsiteY44" fmla="*/ 212490 h 954499"/>
              <a:gd name="connsiteX45" fmla="*/ 1149630 w 2108234"/>
              <a:gd name="connsiteY45" fmla="*/ 382091 h 954499"/>
              <a:gd name="connsiteX46" fmla="*/ 1038002 w 2108234"/>
              <a:gd name="connsiteY46" fmla="*/ 425673 h 954499"/>
              <a:gd name="connsiteX47" fmla="*/ 984552 w 2108234"/>
              <a:gd name="connsiteY47" fmla="*/ 359272 h 954499"/>
              <a:gd name="connsiteX48" fmla="*/ 1024023 w 2108234"/>
              <a:gd name="connsiteY48" fmla="*/ 281358 h 954499"/>
              <a:gd name="connsiteX49" fmla="*/ 1082201 w 2108234"/>
              <a:gd name="connsiteY49" fmla="*/ 296777 h 954499"/>
              <a:gd name="connsiteX50" fmla="*/ 1067194 w 2108234"/>
              <a:gd name="connsiteY50" fmla="*/ 341181 h 954499"/>
              <a:gd name="connsiteX51" fmla="*/ 1057532 w 2108234"/>
              <a:gd name="connsiteY51" fmla="*/ 351254 h 954499"/>
              <a:gd name="connsiteX52" fmla="*/ 1065960 w 2108234"/>
              <a:gd name="connsiteY52" fmla="*/ 362356 h 954499"/>
              <a:gd name="connsiteX53" fmla="*/ 1097619 w 2108234"/>
              <a:gd name="connsiteY53" fmla="*/ 354544 h 954499"/>
              <a:gd name="connsiteX54" fmla="*/ 1091863 w 2108234"/>
              <a:gd name="connsiteY54" fmla="*/ 267585 h 954499"/>
              <a:gd name="connsiteX55" fmla="*/ 969956 w 2108234"/>
              <a:gd name="connsiteY55" fmla="*/ 295132 h 954499"/>
              <a:gd name="connsiteX56" fmla="*/ 959883 w 2108234"/>
              <a:gd name="connsiteY56" fmla="*/ 374073 h 954499"/>
              <a:gd name="connsiteX57" fmla="*/ 948782 w 2108234"/>
              <a:gd name="connsiteY57" fmla="*/ 398537 h 954499"/>
              <a:gd name="connsiteX58" fmla="*/ 863262 w 2108234"/>
              <a:gd name="connsiteY58" fmla="*/ 414161 h 954499"/>
              <a:gd name="connsiteX59" fmla="*/ 833659 w 2108234"/>
              <a:gd name="connsiteY59" fmla="*/ 353516 h 954499"/>
              <a:gd name="connsiteX60" fmla="*/ 837976 w 2108234"/>
              <a:gd name="connsiteY60" fmla="*/ 336247 h 954499"/>
              <a:gd name="connsiteX61" fmla="*/ 802206 w 2108234"/>
              <a:gd name="connsiteY61" fmla="*/ 389492 h 954499"/>
              <a:gd name="connsiteX62" fmla="*/ 892659 w 2108234"/>
              <a:gd name="connsiteY62" fmla="*/ 444792 h 954499"/>
              <a:gd name="connsiteX63" fmla="*/ 971190 w 2108234"/>
              <a:gd name="connsiteY63" fmla="*/ 411488 h 954499"/>
              <a:gd name="connsiteX64" fmla="*/ 1084051 w 2108234"/>
              <a:gd name="connsiteY64" fmla="*/ 451165 h 954499"/>
              <a:gd name="connsiteX65" fmla="*/ 1196502 w 2108234"/>
              <a:gd name="connsiteY65" fmla="*/ 335631 h 954499"/>
              <a:gd name="connsiteX66" fmla="*/ 1221787 w 2108234"/>
              <a:gd name="connsiteY66" fmla="*/ 303972 h 954499"/>
              <a:gd name="connsiteX67" fmla="*/ 1329098 w 2108234"/>
              <a:gd name="connsiteY67" fmla="*/ 294721 h 954499"/>
              <a:gd name="connsiteX68" fmla="*/ 1426953 w 2108234"/>
              <a:gd name="connsiteY68" fmla="*/ 425879 h 954499"/>
              <a:gd name="connsiteX69" fmla="*/ 1423458 w 2108234"/>
              <a:gd name="connsiteY69" fmla="*/ 470283 h 954499"/>
              <a:gd name="connsiteX70" fmla="*/ 1300523 w 2108234"/>
              <a:gd name="connsiteY70" fmla="*/ 527639 h 954499"/>
              <a:gd name="connsiteX71" fmla="*/ 1266398 w 2108234"/>
              <a:gd name="connsiteY71" fmla="*/ 457126 h 954499"/>
              <a:gd name="connsiteX72" fmla="*/ 1338349 w 2108234"/>
              <a:gd name="connsiteY72" fmla="*/ 403676 h 954499"/>
              <a:gd name="connsiteX73" fmla="*/ 1372681 w 2108234"/>
              <a:gd name="connsiteY73" fmla="*/ 431429 h 954499"/>
              <a:gd name="connsiteX74" fmla="*/ 1352329 w 2108234"/>
              <a:gd name="connsiteY74" fmla="*/ 462677 h 954499"/>
              <a:gd name="connsiteX75" fmla="*/ 1341844 w 2108234"/>
              <a:gd name="connsiteY75" fmla="*/ 477273 h 954499"/>
              <a:gd name="connsiteX76" fmla="*/ 1358907 w 2108234"/>
              <a:gd name="connsiteY76" fmla="*/ 484057 h 954499"/>
              <a:gd name="connsiteX77" fmla="*/ 1392622 w 2108234"/>
              <a:gd name="connsiteY77" fmla="*/ 412105 h 954499"/>
              <a:gd name="connsiteX78" fmla="*/ 1334032 w 2108234"/>
              <a:gd name="connsiteY78" fmla="*/ 378185 h 954499"/>
              <a:gd name="connsiteX79" fmla="*/ 1241317 w 2108234"/>
              <a:gd name="connsiteY79" fmla="*/ 498858 h 954499"/>
              <a:gd name="connsiteX80" fmla="*/ 1270715 w 2108234"/>
              <a:gd name="connsiteY80" fmla="*/ 541002 h 954499"/>
              <a:gd name="connsiteX81" fmla="*/ 1513912 w 2108234"/>
              <a:gd name="connsiteY81" fmla="*/ 566493 h 954499"/>
              <a:gd name="connsiteX82" fmla="*/ 1615672 w 2108234"/>
              <a:gd name="connsiteY82" fmla="*/ 515305 h 954499"/>
              <a:gd name="connsiteX83" fmla="*/ 1903480 w 2108234"/>
              <a:gd name="connsiteY83" fmla="*/ 509960 h 954499"/>
              <a:gd name="connsiteX84" fmla="*/ 2070819 w 2108234"/>
              <a:gd name="connsiteY84" fmla="*/ 578211 h 954499"/>
              <a:gd name="connsiteX85" fmla="*/ 2106589 w 2108234"/>
              <a:gd name="connsiteY85" fmla="*/ 585201 h 954499"/>
              <a:gd name="connsiteX86" fmla="*/ 2108234 w 2108234"/>
              <a:gd name="connsiteY86" fmla="*/ 590957 h 954499"/>
              <a:gd name="connsiteX87" fmla="*/ 2042655 w 2108234"/>
              <a:gd name="connsiteY87" fmla="*/ 608431 h 954499"/>
              <a:gd name="connsiteX88" fmla="*/ 1925065 w 2108234"/>
              <a:gd name="connsiteY88" fmla="*/ 583762 h 954499"/>
              <a:gd name="connsiteX89" fmla="*/ 1754848 w 2108234"/>
              <a:gd name="connsiteY89" fmla="*/ 524967 h 954499"/>
              <a:gd name="connsiteX90" fmla="*/ 1492121 w 2108234"/>
              <a:gd name="connsiteY90" fmla="*/ 631455 h 954499"/>
              <a:gd name="connsiteX91" fmla="*/ 1318614 w 2108234"/>
              <a:gd name="connsiteY91" fmla="*/ 699912 h 954499"/>
              <a:gd name="connsiteX92" fmla="*/ 1318408 w 2108234"/>
              <a:gd name="connsiteY92" fmla="*/ 659414 h 954499"/>
              <a:gd name="connsiteX93" fmla="*/ 1193212 w 2108234"/>
              <a:gd name="connsiteY93" fmla="*/ 603702 h 954499"/>
              <a:gd name="connsiteX94" fmla="*/ 1176972 w 2108234"/>
              <a:gd name="connsiteY94" fmla="*/ 670720 h 954499"/>
              <a:gd name="connsiteX95" fmla="*/ 1243579 w 2108234"/>
              <a:gd name="connsiteY95" fmla="*/ 693539 h 954499"/>
              <a:gd name="connsiteX96" fmla="*/ 1258380 w 2108234"/>
              <a:gd name="connsiteY96" fmla="*/ 672571 h 954499"/>
              <a:gd name="connsiteX97" fmla="*/ 1237000 w 2108234"/>
              <a:gd name="connsiteY97" fmla="*/ 670515 h 954499"/>
              <a:gd name="connsiteX98" fmla="*/ 1201847 w 2108234"/>
              <a:gd name="connsiteY98" fmla="*/ 663731 h 954499"/>
              <a:gd name="connsiteX99" fmla="*/ 1199174 w 2108234"/>
              <a:gd name="connsiteY99" fmla="*/ 635567 h 954499"/>
              <a:gd name="connsiteX100" fmla="*/ 1231450 w 2108234"/>
              <a:gd name="connsiteY100" fmla="*/ 616654 h 954499"/>
              <a:gd name="connsiteX101" fmla="*/ 1293328 w 2108234"/>
              <a:gd name="connsiteY101" fmla="*/ 690456 h 954499"/>
              <a:gd name="connsiteX102" fmla="*/ 1209864 w 2108234"/>
              <a:gd name="connsiteY102" fmla="*/ 762819 h 954499"/>
              <a:gd name="connsiteX103" fmla="*/ 1127222 w 2108234"/>
              <a:gd name="connsiteY103" fmla="*/ 763230 h 954499"/>
              <a:gd name="connsiteX104" fmla="*/ 1126811 w 2108234"/>
              <a:gd name="connsiteY104" fmla="*/ 707724 h 954499"/>
              <a:gd name="connsiteX105" fmla="*/ 1027723 w 2108234"/>
              <a:gd name="connsiteY105" fmla="*/ 628988 h 954499"/>
              <a:gd name="connsiteX106" fmla="*/ 980029 w 2108234"/>
              <a:gd name="connsiteY106" fmla="*/ 675654 h 954499"/>
              <a:gd name="connsiteX107" fmla="*/ 991953 w 2108234"/>
              <a:gd name="connsiteY107" fmla="*/ 701968 h 954499"/>
              <a:gd name="connsiteX108" fmla="*/ 1007782 w 2108234"/>
              <a:gd name="connsiteY108" fmla="*/ 702790 h 954499"/>
              <a:gd name="connsiteX109" fmla="*/ 1010866 w 2108234"/>
              <a:gd name="connsiteY109" fmla="*/ 689017 h 954499"/>
              <a:gd name="connsiteX110" fmla="*/ 1042730 w 2108234"/>
              <a:gd name="connsiteY110" fmla="*/ 657152 h 954499"/>
              <a:gd name="connsiteX111" fmla="*/ 1094741 w 2108234"/>
              <a:gd name="connsiteY111" fmla="*/ 767958 h 954499"/>
              <a:gd name="connsiteX112" fmla="*/ 1033068 w 2108234"/>
              <a:gd name="connsiteY112" fmla="*/ 841760 h 954499"/>
              <a:gd name="connsiteX113" fmla="*/ 613486 w 2108234"/>
              <a:gd name="connsiteY113" fmla="*/ 856150 h 954499"/>
              <a:gd name="connsiteX114" fmla="*/ 643706 w 2108234"/>
              <a:gd name="connsiteY114" fmla="*/ 731365 h 954499"/>
              <a:gd name="connsiteX115" fmla="*/ 836126 w 2108234"/>
              <a:gd name="connsiteY115" fmla="*/ 634128 h 954499"/>
              <a:gd name="connsiteX116" fmla="*/ 909311 w 2108234"/>
              <a:gd name="connsiteY116" fmla="*/ 785843 h 954499"/>
              <a:gd name="connsiteX117" fmla="*/ 776303 w 2108234"/>
              <a:gd name="connsiteY117" fmla="*/ 824286 h 954499"/>
              <a:gd name="connsiteX118" fmla="*/ 765202 w 2108234"/>
              <a:gd name="connsiteY118" fmla="*/ 725404 h 954499"/>
              <a:gd name="connsiteX119" fmla="*/ 795216 w 2108234"/>
              <a:gd name="connsiteY119" fmla="*/ 715947 h 954499"/>
              <a:gd name="connsiteX120" fmla="*/ 806934 w 2108234"/>
              <a:gd name="connsiteY120" fmla="*/ 724993 h 954499"/>
              <a:gd name="connsiteX121" fmla="*/ 803645 w 2108234"/>
              <a:gd name="connsiteY121" fmla="*/ 738972 h 954499"/>
              <a:gd name="connsiteX122" fmla="*/ 797889 w 2108234"/>
              <a:gd name="connsiteY122" fmla="*/ 758296 h 954499"/>
              <a:gd name="connsiteX123" fmla="*/ 824408 w 2108234"/>
              <a:gd name="connsiteY123" fmla="*/ 752951 h 954499"/>
              <a:gd name="connsiteX124" fmla="*/ 826875 w 2108234"/>
              <a:gd name="connsiteY124" fmla="*/ 706080 h 954499"/>
              <a:gd name="connsiteX125" fmla="*/ 781031 w 2108234"/>
              <a:gd name="connsiteY125" fmla="*/ 687783 h 954499"/>
              <a:gd name="connsiteX126" fmla="*/ 718947 w 2108234"/>
              <a:gd name="connsiteY126" fmla="*/ 749251 h 954499"/>
              <a:gd name="connsiteX127" fmla="*/ 743822 w 2108234"/>
              <a:gd name="connsiteY127" fmla="*/ 832098 h 954499"/>
              <a:gd name="connsiteX128" fmla="*/ 799328 w 2108234"/>
              <a:gd name="connsiteY128" fmla="*/ 858001 h 954499"/>
              <a:gd name="connsiteX129" fmla="*/ 942820 w 2108234"/>
              <a:gd name="connsiteY129" fmla="*/ 777209 h 954499"/>
              <a:gd name="connsiteX130" fmla="*/ 876419 w 2108234"/>
              <a:gd name="connsiteY130" fmla="*/ 620765 h 954499"/>
              <a:gd name="connsiteX131" fmla="*/ 855656 w 2108234"/>
              <a:gd name="connsiteY131" fmla="*/ 609870 h 954499"/>
              <a:gd name="connsiteX132" fmla="*/ 887314 w 2108234"/>
              <a:gd name="connsiteY132" fmla="*/ 586845 h 954499"/>
              <a:gd name="connsiteX133" fmla="*/ 878269 w 2108234"/>
              <a:gd name="connsiteY133" fmla="*/ 473572 h 954499"/>
              <a:gd name="connsiteX134" fmla="*/ 838593 w 2108234"/>
              <a:gd name="connsiteY134" fmla="*/ 458565 h 954499"/>
              <a:gd name="connsiteX135" fmla="*/ 785348 w 2108234"/>
              <a:gd name="connsiteY135" fmla="*/ 478095 h 954499"/>
              <a:gd name="connsiteX136" fmla="*/ 788843 w 2108234"/>
              <a:gd name="connsiteY136" fmla="*/ 546963 h 954499"/>
              <a:gd name="connsiteX137" fmla="*/ 848255 w 2108234"/>
              <a:gd name="connsiteY137" fmla="*/ 562176 h 954499"/>
              <a:gd name="connsiteX138" fmla="*/ 864906 w 2108234"/>
              <a:gd name="connsiteY138" fmla="*/ 533806 h 954499"/>
              <a:gd name="connsiteX139" fmla="*/ 845993 w 2108234"/>
              <a:gd name="connsiteY139" fmla="*/ 519210 h 954499"/>
              <a:gd name="connsiteX140" fmla="*/ 839415 w 2108234"/>
              <a:gd name="connsiteY140" fmla="*/ 541824 h 954499"/>
              <a:gd name="connsiteX141" fmla="*/ 804467 w 2108234"/>
              <a:gd name="connsiteY141" fmla="*/ 532367 h 954499"/>
              <a:gd name="connsiteX142" fmla="*/ 815979 w 2108234"/>
              <a:gd name="connsiteY142" fmla="*/ 484262 h 954499"/>
              <a:gd name="connsiteX143" fmla="*/ 876624 w 2108234"/>
              <a:gd name="connsiteY143" fmla="*/ 499681 h 954499"/>
              <a:gd name="connsiteX144" fmla="*/ 890604 w 2108234"/>
              <a:gd name="connsiteY144" fmla="*/ 547169 h 954499"/>
              <a:gd name="connsiteX145" fmla="*/ 868812 w 2108234"/>
              <a:gd name="connsiteY145" fmla="*/ 577389 h 954499"/>
              <a:gd name="connsiteX146" fmla="*/ 798505 w 2108234"/>
              <a:gd name="connsiteY146" fmla="*/ 602675 h 954499"/>
              <a:gd name="connsiteX147" fmla="*/ 629110 w 2108234"/>
              <a:gd name="connsiteY147" fmla="*/ 703201 h 954499"/>
              <a:gd name="connsiteX148" fmla="*/ 611431 w 2108234"/>
              <a:gd name="connsiteY148" fmla="*/ 734449 h 954499"/>
              <a:gd name="connsiteX149" fmla="*/ 508848 w 2108234"/>
              <a:gd name="connsiteY149" fmla="*/ 667226 h 954499"/>
              <a:gd name="connsiteX150" fmla="*/ 384885 w 2108234"/>
              <a:gd name="connsiteY150" fmla="*/ 779470 h 954499"/>
              <a:gd name="connsiteX151" fmla="*/ 437924 w 2108234"/>
              <a:gd name="connsiteY151" fmla="*/ 845460 h 954499"/>
              <a:gd name="connsiteX152" fmla="*/ 524061 w 2108234"/>
              <a:gd name="connsiteY152" fmla="*/ 825725 h 954499"/>
              <a:gd name="connsiteX153" fmla="*/ 531050 w 2108234"/>
              <a:gd name="connsiteY153" fmla="*/ 774125 h 954499"/>
              <a:gd name="connsiteX154" fmla="*/ 505970 w 2108234"/>
              <a:gd name="connsiteY154" fmla="*/ 759529 h 954499"/>
              <a:gd name="connsiteX155" fmla="*/ 492813 w 2108234"/>
              <a:gd name="connsiteY155" fmla="*/ 769192 h 954499"/>
              <a:gd name="connsiteX156" fmla="*/ 497336 w 2108234"/>
              <a:gd name="connsiteY156" fmla="*/ 782760 h 954499"/>
              <a:gd name="connsiteX157" fmla="*/ 496513 w 2108234"/>
              <a:gd name="connsiteY157" fmla="*/ 814007 h 954499"/>
              <a:gd name="connsiteX158" fmla="*/ 432168 w 2108234"/>
              <a:gd name="connsiteY158" fmla="*/ 811335 h 954499"/>
              <a:gd name="connsiteX159" fmla="*/ 414694 w 2108234"/>
              <a:gd name="connsiteY159" fmla="*/ 748017 h 954499"/>
              <a:gd name="connsiteX160" fmla="*/ 488496 w 2108234"/>
              <a:gd name="connsiteY160" fmla="*/ 694978 h 954499"/>
              <a:gd name="connsiteX161" fmla="*/ 593957 w 2108234"/>
              <a:gd name="connsiteY161" fmla="*/ 830453 h 954499"/>
              <a:gd name="connsiteX162" fmla="*/ 516660 w 2108234"/>
              <a:gd name="connsiteY162" fmla="*/ 918029 h 954499"/>
              <a:gd name="connsiteX163" fmla="*/ 319923 w 2108234"/>
              <a:gd name="connsiteY163" fmla="*/ 946193 h 954499"/>
              <a:gd name="connsiteX164" fmla="*/ 226386 w 2108234"/>
              <a:gd name="connsiteY164" fmla="*/ 865813 h 954499"/>
              <a:gd name="connsiteX165" fmla="*/ 235431 w 2108234"/>
              <a:gd name="connsiteY165" fmla="*/ 841554 h 954499"/>
              <a:gd name="connsiteX166" fmla="*/ 311289 w 2108234"/>
              <a:gd name="connsiteY166" fmla="*/ 785843 h 954499"/>
              <a:gd name="connsiteX167" fmla="*/ 317456 w 2108234"/>
              <a:gd name="connsiteY167" fmla="*/ 664348 h 954499"/>
              <a:gd name="connsiteX168" fmla="*/ 217340 w 2108234"/>
              <a:gd name="connsiteY168" fmla="*/ 611925 h 954499"/>
              <a:gd name="connsiteX169" fmla="*/ 133671 w 2108234"/>
              <a:gd name="connsiteY169" fmla="*/ 715742 h 954499"/>
              <a:gd name="connsiteX170" fmla="*/ 135315 w 2108234"/>
              <a:gd name="connsiteY170" fmla="*/ 727871 h 954499"/>
              <a:gd name="connsiteX171" fmla="*/ 197194 w 2108234"/>
              <a:gd name="connsiteY171" fmla="*/ 770219 h 954499"/>
              <a:gd name="connsiteX172" fmla="*/ 253933 w 2108234"/>
              <a:gd name="connsiteY172" fmla="*/ 712864 h 954499"/>
              <a:gd name="connsiteX173" fmla="*/ 213845 w 2108234"/>
              <a:gd name="connsiteY173" fmla="*/ 666814 h 954499"/>
              <a:gd name="connsiteX174" fmla="*/ 189793 w 2108234"/>
              <a:gd name="connsiteY174" fmla="*/ 685316 h 954499"/>
              <a:gd name="connsiteX175" fmla="*/ 192465 w 2108234"/>
              <a:gd name="connsiteY175" fmla="*/ 701968 h 954499"/>
              <a:gd name="connsiteX176" fmla="*/ 208500 w 2108234"/>
              <a:gd name="connsiteY176" fmla="*/ 698473 h 954499"/>
              <a:gd name="connsiteX177" fmla="*/ 216107 w 2108234"/>
              <a:gd name="connsiteY177" fmla="*/ 692100 h 954499"/>
              <a:gd name="connsiteX178" fmla="*/ 222891 w 2108234"/>
              <a:gd name="connsiteY178" fmla="*/ 719648 h 954499"/>
              <a:gd name="connsiteX179" fmla="*/ 191849 w 2108234"/>
              <a:gd name="connsiteY179" fmla="*/ 743289 h 954499"/>
              <a:gd name="connsiteX180" fmla="*/ 161629 w 2108234"/>
              <a:gd name="connsiteY180" fmla="*/ 720675 h 954499"/>
              <a:gd name="connsiteX181" fmla="*/ 249410 w 2108234"/>
              <a:gd name="connsiteY181" fmla="*/ 640912 h 954499"/>
              <a:gd name="connsiteX182" fmla="*/ 299365 w 2108234"/>
              <a:gd name="connsiteY182" fmla="*/ 749456 h 954499"/>
              <a:gd name="connsiteX183" fmla="*/ 259483 w 2108234"/>
              <a:gd name="connsiteY183" fmla="*/ 801467 h 954499"/>
              <a:gd name="connsiteX184" fmla="*/ 146827 w 2108234"/>
              <a:gd name="connsiteY184" fmla="*/ 833743 h 954499"/>
              <a:gd name="connsiteX185" fmla="*/ 41161 w 2108234"/>
              <a:gd name="connsiteY185" fmla="*/ 660442 h 954499"/>
              <a:gd name="connsiteX186" fmla="*/ 47123 w 2108234"/>
              <a:gd name="connsiteY186" fmla="*/ 643173 h 954499"/>
              <a:gd name="connsiteX187" fmla="*/ 97695 w 2108234"/>
              <a:gd name="connsiteY187" fmla="*/ 604319 h 954499"/>
              <a:gd name="connsiteX188" fmla="*/ 205828 w 2108234"/>
              <a:gd name="connsiteY188" fmla="*/ 470078 h 954499"/>
              <a:gd name="connsiteX189" fmla="*/ 108179 w 2108234"/>
              <a:gd name="connsiteY189" fmla="*/ 404910 h 954499"/>
              <a:gd name="connsiteX190" fmla="*/ 85771 w 2108234"/>
              <a:gd name="connsiteY190" fmla="*/ 421150 h 954499"/>
              <a:gd name="connsiteX191" fmla="*/ 95228 w 2108234"/>
              <a:gd name="connsiteY191" fmla="*/ 517360 h 954499"/>
              <a:gd name="connsiteX192" fmla="*/ 147239 w 2108234"/>
              <a:gd name="connsiteY192" fmla="*/ 515716 h 954499"/>
              <a:gd name="connsiteX193" fmla="*/ 151350 w 2108234"/>
              <a:gd name="connsiteY193" fmla="*/ 497625 h 954499"/>
              <a:gd name="connsiteX194" fmla="*/ 135315 w 2108234"/>
              <a:gd name="connsiteY194" fmla="*/ 503381 h 954499"/>
              <a:gd name="connsiteX195" fmla="*/ 107357 w 2108234"/>
              <a:gd name="connsiteY195" fmla="*/ 502559 h 954499"/>
              <a:gd name="connsiteX196" fmla="*/ 113113 w 2108234"/>
              <a:gd name="connsiteY196" fmla="*/ 433485 h 954499"/>
              <a:gd name="connsiteX197" fmla="*/ 149089 w 2108234"/>
              <a:gd name="connsiteY197" fmla="*/ 433074 h 954499"/>
              <a:gd name="connsiteX198" fmla="*/ 177458 w 2108234"/>
              <a:gd name="connsiteY198" fmla="*/ 511399 h 954499"/>
              <a:gd name="connsiteX199" fmla="*/ 83099 w 2108234"/>
              <a:gd name="connsiteY199" fmla="*/ 582528 h 954499"/>
              <a:gd name="connsiteX200" fmla="*/ 10119 w 2108234"/>
              <a:gd name="connsiteY200" fmla="*/ 528050 h 954499"/>
              <a:gd name="connsiteX201" fmla="*/ 5391 w 2108234"/>
              <a:gd name="connsiteY201" fmla="*/ 444586 h 954499"/>
              <a:gd name="connsiteX202" fmla="*/ 266062 w 2108234"/>
              <a:gd name="connsiteY202" fmla="*/ 357627 h 954499"/>
              <a:gd name="connsiteX203" fmla="*/ 250849 w 2108234"/>
              <a:gd name="connsiteY203" fmla="*/ 475217 h 954499"/>
              <a:gd name="connsiteX204" fmla="*/ 318895 w 2108234"/>
              <a:gd name="connsiteY204" fmla="*/ 559503 h 954499"/>
              <a:gd name="connsiteX205" fmla="*/ 529405 w 2108234"/>
              <a:gd name="connsiteY205" fmla="*/ 547169 h 954499"/>
              <a:gd name="connsiteX206" fmla="*/ 556336 w 2108234"/>
              <a:gd name="connsiteY206" fmla="*/ 567521 h 954499"/>
              <a:gd name="connsiteX207" fmla="*/ 680915 w 2108234"/>
              <a:gd name="connsiteY207" fmla="*/ 539768 h 954499"/>
              <a:gd name="connsiteX208" fmla="*/ 686260 w 2108234"/>
              <a:gd name="connsiteY208" fmla="*/ 501120 h 954499"/>
              <a:gd name="connsiteX209" fmla="*/ 675365 w 2108234"/>
              <a:gd name="connsiteY209" fmla="*/ 491252 h 954499"/>
              <a:gd name="connsiteX210" fmla="*/ 665292 w 2108234"/>
              <a:gd name="connsiteY210" fmla="*/ 500914 h 954499"/>
              <a:gd name="connsiteX211" fmla="*/ 662002 w 2108234"/>
              <a:gd name="connsiteY211" fmla="*/ 510371 h 954499"/>
              <a:gd name="connsiteX212" fmla="*/ 577716 w 2108234"/>
              <a:gd name="connsiteY212" fmla="*/ 550869 h 954499"/>
              <a:gd name="connsiteX213" fmla="*/ 558597 w 2108234"/>
              <a:gd name="connsiteY213" fmla="*/ 539357 h 954499"/>
              <a:gd name="connsiteX214" fmla="*/ 541946 w 2108234"/>
              <a:gd name="connsiteY214" fmla="*/ 500503 h 954499"/>
              <a:gd name="connsiteX215" fmla="*/ 539479 w 2108234"/>
              <a:gd name="connsiteY215" fmla="*/ 421973 h 954499"/>
              <a:gd name="connsiteX216" fmla="*/ 437924 w 2108234"/>
              <a:gd name="connsiteY216" fmla="*/ 354544 h 954499"/>
              <a:gd name="connsiteX217" fmla="*/ 361449 w 2108234"/>
              <a:gd name="connsiteY217" fmla="*/ 418478 h 954499"/>
              <a:gd name="connsiteX218" fmla="*/ 379335 w 2108234"/>
              <a:gd name="connsiteY218" fmla="*/ 471928 h 954499"/>
              <a:gd name="connsiteX219" fmla="*/ 436074 w 2108234"/>
              <a:gd name="connsiteY219" fmla="*/ 482823 h 954499"/>
              <a:gd name="connsiteX220" fmla="*/ 459098 w 2108234"/>
              <a:gd name="connsiteY220" fmla="*/ 461649 h 954499"/>
              <a:gd name="connsiteX221" fmla="*/ 456837 w 2108234"/>
              <a:gd name="connsiteY221" fmla="*/ 449520 h 954499"/>
              <a:gd name="connsiteX222" fmla="*/ 444502 w 2108234"/>
              <a:gd name="connsiteY222" fmla="*/ 449520 h 954499"/>
              <a:gd name="connsiteX223" fmla="*/ 442858 w 2108234"/>
              <a:gd name="connsiteY223" fmla="*/ 450753 h 954499"/>
              <a:gd name="connsiteX224" fmla="*/ 393314 w 2108234"/>
              <a:gd name="connsiteY224" fmla="*/ 446231 h 954499"/>
              <a:gd name="connsiteX225" fmla="*/ 413460 w 2108234"/>
              <a:gd name="connsiteY225" fmla="*/ 390520 h 954499"/>
              <a:gd name="connsiteX226" fmla="*/ 515015 w 2108234"/>
              <a:gd name="connsiteY226" fmla="*/ 442736 h 954499"/>
              <a:gd name="connsiteX227" fmla="*/ 516043 w 2108234"/>
              <a:gd name="connsiteY227" fmla="*/ 465144 h 954499"/>
              <a:gd name="connsiteX228" fmla="*/ 396809 w 2108234"/>
              <a:gd name="connsiteY228" fmla="*/ 564643 h 954499"/>
              <a:gd name="connsiteX229" fmla="*/ 275930 w 2108234"/>
              <a:gd name="connsiteY229" fmla="*/ 419095 h 954499"/>
              <a:gd name="connsiteX230" fmla="*/ 294020 w 2108234"/>
              <a:gd name="connsiteY230" fmla="*/ 370373 h 954499"/>
              <a:gd name="connsiteX231" fmla="*/ 444913 w 2108234"/>
              <a:gd name="connsiteY231" fmla="*/ 272313 h 954499"/>
              <a:gd name="connsiteX232" fmla="*/ 483562 w 2108234"/>
              <a:gd name="connsiteY232" fmla="*/ 289376 h 954499"/>
              <a:gd name="connsiteX233" fmla="*/ 661797 w 2108234"/>
              <a:gd name="connsiteY233" fmla="*/ 360300 h 954499"/>
              <a:gd name="connsiteX234" fmla="*/ 772191 w 2108234"/>
              <a:gd name="connsiteY234" fmla="*/ 227292 h 954499"/>
              <a:gd name="connsiteX235" fmla="*/ 776097 w 2108234"/>
              <a:gd name="connsiteY235" fmla="*/ 164797 h 954499"/>
              <a:gd name="connsiteX236" fmla="*/ 652135 w 2108234"/>
              <a:gd name="connsiteY236" fmla="*/ 68998 h 954499"/>
              <a:gd name="connsiteX237" fmla="*/ 576894 w 2108234"/>
              <a:gd name="connsiteY237" fmla="*/ 95928 h 954499"/>
              <a:gd name="connsiteX238" fmla="*/ 559831 w 2108234"/>
              <a:gd name="connsiteY238" fmla="*/ 205706 h 954499"/>
              <a:gd name="connsiteX239" fmla="*/ 658096 w 2108234"/>
              <a:gd name="connsiteY239" fmla="*/ 243121 h 954499"/>
              <a:gd name="connsiteX240" fmla="*/ 691400 w 2108234"/>
              <a:gd name="connsiteY240" fmla="*/ 187616 h 954499"/>
              <a:gd name="connsiteX241" fmla="*/ 678449 w 2108234"/>
              <a:gd name="connsiteY241" fmla="*/ 175692 h 954499"/>
              <a:gd name="connsiteX242" fmla="*/ 666525 w 2108234"/>
              <a:gd name="connsiteY242" fmla="*/ 186382 h 954499"/>
              <a:gd name="connsiteX243" fmla="*/ 655629 w 2108234"/>
              <a:gd name="connsiteY243" fmla="*/ 212696 h 954499"/>
              <a:gd name="connsiteX244" fmla="*/ 608758 w 2108234"/>
              <a:gd name="connsiteY244" fmla="*/ 212696 h 954499"/>
              <a:gd name="connsiteX245" fmla="*/ 577305 w 2108234"/>
              <a:gd name="connsiteY245" fmla="*/ 167058 h 954499"/>
              <a:gd name="connsiteX246" fmla="*/ 603619 w 2108234"/>
              <a:gd name="connsiteY246" fmla="*/ 113608 h 954499"/>
              <a:gd name="connsiteX247" fmla="*/ 710518 w 2108234"/>
              <a:gd name="connsiteY247" fmla="*/ 112991 h 954499"/>
              <a:gd name="connsiteX248" fmla="*/ 741766 w 2108234"/>
              <a:gd name="connsiteY248" fmla="*/ 157601 h 954499"/>
              <a:gd name="connsiteX249" fmla="*/ 694484 w 2108234"/>
              <a:gd name="connsiteY249" fmla="*/ 305822 h 954499"/>
              <a:gd name="connsiteX250" fmla="*/ 540095 w 2108234"/>
              <a:gd name="connsiteY250" fmla="*/ 305411 h 954499"/>
              <a:gd name="connsiteX251" fmla="*/ 477806 w 2108234"/>
              <a:gd name="connsiteY251" fmla="*/ 111552 h 954499"/>
              <a:gd name="connsiteX252" fmla="*/ 548113 w 2108234"/>
              <a:gd name="connsiteY252" fmla="*/ 30349 h 954499"/>
              <a:gd name="connsiteX253" fmla="*/ 661334 w 2108234"/>
              <a:gd name="connsiteY253" fmla="*/ 78 h 95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</a:cxnLst>
            <a:rect l="l" t="t" r="r" b="b"/>
            <a:pathLst>
              <a:path w="2108234" h="954499">
                <a:moveTo>
                  <a:pt x="1755002" y="377121"/>
                </a:moveTo>
                <a:cubicBezTo>
                  <a:pt x="1829741" y="374047"/>
                  <a:pt x="1898700" y="401415"/>
                  <a:pt x="1960835" y="454454"/>
                </a:cubicBezTo>
                <a:cubicBezTo>
                  <a:pt x="1998661" y="486729"/>
                  <a:pt x="2035254" y="520444"/>
                  <a:pt x="2072052" y="553336"/>
                </a:cubicBezTo>
                <a:cubicBezTo>
                  <a:pt x="2042038" y="541001"/>
                  <a:pt x="2010173" y="528050"/>
                  <a:pt x="1978720" y="514893"/>
                </a:cubicBezTo>
                <a:cubicBezTo>
                  <a:pt x="1938016" y="498036"/>
                  <a:pt x="1897723" y="479945"/>
                  <a:pt x="1856813" y="464321"/>
                </a:cubicBezTo>
                <a:cubicBezTo>
                  <a:pt x="1772732" y="432046"/>
                  <a:pt x="1692146" y="444175"/>
                  <a:pt x="1613822" y="485084"/>
                </a:cubicBezTo>
                <a:cubicBezTo>
                  <a:pt x="1567567" y="509137"/>
                  <a:pt x="1520490" y="531750"/>
                  <a:pt x="1472796" y="552308"/>
                </a:cubicBezTo>
                <a:cubicBezTo>
                  <a:pt x="1440315" y="566493"/>
                  <a:pt x="1405778" y="567726"/>
                  <a:pt x="1366102" y="562381"/>
                </a:cubicBezTo>
                <a:cubicBezTo>
                  <a:pt x="1406806" y="548813"/>
                  <a:pt x="1433942" y="526200"/>
                  <a:pt x="1448538" y="489813"/>
                </a:cubicBezTo>
                <a:cubicBezTo>
                  <a:pt x="1449772" y="486523"/>
                  <a:pt x="1457172" y="483440"/>
                  <a:pt x="1461284" y="483645"/>
                </a:cubicBezTo>
                <a:cubicBezTo>
                  <a:pt x="1503222" y="487551"/>
                  <a:pt x="1536936" y="468022"/>
                  <a:pt x="1571267" y="447464"/>
                </a:cubicBezTo>
                <a:cubicBezTo>
                  <a:pt x="1606010" y="426701"/>
                  <a:pt x="1640341" y="402032"/>
                  <a:pt x="1678373" y="390519"/>
                </a:cubicBezTo>
                <a:cubicBezTo>
                  <a:pt x="1704533" y="382553"/>
                  <a:pt x="1730088" y="378146"/>
                  <a:pt x="1755002" y="377121"/>
                </a:cubicBezTo>
                <a:close/>
                <a:moveTo>
                  <a:pt x="250968" y="55972"/>
                </a:moveTo>
                <a:cubicBezTo>
                  <a:pt x="260935" y="54697"/>
                  <a:pt x="272486" y="55275"/>
                  <a:pt x="286003" y="57485"/>
                </a:cubicBezTo>
                <a:cubicBezTo>
                  <a:pt x="343358" y="66942"/>
                  <a:pt x="390230" y="94695"/>
                  <a:pt x="428673" y="137455"/>
                </a:cubicBezTo>
                <a:cubicBezTo>
                  <a:pt x="433812" y="143211"/>
                  <a:pt x="438335" y="151023"/>
                  <a:pt x="439774" y="158423"/>
                </a:cubicBezTo>
                <a:cubicBezTo>
                  <a:pt x="445324" y="185765"/>
                  <a:pt x="449025" y="213929"/>
                  <a:pt x="453753" y="244354"/>
                </a:cubicBezTo>
                <a:cubicBezTo>
                  <a:pt x="382418" y="246821"/>
                  <a:pt x="326912" y="281153"/>
                  <a:pt x="280658" y="336247"/>
                </a:cubicBezTo>
                <a:cubicBezTo>
                  <a:pt x="243243" y="307055"/>
                  <a:pt x="201511" y="294926"/>
                  <a:pt x="154845" y="298215"/>
                </a:cubicBezTo>
                <a:cubicBezTo>
                  <a:pt x="150733" y="298421"/>
                  <a:pt x="144977" y="294104"/>
                  <a:pt x="141893" y="290198"/>
                </a:cubicBezTo>
                <a:cubicBezTo>
                  <a:pt x="92761" y="227908"/>
                  <a:pt x="93377" y="129437"/>
                  <a:pt x="176841" y="82154"/>
                </a:cubicBezTo>
                <a:cubicBezTo>
                  <a:pt x="173963" y="106001"/>
                  <a:pt x="168413" y="130259"/>
                  <a:pt x="169029" y="154312"/>
                </a:cubicBezTo>
                <a:cubicBezTo>
                  <a:pt x="170057" y="198305"/>
                  <a:pt x="190821" y="232431"/>
                  <a:pt x="230702" y="252577"/>
                </a:cubicBezTo>
                <a:cubicBezTo>
                  <a:pt x="269556" y="272107"/>
                  <a:pt x="307383" y="266351"/>
                  <a:pt x="342331" y="242710"/>
                </a:cubicBezTo>
                <a:cubicBezTo>
                  <a:pt x="372550" y="222152"/>
                  <a:pt x="386118" y="175281"/>
                  <a:pt x="372961" y="142594"/>
                </a:cubicBezTo>
                <a:cubicBezTo>
                  <a:pt x="359599" y="109702"/>
                  <a:pt x="325473" y="89966"/>
                  <a:pt x="291348" y="95311"/>
                </a:cubicBezTo>
                <a:cubicBezTo>
                  <a:pt x="265034" y="99423"/>
                  <a:pt x="245710" y="119569"/>
                  <a:pt x="244476" y="144033"/>
                </a:cubicBezTo>
                <a:cubicBezTo>
                  <a:pt x="243037" y="170964"/>
                  <a:pt x="257016" y="190493"/>
                  <a:pt x="282508" y="196661"/>
                </a:cubicBezTo>
                <a:cubicBezTo>
                  <a:pt x="300804" y="201183"/>
                  <a:pt x="312522" y="193166"/>
                  <a:pt x="314578" y="173842"/>
                </a:cubicBezTo>
                <a:cubicBezTo>
                  <a:pt x="310055" y="173636"/>
                  <a:pt x="305532" y="173019"/>
                  <a:pt x="301010" y="173019"/>
                </a:cubicBezTo>
                <a:cubicBezTo>
                  <a:pt x="281685" y="173430"/>
                  <a:pt x="267501" y="162535"/>
                  <a:pt x="268117" y="147939"/>
                </a:cubicBezTo>
                <a:cubicBezTo>
                  <a:pt x="268734" y="133137"/>
                  <a:pt x="288675" y="119364"/>
                  <a:pt x="305943" y="121625"/>
                </a:cubicBezTo>
                <a:cubicBezTo>
                  <a:pt x="328146" y="124503"/>
                  <a:pt x="346236" y="140333"/>
                  <a:pt x="350142" y="160685"/>
                </a:cubicBezTo>
                <a:cubicBezTo>
                  <a:pt x="354665" y="183093"/>
                  <a:pt x="340275" y="213312"/>
                  <a:pt x="319717" y="225030"/>
                </a:cubicBezTo>
                <a:cubicBezTo>
                  <a:pt x="264828" y="256483"/>
                  <a:pt x="202127" y="225441"/>
                  <a:pt x="193288" y="161918"/>
                </a:cubicBezTo>
                <a:cubicBezTo>
                  <a:pt x="191643" y="149378"/>
                  <a:pt x="190409" y="135399"/>
                  <a:pt x="193699" y="123475"/>
                </a:cubicBezTo>
                <a:cubicBezTo>
                  <a:pt x="205416" y="80304"/>
                  <a:pt x="221066" y="59798"/>
                  <a:pt x="250968" y="55972"/>
                </a:cubicBezTo>
                <a:close/>
                <a:moveTo>
                  <a:pt x="661334" y="78"/>
                </a:moveTo>
                <a:cubicBezTo>
                  <a:pt x="699006" y="1157"/>
                  <a:pt x="734571" y="13389"/>
                  <a:pt x="761913" y="36722"/>
                </a:cubicBezTo>
                <a:cubicBezTo>
                  <a:pt x="795422" y="65297"/>
                  <a:pt x="810634" y="104768"/>
                  <a:pt x="821324" y="145883"/>
                </a:cubicBezTo>
                <a:cubicBezTo>
                  <a:pt x="828108" y="171375"/>
                  <a:pt x="832014" y="197689"/>
                  <a:pt x="837976" y="223386"/>
                </a:cubicBezTo>
                <a:cubicBezTo>
                  <a:pt x="839621" y="230581"/>
                  <a:pt x="844349" y="237159"/>
                  <a:pt x="847638" y="244149"/>
                </a:cubicBezTo>
                <a:cubicBezTo>
                  <a:pt x="854628" y="239626"/>
                  <a:pt x="863262" y="236543"/>
                  <a:pt x="868196" y="230375"/>
                </a:cubicBezTo>
                <a:cubicBezTo>
                  <a:pt x="932130" y="150817"/>
                  <a:pt x="1054243" y="142183"/>
                  <a:pt x="1128867" y="212490"/>
                </a:cubicBezTo>
                <a:cubicBezTo>
                  <a:pt x="1177794" y="258539"/>
                  <a:pt x="1188279" y="336247"/>
                  <a:pt x="1149630" y="382091"/>
                </a:cubicBezTo>
                <a:cubicBezTo>
                  <a:pt x="1121055" y="416011"/>
                  <a:pt x="1084051" y="434719"/>
                  <a:pt x="1038002" y="425673"/>
                </a:cubicBezTo>
                <a:cubicBezTo>
                  <a:pt x="1007988" y="419917"/>
                  <a:pt x="987636" y="393398"/>
                  <a:pt x="984552" y="359272"/>
                </a:cubicBezTo>
                <a:cubicBezTo>
                  <a:pt x="981263" y="323090"/>
                  <a:pt x="996064" y="293693"/>
                  <a:pt x="1024023" y="281358"/>
                </a:cubicBezTo>
                <a:cubicBezTo>
                  <a:pt x="1044375" y="272313"/>
                  <a:pt x="1069455" y="278891"/>
                  <a:pt x="1082201" y="296777"/>
                </a:cubicBezTo>
                <a:cubicBezTo>
                  <a:pt x="1097208" y="317540"/>
                  <a:pt x="1091246" y="334192"/>
                  <a:pt x="1067194" y="341181"/>
                </a:cubicBezTo>
                <a:cubicBezTo>
                  <a:pt x="1063082" y="342415"/>
                  <a:pt x="1057737" y="347760"/>
                  <a:pt x="1057532" y="351254"/>
                </a:cubicBezTo>
                <a:cubicBezTo>
                  <a:pt x="1057532" y="355160"/>
                  <a:pt x="1063288" y="362767"/>
                  <a:pt x="1065960" y="362356"/>
                </a:cubicBezTo>
                <a:cubicBezTo>
                  <a:pt x="1076856" y="361328"/>
                  <a:pt x="1089807" y="360711"/>
                  <a:pt x="1097619" y="354544"/>
                </a:cubicBezTo>
                <a:cubicBezTo>
                  <a:pt x="1124344" y="333575"/>
                  <a:pt x="1120644" y="291226"/>
                  <a:pt x="1091863" y="267585"/>
                </a:cubicBezTo>
                <a:cubicBezTo>
                  <a:pt x="1054037" y="236337"/>
                  <a:pt x="994625" y="249700"/>
                  <a:pt x="969956" y="295132"/>
                </a:cubicBezTo>
                <a:cubicBezTo>
                  <a:pt x="956594" y="320007"/>
                  <a:pt x="953099" y="346732"/>
                  <a:pt x="959883" y="374073"/>
                </a:cubicBezTo>
                <a:cubicBezTo>
                  <a:pt x="962967" y="386408"/>
                  <a:pt x="958855" y="392781"/>
                  <a:pt x="948782" y="398537"/>
                </a:cubicBezTo>
                <a:cubicBezTo>
                  <a:pt x="922057" y="413750"/>
                  <a:pt x="894304" y="423001"/>
                  <a:pt x="863262" y="414161"/>
                </a:cubicBezTo>
                <a:cubicBezTo>
                  <a:pt x="829136" y="404499"/>
                  <a:pt x="820296" y="386202"/>
                  <a:pt x="833659" y="353516"/>
                </a:cubicBezTo>
                <a:cubicBezTo>
                  <a:pt x="834687" y="348788"/>
                  <a:pt x="835715" y="343648"/>
                  <a:pt x="837976" y="336247"/>
                </a:cubicBezTo>
                <a:cubicBezTo>
                  <a:pt x="812484" y="339125"/>
                  <a:pt x="796655" y="364617"/>
                  <a:pt x="802206" y="389492"/>
                </a:cubicBezTo>
                <a:cubicBezTo>
                  <a:pt x="810223" y="425673"/>
                  <a:pt x="848872" y="449109"/>
                  <a:pt x="892659" y="444792"/>
                </a:cubicBezTo>
                <a:cubicBezTo>
                  <a:pt x="921851" y="441914"/>
                  <a:pt x="948165" y="432663"/>
                  <a:pt x="971190" y="411488"/>
                </a:cubicBezTo>
                <a:cubicBezTo>
                  <a:pt x="1000793" y="448287"/>
                  <a:pt x="1039235" y="459388"/>
                  <a:pt x="1084051" y="451165"/>
                </a:cubicBezTo>
                <a:cubicBezTo>
                  <a:pt x="1144285" y="440063"/>
                  <a:pt x="1188073" y="396070"/>
                  <a:pt x="1196502" y="335631"/>
                </a:cubicBezTo>
                <a:cubicBezTo>
                  <a:pt x="1198968" y="318362"/>
                  <a:pt x="1206369" y="309934"/>
                  <a:pt x="1221787" y="303972"/>
                </a:cubicBezTo>
                <a:cubicBezTo>
                  <a:pt x="1256735" y="290198"/>
                  <a:pt x="1291889" y="284442"/>
                  <a:pt x="1329098" y="294721"/>
                </a:cubicBezTo>
                <a:cubicBezTo>
                  <a:pt x="1393650" y="312606"/>
                  <a:pt x="1418319" y="348788"/>
                  <a:pt x="1426953" y="425879"/>
                </a:cubicBezTo>
                <a:cubicBezTo>
                  <a:pt x="1428597" y="440475"/>
                  <a:pt x="1426953" y="455893"/>
                  <a:pt x="1423458" y="470283"/>
                </a:cubicBezTo>
                <a:cubicBezTo>
                  <a:pt x="1410096" y="526200"/>
                  <a:pt x="1352740" y="552514"/>
                  <a:pt x="1300523" y="527639"/>
                </a:cubicBezTo>
                <a:cubicBezTo>
                  <a:pt x="1271948" y="514071"/>
                  <a:pt x="1257969" y="485290"/>
                  <a:pt x="1266398" y="457126"/>
                </a:cubicBezTo>
                <a:cubicBezTo>
                  <a:pt x="1275237" y="427318"/>
                  <a:pt x="1311625" y="400182"/>
                  <a:pt x="1338349" y="403676"/>
                </a:cubicBezTo>
                <a:cubicBezTo>
                  <a:pt x="1355207" y="405938"/>
                  <a:pt x="1368364" y="414778"/>
                  <a:pt x="1372681" y="431429"/>
                </a:cubicBezTo>
                <a:cubicBezTo>
                  <a:pt x="1376792" y="447670"/>
                  <a:pt x="1364252" y="455071"/>
                  <a:pt x="1352329" y="462677"/>
                </a:cubicBezTo>
                <a:cubicBezTo>
                  <a:pt x="1347600" y="465555"/>
                  <a:pt x="1345339" y="472339"/>
                  <a:pt x="1341844" y="477273"/>
                </a:cubicBezTo>
                <a:cubicBezTo>
                  <a:pt x="1347600" y="479740"/>
                  <a:pt x="1353357" y="484262"/>
                  <a:pt x="1358907" y="484057"/>
                </a:cubicBezTo>
                <a:cubicBezTo>
                  <a:pt x="1389744" y="482618"/>
                  <a:pt x="1408657" y="442119"/>
                  <a:pt x="1392622" y="412105"/>
                </a:cubicBezTo>
                <a:cubicBezTo>
                  <a:pt x="1380081" y="388875"/>
                  <a:pt x="1359318" y="378185"/>
                  <a:pt x="1334032" y="378185"/>
                </a:cubicBezTo>
                <a:cubicBezTo>
                  <a:pt x="1272771" y="377979"/>
                  <a:pt x="1224049" y="440269"/>
                  <a:pt x="1241317" y="498858"/>
                </a:cubicBezTo>
                <a:cubicBezTo>
                  <a:pt x="1245840" y="514482"/>
                  <a:pt x="1257969" y="530106"/>
                  <a:pt x="1270715" y="541002"/>
                </a:cubicBezTo>
                <a:cubicBezTo>
                  <a:pt x="1345545" y="604525"/>
                  <a:pt x="1428186" y="605758"/>
                  <a:pt x="1513912" y="566493"/>
                </a:cubicBezTo>
                <a:cubicBezTo>
                  <a:pt x="1548449" y="550664"/>
                  <a:pt x="1582780" y="534218"/>
                  <a:pt x="1615672" y="515305"/>
                </a:cubicBezTo>
                <a:cubicBezTo>
                  <a:pt x="1711060" y="460416"/>
                  <a:pt x="1806036" y="463705"/>
                  <a:pt x="1903480" y="509960"/>
                </a:cubicBezTo>
                <a:cubicBezTo>
                  <a:pt x="1957752" y="535657"/>
                  <a:pt x="2014696" y="556214"/>
                  <a:pt x="2070819" y="578211"/>
                </a:cubicBezTo>
                <a:cubicBezTo>
                  <a:pt x="2081920" y="582528"/>
                  <a:pt x="2094666" y="582939"/>
                  <a:pt x="2106589" y="585201"/>
                </a:cubicBezTo>
                <a:cubicBezTo>
                  <a:pt x="2107206" y="587051"/>
                  <a:pt x="2107617" y="589107"/>
                  <a:pt x="2108234" y="590957"/>
                </a:cubicBezTo>
                <a:cubicBezTo>
                  <a:pt x="2086443" y="596918"/>
                  <a:pt x="2064857" y="604730"/>
                  <a:pt x="2042655" y="608431"/>
                </a:cubicBezTo>
                <a:cubicBezTo>
                  <a:pt x="2000717" y="615420"/>
                  <a:pt x="1962069" y="602469"/>
                  <a:pt x="1925065" y="583762"/>
                </a:cubicBezTo>
                <a:cubicBezTo>
                  <a:pt x="1870998" y="556420"/>
                  <a:pt x="1815698" y="531956"/>
                  <a:pt x="1754848" y="524967"/>
                </a:cubicBezTo>
                <a:cubicBezTo>
                  <a:pt x="1648153" y="512838"/>
                  <a:pt x="1555438" y="540179"/>
                  <a:pt x="1492121" y="631455"/>
                </a:cubicBezTo>
                <a:cubicBezTo>
                  <a:pt x="1448744" y="693951"/>
                  <a:pt x="1389332" y="705052"/>
                  <a:pt x="1318614" y="699912"/>
                </a:cubicBezTo>
                <a:cubicBezTo>
                  <a:pt x="1318614" y="685933"/>
                  <a:pt x="1319642" y="672571"/>
                  <a:pt x="1318408" y="659414"/>
                </a:cubicBezTo>
                <a:cubicBezTo>
                  <a:pt x="1312858" y="600619"/>
                  <a:pt x="1241317" y="569166"/>
                  <a:pt x="1193212" y="603702"/>
                </a:cubicBezTo>
                <a:cubicBezTo>
                  <a:pt x="1171832" y="619121"/>
                  <a:pt x="1164637" y="648724"/>
                  <a:pt x="1176972" y="670720"/>
                </a:cubicBezTo>
                <a:cubicBezTo>
                  <a:pt x="1189923" y="693951"/>
                  <a:pt x="1220554" y="705257"/>
                  <a:pt x="1243579" y="693539"/>
                </a:cubicBezTo>
                <a:cubicBezTo>
                  <a:pt x="1250363" y="690045"/>
                  <a:pt x="1253652" y="679766"/>
                  <a:pt x="1258380" y="672571"/>
                </a:cubicBezTo>
                <a:cubicBezTo>
                  <a:pt x="1251185" y="671748"/>
                  <a:pt x="1243373" y="668665"/>
                  <a:pt x="1237000" y="670515"/>
                </a:cubicBezTo>
                <a:cubicBezTo>
                  <a:pt x="1223432" y="674626"/>
                  <a:pt x="1209864" y="675654"/>
                  <a:pt x="1201847" y="663731"/>
                </a:cubicBezTo>
                <a:cubicBezTo>
                  <a:pt x="1197118" y="656741"/>
                  <a:pt x="1196707" y="644201"/>
                  <a:pt x="1199174" y="635567"/>
                </a:cubicBezTo>
                <a:cubicBezTo>
                  <a:pt x="1203286" y="620354"/>
                  <a:pt x="1216648" y="616654"/>
                  <a:pt x="1231450" y="616654"/>
                </a:cubicBezTo>
                <a:cubicBezTo>
                  <a:pt x="1280582" y="616243"/>
                  <a:pt x="1302785" y="642556"/>
                  <a:pt x="1293328" y="690456"/>
                </a:cubicBezTo>
                <a:cubicBezTo>
                  <a:pt x="1284694" y="733832"/>
                  <a:pt x="1256941" y="759118"/>
                  <a:pt x="1209864" y="762819"/>
                </a:cubicBezTo>
                <a:cubicBezTo>
                  <a:pt x="1182934" y="764874"/>
                  <a:pt x="1155797" y="763230"/>
                  <a:pt x="1127222" y="763230"/>
                </a:cubicBezTo>
                <a:cubicBezTo>
                  <a:pt x="1127222" y="744934"/>
                  <a:pt x="1129895" y="725815"/>
                  <a:pt x="1126811" y="707724"/>
                </a:cubicBezTo>
                <a:cubicBezTo>
                  <a:pt x="1118588" y="659414"/>
                  <a:pt x="1074183" y="625494"/>
                  <a:pt x="1027723" y="628988"/>
                </a:cubicBezTo>
                <a:cubicBezTo>
                  <a:pt x="1002026" y="631044"/>
                  <a:pt x="979002" y="652219"/>
                  <a:pt x="980029" y="675654"/>
                </a:cubicBezTo>
                <a:cubicBezTo>
                  <a:pt x="980441" y="684700"/>
                  <a:pt x="986402" y="694362"/>
                  <a:pt x="991953" y="701968"/>
                </a:cubicBezTo>
                <a:cubicBezTo>
                  <a:pt x="994009" y="704846"/>
                  <a:pt x="1003260" y="704846"/>
                  <a:pt x="1007782" y="702790"/>
                </a:cubicBezTo>
                <a:cubicBezTo>
                  <a:pt x="1010455" y="701557"/>
                  <a:pt x="1011688" y="693539"/>
                  <a:pt x="1010866" y="689017"/>
                </a:cubicBezTo>
                <a:cubicBezTo>
                  <a:pt x="1005932" y="664964"/>
                  <a:pt x="1018267" y="652219"/>
                  <a:pt x="1042730" y="657152"/>
                </a:cubicBezTo>
                <a:cubicBezTo>
                  <a:pt x="1090835" y="666814"/>
                  <a:pt x="1113654" y="715125"/>
                  <a:pt x="1094741" y="767958"/>
                </a:cubicBezTo>
                <a:cubicBezTo>
                  <a:pt x="1083229" y="800028"/>
                  <a:pt x="1060616" y="823258"/>
                  <a:pt x="1033068" y="841760"/>
                </a:cubicBezTo>
                <a:cubicBezTo>
                  <a:pt x="897593" y="933036"/>
                  <a:pt x="758418" y="927074"/>
                  <a:pt x="613486" y="856150"/>
                </a:cubicBezTo>
                <a:cubicBezTo>
                  <a:pt x="623354" y="814213"/>
                  <a:pt x="628082" y="770425"/>
                  <a:pt x="643706" y="731365"/>
                </a:cubicBezTo>
                <a:cubicBezTo>
                  <a:pt x="673926" y="656330"/>
                  <a:pt x="762118" y="614598"/>
                  <a:pt x="836126" y="634128"/>
                </a:cubicBezTo>
                <a:cubicBezTo>
                  <a:pt x="907461" y="653041"/>
                  <a:pt x="942820" y="726432"/>
                  <a:pt x="909311" y="785843"/>
                </a:cubicBezTo>
                <a:cubicBezTo>
                  <a:pt x="886698" y="826136"/>
                  <a:pt x="817007" y="846283"/>
                  <a:pt x="776303" y="824286"/>
                </a:cubicBezTo>
                <a:cubicBezTo>
                  <a:pt x="738066" y="803728"/>
                  <a:pt x="731693" y="750895"/>
                  <a:pt x="765202" y="725404"/>
                </a:cubicBezTo>
                <a:cubicBezTo>
                  <a:pt x="773219" y="719442"/>
                  <a:pt x="784732" y="717386"/>
                  <a:pt x="795216" y="715947"/>
                </a:cubicBezTo>
                <a:cubicBezTo>
                  <a:pt x="798711" y="715331"/>
                  <a:pt x="805289" y="720881"/>
                  <a:pt x="806934" y="724993"/>
                </a:cubicBezTo>
                <a:cubicBezTo>
                  <a:pt x="808373" y="728899"/>
                  <a:pt x="806523" y="736094"/>
                  <a:pt x="803645" y="738972"/>
                </a:cubicBezTo>
                <a:cubicBezTo>
                  <a:pt x="797477" y="744934"/>
                  <a:pt x="785965" y="750690"/>
                  <a:pt x="797889" y="758296"/>
                </a:cubicBezTo>
                <a:cubicBezTo>
                  <a:pt x="803645" y="761996"/>
                  <a:pt x="818652" y="758502"/>
                  <a:pt x="824408" y="752951"/>
                </a:cubicBezTo>
                <a:cubicBezTo>
                  <a:pt x="838182" y="739383"/>
                  <a:pt x="836948" y="721703"/>
                  <a:pt x="826875" y="706080"/>
                </a:cubicBezTo>
                <a:cubicBezTo>
                  <a:pt x="816390" y="689633"/>
                  <a:pt x="800355" y="682849"/>
                  <a:pt x="781031" y="687783"/>
                </a:cubicBezTo>
                <a:cubicBezTo>
                  <a:pt x="748756" y="696212"/>
                  <a:pt x="728404" y="717797"/>
                  <a:pt x="718947" y="749251"/>
                </a:cubicBezTo>
                <a:cubicBezTo>
                  <a:pt x="709079" y="781937"/>
                  <a:pt x="719358" y="811129"/>
                  <a:pt x="743822" y="832098"/>
                </a:cubicBezTo>
                <a:cubicBezTo>
                  <a:pt x="758829" y="845049"/>
                  <a:pt x="779798" y="854711"/>
                  <a:pt x="799328" y="858001"/>
                </a:cubicBezTo>
                <a:cubicBezTo>
                  <a:pt x="864084" y="868691"/>
                  <a:pt x="925346" y="832509"/>
                  <a:pt x="942820" y="777209"/>
                </a:cubicBezTo>
                <a:cubicBezTo>
                  <a:pt x="962350" y="715125"/>
                  <a:pt x="936242" y="653246"/>
                  <a:pt x="876419" y="620765"/>
                </a:cubicBezTo>
                <a:cubicBezTo>
                  <a:pt x="870046" y="617270"/>
                  <a:pt x="863467" y="613981"/>
                  <a:pt x="855656" y="609870"/>
                </a:cubicBezTo>
                <a:cubicBezTo>
                  <a:pt x="866962" y="601852"/>
                  <a:pt x="877858" y="595068"/>
                  <a:pt x="887314" y="586845"/>
                </a:cubicBezTo>
                <a:cubicBezTo>
                  <a:pt x="925346" y="554364"/>
                  <a:pt x="921234" y="499064"/>
                  <a:pt x="878269" y="473572"/>
                </a:cubicBezTo>
                <a:cubicBezTo>
                  <a:pt x="866346" y="466377"/>
                  <a:pt x="852366" y="461855"/>
                  <a:pt x="838593" y="458565"/>
                </a:cubicBezTo>
                <a:cubicBezTo>
                  <a:pt x="814335" y="452809"/>
                  <a:pt x="796038" y="460416"/>
                  <a:pt x="785348" y="478095"/>
                </a:cubicBezTo>
                <a:cubicBezTo>
                  <a:pt x="772397" y="499475"/>
                  <a:pt x="773836" y="528667"/>
                  <a:pt x="788843" y="546963"/>
                </a:cubicBezTo>
                <a:cubicBezTo>
                  <a:pt x="800972" y="561559"/>
                  <a:pt x="831603" y="571632"/>
                  <a:pt x="848255" y="562176"/>
                </a:cubicBezTo>
                <a:cubicBezTo>
                  <a:pt x="856683" y="557448"/>
                  <a:pt x="863673" y="544085"/>
                  <a:pt x="864906" y="533806"/>
                </a:cubicBezTo>
                <a:cubicBezTo>
                  <a:pt x="866140" y="523528"/>
                  <a:pt x="857095" y="515921"/>
                  <a:pt x="845993" y="519210"/>
                </a:cubicBezTo>
                <a:cubicBezTo>
                  <a:pt x="843321" y="528256"/>
                  <a:pt x="840443" y="541824"/>
                  <a:pt x="839415" y="541824"/>
                </a:cubicBezTo>
                <a:cubicBezTo>
                  <a:pt x="827286" y="539974"/>
                  <a:pt x="813101" y="539357"/>
                  <a:pt x="804467" y="532367"/>
                </a:cubicBezTo>
                <a:cubicBezTo>
                  <a:pt x="791310" y="521472"/>
                  <a:pt x="799533" y="489196"/>
                  <a:pt x="815979" y="484262"/>
                </a:cubicBezTo>
                <a:cubicBezTo>
                  <a:pt x="838593" y="477273"/>
                  <a:pt x="859150" y="485290"/>
                  <a:pt x="876624" y="499681"/>
                </a:cubicBezTo>
                <a:cubicBezTo>
                  <a:pt x="891220" y="511810"/>
                  <a:pt x="897799" y="528873"/>
                  <a:pt x="890604" y="547169"/>
                </a:cubicBezTo>
                <a:cubicBezTo>
                  <a:pt x="886081" y="558476"/>
                  <a:pt x="878475" y="570810"/>
                  <a:pt x="868812" y="577389"/>
                </a:cubicBezTo>
                <a:cubicBezTo>
                  <a:pt x="848049" y="591573"/>
                  <a:pt x="826464" y="602058"/>
                  <a:pt x="798505" y="602675"/>
                </a:cubicBezTo>
                <a:cubicBezTo>
                  <a:pt x="724909" y="604730"/>
                  <a:pt x="668786" y="641529"/>
                  <a:pt x="629110" y="703201"/>
                </a:cubicBezTo>
                <a:cubicBezTo>
                  <a:pt x="622943" y="712864"/>
                  <a:pt x="617803" y="722937"/>
                  <a:pt x="611431" y="734449"/>
                </a:cubicBezTo>
                <a:cubicBezTo>
                  <a:pt x="587173" y="695390"/>
                  <a:pt x="553664" y="672982"/>
                  <a:pt x="508848" y="667226"/>
                </a:cubicBezTo>
                <a:cubicBezTo>
                  <a:pt x="441213" y="658797"/>
                  <a:pt x="377073" y="715947"/>
                  <a:pt x="384885" y="779470"/>
                </a:cubicBezTo>
                <a:cubicBezTo>
                  <a:pt x="388791" y="811951"/>
                  <a:pt x="406882" y="835182"/>
                  <a:pt x="437924" y="845460"/>
                </a:cubicBezTo>
                <a:cubicBezTo>
                  <a:pt x="469994" y="856150"/>
                  <a:pt x="499802" y="850600"/>
                  <a:pt x="524061" y="825725"/>
                </a:cubicBezTo>
                <a:cubicBezTo>
                  <a:pt x="539684" y="809896"/>
                  <a:pt x="543179" y="789544"/>
                  <a:pt x="531050" y="774125"/>
                </a:cubicBezTo>
                <a:cubicBezTo>
                  <a:pt x="525500" y="766930"/>
                  <a:pt x="515015" y="762613"/>
                  <a:pt x="505970" y="759529"/>
                </a:cubicBezTo>
                <a:cubicBezTo>
                  <a:pt x="502681" y="758502"/>
                  <a:pt x="495074" y="764669"/>
                  <a:pt x="492813" y="769192"/>
                </a:cubicBezTo>
                <a:cubicBezTo>
                  <a:pt x="491168" y="772275"/>
                  <a:pt x="494046" y="780087"/>
                  <a:pt x="497336" y="782760"/>
                </a:cubicBezTo>
                <a:cubicBezTo>
                  <a:pt x="512343" y="794889"/>
                  <a:pt x="512548" y="802906"/>
                  <a:pt x="496513" y="814007"/>
                </a:cubicBezTo>
                <a:cubicBezTo>
                  <a:pt x="476778" y="827781"/>
                  <a:pt x="450875" y="826753"/>
                  <a:pt x="432168" y="811335"/>
                </a:cubicBezTo>
                <a:cubicBezTo>
                  <a:pt x="411199" y="794272"/>
                  <a:pt x="404004" y="770631"/>
                  <a:pt x="414694" y="748017"/>
                </a:cubicBezTo>
                <a:cubicBezTo>
                  <a:pt x="429290" y="716975"/>
                  <a:pt x="453753" y="697651"/>
                  <a:pt x="488496" y="694978"/>
                </a:cubicBezTo>
                <a:cubicBezTo>
                  <a:pt x="563326" y="689222"/>
                  <a:pt x="616159" y="757474"/>
                  <a:pt x="593957" y="830453"/>
                </a:cubicBezTo>
                <a:cubicBezTo>
                  <a:pt x="581416" y="871569"/>
                  <a:pt x="553869" y="899527"/>
                  <a:pt x="516660" y="918029"/>
                </a:cubicBezTo>
                <a:cubicBezTo>
                  <a:pt x="454370" y="949071"/>
                  <a:pt x="389408" y="965517"/>
                  <a:pt x="319923" y="946193"/>
                </a:cubicBezTo>
                <a:cubicBezTo>
                  <a:pt x="276546" y="934064"/>
                  <a:pt x="243654" y="909600"/>
                  <a:pt x="226386" y="865813"/>
                </a:cubicBezTo>
                <a:cubicBezTo>
                  <a:pt x="221246" y="852656"/>
                  <a:pt x="222068" y="846899"/>
                  <a:pt x="235431" y="841554"/>
                </a:cubicBezTo>
                <a:cubicBezTo>
                  <a:pt x="265651" y="829837"/>
                  <a:pt x="293198" y="813802"/>
                  <a:pt x="311289" y="785843"/>
                </a:cubicBezTo>
                <a:cubicBezTo>
                  <a:pt x="336575" y="746784"/>
                  <a:pt x="339864" y="705052"/>
                  <a:pt x="317456" y="664348"/>
                </a:cubicBezTo>
                <a:cubicBezTo>
                  <a:pt x="296282" y="625905"/>
                  <a:pt x="261745" y="608431"/>
                  <a:pt x="217340" y="611925"/>
                </a:cubicBezTo>
                <a:cubicBezTo>
                  <a:pt x="165946" y="616243"/>
                  <a:pt x="129148" y="661675"/>
                  <a:pt x="133671" y="715742"/>
                </a:cubicBezTo>
                <a:cubicBezTo>
                  <a:pt x="134082" y="719853"/>
                  <a:pt x="134904" y="723759"/>
                  <a:pt x="135315" y="727871"/>
                </a:cubicBezTo>
                <a:cubicBezTo>
                  <a:pt x="139221" y="767136"/>
                  <a:pt x="158134" y="780087"/>
                  <a:pt x="197194" y="770219"/>
                </a:cubicBezTo>
                <a:cubicBezTo>
                  <a:pt x="227619" y="762408"/>
                  <a:pt x="247149" y="743494"/>
                  <a:pt x="253933" y="712864"/>
                </a:cubicBezTo>
                <a:cubicBezTo>
                  <a:pt x="259278" y="687783"/>
                  <a:pt x="237076" y="661675"/>
                  <a:pt x="213845" y="666814"/>
                </a:cubicBezTo>
                <a:cubicBezTo>
                  <a:pt x="204800" y="668870"/>
                  <a:pt x="196371" y="677710"/>
                  <a:pt x="189793" y="685316"/>
                </a:cubicBezTo>
                <a:cubicBezTo>
                  <a:pt x="187532" y="687989"/>
                  <a:pt x="191438" y="696212"/>
                  <a:pt x="192465" y="701968"/>
                </a:cubicBezTo>
                <a:cubicBezTo>
                  <a:pt x="197810" y="700940"/>
                  <a:pt x="203361" y="700323"/>
                  <a:pt x="208500" y="698473"/>
                </a:cubicBezTo>
                <a:cubicBezTo>
                  <a:pt x="211378" y="697445"/>
                  <a:pt x="213640" y="694362"/>
                  <a:pt x="216107" y="692100"/>
                </a:cubicBezTo>
                <a:cubicBezTo>
                  <a:pt x="229675" y="699090"/>
                  <a:pt x="230086" y="710808"/>
                  <a:pt x="222891" y="719648"/>
                </a:cubicBezTo>
                <a:cubicBezTo>
                  <a:pt x="214873" y="729515"/>
                  <a:pt x="203567" y="738972"/>
                  <a:pt x="191849" y="743289"/>
                </a:cubicBezTo>
                <a:cubicBezTo>
                  <a:pt x="169441" y="751101"/>
                  <a:pt x="162246" y="744522"/>
                  <a:pt x="161629" y="720675"/>
                </a:cubicBezTo>
                <a:cubicBezTo>
                  <a:pt x="159779" y="661881"/>
                  <a:pt x="201100" y="624466"/>
                  <a:pt x="249410" y="640912"/>
                </a:cubicBezTo>
                <a:cubicBezTo>
                  <a:pt x="294431" y="656330"/>
                  <a:pt x="318484" y="704435"/>
                  <a:pt x="299365" y="749456"/>
                </a:cubicBezTo>
                <a:cubicBezTo>
                  <a:pt x="291142" y="768986"/>
                  <a:pt x="276546" y="788721"/>
                  <a:pt x="259483" y="801467"/>
                </a:cubicBezTo>
                <a:cubicBezTo>
                  <a:pt x="227002" y="825931"/>
                  <a:pt x="188765" y="837032"/>
                  <a:pt x="146827" y="833743"/>
                </a:cubicBezTo>
                <a:cubicBezTo>
                  <a:pt x="81454" y="828603"/>
                  <a:pt x="9708" y="760968"/>
                  <a:pt x="41161" y="660442"/>
                </a:cubicBezTo>
                <a:cubicBezTo>
                  <a:pt x="43011" y="654685"/>
                  <a:pt x="45684" y="649135"/>
                  <a:pt x="47123" y="643173"/>
                </a:cubicBezTo>
                <a:cubicBezTo>
                  <a:pt x="53907" y="617065"/>
                  <a:pt x="66036" y="604114"/>
                  <a:pt x="97695" y="604319"/>
                </a:cubicBezTo>
                <a:cubicBezTo>
                  <a:pt x="162451" y="604730"/>
                  <a:pt x="216518" y="534012"/>
                  <a:pt x="205828" y="470078"/>
                </a:cubicBezTo>
                <a:cubicBezTo>
                  <a:pt x="198016" y="423823"/>
                  <a:pt x="149500" y="390931"/>
                  <a:pt x="108179" y="404910"/>
                </a:cubicBezTo>
                <a:cubicBezTo>
                  <a:pt x="99750" y="407788"/>
                  <a:pt x="91116" y="413955"/>
                  <a:pt x="85771" y="421150"/>
                </a:cubicBezTo>
                <a:cubicBezTo>
                  <a:pt x="67269" y="445408"/>
                  <a:pt x="73025" y="497008"/>
                  <a:pt x="95228" y="517360"/>
                </a:cubicBezTo>
                <a:cubicBezTo>
                  <a:pt x="111674" y="532573"/>
                  <a:pt x="134698" y="532367"/>
                  <a:pt x="147239" y="515716"/>
                </a:cubicBezTo>
                <a:cubicBezTo>
                  <a:pt x="150733" y="511193"/>
                  <a:pt x="150117" y="503792"/>
                  <a:pt x="151350" y="497625"/>
                </a:cubicBezTo>
                <a:cubicBezTo>
                  <a:pt x="146005" y="499475"/>
                  <a:pt x="138810" y="499681"/>
                  <a:pt x="135315" y="503381"/>
                </a:cubicBezTo>
                <a:cubicBezTo>
                  <a:pt x="125036" y="514071"/>
                  <a:pt x="116197" y="511399"/>
                  <a:pt x="107357" y="502559"/>
                </a:cubicBezTo>
                <a:cubicBezTo>
                  <a:pt x="89677" y="485290"/>
                  <a:pt x="92966" y="448081"/>
                  <a:pt x="113113" y="433485"/>
                </a:cubicBezTo>
                <a:cubicBezTo>
                  <a:pt x="125242" y="424645"/>
                  <a:pt x="136960" y="425673"/>
                  <a:pt x="149089" y="433074"/>
                </a:cubicBezTo>
                <a:cubicBezTo>
                  <a:pt x="174169" y="448698"/>
                  <a:pt x="186504" y="483029"/>
                  <a:pt x="177458" y="511399"/>
                </a:cubicBezTo>
                <a:cubicBezTo>
                  <a:pt x="163890" y="553542"/>
                  <a:pt x="126886" y="581500"/>
                  <a:pt x="83099" y="582528"/>
                </a:cubicBezTo>
                <a:cubicBezTo>
                  <a:pt x="56785" y="583145"/>
                  <a:pt x="22865" y="557859"/>
                  <a:pt x="10119" y="528050"/>
                </a:cubicBezTo>
                <a:cubicBezTo>
                  <a:pt x="-1393" y="500914"/>
                  <a:pt x="-3243" y="473161"/>
                  <a:pt x="5391" y="444586"/>
                </a:cubicBezTo>
                <a:cubicBezTo>
                  <a:pt x="39516" y="333986"/>
                  <a:pt x="168002" y="290404"/>
                  <a:pt x="266062" y="357627"/>
                </a:cubicBezTo>
                <a:cubicBezTo>
                  <a:pt x="244682" y="394220"/>
                  <a:pt x="235637" y="433485"/>
                  <a:pt x="250849" y="475217"/>
                </a:cubicBezTo>
                <a:cubicBezTo>
                  <a:pt x="263801" y="510987"/>
                  <a:pt x="288059" y="538329"/>
                  <a:pt x="318895" y="559503"/>
                </a:cubicBezTo>
                <a:cubicBezTo>
                  <a:pt x="395986" y="612748"/>
                  <a:pt x="449436" y="609459"/>
                  <a:pt x="529405" y="547169"/>
                </a:cubicBezTo>
                <a:cubicBezTo>
                  <a:pt x="538040" y="553747"/>
                  <a:pt x="546880" y="560942"/>
                  <a:pt x="556336" y="567521"/>
                </a:cubicBezTo>
                <a:cubicBezTo>
                  <a:pt x="599302" y="597124"/>
                  <a:pt x="656863" y="584995"/>
                  <a:pt x="680915" y="539768"/>
                </a:cubicBezTo>
                <a:cubicBezTo>
                  <a:pt x="686672" y="528873"/>
                  <a:pt x="686055" y="514071"/>
                  <a:pt x="686260" y="501120"/>
                </a:cubicBezTo>
                <a:cubicBezTo>
                  <a:pt x="686260" y="497625"/>
                  <a:pt x="679682" y="491869"/>
                  <a:pt x="675365" y="491252"/>
                </a:cubicBezTo>
                <a:cubicBezTo>
                  <a:pt x="672487" y="490841"/>
                  <a:pt x="668170" y="497008"/>
                  <a:pt x="665292" y="500914"/>
                </a:cubicBezTo>
                <a:cubicBezTo>
                  <a:pt x="663441" y="503587"/>
                  <a:pt x="662825" y="507287"/>
                  <a:pt x="662002" y="510371"/>
                </a:cubicBezTo>
                <a:cubicBezTo>
                  <a:pt x="650901" y="552308"/>
                  <a:pt x="617392" y="568549"/>
                  <a:pt x="577716" y="550869"/>
                </a:cubicBezTo>
                <a:cubicBezTo>
                  <a:pt x="570932" y="547786"/>
                  <a:pt x="565176" y="542852"/>
                  <a:pt x="558597" y="539357"/>
                </a:cubicBezTo>
                <a:cubicBezTo>
                  <a:pt x="542357" y="530723"/>
                  <a:pt x="539068" y="519827"/>
                  <a:pt x="541946" y="500503"/>
                </a:cubicBezTo>
                <a:cubicBezTo>
                  <a:pt x="545852" y="474806"/>
                  <a:pt x="544618" y="447259"/>
                  <a:pt x="539479" y="421973"/>
                </a:cubicBezTo>
                <a:cubicBezTo>
                  <a:pt x="530845" y="379418"/>
                  <a:pt x="487673" y="352693"/>
                  <a:pt x="437924" y="354544"/>
                </a:cubicBezTo>
                <a:cubicBezTo>
                  <a:pt x="399275" y="355983"/>
                  <a:pt x="368439" y="381680"/>
                  <a:pt x="361449" y="418478"/>
                </a:cubicBezTo>
                <a:cubicBezTo>
                  <a:pt x="357543" y="439447"/>
                  <a:pt x="363300" y="458154"/>
                  <a:pt x="379335" y="471928"/>
                </a:cubicBezTo>
                <a:cubicBezTo>
                  <a:pt x="395575" y="485907"/>
                  <a:pt x="415310" y="492486"/>
                  <a:pt x="436074" y="482823"/>
                </a:cubicBezTo>
                <a:cubicBezTo>
                  <a:pt x="445119" y="478506"/>
                  <a:pt x="452314" y="469461"/>
                  <a:pt x="459098" y="461649"/>
                </a:cubicBezTo>
                <a:cubicBezTo>
                  <a:pt x="460949" y="459593"/>
                  <a:pt x="459304" y="451781"/>
                  <a:pt x="456837" y="449520"/>
                </a:cubicBezTo>
                <a:cubicBezTo>
                  <a:pt x="454576" y="447464"/>
                  <a:pt x="448819" y="449314"/>
                  <a:pt x="444502" y="449520"/>
                </a:cubicBezTo>
                <a:cubicBezTo>
                  <a:pt x="443886" y="449520"/>
                  <a:pt x="443474" y="450342"/>
                  <a:pt x="442858" y="450753"/>
                </a:cubicBezTo>
                <a:cubicBezTo>
                  <a:pt x="420244" y="463705"/>
                  <a:pt x="401948" y="461855"/>
                  <a:pt x="393314" y="446231"/>
                </a:cubicBezTo>
                <a:cubicBezTo>
                  <a:pt x="383446" y="428346"/>
                  <a:pt x="392697" y="402237"/>
                  <a:pt x="413460" y="390520"/>
                </a:cubicBezTo>
                <a:cubicBezTo>
                  <a:pt x="454164" y="367495"/>
                  <a:pt x="510081" y="396276"/>
                  <a:pt x="515015" y="442736"/>
                </a:cubicBezTo>
                <a:cubicBezTo>
                  <a:pt x="515837" y="450137"/>
                  <a:pt x="515632" y="457743"/>
                  <a:pt x="516043" y="465144"/>
                </a:cubicBezTo>
                <a:cubicBezTo>
                  <a:pt x="518304" y="540179"/>
                  <a:pt x="470816" y="579856"/>
                  <a:pt x="396809" y="564643"/>
                </a:cubicBezTo>
                <a:cubicBezTo>
                  <a:pt x="321979" y="549225"/>
                  <a:pt x="268734" y="486318"/>
                  <a:pt x="275930" y="419095"/>
                </a:cubicBezTo>
                <a:cubicBezTo>
                  <a:pt x="277780" y="402237"/>
                  <a:pt x="284358" y="384147"/>
                  <a:pt x="294020" y="370373"/>
                </a:cubicBezTo>
                <a:cubicBezTo>
                  <a:pt x="330818" y="317745"/>
                  <a:pt x="379746" y="282386"/>
                  <a:pt x="444913" y="272313"/>
                </a:cubicBezTo>
                <a:cubicBezTo>
                  <a:pt x="462182" y="269641"/>
                  <a:pt x="473078" y="273547"/>
                  <a:pt x="483562" y="289376"/>
                </a:cubicBezTo>
                <a:cubicBezTo>
                  <a:pt x="524472" y="351666"/>
                  <a:pt x="598274" y="381269"/>
                  <a:pt x="661797" y="360300"/>
                </a:cubicBezTo>
                <a:cubicBezTo>
                  <a:pt x="725320" y="339125"/>
                  <a:pt x="757596" y="289376"/>
                  <a:pt x="772191" y="227292"/>
                </a:cubicBezTo>
                <a:cubicBezTo>
                  <a:pt x="776920" y="207145"/>
                  <a:pt x="778564" y="185149"/>
                  <a:pt x="776097" y="164797"/>
                </a:cubicBezTo>
                <a:cubicBezTo>
                  <a:pt x="767463" y="89967"/>
                  <a:pt x="709079" y="66942"/>
                  <a:pt x="652135" y="68998"/>
                </a:cubicBezTo>
                <a:cubicBezTo>
                  <a:pt x="624793" y="70026"/>
                  <a:pt x="598685" y="77221"/>
                  <a:pt x="576894" y="95928"/>
                </a:cubicBezTo>
                <a:cubicBezTo>
                  <a:pt x="546674" y="122037"/>
                  <a:pt x="539273" y="169730"/>
                  <a:pt x="559831" y="205706"/>
                </a:cubicBezTo>
                <a:cubicBezTo>
                  <a:pt x="579361" y="240038"/>
                  <a:pt x="621504" y="256073"/>
                  <a:pt x="658096" y="243121"/>
                </a:cubicBezTo>
                <a:cubicBezTo>
                  <a:pt x="682971" y="234281"/>
                  <a:pt x="697773" y="210640"/>
                  <a:pt x="691400" y="187616"/>
                </a:cubicBezTo>
                <a:cubicBezTo>
                  <a:pt x="689961" y="182476"/>
                  <a:pt x="683588" y="176720"/>
                  <a:pt x="678449" y="175692"/>
                </a:cubicBezTo>
                <a:cubicBezTo>
                  <a:pt x="675365" y="175075"/>
                  <a:pt x="668992" y="181654"/>
                  <a:pt x="666525" y="186382"/>
                </a:cubicBezTo>
                <a:cubicBezTo>
                  <a:pt x="662002" y="195016"/>
                  <a:pt x="660975" y="211462"/>
                  <a:pt x="655629" y="212696"/>
                </a:cubicBezTo>
                <a:cubicBezTo>
                  <a:pt x="640622" y="216191"/>
                  <a:pt x="623148" y="217219"/>
                  <a:pt x="608758" y="212696"/>
                </a:cubicBezTo>
                <a:cubicBezTo>
                  <a:pt x="588612" y="206323"/>
                  <a:pt x="578949" y="188438"/>
                  <a:pt x="577305" y="167058"/>
                </a:cubicBezTo>
                <a:cubicBezTo>
                  <a:pt x="575455" y="143828"/>
                  <a:pt x="583061" y="124504"/>
                  <a:pt x="603619" y="113608"/>
                </a:cubicBezTo>
                <a:cubicBezTo>
                  <a:pt x="638567" y="95106"/>
                  <a:pt x="676393" y="92434"/>
                  <a:pt x="710518" y="112991"/>
                </a:cubicBezTo>
                <a:cubicBezTo>
                  <a:pt x="724909" y="121625"/>
                  <a:pt x="738682" y="140950"/>
                  <a:pt x="741766" y="157601"/>
                </a:cubicBezTo>
                <a:cubicBezTo>
                  <a:pt x="752045" y="214135"/>
                  <a:pt x="738271" y="265940"/>
                  <a:pt x="694484" y="305822"/>
                </a:cubicBezTo>
                <a:cubicBezTo>
                  <a:pt x="649873" y="346526"/>
                  <a:pt x="591695" y="345498"/>
                  <a:pt x="540095" y="305411"/>
                </a:cubicBezTo>
                <a:cubicBezTo>
                  <a:pt x="489524" y="265940"/>
                  <a:pt x="459509" y="173020"/>
                  <a:pt x="477806" y="111552"/>
                </a:cubicBezTo>
                <a:cubicBezTo>
                  <a:pt x="488907" y="73932"/>
                  <a:pt x="515632" y="49674"/>
                  <a:pt x="548113" y="30349"/>
                </a:cubicBezTo>
                <a:cubicBezTo>
                  <a:pt x="583883" y="9072"/>
                  <a:pt x="623662" y="-1001"/>
                  <a:pt x="661334" y="78"/>
                </a:cubicBezTo>
                <a:close/>
              </a:path>
            </a:pathLst>
          </a:custGeom>
          <a:solidFill>
            <a:srgbClr val="C00000"/>
          </a:solidFill>
          <a:ln w="20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848EF98-E9DF-45B6-B047-8CBA4D6FE886}"/>
              </a:ext>
            </a:extLst>
          </p:cNvPr>
          <p:cNvSpPr/>
          <p:nvPr/>
        </p:nvSpPr>
        <p:spPr>
          <a:xfrm>
            <a:off x="4846723" y="3674698"/>
            <a:ext cx="2470513" cy="1322517"/>
          </a:xfrm>
          <a:custGeom>
            <a:avLst/>
            <a:gdLst>
              <a:gd name="connsiteX0" fmla="*/ 753471 w 1738836"/>
              <a:gd name="connsiteY0" fmla="*/ 836571 h 930835"/>
              <a:gd name="connsiteX1" fmla="*/ 579640 w 1738836"/>
              <a:gd name="connsiteY1" fmla="*/ 842572 h 930835"/>
              <a:gd name="connsiteX2" fmla="*/ 471150 w 1738836"/>
              <a:gd name="connsiteY2" fmla="*/ 913343 h 930835"/>
              <a:gd name="connsiteX3" fmla="*/ 350468 w 1738836"/>
              <a:gd name="connsiteY3" fmla="*/ 894293 h 930835"/>
              <a:gd name="connsiteX4" fmla="*/ 277792 w 1738836"/>
              <a:gd name="connsiteY4" fmla="*/ 927725 h 930835"/>
              <a:gd name="connsiteX5" fmla="*/ 108533 w 1738836"/>
              <a:gd name="connsiteY5" fmla="*/ 743607 h 930835"/>
              <a:gd name="connsiteX6" fmla="*/ 129488 w 1738836"/>
              <a:gd name="connsiteY6" fmla="*/ 681599 h 930835"/>
              <a:gd name="connsiteX7" fmla="*/ 2710 w 1738836"/>
              <a:gd name="connsiteY7" fmla="*/ 554441 h 930835"/>
              <a:gd name="connsiteX8" fmla="*/ 84816 w 1738836"/>
              <a:gd name="connsiteY8" fmla="*/ 425662 h 930835"/>
              <a:gd name="connsiteX9" fmla="*/ 120535 w 1738836"/>
              <a:gd name="connsiteY9" fmla="*/ 425472 h 930835"/>
              <a:gd name="connsiteX10" fmla="*/ 175494 w 1738836"/>
              <a:gd name="connsiteY10" fmla="*/ 303457 h 930835"/>
              <a:gd name="connsiteX11" fmla="*/ 309606 w 1738836"/>
              <a:gd name="connsiteY11" fmla="*/ 294694 h 930835"/>
              <a:gd name="connsiteX12" fmla="*/ 452576 w 1738836"/>
              <a:gd name="connsiteY12" fmla="*/ 156295 h 930835"/>
              <a:gd name="connsiteX13" fmla="*/ 459053 w 1738836"/>
              <a:gd name="connsiteY13" fmla="*/ 120481 h 930835"/>
              <a:gd name="connsiteX14" fmla="*/ 600595 w 1738836"/>
              <a:gd name="connsiteY14" fmla="*/ 847 h 930835"/>
              <a:gd name="connsiteX15" fmla="*/ 664412 w 1738836"/>
              <a:gd name="connsiteY15" fmla="*/ 1324 h 930835"/>
              <a:gd name="connsiteX16" fmla="*/ 785189 w 1738836"/>
              <a:gd name="connsiteY16" fmla="*/ 81619 h 930835"/>
              <a:gd name="connsiteX17" fmla="*/ 794524 w 1738836"/>
              <a:gd name="connsiteY17" fmla="*/ 97431 h 930835"/>
              <a:gd name="connsiteX18" fmla="*/ 858246 w 1738836"/>
              <a:gd name="connsiteY18" fmla="*/ 52473 h 930835"/>
              <a:gd name="connsiteX19" fmla="*/ 1129232 w 1738836"/>
              <a:gd name="connsiteY19" fmla="*/ 158486 h 930835"/>
              <a:gd name="connsiteX20" fmla="*/ 1149806 w 1738836"/>
              <a:gd name="connsiteY20" fmla="*/ 224494 h 930835"/>
              <a:gd name="connsiteX21" fmla="*/ 1164665 w 1738836"/>
              <a:gd name="connsiteY21" fmla="*/ 239068 h 930835"/>
              <a:gd name="connsiteX22" fmla="*/ 1293824 w 1738836"/>
              <a:gd name="connsiteY22" fmla="*/ 300980 h 930835"/>
              <a:gd name="connsiteX23" fmla="*/ 1370691 w 1738836"/>
              <a:gd name="connsiteY23" fmla="*/ 328698 h 930835"/>
              <a:gd name="connsiteX24" fmla="*/ 1398695 w 1738836"/>
              <a:gd name="connsiteY24" fmla="*/ 315744 h 930835"/>
              <a:gd name="connsiteX25" fmla="*/ 1456225 w 1738836"/>
              <a:gd name="connsiteY25" fmla="*/ 288502 h 930835"/>
              <a:gd name="connsiteX26" fmla="*/ 1560238 w 1738836"/>
              <a:gd name="connsiteY26" fmla="*/ 300980 h 930835"/>
              <a:gd name="connsiteX27" fmla="*/ 1633391 w 1738836"/>
              <a:gd name="connsiteY27" fmla="*/ 323173 h 930835"/>
              <a:gd name="connsiteX28" fmla="*/ 1720925 w 1738836"/>
              <a:gd name="connsiteY28" fmla="*/ 256213 h 930835"/>
              <a:gd name="connsiteX29" fmla="*/ 1732070 w 1738836"/>
              <a:gd name="connsiteY29" fmla="*/ 244973 h 930835"/>
              <a:gd name="connsiteX30" fmla="*/ 1738832 w 1738836"/>
              <a:gd name="connsiteY30" fmla="*/ 258213 h 930835"/>
              <a:gd name="connsiteX31" fmla="*/ 1612245 w 1738836"/>
              <a:gd name="connsiteY31" fmla="*/ 429091 h 930835"/>
              <a:gd name="connsiteX32" fmla="*/ 1527853 w 1738836"/>
              <a:gd name="connsiteY32" fmla="*/ 422805 h 930835"/>
              <a:gd name="connsiteX33" fmla="*/ 1483276 w 1738836"/>
              <a:gd name="connsiteY33" fmla="*/ 413947 h 930835"/>
              <a:gd name="connsiteX34" fmla="*/ 1368691 w 1738836"/>
              <a:gd name="connsiteY34" fmla="*/ 449570 h 930835"/>
              <a:gd name="connsiteX35" fmla="*/ 1309064 w 1738836"/>
              <a:gd name="connsiteY35" fmla="*/ 497481 h 930835"/>
              <a:gd name="connsiteX36" fmla="*/ 1247437 w 1738836"/>
              <a:gd name="connsiteY36" fmla="*/ 521293 h 930835"/>
              <a:gd name="connsiteX37" fmla="*/ 1228292 w 1738836"/>
              <a:gd name="connsiteY37" fmla="*/ 530533 h 930835"/>
              <a:gd name="connsiteX38" fmla="*/ 1193812 w 1738836"/>
              <a:gd name="connsiteY38" fmla="*/ 570252 h 930835"/>
              <a:gd name="connsiteX39" fmla="*/ 1060938 w 1738836"/>
              <a:gd name="connsiteY39" fmla="*/ 694268 h 930835"/>
              <a:gd name="connsiteX40" fmla="*/ 1051603 w 1738836"/>
              <a:gd name="connsiteY40" fmla="*/ 700173 h 930835"/>
              <a:gd name="connsiteX41" fmla="*/ 1068558 w 1738836"/>
              <a:gd name="connsiteY41" fmla="*/ 800947 h 930835"/>
              <a:gd name="connsiteX42" fmla="*/ 989500 w 1738836"/>
              <a:gd name="connsiteY42" fmla="*/ 888006 h 930835"/>
              <a:gd name="connsiteX43" fmla="*/ 771092 w 1738836"/>
              <a:gd name="connsiteY43" fmla="*/ 848191 h 930835"/>
              <a:gd name="connsiteX44" fmla="*/ 753471 w 1738836"/>
              <a:gd name="connsiteY44" fmla="*/ 836571 h 930835"/>
              <a:gd name="connsiteX45" fmla="*/ 1073511 w 1738836"/>
              <a:gd name="connsiteY45" fmla="*/ 475288 h 930835"/>
              <a:gd name="connsiteX46" fmla="*/ 1024648 w 1738836"/>
              <a:gd name="connsiteY46" fmla="*/ 521770 h 930835"/>
              <a:gd name="connsiteX47" fmla="*/ 940828 w 1738836"/>
              <a:gd name="connsiteY47" fmla="*/ 494909 h 930835"/>
              <a:gd name="connsiteX48" fmla="*/ 955591 w 1738836"/>
              <a:gd name="connsiteY48" fmla="*/ 427758 h 930835"/>
              <a:gd name="connsiteX49" fmla="*/ 1016551 w 1738836"/>
              <a:gd name="connsiteY49" fmla="*/ 409565 h 930835"/>
              <a:gd name="connsiteX50" fmla="*/ 1040173 w 1738836"/>
              <a:gd name="connsiteY50" fmla="*/ 458333 h 930835"/>
              <a:gd name="connsiteX51" fmla="*/ 998073 w 1738836"/>
              <a:gd name="connsiteY51" fmla="*/ 471668 h 930835"/>
              <a:gd name="connsiteX52" fmla="*/ 985786 w 1738836"/>
              <a:gd name="connsiteY52" fmla="*/ 453952 h 930835"/>
              <a:gd name="connsiteX53" fmla="*/ 1003312 w 1738836"/>
              <a:gd name="connsiteY53" fmla="*/ 452142 h 930835"/>
              <a:gd name="connsiteX54" fmla="*/ 1019695 w 1738836"/>
              <a:gd name="connsiteY54" fmla="*/ 446903 h 930835"/>
              <a:gd name="connsiteX55" fmla="*/ 1009027 w 1738836"/>
              <a:gd name="connsiteY55" fmla="*/ 429853 h 930835"/>
              <a:gd name="connsiteX56" fmla="*/ 1000359 w 1738836"/>
              <a:gd name="connsiteY56" fmla="*/ 428329 h 930835"/>
              <a:gd name="connsiteX57" fmla="*/ 961306 w 1738836"/>
              <a:gd name="connsiteY57" fmla="*/ 459095 h 930835"/>
              <a:gd name="connsiteX58" fmla="*/ 971117 w 1738836"/>
              <a:gd name="connsiteY58" fmla="*/ 502053 h 930835"/>
              <a:gd name="connsiteX59" fmla="*/ 1018075 w 1738836"/>
              <a:gd name="connsiteY59" fmla="*/ 503101 h 930835"/>
              <a:gd name="connsiteX60" fmla="*/ 1062843 w 1738836"/>
              <a:gd name="connsiteY60" fmla="*/ 410803 h 930835"/>
              <a:gd name="connsiteX61" fmla="*/ 1001121 w 1738836"/>
              <a:gd name="connsiteY61" fmla="*/ 361750 h 930835"/>
              <a:gd name="connsiteX62" fmla="*/ 963592 w 1738836"/>
              <a:gd name="connsiteY62" fmla="*/ 377275 h 930835"/>
              <a:gd name="connsiteX63" fmla="*/ 755471 w 1738836"/>
              <a:gd name="connsiteY63" fmla="*/ 298789 h 930835"/>
              <a:gd name="connsiteX64" fmla="*/ 770425 w 1738836"/>
              <a:gd name="connsiteY64" fmla="*/ 147247 h 930835"/>
              <a:gd name="connsiteX65" fmla="*/ 761758 w 1738836"/>
              <a:gd name="connsiteY65" fmla="*/ 84001 h 930835"/>
              <a:gd name="connsiteX66" fmla="*/ 737374 w 1738836"/>
              <a:gd name="connsiteY66" fmla="*/ 56854 h 930835"/>
              <a:gd name="connsiteX67" fmla="*/ 664317 w 1738836"/>
              <a:gd name="connsiteY67" fmla="*/ 23422 h 930835"/>
              <a:gd name="connsiteX68" fmla="*/ 604119 w 1738836"/>
              <a:gd name="connsiteY68" fmla="*/ 22564 h 930835"/>
              <a:gd name="connsiteX69" fmla="*/ 482104 w 1738836"/>
              <a:gd name="connsiteY69" fmla="*/ 119053 h 930835"/>
              <a:gd name="connsiteX70" fmla="*/ 572782 w 1738836"/>
              <a:gd name="connsiteY70" fmla="*/ 293551 h 930835"/>
              <a:gd name="connsiteX71" fmla="*/ 675175 w 1738836"/>
              <a:gd name="connsiteY71" fmla="*/ 259927 h 930835"/>
              <a:gd name="connsiteX72" fmla="*/ 676890 w 1738836"/>
              <a:gd name="connsiteY72" fmla="*/ 197824 h 930835"/>
              <a:gd name="connsiteX73" fmla="*/ 616216 w 1738836"/>
              <a:gd name="connsiteY73" fmla="*/ 165344 h 930835"/>
              <a:gd name="connsiteX74" fmla="*/ 566209 w 1738836"/>
              <a:gd name="connsiteY74" fmla="*/ 202301 h 930835"/>
              <a:gd name="connsiteX75" fmla="*/ 578401 w 1738836"/>
              <a:gd name="connsiteY75" fmla="*/ 236782 h 930835"/>
              <a:gd name="connsiteX76" fmla="*/ 607738 w 1738836"/>
              <a:gd name="connsiteY76" fmla="*/ 228590 h 930835"/>
              <a:gd name="connsiteX77" fmla="*/ 620216 w 1738836"/>
              <a:gd name="connsiteY77" fmla="*/ 221065 h 930835"/>
              <a:gd name="connsiteX78" fmla="*/ 622312 w 1738836"/>
              <a:gd name="connsiteY78" fmla="*/ 237163 h 930835"/>
              <a:gd name="connsiteX79" fmla="*/ 594594 w 1738836"/>
              <a:gd name="connsiteY79" fmla="*/ 259927 h 930835"/>
              <a:gd name="connsiteX80" fmla="*/ 553351 w 1738836"/>
              <a:gd name="connsiteY80" fmla="*/ 243735 h 930835"/>
              <a:gd name="connsiteX81" fmla="*/ 557732 w 1738836"/>
              <a:gd name="connsiteY81" fmla="*/ 172488 h 930835"/>
              <a:gd name="connsiteX82" fmla="*/ 680986 w 1738836"/>
              <a:gd name="connsiteY82" fmla="*/ 167059 h 930835"/>
              <a:gd name="connsiteX83" fmla="*/ 682510 w 1738836"/>
              <a:gd name="connsiteY83" fmla="*/ 284883 h 930835"/>
              <a:gd name="connsiteX84" fmla="*/ 564114 w 1738836"/>
              <a:gd name="connsiteY84" fmla="*/ 312601 h 930835"/>
              <a:gd name="connsiteX85" fmla="*/ 457720 w 1738836"/>
              <a:gd name="connsiteY85" fmla="*/ 195253 h 930835"/>
              <a:gd name="connsiteX86" fmla="*/ 437622 w 1738836"/>
              <a:gd name="connsiteY86" fmla="*/ 178679 h 930835"/>
              <a:gd name="connsiteX87" fmla="*/ 375805 w 1738836"/>
              <a:gd name="connsiteY87" fmla="*/ 201349 h 930835"/>
              <a:gd name="connsiteX88" fmla="*/ 362565 w 1738836"/>
              <a:gd name="connsiteY88" fmla="*/ 412804 h 930835"/>
              <a:gd name="connsiteX89" fmla="*/ 483723 w 1738836"/>
              <a:gd name="connsiteY89" fmla="*/ 430806 h 930835"/>
              <a:gd name="connsiteX90" fmla="*/ 503249 w 1738836"/>
              <a:gd name="connsiteY90" fmla="*/ 356416 h 930835"/>
              <a:gd name="connsiteX91" fmla="*/ 446575 w 1738836"/>
              <a:gd name="connsiteY91" fmla="*/ 325174 h 930835"/>
              <a:gd name="connsiteX92" fmla="*/ 411619 w 1738836"/>
              <a:gd name="connsiteY92" fmla="*/ 356130 h 930835"/>
              <a:gd name="connsiteX93" fmla="*/ 419048 w 1738836"/>
              <a:gd name="connsiteY93" fmla="*/ 400326 h 930835"/>
              <a:gd name="connsiteX94" fmla="*/ 449242 w 1738836"/>
              <a:gd name="connsiteY94" fmla="*/ 401374 h 930835"/>
              <a:gd name="connsiteX95" fmla="*/ 447052 w 1738836"/>
              <a:gd name="connsiteY95" fmla="*/ 375275 h 930835"/>
              <a:gd name="connsiteX96" fmla="*/ 443718 w 1738836"/>
              <a:gd name="connsiteY96" fmla="*/ 361654 h 930835"/>
              <a:gd name="connsiteX97" fmla="*/ 457053 w 1738836"/>
              <a:gd name="connsiteY97" fmla="*/ 362797 h 930835"/>
              <a:gd name="connsiteX98" fmla="*/ 458005 w 1738836"/>
              <a:gd name="connsiteY98" fmla="*/ 420709 h 930835"/>
              <a:gd name="connsiteX99" fmla="*/ 388378 w 1738836"/>
              <a:gd name="connsiteY99" fmla="*/ 385276 h 930835"/>
              <a:gd name="connsiteX100" fmla="*/ 414952 w 1738836"/>
              <a:gd name="connsiteY100" fmla="*/ 315268 h 930835"/>
              <a:gd name="connsiteX101" fmla="*/ 489247 w 1738836"/>
              <a:gd name="connsiteY101" fmla="*/ 312315 h 930835"/>
              <a:gd name="connsiteX102" fmla="*/ 518584 w 1738836"/>
              <a:gd name="connsiteY102" fmla="*/ 419376 h 930835"/>
              <a:gd name="connsiteX103" fmla="*/ 362374 w 1738836"/>
              <a:gd name="connsiteY103" fmla="*/ 441188 h 930835"/>
              <a:gd name="connsiteX104" fmla="*/ 310654 w 1738836"/>
              <a:gd name="connsiteY104" fmla="*/ 330317 h 930835"/>
              <a:gd name="connsiteX105" fmla="*/ 305224 w 1738836"/>
              <a:gd name="connsiteY105" fmla="*/ 313267 h 930835"/>
              <a:gd name="connsiteX106" fmla="*/ 239311 w 1738836"/>
              <a:gd name="connsiteY106" fmla="*/ 302504 h 930835"/>
              <a:gd name="connsiteX107" fmla="*/ 144728 w 1738836"/>
              <a:gd name="connsiteY107" fmla="*/ 433854 h 930835"/>
              <a:gd name="connsiteX108" fmla="*/ 178256 w 1738836"/>
              <a:gd name="connsiteY108" fmla="*/ 479383 h 930835"/>
              <a:gd name="connsiteX109" fmla="*/ 237216 w 1738836"/>
              <a:gd name="connsiteY109" fmla="*/ 495481 h 930835"/>
              <a:gd name="connsiteX110" fmla="*/ 301319 w 1738836"/>
              <a:gd name="connsiteY110" fmla="*/ 449284 h 930835"/>
              <a:gd name="connsiteX111" fmla="*/ 267791 w 1738836"/>
              <a:gd name="connsiteY111" fmla="*/ 379752 h 930835"/>
              <a:gd name="connsiteX112" fmla="*/ 224833 w 1738836"/>
              <a:gd name="connsiteY112" fmla="*/ 387181 h 930835"/>
              <a:gd name="connsiteX113" fmla="*/ 227310 w 1738836"/>
              <a:gd name="connsiteY113" fmla="*/ 430425 h 930835"/>
              <a:gd name="connsiteX114" fmla="*/ 247027 w 1738836"/>
              <a:gd name="connsiteY114" fmla="*/ 435664 h 930835"/>
              <a:gd name="connsiteX115" fmla="*/ 252742 w 1738836"/>
              <a:gd name="connsiteY115" fmla="*/ 427663 h 930835"/>
              <a:gd name="connsiteX116" fmla="*/ 237787 w 1738836"/>
              <a:gd name="connsiteY116" fmla="*/ 417852 h 930835"/>
              <a:gd name="connsiteX117" fmla="*/ 229882 w 1738836"/>
              <a:gd name="connsiteY117" fmla="*/ 410518 h 930835"/>
              <a:gd name="connsiteX118" fmla="*/ 234930 w 1738836"/>
              <a:gd name="connsiteY118" fmla="*/ 402517 h 930835"/>
              <a:gd name="connsiteX119" fmla="*/ 265505 w 1738836"/>
              <a:gd name="connsiteY119" fmla="*/ 407374 h 930835"/>
              <a:gd name="connsiteX120" fmla="*/ 272554 w 1738836"/>
              <a:gd name="connsiteY120" fmla="*/ 433759 h 930835"/>
              <a:gd name="connsiteX121" fmla="*/ 247312 w 1738836"/>
              <a:gd name="connsiteY121" fmla="*/ 456238 h 930835"/>
              <a:gd name="connsiteX122" fmla="*/ 206069 w 1738836"/>
              <a:gd name="connsiteY122" fmla="*/ 439759 h 930835"/>
              <a:gd name="connsiteX123" fmla="*/ 210641 w 1738836"/>
              <a:gd name="connsiteY123" fmla="*/ 370608 h 930835"/>
              <a:gd name="connsiteX124" fmla="*/ 280269 w 1738836"/>
              <a:gd name="connsiteY124" fmla="*/ 363274 h 930835"/>
              <a:gd name="connsiteX125" fmla="*/ 318750 w 1738836"/>
              <a:gd name="connsiteY125" fmla="*/ 412708 h 930835"/>
              <a:gd name="connsiteX126" fmla="*/ 305415 w 1738836"/>
              <a:gd name="connsiteY126" fmla="*/ 486622 h 930835"/>
              <a:gd name="connsiteX127" fmla="*/ 132727 w 1738836"/>
              <a:gd name="connsiteY127" fmla="*/ 466048 h 930835"/>
              <a:gd name="connsiteX128" fmla="*/ 108343 w 1738836"/>
              <a:gd name="connsiteY128" fmla="*/ 448141 h 930835"/>
              <a:gd name="connsiteX129" fmla="*/ 26904 w 1738836"/>
              <a:gd name="connsiteY129" fmla="*/ 504910 h 930835"/>
              <a:gd name="connsiteX130" fmla="*/ 126631 w 1738836"/>
              <a:gd name="connsiteY130" fmla="*/ 656263 h 930835"/>
              <a:gd name="connsiteX131" fmla="*/ 142823 w 1738836"/>
              <a:gd name="connsiteY131" fmla="*/ 655501 h 930835"/>
              <a:gd name="connsiteX132" fmla="*/ 193687 w 1738836"/>
              <a:gd name="connsiteY132" fmla="*/ 574633 h 930835"/>
              <a:gd name="connsiteX133" fmla="*/ 143014 w 1738836"/>
              <a:gd name="connsiteY133" fmla="*/ 548725 h 930835"/>
              <a:gd name="connsiteX134" fmla="*/ 130345 w 1738836"/>
              <a:gd name="connsiteY134" fmla="*/ 566251 h 930835"/>
              <a:gd name="connsiteX135" fmla="*/ 140442 w 1738836"/>
              <a:gd name="connsiteY135" fmla="*/ 583492 h 930835"/>
              <a:gd name="connsiteX136" fmla="*/ 148348 w 1738836"/>
              <a:gd name="connsiteY136" fmla="*/ 594826 h 930835"/>
              <a:gd name="connsiteX137" fmla="*/ 133679 w 1738836"/>
              <a:gd name="connsiteY137" fmla="*/ 598637 h 930835"/>
              <a:gd name="connsiteX138" fmla="*/ 115772 w 1738836"/>
              <a:gd name="connsiteY138" fmla="*/ 540915 h 930835"/>
              <a:gd name="connsiteX139" fmla="*/ 174065 w 1738836"/>
              <a:gd name="connsiteY139" fmla="*/ 522817 h 930835"/>
              <a:gd name="connsiteX140" fmla="*/ 213022 w 1738836"/>
              <a:gd name="connsiteY140" fmla="*/ 557393 h 930835"/>
              <a:gd name="connsiteX141" fmla="*/ 174351 w 1738836"/>
              <a:gd name="connsiteY141" fmla="*/ 667407 h 930835"/>
              <a:gd name="connsiteX142" fmla="*/ 140156 w 1738836"/>
              <a:gd name="connsiteY142" fmla="*/ 712174 h 930835"/>
              <a:gd name="connsiteX143" fmla="*/ 132536 w 1738836"/>
              <a:gd name="connsiteY143" fmla="*/ 736558 h 930835"/>
              <a:gd name="connsiteX144" fmla="*/ 219404 w 1738836"/>
              <a:gd name="connsiteY144" fmla="*/ 903722 h 930835"/>
              <a:gd name="connsiteX145" fmla="*/ 340848 w 1738836"/>
              <a:gd name="connsiteY145" fmla="*/ 849716 h 930835"/>
              <a:gd name="connsiteX146" fmla="*/ 317512 w 1738836"/>
              <a:gd name="connsiteY146" fmla="*/ 772753 h 930835"/>
              <a:gd name="connsiteX147" fmla="*/ 239407 w 1738836"/>
              <a:gd name="connsiteY147" fmla="*/ 795042 h 930835"/>
              <a:gd name="connsiteX148" fmla="*/ 236644 w 1738836"/>
              <a:gd name="connsiteY148" fmla="*/ 831713 h 930835"/>
              <a:gd name="connsiteX149" fmla="*/ 283031 w 1738836"/>
              <a:gd name="connsiteY149" fmla="*/ 844762 h 930835"/>
              <a:gd name="connsiteX150" fmla="*/ 287984 w 1738836"/>
              <a:gd name="connsiteY150" fmla="*/ 823331 h 930835"/>
              <a:gd name="connsiteX151" fmla="*/ 280555 w 1738836"/>
              <a:gd name="connsiteY151" fmla="*/ 807234 h 930835"/>
              <a:gd name="connsiteX152" fmla="*/ 301510 w 1738836"/>
              <a:gd name="connsiteY152" fmla="*/ 810758 h 930835"/>
              <a:gd name="connsiteX153" fmla="*/ 310368 w 1738836"/>
              <a:gd name="connsiteY153" fmla="*/ 839905 h 930835"/>
              <a:gd name="connsiteX154" fmla="*/ 287413 w 1738836"/>
              <a:gd name="connsiteY154" fmla="*/ 864765 h 930835"/>
              <a:gd name="connsiteX155" fmla="*/ 214165 w 1738836"/>
              <a:gd name="connsiteY155" fmla="*/ 837904 h 930835"/>
              <a:gd name="connsiteX156" fmla="*/ 231406 w 1738836"/>
              <a:gd name="connsiteY156" fmla="*/ 770849 h 930835"/>
              <a:gd name="connsiteX157" fmla="*/ 332942 w 1738836"/>
              <a:gd name="connsiteY157" fmla="*/ 756275 h 930835"/>
              <a:gd name="connsiteX158" fmla="*/ 363708 w 1738836"/>
              <a:gd name="connsiteY158" fmla="*/ 848382 h 930835"/>
              <a:gd name="connsiteX159" fmla="*/ 355516 w 1738836"/>
              <a:gd name="connsiteY159" fmla="*/ 874671 h 930835"/>
              <a:gd name="connsiteX160" fmla="*/ 360279 w 1738836"/>
              <a:gd name="connsiteY160" fmla="*/ 878291 h 930835"/>
              <a:gd name="connsiteX161" fmla="*/ 558589 w 1738836"/>
              <a:gd name="connsiteY161" fmla="*/ 835428 h 930835"/>
              <a:gd name="connsiteX162" fmla="*/ 558875 w 1738836"/>
              <a:gd name="connsiteY162" fmla="*/ 803519 h 930835"/>
              <a:gd name="connsiteX163" fmla="*/ 457339 w 1738836"/>
              <a:gd name="connsiteY163" fmla="*/ 777802 h 930835"/>
              <a:gd name="connsiteX164" fmla="*/ 440765 w 1738836"/>
              <a:gd name="connsiteY164" fmla="*/ 802281 h 930835"/>
              <a:gd name="connsiteX165" fmla="*/ 463625 w 1738836"/>
              <a:gd name="connsiteY165" fmla="*/ 824284 h 930835"/>
              <a:gd name="connsiteX166" fmla="*/ 493343 w 1738836"/>
              <a:gd name="connsiteY166" fmla="*/ 807424 h 930835"/>
              <a:gd name="connsiteX167" fmla="*/ 478484 w 1738836"/>
              <a:gd name="connsiteY167" fmla="*/ 809996 h 930835"/>
              <a:gd name="connsiteX168" fmla="*/ 465911 w 1738836"/>
              <a:gd name="connsiteY168" fmla="*/ 811425 h 930835"/>
              <a:gd name="connsiteX169" fmla="*/ 464959 w 1738836"/>
              <a:gd name="connsiteY169" fmla="*/ 797614 h 930835"/>
              <a:gd name="connsiteX170" fmla="*/ 494200 w 1738836"/>
              <a:gd name="connsiteY170" fmla="*/ 786755 h 930835"/>
              <a:gd name="connsiteX171" fmla="*/ 515727 w 1738836"/>
              <a:gd name="connsiteY171" fmla="*/ 808853 h 930835"/>
              <a:gd name="connsiteX172" fmla="*/ 477627 w 1738836"/>
              <a:gd name="connsiteY172" fmla="*/ 847906 h 930835"/>
              <a:gd name="connsiteX173" fmla="*/ 420001 w 1738836"/>
              <a:gd name="connsiteY173" fmla="*/ 815521 h 930835"/>
              <a:gd name="connsiteX174" fmla="*/ 436384 w 1738836"/>
              <a:gd name="connsiteY174" fmla="*/ 764562 h 930835"/>
              <a:gd name="connsiteX175" fmla="*/ 484009 w 1738836"/>
              <a:gd name="connsiteY175" fmla="*/ 749322 h 930835"/>
              <a:gd name="connsiteX176" fmla="*/ 569162 w 1738836"/>
              <a:gd name="connsiteY176" fmla="*/ 781135 h 930835"/>
              <a:gd name="connsiteX177" fmla="*/ 575449 w 1738836"/>
              <a:gd name="connsiteY177" fmla="*/ 761895 h 930835"/>
              <a:gd name="connsiteX178" fmla="*/ 639171 w 1738836"/>
              <a:gd name="connsiteY178" fmla="*/ 693410 h 930835"/>
              <a:gd name="connsiteX179" fmla="*/ 706227 w 1738836"/>
              <a:gd name="connsiteY179" fmla="*/ 707222 h 930835"/>
              <a:gd name="connsiteX180" fmla="*/ 705751 w 1738836"/>
              <a:gd name="connsiteY180" fmla="*/ 779993 h 930835"/>
              <a:gd name="connsiteX181" fmla="*/ 648410 w 1738836"/>
              <a:gd name="connsiteY181" fmla="*/ 796566 h 930835"/>
              <a:gd name="connsiteX182" fmla="*/ 636980 w 1738836"/>
              <a:gd name="connsiteY182" fmla="*/ 773801 h 930835"/>
              <a:gd name="connsiteX183" fmla="*/ 657078 w 1738836"/>
              <a:gd name="connsiteY183" fmla="*/ 772658 h 930835"/>
              <a:gd name="connsiteX184" fmla="*/ 684891 w 1738836"/>
              <a:gd name="connsiteY184" fmla="*/ 769324 h 930835"/>
              <a:gd name="connsiteX185" fmla="*/ 689749 w 1738836"/>
              <a:gd name="connsiteY185" fmla="*/ 726938 h 930835"/>
              <a:gd name="connsiteX186" fmla="*/ 657078 w 1738836"/>
              <a:gd name="connsiteY186" fmla="*/ 713413 h 930835"/>
              <a:gd name="connsiteX187" fmla="*/ 599642 w 1738836"/>
              <a:gd name="connsiteY187" fmla="*/ 771706 h 930835"/>
              <a:gd name="connsiteX188" fmla="*/ 612120 w 1738836"/>
              <a:gd name="connsiteY188" fmla="*/ 843239 h 930835"/>
              <a:gd name="connsiteX189" fmla="*/ 710704 w 1738836"/>
              <a:gd name="connsiteY189" fmla="*/ 844001 h 930835"/>
              <a:gd name="connsiteX190" fmla="*/ 783760 w 1738836"/>
              <a:gd name="connsiteY190" fmla="*/ 739987 h 930835"/>
              <a:gd name="connsiteX191" fmla="*/ 803001 w 1738836"/>
              <a:gd name="connsiteY191" fmla="*/ 703507 h 930835"/>
              <a:gd name="connsiteX192" fmla="*/ 735850 w 1738836"/>
              <a:gd name="connsiteY192" fmla="*/ 629497 h 930835"/>
              <a:gd name="connsiteX193" fmla="*/ 606500 w 1738836"/>
              <a:gd name="connsiteY193" fmla="*/ 641118 h 930835"/>
              <a:gd name="connsiteX194" fmla="*/ 580973 w 1738836"/>
              <a:gd name="connsiteY194" fmla="*/ 648738 h 930835"/>
              <a:gd name="connsiteX195" fmla="*/ 372090 w 1738836"/>
              <a:gd name="connsiteY195" fmla="*/ 749512 h 930835"/>
              <a:gd name="connsiteX196" fmla="*/ 260076 w 1738836"/>
              <a:gd name="connsiteY196" fmla="*/ 607590 h 930835"/>
              <a:gd name="connsiteX197" fmla="*/ 382282 w 1738836"/>
              <a:gd name="connsiteY197" fmla="*/ 507387 h 930835"/>
              <a:gd name="connsiteX198" fmla="*/ 439336 w 1738836"/>
              <a:gd name="connsiteY198" fmla="*/ 547392 h 930835"/>
              <a:gd name="connsiteX199" fmla="*/ 385711 w 1738836"/>
              <a:gd name="connsiteY199" fmla="*/ 635212 h 930835"/>
              <a:gd name="connsiteX200" fmla="*/ 322274 w 1738836"/>
              <a:gd name="connsiteY200" fmla="*/ 595874 h 930835"/>
              <a:gd name="connsiteX201" fmla="*/ 350373 w 1738836"/>
              <a:gd name="connsiteY201" fmla="*/ 555012 h 930835"/>
              <a:gd name="connsiteX202" fmla="*/ 389616 w 1738836"/>
              <a:gd name="connsiteY202" fmla="*/ 578158 h 930835"/>
              <a:gd name="connsiteX203" fmla="*/ 384949 w 1738836"/>
              <a:gd name="connsiteY203" fmla="*/ 595493 h 930835"/>
              <a:gd name="connsiteX204" fmla="*/ 372852 w 1738836"/>
              <a:gd name="connsiteY204" fmla="*/ 585111 h 930835"/>
              <a:gd name="connsiteX205" fmla="*/ 360184 w 1738836"/>
              <a:gd name="connsiteY205" fmla="*/ 575110 h 930835"/>
              <a:gd name="connsiteX206" fmla="*/ 345706 w 1738836"/>
              <a:gd name="connsiteY206" fmla="*/ 583873 h 930835"/>
              <a:gd name="connsiteX207" fmla="*/ 357421 w 1738836"/>
              <a:gd name="connsiteY207" fmla="*/ 611686 h 930835"/>
              <a:gd name="connsiteX208" fmla="*/ 415333 w 1738836"/>
              <a:gd name="connsiteY208" fmla="*/ 582634 h 930835"/>
              <a:gd name="connsiteX209" fmla="*/ 394569 w 1738836"/>
              <a:gd name="connsiteY209" fmla="*/ 531580 h 930835"/>
              <a:gd name="connsiteX210" fmla="*/ 324751 w 1738836"/>
              <a:gd name="connsiteY210" fmla="*/ 547011 h 930835"/>
              <a:gd name="connsiteX211" fmla="*/ 284460 w 1738836"/>
              <a:gd name="connsiteY211" fmla="*/ 657882 h 930835"/>
              <a:gd name="connsiteX212" fmla="*/ 382377 w 1738836"/>
              <a:gd name="connsiteY212" fmla="*/ 726462 h 930835"/>
              <a:gd name="connsiteX213" fmla="*/ 577163 w 1738836"/>
              <a:gd name="connsiteY213" fmla="*/ 630545 h 930835"/>
              <a:gd name="connsiteX214" fmla="*/ 555922 w 1738836"/>
              <a:gd name="connsiteY214" fmla="*/ 614734 h 930835"/>
              <a:gd name="connsiteX215" fmla="*/ 523537 w 1738836"/>
              <a:gd name="connsiteY215" fmla="*/ 563584 h 930835"/>
              <a:gd name="connsiteX216" fmla="*/ 617454 w 1738836"/>
              <a:gd name="connsiteY216" fmla="*/ 407851 h 930835"/>
              <a:gd name="connsiteX217" fmla="*/ 710227 w 1738836"/>
              <a:gd name="connsiteY217" fmla="*/ 460905 h 930835"/>
              <a:gd name="connsiteX218" fmla="*/ 660793 w 1738836"/>
              <a:gd name="connsiteY218" fmla="*/ 554917 h 930835"/>
              <a:gd name="connsiteX219" fmla="*/ 583545 w 1738836"/>
              <a:gd name="connsiteY219" fmla="*/ 506530 h 930835"/>
              <a:gd name="connsiteX220" fmla="*/ 611072 w 1738836"/>
              <a:gd name="connsiteY220" fmla="*/ 464048 h 930835"/>
              <a:gd name="connsiteX221" fmla="*/ 652696 w 1738836"/>
              <a:gd name="connsiteY221" fmla="*/ 477097 h 930835"/>
              <a:gd name="connsiteX222" fmla="*/ 654792 w 1738836"/>
              <a:gd name="connsiteY222" fmla="*/ 499195 h 930835"/>
              <a:gd name="connsiteX223" fmla="*/ 638123 w 1738836"/>
              <a:gd name="connsiteY223" fmla="*/ 491194 h 930835"/>
              <a:gd name="connsiteX224" fmla="*/ 617549 w 1738836"/>
              <a:gd name="connsiteY224" fmla="*/ 485670 h 930835"/>
              <a:gd name="connsiteX225" fmla="*/ 607453 w 1738836"/>
              <a:gd name="connsiteY225" fmla="*/ 504625 h 930835"/>
              <a:gd name="connsiteX226" fmla="*/ 634599 w 1738836"/>
              <a:gd name="connsiteY226" fmla="*/ 533295 h 930835"/>
              <a:gd name="connsiteX227" fmla="*/ 685367 w 1738836"/>
              <a:gd name="connsiteY227" fmla="*/ 508625 h 930835"/>
              <a:gd name="connsiteX228" fmla="*/ 676509 w 1738836"/>
              <a:gd name="connsiteY228" fmla="*/ 443569 h 930835"/>
              <a:gd name="connsiteX229" fmla="*/ 622026 w 1738836"/>
              <a:gd name="connsiteY229" fmla="*/ 430520 h 930835"/>
              <a:gd name="connsiteX230" fmla="*/ 546302 w 1738836"/>
              <a:gd name="connsiteY230" fmla="*/ 523770 h 930835"/>
              <a:gd name="connsiteX231" fmla="*/ 574782 w 1738836"/>
              <a:gd name="connsiteY231" fmla="*/ 599970 h 930835"/>
              <a:gd name="connsiteX232" fmla="*/ 730801 w 1738836"/>
              <a:gd name="connsiteY232" fmla="*/ 609971 h 930835"/>
              <a:gd name="connsiteX233" fmla="*/ 730897 w 1738836"/>
              <a:gd name="connsiteY233" fmla="*/ 563203 h 930835"/>
              <a:gd name="connsiteX234" fmla="*/ 834624 w 1738836"/>
              <a:gd name="connsiteY234" fmla="*/ 463477 h 930835"/>
              <a:gd name="connsiteX235" fmla="*/ 917682 w 1738836"/>
              <a:gd name="connsiteY235" fmla="*/ 551107 h 930835"/>
              <a:gd name="connsiteX236" fmla="*/ 824718 w 1738836"/>
              <a:gd name="connsiteY236" fmla="*/ 634736 h 930835"/>
              <a:gd name="connsiteX237" fmla="*/ 800810 w 1738836"/>
              <a:gd name="connsiteY237" fmla="*/ 626830 h 930835"/>
              <a:gd name="connsiteX238" fmla="*/ 775378 w 1738836"/>
              <a:gd name="connsiteY238" fmla="*/ 558060 h 930835"/>
              <a:gd name="connsiteX239" fmla="*/ 828147 w 1738836"/>
              <a:gd name="connsiteY239" fmla="*/ 508720 h 930835"/>
              <a:gd name="connsiteX240" fmla="*/ 858817 w 1738836"/>
              <a:gd name="connsiteY240" fmla="*/ 522627 h 930835"/>
              <a:gd name="connsiteX241" fmla="*/ 860437 w 1738836"/>
              <a:gd name="connsiteY241" fmla="*/ 551392 h 930835"/>
              <a:gd name="connsiteX242" fmla="*/ 842434 w 1738836"/>
              <a:gd name="connsiteY242" fmla="*/ 563584 h 930835"/>
              <a:gd name="connsiteX243" fmla="*/ 830528 w 1738836"/>
              <a:gd name="connsiteY243" fmla="*/ 558251 h 930835"/>
              <a:gd name="connsiteX244" fmla="*/ 835957 w 1738836"/>
              <a:gd name="connsiteY244" fmla="*/ 547964 h 930835"/>
              <a:gd name="connsiteX245" fmla="*/ 843673 w 1738836"/>
              <a:gd name="connsiteY245" fmla="*/ 535771 h 930835"/>
              <a:gd name="connsiteX246" fmla="*/ 828052 w 1738836"/>
              <a:gd name="connsiteY246" fmla="*/ 530247 h 930835"/>
              <a:gd name="connsiteX247" fmla="*/ 796810 w 1738836"/>
              <a:gd name="connsiteY247" fmla="*/ 559870 h 930835"/>
              <a:gd name="connsiteX248" fmla="*/ 805001 w 1738836"/>
              <a:gd name="connsiteY248" fmla="*/ 604161 h 930835"/>
              <a:gd name="connsiteX249" fmla="*/ 841768 w 1738836"/>
              <a:gd name="connsiteY249" fmla="*/ 610447 h 930835"/>
              <a:gd name="connsiteX250" fmla="*/ 871676 w 1738836"/>
              <a:gd name="connsiteY250" fmla="*/ 593779 h 930835"/>
              <a:gd name="connsiteX251" fmla="*/ 893679 w 1738836"/>
              <a:gd name="connsiteY251" fmla="*/ 530438 h 930835"/>
              <a:gd name="connsiteX252" fmla="*/ 843673 w 1738836"/>
              <a:gd name="connsiteY252" fmla="*/ 485765 h 930835"/>
              <a:gd name="connsiteX253" fmla="*/ 750804 w 1738836"/>
              <a:gd name="connsiteY253" fmla="*/ 585111 h 930835"/>
              <a:gd name="connsiteX254" fmla="*/ 849769 w 1738836"/>
              <a:gd name="connsiteY254" fmla="*/ 693505 h 930835"/>
              <a:gd name="connsiteX255" fmla="*/ 1154759 w 1738836"/>
              <a:gd name="connsiteY255" fmla="*/ 589493 h 930835"/>
              <a:gd name="connsiteX256" fmla="*/ 1219434 w 1738836"/>
              <a:gd name="connsiteY256" fmla="*/ 504434 h 930835"/>
              <a:gd name="connsiteX257" fmla="*/ 1213433 w 1738836"/>
              <a:gd name="connsiteY257" fmla="*/ 493766 h 930835"/>
              <a:gd name="connsiteX258" fmla="*/ 1254105 w 1738836"/>
              <a:gd name="connsiteY258" fmla="*/ 396897 h 930835"/>
              <a:gd name="connsiteX259" fmla="*/ 1304397 w 1738836"/>
              <a:gd name="connsiteY259" fmla="*/ 408232 h 930835"/>
              <a:gd name="connsiteX260" fmla="*/ 1311160 w 1738836"/>
              <a:gd name="connsiteY260" fmla="*/ 454047 h 930835"/>
              <a:gd name="connsiteX261" fmla="*/ 1266678 w 1738836"/>
              <a:gd name="connsiteY261" fmla="*/ 471287 h 930835"/>
              <a:gd name="connsiteX262" fmla="*/ 1247818 w 1738836"/>
              <a:gd name="connsiteY262" fmla="*/ 455380 h 930835"/>
              <a:gd name="connsiteX263" fmla="*/ 1255438 w 1738836"/>
              <a:gd name="connsiteY263" fmla="*/ 439093 h 930835"/>
              <a:gd name="connsiteX264" fmla="*/ 1267630 w 1738836"/>
              <a:gd name="connsiteY264" fmla="*/ 446808 h 930835"/>
              <a:gd name="connsiteX265" fmla="*/ 1278584 w 1738836"/>
              <a:gd name="connsiteY265" fmla="*/ 452142 h 930835"/>
              <a:gd name="connsiteX266" fmla="*/ 1294777 w 1738836"/>
              <a:gd name="connsiteY266" fmla="*/ 438902 h 930835"/>
              <a:gd name="connsiteX267" fmla="*/ 1279918 w 1738836"/>
              <a:gd name="connsiteY267" fmla="*/ 417471 h 930835"/>
              <a:gd name="connsiteX268" fmla="*/ 1237436 w 1738836"/>
              <a:gd name="connsiteY268" fmla="*/ 433282 h 930835"/>
              <a:gd name="connsiteX269" fmla="*/ 1235912 w 1738836"/>
              <a:gd name="connsiteY269" fmla="*/ 491575 h 930835"/>
              <a:gd name="connsiteX270" fmla="*/ 1277346 w 1738836"/>
              <a:gd name="connsiteY270" fmla="*/ 491861 h 930835"/>
              <a:gd name="connsiteX271" fmla="*/ 1316494 w 1738836"/>
              <a:gd name="connsiteY271" fmla="*/ 465382 h 930835"/>
              <a:gd name="connsiteX272" fmla="*/ 1360975 w 1738836"/>
              <a:gd name="connsiteY272" fmla="*/ 427663 h 930835"/>
              <a:gd name="connsiteX273" fmla="*/ 1485277 w 1738836"/>
              <a:gd name="connsiteY273" fmla="*/ 391944 h 930835"/>
              <a:gd name="connsiteX274" fmla="*/ 1556333 w 1738836"/>
              <a:gd name="connsiteY274" fmla="*/ 407755 h 930835"/>
              <a:gd name="connsiteX275" fmla="*/ 1697589 w 1738836"/>
              <a:gd name="connsiteY275" fmla="*/ 343271 h 930835"/>
              <a:gd name="connsiteX276" fmla="*/ 1654060 w 1738836"/>
              <a:gd name="connsiteY276" fmla="*/ 364988 h 930835"/>
              <a:gd name="connsiteX277" fmla="*/ 1552999 w 1738836"/>
              <a:gd name="connsiteY277" fmla="*/ 370989 h 930835"/>
              <a:gd name="connsiteX278" fmla="*/ 1381454 w 1738836"/>
              <a:gd name="connsiteY278" fmla="*/ 401659 h 930835"/>
              <a:gd name="connsiteX279" fmla="*/ 1311731 w 1738836"/>
              <a:gd name="connsiteY279" fmla="*/ 403564 h 930835"/>
              <a:gd name="connsiteX280" fmla="*/ 1272679 w 1738836"/>
              <a:gd name="connsiteY280" fmla="*/ 380323 h 930835"/>
              <a:gd name="connsiteX281" fmla="*/ 1235817 w 1738836"/>
              <a:gd name="connsiteY281" fmla="*/ 360702 h 930835"/>
              <a:gd name="connsiteX282" fmla="*/ 1210004 w 1738836"/>
              <a:gd name="connsiteY282" fmla="*/ 370608 h 930835"/>
              <a:gd name="connsiteX283" fmla="*/ 1171999 w 1738836"/>
              <a:gd name="connsiteY283" fmla="*/ 401183 h 930835"/>
              <a:gd name="connsiteX284" fmla="*/ 1088941 w 1738836"/>
              <a:gd name="connsiteY284" fmla="*/ 373084 h 930835"/>
              <a:gd name="connsiteX285" fmla="*/ 1078083 w 1738836"/>
              <a:gd name="connsiteY285" fmla="*/ 287550 h 930835"/>
              <a:gd name="connsiteX286" fmla="*/ 1134566 w 1738836"/>
              <a:gd name="connsiteY286" fmla="*/ 239353 h 930835"/>
              <a:gd name="connsiteX287" fmla="*/ 1101419 w 1738836"/>
              <a:gd name="connsiteY287" fmla="*/ 151057 h 930835"/>
              <a:gd name="connsiteX288" fmla="*/ 815574 w 1738836"/>
              <a:gd name="connsiteY288" fmla="*/ 113719 h 930835"/>
              <a:gd name="connsiteX289" fmla="*/ 779379 w 1738836"/>
              <a:gd name="connsiteY289" fmla="*/ 304790 h 930835"/>
              <a:gd name="connsiteX290" fmla="*/ 892250 w 1738836"/>
              <a:gd name="connsiteY290" fmla="*/ 380133 h 930835"/>
              <a:gd name="connsiteX291" fmla="*/ 991977 w 1738836"/>
              <a:gd name="connsiteY291" fmla="*/ 294027 h 930835"/>
              <a:gd name="connsiteX292" fmla="*/ 909014 w 1738836"/>
              <a:gd name="connsiteY292" fmla="*/ 205635 h 930835"/>
              <a:gd name="connsiteX293" fmla="*/ 866533 w 1738836"/>
              <a:gd name="connsiteY293" fmla="*/ 267071 h 930835"/>
              <a:gd name="connsiteX294" fmla="*/ 919492 w 1738836"/>
              <a:gd name="connsiteY294" fmla="*/ 290407 h 930835"/>
              <a:gd name="connsiteX295" fmla="*/ 925302 w 1738836"/>
              <a:gd name="connsiteY295" fmla="*/ 278311 h 930835"/>
              <a:gd name="connsiteX296" fmla="*/ 916253 w 1738836"/>
              <a:gd name="connsiteY296" fmla="*/ 272215 h 930835"/>
              <a:gd name="connsiteX297" fmla="*/ 901870 w 1738836"/>
              <a:gd name="connsiteY297" fmla="*/ 265166 h 930835"/>
              <a:gd name="connsiteX298" fmla="*/ 919111 w 1738836"/>
              <a:gd name="connsiteY298" fmla="*/ 253831 h 930835"/>
              <a:gd name="connsiteX299" fmla="*/ 941780 w 1738836"/>
              <a:gd name="connsiteY299" fmla="*/ 268690 h 930835"/>
              <a:gd name="connsiteX300" fmla="*/ 939208 w 1738836"/>
              <a:gd name="connsiteY300" fmla="*/ 297361 h 930835"/>
              <a:gd name="connsiteX301" fmla="*/ 877486 w 1738836"/>
              <a:gd name="connsiteY301" fmla="*/ 310315 h 930835"/>
              <a:gd name="connsiteX302" fmla="*/ 844244 w 1738836"/>
              <a:gd name="connsiteY302" fmla="*/ 252022 h 930835"/>
              <a:gd name="connsiteX303" fmla="*/ 891107 w 1738836"/>
              <a:gd name="connsiteY303" fmla="*/ 188109 h 930835"/>
              <a:gd name="connsiteX304" fmla="*/ 1013980 w 1738836"/>
              <a:gd name="connsiteY304" fmla="*/ 289264 h 930835"/>
              <a:gd name="connsiteX305" fmla="*/ 999597 w 1738836"/>
              <a:gd name="connsiteY305" fmla="*/ 344224 h 930835"/>
              <a:gd name="connsiteX306" fmla="*/ 1057795 w 1738836"/>
              <a:gd name="connsiteY306" fmla="*/ 361083 h 930835"/>
              <a:gd name="connsiteX307" fmla="*/ 1080655 w 1738836"/>
              <a:gd name="connsiteY307" fmla="*/ 433282 h 930835"/>
              <a:gd name="connsiteX308" fmla="*/ 1091037 w 1738836"/>
              <a:gd name="connsiteY308" fmla="*/ 468906 h 930835"/>
              <a:gd name="connsiteX309" fmla="*/ 1118183 w 1738836"/>
              <a:gd name="connsiteY309" fmla="*/ 607304 h 930835"/>
              <a:gd name="connsiteX310" fmla="*/ 1051794 w 1738836"/>
              <a:gd name="connsiteY310" fmla="*/ 648643 h 930835"/>
              <a:gd name="connsiteX311" fmla="*/ 1005217 w 1738836"/>
              <a:gd name="connsiteY311" fmla="*/ 606256 h 930835"/>
              <a:gd name="connsiteX312" fmla="*/ 1029696 w 1738836"/>
              <a:gd name="connsiteY312" fmla="*/ 535009 h 930835"/>
              <a:gd name="connsiteX313" fmla="*/ 1071796 w 1738836"/>
              <a:gd name="connsiteY313" fmla="*/ 537295 h 930835"/>
              <a:gd name="connsiteX314" fmla="*/ 1082083 w 1738836"/>
              <a:gd name="connsiteY314" fmla="*/ 581968 h 930835"/>
              <a:gd name="connsiteX315" fmla="*/ 1055032 w 1738836"/>
              <a:gd name="connsiteY315" fmla="*/ 593779 h 930835"/>
              <a:gd name="connsiteX316" fmla="*/ 1047031 w 1738836"/>
              <a:gd name="connsiteY316" fmla="*/ 583777 h 930835"/>
              <a:gd name="connsiteX317" fmla="*/ 1053604 w 1738836"/>
              <a:gd name="connsiteY317" fmla="*/ 574443 h 930835"/>
              <a:gd name="connsiteX318" fmla="*/ 1065129 w 1738836"/>
              <a:gd name="connsiteY318" fmla="*/ 565204 h 930835"/>
              <a:gd name="connsiteX319" fmla="*/ 1055128 w 1738836"/>
              <a:gd name="connsiteY319" fmla="*/ 551583 h 930835"/>
              <a:gd name="connsiteX320" fmla="*/ 1037125 w 1738836"/>
              <a:gd name="connsiteY320" fmla="*/ 554726 h 930835"/>
              <a:gd name="connsiteX321" fmla="*/ 1026743 w 1738836"/>
              <a:gd name="connsiteY321" fmla="*/ 603208 h 930835"/>
              <a:gd name="connsiteX322" fmla="*/ 1084941 w 1738836"/>
              <a:gd name="connsiteY322" fmla="*/ 619115 h 930835"/>
              <a:gd name="connsiteX323" fmla="*/ 1105991 w 1738836"/>
              <a:gd name="connsiteY323" fmla="*/ 574824 h 930835"/>
              <a:gd name="connsiteX324" fmla="*/ 1073511 w 1738836"/>
              <a:gd name="connsiteY324" fmla="*/ 475288 h 930835"/>
              <a:gd name="connsiteX325" fmla="*/ 765282 w 1738836"/>
              <a:gd name="connsiteY325" fmla="*/ 821712 h 930835"/>
              <a:gd name="connsiteX326" fmla="*/ 962640 w 1738836"/>
              <a:gd name="connsiteY326" fmla="*/ 874862 h 930835"/>
              <a:gd name="connsiteX327" fmla="*/ 1044364 w 1738836"/>
              <a:gd name="connsiteY327" fmla="*/ 727605 h 930835"/>
              <a:gd name="connsiteX328" fmla="*/ 1014265 w 1738836"/>
              <a:gd name="connsiteY328" fmla="*/ 711889 h 930835"/>
              <a:gd name="connsiteX329" fmla="*/ 902823 w 1738836"/>
              <a:gd name="connsiteY329" fmla="*/ 724462 h 930835"/>
              <a:gd name="connsiteX330" fmla="*/ 879391 w 1738836"/>
              <a:gd name="connsiteY330" fmla="*/ 738749 h 930835"/>
              <a:gd name="connsiteX331" fmla="*/ 904728 w 1738836"/>
              <a:gd name="connsiteY331" fmla="*/ 813044 h 930835"/>
              <a:gd name="connsiteX332" fmla="*/ 982452 w 1738836"/>
              <a:gd name="connsiteY332" fmla="*/ 813139 h 930835"/>
              <a:gd name="connsiteX333" fmla="*/ 995215 w 1738836"/>
              <a:gd name="connsiteY333" fmla="*/ 784088 h 930835"/>
              <a:gd name="connsiteX334" fmla="*/ 974641 w 1738836"/>
              <a:gd name="connsiteY334" fmla="*/ 762276 h 930835"/>
              <a:gd name="connsiteX335" fmla="*/ 942637 w 1738836"/>
              <a:gd name="connsiteY335" fmla="*/ 767991 h 930835"/>
              <a:gd name="connsiteX336" fmla="*/ 943209 w 1738836"/>
              <a:gd name="connsiteY336" fmla="*/ 773992 h 930835"/>
              <a:gd name="connsiteX337" fmla="*/ 962449 w 1738836"/>
              <a:gd name="connsiteY337" fmla="*/ 790279 h 930835"/>
              <a:gd name="connsiteX338" fmla="*/ 930350 w 1738836"/>
              <a:gd name="connsiteY338" fmla="*/ 791708 h 930835"/>
              <a:gd name="connsiteX339" fmla="*/ 927588 w 1738836"/>
              <a:gd name="connsiteY339" fmla="*/ 754942 h 930835"/>
              <a:gd name="connsiteX340" fmla="*/ 974546 w 1738836"/>
              <a:gd name="connsiteY340" fmla="*/ 740083 h 930835"/>
              <a:gd name="connsiteX341" fmla="*/ 1016075 w 1738836"/>
              <a:gd name="connsiteY341" fmla="*/ 778849 h 930835"/>
              <a:gd name="connsiteX342" fmla="*/ 984262 w 1738836"/>
              <a:gd name="connsiteY342" fmla="*/ 839524 h 930835"/>
              <a:gd name="connsiteX343" fmla="*/ 858246 w 1738836"/>
              <a:gd name="connsiteY343" fmla="*/ 756466 h 930835"/>
              <a:gd name="connsiteX344" fmla="*/ 863199 w 1738836"/>
              <a:gd name="connsiteY344" fmla="*/ 720747 h 930835"/>
              <a:gd name="connsiteX345" fmla="*/ 826909 w 1738836"/>
              <a:gd name="connsiteY345" fmla="*/ 709412 h 930835"/>
              <a:gd name="connsiteX346" fmla="*/ 765282 w 1738836"/>
              <a:gd name="connsiteY346" fmla="*/ 821712 h 930835"/>
              <a:gd name="connsiteX347" fmla="*/ 1148568 w 1738836"/>
              <a:gd name="connsiteY347" fmla="*/ 359368 h 930835"/>
              <a:gd name="connsiteX348" fmla="*/ 1119707 w 1738836"/>
              <a:gd name="connsiteY348" fmla="*/ 358702 h 930835"/>
              <a:gd name="connsiteX349" fmla="*/ 1107610 w 1738836"/>
              <a:gd name="connsiteY349" fmla="*/ 315744 h 930835"/>
              <a:gd name="connsiteX350" fmla="*/ 1140567 w 1738836"/>
              <a:gd name="connsiteY350" fmla="*/ 288121 h 930835"/>
              <a:gd name="connsiteX351" fmla="*/ 1186477 w 1738836"/>
              <a:gd name="connsiteY351" fmla="*/ 305266 h 930835"/>
              <a:gd name="connsiteX352" fmla="*/ 1255629 w 1738836"/>
              <a:gd name="connsiteY352" fmla="*/ 348510 h 930835"/>
              <a:gd name="connsiteX353" fmla="*/ 1312779 w 1738836"/>
              <a:gd name="connsiteY353" fmla="*/ 380133 h 930835"/>
              <a:gd name="connsiteX354" fmla="*/ 1371834 w 1738836"/>
              <a:gd name="connsiteY354" fmla="*/ 381276 h 930835"/>
              <a:gd name="connsiteX355" fmla="*/ 1415554 w 1738836"/>
              <a:gd name="connsiteY355" fmla="*/ 358606 h 930835"/>
              <a:gd name="connsiteX356" fmla="*/ 1539569 w 1738836"/>
              <a:gd name="connsiteY356" fmla="*/ 348510 h 930835"/>
              <a:gd name="connsiteX357" fmla="*/ 1638439 w 1738836"/>
              <a:gd name="connsiteY357" fmla="*/ 348796 h 930835"/>
              <a:gd name="connsiteX358" fmla="*/ 1538426 w 1738836"/>
              <a:gd name="connsiteY358" fmla="*/ 315839 h 930835"/>
              <a:gd name="connsiteX359" fmla="*/ 1479847 w 1738836"/>
              <a:gd name="connsiteY359" fmla="*/ 306981 h 930835"/>
              <a:gd name="connsiteX360" fmla="*/ 1405648 w 1738836"/>
              <a:gd name="connsiteY360" fmla="*/ 340699 h 930835"/>
              <a:gd name="connsiteX361" fmla="*/ 1309541 w 1738836"/>
              <a:gd name="connsiteY361" fmla="*/ 340033 h 930835"/>
              <a:gd name="connsiteX362" fmla="*/ 1260106 w 1738836"/>
              <a:gd name="connsiteY362" fmla="*/ 302790 h 930835"/>
              <a:gd name="connsiteX363" fmla="*/ 1171904 w 1738836"/>
              <a:gd name="connsiteY363" fmla="*/ 261737 h 930835"/>
              <a:gd name="connsiteX364" fmla="*/ 1092370 w 1738836"/>
              <a:gd name="connsiteY364" fmla="*/ 315649 h 930835"/>
              <a:gd name="connsiteX365" fmla="*/ 1120755 w 1738836"/>
              <a:gd name="connsiteY365" fmla="*/ 373846 h 930835"/>
              <a:gd name="connsiteX366" fmla="*/ 1183715 w 1738836"/>
              <a:gd name="connsiteY366" fmla="*/ 374323 h 930835"/>
              <a:gd name="connsiteX367" fmla="*/ 1194097 w 1738836"/>
              <a:gd name="connsiteY367" fmla="*/ 351653 h 930835"/>
              <a:gd name="connsiteX368" fmla="*/ 1156759 w 1738836"/>
              <a:gd name="connsiteY368" fmla="*/ 308505 h 930835"/>
              <a:gd name="connsiteX369" fmla="*/ 1130566 w 1738836"/>
              <a:gd name="connsiteY369" fmla="*/ 316982 h 930835"/>
              <a:gd name="connsiteX370" fmla="*/ 1133614 w 1738836"/>
              <a:gd name="connsiteY370" fmla="*/ 344509 h 930835"/>
              <a:gd name="connsiteX371" fmla="*/ 1148568 w 1738836"/>
              <a:gd name="connsiteY371" fmla="*/ 359368 h 93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</a:cxnLst>
            <a:rect l="l" t="t" r="r" b="b"/>
            <a:pathLst>
              <a:path w="1738836" h="930835">
                <a:moveTo>
                  <a:pt x="753471" y="836571"/>
                </a:moveTo>
                <a:cubicBezTo>
                  <a:pt x="692511" y="918581"/>
                  <a:pt x="618121" y="901627"/>
                  <a:pt x="579640" y="842572"/>
                </a:cubicBezTo>
                <a:cubicBezTo>
                  <a:pt x="551636" y="879052"/>
                  <a:pt x="516203" y="904389"/>
                  <a:pt x="471150" y="913343"/>
                </a:cubicBezTo>
                <a:cubicBezTo>
                  <a:pt x="426573" y="922201"/>
                  <a:pt x="384282" y="915628"/>
                  <a:pt x="350468" y="894293"/>
                </a:cubicBezTo>
                <a:cubicBezTo>
                  <a:pt x="324274" y="906675"/>
                  <a:pt x="302176" y="922010"/>
                  <a:pt x="277792" y="927725"/>
                </a:cubicBezTo>
                <a:cubicBezTo>
                  <a:pt x="181304" y="950680"/>
                  <a:pt x="75577" y="842286"/>
                  <a:pt x="108533" y="743607"/>
                </a:cubicBezTo>
                <a:cubicBezTo>
                  <a:pt x="115486" y="722938"/>
                  <a:pt x="122440" y="702364"/>
                  <a:pt x="129488" y="681599"/>
                </a:cubicBezTo>
                <a:cubicBezTo>
                  <a:pt x="59670" y="666740"/>
                  <a:pt x="17474" y="623211"/>
                  <a:pt x="2710" y="554441"/>
                </a:cubicBezTo>
                <a:cubicBezTo>
                  <a:pt x="-10720" y="492052"/>
                  <a:pt x="27190" y="434044"/>
                  <a:pt x="84816" y="425662"/>
                </a:cubicBezTo>
                <a:cubicBezTo>
                  <a:pt x="95960" y="424043"/>
                  <a:pt x="107581" y="425472"/>
                  <a:pt x="120535" y="425472"/>
                </a:cubicBezTo>
                <a:cubicBezTo>
                  <a:pt x="118249" y="376132"/>
                  <a:pt x="135584" y="334222"/>
                  <a:pt x="175494" y="303457"/>
                </a:cubicBezTo>
                <a:cubicBezTo>
                  <a:pt x="216928" y="271548"/>
                  <a:pt x="262171" y="278787"/>
                  <a:pt x="309606" y="294694"/>
                </a:cubicBezTo>
                <a:cubicBezTo>
                  <a:pt x="324655" y="214493"/>
                  <a:pt x="358850" y="154295"/>
                  <a:pt x="452576" y="156295"/>
                </a:cubicBezTo>
                <a:cubicBezTo>
                  <a:pt x="454767" y="144008"/>
                  <a:pt x="456196" y="132102"/>
                  <a:pt x="459053" y="120481"/>
                </a:cubicBezTo>
                <a:cubicBezTo>
                  <a:pt x="477341" y="46282"/>
                  <a:pt x="524395" y="6181"/>
                  <a:pt x="600595" y="847"/>
                </a:cubicBezTo>
                <a:cubicBezTo>
                  <a:pt x="621740" y="-677"/>
                  <a:pt x="643171" y="85"/>
                  <a:pt x="664412" y="1324"/>
                </a:cubicBezTo>
                <a:cubicBezTo>
                  <a:pt x="720038" y="4657"/>
                  <a:pt x="757281" y="36185"/>
                  <a:pt x="785189" y="81619"/>
                </a:cubicBezTo>
                <a:cubicBezTo>
                  <a:pt x="788618" y="87239"/>
                  <a:pt x="791857" y="93049"/>
                  <a:pt x="794524" y="97431"/>
                </a:cubicBezTo>
                <a:cubicBezTo>
                  <a:pt x="815955" y="82096"/>
                  <a:pt x="835481" y="63998"/>
                  <a:pt x="858246" y="52473"/>
                </a:cubicBezTo>
                <a:cubicBezTo>
                  <a:pt x="968164" y="-3058"/>
                  <a:pt x="1084560" y="42853"/>
                  <a:pt x="1129232" y="158486"/>
                </a:cubicBezTo>
                <a:cubicBezTo>
                  <a:pt x="1137519" y="179917"/>
                  <a:pt x="1143615" y="202301"/>
                  <a:pt x="1149806" y="224494"/>
                </a:cubicBezTo>
                <a:cubicBezTo>
                  <a:pt x="1152187" y="232972"/>
                  <a:pt x="1154474" y="238115"/>
                  <a:pt x="1164665" y="239068"/>
                </a:cubicBezTo>
                <a:cubicBezTo>
                  <a:pt x="1215243" y="243640"/>
                  <a:pt x="1256391" y="268119"/>
                  <a:pt x="1293824" y="300980"/>
                </a:cubicBezTo>
                <a:cubicBezTo>
                  <a:pt x="1315446" y="320030"/>
                  <a:pt x="1338782" y="337842"/>
                  <a:pt x="1370691" y="328698"/>
                </a:cubicBezTo>
                <a:cubicBezTo>
                  <a:pt x="1380406" y="325936"/>
                  <a:pt x="1389360" y="320125"/>
                  <a:pt x="1398695" y="315744"/>
                </a:cubicBezTo>
                <a:cubicBezTo>
                  <a:pt x="1417840" y="306695"/>
                  <a:pt x="1436890" y="297170"/>
                  <a:pt x="1456225" y="288502"/>
                </a:cubicBezTo>
                <a:cubicBezTo>
                  <a:pt x="1493278" y="271929"/>
                  <a:pt x="1527853" y="274882"/>
                  <a:pt x="1560238" y="300980"/>
                </a:cubicBezTo>
                <a:cubicBezTo>
                  <a:pt x="1581289" y="317935"/>
                  <a:pt x="1606339" y="326126"/>
                  <a:pt x="1633391" y="323173"/>
                </a:cubicBezTo>
                <a:cubicBezTo>
                  <a:pt x="1675681" y="318697"/>
                  <a:pt x="1705399" y="296694"/>
                  <a:pt x="1720925" y="256213"/>
                </a:cubicBezTo>
                <a:cubicBezTo>
                  <a:pt x="1722640" y="251736"/>
                  <a:pt x="1728259" y="248688"/>
                  <a:pt x="1732070" y="244973"/>
                </a:cubicBezTo>
                <a:cubicBezTo>
                  <a:pt x="1734451" y="249355"/>
                  <a:pt x="1738737" y="253831"/>
                  <a:pt x="1738832" y="258213"/>
                </a:cubicBezTo>
                <a:cubicBezTo>
                  <a:pt x="1739308" y="332413"/>
                  <a:pt x="1704256" y="414613"/>
                  <a:pt x="1612245" y="429091"/>
                </a:cubicBezTo>
                <a:cubicBezTo>
                  <a:pt x="1585099" y="433378"/>
                  <a:pt x="1555952" y="426043"/>
                  <a:pt x="1527853" y="422805"/>
                </a:cubicBezTo>
                <a:cubicBezTo>
                  <a:pt x="1512804" y="421090"/>
                  <a:pt x="1498231" y="416137"/>
                  <a:pt x="1483276" y="413947"/>
                </a:cubicBezTo>
                <a:cubicBezTo>
                  <a:pt x="1439462" y="407374"/>
                  <a:pt x="1401933" y="421376"/>
                  <a:pt x="1368691" y="449570"/>
                </a:cubicBezTo>
                <a:cubicBezTo>
                  <a:pt x="1349260" y="466048"/>
                  <a:pt x="1330686" y="484432"/>
                  <a:pt x="1309064" y="497481"/>
                </a:cubicBezTo>
                <a:cubicBezTo>
                  <a:pt x="1290491" y="508720"/>
                  <a:pt x="1268107" y="513483"/>
                  <a:pt x="1247437" y="521293"/>
                </a:cubicBezTo>
                <a:cubicBezTo>
                  <a:pt x="1240770" y="523865"/>
                  <a:pt x="1233055" y="525770"/>
                  <a:pt x="1228292" y="530533"/>
                </a:cubicBezTo>
                <a:cubicBezTo>
                  <a:pt x="1215910" y="542915"/>
                  <a:pt x="1202765" y="555393"/>
                  <a:pt x="1193812" y="570252"/>
                </a:cubicBezTo>
                <a:cubicBezTo>
                  <a:pt x="1161046" y="624259"/>
                  <a:pt x="1117326" y="665788"/>
                  <a:pt x="1060938" y="694268"/>
                </a:cubicBezTo>
                <a:cubicBezTo>
                  <a:pt x="1057795" y="695887"/>
                  <a:pt x="1054937" y="698077"/>
                  <a:pt x="1051603" y="700173"/>
                </a:cubicBezTo>
                <a:cubicBezTo>
                  <a:pt x="1070558" y="731987"/>
                  <a:pt x="1074082" y="765610"/>
                  <a:pt x="1068558" y="800947"/>
                </a:cubicBezTo>
                <a:cubicBezTo>
                  <a:pt x="1061319" y="846572"/>
                  <a:pt x="1034268" y="878576"/>
                  <a:pt x="989500" y="888006"/>
                </a:cubicBezTo>
                <a:cubicBezTo>
                  <a:pt x="911586" y="904484"/>
                  <a:pt x="838720" y="889720"/>
                  <a:pt x="771092" y="848191"/>
                </a:cubicBezTo>
                <a:cubicBezTo>
                  <a:pt x="765282" y="844667"/>
                  <a:pt x="759948" y="840857"/>
                  <a:pt x="753471" y="836571"/>
                </a:cubicBezTo>
                <a:close/>
                <a:moveTo>
                  <a:pt x="1073511" y="475288"/>
                </a:moveTo>
                <a:cubicBezTo>
                  <a:pt x="1056652" y="491671"/>
                  <a:pt x="1042745" y="510054"/>
                  <a:pt x="1024648" y="521770"/>
                </a:cubicBezTo>
                <a:cubicBezTo>
                  <a:pt x="991215" y="543391"/>
                  <a:pt x="954258" y="530247"/>
                  <a:pt x="940828" y="494909"/>
                </a:cubicBezTo>
                <a:cubicBezTo>
                  <a:pt x="931112" y="469477"/>
                  <a:pt x="937303" y="446903"/>
                  <a:pt x="955591" y="427758"/>
                </a:cubicBezTo>
                <a:cubicBezTo>
                  <a:pt x="972260" y="410327"/>
                  <a:pt x="992358" y="401850"/>
                  <a:pt x="1016551" y="409565"/>
                </a:cubicBezTo>
                <a:cubicBezTo>
                  <a:pt x="1035982" y="415756"/>
                  <a:pt x="1047793" y="440998"/>
                  <a:pt x="1040173" y="458333"/>
                </a:cubicBezTo>
                <a:cubicBezTo>
                  <a:pt x="1033982" y="472430"/>
                  <a:pt x="1012360" y="480241"/>
                  <a:pt x="998073" y="471668"/>
                </a:cubicBezTo>
                <a:cubicBezTo>
                  <a:pt x="992453" y="468334"/>
                  <a:pt x="989786" y="460048"/>
                  <a:pt x="985786" y="453952"/>
                </a:cubicBezTo>
                <a:cubicBezTo>
                  <a:pt x="991596" y="453380"/>
                  <a:pt x="997597" y="453285"/>
                  <a:pt x="1003312" y="452142"/>
                </a:cubicBezTo>
                <a:cubicBezTo>
                  <a:pt x="1008931" y="450999"/>
                  <a:pt x="1014265" y="448713"/>
                  <a:pt x="1019695" y="446903"/>
                </a:cubicBezTo>
                <a:cubicBezTo>
                  <a:pt x="1016170" y="441188"/>
                  <a:pt x="1013122" y="435092"/>
                  <a:pt x="1009027" y="429853"/>
                </a:cubicBezTo>
                <a:cubicBezTo>
                  <a:pt x="1007598" y="428139"/>
                  <a:pt x="1003312" y="428425"/>
                  <a:pt x="1000359" y="428329"/>
                </a:cubicBezTo>
                <a:cubicBezTo>
                  <a:pt x="984547" y="427948"/>
                  <a:pt x="968545" y="440902"/>
                  <a:pt x="961306" y="459095"/>
                </a:cubicBezTo>
                <a:cubicBezTo>
                  <a:pt x="954639" y="475859"/>
                  <a:pt x="957877" y="490242"/>
                  <a:pt x="971117" y="502053"/>
                </a:cubicBezTo>
                <a:cubicBezTo>
                  <a:pt x="984738" y="514150"/>
                  <a:pt x="1001502" y="515102"/>
                  <a:pt x="1018075" y="503101"/>
                </a:cubicBezTo>
                <a:cubicBezTo>
                  <a:pt x="1049222" y="480526"/>
                  <a:pt x="1065986" y="450046"/>
                  <a:pt x="1062843" y="410803"/>
                </a:cubicBezTo>
                <a:cubicBezTo>
                  <a:pt x="1060081" y="375751"/>
                  <a:pt x="1034649" y="355273"/>
                  <a:pt x="1001121" y="361750"/>
                </a:cubicBezTo>
                <a:cubicBezTo>
                  <a:pt x="987976" y="364321"/>
                  <a:pt x="974260" y="369560"/>
                  <a:pt x="963592" y="377275"/>
                </a:cubicBezTo>
                <a:cubicBezTo>
                  <a:pt x="893965" y="427948"/>
                  <a:pt x="773759" y="400993"/>
                  <a:pt x="755471" y="298789"/>
                </a:cubicBezTo>
                <a:cubicBezTo>
                  <a:pt x="746232" y="246973"/>
                  <a:pt x="746327" y="194586"/>
                  <a:pt x="770425" y="147247"/>
                </a:cubicBezTo>
                <a:cubicBezTo>
                  <a:pt x="783856" y="120767"/>
                  <a:pt x="780903" y="103146"/>
                  <a:pt x="761758" y="84001"/>
                </a:cubicBezTo>
                <a:cubicBezTo>
                  <a:pt x="753185" y="75428"/>
                  <a:pt x="745946" y="65427"/>
                  <a:pt x="737374" y="56854"/>
                </a:cubicBezTo>
                <a:cubicBezTo>
                  <a:pt x="717276" y="36757"/>
                  <a:pt x="692701" y="25327"/>
                  <a:pt x="664317" y="23422"/>
                </a:cubicBezTo>
                <a:cubicBezTo>
                  <a:pt x="644314" y="22088"/>
                  <a:pt x="624121" y="21612"/>
                  <a:pt x="604119" y="22564"/>
                </a:cubicBezTo>
                <a:cubicBezTo>
                  <a:pt x="540778" y="25708"/>
                  <a:pt x="500392" y="57997"/>
                  <a:pt x="482104" y="119053"/>
                </a:cubicBezTo>
                <a:cubicBezTo>
                  <a:pt x="458291" y="198301"/>
                  <a:pt x="497058" y="272786"/>
                  <a:pt x="572782" y="293551"/>
                </a:cubicBezTo>
                <a:cubicBezTo>
                  <a:pt x="612120" y="304314"/>
                  <a:pt x="654982" y="290407"/>
                  <a:pt x="675175" y="259927"/>
                </a:cubicBezTo>
                <a:cubicBezTo>
                  <a:pt x="688606" y="239734"/>
                  <a:pt x="688606" y="218303"/>
                  <a:pt x="676890" y="197824"/>
                </a:cubicBezTo>
                <a:cubicBezTo>
                  <a:pt x="663745" y="174869"/>
                  <a:pt x="643267" y="162868"/>
                  <a:pt x="616216" y="165344"/>
                </a:cubicBezTo>
                <a:cubicBezTo>
                  <a:pt x="592498" y="167535"/>
                  <a:pt x="575258" y="180013"/>
                  <a:pt x="566209" y="202301"/>
                </a:cubicBezTo>
                <a:cubicBezTo>
                  <a:pt x="560209" y="216970"/>
                  <a:pt x="565733" y="228685"/>
                  <a:pt x="578401" y="236782"/>
                </a:cubicBezTo>
                <a:cubicBezTo>
                  <a:pt x="590593" y="244592"/>
                  <a:pt x="599833" y="239830"/>
                  <a:pt x="607738" y="228590"/>
                </a:cubicBezTo>
                <a:cubicBezTo>
                  <a:pt x="610310" y="224971"/>
                  <a:pt x="616025" y="223542"/>
                  <a:pt x="620216" y="221065"/>
                </a:cubicBezTo>
                <a:cubicBezTo>
                  <a:pt x="621073" y="226590"/>
                  <a:pt x="624693" y="234591"/>
                  <a:pt x="622312" y="237163"/>
                </a:cubicBezTo>
                <a:cubicBezTo>
                  <a:pt x="614311" y="246021"/>
                  <a:pt x="605262" y="256308"/>
                  <a:pt x="594594" y="259927"/>
                </a:cubicBezTo>
                <a:cubicBezTo>
                  <a:pt x="578401" y="265452"/>
                  <a:pt x="563733" y="257832"/>
                  <a:pt x="553351" y="243735"/>
                </a:cubicBezTo>
                <a:cubicBezTo>
                  <a:pt x="538873" y="224018"/>
                  <a:pt x="540873" y="192490"/>
                  <a:pt x="557732" y="172488"/>
                </a:cubicBezTo>
                <a:cubicBezTo>
                  <a:pt x="586783" y="138103"/>
                  <a:pt x="646410" y="135531"/>
                  <a:pt x="680986" y="167059"/>
                </a:cubicBezTo>
                <a:cubicBezTo>
                  <a:pt x="713942" y="197158"/>
                  <a:pt x="714895" y="252688"/>
                  <a:pt x="682510" y="284883"/>
                </a:cubicBezTo>
                <a:cubicBezTo>
                  <a:pt x="648886" y="318411"/>
                  <a:pt x="607453" y="323745"/>
                  <a:pt x="564114" y="312601"/>
                </a:cubicBezTo>
                <a:cubicBezTo>
                  <a:pt x="503725" y="297075"/>
                  <a:pt x="470293" y="254498"/>
                  <a:pt x="457720" y="195253"/>
                </a:cubicBezTo>
                <a:cubicBezTo>
                  <a:pt x="454862" y="181822"/>
                  <a:pt x="449623" y="178679"/>
                  <a:pt x="437622" y="178679"/>
                </a:cubicBezTo>
                <a:cubicBezTo>
                  <a:pt x="414095" y="178679"/>
                  <a:pt x="393140" y="185156"/>
                  <a:pt x="375805" y="201349"/>
                </a:cubicBezTo>
                <a:cubicBezTo>
                  <a:pt x="323322" y="250402"/>
                  <a:pt x="316750" y="357463"/>
                  <a:pt x="362565" y="412804"/>
                </a:cubicBezTo>
                <a:cubicBezTo>
                  <a:pt x="393235" y="449761"/>
                  <a:pt x="448576" y="458047"/>
                  <a:pt x="483723" y="430806"/>
                </a:cubicBezTo>
                <a:cubicBezTo>
                  <a:pt x="504392" y="414804"/>
                  <a:pt x="513250" y="381276"/>
                  <a:pt x="503249" y="356416"/>
                </a:cubicBezTo>
                <a:cubicBezTo>
                  <a:pt x="494867" y="335651"/>
                  <a:pt x="471055" y="322507"/>
                  <a:pt x="446575" y="325174"/>
                </a:cubicBezTo>
                <a:cubicBezTo>
                  <a:pt x="427621" y="327269"/>
                  <a:pt x="418096" y="340604"/>
                  <a:pt x="411619" y="356130"/>
                </a:cubicBezTo>
                <a:cubicBezTo>
                  <a:pt x="405046" y="371846"/>
                  <a:pt x="407523" y="387372"/>
                  <a:pt x="419048" y="400326"/>
                </a:cubicBezTo>
                <a:cubicBezTo>
                  <a:pt x="428478" y="410899"/>
                  <a:pt x="439432" y="411184"/>
                  <a:pt x="449242" y="401374"/>
                </a:cubicBezTo>
                <a:cubicBezTo>
                  <a:pt x="458005" y="392611"/>
                  <a:pt x="457910" y="383752"/>
                  <a:pt x="447052" y="375275"/>
                </a:cubicBezTo>
                <a:cubicBezTo>
                  <a:pt x="444194" y="372989"/>
                  <a:pt x="444766" y="366322"/>
                  <a:pt x="443718" y="361654"/>
                </a:cubicBezTo>
                <a:cubicBezTo>
                  <a:pt x="448195" y="361940"/>
                  <a:pt x="453433" y="360892"/>
                  <a:pt x="457053" y="362797"/>
                </a:cubicBezTo>
                <a:cubicBezTo>
                  <a:pt x="478484" y="374227"/>
                  <a:pt x="478865" y="407755"/>
                  <a:pt x="458005" y="420709"/>
                </a:cubicBezTo>
                <a:cubicBezTo>
                  <a:pt x="429907" y="438235"/>
                  <a:pt x="392473" y="419852"/>
                  <a:pt x="388378" y="385276"/>
                </a:cubicBezTo>
                <a:cubicBezTo>
                  <a:pt x="385044" y="357844"/>
                  <a:pt x="392092" y="332508"/>
                  <a:pt x="414952" y="315268"/>
                </a:cubicBezTo>
                <a:cubicBezTo>
                  <a:pt x="438289" y="297742"/>
                  <a:pt x="464197" y="299932"/>
                  <a:pt x="489247" y="312315"/>
                </a:cubicBezTo>
                <a:cubicBezTo>
                  <a:pt x="526966" y="330984"/>
                  <a:pt x="540397" y="380990"/>
                  <a:pt x="518584" y="419376"/>
                </a:cubicBezTo>
                <a:cubicBezTo>
                  <a:pt x="487628" y="474049"/>
                  <a:pt x="413143" y="484622"/>
                  <a:pt x="362374" y="441188"/>
                </a:cubicBezTo>
                <a:cubicBezTo>
                  <a:pt x="328465" y="412137"/>
                  <a:pt x="314178" y="373656"/>
                  <a:pt x="310654" y="330317"/>
                </a:cubicBezTo>
                <a:cubicBezTo>
                  <a:pt x="310177" y="324316"/>
                  <a:pt x="308272" y="314029"/>
                  <a:pt x="305224" y="313267"/>
                </a:cubicBezTo>
                <a:cubicBezTo>
                  <a:pt x="283507" y="308314"/>
                  <a:pt x="260933" y="300885"/>
                  <a:pt x="239311" y="302504"/>
                </a:cubicBezTo>
                <a:cubicBezTo>
                  <a:pt x="176827" y="307171"/>
                  <a:pt x="130822" y="372799"/>
                  <a:pt x="144728" y="433854"/>
                </a:cubicBezTo>
                <a:cubicBezTo>
                  <a:pt x="149205" y="453475"/>
                  <a:pt x="159587" y="471287"/>
                  <a:pt x="178256" y="479383"/>
                </a:cubicBezTo>
                <a:cubicBezTo>
                  <a:pt x="196830" y="487480"/>
                  <a:pt x="217213" y="493766"/>
                  <a:pt x="237216" y="495481"/>
                </a:cubicBezTo>
                <a:cubicBezTo>
                  <a:pt x="268267" y="498148"/>
                  <a:pt x="293223" y="478050"/>
                  <a:pt x="301319" y="449284"/>
                </a:cubicBezTo>
                <a:cubicBezTo>
                  <a:pt x="307606" y="427091"/>
                  <a:pt x="291223" y="393277"/>
                  <a:pt x="267791" y="379752"/>
                </a:cubicBezTo>
                <a:cubicBezTo>
                  <a:pt x="253599" y="371560"/>
                  <a:pt x="234168" y="374989"/>
                  <a:pt x="224833" y="387181"/>
                </a:cubicBezTo>
                <a:cubicBezTo>
                  <a:pt x="215118" y="399945"/>
                  <a:pt x="215594" y="421567"/>
                  <a:pt x="227310" y="430425"/>
                </a:cubicBezTo>
                <a:cubicBezTo>
                  <a:pt x="232358" y="434235"/>
                  <a:pt x="240264" y="434997"/>
                  <a:pt x="247027" y="435664"/>
                </a:cubicBezTo>
                <a:cubicBezTo>
                  <a:pt x="248646" y="435854"/>
                  <a:pt x="250837" y="430425"/>
                  <a:pt x="252742" y="427663"/>
                </a:cubicBezTo>
                <a:cubicBezTo>
                  <a:pt x="247693" y="424424"/>
                  <a:pt x="242645" y="421281"/>
                  <a:pt x="237787" y="417852"/>
                </a:cubicBezTo>
                <a:cubicBezTo>
                  <a:pt x="234835" y="415756"/>
                  <a:pt x="230739" y="413566"/>
                  <a:pt x="229882" y="410518"/>
                </a:cubicBezTo>
                <a:cubicBezTo>
                  <a:pt x="229215" y="408422"/>
                  <a:pt x="233311" y="402421"/>
                  <a:pt x="234930" y="402517"/>
                </a:cubicBezTo>
                <a:cubicBezTo>
                  <a:pt x="245407" y="403088"/>
                  <a:pt x="258171" y="401850"/>
                  <a:pt x="265505" y="407374"/>
                </a:cubicBezTo>
                <a:cubicBezTo>
                  <a:pt x="271506" y="411946"/>
                  <a:pt x="275697" y="427091"/>
                  <a:pt x="272554" y="433759"/>
                </a:cubicBezTo>
                <a:cubicBezTo>
                  <a:pt x="268077" y="443379"/>
                  <a:pt x="257409" y="453190"/>
                  <a:pt x="247312" y="456238"/>
                </a:cubicBezTo>
                <a:cubicBezTo>
                  <a:pt x="231406" y="461095"/>
                  <a:pt x="216166" y="454333"/>
                  <a:pt x="206069" y="439759"/>
                </a:cubicBezTo>
                <a:cubicBezTo>
                  <a:pt x="191591" y="418709"/>
                  <a:pt x="193591" y="388324"/>
                  <a:pt x="210641" y="370608"/>
                </a:cubicBezTo>
                <a:cubicBezTo>
                  <a:pt x="228929" y="351463"/>
                  <a:pt x="259790" y="346033"/>
                  <a:pt x="280269" y="363274"/>
                </a:cubicBezTo>
                <a:cubicBezTo>
                  <a:pt x="295985" y="376418"/>
                  <a:pt x="309225" y="394420"/>
                  <a:pt x="318750" y="412708"/>
                </a:cubicBezTo>
                <a:cubicBezTo>
                  <a:pt x="332466" y="439093"/>
                  <a:pt x="325227" y="465096"/>
                  <a:pt x="305415" y="486622"/>
                </a:cubicBezTo>
                <a:cubicBezTo>
                  <a:pt x="261124" y="534724"/>
                  <a:pt x="166159" y="522627"/>
                  <a:pt x="132727" y="466048"/>
                </a:cubicBezTo>
                <a:cubicBezTo>
                  <a:pt x="127964" y="457952"/>
                  <a:pt x="117487" y="450427"/>
                  <a:pt x="108343" y="448141"/>
                </a:cubicBezTo>
                <a:cubicBezTo>
                  <a:pt x="74624" y="439759"/>
                  <a:pt x="36048" y="467668"/>
                  <a:pt x="26904" y="504910"/>
                </a:cubicBezTo>
                <a:cubicBezTo>
                  <a:pt x="11188" y="569109"/>
                  <a:pt x="61003" y="645023"/>
                  <a:pt x="126631" y="656263"/>
                </a:cubicBezTo>
                <a:cubicBezTo>
                  <a:pt x="131869" y="657120"/>
                  <a:pt x="137680" y="656834"/>
                  <a:pt x="142823" y="655501"/>
                </a:cubicBezTo>
                <a:cubicBezTo>
                  <a:pt x="177875" y="646452"/>
                  <a:pt x="200164" y="610638"/>
                  <a:pt x="193687" y="574633"/>
                </a:cubicBezTo>
                <a:cubicBezTo>
                  <a:pt x="189019" y="548821"/>
                  <a:pt x="166064" y="536533"/>
                  <a:pt x="143014" y="548725"/>
                </a:cubicBezTo>
                <a:cubicBezTo>
                  <a:pt x="137108" y="551869"/>
                  <a:pt x="131107" y="559870"/>
                  <a:pt x="130345" y="566251"/>
                </a:cubicBezTo>
                <a:cubicBezTo>
                  <a:pt x="129774" y="571490"/>
                  <a:pt x="136727" y="577777"/>
                  <a:pt x="140442" y="583492"/>
                </a:cubicBezTo>
                <a:cubicBezTo>
                  <a:pt x="142918" y="587302"/>
                  <a:pt x="145681" y="591016"/>
                  <a:pt x="148348" y="594826"/>
                </a:cubicBezTo>
                <a:cubicBezTo>
                  <a:pt x="143490" y="596160"/>
                  <a:pt x="138251" y="599303"/>
                  <a:pt x="133679" y="598637"/>
                </a:cubicBezTo>
                <a:cubicBezTo>
                  <a:pt x="108819" y="594826"/>
                  <a:pt x="98056" y="560918"/>
                  <a:pt x="115772" y="540915"/>
                </a:cubicBezTo>
                <a:cubicBezTo>
                  <a:pt x="131203" y="523484"/>
                  <a:pt x="151967" y="518817"/>
                  <a:pt x="174065" y="522817"/>
                </a:cubicBezTo>
                <a:cubicBezTo>
                  <a:pt x="193496" y="526342"/>
                  <a:pt x="206355" y="538724"/>
                  <a:pt x="213022" y="557393"/>
                </a:cubicBezTo>
                <a:cubicBezTo>
                  <a:pt x="226643" y="595398"/>
                  <a:pt x="210260" y="649500"/>
                  <a:pt x="174351" y="667407"/>
                </a:cubicBezTo>
                <a:cubicBezTo>
                  <a:pt x="153396" y="677884"/>
                  <a:pt x="145871" y="692934"/>
                  <a:pt x="140156" y="712174"/>
                </a:cubicBezTo>
                <a:cubicBezTo>
                  <a:pt x="137680" y="720366"/>
                  <a:pt x="135489" y="728557"/>
                  <a:pt x="132536" y="736558"/>
                </a:cubicBezTo>
                <a:cubicBezTo>
                  <a:pt x="103104" y="817807"/>
                  <a:pt x="163302" y="884101"/>
                  <a:pt x="219404" y="903722"/>
                </a:cubicBezTo>
                <a:cubicBezTo>
                  <a:pt x="270077" y="921439"/>
                  <a:pt x="323036" y="897912"/>
                  <a:pt x="340848" y="849716"/>
                </a:cubicBezTo>
                <a:cubicBezTo>
                  <a:pt x="352087" y="819235"/>
                  <a:pt x="341991" y="785993"/>
                  <a:pt x="317512" y="772753"/>
                </a:cubicBezTo>
                <a:cubicBezTo>
                  <a:pt x="294937" y="760562"/>
                  <a:pt x="256266" y="771420"/>
                  <a:pt x="239407" y="795042"/>
                </a:cubicBezTo>
                <a:cubicBezTo>
                  <a:pt x="231215" y="806567"/>
                  <a:pt x="226072" y="818854"/>
                  <a:pt x="236644" y="831713"/>
                </a:cubicBezTo>
                <a:cubicBezTo>
                  <a:pt x="247122" y="844477"/>
                  <a:pt x="270649" y="850954"/>
                  <a:pt x="283031" y="844762"/>
                </a:cubicBezTo>
                <a:cubicBezTo>
                  <a:pt x="293032" y="839714"/>
                  <a:pt x="296366" y="833332"/>
                  <a:pt x="287984" y="823331"/>
                </a:cubicBezTo>
                <a:cubicBezTo>
                  <a:pt x="284365" y="818950"/>
                  <a:pt x="282936" y="812663"/>
                  <a:pt x="280555" y="807234"/>
                </a:cubicBezTo>
                <a:cubicBezTo>
                  <a:pt x="287794" y="808187"/>
                  <a:pt x="298747" y="806662"/>
                  <a:pt x="301510" y="810758"/>
                </a:cubicBezTo>
                <a:cubicBezTo>
                  <a:pt x="307225" y="819045"/>
                  <a:pt x="312940" y="831618"/>
                  <a:pt x="310368" y="839905"/>
                </a:cubicBezTo>
                <a:cubicBezTo>
                  <a:pt x="307320" y="849811"/>
                  <a:pt x="297128" y="860860"/>
                  <a:pt x="287413" y="864765"/>
                </a:cubicBezTo>
                <a:cubicBezTo>
                  <a:pt x="262267" y="874766"/>
                  <a:pt x="226738" y="860193"/>
                  <a:pt x="214165" y="837904"/>
                </a:cubicBezTo>
                <a:cubicBezTo>
                  <a:pt x="202926" y="817902"/>
                  <a:pt x="209784" y="791232"/>
                  <a:pt x="231406" y="770849"/>
                </a:cubicBezTo>
                <a:cubicBezTo>
                  <a:pt x="258266" y="745607"/>
                  <a:pt x="303415" y="739035"/>
                  <a:pt x="332942" y="756275"/>
                </a:cubicBezTo>
                <a:cubicBezTo>
                  <a:pt x="360279" y="772182"/>
                  <a:pt x="373423" y="811234"/>
                  <a:pt x="363708" y="848382"/>
                </a:cubicBezTo>
                <a:cubicBezTo>
                  <a:pt x="361422" y="857050"/>
                  <a:pt x="358374" y="865527"/>
                  <a:pt x="355516" y="874671"/>
                </a:cubicBezTo>
                <a:cubicBezTo>
                  <a:pt x="357326" y="876100"/>
                  <a:pt x="358755" y="877338"/>
                  <a:pt x="360279" y="878291"/>
                </a:cubicBezTo>
                <a:cubicBezTo>
                  <a:pt x="419524" y="915247"/>
                  <a:pt x="519442" y="893626"/>
                  <a:pt x="558589" y="835428"/>
                </a:cubicBezTo>
                <a:cubicBezTo>
                  <a:pt x="565924" y="824570"/>
                  <a:pt x="565828" y="814664"/>
                  <a:pt x="558875" y="803519"/>
                </a:cubicBezTo>
                <a:cubicBezTo>
                  <a:pt x="540873" y="774658"/>
                  <a:pt x="490867" y="761895"/>
                  <a:pt x="457339" y="777802"/>
                </a:cubicBezTo>
                <a:cubicBezTo>
                  <a:pt x="446766" y="782850"/>
                  <a:pt x="436098" y="790375"/>
                  <a:pt x="440765" y="802281"/>
                </a:cubicBezTo>
                <a:cubicBezTo>
                  <a:pt x="444385" y="811425"/>
                  <a:pt x="454291" y="820664"/>
                  <a:pt x="463625" y="824284"/>
                </a:cubicBezTo>
                <a:cubicBezTo>
                  <a:pt x="475246" y="828856"/>
                  <a:pt x="487438" y="824760"/>
                  <a:pt x="493343" y="807424"/>
                </a:cubicBezTo>
                <a:cubicBezTo>
                  <a:pt x="487057" y="808568"/>
                  <a:pt x="482770" y="809425"/>
                  <a:pt x="478484" y="809996"/>
                </a:cubicBezTo>
                <a:cubicBezTo>
                  <a:pt x="474293" y="810568"/>
                  <a:pt x="470102" y="810949"/>
                  <a:pt x="465911" y="811425"/>
                </a:cubicBezTo>
                <a:cubicBezTo>
                  <a:pt x="465435" y="806758"/>
                  <a:pt x="463339" y="801424"/>
                  <a:pt x="464959" y="797614"/>
                </a:cubicBezTo>
                <a:cubicBezTo>
                  <a:pt x="470674" y="784374"/>
                  <a:pt x="482485" y="783136"/>
                  <a:pt x="494200" y="786755"/>
                </a:cubicBezTo>
                <a:cubicBezTo>
                  <a:pt x="504678" y="789994"/>
                  <a:pt x="517822" y="792375"/>
                  <a:pt x="515727" y="808853"/>
                </a:cubicBezTo>
                <a:cubicBezTo>
                  <a:pt x="513346" y="827999"/>
                  <a:pt x="496391" y="845524"/>
                  <a:pt x="477627" y="847906"/>
                </a:cubicBezTo>
                <a:cubicBezTo>
                  <a:pt x="452576" y="851049"/>
                  <a:pt x="428764" y="837619"/>
                  <a:pt x="420001" y="815521"/>
                </a:cubicBezTo>
                <a:cubicBezTo>
                  <a:pt x="412571" y="796756"/>
                  <a:pt x="418000" y="774754"/>
                  <a:pt x="436384" y="764562"/>
                </a:cubicBezTo>
                <a:cubicBezTo>
                  <a:pt x="450766" y="756656"/>
                  <a:pt x="467721" y="750846"/>
                  <a:pt x="484009" y="749322"/>
                </a:cubicBezTo>
                <a:cubicBezTo>
                  <a:pt x="516108" y="746369"/>
                  <a:pt x="544492" y="758466"/>
                  <a:pt x="569162" y="781135"/>
                </a:cubicBezTo>
                <a:cubicBezTo>
                  <a:pt x="571639" y="773325"/>
                  <a:pt x="573353" y="767515"/>
                  <a:pt x="575449" y="761895"/>
                </a:cubicBezTo>
                <a:cubicBezTo>
                  <a:pt x="587164" y="730272"/>
                  <a:pt x="606976" y="705888"/>
                  <a:pt x="639171" y="693410"/>
                </a:cubicBezTo>
                <a:cubicBezTo>
                  <a:pt x="663745" y="683885"/>
                  <a:pt x="693749" y="690362"/>
                  <a:pt x="706227" y="707222"/>
                </a:cubicBezTo>
                <a:cubicBezTo>
                  <a:pt x="719371" y="724938"/>
                  <a:pt x="719181" y="760562"/>
                  <a:pt x="705751" y="779993"/>
                </a:cubicBezTo>
                <a:cubicBezTo>
                  <a:pt x="694702" y="795995"/>
                  <a:pt x="667841" y="803900"/>
                  <a:pt x="648410" y="796566"/>
                </a:cubicBezTo>
                <a:cubicBezTo>
                  <a:pt x="637647" y="792470"/>
                  <a:pt x="631932" y="784469"/>
                  <a:pt x="636980" y="773801"/>
                </a:cubicBezTo>
                <a:cubicBezTo>
                  <a:pt x="641933" y="763419"/>
                  <a:pt x="648029" y="767134"/>
                  <a:pt x="657078" y="772658"/>
                </a:cubicBezTo>
                <a:cubicBezTo>
                  <a:pt x="663650" y="776659"/>
                  <a:pt x="679366" y="774754"/>
                  <a:pt x="684891" y="769324"/>
                </a:cubicBezTo>
                <a:cubicBezTo>
                  <a:pt x="696035" y="758085"/>
                  <a:pt x="697273" y="741988"/>
                  <a:pt x="689749" y="726938"/>
                </a:cubicBezTo>
                <a:cubicBezTo>
                  <a:pt x="682891" y="713413"/>
                  <a:pt x="670508" y="710174"/>
                  <a:pt x="657078" y="713413"/>
                </a:cubicBezTo>
                <a:cubicBezTo>
                  <a:pt x="626122" y="720747"/>
                  <a:pt x="609643" y="743512"/>
                  <a:pt x="599642" y="771706"/>
                </a:cubicBezTo>
                <a:cubicBezTo>
                  <a:pt x="590498" y="797614"/>
                  <a:pt x="593165" y="822188"/>
                  <a:pt x="612120" y="843239"/>
                </a:cubicBezTo>
                <a:cubicBezTo>
                  <a:pt x="640981" y="875338"/>
                  <a:pt x="680795" y="878005"/>
                  <a:pt x="710704" y="844001"/>
                </a:cubicBezTo>
                <a:cubicBezTo>
                  <a:pt x="738517" y="812282"/>
                  <a:pt x="760234" y="775230"/>
                  <a:pt x="783760" y="739987"/>
                </a:cubicBezTo>
                <a:cubicBezTo>
                  <a:pt x="792333" y="727224"/>
                  <a:pt x="798238" y="712651"/>
                  <a:pt x="803001" y="703507"/>
                </a:cubicBezTo>
                <a:cubicBezTo>
                  <a:pt x="779093" y="677122"/>
                  <a:pt x="758138" y="654072"/>
                  <a:pt x="735850" y="629497"/>
                </a:cubicBezTo>
                <a:cubicBezTo>
                  <a:pt x="697464" y="653120"/>
                  <a:pt x="652506" y="655787"/>
                  <a:pt x="606500" y="641118"/>
                </a:cubicBezTo>
                <a:cubicBezTo>
                  <a:pt x="594689" y="637308"/>
                  <a:pt x="588879" y="639118"/>
                  <a:pt x="580973" y="648738"/>
                </a:cubicBezTo>
                <a:cubicBezTo>
                  <a:pt x="527157" y="714651"/>
                  <a:pt x="458291" y="750846"/>
                  <a:pt x="372090" y="749512"/>
                </a:cubicBezTo>
                <a:cubicBezTo>
                  <a:pt x="299700" y="748370"/>
                  <a:pt x="244931" y="678266"/>
                  <a:pt x="260076" y="607590"/>
                </a:cubicBezTo>
                <a:cubicBezTo>
                  <a:pt x="272649" y="548916"/>
                  <a:pt x="325989" y="505196"/>
                  <a:pt x="382282" y="507387"/>
                </a:cubicBezTo>
                <a:cubicBezTo>
                  <a:pt x="410761" y="508530"/>
                  <a:pt x="433717" y="524627"/>
                  <a:pt x="439336" y="547392"/>
                </a:cubicBezTo>
                <a:cubicBezTo>
                  <a:pt x="448290" y="583301"/>
                  <a:pt x="421620" y="626926"/>
                  <a:pt x="385711" y="635212"/>
                </a:cubicBezTo>
                <a:cubicBezTo>
                  <a:pt x="355516" y="642166"/>
                  <a:pt x="326560" y="624259"/>
                  <a:pt x="322274" y="595874"/>
                </a:cubicBezTo>
                <a:cubicBezTo>
                  <a:pt x="319417" y="576729"/>
                  <a:pt x="331704" y="558822"/>
                  <a:pt x="350373" y="555012"/>
                </a:cubicBezTo>
                <a:cubicBezTo>
                  <a:pt x="369137" y="551202"/>
                  <a:pt x="386949" y="561013"/>
                  <a:pt x="389616" y="578158"/>
                </a:cubicBezTo>
                <a:cubicBezTo>
                  <a:pt x="390473" y="583587"/>
                  <a:pt x="386663" y="589683"/>
                  <a:pt x="384949" y="595493"/>
                </a:cubicBezTo>
                <a:cubicBezTo>
                  <a:pt x="380948" y="592064"/>
                  <a:pt x="376852" y="588540"/>
                  <a:pt x="372852" y="585111"/>
                </a:cubicBezTo>
                <a:cubicBezTo>
                  <a:pt x="368661" y="581491"/>
                  <a:pt x="364470" y="575110"/>
                  <a:pt x="360184" y="575110"/>
                </a:cubicBezTo>
                <a:cubicBezTo>
                  <a:pt x="355326" y="575014"/>
                  <a:pt x="348468" y="579396"/>
                  <a:pt x="345706" y="583873"/>
                </a:cubicBezTo>
                <a:cubicBezTo>
                  <a:pt x="337038" y="597684"/>
                  <a:pt x="347801" y="605876"/>
                  <a:pt x="357421" y="611686"/>
                </a:cubicBezTo>
                <a:cubicBezTo>
                  <a:pt x="376852" y="623497"/>
                  <a:pt x="403713" y="609495"/>
                  <a:pt x="415333" y="582634"/>
                </a:cubicBezTo>
                <a:cubicBezTo>
                  <a:pt x="425716" y="558631"/>
                  <a:pt x="418000" y="539200"/>
                  <a:pt x="394569" y="531580"/>
                </a:cubicBezTo>
                <a:cubicBezTo>
                  <a:pt x="368375" y="523008"/>
                  <a:pt x="345706" y="531580"/>
                  <a:pt x="324751" y="547011"/>
                </a:cubicBezTo>
                <a:cubicBezTo>
                  <a:pt x="288841" y="573586"/>
                  <a:pt x="272077" y="619782"/>
                  <a:pt x="284460" y="657882"/>
                </a:cubicBezTo>
                <a:cubicBezTo>
                  <a:pt x="299128" y="703126"/>
                  <a:pt x="332371" y="727700"/>
                  <a:pt x="382377" y="726462"/>
                </a:cubicBezTo>
                <a:cubicBezTo>
                  <a:pt x="461339" y="724462"/>
                  <a:pt x="523061" y="685981"/>
                  <a:pt x="577163" y="630545"/>
                </a:cubicBezTo>
                <a:cubicBezTo>
                  <a:pt x="569448" y="624830"/>
                  <a:pt x="562495" y="619877"/>
                  <a:pt x="555922" y="614734"/>
                </a:cubicBezTo>
                <a:cubicBezTo>
                  <a:pt x="539063" y="601589"/>
                  <a:pt x="527443" y="584920"/>
                  <a:pt x="523537" y="563584"/>
                </a:cubicBezTo>
                <a:cubicBezTo>
                  <a:pt x="511917" y="500338"/>
                  <a:pt x="555827" y="427663"/>
                  <a:pt x="617454" y="407851"/>
                </a:cubicBezTo>
                <a:cubicBezTo>
                  <a:pt x="658507" y="394611"/>
                  <a:pt x="697464" y="416899"/>
                  <a:pt x="710227" y="460905"/>
                </a:cubicBezTo>
                <a:cubicBezTo>
                  <a:pt x="722419" y="503005"/>
                  <a:pt x="700893" y="543963"/>
                  <a:pt x="660793" y="554917"/>
                </a:cubicBezTo>
                <a:cubicBezTo>
                  <a:pt x="623645" y="565108"/>
                  <a:pt x="586783" y="541963"/>
                  <a:pt x="583545" y="506530"/>
                </a:cubicBezTo>
                <a:cubicBezTo>
                  <a:pt x="581830" y="487575"/>
                  <a:pt x="593165" y="470144"/>
                  <a:pt x="611072" y="464048"/>
                </a:cubicBezTo>
                <a:cubicBezTo>
                  <a:pt x="627169" y="458619"/>
                  <a:pt x="646029" y="463667"/>
                  <a:pt x="652696" y="477097"/>
                </a:cubicBezTo>
                <a:cubicBezTo>
                  <a:pt x="655744" y="483289"/>
                  <a:pt x="654220" y="491766"/>
                  <a:pt x="654792" y="499195"/>
                </a:cubicBezTo>
                <a:cubicBezTo>
                  <a:pt x="649267" y="496528"/>
                  <a:pt x="643838" y="493385"/>
                  <a:pt x="638123" y="491194"/>
                </a:cubicBezTo>
                <a:cubicBezTo>
                  <a:pt x="631265" y="488623"/>
                  <a:pt x="622597" y="483384"/>
                  <a:pt x="617549" y="485670"/>
                </a:cubicBezTo>
                <a:cubicBezTo>
                  <a:pt x="612215" y="488051"/>
                  <a:pt x="608119" y="497767"/>
                  <a:pt x="607453" y="504625"/>
                </a:cubicBezTo>
                <a:cubicBezTo>
                  <a:pt x="606024" y="519198"/>
                  <a:pt x="618311" y="531009"/>
                  <a:pt x="634599" y="533295"/>
                </a:cubicBezTo>
                <a:cubicBezTo>
                  <a:pt x="655840" y="536343"/>
                  <a:pt x="675556" y="526723"/>
                  <a:pt x="685367" y="508625"/>
                </a:cubicBezTo>
                <a:cubicBezTo>
                  <a:pt x="695368" y="490147"/>
                  <a:pt x="691558" y="461857"/>
                  <a:pt x="676509" y="443569"/>
                </a:cubicBezTo>
                <a:cubicBezTo>
                  <a:pt x="663174" y="427282"/>
                  <a:pt x="644124" y="422043"/>
                  <a:pt x="622026" y="430520"/>
                </a:cubicBezTo>
                <a:cubicBezTo>
                  <a:pt x="579163" y="446998"/>
                  <a:pt x="554684" y="479860"/>
                  <a:pt x="546302" y="523770"/>
                </a:cubicBezTo>
                <a:cubicBezTo>
                  <a:pt x="540587" y="553774"/>
                  <a:pt x="549541" y="580444"/>
                  <a:pt x="574782" y="599970"/>
                </a:cubicBezTo>
                <a:cubicBezTo>
                  <a:pt x="615168" y="631402"/>
                  <a:pt x="687939" y="635308"/>
                  <a:pt x="730801" y="609971"/>
                </a:cubicBezTo>
                <a:cubicBezTo>
                  <a:pt x="730801" y="593398"/>
                  <a:pt x="730325" y="578253"/>
                  <a:pt x="730897" y="563203"/>
                </a:cubicBezTo>
                <a:cubicBezTo>
                  <a:pt x="732992" y="504815"/>
                  <a:pt x="776807" y="462810"/>
                  <a:pt x="834624" y="463477"/>
                </a:cubicBezTo>
                <a:cubicBezTo>
                  <a:pt x="882916" y="464048"/>
                  <a:pt x="919682" y="502815"/>
                  <a:pt x="917682" y="551107"/>
                </a:cubicBezTo>
                <a:cubicBezTo>
                  <a:pt x="915967" y="593398"/>
                  <a:pt x="866247" y="638546"/>
                  <a:pt x="824718" y="634736"/>
                </a:cubicBezTo>
                <a:cubicBezTo>
                  <a:pt x="816526" y="633974"/>
                  <a:pt x="807954" y="630926"/>
                  <a:pt x="800810" y="626830"/>
                </a:cubicBezTo>
                <a:cubicBezTo>
                  <a:pt x="778903" y="614067"/>
                  <a:pt x="768806" y="585587"/>
                  <a:pt x="775378" y="558060"/>
                </a:cubicBezTo>
                <a:cubicBezTo>
                  <a:pt x="781093" y="534152"/>
                  <a:pt x="805954" y="508720"/>
                  <a:pt x="828147" y="508720"/>
                </a:cubicBezTo>
                <a:cubicBezTo>
                  <a:pt x="838720" y="508720"/>
                  <a:pt x="851959" y="514721"/>
                  <a:pt x="858817" y="522627"/>
                </a:cubicBezTo>
                <a:cubicBezTo>
                  <a:pt x="863961" y="528532"/>
                  <a:pt x="863104" y="542344"/>
                  <a:pt x="860437" y="551392"/>
                </a:cubicBezTo>
                <a:cubicBezTo>
                  <a:pt x="858817" y="556917"/>
                  <a:pt x="849292" y="561013"/>
                  <a:pt x="842434" y="563584"/>
                </a:cubicBezTo>
                <a:cubicBezTo>
                  <a:pt x="839577" y="564632"/>
                  <a:pt x="834624" y="560155"/>
                  <a:pt x="830528" y="558251"/>
                </a:cubicBezTo>
                <a:cubicBezTo>
                  <a:pt x="832338" y="554822"/>
                  <a:pt x="833957" y="551297"/>
                  <a:pt x="835957" y="547964"/>
                </a:cubicBezTo>
                <a:cubicBezTo>
                  <a:pt x="838434" y="543772"/>
                  <a:pt x="841101" y="539772"/>
                  <a:pt x="843673" y="535771"/>
                </a:cubicBezTo>
                <a:cubicBezTo>
                  <a:pt x="838434" y="533771"/>
                  <a:pt x="833005" y="529675"/>
                  <a:pt x="828052" y="530247"/>
                </a:cubicBezTo>
                <a:cubicBezTo>
                  <a:pt x="810811" y="532247"/>
                  <a:pt x="802620" y="545201"/>
                  <a:pt x="796810" y="559870"/>
                </a:cubicBezTo>
                <a:cubicBezTo>
                  <a:pt x="790237" y="576253"/>
                  <a:pt x="794428" y="591302"/>
                  <a:pt x="805001" y="604161"/>
                </a:cubicBezTo>
                <a:cubicBezTo>
                  <a:pt x="814812" y="616067"/>
                  <a:pt x="828718" y="615972"/>
                  <a:pt x="841768" y="610447"/>
                </a:cubicBezTo>
                <a:cubicBezTo>
                  <a:pt x="852245" y="606066"/>
                  <a:pt x="862913" y="600922"/>
                  <a:pt x="871676" y="593779"/>
                </a:cubicBezTo>
                <a:cubicBezTo>
                  <a:pt x="891774" y="577586"/>
                  <a:pt x="900156" y="555583"/>
                  <a:pt x="893679" y="530438"/>
                </a:cubicBezTo>
                <a:cubicBezTo>
                  <a:pt x="887202" y="505196"/>
                  <a:pt x="869295" y="490718"/>
                  <a:pt x="843673" y="485765"/>
                </a:cubicBezTo>
                <a:cubicBezTo>
                  <a:pt x="789952" y="475478"/>
                  <a:pt x="741850" y="526437"/>
                  <a:pt x="750804" y="585111"/>
                </a:cubicBezTo>
                <a:cubicBezTo>
                  <a:pt x="759662" y="642832"/>
                  <a:pt x="797667" y="675884"/>
                  <a:pt x="849769" y="693505"/>
                </a:cubicBezTo>
                <a:cubicBezTo>
                  <a:pt x="953401" y="728653"/>
                  <a:pt x="1087608" y="681885"/>
                  <a:pt x="1154759" y="589493"/>
                </a:cubicBezTo>
                <a:cubicBezTo>
                  <a:pt x="1175333" y="561203"/>
                  <a:pt x="1197050" y="533866"/>
                  <a:pt x="1219434" y="504434"/>
                </a:cubicBezTo>
                <a:cubicBezTo>
                  <a:pt x="1218767" y="503196"/>
                  <a:pt x="1215719" y="498624"/>
                  <a:pt x="1213433" y="493766"/>
                </a:cubicBezTo>
                <a:cubicBezTo>
                  <a:pt x="1195621" y="455666"/>
                  <a:pt x="1214576" y="410613"/>
                  <a:pt x="1254105" y="396897"/>
                </a:cubicBezTo>
                <a:cubicBezTo>
                  <a:pt x="1272393" y="390515"/>
                  <a:pt x="1292872" y="395182"/>
                  <a:pt x="1304397" y="408232"/>
                </a:cubicBezTo>
                <a:cubicBezTo>
                  <a:pt x="1315922" y="421376"/>
                  <a:pt x="1319161" y="440998"/>
                  <a:pt x="1311160" y="454047"/>
                </a:cubicBezTo>
                <a:cubicBezTo>
                  <a:pt x="1300873" y="471001"/>
                  <a:pt x="1284109" y="474811"/>
                  <a:pt x="1266678" y="471287"/>
                </a:cubicBezTo>
                <a:cubicBezTo>
                  <a:pt x="1259439" y="469858"/>
                  <a:pt x="1252009" y="462143"/>
                  <a:pt x="1247818" y="455380"/>
                </a:cubicBezTo>
                <a:cubicBezTo>
                  <a:pt x="1246104" y="452618"/>
                  <a:pt x="1252676" y="444712"/>
                  <a:pt x="1255438" y="439093"/>
                </a:cubicBezTo>
                <a:cubicBezTo>
                  <a:pt x="1259439" y="441664"/>
                  <a:pt x="1263439" y="444331"/>
                  <a:pt x="1267630" y="446808"/>
                </a:cubicBezTo>
                <a:cubicBezTo>
                  <a:pt x="1271250" y="448903"/>
                  <a:pt x="1276393" y="453285"/>
                  <a:pt x="1278584" y="452142"/>
                </a:cubicBezTo>
                <a:cubicBezTo>
                  <a:pt x="1284966" y="448808"/>
                  <a:pt x="1295539" y="441855"/>
                  <a:pt x="1294777" y="438902"/>
                </a:cubicBezTo>
                <a:cubicBezTo>
                  <a:pt x="1292586" y="430806"/>
                  <a:pt x="1286966" y="421186"/>
                  <a:pt x="1279918" y="417471"/>
                </a:cubicBezTo>
                <a:cubicBezTo>
                  <a:pt x="1266297" y="410327"/>
                  <a:pt x="1247342" y="418804"/>
                  <a:pt x="1237436" y="433282"/>
                </a:cubicBezTo>
                <a:cubicBezTo>
                  <a:pt x="1225244" y="451094"/>
                  <a:pt x="1224292" y="478336"/>
                  <a:pt x="1235912" y="491575"/>
                </a:cubicBezTo>
                <a:cubicBezTo>
                  <a:pt x="1249342" y="506720"/>
                  <a:pt x="1264201" y="498814"/>
                  <a:pt x="1277346" y="491861"/>
                </a:cubicBezTo>
                <a:cubicBezTo>
                  <a:pt x="1291157" y="484432"/>
                  <a:pt x="1304016" y="475097"/>
                  <a:pt x="1316494" y="465382"/>
                </a:cubicBezTo>
                <a:cubicBezTo>
                  <a:pt x="1331829" y="453380"/>
                  <a:pt x="1346021" y="440045"/>
                  <a:pt x="1360975" y="427663"/>
                </a:cubicBezTo>
                <a:cubicBezTo>
                  <a:pt x="1397170" y="397754"/>
                  <a:pt x="1439366" y="386324"/>
                  <a:pt x="1485277" y="391944"/>
                </a:cubicBezTo>
                <a:cubicBezTo>
                  <a:pt x="1509280" y="394801"/>
                  <a:pt x="1532616" y="402517"/>
                  <a:pt x="1556333" y="407755"/>
                </a:cubicBezTo>
                <a:cubicBezTo>
                  <a:pt x="1614817" y="420709"/>
                  <a:pt x="1678063" y="390991"/>
                  <a:pt x="1697589" y="343271"/>
                </a:cubicBezTo>
                <a:cubicBezTo>
                  <a:pt x="1684159" y="350320"/>
                  <a:pt x="1669871" y="362607"/>
                  <a:pt x="1654060" y="364988"/>
                </a:cubicBezTo>
                <a:cubicBezTo>
                  <a:pt x="1620722" y="370036"/>
                  <a:pt x="1586432" y="373370"/>
                  <a:pt x="1552999" y="370989"/>
                </a:cubicBezTo>
                <a:cubicBezTo>
                  <a:pt x="1492706" y="366512"/>
                  <a:pt x="1434413" y="363750"/>
                  <a:pt x="1381454" y="401659"/>
                </a:cubicBezTo>
                <a:cubicBezTo>
                  <a:pt x="1360404" y="416709"/>
                  <a:pt x="1334972" y="414899"/>
                  <a:pt x="1311731" y="403564"/>
                </a:cubicBezTo>
                <a:cubicBezTo>
                  <a:pt x="1298206" y="396897"/>
                  <a:pt x="1285823" y="387943"/>
                  <a:pt x="1272679" y="380323"/>
                </a:cubicBezTo>
                <a:cubicBezTo>
                  <a:pt x="1260582" y="373370"/>
                  <a:pt x="1248676" y="365845"/>
                  <a:pt x="1235817" y="360702"/>
                </a:cubicBezTo>
                <a:cubicBezTo>
                  <a:pt x="1225720" y="356701"/>
                  <a:pt x="1217815" y="357463"/>
                  <a:pt x="1210004" y="370608"/>
                </a:cubicBezTo>
                <a:cubicBezTo>
                  <a:pt x="1202099" y="383943"/>
                  <a:pt x="1186668" y="397087"/>
                  <a:pt x="1171999" y="401183"/>
                </a:cubicBezTo>
                <a:cubicBezTo>
                  <a:pt x="1139805" y="410137"/>
                  <a:pt x="1110277" y="399945"/>
                  <a:pt x="1088941" y="373084"/>
                </a:cubicBezTo>
                <a:cubicBezTo>
                  <a:pt x="1068367" y="347176"/>
                  <a:pt x="1064462" y="318316"/>
                  <a:pt x="1078083" y="287550"/>
                </a:cubicBezTo>
                <a:cubicBezTo>
                  <a:pt x="1088846" y="263356"/>
                  <a:pt x="1108563" y="249164"/>
                  <a:pt x="1134566" y="239353"/>
                </a:cubicBezTo>
                <a:cubicBezTo>
                  <a:pt x="1123231" y="208873"/>
                  <a:pt x="1114278" y="179060"/>
                  <a:pt x="1101419" y="151057"/>
                </a:cubicBezTo>
                <a:cubicBezTo>
                  <a:pt x="1043317" y="24755"/>
                  <a:pt x="886630" y="30184"/>
                  <a:pt x="815574" y="113719"/>
                </a:cubicBezTo>
                <a:cubicBezTo>
                  <a:pt x="767949" y="169630"/>
                  <a:pt x="762234" y="236210"/>
                  <a:pt x="779379" y="304790"/>
                </a:cubicBezTo>
                <a:cubicBezTo>
                  <a:pt x="791952" y="355082"/>
                  <a:pt x="836624" y="382895"/>
                  <a:pt x="892250" y="380133"/>
                </a:cubicBezTo>
                <a:cubicBezTo>
                  <a:pt x="942066" y="377656"/>
                  <a:pt x="982357" y="342890"/>
                  <a:pt x="991977" y="294027"/>
                </a:cubicBezTo>
                <a:cubicBezTo>
                  <a:pt x="1002073" y="242782"/>
                  <a:pt x="960830" y="198872"/>
                  <a:pt x="909014" y="205635"/>
                </a:cubicBezTo>
                <a:cubicBezTo>
                  <a:pt x="880058" y="209445"/>
                  <a:pt x="859770" y="238782"/>
                  <a:pt x="866533" y="267071"/>
                </a:cubicBezTo>
                <a:cubicBezTo>
                  <a:pt x="871962" y="289931"/>
                  <a:pt x="903204" y="303933"/>
                  <a:pt x="919492" y="290407"/>
                </a:cubicBezTo>
                <a:cubicBezTo>
                  <a:pt x="922730" y="287740"/>
                  <a:pt x="925016" y="282502"/>
                  <a:pt x="925302" y="278311"/>
                </a:cubicBezTo>
                <a:cubicBezTo>
                  <a:pt x="925397" y="276501"/>
                  <a:pt x="919587" y="274024"/>
                  <a:pt x="916253" y="272215"/>
                </a:cubicBezTo>
                <a:cubicBezTo>
                  <a:pt x="911586" y="269643"/>
                  <a:pt x="906728" y="267452"/>
                  <a:pt x="901870" y="265166"/>
                </a:cubicBezTo>
                <a:cubicBezTo>
                  <a:pt x="907681" y="261070"/>
                  <a:pt x="914443" y="252784"/>
                  <a:pt x="919111" y="253831"/>
                </a:cubicBezTo>
                <a:cubicBezTo>
                  <a:pt x="927683" y="255736"/>
                  <a:pt x="938732" y="261547"/>
                  <a:pt x="941780" y="268690"/>
                </a:cubicBezTo>
                <a:cubicBezTo>
                  <a:pt x="945114" y="276596"/>
                  <a:pt x="943495" y="289360"/>
                  <a:pt x="939208" y="297361"/>
                </a:cubicBezTo>
                <a:cubicBezTo>
                  <a:pt x="928636" y="316696"/>
                  <a:pt x="899584" y="321840"/>
                  <a:pt x="877486" y="310315"/>
                </a:cubicBezTo>
                <a:cubicBezTo>
                  <a:pt x="854055" y="298027"/>
                  <a:pt x="843387" y="277834"/>
                  <a:pt x="844244" y="252022"/>
                </a:cubicBezTo>
                <a:cubicBezTo>
                  <a:pt x="845197" y="223542"/>
                  <a:pt x="864818" y="197539"/>
                  <a:pt x="891107" y="188109"/>
                </a:cubicBezTo>
                <a:cubicBezTo>
                  <a:pt x="954353" y="165344"/>
                  <a:pt x="1024362" y="222589"/>
                  <a:pt x="1013980" y="289264"/>
                </a:cubicBezTo>
                <a:cubicBezTo>
                  <a:pt x="1011122" y="307552"/>
                  <a:pt x="1004645" y="325174"/>
                  <a:pt x="999597" y="344224"/>
                </a:cubicBezTo>
                <a:cubicBezTo>
                  <a:pt x="1020838" y="342414"/>
                  <a:pt x="1041697" y="342890"/>
                  <a:pt x="1057795" y="361083"/>
                </a:cubicBezTo>
                <a:cubicBezTo>
                  <a:pt x="1076178" y="381943"/>
                  <a:pt x="1085417" y="406136"/>
                  <a:pt x="1080655" y="433282"/>
                </a:cubicBezTo>
                <a:cubicBezTo>
                  <a:pt x="1078083" y="448237"/>
                  <a:pt x="1082083" y="457476"/>
                  <a:pt x="1091037" y="468906"/>
                </a:cubicBezTo>
                <a:cubicBezTo>
                  <a:pt x="1123041" y="510054"/>
                  <a:pt x="1136090" y="556250"/>
                  <a:pt x="1118183" y="607304"/>
                </a:cubicBezTo>
                <a:cubicBezTo>
                  <a:pt x="1108658" y="634546"/>
                  <a:pt x="1080274" y="651024"/>
                  <a:pt x="1051794" y="648643"/>
                </a:cubicBezTo>
                <a:cubicBezTo>
                  <a:pt x="1028934" y="646738"/>
                  <a:pt x="1011217" y="630641"/>
                  <a:pt x="1005217" y="606256"/>
                </a:cubicBezTo>
                <a:cubicBezTo>
                  <a:pt x="998168" y="577777"/>
                  <a:pt x="1008169" y="548154"/>
                  <a:pt x="1029696" y="535009"/>
                </a:cubicBezTo>
                <a:cubicBezTo>
                  <a:pt x="1044079" y="526246"/>
                  <a:pt x="1058557" y="525865"/>
                  <a:pt x="1071796" y="537295"/>
                </a:cubicBezTo>
                <a:cubicBezTo>
                  <a:pt x="1085036" y="548725"/>
                  <a:pt x="1089322" y="568061"/>
                  <a:pt x="1082083" y="581968"/>
                </a:cubicBezTo>
                <a:cubicBezTo>
                  <a:pt x="1076273" y="593207"/>
                  <a:pt x="1067034" y="598065"/>
                  <a:pt x="1055032" y="593779"/>
                </a:cubicBezTo>
                <a:cubicBezTo>
                  <a:pt x="1051413" y="592541"/>
                  <a:pt x="1047698" y="587587"/>
                  <a:pt x="1047031" y="583777"/>
                </a:cubicBezTo>
                <a:cubicBezTo>
                  <a:pt x="1046555" y="581110"/>
                  <a:pt x="1050746" y="577110"/>
                  <a:pt x="1053604" y="574443"/>
                </a:cubicBezTo>
                <a:cubicBezTo>
                  <a:pt x="1057318" y="570919"/>
                  <a:pt x="1065605" y="567109"/>
                  <a:pt x="1065129" y="565204"/>
                </a:cubicBezTo>
                <a:cubicBezTo>
                  <a:pt x="1063795" y="559965"/>
                  <a:pt x="1059700" y="553107"/>
                  <a:pt x="1055128" y="551583"/>
                </a:cubicBezTo>
                <a:cubicBezTo>
                  <a:pt x="1049984" y="549868"/>
                  <a:pt x="1041793" y="551392"/>
                  <a:pt x="1037125" y="554726"/>
                </a:cubicBezTo>
                <a:cubicBezTo>
                  <a:pt x="1024267" y="563966"/>
                  <a:pt x="1020457" y="585111"/>
                  <a:pt x="1026743" y="603208"/>
                </a:cubicBezTo>
                <a:cubicBezTo>
                  <a:pt x="1036744" y="631974"/>
                  <a:pt x="1063700" y="640737"/>
                  <a:pt x="1084941" y="619115"/>
                </a:cubicBezTo>
                <a:cubicBezTo>
                  <a:pt x="1095895" y="607971"/>
                  <a:pt x="1103991" y="590445"/>
                  <a:pt x="1105991" y="574824"/>
                </a:cubicBezTo>
                <a:cubicBezTo>
                  <a:pt x="1111230" y="536248"/>
                  <a:pt x="1095799" y="503196"/>
                  <a:pt x="1073511" y="475288"/>
                </a:cubicBezTo>
                <a:close/>
                <a:moveTo>
                  <a:pt x="765282" y="821712"/>
                </a:moveTo>
                <a:cubicBezTo>
                  <a:pt x="824337" y="865718"/>
                  <a:pt x="890155" y="884005"/>
                  <a:pt x="962640" y="874862"/>
                </a:cubicBezTo>
                <a:cubicBezTo>
                  <a:pt x="1056461" y="862955"/>
                  <a:pt x="1061700" y="792375"/>
                  <a:pt x="1044364" y="727605"/>
                </a:cubicBezTo>
                <a:cubicBezTo>
                  <a:pt x="1040459" y="712937"/>
                  <a:pt x="1031982" y="708460"/>
                  <a:pt x="1014265" y="711889"/>
                </a:cubicBezTo>
                <a:cubicBezTo>
                  <a:pt x="977689" y="719032"/>
                  <a:pt x="940161" y="722080"/>
                  <a:pt x="902823" y="724462"/>
                </a:cubicBezTo>
                <a:cubicBezTo>
                  <a:pt x="890821" y="725224"/>
                  <a:pt x="883392" y="727033"/>
                  <a:pt x="879391" y="738749"/>
                </a:cubicBezTo>
                <a:cubicBezTo>
                  <a:pt x="870438" y="764657"/>
                  <a:pt x="881011" y="796185"/>
                  <a:pt x="904728" y="813044"/>
                </a:cubicBezTo>
                <a:cubicBezTo>
                  <a:pt x="929207" y="830475"/>
                  <a:pt x="961592" y="831713"/>
                  <a:pt x="982452" y="813139"/>
                </a:cubicBezTo>
                <a:cubicBezTo>
                  <a:pt x="989881" y="806472"/>
                  <a:pt x="996358" y="793327"/>
                  <a:pt x="995215" y="784088"/>
                </a:cubicBezTo>
                <a:cubicBezTo>
                  <a:pt x="994168" y="775706"/>
                  <a:pt x="983309" y="764657"/>
                  <a:pt x="974641" y="762276"/>
                </a:cubicBezTo>
                <a:cubicBezTo>
                  <a:pt x="965212" y="759704"/>
                  <a:pt x="953401" y="765705"/>
                  <a:pt x="942637" y="767991"/>
                </a:cubicBezTo>
                <a:cubicBezTo>
                  <a:pt x="942828" y="769991"/>
                  <a:pt x="943018" y="771991"/>
                  <a:pt x="943209" y="773992"/>
                </a:cubicBezTo>
                <a:cubicBezTo>
                  <a:pt x="949400" y="779230"/>
                  <a:pt x="955591" y="784469"/>
                  <a:pt x="962449" y="790279"/>
                </a:cubicBezTo>
                <a:cubicBezTo>
                  <a:pt x="951210" y="803424"/>
                  <a:pt x="940447" y="800757"/>
                  <a:pt x="930350" y="791708"/>
                </a:cubicBezTo>
                <a:cubicBezTo>
                  <a:pt x="918920" y="781516"/>
                  <a:pt x="916348" y="761228"/>
                  <a:pt x="927588" y="754942"/>
                </a:cubicBezTo>
                <a:cubicBezTo>
                  <a:pt x="941685" y="747036"/>
                  <a:pt x="958639" y="740464"/>
                  <a:pt x="974546" y="740083"/>
                </a:cubicBezTo>
                <a:cubicBezTo>
                  <a:pt x="997120" y="739511"/>
                  <a:pt x="1012646" y="757037"/>
                  <a:pt x="1016075" y="778849"/>
                </a:cubicBezTo>
                <a:cubicBezTo>
                  <a:pt x="1019790" y="802757"/>
                  <a:pt x="1006360" y="828856"/>
                  <a:pt x="984262" y="839524"/>
                </a:cubicBezTo>
                <a:cubicBezTo>
                  <a:pt x="925492" y="867718"/>
                  <a:pt x="849769" y="820759"/>
                  <a:pt x="858246" y="756466"/>
                </a:cubicBezTo>
                <a:cubicBezTo>
                  <a:pt x="859770" y="744750"/>
                  <a:pt x="861484" y="733034"/>
                  <a:pt x="863199" y="720747"/>
                </a:cubicBezTo>
                <a:cubicBezTo>
                  <a:pt x="850816" y="716842"/>
                  <a:pt x="838339" y="712937"/>
                  <a:pt x="826909" y="709412"/>
                </a:cubicBezTo>
                <a:cubicBezTo>
                  <a:pt x="806049" y="747417"/>
                  <a:pt x="786142" y="783517"/>
                  <a:pt x="765282" y="821712"/>
                </a:cubicBezTo>
                <a:close/>
                <a:moveTo>
                  <a:pt x="1148568" y="359368"/>
                </a:moveTo>
                <a:cubicBezTo>
                  <a:pt x="1136662" y="371465"/>
                  <a:pt x="1127422" y="364988"/>
                  <a:pt x="1119707" y="358702"/>
                </a:cubicBezTo>
                <a:cubicBezTo>
                  <a:pt x="1105896" y="347557"/>
                  <a:pt x="1102943" y="331936"/>
                  <a:pt x="1107610" y="315744"/>
                </a:cubicBezTo>
                <a:cubicBezTo>
                  <a:pt x="1112183" y="299837"/>
                  <a:pt x="1123898" y="290598"/>
                  <a:pt x="1140567" y="288121"/>
                </a:cubicBezTo>
                <a:cubicBezTo>
                  <a:pt x="1159045" y="285359"/>
                  <a:pt x="1177048" y="291836"/>
                  <a:pt x="1186477" y="305266"/>
                </a:cubicBezTo>
                <a:cubicBezTo>
                  <a:pt x="1204194" y="330317"/>
                  <a:pt x="1227054" y="340985"/>
                  <a:pt x="1255629" y="348510"/>
                </a:cubicBezTo>
                <a:cubicBezTo>
                  <a:pt x="1276012" y="353844"/>
                  <a:pt x="1293729" y="369370"/>
                  <a:pt x="1312779" y="380133"/>
                </a:cubicBezTo>
                <a:cubicBezTo>
                  <a:pt x="1332210" y="391182"/>
                  <a:pt x="1351927" y="391753"/>
                  <a:pt x="1371834" y="381276"/>
                </a:cubicBezTo>
                <a:cubicBezTo>
                  <a:pt x="1386312" y="373656"/>
                  <a:pt x="1400504" y="365274"/>
                  <a:pt x="1415554" y="358606"/>
                </a:cubicBezTo>
                <a:cubicBezTo>
                  <a:pt x="1455654" y="340985"/>
                  <a:pt x="1497659" y="346605"/>
                  <a:pt x="1539569" y="348510"/>
                </a:cubicBezTo>
                <a:cubicBezTo>
                  <a:pt x="1572430" y="350034"/>
                  <a:pt x="1605482" y="348796"/>
                  <a:pt x="1638439" y="348796"/>
                </a:cubicBezTo>
                <a:cubicBezTo>
                  <a:pt x="1600624" y="350701"/>
                  <a:pt x="1568049" y="338318"/>
                  <a:pt x="1538426" y="315839"/>
                </a:cubicBezTo>
                <a:cubicBezTo>
                  <a:pt x="1520614" y="302314"/>
                  <a:pt x="1500326" y="298885"/>
                  <a:pt x="1479847" y="306981"/>
                </a:cubicBezTo>
                <a:cubicBezTo>
                  <a:pt x="1454606" y="316982"/>
                  <a:pt x="1428984" y="327079"/>
                  <a:pt x="1405648" y="340699"/>
                </a:cubicBezTo>
                <a:cubicBezTo>
                  <a:pt x="1372501" y="360130"/>
                  <a:pt x="1340973" y="359940"/>
                  <a:pt x="1309541" y="340033"/>
                </a:cubicBezTo>
                <a:cubicBezTo>
                  <a:pt x="1292110" y="329079"/>
                  <a:pt x="1276108" y="315839"/>
                  <a:pt x="1260106" y="302790"/>
                </a:cubicBezTo>
                <a:cubicBezTo>
                  <a:pt x="1234102" y="281549"/>
                  <a:pt x="1204861" y="267833"/>
                  <a:pt x="1171904" y="261737"/>
                </a:cubicBezTo>
                <a:cubicBezTo>
                  <a:pt x="1132947" y="254593"/>
                  <a:pt x="1100562" y="276596"/>
                  <a:pt x="1092370" y="315649"/>
                </a:cubicBezTo>
                <a:cubicBezTo>
                  <a:pt x="1087798" y="337461"/>
                  <a:pt x="1098752" y="360035"/>
                  <a:pt x="1120755" y="373846"/>
                </a:cubicBezTo>
                <a:cubicBezTo>
                  <a:pt x="1142091" y="387277"/>
                  <a:pt x="1167237" y="388420"/>
                  <a:pt x="1183715" y="374323"/>
                </a:cubicBezTo>
                <a:cubicBezTo>
                  <a:pt x="1189621" y="369274"/>
                  <a:pt x="1195431" y="358511"/>
                  <a:pt x="1194097" y="351653"/>
                </a:cubicBezTo>
                <a:cubicBezTo>
                  <a:pt x="1190192" y="330984"/>
                  <a:pt x="1177333" y="314410"/>
                  <a:pt x="1156759" y="308505"/>
                </a:cubicBezTo>
                <a:cubicBezTo>
                  <a:pt x="1149044" y="306314"/>
                  <a:pt x="1134662" y="310791"/>
                  <a:pt x="1130566" y="316982"/>
                </a:cubicBezTo>
                <a:cubicBezTo>
                  <a:pt x="1126565" y="322983"/>
                  <a:pt x="1130470" y="335746"/>
                  <a:pt x="1133614" y="344509"/>
                </a:cubicBezTo>
                <a:cubicBezTo>
                  <a:pt x="1135328" y="350129"/>
                  <a:pt x="1142472" y="353653"/>
                  <a:pt x="1148568" y="359368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4D71BB80-619A-46BD-BD48-703D33D6D715}"/>
              </a:ext>
            </a:extLst>
          </p:cNvPr>
          <p:cNvSpPr/>
          <p:nvPr/>
        </p:nvSpPr>
        <p:spPr>
          <a:xfrm>
            <a:off x="1026386" y="3674698"/>
            <a:ext cx="2810932" cy="1490689"/>
          </a:xfrm>
          <a:custGeom>
            <a:avLst/>
            <a:gdLst>
              <a:gd name="connsiteX0" fmla="*/ 1530803 w 3192311"/>
              <a:gd name="connsiteY0" fmla="*/ 1311807 h 1692941"/>
              <a:gd name="connsiteX1" fmla="*/ 1600027 w 3192311"/>
              <a:gd name="connsiteY1" fmla="*/ 1333428 h 1692941"/>
              <a:gd name="connsiteX2" fmla="*/ 1590579 w 3192311"/>
              <a:gd name="connsiteY2" fmla="*/ 1401561 h 1692941"/>
              <a:gd name="connsiteX3" fmla="*/ 1830949 w 3192311"/>
              <a:gd name="connsiteY3" fmla="*/ 1559990 h 1692941"/>
              <a:gd name="connsiteX4" fmla="*/ 1891630 w 3192311"/>
              <a:gd name="connsiteY4" fmla="*/ 1444255 h 1692941"/>
              <a:gd name="connsiteX5" fmla="*/ 1812416 w 3192311"/>
              <a:gd name="connsiteY5" fmla="*/ 1370311 h 1692941"/>
              <a:gd name="connsiteX6" fmla="*/ 1722846 w 3192311"/>
              <a:gd name="connsiteY6" fmla="*/ 1398652 h 1692941"/>
              <a:gd name="connsiteX7" fmla="*/ 1728114 w 3192311"/>
              <a:gd name="connsiteY7" fmla="*/ 1468783 h 1692941"/>
              <a:gd name="connsiteX8" fmla="*/ 1789341 w 3192311"/>
              <a:gd name="connsiteY8" fmla="*/ 1466057 h 1692941"/>
              <a:gd name="connsiteX9" fmla="*/ 1752642 w 3192311"/>
              <a:gd name="connsiteY9" fmla="*/ 1434989 h 1692941"/>
              <a:gd name="connsiteX10" fmla="*/ 1751551 w 3192311"/>
              <a:gd name="connsiteY10" fmla="*/ 1423544 h 1692941"/>
              <a:gd name="connsiteX11" fmla="*/ 1812597 w 3192311"/>
              <a:gd name="connsiteY11" fmla="*/ 1412643 h 1692941"/>
              <a:gd name="connsiteX12" fmla="*/ 1851841 w 3192311"/>
              <a:gd name="connsiteY12" fmla="*/ 1454248 h 1692941"/>
              <a:gd name="connsiteX13" fmla="*/ 1827496 w 3192311"/>
              <a:gd name="connsiteY13" fmla="*/ 1509662 h 1692941"/>
              <a:gd name="connsiteX14" fmla="*/ 1679241 w 3192311"/>
              <a:gd name="connsiteY14" fmla="*/ 1509480 h 1692941"/>
              <a:gd name="connsiteX15" fmla="*/ 1630912 w 3192311"/>
              <a:gd name="connsiteY15" fmla="*/ 1367766 h 1692941"/>
              <a:gd name="connsiteX16" fmla="*/ 1675608 w 3192311"/>
              <a:gd name="connsiteY16" fmla="*/ 1340514 h 1692941"/>
              <a:gd name="connsiteX17" fmla="*/ 1888178 w 3192311"/>
              <a:gd name="connsiteY17" fmla="*/ 1316532 h 1692941"/>
              <a:gd name="connsiteX18" fmla="*/ 1945590 w 3192311"/>
              <a:gd name="connsiteY18" fmla="*/ 1346510 h 1692941"/>
              <a:gd name="connsiteX19" fmla="*/ 1789706 w 3192311"/>
              <a:gd name="connsiteY19" fmla="*/ 1627394 h 1692941"/>
              <a:gd name="connsiteX20" fmla="*/ 1413436 w 3192311"/>
              <a:gd name="connsiteY20" fmla="*/ 1526014 h 1692941"/>
              <a:gd name="connsiteX21" fmla="*/ 1530803 w 3192311"/>
              <a:gd name="connsiteY21" fmla="*/ 1311807 h 1692941"/>
              <a:gd name="connsiteX22" fmla="*/ 2135648 w 3192311"/>
              <a:gd name="connsiteY22" fmla="*/ 458098 h 1692941"/>
              <a:gd name="connsiteX23" fmla="*/ 2188504 w 3192311"/>
              <a:gd name="connsiteY23" fmla="*/ 458253 h 1692941"/>
              <a:gd name="connsiteX24" fmla="*/ 2356745 w 3192311"/>
              <a:gd name="connsiteY24" fmla="*/ 536560 h 1692941"/>
              <a:gd name="connsiteX25" fmla="*/ 2451040 w 3192311"/>
              <a:gd name="connsiteY25" fmla="*/ 607600 h 1692941"/>
              <a:gd name="connsiteX26" fmla="*/ 2634359 w 3192311"/>
              <a:gd name="connsiteY26" fmla="*/ 608872 h 1692941"/>
              <a:gd name="connsiteX27" fmla="*/ 2775892 w 3192311"/>
              <a:gd name="connsiteY27" fmla="*/ 544554 h 1692941"/>
              <a:gd name="connsiteX28" fmla="*/ 2887627 w 3192311"/>
              <a:gd name="connsiteY28" fmla="*/ 561451 h 1692941"/>
              <a:gd name="connsiteX29" fmla="*/ 3078397 w 3192311"/>
              <a:gd name="connsiteY29" fmla="*/ 624315 h 1692941"/>
              <a:gd name="connsiteX30" fmla="*/ 2889807 w 3192311"/>
              <a:gd name="connsiteY30" fmla="*/ 623769 h 1692941"/>
              <a:gd name="connsiteX31" fmla="*/ 2653255 w 3192311"/>
              <a:gd name="connsiteY31" fmla="*/ 643029 h 1692941"/>
              <a:gd name="connsiteX32" fmla="*/ 2569861 w 3192311"/>
              <a:gd name="connsiteY32" fmla="*/ 686269 h 1692941"/>
              <a:gd name="connsiteX33" fmla="*/ 2457216 w 3192311"/>
              <a:gd name="connsiteY33" fmla="*/ 684088 h 1692941"/>
              <a:gd name="connsiteX34" fmla="*/ 2348205 w 3192311"/>
              <a:gd name="connsiteY34" fmla="*/ 623769 h 1692941"/>
              <a:gd name="connsiteX35" fmla="*/ 2216301 w 3192311"/>
              <a:gd name="connsiteY35" fmla="*/ 541285 h 1692941"/>
              <a:gd name="connsiteX36" fmla="*/ 2128730 w 3192311"/>
              <a:gd name="connsiteY36" fmla="*/ 508582 h 1692941"/>
              <a:gd name="connsiteX37" fmla="*/ 2065868 w 3192311"/>
              <a:gd name="connsiteY37" fmla="*/ 561269 h 1692941"/>
              <a:gd name="connsiteX38" fmla="*/ 2088940 w 3192311"/>
              <a:gd name="connsiteY38" fmla="*/ 643210 h 1692941"/>
              <a:gd name="connsiteX39" fmla="*/ 2144537 w 3192311"/>
              <a:gd name="connsiteY39" fmla="*/ 644118 h 1692941"/>
              <a:gd name="connsiteX40" fmla="*/ 2115467 w 3192311"/>
              <a:gd name="connsiteY40" fmla="*/ 616139 h 1692941"/>
              <a:gd name="connsiteX41" fmla="*/ 2109653 w 3192311"/>
              <a:gd name="connsiteY41" fmla="*/ 563631 h 1692941"/>
              <a:gd name="connsiteX42" fmla="*/ 2159617 w 3192311"/>
              <a:gd name="connsiteY42" fmla="*/ 547461 h 1692941"/>
              <a:gd name="connsiteX43" fmla="*/ 2230838 w 3192311"/>
              <a:gd name="connsiteY43" fmla="*/ 629764 h 1692941"/>
              <a:gd name="connsiteX44" fmla="*/ 2211033 w 3192311"/>
              <a:gd name="connsiteY44" fmla="*/ 673006 h 1692941"/>
              <a:gd name="connsiteX45" fmla="*/ 2090939 w 3192311"/>
              <a:gd name="connsiteY45" fmla="*/ 672098 h 1692941"/>
              <a:gd name="connsiteX46" fmla="*/ 2036798 w 3192311"/>
              <a:gd name="connsiteY46" fmla="*/ 561088 h 1692941"/>
              <a:gd name="connsiteX47" fmla="*/ 2135648 w 3192311"/>
              <a:gd name="connsiteY47" fmla="*/ 458098 h 1692941"/>
              <a:gd name="connsiteX48" fmla="*/ 1106570 w 3192311"/>
              <a:gd name="connsiteY48" fmla="*/ 953 h 1692941"/>
              <a:gd name="connsiteX49" fmla="*/ 1221395 w 3192311"/>
              <a:gd name="connsiteY49" fmla="*/ 2587 h 1692941"/>
              <a:gd name="connsiteX50" fmla="*/ 1360747 w 3192311"/>
              <a:gd name="connsiteY50" fmla="*/ 66359 h 1692941"/>
              <a:gd name="connsiteX51" fmla="*/ 1407258 w 3192311"/>
              <a:gd name="connsiteY51" fmla="*/ 118139 h 1692941"/>
              <a:gd name="connsiteX52" fmla="*/ 1423792 w 3192311"/>
              <a:gd name="connsiteY52" fmla="*/ 238778 h 1692941"/>
              <a:gd name="connsiteX53" fmla="*/ 1395266 w 3192311"/>
              <a:gd name="connsiteY53" fmla="*/ 527839 h 1692941"/>
              <a:gd name="connsiteX54" fmla="*/ 1792249 w 3192311"/>
              <a:gd name="connsiteY54" fmla="*/ 677547 h 1692941"/>
              <a:gd name="connsiteX55" fmla="*/ 1863832 w 3192311"/>
              <a:gd name="connsiteY55" fmla="*/ 647932 h 1692941"/>
              <a:gd name="connsiteX56" fmla="*/ 1981564 w 3192311"/>
              <a:gd name="connsiteY56" fmla="*/ 741500 h 1692941"/>
              <a:gd name="connsiteX57" fmla="*/ 1896173 w 3192311"/>
              <a:gd name="connsiteY57" fmla="*/ 917552 h 1692941"/>
              <a:gd name="connsiteX58" fmla="*/ 1806601 w 3192311"/>
              <a:gd name="connsiteY58" fmla="*/ 915553 h 1692941"/>
              <a:gd name="connsiteX59" fmla="*/ 1787889 w 3192311"/>
              <a:gd name="connsiteY59" fmla="*/ 833615 h 1692941"/>
              <a:gd name="connsiteX60" fmla="*/ 1862378 w 3192311"/>
              <a:gd name="connsiteY60" fmla="*/ 774930 h 1692941"/>
              <a:gd name="connsiteX61" fmla="*/ 1878912 w 3192311"/>
              <a:gd name="connsiteY61" fmla="*/ 777837 h 1692941"/>
              <a:gd name="connsiteX62" fmla="*/ 1899261 w 3192311"/>
              <a:gd name="connsiteY62" fmla="*/ 810359 h 1692941"/>
              <a:gd name="connsiteX63" fmla="*/ 1868011 w 3192311"/>
              <a:gd name="connsiteY63" fmla="*/ 820350 h 1692941"/>
              <a:gd name="connsiteX64" fmla="*/ 1834581 w 3192311"/>
              <a:gd name="connsiteY64" fmla="*/ 823803 h 1692941"/>
              <a:gd name="connsiteX65" fmla="*/ 1858018 w 3192311"/>
              <a:gd name="connsiteY65" fmla="*/ 857597 h 1692941"/>
              <a:gd name="connsiteX66" fmla="*/ 1938324 w 3192311"/>
              <a:gd name="connsiteY66" fmla="*/ 832161 h 1692941"/>
              <a:gd name="connsiteX67" fmla="*/ 1893266 w 3192311"/>
              <a:gd name="connsiteY67" fmla="*/ 739139 h 1692941"/>
              <a:gd name="connsiteX68" fmla="*/ 1776987 w 3192311"/>
              <a:gd name="connsiteY68" fmla="*/ 773839 h 1692941"/>
              <a:gd name="connsiteX69" fmla="*/ 1748826 w 3192311"/>
              <a:gd name="connsiteY69" fmla="*/ 901928 h 1692941"/>
              <a:gd name="connsiteX70" fmla="*/ 1908708 w 3192311"/>
              <a:gd name="connsiteY70" fmla="*/ 953163 h 1692941"/>
              <a:gd name="connsiteX71" fmla="*/ 2001367 w 3192311"/>
              <a:gd name="connsiteY71" fmla="*/ 865227 h 1692941"/>
              <a:gd name="connsiteX72" fmla="*/ 2063867 w 3192311"/>
              <a:gd name="connsiteY72" fmla="*/ 1054361 h 1692941"/>
              <a:gd name="connsiteX73" fmla="*/ 2023714 w 3192311"/>
              <a:gd name="connsiteY73" fmla="*/ 1138845 h 1692941"/>
              <a:gd name="connsiteX74" fmla="*/ 1912705 w 3192311"/>
              <a:gd name="connsiteY74" fmla="*/ 1108504 h 1692941"/>
              <a:gd name="connsiteX75" fmla="*/ 1932510 w 3192311"/>
              <a:gd name="connsiteY75" fmla="*/ 1016027 h 1692941"/>
              <a:gd name="connsiteX76" fmla="*/ 1966848 w 3192311"/>
              <a:gd name="connsiteY76" fmla="*/ 1010029 h 1692941"/>
              <a:gd name="connsiteX77" fmla="*/ 1985924 w 3192311"/>
              <a:gd name="connsiteY77" fmla="*/ 1036011 h 1692941"/>
              <a:gd name="connsiteX78" fmla="*/ 1963941 w 3192311"/>
              <a:gd name="connsiteY78" fmla="*/ 1053634 h 1692941"/>
              <a:gd name="connsiteX79" fmla="*/ 1951405 w 3192311"/>
              <a:gd name="connsiteY79" fmla="*/ 1071440 h 1692941"/>
              <a:gd name="connsiteX80" fmla="*/ 1966666 w 3192311"/>
              <a:gd name="connsiteY80" fmla="*/ 1090516 h 1692941"/>
              <a:gd name="connsiteX81" fmla="*/ 2018265 w 3192311"/>
              <a:gd name="connsiteY81" fmla="*/ 1067987 h 1692941"/>
              <a:gd name="connsiteX82" fmla="*/ 1998643 w 3192311"/>
              <a:gd name="connsiteY82" fmla="*/ 982778 h 1692941"/>
              <a:gd name="connsiteX83" fmla="*/ 1918337 w 3192311"/>
              <a:gd name="connsiteY83" fmla="*/ 978417 h 1692941"/>
              <a:gd name="connsiteX84" fmla="*/ 1871645 w 3192311"/>
              <a:gd name="connsiteY84" fmla="*/ 1114317 h 1692941"/>
              <a:gd name="connsiteX85" fmla="*/ 1960488 w 3192311"/>
              <a:gd name="connsiteY85" fmla="*/ 1195167 h 1692941"/>
              <a:gd name="connsiteX86" fmla="*/ 2087122 w 3192311"/>
              <a:gd name="connsiteY86" fmla="*/ 1116316 h 1692941"/>
              <a:gd name="connsiteX87" fmla="*/ 2035343 w 3192311"/>
              <a:gd name="connsiteY87" fmla="*/ 852327 h 1692941"/>
              <a:gd name="connsiteX88" fmla="*/ 2015539 w 3192311"/>
              <a:gd name="connsiteY88" fmla="*/ 784378 h 1692941"/>
              <a:gd name="connsiteX89" fmla="*/ 1971935 w 3192311"/>
              <a:gd name="connsiteY89" fmla="*/ 646660 h 1692941"/>
              <a:gd name="connsiteX90" fmla="*/ 1860925 w 3192311"/>
              <a:gd name="connsiteY90" fmla="*/ 614502 h 1692941"/>
              <a:gd name="connsiteX91" fmla="*/ 1888360 w 3192311"/>
              <a:gd name="connsiteY91" fmla="*/ 509670 h 1692941"/>
              <a:gd name="connsiteX92" fmla="*/ 1653985 w 3192311"/>
              <a:gd name="connsiteY92" fmla="*/ 316720 h 1692941"/>
              <a:gd name="connsiteX93" fmla="*/ 1564597 w 3192311"/>
              <a:gd name="connsiteY93" fmla="*/ 438631 h 1692941"/>
              <a:gd name="connsiteX94" fmla="*/ 1628006 w 3192311"/>
              <a:gd name="connsiteY94" fmla="*/ 549822 h 1692941"/>
              <a:gd name="connsiteX95" fmla="*/ 1745738 w 3192311"/>
              <a:gd name="connsiteY95" fmla="*/ 525113 h 1692941"/>
              <a:gd name="connsiteX96" fmla="*/ 1750642 w 3192311"/>
              <a:gd name="connsiteY96" fmla="*/ 470426 h 1692941"/>
              <a:gd name="connsiteX97" fmla="*/ 1707402 w 3192311"/>
              <a:gd name="connsiteY97" fmla="*/ 442083 h 1692941"/>
              <a:gd name="connsiteX98" fmla="*/ 1674517 w 3192311"/>
              <a:gd name="connsiteY98" fmla="*/ 463705 h 1692941"/>
              <a:gd name="connsiteX99" fmla="*/ 1701950 w 3192311"/>
              <a:gd name="connsiteY99" fmla="*/ 477148 h 1692941"/>
              <a:gd name="connsiteX100" fmla="*/ 1719211 w 3192311"/>
              <a:gd name="connsiteY100" fmla="*/ 488776 h 1692941"/>
              <a:gd name="connsiteX101" fmla="*/ 1708128 w 3192311"/>
              <a:gd name="connsiteY101" fmla="*/ 511851 h 1692941"/>
              <a:gd name="connsiteX102" fmla="*/ 1607112 w 3192311"/>
              <a:gd name="connsiteY102" fmla="*/ 467338 h 1692941"/>
              <a:gd name="connsiteX103" fmla="*/ 1688142 w 3192311"/>
              <a:gd name="connsiteY103" fmla="*/ 350150 h 1692941"/>
              <a:gd name="connsiteX104" fmla="*/ 1846390 w 3192311"/>
              <a:gd name="connsiteY104" fmla="*/ 518754 h 1692941"/>
              <a:gd name="connsiteX105" fmla="*/ 1656166 w 3192311"/>
              <a:gd name="connsiteY105" fmla="*/ 682997 h 1692941"/>
              <a:gd name="connsiteX106" fmla="*/ 1440870 w 3192311"/>
              <a:gd name="connsiteY106" fmla="*/ 539285 h 1692941"/>
              <a:gd name="connsiteX107" fmla="*/ 1509910 w 3192311"/>
              <a:gd name="connsiteY107" fmla="*/ 174824 h 1692941"/>
              <a:gd name="connsiteX108" fmla="*/ 2055146 w 3192311"/>
              <a:gd name="connsiteY108" fmla="*/ 246045 h 1692941"/>
              <a:gd name="connsiteX109" fmla="*/ 2118372 w 3192311"/>
              <a:gd name="connsiteY109" fmla="*/ 414467 h 1692941"/>
              <a:gd name="connsiteX110" fmla="*/ 2010633 w 3192311"/>
              <a:gd name="connsiteY110" fmla="*/ 506399 h 1692941"/>
              <a:gd name="connsiteX111" fmla="*/ 2031346 w 3192311"/>
              <a:gd name="connsiteY111" fmla="*/ 669553 h 1692941"/>
              <a:gd name="connsiteX112" fmla="*/ 2189776 w 3192311"/>
              <a:gd name="connsiteY112" fmla="*/ 723151 h 1692941"/>
              <a:gd name="connsiteX113" fmla="*/ 2262266 w 3192311"/>
              <a:gd name="connsiteY113" fmla="*/ 664828 h 1692941"/>
              <a:gd name="connsiteX114" fmla="*/ 2311503 w 3192311"/>
              <a:gd name="connsiteY114" fmla="*/ 645933 h 1692941"/>
              <a:gd name="connsiteX115" fmla="*/ 2381816 w 3192311"/>
              <a:gd name="connsiteY115" fmla="*/ 683361 h 1692941"/>
              <a:gd name="connsiteX116" fmla="*/ 2456306 w 3192311"/>
              <a:gd name="connsiteY116" fmla="*/ 727692 h 1692941"/>
              <a:gd name="connsiteX117" fmla="*/ 2589299 w 3192311"/>
              <a:gd name="connsiteY117" fmla="*/ 724058 h 1692941"/>
              <a:gd name="connsiteX118" fmla="*/ 2916515 w 3192311"/>
              <a:gd name="connsiteY118" fmla="*/ 665555 h 1692941"/>
              <a:gd name="connsiteX119" fmla="*/ 3109282 w 3192311"/>
              <a:gd name="connsiteY119" fmla="*/ 654110 h 1692941"/>
              <a:gd name="connsiteX120" fmla="*/ 3192311 w 3192311"/>
              <a:gd name="connsiteY120" fmla="*/ 612686 h 1692941"/>
              <a:gd name="connsiteX121" fmla="*/ 2922872 w 3192311"/>
              <a:gd name="connsiteY121" fmla="*/ 735686 h 1692941"/>
              <a:gd name="connsiteX122" fmla="*/ 2787336 w 3192311"/>
              <a:gd name="connsiteY122" fmla="*/ 705526 h 1692941"/>
              <a:gd name="connsiteX123" fmla="*/ 2550238 w 3192311"/>
              <a:gd name="connsiteY123" fmla="*/ 773658 h 1692941"/>
              <a:gd name="connsiteX124" fmla="*/ 2465391 w 3192311"/>
              <a:gd name="connsiteY124" fmla="*/ 845605 h 1692941"/>
              <a:gd name="connsiteX125" fmla="*/ 2390718 w 3192311"/>
              <a:gd name="connsiteY125" fmla="*/ 896115 h 1692941"/>
              <a:gd name="connsiteX126" fmla="*/ 2311685 w 3192311"/>
              <a:gd name="connsiteY126" fmla="*/ 895569 h 1692941"/>
              <a:gd name="connsiteX127" fmla="*/ 2314592 w 3192311"/>
              <a:gd name="connsiteY127" fmla="*/ 784378 h 1692941"/>
              <a:gd name="connsiteX128" fmla="*/ 2395624 w 3192311"/>
              <a:gd name="connsiteY128" fmla="*/ 754217 h 1692941"/>
              <a:gd name="connsiteX129" fmla="*/ 2423967 w 3192311"/>
              <a:gd name="connsiteY129" fmla="*/ 795098 h 1692941"/>
              <a:gd name="connsiteX130" fmla="*/ 2393079 w 3192311"/>
              <a:gd name="connsiteY130" fmla="*/ 820350 h 1692941"/>
              <a:gd name="connsiteX131" fmla="*/ 2372187 w 3192311"/>
              <a:gd name="connsiteY131" fmla="*/ 810176 h 1692941"/>
              <a:gd name="connsiteX132" fmla="*/ 2348931 w 3192311"/>
              <a:gd name="connsiteY132" fmla="*/ 795460 h 1692941"/>
              <a:gd name="connsiteX133" fmla="*/ 2334397 w 3192311"/>
              <a:gd name="connsiteY133" fmla="*/ 826529 h 1692941"/>
              <a:gd name="connsiteX134" fmla="*/ 2370369 w 3192311"/>
              <a:gd name="connsiteY134" fmla="*/ 856871 h 1692941"/>
              <a:gd name="connsiteX135" fmla="*/ 2455217 w 3192311"/>
              <a:gd name="connsiteY135" fmla="*/ 823984 h 1692941"/>
              <a:gd name="connsiteX136" fmla="*/ 2442316 w 3192311"/>
              <a:gd name="connsiteY136" fmla="*/ 736594 h 1692941"/>
              <a:gd name="connsiteX137" fmla="*/ 2346387 w 3192311"/>
              <a:gd name="connsiteY137" fmla="*/ 714973 h 1692941"/>
              <a:gd name="connsiteX138" fmla="*/ 2268807 w 3192311"/>
              <a:gd name="connsiteY138" fmla="*/ 899748 h 1692941"/>
              <a:gd name="connsiteX139" fmla="*/ 2280254 w 3192311"/>
              <a:gd name="connsiteY139" fmla="*/ 920097 h 1692941"/>
              <a:gd name="connsiteX140" fmla="*/ 2156889 w 3192311"/>
              <a:gd name="connsiteY140" fmla="*/ 1082341 h 1692941"/>
              <a:gd name="connsiteX141" fmla="*/ 1575135 w 3192311"/>
              <a:gd name="connsiteY141" fmla="*/ 1280741 h 1692941"/>
              <a:gd name="connsiteX142" fmla="*/ 1386364 w 3192311"/>
              <a:gd name="connsiteY142" fmla="*/ 1073982 h 1692941"/>
              <a:gd name="connsiteX143" fmla="*/ 1563507 w 3192311"/>
              <a:gd name="connsiteY143" fmla="*/ 884487 h 1692941"/>
              <a:gd name="connsiteX144" fmla="*/ 1658891 w 3192311"/>
              <a:gd name="connsiteY144" fmla="*/ 969696 h 1692941"/>
              <a:gd name="connsiteX145" fmla="*/ 1616922 w 3192311"/>
              <a:gd name="connsiteY145" fmla="*/ 1090516 h 1692941"/>
              <a:gd name="connsiteX146" fmla="*/ 1559874 w 3192311"/>
              <a:gd name="connsiteY146" fmla="*/ 1122312 h 1692941"/>
              <a:gd name="connsiteX147" fmla="*/ 1489742 w 3192311"/>
              <a:gd name="connsiteY147" fmla="*/ 1110319 h 1692941"/>
              <a:gd name="connsiteX148" fmla="*/ 1474118 w 3192311"/>
              <a:gd name="connsiteY148" fmla="*/ 1025837 h 1692941"/>
              <a:gd name="connsiteX149" fmla="*/ 1533711 w 3192311"/>
              <a:gd name="connsiteY149" fmla="*/ 969332 h 1692941"/>
              <a:gd name="connsiteX150" fmla="*/ 1563507 w 3192311"/>
              <a:gd name="connsiteY150" fmla="*/ 979871 h 1692941"/>
              <a:gd name="connsiteX151" fmla="*/ 1548791 w 3192311"/>
              <a:gd name="connsiteY151" fmla="*/ 1003126 h 1692941"/>
              <a:gd name="connsiteX152" fmla="*/ 1538434 w 3192311"/>
              <a:gd name="connsiteY152" fmla="*/ 1022748 h 1692941"/>
              <a:gd name="connsiteX153" fmla="*/ 1561146 w 3192311"/>
              <a:gd name="connsiteY153" fmla="*/ 1032923 h 1692941"/>
              <a:gd name="connsiteX154" fmla="*/ 1595484 w 3192311"/>
              <a:gd name="connsiteY154" fmla="*/ 1009667 h 1692941"/>
              <a:gd name="connsiteX155" fmla="*/ 1592396 w 3192311"/>
              <a:gd name="connsiteY155" fmla="*/ 954797 h 1692941"/>
              <a:gd name="connsiteX156" fmla="*/ 1533892 w 3192311"/>
              <a:gd name="connsiteY156" fmla="*/ 928272 h 1692941"/>
              <a:gd name="connsiteX157" fmla="*/ 1433240 w 3192311"/>
              <a:gd name="connsiteY157" fmla="*/ 1022384 h 1692941"/>
              <a:gd name="connsiteX158" fmla="*/ 1481748 w 3192311"/>
              <a:gd name="connsiteY158" fmla="*/ 1153561 h 1692941"/>
              <a:gd name="connsiteX159" fmla="*/ 1527352 w 3192311"/>
              <a:gd name="connsiteY159" fmla="*/ 1168642 h 1692941"/>
              <a:gd name="connsiteX160" fmla="*/ 1704676 w 3192311"/>
              <a:gd name="connsiteY160" fmla="*/ 1009122 h 1692941"/>
              <a:gd name="connsiteX161" fmla="*/ 1546247 w 3192311"/>
              <a:gd name="connsiteY161" fmla="*/ 841971 h 1692941"/>
              <a:gd name="connsiteX162" fmla="*/ 1348393 w 3192311"/>
              <a:gd name="connsiteY162" fmla="*/ 1032196 h 1692941"/>
              <a:gd name="connsiteX163" fmla="*/ 1348211 w 3192311"/>
              <a:gd name="connsiteY163" fmla="*/ 1121404 h 1692941"/>
              <a:gd name="connsiteX164" fmla="*/ 1050611 w 3192311"/>
              <a:gd name="connsiteY164" fmla="*/ 1102325 h 1692941"/>
              <a:gd name="connsiteX165" fmla="*/ 996287 w 3192311"/>
              <a:gd name="connsiteY165" fmla="*/ 956978 h 1692941"/>
              <a:gd name="connsiteX166" fmla="*/ 1140727 w 3192311"/>
              <a:gd name="connsiteY166" fmla="*/ 779109 h 1692941"/>
              <a:gd name="connsiteX167" fmla="*/ 1244650 w 3192311"/>
              <a:gd name="connsiteY167" fmla="*/ 804000 h 1692941"/>
              <a:gd name="connsiteX168" fmla="*/ 1261547 w 3192311"/>
              <a:gd name="connsiteY168" fmla="*/ 928091 h 1692941"/>
              <a:gd name="connsiteX169" fmla="*/ 1164709 w 3192311"/>
              <a:gd name="connsiteY169" fmla="*/ 975146 h 1692941"/>
              <a:gd name="connsiteX170" fmla="*/ 1112930 w 3192311"/>
              <a:gd name="connsiteY170" fmla="*/ 920459 h 1692941"/>
              <a:gd name="connsiteX171" fmla="*/ 1132187 w 3192311"/>
              <a:gd name="connsiteY171" fmla="*/ 884304 h 1692941"/>
              <a:gd name="connsiteX172" fmla="*/ 1171431 w 3192311"/>
              <a:gd name="connsiteY172" fmla="*/ 894842 h 1692941"/>
              <a:gd name="connsiteX173" fmla="*/ 1203226 w 3192311"/>
              <a:gd name="connsiteY173" fmla="*/ 910104 h 1692941"/>
              <a:gd name="connsiteX174" fmla="*/ 1199230 w 3192311"/>
              <a:gd name="connsiteY174" fmla="*/ 867953 h 1692941"/>
              <a:gd name="connsiteX175" fmla="*/ 1119832 w 3192311"/>
              <a:gd name="connsiteY175" fmla="*/ 843062 h 1692941"/>
              <a:gd name="connsiteX176" fmla="*/ 1067326 w 3192311"/>
              <a:gd name="connsiteY176" fmla="*/ 924093 h 1692941"/>
              <a:gd name="connsiteX177" fmla="*/ 1214673 w 3192311"/>
              <a:gd name="connsiteY177" fmla="*/ 1016389 h 1692941"/>
              <a:gd name="connsiteX178" fmla="*/ 1308967 w 3192311"/>
              <a:gd name="connsiteY178" fmla="*/ 837065 h 1692941"/>
              <a:gd name="connsiteX179" fmla="*/ 1132006 w 3192311"/>
              <a:gd name="connsiteY179" fmla="*/ 735867 h 1692941"/>
              <a:gd name="connsiteX180" fmla="*/ 952865 w 3192311"/>
              <a:gd name="connsiteY180" fmla="*/ 1032923 h 1692941"/>
              <a:gd name="connsiteX181" fmla="*/ 1014638 w 3192311"/>
              <a:gd name="connsiteY181" fmla="*/ 1130487 h 1692941"/>
              <a:gd name="connsiteX182" fmla="*/ 1055153 w 3192311"/>
              <a:gd name="connsiteY182" fmla="*/ 1160648 h 1692941"/>
              <a:gd name="connsiteX183" fmla="*/ 683608 w 3192311"/>
              <a:gd name="connsiteY183" fmla="*/ 1343603 h 1692941"/>
              <a:gd name="connsiteX184" fmla="*/ 496836 w 3192311"/>
              <a:gd name="connsiteY184" fmla="*/ 1212790 h 1692941"/>
              <a:gd name="connsiteX185" fmla="*/ 573689 w 3192311"/>
              <a:gd name="connsiteY185" fmla="*/ 1001309 h 1692941"/>
              <a:gd name="connsiteX186" fmla="*/ 706863 w 3192311"/>
              <a:gd name="connsiteY186" fmla="*/ 971877 h 1692941"/>
              <a:gd name="connsiteX187" fmla="*/ 746472 w 3192311"/>
              <a:gd name="connsiteY187" fmla="*/ 1069260 h 1692941"/>
              <a:gd name="connsiteX188" fmla="*/ 636007 w 3192311"/>
              <a:gd name="connsiteY188" fmla="*/ 1124673 h 1692941"/>
              <a:gd name="connsiteX189" fmla="*/ 613660 w 3192311"/>
              <a:gd name="connsiteY189" fmla="*/ 1071621 h 1692941"/>
              <a:gd name="connsiteX190" fmla="*/ 641276 w 3192311"/>
              <a:gd name="connsiteY190" fmla="*/ 1054906 h 1692941"/>
              <a:gd name="connsiteX191" fmla="*/ 665439 w 3192311"/>
              <a:gd name="connsiteY191" fmla="*/ 1073982 h 1692941"/>
              <a:gd name="connsiteX192" fmla="*/ 688514 w 3192311"/>
              <a:gd name="connsiteY192" fmla="*/ 1093788 h 1692941"/>
              <a:gd name="connsiteX193" fmla="*/ 697416 w 3192311"/>
              <a:gd name="connsiteY193" fmla="*/ 1060720 h 1692941"/>
              <a:gd name="connsiteX194" fmla="*/ 622562 w 3192311"/>
              <a:gd name="connsiteY194" fmla="*/ 1016570 h 1692941"/>
              <a:gd name="connsiteX195" fmla="*/ 568964 w 3192311"/>
              <a:gd name="connsiteY195" fmla="*/ 1094514 h 1692941"/>
              <a:gd name="connsiteX196" fmla="*/ 689967 w 3192311"/>
              <a:gd name="connsiteY196" fmla="*/ 1169550 h 1692941"/>
              <a:gd name="connsiteX197" fmla="*/ 792256 w 3192311"/>
              <a:gd name="connsiteY197" fmla="*/ 1002035 h 1692941"/>
              <a:gd name="connsiteX198" fmla="*/ 683427 w 3192311"/>
              <a:gd name="connsiteY198" fmla="*/ 925728 h 1692941"/>
              <a:gd name="connsiteX199" fmla="*/ 450324 w 3192311"/>
              <a:gd name="connsiteY199" fmla="*/ 1116860 h 1692941"/>
              <a:gd name="connsiteX200" fmla="*/ 663986 w 3192311"/>
              <a:gd name="connsiteY200" fmla="*/ 1387571 h 1692941"/>
              <a:gd name="connsiteX201" fmla="*/ 1062420 w 3192311"/>
              <a:gd name="connsiteY201" fmla="*/ 1195348 h 1692941"/>
              <a:gd name="connsiteX202" fmla="*/ 1111111 w 3192311"/>
              <a:gd name="connsiteY202" fmla="*/ 1180813 h 1692941"/>
              <a:gd name="connsiteX203" fmla="*/ 1357840 w 3192311"/>
              <a:gd name="connsiteY203" fmla="*/ 1158649 h 1692941"/>
              <a:gd name="connsiteX204" fmla="*/ 1485927 w 3192311"/>
              <a:gd name="connsiteY204" fmla="*/ 1299817 h 1692941"/>
              <a:gd name="connsiteX205" fmla="*/ 1449228 w 3192311"/>
              <a:gd name="connsiteY205" fmla="*/ 1369403 h 1692941"/>
              <a:gd name="connsiteX206" fmla="*/ 1309875 w 3192311"/>
              <a:gd name="connsiteY206" fmla="*/ 1567803 h 1692941"/>
              <a:gd name="connsiteX207" fmla="*/ 1121831 w 3192311"/>
              <a:gd name="connsiteY207" fmla="*/ 1566349 h 1692941"/>
              <a:gd name="connsiteX208" fmla="*/ 1098030 w 3192311"/>
              <a:gd name="connsiteY208" fmla="*/ 1429904 h 1692941"/>
              <a:gd name="connsiteX209" fmla="*/ 1207587 w 3192311"/>
              <a:gd name="connsiteY209" fmla="*/ 1318712 h 1692941"/>
              <a:gd name="connsiteX210" fmla="*/ 1269905 w 3192311"/>
              <a:gd name="connsiteY210" fmla="*/ 1344513 h 1692941"/>
              <a:gd name="connsiteX211" fmla="*/ 1260639 w 3192311"/>
              <a:gd name="connsiteY211" fmla="*/ 1425362 h 1692941"/>
              <a:gd name="connsiteX212" fmla="*/ 1207587 w 3192311"/>
              <a:gd name="connsiteY212" fmla="*/ 1431721 h 1692941"/>
              <a:gd name="connsiteX213" fmla="*/ 1169251 w 3192311"/>
              <a:gd name="connsiteY213" fmla="*/ 1433902 h 1692941"/>
              <a:gd name="connsiteX214" fmla="*/ 1191053 w 3192311"/>
              <a:gd name="connsiteY214" fmla="*/ 1477323 h 1692941"/>
              <a:gd name="connsiteX215" fmla="*/ 1300428 w 3192311"/>
              <a:gd name="connsiteY215" fmla="*/ 1445711 h 1692941"/>
              <a:gd name="connsiteX216" fmla="*/ 1301336 w 3192311"/>
              <a:gd name="connsiteY216" fmla="*/ 1306903 h 1692941"/>
              <a:gd name="connsiteX217" fmla="*/ 1173430 w 3192311"/>
              <a:gd name="connsiteY217" fmla="*/ 1280560 h 1692941"/>
              <a:gd name="connsiteX218" fmla="*/ 1051883 w 3192311"/>
              <a:gd name="connsiteY218" fmla="*/ 1411190 h 1692941"/>
              <a:gd name="connsiteX219" fmla="*/ 1039891 w 3192311"/>
              <a:gd name="connsiteY219" fmla="*/ 1447891 h 1692941"/>
              <a:gd name="connsiteX220" fmla="*/ 877466 w 3192311"/>
              <a:gd name="connsiteY220" fmla="*/ 1387207 h 1692941"/>
              <a:gd name="connsiteX221" fmla="*/ 786623 w 3192311"/>
              <a:gd name="connsiteY221" fmla="*/ 1416277 h 1692941"/>
              <a:gd name="connsiteX222" fmla="*/ 755374 w 3192311"/>
              <a:gd name="connsiteY222" fmla="*/ 1513479 h 1692941"/>
              <a:gd name="connsiteX223" fmla="*/ 865293 w 3192311"/>
              <a:gd name="connsiteY223" fmla="*/ 1575251 h 1692941"/>
              <a:gd name="connsiteX224" fmla="*/ 937967 w 3192311"/>
              <a:gd name="connsiteY224" fmla="*/ 1500762 h 1692941"/>
              <a:gd name="connsiteX225" fmla="*/ 896907 w 3192311"/>
              <a:gd name="connsiteY225" fmla="*/ 1458611 h 1692941"/>
              <a:gd name="connsiteX226" fmla="*/ 841129 w 3192311"/>
              <a:gd name="connsiteY226" fmla="*/ 1479322 h 1692941"/>
              <a:gd name="connsiteX227" fmla="*/ 842945 w 3192311"/>
              <a:gd name="connsiteY227" fmla="*/ 1505666 h 1692941"/>
              <a:gd name="connsiteX228" fmla="*/ 866927 w 3192311"/>
              <a:gd name="connsiteY228" fmla="*/ 1502942 h 1692941"/>
              <a:gd name="connsiteX229" fmla="*/ 895270 w 3192311"/>
              <a:gd name="connsiteY229" fmla="*/ 1498036 h 1692941"/>
              <a:gd name="connsiteX230" fmla="*/ 838584 w 3192311"/>
              <a:gd name="connsiteY230" fmla="*/ 1530194 h 1692941"/>
              <a:gd name="connsiteX231" fmla="*/ 794980 w 3192311"/>
              <a:gd name="connsiteY231" fmla="*/ 1488224 h 1692941"/>
              <a:gd name="connsiteX232" fmla="*/ 826594 w 3192311"/>
              <a:gd name="connsiteY232" fmla="*/ 1441531 h 1692941"/>
              <a:gd name="connsiteX233" fmla="*/ 1020269 w 3192311"/>
              <a:gd name="connsiteY233" fmla="*/ 1490587 h 1692941"/>
              <a:gd name="connsiteX234" fmla="*/ 1019725 w 3192311"/>
              <a:gd name="connsiteY234" fmla="*/ 1551450 h 1692941"/>
              <a:gd name="connsiteX235" fmla="*/ 641457 w 3192311"/>
              <a:gd name="connsiteY235" fmla="*/ 1633209 h 1692941"/>
              <a:gd name="connsiteX236" fmla="*/ 632374 w 3192311"/>
              <a:gd name="connsiteY236" fmla="*/ 1626304 h 1692941"/>
              <a:gd name="connsiteX237" fmla="*/ 647997 w 3192311"/>
              <a:gd name="connsiteY237" fmla="*/ 1576159 h 1692941"/>
              <a:gd name="connsiteX238" fmla="*/ 589313 w 3192311"/>
              <a:gd name="connsiteY238" fmla="*/ 1400472 h 1692941"/>
              <a:gd name="connsiteX239" fmla="*/ 395638 w 3192311"/>
              <a:gd name="connsiteY239" fmla="*/ 1428269 h 1692941"/>
              <a:gd name="connsiteX240" fmla="*/ 362754 w 3192311"/>
              <a:gd name="connsiteY240" fmla="*/ 1556175 h 1692941"/>
              <a:gd name="connsiteX241" fmla="*/ 502469 w 3192311"/>
              <a:gd name="connsiteY241" fmla="*/ 1607409 h 1692941"/>
              <a:gd name="connsiteX242" fmla="*/ 546254 w 3192311"/>
              <a:gd name="connsiteY242" fmla="*/ 1559990 h 1692941"/>
              <a:gd name="connsiteX243" fmla="*/ 529358 w 3192311"/>
              <a:gd name="connsiteY243" fmla="*/ 1504395 h 1692941"/>
              <a:gd name="connsiteX244" fmla="*/ 489387 w 3192311"/>
              <a:gd name="connsiteY244" fmla="*/ 1497671 h 1692941"/>
              <a:gd name="connsiteX245" fmla="*/ 503558 w 3192311"/>
              <a:gd name="connsiteY245" fmla="*/ 1528378 h 1692941"/>
              <a:gd name="connsiteX246" fmla="*/ 494110 w 3192311"/>
              <a:gd name="connsiteY246" fmla="*/ 1569256 h 1692941"/>
              <a:gd name="connsiteX247" fmla="*/ 405631 w 3192311"/>
              <a:gd name="connsiteY247" fmla="*/ 1544366 h 1692941"/>
              <a:gd name="connsiteX248" fmla="*/ 410899 w 3192311"/>
              <a:gd name="connsiteY248" fmla="*/ 1474416 h 1692941"/>
              <a:gd name="connsiteX249" fmla="*/ 559881 w 3192311"/>
              <a:gd name="connsiteY249" fmla="*/ 1431903 h 1692941"/>
              <a:gd name="connsiteX250" fmla="*/ 604393 w 3192311"/>
              <a:gd name="connsiteY250" fmla="*/ 1578704 h 1692941"/>
              <a:gd name="connsiteX251" fmla="*/ 372745 w 3192311"/>
              <a:gd name="connsiteY251" fmla="*/ 1681720 h 1692941"/>
              <a:gd name="connsiteX252" fmla="*/ 207048 w 3192311"/>
              <a:gd name="connsiteY252" fmla="*/ 1362862 h 1692941"/>
              <a:gd name="connsiteX253" fmla="*/ 221583 w 3192311"/>
              <a:gd name="connsiteY253" fmla="*/ 1316351 h 1692941"/>
              <a:gd name="connsiteX254" fmla="*/ 286808 w 3192311"/>
              <a:gd name="connsiteY254" fmla="*/ 1230958 h 1692941"/>
              <a:gd name="connsiteX255" fmla="*/ 360573 w 3192311"/>
              <a:gd name="connsiteY255" fmla="*/ 1021114 h 1692941"/>
              <a:gd name="connsiteX256" fmla="*/ 286263 w 3192311"/>
              <a:gd name="connsiteY256" fmla="*/ 955162 h 1692941"/>
              <a:gd name="connsiteX257" fmla="*/ 175072 w 3192311"/>
              <a:gd name="connsiteY257" fmla="*/ 989681 h 1692941"/>
              <a:gd name="connsiteX258" fmla="*/ 209228 w 3192311"/>
              <a:gd name="connsiteY258" fmla="*/ 1099783 h 1692941"/>
              <a:gd name="connsiteX259" fmla="*/ 237209 w 3192311"/>
              <a:gd name="connsiteY259" fmla="*/ 1092515 h 1692941"/>
              <a:gd name="connsiteX260" fmla="*/ 222129 w 3192311"/>
              <a:gd name="connsiteY260" fmla="*/ 1070894 h 1692941"/>
              <a:gd name="connsiteX261" fmla="*/ 202871 w 3192311"/>
              <a:gd name="connsiteY261" fmla="*/ 1038010 h 1692941"/>
              <a:gd name="connsiteX262" fmla="*/ 227034 w 3192311"/>
              <a:gd name="connsiteY262" fmla="*/ 1004580 h 1692941"/>
              <a:gd name="connsiteX263" fmla="*/ 323691 w 3192311"/>
              <a:gd name="connsiteY263" fmla="*/ 1053998 h 1692941"/>
              <a:gd name="connsiteX264" fmla="*/ 226670 w 3192311"/>
              <a:gd name="connsiteY264" fmla="*/ 1208248 h 1692941"/>
              <a:gd name="connsiteX265" fmla="*/ 195785 w 3192311"/>
              <a:gd name="connsiteY265" fmla="*/ 1209702 h 1692941"/>
              <a:gd name="connsiteX266" fmla="*/ 5560 w 3192311"/>
              <a:gd name="connsiteY266" fmla="*/ 921005 h 1692941"/>
              <a:gd name="connsiteX267" fmla="*/ 160901 w 3192311"/>
              <a:gd name="connsiteY267" fmla="*/ 812721 h 1692941"/>
              <a:gd name="connsiteX268" fmla="*/ 207413 w 3192311"/>
              <a:gd name="connsiteY268" fmla="*/ 846877 h 1692941"/>
              <a:gd name="connsiteX269" fmla="*/ 536806 w 3192311"/>
              <a:gd name="connsiteY269" fmla="*/ 886121 h 1692941"/>
              <a:gd name="connsiteX270" fmla="*/ 562242 w 3192311"/>
              <a:gd name="connsiteY270" fmla="*/ 745134 h 1692941"/>
              <a:gd name="connsiteX271" fmla="*/ 488842 w 3192311"/>
              <a:gd name="connsiteY271" fmla="*/ 650839 h 1692941"/>
              <a:gd name="connsiteX272" fmla="*/ 356030 w 3192311"/>
              <a:gd name="connsiteY272" fmla="*/ 664828 h 1692941"/>
              <a:gd name="connsiteX273" fmla="*/ 347309 w 3192311"/>
              <a:gd name="connsiteY273" fmla="*/ 796732 h 1692941"/>
              <a:gd name="connsiteX274" fmla="*/ 425980 w 3192311"/>
              <a:gd name="connsiteY274" fmla="*/ 828163 h 1692941"/>
              <a:gd name="connsiteX275" fmla="*/ 474126 w 3192311"/>
              <a:gd name="connsiteY275" fmla="*/ 785286 h 1692941"/>
              <a:gd name="connsiteX276" fmla="*/ 460680 w 3192311"/>
              <a:gd name="connsiteY276" fmla="*/ 734960 h 1692941"/>
              <a:gd name="connsiteX277" fmla="*/ 402360 w 3192311"/>
              <a:gd name="connsiteY277" fmla="*/ 725693 h 1692941"/>
              <a:gd name="connsiteX278" fmla="*/ 392731 w 3192311"/>
              <a:gd name="connsiteY278" fmla="*/ 740955 h 1692941"/>
              <a:gd name="connsiteX279" fmla="*/ 407811 w 3192311"/>
              <a:gd name="connsiteY279" fmla="*/ 754944 h 1692941"/>
              <a:gd name="connsiteX280" fmla="*/ 436335 w 3192311"/>
              <a:gd name="connsiteY280" fmla="*/ 773658 h 1692941"/>
              <a:gd name="connsiteX281" fmla="*/ 425434 w 3192311"/>
              <a:gd name="connsiteY281" fmla="*/ 788919 h 1692941"/>
              <a:gd name="connsiteX282" fmla="*/ 387825 w 3192311"/>
              <a:gd name="connsiteY282" fmla="*/ 778926 h 1692941"/>
              <a:gd name="connsiteX283" fmla="*/ 383102 w 3192311"/>
              <a:gd name="connsiteY283" fmla="*/ 696442 h 1692941"/>
              <a:gd name="connsiteX284" fmla="*/ 465040 w 3192311"/>
              <a:gd name="connsiteY284" fmla="*/ 682270 h 1692941"/>
              <a:gd name="connsiteX285" fmla="*/ 528993 w 3192311"/>
              <a:gd name="connsiteY285" fmla="*/ 814901 h 1692941"/>
              <a:gd name="connsiteX286" fmla="*/ 406720 w 3192311"/>
              <a:gd name="connsiteY286" fmla="*/ 903018 h 1692941"/>
              <a:gd name="connsiteX287" fmla="*/ 294257 w 3192311"/>
              <a:gd name="connsiteY287" fmla="*/ 872313 h 1692941"/>
              <a:gd name="connsiteX288" fmla="*/ 230304 w 3192311"/>
              <a:gd name="connsiteY288" fmla="*/ 785467 h 1692941"/>
              <a:gd name="connsiteX289" fmla="*/ 410718 w 3192311"/>
              <a:gd name="connsiteY289" fmla="*/ 534925 h 1692941"/>
              <a:gd name="connsiteX290" fmla="*/ 536444 w 3192311"/>
              <a:gd name="connsiteY290" fmla="*/ 555455 h 1692941"/>
              <a:gd name="connsiteX291" fmla="*/ 546800 w 3192311"/>
              <a:gd name="connsiteY291" fmla="*/ 587977 h 1692941"/>
              <a:gd name="connsiteX292" fmla="*/ 645455 w 3192311"/>
              <a:gd name="connsiteY292" fmla="*/ 799458 h 1692941"/>
              <a:gd name="connsiteX293" fmla="*/ 943418 w 3192311"/>
              <a:gd name="connsiteY293" fmla="*/ 757851 h 1692941"/>
              <a:gd name="connsiteX294" fmla="*/ 887459 w 3192311"/>
              <a:gd name="connsiteY294" fmla="*/ 553637 h 1692941"/>
              <a:gd name="connsiteX295" fmla="*/ 745745 w 3192311"/>
              <a:gd name="connsiteY295" fmla="*/ 559270 h 1692941"/>
              <a:gd name="connsiteX296" fmla="*/ 695054 w 3192311"/>
              <a:gd name="connsiteY296" fmla="*/ 692809 h 1692941"/>
              <a:gd name="connsiteX297" fmla="*/ 827866 w 3192311"/>
              <a:gd name="connsiteY297" fmla="*/ 760395 h 1692941"/>
              <a:gd name="connsiteX298" fmla="*/ 826049 w 3192311"/>
              <a:gd name="connsiteY298" fmla="*/ 649931 h 1692941"/>
              <a:gd name="connsiteX299" fmla="*/ 800613 w 3192311"/>
              <a:gd name="connsiteY299" fmla="*/ 647751 h 1692941"/>
              <a:gd name="connsiteX300" fmla="*/ 806972 w 3192311"/>
              <a:gd name="connsiteY300" fmla="*/ 673732 h 1692941"/>
              <a:gd name="connsiteX301" fmla="*/ 811152 w 3192311"/>
              <a:gd name="connsiteY301" fmla="*/ 723513 h 1692941"/>
              <a:gd name="connsiteX302" fmla="*/ 753556 w 3192311"/>
              <a:gd name="connsiteY302" fmla="*/ 721514 h 1692941"/>
              <a:gd name="connsiteX303" fmla="*/ 739386 w 3192311"/>
              <a:gd name="connsiteY303" fmla="*/ 637212 h 1692941"/>
              <a:gd name="connsiteX304" fmla="*/ 806064 w 3192311"/>
              <a:gd name="connsiteY304" fmla="*/ 578165 h 1692941"/>
              <a:gd name="connsiteX305" fmla="*/ 914165 w 3192311"/>
              <a:gd name="connsiteY305" fmla="*/ 637758 h 1692941"/>
              <a:gd name="connsiteX306" fmla="*/ 876920 w 3192311"/>
              <a:gd name="connsiteY306" fmla="*/ 779653 h 1692941"/>
              <a:gd name="connsiteX307" fmla="*/ 645817 w 3192311"/>
              <a:gd name="connsiteY307" fmla="*/ 745315 h 1692941"/>
              <a:gd name="connsiteX308" fmla="*/ 671072 w 3192311"/>
              <a:gd name="connsiteY308" fmla="*/ 341975 h 1692941"/>
              <a:gd name="connsiteX309" fmla="*/ 788985 w 3192311"/>
              <a:gd name="connsiteY309" fmla="*/ 298734 h 1692941"/>
              <a:gd name="connsiteX310" fmla="*/ 827321 w 3192311"/>
              <a:gd name="connsiteY310" fmla="*/ 330347 h 1692941"/>
              <a:gd name="connsiteX311" fmla="*/ 1030262 w 3192311"/>
              <a:gd name="connsiteY311" fmla="*/ 554183 h 1692941"/>
              <a:gd name="connsiteX312" fmla="*/ 1256097 w 3192311"/>
              <a:gd name="connsiteY312" fmla="*/ 501312 h 1692941"/>
              <a:gd name="connsiteX313" fmla="*/ 1253190 w 3192311"/>
              <a:gd name="connsiteY313" fmla="*/ 276568 h 1692941"/>
              <a:gd name="connsiteX314" fmla="*/ 1018089 w 3192311"/>
              <a:gd name="connsiteY314" fmla="*/ 286924 h 1692941"/>
              <a:gd name="connsiteX315" fmla="*/ 1009732 w 3192311"/>
              <a:gd name="connsiteY315" fmla="*/ 422824 h 1692941"/>
              <a:gd name="connsiteX316" fmla="*/ 1088401 w 3192311"/>
              <a:gd name="connsiteY316" fmla="*/ 453711 h 1692941"/>
              <a:gd name="connsiteX317" fmla="*/ 1141272 w 3192311"/>
              <a:gd name="connsiteY317" fmla="*/ 410288 h 1692941"/>
              <a:gd name="connsiteX318" fmla="*/ 1137274 w 3192311"/>
              <a:gd name="connsiteY318" fmla="*/ 379584 h 1692941"/>
              <a:gd name="connsiteX319" fmla="*/ 1113475 w 3192311"/>
              <a:gd name="connsiteY319" fmla="*/ 393937 h 1692941"/>
              <a:gd name="connsiteX320" fmla="*/ 1057516 w 3192311"/>
              <a:gd name="connsiteY320" fmla="*/ 409561 h 1692941"/>
              <a:gd name="connsiteX321" fmla="*/ 1034260 w 3192311"/>
              <a:gd name="connsiteY321" fmla="*/ 343792 h 1692941"/>
              <a:gd name="connsiteX322" fmla="*/ 1129644 w 3192311"/>
              <a:gd name="connsiteY322" fmla="*/ 273299 h 1692941"/>
              <a:gd name="connsiteX323" fmla="*/ 1245377 w 3192311"/>
              <a:gd name="connsiteY323" fmla="*/ 335253 h 1692941"/>
              <a:gd name="connsiteX324" fmla="*/ 1242108 w 3192311"/>
              <a:gd name="connsiteY324" fmla="*/ 453711 h 1692941"/>
              <a:gd name="connsiteX325" fmla="*/ 1046796 w 3192311"/>
              <a:gd name="connsiteY325" fmla="*/ 517846 h 1692941"/>
              <a:gd name="connsiteX326" fmla="*/ 873832 w 3192311"/>
              <a:gd name="connsiteY326" fmla="*/ 184999 h 1692941"/>
              <a:gd name="connsiteX327" fmla="*/ 1106570 w 3192311"/>
              <a:gd name="connsiteY327" fmla="*/ 953 h 1692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</a:cxnLst>
            <a:rect l="l" t="t" r="r" b="b"/>
            <a:pathLst>
              <a:path w="3192311" h="1692941">
                <a:moveTo>
                  <a:pt x="1530803" y="1311807"/>
                </a:moveTo>
                <a:cubicBezTo>
                  <a:pt x="1552607" y="1318529"/>
                  <a:pt x="1576407" y="1325978"/>
                  <a:pt x="1600027" y="1333428"/>
                </a:cubicBezTo>
                <a:cubicBezTo>
                  <a:pt x="1596755" y="1356865"/>
                  <a:pt x="1593486" y="1379213"/>
                  <a:pt x="1590579" y="1401561"/>
                </a:cubicBezTo>
                <a:cubicBezTo>
                  <a:pt x="1574410" y="1524196"/>
                  <a:pt x="1718848" y="1613950"/>
                  <a:pt x="1830949" y="1559990"/>
                </a:cubicBezTo>
                <a:cubicBezTo>
                  <a:pt x="1873099" y="1539822"/>
                  <a:pt x="1898535" y="1489859"/>
                  <a:pt x="1891630" y="1444255"/>
                </a:cubicBezTo>
                <a:cubicBezTo>
                  <a:pt x="1885271" y="1402650"/>
                  <a:pt x="1855475" y="1369220"/>
                  <a:pt x="1812416" y="1370311"/>
                </a:cubicBezTo>
                <a:cubicBezTo>
                  <a:pt x="1782074" y="1371037"/>
                  <a:pt x="1749735" y="1383392"/>
                  <a:pt x="1722846" y="1398652"/>
                </a:cubicBezTo>
                <a:cubicBezTo>
                  <a:pt x="1701406" y="1410644"/>
                  <a:pt x="1706312" y="1449342"/>
                  <a:pt x="1728114" y="1468783"/>
                </a:cubicBezTo>
                <a:cubicBezTo>
                  <a:pt x="1747190" y="1486044"/>
                  <a:pt x="1767722" y="1490950"/>
                  <a:pt x="1789341" y="1466057"/>
                </a:cubicBezTo>
                <a:cubicBezTo>
                  <a:pt x="1776260" y="1454975"/>
                  <a:pt x="1764451" y="1444982"/>
                  <a:pt x="1752642" y="1434989"/>
                </a:cubicBezTo>
                <a:cubicBezTo>
                  <a:pt x="1752278" y="1431174"/>
                  <a:pt x="1751915" y="1427359"/>
                  <a:pt x="1751551" y="1423544"/>
                </a:cubicBezTo>
                <a:cubicBezTo>
                  <a:pt x="1772081" y="1419184"/>
                  <a:pt x="1794612" y="1407737"/>
                  <a:pt x="1812597" y="1412643"/>
                </a:cubicBezTo>
                <a:cubicBezTo>
                  <a:pt x="1828950" y="1417185"/>
                  <a:pt x="1849844" y="1438260"/>
                  <a:pt x="1851841" y="1454248"/>
                </a:cubicBezTo>
                <a:cubicBezTo>
                  <a:pt x="1854021" y="1471690"/>
                  <a:pt x="1841667" y="1496945"/>
                  <a:pt x="1827496" y="1509662"/>
                </a:cubicBezTo>
                <a:cubicBezTo>
                  <a:pt x="1787888" y="1545091"/>
                  <a:pt x="1725934" y="1542729"/>
                  <a:pt x="1679241" y="1509480"/>
                </a:cubicBezTo>
                <a:cubicBezTo>
                  <a:pt x="1634000" y="1477323"/>
                  <a:pt x="1613835" y="1417185"/>
                  <a:pt x="1630912" y="1367766"/>
                </a:cubicBezTo>
                <a:cubicBezTo>
                  <a:pt x="1638544" y="1345418"/>
                  <a:pt x="1652714" y="1342149"/>
                  <a:pt x="1675608" y="1340514"/>
                </a:cubicBezTo>
                <a:cubicBezTo>
                  <a:pt x="1746828" y="1335790"/>
                  <a:pt x="1818411" y="1329976"/>
                  <a:pt x="1888178" y="1316532"/>
                </a:cubicBezTo>
                <a:cubicBezTo>
                  <a:pt x="1921972" y="1309991"/>
                  <a:pt x="1937960" y="1318529"/>
                  <a:pt x="1945590" y="1346510"/>
                </a:cubicBezTo>
                <a:cubicBezTo>
                  <a:pt x="1978839" y="1470055"/>
                  <a:pt x="1968665" y="1604865"/>
                  <a:pt x="1789706" y="1627394"/>
                </a:cubicBezTo>
                <a:cubicBezTo>
                  <a:pt x="1651625" y="1644835"/>
                  <a:pt x="1525899" y="1609952"/>
                  <a:pt x="1413436" y="1526014"/>
                </a:cubicBezTo>
                <a:cubicBezTo>
                  <a:pt x="1453407" y="1453157"/>
                  <a:pt x="1491197" y="1384300"/>
                  <a:pt x="1530803" y="1311807"/>
                </a:cubicBezTo>
                <a:close/>
                <a:moveTo>
                  <a:pt x="2135648" y="458098"/>
                </a:moveTo>
                <a:cubicBezTo>
                  <a:pt x="2152133" y="454915"/>
                  <a:pt x="2169926" y="454847"/>
                  <a:pt x="2188504" y="458253"/>
                </a:cubicBezTo>
                <a:cubicBezTo>
                  <a:pt x="2251368" y="469700"/>
                  <a:pt x="2307143" y="496044"/>
                  <a:pt x="2356745" y="536560"/>
                </a:cubicBezTo>
                <a:cubicBezTo>
                  <a:pt x="2387268" y="561451"/>
                  <a:pt x="2417972" y="586705"/>
                  <a:pt x="2451040" y="607600"/>
                </a:cubicBezTo>
                <a:cubicBezTo>
                  <a:pt x="2510995" y="645390"/>
                  <a:pt x="2571314" y="645752"/>
                  <a:pt x="2634359" y="608872"/>
                </a:cubicBezTo>
                <a:cubicBezTo>
                  <a:pt x="2678872" y="582709"/>
                  <a:pt x="2727744" y="563450"/>
                  <a:pt x="2775892" y="544554"/>
                </a:cubicBezTo>
                <a:cubicBezTo>
                  <a:pt x="2814953" y="529112"/>
                  <a:pt x="2853653" y="535652"/>
                  <a:pt x="2887627" y="561451"/>
                </a:cubicBezTo>
                <a:cubicBezTo>
                  <a:pt x="2944131" y="604328"/>
                  <a:pt x="3006269" y="627948"/>
                  <a:pt x="3078397" y="624315"/>
                </a:cubicBezTo>
                <a:cubicBezTo>
                  <a:pt x="3015533" y="624315"/>
                  <a:pt x="2952490" y="626495"/>
                  <a:pt x="2889807" y="623769"/>
                </a:cubicBezTo>
                <a:cubicBezTo>
                  <a:pt x="2809866" y="620135"/>
                  <a:pt x="2729743" y="609415"/>
                  <a:pt x="2653255" y="643029"/>
                </a:cubicBezTo>
                <a:cubicBezTo>
                  <a:pt x="2624730" y="655564"/>
                  <a:pt x="2597658" y="671553"/>
                  <a:pt x="2569861" y="686269"/>
                </a:cubicBezTo>
                <a:cubicBezTo>
                  <a:pt x="2531889" y="706255"/>
                  <a:pt x="2494280" y="705345"/>
                  <a:pt x="2457216" y="684088"/>
                </a:cubicBezTo>
                <a:cubicBezTo>
                  <a:pt x="2421060" y="663377"/>
                  <a:pt x="2387268" y="633943"/>
                  <a:pt x="2348205" y="623769"/>
                </a:cubicBezTo>
                <a:cubicBezTo>
                  <a:pt x="2293700" y="609415"/>
                  <a:pt x="2250095" y="588885"/>
                  <a:pt x="2216301" y="541285"/>
                </a:cubicBezTo>
                <a:cubicBezTo>
                  <a:pt x="2198133" y="515666"/>
                  <a:pt x="2163978" y="503494"/>
                  <a:pt x="2128730" y="508582"/>
                </a:cubicBezTo>
                <a:cubicBezTo>
                  <a:pt x="2096935" y="513305"/>
                  <a:pt x="2074770" y="530927"/>
                  <a:pt x="2065868" y="561269"/>
                </a:cubicBezTo>
                <a:cubicBezTo>
                  <a:pt x="2056964" y="592157"/>
                  <a:pt x="2062597" y="621953"/>
                  <a:pt x="2088940" y="643210"/>
                </a:cubicBezTo>
                <a:cubicBezTo>
                  <a:pt x="2104385" y="654838"/>
                  <a:pt x="2122008" y="667011"/>
                  <a:pt x="2144537" y="644118"/>
                </a:cubicBezTo>
                <a:cubicBezTo>
                  <a:pt x="2132728" y="633217"/>
                  <a:pt x="2119282" y="626495"/>
                  <a:pt x="2115467" y="616139"/>
                </a:cubicBezTo>
                <a:cubicBezTo>
                  <a:pt x="2109472" y="599424"/>
                  <a:pt x="2102022" y="575259"/>
                  <a:pt x="2109653" y="563631"/>
                </a:cubicBezTo>
                <a:cubicBezTo>
                  <a:pt x="2117466" y="551822"/>
                  <a:pt x="2144899" y="543282"/>
                  <a:pt x="2159617" y="547461"/>
                </a:cubicBezTo>
                <a:cubicBezTo>
                  <a:pt x="2198861" y="558908"/>
                  <a:pt x="2223387" y="590339"/>
                  <a:pt x="2230838" y="629764"/>
                </a:cubicBezTo>
                <a:cubicBezTo>
                  <a:pt x="2233199" y="642845"/>
                  <a:pt x="2222298" y="663377"/>
                  <a:pt x="2211033" y="673006"/>
                </a:cubicBezTo>
                <a:cubicBezTo>
                  <a:pt x="2179602" y="699896"/>
                  <a:pt x="2131637" y="697715"/>
                  <a:pt x="2090939" y="672098"/>
                </a:cubicBezTo>
                <a:cubicBezTo>
                  <a:pt x="2048970" y="645752"/>
                  <a:pt x="2028077" y="602694"/>
                  <a:pt x="2036798" y="561088"/>
                </a:cubicBezTo>
                <a:cubicBezTo>
                  <a:pt x="2048516" y="505219"/>
                  <a:pt x="2086193" y="467645"/>
                  <a:pt x="2135648" y="458098"/>
                </a:cubicBezTo>
                <a:close/>
                <a:moveTo>
                  <a:pt x="1106570" y="953"/>
                </a:moveTo>
                <a:cubicBezTo>
                  <a:pt x="1144725" y="-865"/>
                  <a:pt x="1183242" y="45"/>
                  <a:pt x="1221395" y="2587"/>
                </a:cubicBezTo>
                <a:cubicBezTo>
                  <a:pt x="1275355" y="6221"/>
                  <a:pt x="1322230" y="28023"/>
                  <a:pt x="1360747" y="66359"/>
                </a:cubicBezTo>
                <a:cubicBezTo>
                  <a:pt x="1377098" y="82710"/>
                  <a:pt x="1390725" y="101788"/>
                  <a:pt x="1407258" y="118139"/>
                </a:cubicBezTo>
                <a:cubicBezTo>
                  <a:pt x="1443777" y="154476"/>
                  <a:pt x="1449409" y="188270"/>
                  <a:pt x="1423792" y="238778"/>
                </a:cubicBezTo>
                <a:cubicBezTo>
                  <a:pt x="1377825" y="329074"/>
                  <a:pt x="1377643" y="429002"/>
                  <a:pt x="1395266" y="527839"/>
                </a:cubicBezTo>
                <a:cubicBezTo>
                  <a:pt x="1430150" y="722786"/>
                  <a:pt x="1659437" y="774203"/>
                  <a:pt x="1792249" y="677547"/>
                </a:cubicBezTo>
                <a:cubicBezTo>
                  <a:pt x="1812598" y="662648"/>
                  <a:pt x="1838941" y="652657"/>
                  <a:pt x="1863832" y="647932"/>
                </a:cubicBezTo>
                <a:cubicBezTo>
                  <a:pt x="1927785" y="635396"/>
                  <a:pt x="1976295" y="674459"/>
                  <a:pt x="1981564" y="741500"/>
                </a:cubicBezTo>
                <a:cubicBezTo>
                  <a:pt x="1987559" y="816354"/>
                  <a:pt x="1955401" y="874494"/>
                  <a:pt x="1896173" y="917552"/>
                </a:cubicBezTo>
                <a:cubicBezTo>
                  <a:pt x="1864559" y="940446"/>
                  <a:pt x="1832582" y="938628"/>
                  <a:pt x="1806601" y="915553"/>
                </a:cubicBezTo>
                <a:cubicBezTo>
                  <a:pt x="1781348" y="893024"/>
                  <a:pt x="1775170" y="865591"/>
                  <a:pt x="1787889" y="833615"/>
                </a:cubicBezTo>
                <a:cubicBezTo>
                  <a:pt x="1801697" y="798913"/>
                  <a:pt x="1832220" y="774203"/>
                  <a:pt x="1862378" y="774930"/>
                </a:cubicBezTo>
                <a:cubicBezTo>
                  <a:pt x="1868011" y="775111"/>
                  <a:pt x="1876368" y="774566"/>
                  <a:pt x="1878912" y="777837"/>
                </a:cubicBezTo>
                <a:cubicBezTo>
                  <a:pt x="1886906" y="787647"/>
                  <a:pt x="1892720" y="799458"/>
                  <a:pt x="1899261" y="810359"/>
                </a:cubicBezTo>
                <a:cubicBezTo>
                  <a:pt x="1888905" y="813810"/>
                  <a:pt x="1878731" y="818170"/>
                  <a:pt x="1868011" y="820350"/>
                </a:cubicBezTo>
                <a:cubicBezTo>
                  <a:pt x="1857110" y="822531"/>
                  <a:pt x="1845845" y="822714"/>
                  <a:pt x="1834581" y="823803"/>
                </a:cubicBezTo>
                <a:cubicBezTo>
                  <a:pt x="1842211" y="835431"/>
                  <a:pt x="1847298" y="851238"/>
                  <a:pt x="1858018" y="857597"/>
                </a:cubicBezTo>
                <a:cubicBezTo>
                  <a:pt x="1885272" y="873767"/>
                  <a:pt x="1926513" y="859051"/>
                  <a:pt x="1938324" y="832161"/>
                </a:cubicBezTo>
                <a:cubicBezTo>
                  <a:pt x="1952858" y="798913"/>
                  <a:pt x="1930329" y="750948"/>
                  <a:pt x="1893266" y="739139"/>
                </a:cubicBezTo>
                <a:cubicBezTo>
                  <a:pt x="1847117" y="724421"/>
                  <a:pt x="1808600" y="740592"/>
                  <a:pt x="1776987" y="773839"/>
                </a:cubicBezTo>
                <a:cubicBezTo>
                  <a:pt x="1742104" y="810359"/>
                  <a:pt x="1730293" y="853418"/>
                  <a:pt x="1748826" y="901928"/>
                </a:cubicBezTo>
                <a:cubicBezTo>
                  <a:pt x="1774443" y="969151"/>
                  <a:pt x="1844937" y="994406"/>
                  <a:pt x="1908708" y="953163"/>
                </a:cubicBezTo>
                <a:cubicBezTo>
                  <a:pt x="1942684" y="931360"/>
                  <a:pt x="1969209" y="896477"/>
                  <a:pt x="2001367" y="865227"/>
                </a:cubicBezTo>
                <a:cubicBezTo>
                  <a:pt x="2043882" y="918460"/>
                  <a:pt x="2073314" y="981505"/>
                  <a:pt x="2063867" y="1054361"/>
                </a:cubicBezTo>
                <a:cubicBezTo>
                  <a:pt x="2060052" y="1084157"/>
                  <a:pt x="2044428" y="1117587"/>
                  <a:pt x="2023714" y="1138845"/>
                </a:cubicBezTo>
                <a:cubicBezTo>
                  <a:pt x="1983198" y="1180086"/>
                  <a:pt x="1931783" y="1163555"/>
                  <a:pt x="1912705" y="1108504"/>
                </a:cubicBezTo>
                <a:cubicBezTo>
                  <a:pt x="1900714" y="1073982"/>
                  <a:pt x="1907982" y="1033649"/>
                  <a:pt x="1932510" y="1016027"/>
                </a:cubicBezTo>
                <a:cubicBezTo>
                  <a:pt x="1941230" y="1009667"/>
                  <a:pt x="1956854" y="1006760"/>
                  <a:pt x="1966848" y="1010029"/>
                </a:cubicBezTo>
                <a:cubicBezTo>
                  <a:pt x="1975568" y="1012936"/>
                  <a:pt x="1983381" y="1026018"/>
                  <a:pt x="1985924" y="1036011"/>
                </a:cubicBezTo>
                <a:cubicBezTo>
                  <a:pt x="1986832" y="1039645"/>
                  <a:pt x="1971027" y="1046912"/>
                  <a:pt x="1963941" y="1053634"/>
                </a:cubicBezTo>
                <a:cubicBezTo>
                  <a:pt x="1958489" y="1058721"/>
                  <a:pt x="1950495" y="1066353"/>
                  <a:pt x="1951405" y="1071440"/>
                </a:cubicBezTo>
                <a:cubicBezTo>
                  <a:pt x="1952675" y="1078707"/>
                  <a:pt x="1959943" y="1088155"/>
                  <a:pt x="1966666" y="1090516"/>
                </a:cubicBezTo>
                <a:cubicBezTo>
                  <a:pt x="1989739" y="1098692"/>
                  <a:pt x="2007181" y="1089608"/>
                  <a:pt x="2018265" y="1067987"/>
                </a:cubicBezTo>
                <a:cubicBezTo>
                  <a:pt x="2031890" y="1041462"/>
                  <a:pt x="2023896" y="1004580"/>
                  <a:pt x="1998643" y="982778"/>
                </a:cubicBezTo>
                <a:cubicBezTo>
                  <a:pt x="1973388" y="960976"/>
                  <a:pt x="1945772" y="961702"/>
                  <a:pt x="1918337" y="978417"/>
                </a:cubicBezTo>
                <a:cubicBezTo>
                  <a:pt x="1877277" y="1003489"/>
                  <a:pt x="1858199" y="1059993"/>
                  <a:pt x="1871645" y="1114317"/>
                </a:cubicBezTo>
                <a:cubicBezTo>
                  <a:pt x="1883091" y="1160829"/>
                  <a:pt x="1916884" y="1191533"/>
                  <a:pt x="1960488" y="1195167"/>
                </a:cubicBezTo>
                <a:cubicBezTo>
                  <a:pt x="2014812" y="1199708"/>
                  <a:pt x="2068954" y="1168277"/>
                  <a:pt x="2087122" y="1116316"/>
                </a:cubicBezTo>
                <a:cubicBezTo>
                  <a:pt x="2121279" y="1018933"/>
                  <a:pt x="2096389" y="930815"/>
                  <a:pt x="2035343" y="852327"/>
                </a:cubicBezTo>
                <a:cubicBezTo>
                  <a:pt x="2018265" y="830525"/>
                  <a:pt x="2010633" y="812902"/>
                  <a:pt x="2015539" y="784378"/>
                </a:cubicBezTo>
                <a:cubicBezTo>
                  <a:pt x="2024441" y="732598"/>
                  <a:pt x="2006999" y="686449"/>
                  <a:pt x="1971935" y="646660"/>
                </a:cubicBezTo>
                <a:cubicBezTo>
                  <a:pt x="1941412" y="611959"/>
                  <a:pt x="1901441" y="611050"/>
                  <a:pt x="1860925" y="614502"/>
                </a:cubicBezTo>
                <a:cubicBezTo>
                  <a:pt x="1870554" y="578346"/>
                  <a:pt x="1882908" y="544554"/>
                  <a:pt x="1888360" y="509670"/>
                </a:cubicBezTo>
                <a:cubicBezTo>
                  <a:pt x="1908163" y="382491"/>
                  <a:pt x="1774443" y="273480"/>
                  <a:pt x="1653985" y="316720"/>
                </a:cubicBezTo>
                <a:cubicBezTo>
                  <a:pt x="1603840" y="334707"/>
                  <a:pt x="1566233" y="384307"/>
                  <a:pt x="1564597" y="438631"/>
                </a:cubicBezTo>
                <a:cubicBezTo>
                  <a:pt x="1562962" y="488049"/>
                  <a:pt x="1583311" y="526385"/>
                  <a:pt x="1628006" y="549822"/>
                </a:cubicBezTo>
                <a:cubicBezTo>
                  <a:pt x="1670157" y="571989"/>
                  <a:pt x="1725570" y="561996"/>
                  <a:pt x="1745738" y="525113"/>
                </a:cubicBezTo>
                <a:cubicBezTo>
                  <a:pt x="1754094" y="509852"/>
                  <a:pt x="1757182" y="485507"/>
                  <a:pt x="1750642" y="470426"/>
                </a:cubicBezTo>
                <a:cubicBezTo>
                  <a:pt x="1744828" y="456800"/>
                  <a:pt x="1723752" y="445717"/>
                  <a:pt x="1707402" y="442083"/>
                </a:cubicBezTo>
                <a:cubicBezTo>
                  <a:pt x="1698500" y="440084"/>
                  <a:pt x="1685600" y="455892"/>
                  <a:pt x="1674517" y="463705"/>
                </a:cubicBezTo>
                <a:cubicBezTo>
                  <a:pt x="1683601" y="468246"/>
                  <a:pt x="1693048" y="472242"/>
                  <a:pt x="1701950" y="477148"/>
                </a:cubicBezTo>
                <a:cubicBezTo>
                  <a:pt x="1708310" y="480601"/>
                  <a:pt x="1719575" y="485324"/>
                  <a:pt x="1719211" y="488776"/>
                </a:cubicBezTo>
                <a:cubicBezTo>
                  <a:pt x="1718665" y="496770"/>
                  <a:pt x="1714305" y="506763"/>
                  <a:pt x="1708128" y="511851"/>
                </a:cubicBezTo>
                <a:cubicBezTo>
                  <a:pt x="1677060" y="537649"/>
                  <a:pt x="1617467" y="511124"/>
                  <a:pt x="1607112" y="467338"/>
                </a:cubicBezTo>
                <a:cubicBezTo>
                  <a:pt x="1594212" y="413376"/>
                  <a:pt x="1632910" y="357417"/>
                  <a:pt x="1688142" y="350150"/>
                </a:cubicBezTo>
                <a:cubicBezTo>
                  <a:pt x="1786797" y="337252"/>
                  <a:pt x="1865466" y="421189"/>
                  <a:pt x="1846390" y="518754"/>
                </a:cubicBezTo>
                <a:cubicBezTo>
                  <a:pt x="1828040" y="611959"/>
                  <a:pt x="1751368" y="678093"/>
                  <a:pt x="1656166" y="682997"/>
                </a:cubicBezTo>
                <a:cubicBezTo>
                  <a:pt x="1550062" y="688267"/>
                  <a:pt x="1465033" y="635215"/>
                  <a:pt x="1440870" y="539285"/>
                </a:cubicBezTo>
                <a:cubicBezTo>
                  <a:pt x="1408166" y="408653"/>
                  <a:pt x="1419068" y="281655"/>
                  <a:pt x="1509910" y="174824"/>
                </a:cubicBezTo>
                <a:cubicBezTo>
                  <a:pt x="1645629" y="15487"/>
                  <a:pt x="1944500" y="5132"/>
                  <a:pt x="2055146" y="246045"/>
                </a:cubicBezTo>
                <a:cubicBezTo>
                  <a:pt x="2079674" y="299461"/>
                  <a:pt x="2096753" y="356147"/>
                  <a:pt x="2118372" y="414467"/>
                </a:cubicBezTo>
                <a:cubicBezTo>
                  <a:pt x="2068773" y="433362"/>
                  <a:pt x="2030982" y="460252"/>
                  <a:pt x="2010633" y="506399"/>
                </a:cubicBezTo>
                <a:cubicBezTo>
                  <a:pt x="1984652" y="565084"/>
                  <a:pt x="1992102" y="620135"/>
                  <a:pt x="2031346" y="669553"/>
                </a:cubicBezTo>
                <a:cubicBezTo>
                  <a:pt x="2072044" y="720606"/>
                  <a:pt x="2128365" y="740228"/>
                  <a:pt x="2189776" y="723151"/>
                </a:cubicBezTo>
                <a:cubicBezTo>
                  <a:pt x="2217754" y="715338"/>
                  <a:pt x="2247188" y="690264"/>
                  <a:pt x="2262266" y="664828"/>
                </a:cubicBezTo>
                <a:cubicBezTo>
                  <a:pt x="2277165" y="639575"/>
                  <a:pt x="2292246" y="638303"/>
                  <a:pt x="2311503" y="645933"/>
                </a:cubicBezTo>
                <a:cubicBezTo>
                  <a:pt x="2336031" y="655564"/>
                  <a:pt x="2358741" y="670099"/>
                  <a:pt x="2381816" y="683361"/>
                </a:cubicBezTo>
                <a:cubicBezTo>
                  <a:pt x="2406887" y="697715"/>
                  <a:pt x="2430507" y="714973"/>
                  <a:pt x="2456306" y="727692"/>
                </a:cubicBezTo>
                <a:cubicBezTo>
                  <a:pt x="2500637" y="749313"/>
                  <a:pt x="2549147" y="752764"/>
                  <a:pt x="2589299" y="724058"/>
                </a:cubicBezTo>
                <a:cubicBezTo>
                  <a:pt x="2690134" y="651747"/>
                  <a:pt x="2801326" y="657198"/>
                  <a:pt x="2916515" y="665555"/>
                </a:cubicBezTo>
                <a:cubicBezTo>
                  <a:pt x="2980285" y="670280"/>
                  <a:pt x="3045691" y="663739"/>
                  <a:pt x="3109282" y="654110"/>
                </a:cubicBezTo>
                <a:cubicBezTo>
                  <a:pt x="3139440" y="649567"/>
                  <a:pt x="3166513" y="625949"/>
                  <a:pt x="3192311" y="612686"/>
                </a:cubicBezTo>
                <a:cubicBezTo>
                  <a:pt x="3155066" y="703710"/>
                  <a:pt x="3034428" y="760395"/>
                  <a:pt x="2922872" y="735686"/>
                </a:cubicBezTo>
                <a:cubicBezTo>
                  <a:pt x="2877633" y="725693"/>
                  <a:pt x="2833121" y="710977"/>
                  <a:pt x="2787336" y="705526"/>
                </a:cubicBezTo>
                <a:cubicBezTo>
                  <a:pt x="2699582" y="694989"/>
                  <a:pt x="2619278" y="716791"/>
                  <a:pt x="2550238" y="773658"/>
                </a:cubicBezTo>
                <a:cubicBezTo>
                  <a:pt x="2521531" y="797278"/>
                  <a:pt x="2494460" y="822714"/>
                  <a:pt x="2465391" y="845605"/>
                </a:cubicBezTo>
                <a:cubicBezTo>
                  <a:pt x="2441771" y="864138"/>
                  <a:pt x="2417062" y="881942"/>
                  <a:pt x="2390718" y="896115"/>
                </a:cubicBezTo>
                <a:cubicBezTo>
                  <a:pt x="2365646" y="909558"/>
                  <a:pt x="2337304" y="924639"/>
                  <a:pt x="2311685" y="895569"/>
                </a:cubicBezTo>
                <a:cubicBezTo>
                  <a:pt x="2289520" y="870314"/>
                  <a:pt x="2291336" y="818353"/>
                  <a:pt x="2314592" y="784378"/>
                </a:cubicBezTo>
                <a:cubicBezTo>
                  <a:pt x="2333487" y="756762"/>
                  <a:pt x="2369824" y="740409"/>
                  <a:pt x="2395624" y="754217"/>
                </a:cubicBezTo>
                <a:cubicBezTo>
                  <a:pt x="2409068" y="761303"/>
                  <a:pt x="2419788" y="779653"/>
                  <a:pt x="2423967" y="795098"/>
                </a:cubicBezTo>
                <a:cubicBezTo>
                  <a:pt x="2425420" y="800728"/>
                  <a:pt x="2405253" y="813993"/>
                  <a:pt x="2393079" y="820350"/>
                </a:cubicBezTo>
                <a:cubicBezTo>
                  <a:pt x="2389083" y="822531"/>
                  <a:pt x="2379090" y="814174"/>
                  <a:pt x="2372187" y="810176"/>
                </a:cubicBezTo>
                <a:cubicBezTo>
                  <a:pt x="2364374" y="805634"/>
                  <a:pt x="2356742" y="800366"/>
                  <a:pt x="2348931" y="795460"/>
                </a:cubicBezTo>
                <a:cubicBezTo>
                  <a:pt x="2343661" y="806180"/>
                  <a:pt x="2331125" y="821260"/>
                  <a:pt x="2334397" y="826529"/>
                </a:cubicBezTo>
                <a:cubicBezTo>
                  <a:pt x="2342391" y="839429"/>
                  <a:pt x="2356380" y="854145"/>
                  <a:pt x="2370369" y="856871"/>
                </a:cubicBezTo>
                <a:cubicBezTo>
                  <a:pt x="2403799" y="863592"/>
                  <a:pt x="2435595" y="856325"/>
                  <a:pt x="2455217" y="823984"/>
                </a:cubicBezTo>
                <a:cubicBezTo>
                  <a:pt x="2470297" y="799094"/>
                  <a:pt x="2464300" y="761668"/>
                  <a:pt x="2442316" y="736594"/>
                </a:cubicBezTo>
                <a:cubicBezTo>
                  <a:pt x="2420333" y="711523"/>
                  <a:pt x="2381089" y="702802"/>
                  <a:pt x="2346387" y="714973"/>
                </a:cubicBezTo>
                <a:cubicBezTo>
                  <a:pt x="2270987" y="741319"/>
                  <a:pt x="2234833" y="827074"/>
                  <a:pt x="2268807" y="899748"/>
                </a:cubicBezTo>
                <a:cubicBezTo>
                  <a:pt x="2273167" y="909013"/>
                  <a:pt x="2278981" y="917734"/>
                  <a:pt x="2280254" y="920097"/>
                </a:cubicBezTo>
                <a:cubicBezTo>
                  <a:pt x="2237557" y="976237"/>
                  <a:pt x="2196133" y="1028562"/>
                  <a:pt x="2156889" y="1082341"/>
                </a:cubicBezTo>
                <a:cubicBezTo>
                  <a:pt x="2028802" y="1258574"/>
                  <a:pt x="1772808" y="1347782"/>
                  <a:pt x="1575135" y="1280741"/>
                </a:cubicBezTo>
                <a:cubicBezTo>
                  <a:pt x="1475753" y="1247130"/>
                  <a:pt x="1403444" y="1184084"/>
                  <a:pt x="1386364" y="1073982"/>
                </a:cubicBezTo>
                <a:cubicBezTo>
                  <a:pt x="1369104" y="962065"/>
                  <a:pt x="1460856" y="864865"/>
                  <a:pt x="1563507" y="884487"/>
                </a:cubicBezTo>
                <a:cubicBezTo>
                  <a:pt x="1612380" y="893934"/>
                  <a:pt x="1646537" y="921367"/>
                  <a:pt x="1658891" y="969696"/>
                </a:cubicBezTo>
                <a:cubicBezTo>
                  <a:pt x="1671246" y="1017842"/>
                  <a:pt x="1655258" y="1059631"/>
                  <a:pt x="1616922" y="1090516"/>
                </a:cubicBezTo>
                <a:cubicBezTo>
                  <a:pt x="1600207" y="1103962"/>
                  <a:pt x="1579858" y="1113772"/>
                  <a:pt x="1559874" y="1122312"/>
                </a:cubicBezTo>
                <a:cubicBezTo>
                  <a:pt x="1534800" y="1132848"/>
                  <a:pt x="1508456" y="1133031"/>
                  <a:pt x="1489742" y="1110319"/>
                </a:cubicBezTo>
                <a:cubicBezTo>
                  <a:pt x="1469577" y="1085975"/>
                  <a:pt x="1461583" y="1057086"/>
                  <a:pt x="1474118" y="1025837"/>
                </a:cubicBezTo>
                <a:cubicBezTo>
                  <a:pt x="1485201" y="997858"/>
                  <a:pt x="1500827" y="973149"/>
                  <a:pt x="1533711" y="969332"/>
                </a:cubicBezTo>
                <a:cubicBezTo>
                  <a:pt x="1543159" y="968243"/>
                  <a:pt x="1553514" y="976056"/>
                  <a:pt x="1563507" y="979871"/>
                </a:cubicBezTo>
                <a:cubicBezTo>
                  <a:pt x="1558601" y="987684"/>
                  <a:pt x="1553514" y="995313"/>
                  <a:pt x="1548791" y="1003126"/>
                </a:cubicBezTo>
                <a:cubicBezTo>
                  <a:pt x="1544975" y="1009486"/>
                  <a:pt x="1541886" y="1016208"/>
                  <a:pt x="1538434" y="1022748"/>
                </a:cubicBezTo>
                <a:cubicBezTo>
                  <a:pt x="1546066" y="1026563"/>
                  <a:pt x="1555694" y="1035103"/>
                  <a:pt x="1561146" y="1032923"/>
                </a:cubicBezTo>
                <a:cubicBezTo>
                  <a:pt x="1574044" y="1028017"/>
                  <a:pt x="1592396" y="1020023"/>
                  <a:pt x="1595484" y="1009667"/>
                </a:cubicBezTo>
                <a:cubicBezTo>
                  <a:pt x="1600390" y="992407"/>
                  <a:pt x="1602206" y="966063"/>
                  <a:pt x="1592396" y="954797"/>
                </a:cubicBezTo>
                <a:cubicBezTo>
                  <a:pt x="1579314" y="939900"/>
                  <a:pt x="1553879" y="928272"/>
                  <a:pt x="1533892" y="928272"/>
                </a:cubicBezTo>
                <a:cubicBezTo>
                  <a:pt x="1491560" y="928272"/>
                  <a:pt x="1444141" y="976783"/>
                  <a:pt x="1433240" y="1022384"/>
                </a:cubicBezTo>
                <a:cubicBezTo>
                  <a:pt x="1420702" y="1074892"/>
                  <a:pt x="1439781" y="1129215"/>
                  <a:pt x="1481748" y="1153561"/>
                </a:cubicBezTo>
                <a:cubicBezTo>
                  <a:pt x="1495375" y="1161556"/>
                  <a:pt x="1511728" y="1167188"/>
                  <a:pt x="1527352" y="1168642"/>
                </a:cubicBezTo>
                <a:cubicBezTo>
                  <a:pt x="1606385" y="1175909"/>
                  <a:pt x="1701223" y="1089790"/>
                  <a:pt x="1704676" y="1009122"/>
                </a:cubicBezTo>
                <a:cubicBezTo>
                  <a:pt x="1708491" y="917007"/>
                  <a:pt x="1638361" y="843062"/>
                  <a:pt x="1546247" y="841971"/>
                </a:cubicBezTo>
                <a:cubicBezTo>
                  <a:pt x="1435964" y="840699"/>
                  <a:pt x="1352389" y="920641"/>
                  <a:pt x="1348393" y="1032196"/>
                </a:cubicBezTo>
                <a:cubicBezTo>
                  <a:pt x="1347302" y="1060901"/>
                  <a:pt x="1348211" y="1089608"/>
                  <a:pt x="1348211" y="1121404"/>
                </a:cubicBezTo>
                <a:cubicBezTo>
                  <a:pt x="1266452" y="1169731"/>
                  <a:pt x="1127645" y="1162101"/>
                  <a:pt x="1050611" y="1102325"/>
                </a:cubicBezTo>
                <a:cubicBezTo>
                  <a:pt x="1002646" y="1065080"/>
                  <a:pt x="985386" y="1014209"/>
                  <a:pt x="996287" y="956978"/>
                </a:cubicBezTo>
                <a:cubicBezTo>
                  <a:pt x="1012275" y="873221"/>
                  <a:pt x="1058969" y="810540"/>
                  <a:pt x="1140727" y="779109"/>
                </a:cubicBezTo>
                <a:cubicBezTo>
                  <a:pt x="1182878" y="762938"/>
                  <a:pt x="1219214" y="772931"/>
                  <a:pt x="1244650" y="804000"/>
                </a:cubicBezTo>
                <a:cubicBezTo>
                  <a:pt x="1273357" y="839064"/>
                  <a:pt x="1280625" y="893024"/>
                  <a:pt x="1261547" y="928091"/>
                </a:cubicBezTo>
                <a:cubicBezTo>
                  <a:pt x="1242834" y="962610"/>
                  <a:pt x="1205225" y="980779"/>
                  <a:pt x="1164709" y="975146"/>
                </a:cubicBezTo>
                <a:cubicBezTo>
                  <a:pt x="1133824" y="970786"/>
                  <a:pt x="1110204" y="948257"/>
                  <a:pt x="1112930" y="920459"/>
                </a:cubicBezTo>
                <a:cubicBezTo>
                  <a:pt x="1114202" y="907378"/>
                  <a:pt x="1122013" y="888847"/>
                  <a:pt x="1132187" y="884304"/>
                </a:cubicBezTo>
                <a:cubicBezTo>
                  <a:pt x="1141818" y="879943"/>
                  <a:pt x="1158350" y="889936"/>
                  <a:pt x="1171431" y="894842"/>
                </a:cubicBezTo>
                <a:cubicBezTo>
                  <a:pt x="1182332" y="899021"/>
                  <a:pt x="1192689" y="905017"/>
                  <a:pt x="1203226" y="910104"/>
                </a:cubicBezTo>
                <a:cubicBezTo>
                  <a:pt x="1202137" y="895931"/>
                  <a:pt x="1205044" y="879762"/>
                  <a:pt x="1199230" y="867953"/>
                </a:cubicBezTo>
                <a:cubicBezTo>
                  <a:pt x="1186511" y="842153"/>
                  <a:pt x="1150539" y="832705"/>
                  <a:pt x="1119832" y="843062"/>
                </a:cubicBezTo>
                <a:cubicBezTo>
                  <a:pt x="1085676" y="854507"/>
                  <a:pt x="1064057" y="887937"/>
                  <a:pt x="1067326" y="924093"/>
                </a:cubicBezTo>
                <a:cubicBezTo>
                  <a:pt x="1073504" y="991680"/>
                  <a:pt x="1143815" y="1035648"/>
                  <a:pt x="1214673" y="1016389"/>
                </a:cubicBezTo>
                <a:cubicBezTo>
                  <a:pt x="1290980" y="995495"/>
                  <a:pt x="1332040" y="917371"/>
                  <a:pt x="1308967" y="837065"/>
                </a:cubicBezTo>
                <a:cubicBezTo>
                  <a:pt x="1284621" y="753128"/>
                  <a:pt x="1210312" y="710613"/>
                  <a:pt x="1132006" y="735867"/>
                </a:cubicBezTo>
                <a:cubicBezTo>
                  <a:pt x="1014455" y="773658"/>
                  <a:pt x="930699" y="912284"/>
                  <a:pt x="952865" y="1032923"/>
                </a:cubicBezTo>
                <a:cubicBezTo>
                  <a:pt x="960314" y="1073620"/>
                  <a:pt x="982479" y="1105415"/>
                  <a:pt x="1014638" y="1130487"/>
                </a:cubicBezTo>
                <a:cubicBezTo>
                  <a:pt x="1027355" y="1140299"/>
                  <a:pt x="1040437" y="1149746"/>
                  <a:pt x="1055153" y="1160648"/>
                </a:cubicBezTo>
                <a:cubicBezTo>
                  <a:pt x="951774" y="1266387"/>
                  <a:pt x="834224" y="1339788"/>
                  <a:pt x="683608" y="1343603"/>
                </a:cubicBezTo>
                <a:cubicBezTo>
                  <a:pt x="588405" y="1345966"/>
                  <a:pt x="524997" y="1299090"/>
                  <a:pt x="496836" y="1212790"/>
                </a:cubicBezTo>
                <a:cubicBezTo>
                  <a:pt x="473218" y="1140116"/>
                  <a:pt x="505194" y="1051999"/>
                  <a:pt x="573689" y="1001309"/>
                </a:cubicBezTo>
                <a:cubicBezTo>
                  <a:pt x="613660" y="971695"/>
                  <a:pt x="656900" y="955343"/>
                  <a:pt x="706863" y="971877"/>
                </a:cubicBezTo>
                <a:cubicBezTo>
                  <a:pt x="751559" y="986411"/>
                  <a:pt x="766275" y="1023475"/>
                  <a:pt x="746472" y="1069260"/>
                </a:cubicBezTo>
                <a:cubicBezTo>
                  <a:pt x="724486" y="1120313"/>
                  <a:pt x="673252" y="1147021"/>
                  <a:pt x="636007" y="1124673"/>
                </a:cubicBezTo>
                <a:cubicBezTo>
                  <a:pt x="617656" y="1113591"/>
                  <a:pt x="596945" y="1097965"/>
                  <a:pt x="613660" y="1071621"/>
                </a:cubicBezTo>
                <a:cubicBezTo>
                  <a:pt x="618928" y="1063081"/>
                  <a:pt x="632009" y="1054725"/>
                  <a:pt x="641276" y="1054906"/>
                </a:cubicBezTo>
                <a:cubicBezTo>
                  <a:pt x="649451" y="1055087"/>
                  <a:pt x="657445" y="1067079"/>
                  <a:pt x="665439" y="1073982"/>
                </a:cubicBezTo>
                <a:cubicBezTo>
                  <a:pt x="673252" y="1080523"/>
                  <a:pt x="680882" y="1087247"/>
                  <a:pt x="688514" y="1093788"/>
                </a:cubicBezTo>
                <a:cubicBezTo>
                  <a:pt x="691783" y="1082703"/>
                  <a:pt x="699050" y="1071076"/>
                  <a:pt x="697416" y="1060720"/>
                </a:cubicBezTo>
                <a:cubicBezTo>
                  <a:pt x="692329" y="1028198"/>
                  <a:pt x="658353" y="1009303"/>
                  <a:pt x="622562" y="1016570"/>
                </a:cubicBezTo>
                <a:cubicBezTo>
                  <a:pt x="586951" y="1023838"/>
                  <a:pt x="563333" y="1057994"/>
                  <a:pt x="568964" y="1094514"/>
                </a:cubicBezTo>
                <a:cubicBezTo>
                  <a:pt x="577141" y="1148655"/>
                  <a:pt x="632191" y="1182812"/>
                  <a:pt x="689967" y="1169550"/>
                </a:cubicBezTo>
                <a:cubicBezTo>
                  <a:pt x="758462" y="1153743"/>
                  <a:pt x="809334" y="1070532"/>
                  <a:pt x="792256" y="1002035"/>
                </a:cubicBezTo>
                <a:cubicBezTo>
                  <a:pt x="781536" y="958614"/>
                  <a:pt x="737751" y="927908"/>
                  <a:pt x="683427" y="925728"/>
                </a:cubicBezTo>
                <a:cubicBezTo>
                  <a:pt x="576050" y="921367"/>
                  <a:pt x="474307" y="1004761"/>
                  <a:pt x="450324" y="1116860"/>
                </a:cubicBezTo>
                <a:cubicBezTo>
                  <a:pt x="421436" y="1251671"/>
                  <a:pt x="526087" y="1385391"/>
                  <a:pt x="663986" y="1387571"/>
                </a:cubicBezTo>
                <a:cubicBezTo>
                  <a:pt x="828410" y="1390114"/>
                  <a:pt x="959769" y="1321074"/>
                  <a:pt x="1062420" y="1195348"/>
                </a:cubicBezTo>
                <a:cubicBezTo>
                  <a:pt x="1077500" y="1176998"/>
                  <a:pt x="1088401" y="1173729"/>
                  <a:pt x="1111111" y="1180813"/>
                </a:cubicBezTo>
                <a:cubicBezTo>
                  <a:pt x="1198866" y="1208794"/>
                  <a:pt x="1284621" y="1203525"/>
                  <a:pt x="1357840" y="1158649"/>
                </a:cubicBezTo>
                <a:cubicBezTo>
                  <a:pt x="1400353" y="1205522"/>
                  <a:pt x="1440324" y="1249491"/>
                  <a:pt x="1485927" y="1299817"/>
                </a:cubicBezTo>
                <a:cubicBezTo>
                  <a:pt x="1476844" y="1317259"/>
                  <a:pt x="1465398" y="1344875"/>
                  <a:pt x="1449228" y="1369403"/>
                </a:cubicBezTo>
                <a:cubicBezTo>
                  <a:pt x="1404352" y="1436625"/>
                  <a:pt x="1362746" y="1507483"/>
                  <a:pt x="1309875" y="1567803"/>
                </a:cubicBezTo>
                <a:cubicBezTo>
                  <a:pt x="1253009" y="1632664"/>
                  <a:pt x="1176883" y="1627577"/>
                  <a:pt x="1121831" y="1566349"/>
                </a:cubicBezTo>
                <a:cubicBezTo>
                  <a:pt x="1085859" y="1526197"/>
                  <a:pt x="1080588" y="1479322"/>
                  <a:pt x="1098030" y="1429904"/>
                </a:cubicBezTo>
                <a:cubicBezTo>
                  <a:pt x="1117109" y="1376125"/>
                  <a:pt x="1148539" y="1332702"/>
                  <a:pt x="1207587" y="1318712"/>
                </a:cubicBezTo>
                <a:cubicBezTo>
                  <a:pt x="1233022" y="1312717"/>
                  <a:pt x="1256824" y="1318712"/>
                  <a:pt x="1269905" y="1344513"/>
                </a:cubicBezTo>
                <a:cubicBezTo>
                  <a:pt x="1284440" y="1373218"/>
                  <a:pt x="1282078" y="1403922"/>
                  <a:pt x="1260639" y="1425362"/>
                </a:cubicBezTo>
                <a:cubicBezTo>
                  <a:pt x="1250283" y="1435717"/>
                  <a:pt x="1220122" y="1439351"/>
                  <a:pt x="1207587" y="1431721"/>
                </a:cubicBezTo>
                <a:cubicBezTo>
                  <a:pt x="1190326" y="1421183"/>
                  <a:pt x="1178698" y="1414096"/>
                  <a:pt x="1169251" y="1433902"/>
                </a:cubicBezTo>
                <a:cubicBezTo>
                  <a:pt x="1159622" y="1454250"/>
                  <a:pt x="1170523" y="1469693"/>
                  <a:pt x="1191053" y="1477323"/>
                </a:cubicBezTo>
                <a:cubicBezTo>
                  <a:pt x="1227935" y="1491131"/>
                  <a:pt x="1279171" y="1476234"/>
                  <a:pt x="1300428" y="1445711"/>
                </a:cubicBezTo>
                <a:cubicBezTo>
                  <a:pt x="1326045" y="1408647"/>
                  <a:pt x="1326409" y="1340696"/>
                  <a:pt x="1301336" y="1306903"/>
                </a:cubicBezTo>
                <a:cubicBezTo>
                  <a:pt x="1277535" y="1274746"/>
                  <a:pt x="1220487" y="1262391"/>
                  <a:pt x="1173430" y="1280560"/>
                </a:cubicBezTo>
                <a:cubicBezTo>
                  <a:pt x="1112022" y="1304359"/>
                  <a:pt x="1074231" y="1350870"/>
                  <a:pt x="1051883" y="1411190"/>
                </a:cubicBezTo>
                <a:cubicBezTo>
                  <a:pt x="1047885" y="1421909"/>
                  <a:pt x="1044797" y="1432992"/>
                  <a:pt x="1039891" y="1447891"/>
                </a:cubicBezTo>
                <a:cubicBezTo>
                  <a:pt x="992653" y="1404649"/>
                  <a:pt x="938512" y="1381576"/>
                  <a:pt x="877466" y="1387207"/>
                </a:cubicBezTo>
                <a:cubicBezTo>
                  <a:pt x="846397" y="1390114"/>
                  <a:pt x="814058" y="1401198"/>
                  <a:pt x="786623" y="1416277"/>
                </a:cubicBezTo>
                <a:cubicBezTo>
                  <a:pt x="751376" y="1435717"/>
                  <a:pt x="741201" y="1477687"/>
                  <a:pt x="755374" y="1513479"/>
                </a:cubicBezTo>
                <a:cubicBezTo>
                  <a:pt x="772089" y="1555629"/>
                  <a:pt x="817509" y="1581247"/>
                  <a:pt x="865293" y="1575251"/>
                </a:cubicBezTo>
                <a:cubicBezTo>
                  <a:pt x="901084" y="1570891"/>
                  <a:pt x="933425" y="1537280"/>
                  <a:pt x="937967" y="1500762"/>
                </a:cubicBezTo>
                <a:cubicBezTo>
                  <a:pt x="941965" y="1469329"/>
                  <a:pt x="916891" y="1464787"/>
                  <a:pt x="896907" y="1458611"/>
                </a:cubicBezTo>
                <a:cubicBezTo>
                  <a:pt x="874559" y="1451706"/>
                  <a:pt x="851849" y="1454067"/>
                  <a:pt x="841129" y="1479322"/>
                </a:cubicBezTo>
                <a:cubicBezTo>
                  <a:pt x="838041" y="1486589"/>
                  <a:pt x="842218" y="1496764"/>
                  <a:pt x="842945" y="1505666"/>
                </a:cubicBezTo>
                <a:cubicBezTo>
                  <a:pt x="850939" y="1504758"/>
                  <a:pt x="858933" y="1504031"/>
                  <a:pt x="866927" y="1502942"/>
                </a:cubicBezTo>
                <a:cubicBezTo>
                  <a:pt x="875105" y="1501670"/>
                  <a:pt x="883280" y="1500035"/>
                  <a:pt x="895270" y="1498036"/>
                </a:cubicBezTo>
                <a:cubicBezTo>
                  <a:pt x="884007" y="1531102"/>
                  <a:pt x="860751" y="1539096"/>
                  <a:pt x="838584" y="1530194"/>
                </a:cubicBezTo>
                <a:cubicBezTo>
                  <a:pt x="820780" y="1523107"/>
                  <a:pt x="801885" y="1505666"/>
                  <a:pt x="794980" y="1488224"/>
                </a:cubicBezTo>
                <a:cubicBezTo>
                  <a:pt x="786078" y="1465514"/>
                  <a:pt x="806246" y="1451160"/>
                  <a:pt x="826594" y="1441531"/>
                </a:cubicBezTo>
                <a:cubicBezTo>
                  <a:pt x="890547" y="1411008"/>
                  <a:pt x="985931" y="1435536"/>
                  <a:pt x="1020269" y="1490587"/>
                </a:cubicBezTo>
                <a:cubicBezTo>
                  <a:pt x="1033533" y="1511844"/>
                  <a:pt x="1033715" y="1530920"/>
                  <a:pt x="1019725" y="1551450"/>
                </a:cubicBezTo>
                <a:cubicBezTo>
                  <a:pt x="945053" y="1662460"/>
                  <a:pt x="754466" y="1703884"/>
                  <a:pt x="641457" y="1633209"/>
                </a:cubicBezTo>
                <a:cubicBezTo>
                  <a:pt x="638550" y="1631392"/>
                  <a:pt x="636007" y="1629030"/>
                  <a:pt x="632374" y="1626304"/>
                </a:cubicBezTo>
                <a:cubicBezTo>
                  <a:pt x="637823" y="1608863"/>
                  <a:pt x="643637" y="1592693"/>
                  <a:pt x="647997" y="1576159"/>
                </a:cubicBezTo>
                <a:cubicBezTo>
                  <a:pt x="666530" y="1505303"/>
                  <a:pt x="641457" y="1430811"/>
                  <a:pt x="589313" y="1400472"/>
                </a:cubicBezTo>
                <a:cubicBezTo>
                  <a:pt x="532991" y="1367768"/>
                  <a:pt x="446872" y="1380123"/>
                  <a:pt x="395638" y="1428269"/>
                </a:cubicBezTo>
                <a:cubicBezTo>
                  <a:pt x="354395" y="1467148"/>
                  <a:pt x="341314" y="1518020"/>
                  <a:pt x="362754" y="1556175"/>
                </a:cubicBezTo>
                <a:cubicBezTo>
                  <a:pt x="386736" y="1598688"/>
                  <a:pt x="454685" y="1626669"/>
                  <a:pt x="502469" y="1607409"/>
                </a:cubicBezTo>
                <a:cubicBezTo>
                  <a:pt x="520999" y="1599961"/>
                  <a:pt x="540440" y="1578885"/>
                  <a:pt x="546254" y="1559990"/>
                </a:cubicBezTo>
                <a:cubicBezTo>
                  <a:pt x="551160" y="1544183"/>
                  <a:pt x="540078" y="1520019"/>
                  <a:pt x="529358" y="1504395"/>
                </a:cubicBezTo>
                <a:cubicBezTo>
                  <a:pt x="524089" y="1496582"/>
                  <a:pt x="503195" y="1499671"/>
                  <a:pt x="489387" y="1497671"/>
                </a:cubicBezTo>
                <a:cubicBezTo>
                  <a:pt x="493929" y="1508029"/>
                  <a:pt x="496473" y="1520019"/>
                  <a:pt x="503558" y="1528378"/>
                </a:cubicBezTo>
                <a:cubicBezTo>
                  <a:pt x="519546" y="1547454"/>
                  <a:pt x="513188" y="1559809"/>
                  <a:pt x="494110" y="1569256"/>
                </a:cubicBezTo>
                <a:cubicBezTo>
                  <a:pt x="470492" y="1581065"/>
                  <a:pt x="425615" y="1568530"/>
                  <a:pt x="405631" y="1544366"/>
                </a:cubicBezTo>
                <a:cubicBezTo>
                  <a:pt x="385463" y="1519838"/>
                  <a:pt x="395273" y="1496401"/>
                  <a:pt x="410899" y="1474416"/>
                </a:cubicBezTo>
                <a:cubicBezTo>
                  <a:pt x="442876" y="1429358"/>
                  <a:pt x="516639" y="1408647"/>
                  <a:pt x="559881" y="1431903"/>
                </a:cubicBezTo>
                <a:cubicBezTo>
                  <a:pt x="606573" y="1457157"/>
                  <a:pt x="625833" y="1520565"/>
                  <a:pt x="604393" y="1578704"/>
                </a:cubicBezTo>
                <a:cubicBezTo>
                  <a:pt x="570418" y="1670635"/>
                  <a:pt x="469401" y="1715512"/>
                  <a:pt x="372745" y="1681720"/>
                </a:cubicBezTo>
                <a:cubicBezTo>
                  <a:pt x="265552" y="1644292"/>
                  <a:pt x="150908" y="1517839"/>
                  <a:pt x="207048" y="1362862"/>
                </a:cubicBezTo>
                <a:cubicBezTo>
                  <a:pt x="212500" y="1347601"/>
                  <a:pt x="216860" y="1331975"/>
                  <a:pt x="221583" y="1316351"/>
                </a:cubicBezTo>
                <a:cubicBezTo>
                  <a:pt x="232667" y="1279650"/>
                  <a:pt x="247019" y="1250944"/>
                  <a:pt x="286808" y="1230958"/>
                </a:cubicBezTo>
                <a:cubicBezTo>
                  <a:pt x="355486" y="1196620"/>
                  <a:pt x="386736" y="1093423"/>
                  <a:pt x="360573" y="1021114"/>
                </a:cubicBezTo>
                <a:cubicBezTo>
                  <a:pt x="347673" y="985503"/>
                  <a:pt x="323326" y="961883"/>
                  <a:pt x="286263" y="955162"/>
                </a:cubicBezTo>
                <a:cubicBezTo>
                  <a:pt x="244112" y="947530"/>
                  <a:pt x="204506" y="956434"/>
                  <a:pt x="175072" y="989681"/>
                </a:cubicBezTo>
                <a:cubicBezTo>
                  <a:pt x="141279" y="1027836"/>
                  <a:pt x="161809" y="1092515"/>
                  <a:pt x="209228" y="1099783"/>
                </a:cubicBezTo>
                <a:cubicBezTo>
                  <a:pt x="217949" y="1101055"/>
                  <a:pt x="227761" y="1095058"/>
                  <a:pt x="237209" y="1092515"/>
                </a:cubicBezTo>
                <a:cubicBezTo>
                  <a:pt x="232122" y="1085429"/>
                  <a:pt x="227034" y="1078343"/>
                  <a:pt x="222129" y="1070894"/>
                </a:cubicBezTo>
                <a:cubicBezTo>
                  <a:pt x="215042" y="1059993"/>
                  <a:pt x="201599" y="1048184"/>
                  <a:pt x="202871" y="1038010"/>
                </a:cubicBezTo>
                <a:cubicBezTo>
                  <a:pt x="204324" y="1025837"/>
                  <a:pt x="215769" y="1010575"/>
                  <a:pt x="227034" y="1004580"/>
                </a:cubicBezTo>
                <a:cubicBezTo>
                  <a:pt x="271184" y="981324"/>
                  <a:pt x="314789" y="1004761"/>
                  <a:pt x="323691" y="1053998"/>
                </a:cubicBezTo>
                <a:cubicBezTo>
                  <a:pt x="336226" y="1122493"/>
                  <a:pt x="293530" y="1190806"/>
                  <a:pt x="226670" y="1208248"/>
                </a:cubicBezTo>
                <a:cubicBezTo>
                  <a:pt x="216860" y="1210793"/>
                  <a:pt x="205778" y="1211336"/>
                  <a:pt x="195785" y="1209702"/>
                </a:cubicBezTo>
                <a:cubicBezTo>
                  <a:pt x="70786" y="1188445"/>
                  <a:pt x="-24417" y="1043643"/>
                  <a:pt x="5560" y="921005"/>
                </a:cubicBezTo>
                <a:cubicBezTo>
                  <a:pt x="23002" y="849966"/>
                  <a:pt x="96584" y="796732"/>
                  <a:pt x="160901" y="812721"/>
                </a:cubicBezTo>
                <a:cubicBezTo>
                  <a:pt x="178524" y="817081"/>
                  <a:pt x="198327" y="831435"/>
                  <a:pt x="207413" y="846877"/>
                </a:cubicBezTo>
                <a:cubicBezTo>
                  <a:pt x="271184" y="954980"/>
                  <a:pt x="452323" y="977872"/>
                  <a:pt x="536806" y="886121"/>
                </a:cubicBezTo>
                <a:cubicBezTo>
                  <a:pt x="574597" y="845060"/>
                  <a:pt x="588224" y="795460"/>
                  <a:pt x="562242" y="745134"/>
                </a:cubicBezTo>
                <a:cubicBezTo>
                  <a:pt x="544074" y="710250"/>
                  <a:pt x="518819" y="675912"/>
                  <a:pt x="488842" y="650839"/>
                </a:cubicBezTo>
                <a:cubicBezTo>
                  <a:pt x="449779" y="617955"/>
                  <a:pt x="390913" y="628310"/>
                  <a:pt x="356030" y="664828"/>
                </a:cubicBezTo>
                <a:cubicBezTo>
                  <a:pt x="323691" y="698623"/>
                  <a:pt x="319693" y="756581"/>
                  <a:pt x="347309" y="796732"/>
                </a:cubicBezTo>
                <a:cubicBezTo>
                  <a:pt x="366568" y="824530"/>
                  <a:pt x="395457" y="837430"/>
                  <a:pt x="425980" y="828163"/>
                </a:cubicBezTo>
                <a:cubicBezTo>
                  <a:pt x="445237" y="822349"/>
                  <a:pt x="465586" y="803635"/>
                  <a:pt x="474126" y="785286"/>
                </a:cubicBezTo>
                <a:cubicBezTo>
                  <a:pt x="480121" y="772569"/>
                  <a:pt x="472127" y="743499"/>
                  <a:pt x="460680" y="734960"/>
                </a:cubicBezTo>
                <a:cubicBezTo>
                  <a:pt x="446691" y="724421"/>
                  <a:pt x="422346" y="726965"/>
                  <a:pt x="402360" y="725693"/>
                </a:cubicBezTo>
                <a:cubicBezTo>
                  <a:pt x="399090" y="725512"/>
                  <a:pt x="391459" y="736959"/>
                  <a:pt x="392731" y="740955"/>
                </a:cubicBezTo>
                <a:cubicBezTo>
                  <a:pt x="394366" y="746587"/>
                  <a:pt x="402178" y="750767"/>
                  <a:pt x="407811" y="754944"/>
                </a:cubicBezTo>
                <a:cubicBezTo>
                  <a:pt x="417076" y="761485"/>
                  <a:pt x="426888" y="767482"/>
                  <a:pt x="436335" y="773658"/>
                </a:cubicBezTo>
                <a:cubicBezTo>
                  <a:pt x="432702" y="779109"/>
                  <a:pt x="428522" y="789284"/>
                  <a:pt x="425434" y="788919"/>
                </a:cubicBezTo>
                <a:cubicBezTo>
                  <a:pt x="412534" y="787466"/>
                  <a:pt x="397454" y="786194"/>
                  <a:pt x="387825" y="778926"/>
                </a:cubicBezTo>
                <a:cubicBezTo>
                  <a:pt x="365477" y="761849"/>
                  <a:pt x="364569" y="720787"/>
                  <a:pt x="383102" y="696442"/>
                </a:cubicBezTo>
                <a:cubicBezTo>
                  <a:pt x="400906" y="673187"/>
                  <a:pt x="437970" y="666827"/>
                  <a:pt x="465040" y="682270"/>
                </a:cubicBezTo>
                <a:cubicBezTo>
                  <a:pt x="509736" y="708070"/>
                  <a:pt x="540804" y="772569"/>
                  <a:pt x="528993" y="814901"/>
                </a:cubicBezTo>
                <a:cubicBezTo>
                  <a:pt x="513551" y="869769"/>
                  <a:pt x="465950" y="908105"/>
                  <a:pt x="406720" y="903018"/>
                </a:cubicBezTo>
                <a:cubicBezTo>
                  <a:pt x="368567" y="899748"/>
                  <a:pt x="329686" y="887575"/>
                  <a:pt x="294257" y="872313"/>
                </a:cubicBezTo>
                <a:cubicBezTo>
                  <a:pt x="258647" y="856871"/>
                  <a:pt x="238844" y="823076"/>
                  <a:pt x="230304" y="785467"/>
                </a:cubicBezTo>
                <a:cubicBezTo>
                  <a:pt x="203779" y="669007"/>
                  <a:pt x="291533" y="543827"/>
                  <a:pt x="410718" y="534925"/>
                </a:cubicBezTo>
                <a:cubicBezTo>
                  <a:pt x="451959" y="531835"/>
                  <a:pt x="495020" y="546007"/>
                  <a:pt x="536444" y="555455"/>
                </a:cubicBezTo>
                <a:cubicBezTo>
                  <a:pt x="542075" y="556727"/>
                  <a:pt x="545708" y="576349"/>
                  <a:pt x="546800" y="587977"/>
                </a:cubicBezTo>
                <a:cubicBezTo>
                  <a:pt x="553703" y="670825"/>
                  <a:pt x="580775" y="744226"/>
                  <a:pt x="645455" y="799458"/>
                </a:cubicBezTo>
                <a:cubicBezTo>
                  <a:pt x="742293" y="882306"/>
                  <a:pt x="884369" y="862139"/>
                  <a:pt x="943418" y="757851"/>
                </a:cubicBezTo>
                <a:cubicBezTo>
                  <a:pt x="984842" y="684633"/>
                  <a:pt x="959406" y="589247"/>
                  <a:pt x="887459" y="553637"/>
                </a:cubicBezTo>
                <a:cubicBezTo>
                  <a:pt x="839857" y="530019"/>
                  <a:pt x="790257" y="525840"/>
                  <a:pt x="745745" y="559270"/>
                </a:cubicBezTo>
                <a:cubicBezTo>
                  <a:pt x="702140" y="592154"/>
                  <a:pt x="688695" y="640483"/>
                  <a:pt x="695054" y="692809"/>
                </a:cubicBezTo>
                <a:cubicBezTo>
                  <a:pt x="703048" y="758578"/>
                  <a:pt x="774269" y="793644"/>
                  <a:pt x="827866" y="760395"/>
                </a:cubicBezTo>
                <a:cubicBezTo>
                  <a:pt x="867654" y="735686"/>
                  <a:pt x="866927" y="671552"/>
                  <a:pt x="826049" y="649931"/>
                </a:cubicBezTo>
                <a:cubicBezTo>
                  <a:pt x="819146" y="646297"/>
                  <a:pt x="809152" y="648296"/>
                  <a:pt x="800613" y="647751"/>
                </a:cubicBezTo>
                <a:cubicBezTo>
                  <a:pt x="802612" y="656653"/>
                  <a:pt x="801521" y="669372"/>
                  <a:pt x="806972" y="673732"/>
                </a:cubicBezTo>
                <a:cubicBezTo>
                  <a:pt x="827502" y="689902"/>
                  <a:pt x="827866" y="706798"/>
                  <a:pt x="811152" y="723513"/>
                </a:cubicBezTo>
                <a:cubicBezTo>
                  <a:pt x="792437" y="742227"/>
                  <a:pt x="771543" y="741863"/>
                  <a:pt x="753556" y="721514"/>
                </a:cubicBezTo>
                <a:cubicBezTo>
                  <a:pt x="731391" y="696624"/>
                  <a:pt x="726850" y="667192"/>
                  <a:pt x="739386" y="637212"/>
                </a:cubicBezTo>
                <a:cubicBezTo>
                  <a:pt x="751740" y="607599"/>
                  <a:pt x="769908" y="582163"/>
                  <a:pt x="806064" y="578165"/>
                </a:cubicBezTo>
                <a:cubicBezTo>
                  <a:pt x="852757" y="573078"/>
                  <a:pt x="898360" y="598151"/>
                  <a:pt x="914165" y="637758"/>
                </a:cubicBezTo>
                <a:cubicBezTo>
                  <a:pt x="933243" y="685177"/>
                  <a:pt x="916345" y="749130"/>
                  <a:pt x="876920" y="779653"/>
                </a:cubicBezTo>
                <a:cubicBezTo>
                  <a:pt x="809879" y="831435"/>
                  <a:pt x="704321" y="815809"/>
                  <a:pt x="645817" y="745315"/>
                </a:cubicBezTo>
                <a:cubicBezTo>
                  <a:pt x="558428" y="639757"/>
                  <a:pt x="570963" y="435543"/>
                  <a:pt x="671072" y="341975"/>
                </a:cubicBezTo>
                <a:cubicBezTo>
                  <a:pt x="703956" y="311089"/>
                  <a:pt x="744108" y="298734"/>
                  <a:pt x="788985" y="298734"/>
                </a:cubicBezTo>
                <a:cubicBezTo>
                  <a:pt x="812059" y="298734"/>
                  <a:pt x="821869" y="304730"/>
                  <a:pt x="827321" y="330347"/>
                </a:cubicBezTo>
                <a:cubicBezTo>
                  <a:pt x="851303" y="443356"/>
                  <a:pt x="915256" y="524568"/>
                  <a:pt x="1030262" y="554183"/>
                </a:cubicBezTo>
                <a:cubicBezTo>
                  <a:pt x="1112930" y="575439"/>
                  <a:pt x="1191963" y="565084"/>
                  <a:pt x="1256097" y="501312"/>
                </a:cubicBezTo>
                <a:cubicBezTo>
                  <a:pt x="1317870" y="439722"/>
                  <a:pt x="1316052" y="333799"/>
                  <a:pt x="1253190" y="276568"/>
                </a:cubicBezTo>
                <a:cubicBezTo>
                  <a:pt x="1187057" y="216249"/>
                  <a:pt x="1073321" y="221336"/>
                  <a:pt x="1018089" y="286924"/>
                </a:cubicBezTo>
                <a:cubicBezTo>
                  <a:pt x="985931" y="325078"/>
                  <a:pt x="982116" y="385216"/>
                  <a:pt x="1009732" y="422824"/>
                </a:cubicBezTo>
                <a:cubicBezTo>
                  <a:pt x="1029535" y="449713"/>
                  <a:pt x="1057516" y="464248"/>
                  <a:pt x="1088401" y="453711"/>
                </a:cubicBezTo>
                <a:cubicBezTo>
                  <a:pt x="1108750" y="446806"/>
                  <a:pt x="1126011" y="427184"/>
                  <a:pt x="1141272" y="410288"/>
                </a:cubicBezTo>
                <a:cubicBezTo>
                  <a:pt x="1145814" y="405382"/>
                  <a:pt x="1138911" y="390121"/>
                  <a:pt x="1137274" y="379584"/>
                </a:cubicBezTo>
                <a:cubicBezTo>
                  <a:pt x="1129099" y="384307"/>
                  <a:pt x="1118198" y="386851"/>
                  <a:pt x="1113475" y="393937"/>
                </a:cubicBezTo>
                <a:cubicBezTo>
                  <a:pt x="1098576" y="415375"/>
                  <a:pt x="1080953" y="424460"/>
                  <a:pt x="1057516" y="409561"/>
                </a:cubicBezTo>
                <a:cubicBezTo>
                  <a:pt x="1033533" y="394300"/>
                  <a:pt x="1022995" y="371771"/>
                  <a:pt x="1034260" y="343792"/>
                </a:cubicBezTo>
                <a:cubicBezTo>
                  <a:pt x="1051519" y="301277"/>
                  <a:pt x="1084405" y="277476"/>
                  <a:pt x="1129644" y="273299"/>
                </a:cubicBezTo>
                <a:cubicBezTo>
                  <a:pt x="1181062" y="268574"/>
                  <a:pt x="1220305" y="291467"/>
                  <a:pt x="1245377" y="335253"/>
                </a:cubicBezTo>
                <a:cubicBezTo>
                  <a:pt x="1267725" y="374315"/>
                  <a:pt x="1267725" y="415013"/>
                  <a:pt x="1242108" y="453711"/>
                </a:cubicBezTo>
                <a:cubicBezTo>
                  <a:pt x="1203590" y="511851"/>
                  <a:pt x="1122013" y="538376"/>
                  <a:pt x="1046796" y="517846"/>
                </a:cubicBezTo>
                <a:cubicBezTo>
                  <a:pt x="902175" y="478239"/>
                  <a:pt x="828410" y="336161"/>
                  <a:pt x="873832" y="184999"/>
                </a:cubicBezTo>
                <a:cubicBezTo>
                  <a:pt x="908897" y="68721"/>
                  <a:pt x="985931" y="6948"/>
                  <a:pt x="1106570" y="953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1B154A14-B2CB-4D23-8A7A-8789D854CE98}"/>
              </a:ext>
            </a:extLst>
          </p:cNvPr>
          <p:cNvSpPr/>
          <p:nvPr/>
        </p:nvSpPr>
        <p:spPr>
          <a:xfrm>
            <a:off x="8610600" y="1449014"/>
            <a:ext cx="2334797" cy="1656691"/>
          </a:xfrm>
          <a:custGeom>
            <a:avLst/>
            <a:gdLst>
              <a:gd name="connsiteX0" fmla="*/ 1273683 w 1620107"/>
              <a:gd name="connsiteY0" fmla="*/ 971550 h 1149572"/>
              <a:gd name="connsiteX1" fmla="*/ 1207580 w 1620107"/>
              <a:gd name="connsiteY1" fmla="*/ 907447 h 1149572"/>
              <a:gd name="connsiteX2" fmla="*/ 1174147 w 1620107"/>
              <a:gd name="connsiteY2" fmla="*/ 819436 h 1149572"/>
              <a:gd name="connsiteX3" fmla="*/ 1188244 w 1620107"/>
              <a:gd name="connsiteY3" fmla="*/ 723805 h 1149572"/>
              <a:gd name="connsiteX4" fmla="*/ 1249013 w 1620107"/>
              <a:gd name="connsiteY4" fmla="*/ 648748 h 1149572"/>
              <a:gd name="connsiteX5" fmla="*/ 1341977 w 1620107"/>
              <a:gd name="connsiteY5" fmla="*/ 618744 h 1149572"/>
              <a:gd name="connsiteX6" fmla="*/ 1390174 w 1620107"/>
              <a:gd name="connsiteY6" fmla="*/ 626840 h 1149572"/>
              <a:gd name="connsiteX7" fmla="*/ 1433608 w 1620107"/>
              <a:gd name="connsiteY7" fmla="*/ 650939 h 1149572"/>
              <a:gd name="connsiteX8" fmla="*/ 1477042 w 1620107"/>
              <a:gd name="connsiteY8" fmla="*/ 734473 h 1149572"/>
              <a:gd name="connsiteX9" fmla="*/ 1446657 w 1620107"/>
              <a:gd name="connsiteY9" fmla="*/ 818293 h 1149572"/>
              <a:gd name="connsiteX10" fmla="*/ 1406081 w 1620107"/>
              <a:gd name="connsiteY10" fmla="*/ 834200 h 1149572"/>
              <a:gd name="connsiteX11" fmla="*/ 1367885 w 1620107"/>
              <a:gd name="connsiteY11" fmla="*/ 825627 h 1149572"/>
              <a:gd name="connsiteX12" fmla="*/ 1424750 w 1620107"/>
              <a:gd name="connsiteY12" fmla="*/ 798386 h 1149572"/>
              <a:gd name="connsiteX13" fmla="*/ 1426559 w 1620107"/>
              <a:gd name="connsiteY13" fmla="*/ 743998 h 1149572"/>
              <a:gd name="connsiteX14" fmla="*/ 1393698 w 1620107"/>
              <a:gd name="connsiteY14" fmla="*/ 705993 h 1149572"/>
              <a:gd name="connsiteX15" fmla="*/ 1346359 w 1620107"/>
              <a:gd name="connsiteY15" fmla="*/ 699611 h 1149572"/>
              <a:gd name="connsiteX16" fmla="*/ 1275874 w 1620107"/>
              <a:gd name="connsiteY16" fmla="*/ 760571 h 1149572"/>
              <a:gd name="connsiteX17" fmla="*/ 1285304 w 1620107"/>
              <a:gd name="connsiteY17" fmla="*/ 857822 h 1149572"/>
              <a:gd name="connsiteX18" fmla="*/ 1316450 w 1620107"/>
              <a:gd name="connsiteY18" fmla="*/ 893731 h 1149572"/>
              <a:gd name="connsiteX19" fmla="*/ 1394460 w 1620107"/>
              <a:gd name="connsiteY19" fmla="*/ 907828 h 1149572"/>
              <a:gd name="connsiteX20" fmla="*/ 1620107 w 1620107"/>
              <a:gd name="connsiteY20" fmla="*/ 682181 h 1149572"/>
              <a:gd name="connsiteX21" fmla="*/ 1416177 w 1620107"/>
              <a:gd name="connsiteY21" fmla="*/ 457676 h 1149572"/>
              <a:gd name="connsiteX22" fmla="*/ 1417320 w 1620107"/>
              <a:gd name="connsiteY22" fmla="*/ 434245 h 1149572"/>
              <a:gd name="connsiteX23" fmla="*/ 1133570 w 1620107"/>
              <a:gd name="connsiteY23" fmla="*/ 150495 h 1149572"/>
              <a:gd name="connsiteX24" fmla="*/ 1030510 w 1620107"/>
              <a:gd name="connsiteY24" fmla="*/ 170117 h 1149572"/>
              <a:gd name="connsiteX25" fmla="*/ 966406 w 1620107"/>
              <a:gd name="connsiteY25" fmla="*/ 257556 h 1149572"/>
              <a:gd name="connsiteX26" fmla="*/ 969645 w 1620107"/>
              <a:gd name="connsiteY26" fmla="*/ 354806 h 1149572"/>
              <a:gd name="connsiteX27" fmla="*/ 1040225 w 1620107"/>
              <a:gd name="connsiteY27" fmla="*/ 406718 h 1149572"/>
              <a:gd name="connsiteX28" fmla="*/ 1062895 w 1620107"/>
              <a:gd name="connsiteY28" fmla="*/ 405384 h 1149572"/>
              <a:gd name="connsiteX29" fmla="*/ 1084326 w 1620107"/>
              <a:gd name="connsiteY29" fmla="*/ 397478 h 1149572"/>
              <a:gd name="connsiteX30" fmla="*/ 1106329 w 1620107"/>
              <a:gd name="connsiteY30" fmla="*/ 365379 h 1149572"/>
              <a:gd name="connsiteX31" fmla="*/ 1088422 w 1620107"/>
              <a:gd name="connsiteY31" fmla="*/ 318897 h 1149572"/>
              <a:gd name="connsiteX32" fmla="*/ 1028319 w 1620107"/>
              <a:gd name="connsiteY32" fmla="*/ 305372 h 1149572"/>
              <a:gd name="connsiteX33" fmla="*/ 1062133 w 1620107"/>
              <a:gd name="connsiteY33" fmla="*/ 288417 h 1149572"/>
              <a:gd name="connsiteX34" fmla="*/ 1103757 w 1620107"/>
              <a:gd name="connsiteY34" fmla="*/ 291941 h 1149572"/>
              <a:gd name="connsiteX35" fmla="*/ 1159669 w 1620107"/>
              <a:gd name="connsiteY35" fmla="*/ 359759 h 1149572"/>
              <a:gd name="connsiteX36" fmla="*/ 1156811 w 1620107"/>
              <a:gd name="connsiteY36" fmla="*/ 409480 h 1149572"/>
              <a:gd name="connsiteX37" fmla="*/ 1128998 w 1620107"/>
              <a:gd name="connsiteY37" fmla="*/ 452152 h 1149572"/>
              <a:gd name="connsiteX38" fmla="*/ 1088993 w 1620107"/>
              <a:gd name="connsiteY38" fmla="*/ 478155 h 1149572"/>
              <a:gd name="connsiteX39" fmla="*/ 1042606 w 1620107"/>
              <a:gd name="connsiteY39" fmla="*/ 489871 h 1149572"/>
              <a:gd name="connsiteX40" fmla="*/ 949928 w 1620107"/>
              <a:gd name="connsiteY40" fmla="*/ 467392 h 1149572"/>
              <a:gd name="connsiteX41" fmla="*/ 885730 w 1620107"/>
              <a:gd name="connsiteY41" fmla="*/ 399764 h 1149572"/>
              <a:gd name="connsiteX42" fmla="*/ 880967 w 1620107"/>
              <a:gd name="connsiteY42" fmla="*/ 224028 h 1149572"/>
              <a:gd name="connsiteX43" fmla="*/ 924973 w 1620107"/>
              <a:gd name="connsiteY43" fmla="*/ 152400 h 1149572"/>
              <a:gd name="connsiteX44" fmla="*/ 949166 w 1620107"/>
              <a:gd name="connsiteY44" fmla="*/ 128397 h 1149572"/>
              <a:gd name="connsiteX45" fmla="*/ 664369 w 1620107"/>
              <a:gd name="connsiteY45" fmla="*/ 0 h 1149572"/>
              <a:gd name="connsiteX46" fmla="*/ 304991 w 1620107"/>
              <a:gd name="connsiteY46" fmla="*/ 255556 h 1149572"/>
              <a:gd name="connsiteX47" fmla="*/ 304324 w 1620107"/>
              <a:gd name="connsiteY47" fmla="*/ 268034 h 1149572"/>
              <a:gd name="connsiteX48" fmla="*/ 358997 w 1620107"/>
              <a:gd name="connsiteY48" fmla="*/ 436150 h 1149572"/>
              <a:gd name="connsiteX49" fmla="*/ 494729 w 1620107"/>
              <a:gd name="connsiteY49" fmla="*/ 529971 h 1149572"/>
              <a:gd name="connsiteX50" fmla="*/ 632270 w 1620107"/>
              <a:gd name="connsiteY50" fmla="*/ 488537 h 1149572"/>
              <a:gd name="connsiteX51" fmla="*/ 649891 w 1620107"/>
              <a:gd name="connsiteY51" fmla="*/ 455581 h 1149572"/>
              <a:gd name="connsiteX52" fmla="*/ 656749 w 1620107"/>
              <a:gd name="connsiteY52" fmla="*/ 417957 h 1149572"/>
              <a:gd name="connsiteX53" fmla="*/ 626364 w 1620107"/>
              <a:gd name="connsiteY53" fmla="*/ 352806 h 1149572"/>
              <a:gd name="connsiteX54" fmla="*/ 547307 w 1620107"/>
              <a:gd name="connsiteY54" fmla="*/ 331470 h 1149572"/>
              <a:gd name="connsiteX55" fmla="*/ 480727 w 1620107"/>
              <a:gd name="connsiteY55" fmla="*/ 396335 h 1149572"/>
              <a:gd name="connsiteX56" fmla="*/ 491490 w 1620107"/>
              <a:gd name="connsiteY56" fmla="*/ 341376 h 1149572"/>
              <a:gd name="connsiteX57" fmla="*/ 534257 w 1620107"/>
              <a:gd name="connsiteY57" fmla="*/ 297847 h 1149572"/>
              <a:gd name="connsiteX58" fmla="*/ 659321 w 1620107"/>
              <a:gd name="connsiteY58" fmla="*/ 299942 h 1149572"/>
              <a:gd name="connsiteX59" fmla="*/ 738187 w 1620107"/>
              <a:gd name="connsiteY59" fmla="*/ 408813 h 1149572"/>
              <a:gd name="connsiteX60" fmla="*/ 736949 w 1620107"/>
              <a:gd name="connsiteY60" fmla="*/ 476726 h 1149572"/>
              <a:gd name="connsiteX61" fmla="*/ 712946 w 1620107"/>
              <a:gd name="connsiteY61" fmla="*/ 541115 h 1149572"/>
              <a:gd name="connsiteX62" fmla="*/ 666941 w 1620107"/>
              <a:gd name="connsiteY62" fmla="*/ 594170 h 1149572"/>
              <a:gd name="connsiteX63" fmla="*/ 606552 w 1620107"/>
              <a:gd name="connsiteY63" fmla="*/ 628174 h 1149572"/>
              <a:gd name="connsiteX64" fmla="*/ 474059 w 1620107"/>
              <a:gd name="connsiteY64" fmla="*/ 638842 h 1149572"/>
              <a:gd name="connsiteX65" fmla="*/ 269653 w 1620107"/>
              <a:gd name="connsiteY65" fmla="*/ 495967 h 1149572"/>
              <a:gd name="connsiteX66" fmla="*/ 219456 w 1620107"/>
              <a:gd name="connsiteY66" fmla="*/ 384810 h 1149572"/>
              <a:gd name="connsiteX67" fmla="*/ 218789 w 1620107"/>
              <a:gd name="connsiteY67" fmla="*/ 381667 h 1149572"/>
              <a:gd name="connsiteX68" fmla="*/ 0 w 1620107"/>
              <a:gd name="connsiteY68" fmla="*/ 635508 h 1149572"/>
              <a:gd name="connsiteX69" fmla="*/ 232696 w 1620107"/>
              <a:gd name="connsiteY69" fmla="*/ 891254 h 1149572"/>
              <a:gd name="connsiteX70" fmla="*/ 277844 w 1620107"/>
              <a:gd name="connsiteY70" fmla="*/ 830104 h 1149572"/>
              <a:gd name="connsiteX71" fmla="*/ 283559 w 1620107"/>
              <a:gd name="connsiteY71" fmla="*/ 740474 h 1149572"/>
              <a:gd name="connsiteX72" fmla="*/ 237077 w 1620107"/>
              <a:gd name="connsiteY72" fmla="*/ 677609 h 1149572"/>
              <a:gd name="connsiteX73" fmla="*/ 168021 w 1620107"/>
              <a:gd name="connsiteY73" fmla="*/ 673894 h 1149572"/>
              <a:gd name="connsiteX74" fmla="*/ 153543 w 1620107"/>
              <a:gd name="connsiteY74" fmla="*/ 684371 h 1149572"/>
              <a:gd name="connsiteX75" fmla="*/ 142494 w 1620107"/>
              <a:gd name="connsiteY75" fmla="*/ 698659 h 1149572"/>
              <a:gd name="connsiteX76" fmla="*/ 140684 w 1620107"/>
              <a:gd name="connsiteY76" fmla="*/ 728472 h 1149572"/>
              <a:gd name="connsiteX77" fmla="*/ 173069 w 1620107"/>
              <a:gd name="connsiteY77" fmla="*/ 753142 h 1149572"/>
              <a:gd name="connsiteX78" fmla="*/ 222695 w 1620107"/>
              <a:gd name="connsiteY78" fmla="*/ 735902 h 1149572"/>
              <a:gd name="connsiteX79" fmla="*/ 207454 w 1620107"/>
              <a:gd name="connsiteY79" fmla="*/ 765334 h 1149572"/>
              <a:gd name="connsiteX80" fmla="*/ 175641 w 1620107"/>
              <a:gd name="connsiteY80" fmla="*/ 784193 h 1149572"/>
              <a:gd name="connsiteX81" fmla="*/ 100013 w 1620107"/>
              <a:gd name="connsiteY81" fmla="*/ 763238 h 1149572"/>
              <a:gd name="connsiteX82" fmla="*/ 76486 w 1620107"/>
              <a:gd name="connsiteY82" fmla="*/ 725043 h 1149572"/>
              <a:gd name="connsiteX83" fmla="*/ 75057 w 1620107"/>
              <a:gd name="connsiteY83" fmla="*/ 678942 h 1149572"/>
              <a:gd name="connsiteX84" fmla="*/ 91249 w 1620107"/>
              <a:gd name="connsiteY84" fmla="*/ 639223 h 1149572"/>
              <a:gd name="connsiteX85" fmla="*/ 119444 w 1620107"/>
              <a:gd name="connsiteY85" fmla="*/ 606838 h 1149572"/>
              <a:gd name="connsiteX86" fmla="*/ 199453 w 1620107"/>
              <a:gd name="connsiteY86" fmla="*/ 575977 h 1149572"/>
              <a:gd name="connsiteX87" fmla="*/ 281178 w 1620107"/>
              <a:gd name="connsiteY87" fmla="*/ 593217 h 1149572"/>
              <a:gd name="connsiteX88" fmla="*/ 373380 w 1620107"/>
              <a:gd name="connsiteY88" fmla="*/ 720376 h 1149572"/>
              <a:gd name="connsiteX89" fmla="*/ 375571 w 1620107"/>
              <a:gd name="connsiteY89" fmla="*/ 795909 h 1149572"/>
              <a:gd name="connsiteX90" fmla="*/ 350806 w 1620107"/>
              <a:gd name="connsiteY90" fmla="*/ 867251 h 1149572"/>
              <a:gd name="connsiteX91" fmla="*/ 292227 w 1620107"/>
              <a:gd name="connsiteY91" fmla="*/ 933926 h 1149572"/>
              <a:gd name="connsiteX92" fmla="*/ 513969 w 1620107"/>
              <a:gd name="connsiteY92" fmla="*/ 1098709 h 1149572"/>
              <a:gd name="connsiteX93" fmla="*/ 661892 w 1620107"/>
              <a:gd name="connsiteY93" fmla="*/ 1044988 h 1149572"/>
              <a:gd name="connsiteX94" fmla="*/ 631317 w 1620107"/>
              <a:gd name="connsiteY94" fmla="*/ 942404 h 1149572"/>
              <a:gd name="connsiteX95" fmla="*/ 637508 w 1620107"/>
              <a:gd name="connsiteY95" fmla="*/ 830199 h 1149572"/>
              <a:gd name="connsiteX96" fmla="*/ 682943 w 1620107"/>
              <a:gd name="connsiteY96" fmla="*/ 727139 h 1149572"/>
              <a:gd name="connsiteX97" fmla="*/ 764667 w 1620107"/>
              <a:gd name="connsiteY97" fmla="*/ 644176 h 1149572"/>
              <a:gd name="connsiteX98" fmla="*/ 818769 w 1620107"/>
              <a:gd name="connsiteY98" fmla="*/ 617315 h 1149572"/>
              <a:gd name="connsiteX99" fmla="*/ 878300 w 1620107"/>
              <a:gd name="connsiteY99" fmla="*/ 604552 h 1149572"/>
              <a:gd name="connsiteX100" fmla="*/ 998220 w 1620107"/>
              <a:gd name="connsiteY100" fmla="*/ 624935 h 1149572"/>
              <a:gd name="connsiteX101" fmla="*/ 1089851 w 1620107"/>
              <a:gd name="connsiteY101" fmla="*/ 708565 h 1149572"/>
              <a:gd name="connsiteX102" fmla="*/ 1111091 w 1620107"/>
              <a:gd name="connsiteY102" fmla="*/ 767048 h 1149572"/>
              <a:gd name="connsiteX103" fmla="*/ 1112520 w 1620107"/>
              <a:gd name="connsiteY103" fmla="*/ 829151 h 1149572"/>
              <a:gd name="connsiteX104" fmla="*/ 1087088 w 1620107"/>
              <a:gd name="connsiteY104" fmla="*/ 889921 h 1149572"/>
              <a:gd name="connsiteX105" fmla="*/ 1036034 w 1620107"/>
              <a:gd name="connsiteY105" fmla="*/ 929259 h 1149572"/>
              <a:gd name="connsiteX106" fmla="*/ 921449 w 1620107"/>
              <a:gd name="connsiteY106" fmla="*/ 919544 h 1149572"/>
              <a:gd name="connsiteX107" fmla="*/ 886111 w 1620107"/>
              <a:gd name="connsiteY107" fmla="*/ 877348 h 1149572"/>
              <a:gd name="connsiteX108" fmla="*/ 878205 w 1620107"/>
              <a:gd name="connsiteY108" fmla="*/ 827532 h 1149572"/>
              <a:gd name="connsiteX109" fmla="*/ 937546 w 1620107"/>
              <a:gd name="connsiteY109" fmla="*/ 887254 h 1149572"/>
              <a:gd name="connsiteX110" fmla="*/ 975074 w 1620107"/>
              <a:gd name="connsiteY110" fmla="*/ 888397 h 1149572"/>
              <a:gd name="connsiteX111" fmla="*/ 1006888 w 1620107"/>
              <a:gd name="connsiteY111" fmla="*/ 874109 h 1149572"/>
              <a:gd name="connsiteX112" fmla="*/ 1030700 w 1620107"/>
              <a:gd name="connsiteY112" fmla="*/ 821436 h 1149572"/>
              <a:gd name="connsiteX113" fmla="*/ 1023842 w 1620107"/>
              <a:gd name="connsiteY113" fmla="*/ 789051 h 1149572"/>
              <a:gd name="connsiteX114" fmla="*/ 1007935 w 1620107"/>
              <a:gd name="connsiteY114" fmla="*/ 760190 h 1149572"/>
              <a:gd name="connsiteX115" fmla="*/ 889254 w 1620107"/>
              <a:gd name="connsiteY115" fmla="*/ 715137 h 1149572"/>
              <a:gd name="connsiteX116" fmla="*/ 771335 w 1620107"/>
              <a:gd name="connsiteY116" fmla="*/ 788099 h 1149572"/>
              <a:gd name="connsiteX117" fmla="*/ 726377 w 1620107"/>
              <a:gd name="connsiteY117" fmla="*/ 933926 h 1149572"/>
              <a:gd name="connsiteX118" fmla="*/ 757523 w 1620107"/>
              <a:gd name="connsiteY118" fmla="*/ 1048512 h 1149572"/>
              <a:gd name="connsiteX119" fmla="*/ 994696 w 1620107"/>
              <a:gd name="connsiteY119" fmla="*/ 1149572 h 1149572"/>
              <a:gd name="connsiteX120" fmla="*/ 1284351 w 1620107"/>
              <a:gd name="connsiteY120" fmla="*/ 977265 h 1149572"/>
              <a:gd name="connsiteX121" fmla="*/ 1273683 w 1620107"/>
              <a:gd name="connsiteY121" fmla="*/ 971550 h 114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620107" h="1149572">
                <a:moveTo>
                  <a:pt x="1273683" y="971550"/>
                </a:moveTo>
                <a:cubicBezTo>
                  <a:pt x="1247204" y="955358"/>
                  <a:pt x="1224344" y="932879"/>
                  <a:pt x="1207580" y="907447"/>
                </a:cubicBezTo>
                <a:cubicBezTo>
                  <a:pt x="1190530" y="882206"/>
                  <a:pt x="1177766" y="851726"/>
                  <a:pt x="1174147" y="819436"/>
                </a:cubicBezTo>
                <a:cubicBezTo>
                  <a:pt x="1169956" y="787146"/>
                  <a:pt x="1175385" y="753618"/>
                  <a:pt x="1188244" y="723805"/>
                </a:cubicBezTo>
                <a:cubicBezTo>
                  <a:pt x="1201388" y="694087"/>
                  <a:pt x="1222058" y="667607"/>
                  <a:pt x="1249013" y="648748"/>
                </a:cubicBezTo>
                <a:cubicBezTo>
                  <a:pt x="1275588" y="629603"/>
                  <a:pt x="1308830" y="618554"/>
                  <a:pt x="1341977" y="618744"/>
                </a:cubicBezTo>
                <a:cubicBezTo>
                  <a:pt x="1358551" y="618935"/>
                  <a:pt x="1374553" y="621792"/>
                  <a:pt x="1390174" y="626840"/>
                </a:cubicBezTo>
                <a:cubicBezTo>
                  <a:pt x="1405795" y="631889"/>
                  <a:pt x="1420749" y="640175"/>
                  <a:pt x="1433608" y="650939"/>
                </a:cubicBezTo>
                <a:cubicBezTo>
                  <a:pt x="1459516" y="672465"/>
                  <a:pt x="1474565" y="703707"/>
                  <a:pt x="1477042" y="734473"/>
                </a:cubicBezTo>
                <a:cubicBezTo>
                  <a:pt x="1479899" y="764858"/>
                  <a:pt x="1470470" y="797814"/>
                  <a:pt x="1446657" y="818293"/>
                </a:cubicBezTo>
                <a:cubicBezTo>
                  <a:pt x="1434656" y="828104"/>
                  <a:pt x="1419987" y="833723"/>
                  <a:pt x="1406081" y="834200"/>
                </a:cubicBezTo>
                <a:cubicBezTo>
                  <a:pt x="1392079" y="834581"/>
                  <a:pt x="1379220" y="831056"/>
                  <a:pt x="1367885" y="825627"/>
                </a:cubicBezTo>
                <a:cubicBezTo>
                  <a:pt x="1393222" y="825532"/>
                  <a:pt x="1416272" y="815626"/>
                  <a:pt x="1424750" y="798386"/>
                </a:cubicBezTo>
                <a:cubicBezTo>
                  <a:pt x="1433894" y="781907"/>
                  <a:pt x="1433132" y="761238"/>
                  <a:pt x="1426559" y="743998"/>
                </a:cubicBezTo>
                <a:cubicBezTo>
                  <a:pt x="1419892" y="726662"/>
                  <a:pt x="1407700" y="713137"/>
                  <a:pt x="1393698" y="705993"/>
                </a:cubicBezTo>
                <a:cubicBezTo>
                  <a:pt x="1379887" y="699040"/>
                  <a:pt x="1362456" y="696563"/>
                  <a:pt x="1346359" y="699611"/>
                </a:cubicBezTo>
                <a:cubicBezTo>
                  <a:pt x="1314831" y="704850"/>
                  <a:pt x="1287685" y="729615"/>
                  <a:pt x="1275874" y="760571"/>
                </a:cubicBezTo>
                <a:cubicBezTo>
                  <a:pt x="1263682" y="791528"/>
                  <a:pt x="1266825" y="826008"/>
                  <a:pt x="1285304" y="857822"/>
                </a:cubicBezTo>
                <a:cubicBezTo>
                  <a:pt x="1293495" y="871919"/>
                  <a:pt x="1304068" y="883825"/>
                  <a:pt x="1316450" y="893731"/>
                </a:cubicBezTo>
                <a:cubicBezTo>
                  <a:pt x="1340739" y="902684"/>
                  <a:pt x="1366933" y="907828"/>
                  <a:pt x="1394460" y="907828"/>
                </a:cubicBezTo>
                <a:cubicBezTo>
                  <a:pt x="1519047" y="907828"/>
                  <a:pt x="1620107" y="806863"/>
                  <a:pt x="1620107" y="682181"/>
                </a:cubicBezTo>
                <a:cubicBezTo>
                  <a:pt x="1620107" y="564928"/>
                  <a:pt x="1530572" y="468630"/>
                  <a:pt x="1416177" y="457676"/>
                </a:cubicBezTo>
                <a:cubicBezTo>
                  <a:pt x="1416844" y="449961"/>
                  <a:pt x="1417320" y="442151"/>
                  <a:pt x="1417320" y="434245"/>
                </a:cubicBezTo>
                <a:cubicBezTo>
                  <a:pt x="1417320" y="277559"/>
                  <a:pt x="1290257" y="150495"/>
                  <a:pt x="1133570" y="150495"/>
                </a:cubicBezTo>
                <a:cubicBezTo>
                  <a:pt x="1097185" y="150495"/>
                  <a:pt x="1062514" y="157544"/>
                  <a:pt x="1030510" y="170117"/>
                </a:cubicBezTo>
                <a:cubicBezTo>
                  <a:pt x="1000506" y="192024"/>
                  <a:pt x="978789" y="222314"/>
                  <a:pt x="966406" y="257556"/>
                </a:cubicBezTo>
                <a:cubicBezTo>
                  <a:pt x="953357" y="292513"/>
                  <a:pt x="955548" y="326231"/>
                  <a:pt x="969645" y="354806"/>
                </a:cubicBezTo>
                <a:cubicBezTo>
                  <a:pt x="983837" y="383286"/>
                  <a:pt x="1011174" y="404146"/>
                  <a:pt x="1040225" y="406718"/>
                </a:cubicBezTo>
                <a:cubicBezTo>
                  <a:pt x="1047560" y="407289"/>
                  <a:pt x="1055084" y="407003"/>
                  <a:pt x="1062895" y="405384"/>
                </a:cubicBezTo>
                <a:cubicBezTo>
                  <a:pt x="1071086" y="403479"/>
                  <a:pt x="1078230" y="400717"/>
                  <a:pt x="1084326" y="397478"/>
                </a:cubicBezTo>
                <a:cubicBezTo>
                  <a:pt x="1096328" y="390811"/>
                  <a:pt x="1104329" y="380905"/>
                  <a:pt x="1106329" y="365379"/>
                </a:cubicBezTo>
                <a:cubicBezTo>
                  <a:pt x="1107948" y="350139"/>
                  <a:pt x="1102138" y="331661"/>
                  <a:pt x="1088422" y="318897"/>
                </a:cubicBezTo>
                <a:cubicBezTo>
                  <a:pt x="1075087" y="305753"/>
                  <a:pt x="1052322" y="300228"/>
                  <a:pt x="1028319" y="305372"/>
                </a:cubicBezTo>
                <a:cubicBezTo>
                  <a:pt x="1037463" y="297466"/>
                  <a:pt x="1048988" y="291084"/>
                  <a:pt x="1062133" y="288417"/>
                </a:cubicBezTo>
                <a:cubicBezTo>
                  <a:pt x="1075277" y="285845"/>
                  <a:pt x="1089946" y="286798"/>
                  <a:pt x="1103757" y="291941"/>
                </a:cubicBezTo>
                <a:cubicBezTo>
                  <a:pt x="1131189" y="302609"/>
                  <a:pt x="1153001" y="328136"/>
                  <a:pt x="1159669" y="359759"/>
                </a:cubicBezTo>
                <a:cubicBezTo>
                  <a:pt x="1163098" y="375571"/>
                  <a:pt x="1162145" y="393001"/>
                  <a:pt x="1156811" y="409480"/>
                </a:cubicBezTo>
                <a:cubicBezTo>
                  <a:pt x="1151573" y="426053"/>
                  <a:pt x="1141095" y="440722"/>
                  <a:pt x="1128998" y="452152"/>
                </a:cubicBezTo>
                <a:cubicBezTo>
                  <a:pt x="1116902" y="463677"/>
                  <a:pt x="1102900" y="472059"/>
                  <a:pt x="1088993" y="478155"/>
                </a:cubicBezTo>
                <a:cubicBezTo>
                  <a:pt x="1074611" y="484441"/>
                  <a:pt x="1058799" y="488728"/>
                  <a:pt x="1042606" y="489871"/>
                </a:cubicBezTo>
                <a:cubicBezTo>
                  <a:pt x="1010031" y="492728"/>
                  <a:pt x="977075" y="483775"/>
                  <a:pt x="949928" y="467392"/>
                </a:cubicBezTo>
                <a:cubicBezTo>
                  <a:pt x="922782" y="450818"/>
                  <a:pt x="900494" y="427196"/>
                  <a:pt x="885730" y="399764"/>
                </a:cubicBezTo>
                <a:cubicBezTo>
                  <a:pt x="854488" y="344996"/>
                  <a:pt x="857345" y="275463"/>
                  <a:pt x="880967" y="224028"/>
                </a:cubicBezTo>
                <a:cubicBezTo>
                  <a:pt x="891731" y="198406"/>
                  <a:pt x="906494" y="173926"/>
                  <a:pt x="924973" y="152400"/>
                </a:cubicBezTo>
                <a:cubicBezTo>
                  <a:pt x="932402" y="143732"/>
                  <a:pt x="940594" y="135826"/>
                  <a:pt x="949166" y="128397"/>
                </a:cubicBezTo>
                <a:cubicBezTo>
                  <a:pt x="879443" y="49720"/>
                  <a:pt x="777716" y="0"/>
                  <a:pt x="664369" y="0"/>
                </a:cubicBezTo>
                <a:cubicBezTo>
                  <a:pt x="498062" y="0"/>
                  <a:pt x="356711" y="106775"/>
                  <a:pt x="304991" y="255556"/>
                </a:cubicBezTo>
                <a:cubicBezTo>
                  <a:pt x="304705" y="259747"/>
                  <a:pt x="304324" y="263938"/>
                  <a:pt x="304324" y="268034"/>
                </a:cubicBezTo>
                <a:cubicBezTo>
                  <a:pt x="303371" y="328041"/>
                  <a:pt x="323374" y="386334"/>
                  <a:pt x="358997" y="436150"/>
                </a:cubicBezTo>
                <a:cubicBezTo>
                  <a:pt x="393478" y="484822"/>
                  <a:pt x="441674" y="519208"/>
                  <a:pt x="494729" y="529971"/>
                </a:cubicBezTo>
                <a:cubicBezTo>
                  <a:pt x="547402" y="541401"/>
                  <a:pt x="603028" y="526637"/>
                  <a:pt x="632270" y="488537"/>
                </a:cubicBezTo>
                <a:cubicBezTo>
                  <a:pt x="639509" y="478917"/>
                  <a:pt x="645700" y="468154"/>
                  <a:pt x="649891" y="455581"/>
                </a:cubicBezTo>
                <a:cubicBezTo>
                  <a:pt x="654368" y="442722"/>
                  <a:pt x="656654" y="430149"/>
                  <a:pt x="656749" y="417957"/>
                </a:cubicBezTo>
                <a:cubicBezTo>
                  <a:pt x="657130" y="393668"/>
                  <a:pt x="646843" y="370427"/>
                  <a:pt x="626364" y="352806"/>
                </a:cubicBezTo>
                <a:cubicBezTo>
                  <a:pt x="605885" y="335851"/>
                  <a:pt x="576072" y="325660"/>
                  <a:pt x="547307" y="331470"/>
                </a:cubicBezTo>
                <a:cubicBezTo>
                  <a:pt x="518255" y="336233"/>
                  <a:pt x="492443" y="361760"/>
                  <a:pt x="480727" y="396335"/>
                </a:cubicBezTo>
                <a:cubicBezTo>
                  <a:pt x="479679" y="378333"/>
                  <a:pt x="482537" y="359188"/>
                  <a:pt x="491490" y="341376"/>
                </a:cubicBezTo>
                <a:cubicBezTo>
                  <a:pt x="500539" y="323850"/>
                  <a:pt x="515398" y="307848"/>
                  <a:pt x="534257" y="297847"/>
                </a:cubicBezTo>
                <a:cubicBezTo>
                  <a:pt x="572262" y="277940"/>
                  <a:pt x="619792" y="279749"/>
                  <a:pt x="659321" y="299942"/>
                </a:cubicBezTo>
                <a:cubicBezTo>
                  <a:pt x="699135" y="319659"/>
                  <a:pt x="731330" y="362045"/>
                  <a:pt x="738187" y="408813"/>
                </a:cubicBezTo>
                <a:cubicBezTo>
                  <a:pt x="742283" y="431959"/>
                  <a:pt x="741331" y="455200"/>
                  <a:pt x="736949" y="476726"/>
                </a:cubicBezTo>
                <a:cubicBezTo>
                  <a:pt x="732854" y="498729"/>
                  <a:pt x="725138" y="521018"/>
                  <a:pt x="712946" y="541115"/>
                </a:cubicBezTo>
                <a:cubicBezTo>
                  <a:pt x="700945" y="561308"/>
                  <a:pt x="685229" y="579501"/>
                  <a:pt x="666941" y="594170"/>
                </a:cubicBezTo>
                <a:cubicBezTo>
                  <a:pt x="648557" y="608838"/>
                  <a:pt x="627983" y="620173"/>
                  <a:pt x="606552" y="628174"/>
                </a:cubicBezTo>
                <a:cubicBezTo>
                  <a:pt x="563499" y="643985"/>
                  <a:pt x="517303" y="646652"/>
                  <a:pt x="474059" y="638842"/>
                </a:cubicBezTo>
                <a:cubicBezTo>
                  <a:pt x="386429" y="623888"/>
                  <a:pt x="312992" y="565118"/>
                  <a:pt x="269653" y="495967"/>
                </a:cubicBezTo>
                <a:cubicBezTo>
                  <a:pt x="247650" y="462248"/>
                  <a:pt x="230315" y="424625"/>
                  <a:pt x="219456" y="384810"/>
                </a:cubicBezTo>
                <a:cubicBezTo>
                  <a:pt x="219170" y="383762"/>
                  <a:pt x="219075" y="382715"/>
                  <a:pt x="218789" y="381667"/>
                </a:cubicBezTo>
                <a:cubicBezTo>
                  <a:pt x="94964" y="400145"/>
                  <a:pt x="0" y="506635"/>
                  <a:pt x="0" y="635508"/>
                </a:cubicBezTo>
                <a:cubicBezTo>
                  <a:pt x="0" y="769239"/>
                  <a:pt x="102203" y="879062"/>
                  <a:pt x="232696" y="891254"/>
                </a:cubicBezTo>
                <a:cubicBezTo>
                  <a:pt x="252698" y="873538"/>
                  <a:pt x="268510" y="852488"/>
                  <a:pt x="277844" y="830104"/>
                </a:cubicBezTo>
                <a:cubicBezTo>
                  <a:pt x="290132" y="801148"/>
                  <a:pt x="291751" y="770573"/>
                  <a:pt x="283559" y="740474"/>
                </a:cubicBezTo>
                <a:cubicBezTo>
                  <a:pt x="275939" y="711232"/>
                  <a:pt x="259080" y="690086"/>
                  <a:pt x="237077" y="677609"/>
                </a:cubicBezTo>
                <a:cubicBezTo>
                  <a:pt x="214979" y="665131"/>
                  <a:pt x="188119" y="663512"/>
                  <a:pt x="168021" y="673894"/>
                </a:cubicBezTo>
                <a:cubicBezTo>
                  <a:pt x="162973" y="676656"/>
                  <a:pt x="158115" y="679990"/>
                  <a:pt x="153543" y="684371"/>
                </a:cubicBezTo>
                <a:cubicBezTo>
                  <a:pt x="148780" y="689229"/>
                  <a:pt x="145256" y="694087"/>
                  <a:pt x="142494" y="698659"/>
                </a:cubicBezTo>
                <a:cubicBezTo>
                  <a:pt x="137350" y="707803"/>
                  <a:pt x="135731" y="716947"/>
                  <a:pt x="140684" y="728472"/>
                </a:cubicBezTo>
                <a:cubicBezTo>
                  <a:pt x="145828" y="739521"/>
                  <a:pt x="157734" y="750094"/>
                  <a:pt x="173069" y="753142"/>
                </a:cubicBezTo>
                <a:cubicBezTo>
                  <a:pt x="188214" y="756857"/>
                  <a:pt x="207264" y="750665"/>
                  <a:pt x="222695" y="735902"/>
                </a:cubicBezTo>
                <a:cubicBezTo>
                  <a:pt x="220313" y="746189"/>
                  <a:pt x="215455" y="756571"/>
                  <a:pt x="207454" y="765334"/>
                </a:cubicBezTo>
                <a:cubicBezTo>
                  <a:pt x="199358" y="773906"/>
                  <a:pt x="188309" y="780764"/>
                  <a:pt x="175641" y="784193"/>
                </a:cubicBezTo>
                <a:cubicBezTo>
                  <a:pt x="150304" y="790480"/>
                  <a:pt x="121158" y="783146"/>
                  <a:pt x="100013" y="763238"/>
                </a:cubicBezTo>
                <a:cubicBezTo>
                  <a:pt x="89345" y="753428"/>
                  <a:pt x="81058" y="739997"/>
                  <a:pt x="76486" y="725043"/>
                </a:cubicBezTo>
                <a:cubicBezTo>
                  <a:pt x="71723" y="709994"/>
                  <a:pt x="72009" y="693706"/>
                  <a:pt x="75057" y="678942"/>
                </a:cubicBezTo>
                <a:cubicBezTo>
                  <a:pt x="78105" y="664178"/>
                  <a:pt x="84106" y="650748"/>
                  <a:pt x="91249" y="639223"/>
                </a:cubicBezTo>
                <a:cubicBezTo>
                  <a:pt x="98584" y="627317"/>
                  <a:pt x="108109" y="615982"/>
                  <a:pt x="119444" y="606838"/>
                </a:cubicBezTo>
                <a:cubicBezTo>
                  <a:pt x="142018" y="588074"/>
                  <a:pt x="170974" y="577787"/>
                  <a:pt x="199453" y="575977"/>
                </a:cubicBezTo>
                <a:cubicBezTo>
                  <a:pt x="227933" y="574358"/>
                  <a:pt x="256318" y="580454"/>
                  <a:pt x="281178" y="593217"/>
                </a:cubicBezTo>
                <a:cubicBezTo>
                  <a:pt x="332042" y="617792"/>
                  <a:pt x="365093" y="670465"/>
                  <a:pt x="373380" y="720376"/>
                </a:cubicBezTo>
                <a:cubicBezTo>
                  <a:pt x="378333" y="744855"/>
                  <a:pt x="379285" y="770668"/>
                  <a:pt x="375571" y="795909"/>
                </a:cubicBezTo>
                <a:cubicBezTo>
                  <a:pt x="371856" y="821150"/>
                  <a:pt x="362998" y="845534"/>
                  <a:pt x="350806" y="867251"/>
                </a:cubicBezTo>
                <a:cubicBezTo>
                  <a:pt x="335566" y="893921"/>
                  <a:pt x="315278" y="916114"/>
                  <a:pt x="292227" y="933926"/>
                </a:cubicBezTo>
                <a:cubicBezTo>
                  <a:pt x="320897" y="1029272"/>
                  <a:pt x="409289" y="1098709"/>
                  <a:pt x="513969" y="1098709"/>
                </a:cubicBezTo>
                <a:cubicBezTo>
                  <a:pt x="570262" y="1098709"/>
                  <a:pt x="621792" y="1078516"/>
                  <a:pt x="661892" y="1044988"/>
                </a:cubicBezTo>
                <a:cubicBezTo>
                  <a:pt x="646748" y="1013174"/>
                  <a:pt x="635984" y="978789"/>
                  <a:pt x="631317" y="942404"/>
                </a:cubicBezTo>
                <a:cubicBezTo>
                  <a:pt x="626745" y="905542"/>
                  <a:pt x="628460" y="867061"/>
                  <a:pt x="637508" y="830199"/>
                </a:cubicBezTo>
                <a:cubicBezTo>
                  <a:pt x="646557" y="793337"/>
                  <a:pt x="662369" y="758285"/>
                  <a:pt x="682943" y="727139"/>
                </a:cubicBezTo>
                <a:cubicBezTo>
                  <a:pt x="703612" y="696087"/>
                  <a:pt x="730758" y="665512"/>
                  <a:pt x="764667" y="644176"/>
                </a:cubicBezTo>
                <a:cubicBezTo>
                  <a:pt x="781526" y="633317"/>
                  <a:pt x="799624" y="624078"/>
                  <a:pt x="818769" y="617315"/>
                </a:cubicBezTo>
                <a:cubicBezTo>
                  <a:pt x="838010" y="610743"/>
                  <a:pt x="858012" y="606457"/>
                  <a:pt x="878300" y="604552"/>
                </a:cubicBezTo>
                <a:cubicBezTo>
                  <a:pt x="918877" y="600742"/>
                  <a:pt x="960596" y="607600"/>
                  <a:pt x="998220" y="624935"/>
                </a:cubicBezTo>
                <a:cubicBezTo>
                  <a:pt x="1035653" y="642366"/>
                  <a:pt x="1069181" y="671417"/>
                  <a:pt x="1089851" y="708565"/>
                </a:cubicBezTo>
                <a:cubicBezTo>
                  <a:pt x="1100328" y="726853"/>
                  <a:pt x="1107377" y="747046"/>
                  <a:pt x="1111091" y="767048"/>
                </a:cubicBezTo>
                <a:cubicBezTo>
                  <a:pt x="1114901" y="786575"/>
                  <a:pt x="1116044" y="807815"/>
                  <a:pt x="1112520" y="829151"/>
                </a:cubicBezTo>
                <a:cubicBezTo>
                  <a:pt x="1108996" y="850487"/>
                  <a:pt x="1100995" y="872300"/>
                  <a:pt x="1087088" y="889921"/>
                </a:cubicBezTo>
                <a:cubicBezTo>
                  <a:pt x="1073468" y="907637"/>
                  <a:pt x="1055465" y="921353"/>
                  <a:pt x="1036034" y="929259"/>
                </a:cubicBezTo>
                <a:cubicBezTo>
                  <a:pt x="997268" y="945356"/>
                  <a:pt x="953548" y="940975"/>
                  <a:pt x="921449" y="919544"/>
                </a:cubicBezTo>
                <a:cubicBezTo>
                  <a:pt x="905637" y="908590"/>
                  <a:pt x="893445" y="893540"/>
                  <a:pt x="886111" y="877348"/>
                </a:cubicBezTo>
                <a:cubicBezTo>
                  <a:pt x="878872" y="861060"/>
                  <a:pt x="876872" y="843725"/>
                  <a:pt x="878205" y="827532"/>
                </a:cubicBezTo>
                <a:cubicBezTo>
                  <a:pt x="889540" y="858393"/>
                  <a:pt x="912209" y="881063"/>
                  <a:pt x="937546" y="887254"/>
                </a:cubicBezTo>
                <a:cubicBezTo>
                  <a:pt x="950119" y="890778"/>
                  <a:pt x="963073" y="890588"/>
                  <a:pt x="975074" y="888397"/>
                </a:cubicBezTo>
                <a:cubicBezTo>
                  <a:pt x="987076" y="885825"/>
                  <a:pt x="998030" y="880682"/>
                  <a:pt x="1006888" y="874109"/>
                </a:cubicBezTo>
                <a:cubicBezTo>
                  <a:pt x="1024509" y="860012"/>
                  <a:pt x="1031653" y="841820"/>
                  <a:pt x="1030700" y="821436"/>
                </a:cubicBezTo>
                <a:cubicBezTo>
                  <a:pt x="1030034" y="811149"/>
                  <a:pt x="1027938" y="800291"/>
                  <a:pt x="1023842" y="789051"/>
                </a:cubicBezTo>
                <a:cubicBezTo>
                  <a:pt x="1019842" y="778288"/>
                  <a:pt x="1014317" y="768763"/>
                  <a:pt x="1007935" y="760190"/>
                </a:cubicBezTo>
                <a:cubicBezTo>
                  <a:pt x="981932" y="726186"/>
                  <a:pt x="934688" y="709517"/>
                  <a:pt x="889254" y="715137"/>
                </a:cubicBezTo>
                <a:cubicBezTo>
                  <a:pt x="843534" y="720566"/>
                  <a:pt x="801624" y="746284"/>
                  <a:pt x="771335" y="788099"/>
                </a:cubicBezTo>
                <a:cubicBezTo>
                  <a:pt x="740188" y="830485"/>
                  <a:pt x="723995" y="880967"/>
                  <a:pt x="726377" y="933926"/>
                </a:cubicBezTo>
                <a:cubicBezTo>
                  <a:pt x="727901" y="972503"/>
                  <a:pt x="739045" y="1011746"/>
                  <a:pt x="757523" y="1048512"/>
                </a:cubicBezTo>
                <a:cubicBezTo>
                  <a:pt x="817531" y="1110710"/>
                  <a:pt x="901446" y="1149572"/>
                  <a:pt x="994696" y="1149572"/>
                </a:cubicBezTo>
                <a:cubicBezTo>
                  <a:pt x="1119854" y="1149572"/>
                  <a:pt x="1228344" y="1079849"/>
                  <a:pt x="1284351" y="977265"/>
                </a:cubicBezTo>
                <a:cubicBezTo>
                  <a:pt x="1280827" y="975360"/>
                  <a:pt x="1277112" y="973741"/>
                  <a:pt x="1273683" y="971550"/>
                </a:cubicBezTo>
                <a:close/>
              </a:path>
            </a:pathLst>
          </a:custGeom>
          <a:solidFill>
            <a:srgbClr val="D2383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图形 16">
            <a:extLst>
              <a:ext uri="{FF2B5EF4-FFF2-40B4-BE49-F238E27FC236}">
                <a16:creationId xmlns:a16="http://schemas.microsoft.com/office/drawing/2014/main" id="{0D84E75D-5FB9-4149-92C0-54E6E78E8D77}"/>
              </a:ext>
            </a:extLst>
          </p:cNvPr>
          <p:cNvSpPr/>
          <p:nvPr/>
        </p:nvSpPr>
        <p:spPr>
          <a:xfrm>
            <a:off x="7062301" y="4025719"/>
            <a:ext cx="4608449" cy="1339376"/>
          </a:xfrm>
          <a:custGeom>
            <a:avLst/>
            <a:gdLst>
              <a:gd name="connsiteX0" fmla="*/ 595279 w 4608449"/>
              <a:gd name="connsiteY0" fmla="*/ 729216 h 1339376"/>
              <a:gd name="connsiteX1" fmla="*/ 44646 w 4608449"/>
              <a:gd name="connsiteY1" fmla="*/ 942525 h 1339376"/>
              <a:gd name="connsiteX2" fmla="*/ 0 w 4608449"/>
              <a:gd name="connsiteY2" fmla="*/ 937564 h 1339376"/>
              <a:gd name="connsiteX3" fmla="*/ 4961 w 4608449"/>
              <a:gd name="connsiteY3" fmla="*/ 927643 h 1339376"/>
              <a:gd name="connsiteX4" fmla="*/ 565515 w 4608449"/>
              <a:gd name="connsiteY4" fmla="*/ 729216 h 1339376"/>
              <a:gd name="connsiteX5" fmla="*/ 595279 w 4608449"/>
              <a:gd name="connsiteY5" fmla="*/ 729216 h 1339376"/>
              <a:gd name="connsiteX6" fmla="*/ 1785836 w 4608449"/>
              <a:gd name="connsiteY6" fmla="*/ 510948 h 1339376"/>
              <a:gd name="connsiteX7" fmla="*/ 1775915 w 4608449"/>
              <a:gd name="connsiteY7" fmla="*/ 565515 h 1339376"/>
              <a:gd name="connsiteX8" fmla="*/ 1894970 w 4608449"/>
              <a:gd name="connsiteY8" fmla="*/ 729216 h 1339376"/>
              <a:gd name="connsiteX9" fmla="*/ 1666780 w 4608449"/>
              <a:gd name="connsiteY9" fmla="*/ 987170 h 1339376"/>
              <a:gd name="connsiteX10" fmla="*/ 1527882 w 4608449"/>
              <a:gd name="connsiteY10" fmla="*/ 887957 h 1339376"/>
              <a:gd name="connsiteX11" fmla="*/ 1403866 w 4608449"/>
              <a:gd name="connsiteY11" fmla="*/ 1007013 h 1339376"/>
              <a:gd name="connsiteX12" fmla="*/ 1354259 w 4608449"/>
              <a:gd name="connsiteY12" fmla="*/ 937564 h 1339376"/>
              <a:gd name="connsiteX13" fmla="*/ 1210400 w 4608449"/>
              <a:gd name="connsiteY13" fmla="*/ 783784 h 1339376"/>
              <a:gd name="connsiteX14" fmla="*/ 1096305 w 4608449"/>
              <a:gd name="connsiteY14" fmla="*/ 897879 h 1339376"/>
              <a:gd name="connsiteX15" fmla="*/ 1195518 w 4608449"/>
              <a:gd name="connsiteY15" fmla="*/ 1002052 h 1339376"/>
              <a:gd name="connsiteX16" fmla="*/ 1255046 w 4608449"/>
              <a:gd name="connsiteY16" fmla="*/ 962367 h 1339376"/>
              <a:gd name="connsiteX17" fmla="*/ 1230243 w 4608449"/>
              <a:gd name="connsiteY17" fmla="*/ 937564 h 1339376"/>
              <a:gd name="connsiteX18" fmla="*/ 1190557 w 4608449"/>
              <a:gd name="connsiteY18" fmla="*/ 947485 h 1339376"/>
              <a:gd name="connsiteX19" fmla="*/ 1145911 w 4608449"/>
              <a:gd name="connsiteY19" fmla="*/ 897879 h 1339376"/>
              <a:gd name="connsiteX20" fmla="*/ 1210400 w 4608449"/>
              <a:gd name="connsiteY20" fmla="*/ 838351 h 1339376"/>
              <a:gd name="connsiteX21" fmla="*/ 1304652 w 4608449"/>
              <a:gd name="connsiteY21" fmla="*/ 937564 h 1339376"/>
              <a:gd name="connsiteX22" fmla="*/ 1121108 w 4608449"/>
              <a:gd name="connsiteY22" fmla="*/ 1051659 h 1339376"/>
              <a:gd name="connsiteX23" fmla="*/ 610161 w 4608449"/>
              <a:gd name="connsiteY23" fmla="*/ 902839 h 1339376"/>
              <a:gd name="connsiteX24" fmla="*/ 119056 w 4608449"/>
              <a:gd name="connsiteY24" fmla="*/ 1002052 h 1339376"/>
              <a:gd name="connsiteX25" fmla="*/ 69449 w 4608449"/>
              <a:gd name="connsiteY25" fmla="*/ 992131 h 1339376"/>
              <a:gd name="connsiteX26" fmla="*/ 724256 w 4608449"/>
              <a:gd name="connsiteY26" fmla="*/ 763941 h 1339376"/>
              <a:gd name="connsiteX27" fmla="*/ 873075 w 4608449"/>
              <a:gd name="connsiteY27" fmla="*/ 798666 h 1339376"/>
              <a:gd name="connsiteX28" fmla="*/ 912761 w 4608449"/>
              <a:gd name="connsiteY28" fmla="*/ 838351 h 1339376"/>
              <a:gd name="connsiteX29" fmla="*/ 962367 w 4608449"/>
              <a:gd name="connsiteY29" fmla="*/ 863154 h 1339376"/>
              <a:gd name="connsiteX30" fmla="*/ 997092 w 4608449"/>
              <a:gd name="connsiteY30" fmla="*/ 868115 h 1339376"/>
              <a:gd name="connsiteX31" fmla="*/ 1145911 w 4608449"/>
              <a:gd name="connsiteY31" fmla="*/ 714334 h 1339376"/>
              <a:gd name="connsiteX32" fmla="*/ 1036777 w 4608449"/>
              <a:gd name="connsiteY32" fmla="*/ 600239 h 1339376"/>
              <a:gd name="connsiteX33" fmla="*/ 967328 w 4608449"/>
              <a:gd name="connsiteY33" fmla="*/ 644885 h 1339376"/>
              <a:gd name="connsiteX34" fmla="*/ 992131 w 4608449"/>
              <a:gd name="connsiteY34" fmla="*/ 674649 h 1339376"/>
              <a:gd name="connsiteX35" fmla="*/ 1041738 w 4608449"/>
              <a:gd name="connsiteY35" fmla="*/ 654807 h 1339376"/>
              <a:gd name="connsiteX36" fmla="*/ 1096305 w 4608449"/>
              <a:gd name="connsiteY36" fmla="*/ 719295 h 1339376"/>
              <a:gd name="connsiteX37" fmla="*/ 997092 w 4608449"/>
              <a:gd name="connsiteY37" fmla="*/ 818508 h 1339376"/>
              <a:gd name="connsiteX38" fmla="*/ 902839 w 4608449"/>
              <a:gd name="connsiteY38" fmla="*/ 704413 h 1339376"/>
              <a:gd name="connsiteX39" fmla="*/ 1076462 w 4608449"/>
              <a:gd name="connsiteY39" fmla="*/ 525830 h 1339376"/>
              <a:gd name="connsiteX40" fmla="*/ 1165754 w 4608449"/>
              <a:gd name="connsiteY40" fmla="*/ 545672 h 1339376"/>
              <a:gd name="connsiteX41" fmla="*/ 1255046 w 4608449"/>
              <a:gd name="connsiteY41" fmla="*/ 595279 h 1339376"/>
              <a:gd name="connsiteX42" fmla="*/ 1473315 w 4608449"/>
              <a:gd name="connsiteY42" fmla="*/ 833390 h 1339376"/>
              <a:gd name="connsiteX43" fmla="*/ 1666780 w 4608449"/>
              <a:gd name="connsiteY43" fmla="*/ 639925 h 1339376"/>
              <a:gd name="connsiteX44" fmla="*/ 1527882 w 4608449"/>
              <a:gd name="connsiteY44" fmla="*/ 481184 h 1339376"/>
              <a:gd name="connsiteX45" fmla="*/ 1408826 w 4608449"/>
              <a:gd name="connsiteY45" fmla="*/ 595279 h 1339376"/>
              <a:gd name="connsiteX46" fmla="*/ 1468354 w 4608449"/>
              <a:gd name="connsiteY46" fmla="*/ 689531 h 1339376"/>
              <a:gd name="connsiteX47" fmla="*/ 1493157 w 4608449"/>
              <a:gd name="connsiteY47" fmla="*/ 664728 h 1339376"/>
              <a:gd name="connsiteX48" fmla="*/ 1458433 w 4608449"/>
              <a:gd name="connsiteY48" fmla="*/ 595279 h 1339376"/>
              <a:gd name="connsiteX49" fmla="*/ 1527882 w 4608449"/>
              <a:gd name="connsiteY49" fmla="*/ 530790 h 1339376"/>
              <a:gd name="connsiteX50" fmla="*/ 1617174 w 4608449"/>
              <a:gd name="connsiteY50" fmla="*/ 639925 h 1339376"/>
              <a:gd name="connsiteX51" fmla="*/ 1473315 w 4608449"/>
              <a:gd name="connsiteY51" fmla="*/ 783784 h 1339376"/>
              <a:gd name="connsiteX52" fmla="*/ 1309613 w 4608449"/>
              <a:gd name="connsiteY52" fmla="*/ 615121 h 1339376"/>
              <a:gd name="connsiteX53" fmla="*/ 1527882 w 4608449"/>
              <a:gd name="connsiteY53" fmla="*/ 436538 h 1339376"/>
              <a:gd name="connsiteX54" fmla="*/ 1785836 w 4608449"/>
              <a:gd name="connsiteY54" fmla="*/ 510948 h 1339376"/>
              <a:gd name="connsiteX55" fmla="*/ 2093397 w 4608449"/>
              <a:gd name="connsiteY55" fmla="*/ 451420 h 1339376"/>
              <a:gd name="connsiteX56" fmla="*/ 2108279 w 4608449"/>
              <a:gd name="connsiteY56" fmla="*/ 471262 h 1339376"/>
              <a:gd name="connsiteX57" fmla="*/ 2430721 w 4608449"/>
              <a:gd name="connsiteY57" fmla="*/ 754020 h 1339376"/>
              <a:gd name="connsiteX58" fmla="*/ 2554738 w 4608449"/>
              <a:gd name="connsiteY58" fmla="*/ 729216 h 1339376"/>
              <a:gd name="connsiteX59" fmla="*/ 2728361 w 4608449"/>
              <a:gd name="connsiteY59" fmla="*/ 853233 h 1339376"/>
              <a:gd name="connsiteX60" fmla="*/ 2921826 w 4608449"/>
              <a:gd name="connsiteY60" fmla="*/ 734177 h 1339376"/>
              <a:gd name="connsiteX61" fmla="*/ 2961511 w 4608449"/>
              <a:gd name="connsiteY61" fmla="*/ 644885 h 1339376"/>
              <a:gd name="connsiteX62" fmla="*/ 3085528 w 4608449"/>
              <a:gd name="connsiteY62" fmla="*/ 595279 h 1339376"/>
              <a:gd name="connsiteX63" fmla="*/ 3125213 w 4608449"/>
              <a:gd name="connsiteY63" fmla="*/ 550633 h 1339376"/>
              <a:gd name="connsiteX64" fmla="*/ 3194662 w 4608449"/>
              <a:gd name="connsiteY64" fmla="*/ 545672 h 1339376"/>
              <a:gd name="connsiteX65" fmla="*/ 3407970 w 4608449"/>
              <a:gd name="connsiteY65" fmla="*/ 754020 h 1339376"/>
              <a:gd name="connsiteX66" fmla="*/ 3343482 w 4608449"/>
              <a:gd name="connsiteY66" fmla="*/ 912761 h 1339376"/>
              <a:gd name="connsiteX67" fmla="*/ 3502223 w 4608449"/>
              <a:gd name="connsiteY67" fmla="*/ 1071502 h 1339376"/>
              <a:gd name="connsiteX68" fmla="*/ 3626239 w 4608449"/>
              <a:gd name="connsiteY68" fmla="*/ 952446 h 1339376"/>
              <a:gd name="connsiteX69" fmla="*/ 3527026 w 4608449"/>
              <a:gd name="connsiteY69" fmla="*/ 858193 h 1339376"/>
              <a:gd name="connsiteX70" fmla="*/ 3467498 w 4608449"/>
              <a:gd name="connsiteY70" fmla="*/ 897879 h 1339376"/>
              <a:gd name="connsiteX71" fmla="*/ 3492302 w 4608449"/>
              <a:gd name="connsiteY71" fmla="*/ 922682 h 1339376"/>
              <a:gd name="connsiteX72" fmla="*/ 3531987 w 4608449"/>
              <a:gd name="connsiteY72" fmla="*/ 907800 h 1339376"/>
              <a:gd name="connsiteX73" fmla="*/ 3576633 w 4608449"/>
              <a:gd name="connsiteY73" fmla="*/ 952446 h 1339376"/>
              <a:gd name="connsiteX74" fmla="*/ 3502223 w 4608449"/>
              <a:gd name="connsiteY74" fmla="*/ 1021895 h 1339376"/>
              <a:gd name="connsiteX75" fmla="*/ 3393089 w 4608449"/>
              <a:gd name="connsiteY75" fmla="*/ 912761 h 1339376"/>
              <a:gd name="connsiteX76" fmla="*/ 3507184 w 4608449"/>
              <a:gd name="connsiteY76" fmla="*/ 818508 h 1339376"/>
              <a:gd name="connsiteX77" fmla="*/ 3978446 w 4608449"/>
              <a:gd name="connsiteY77" fmla="*/ 1026856 h 1339376"/>
              <a:gd name="connsiteX78" fmla="*/ 4454669 w 4608449"/>
              <a:gd name="connsiteY78" fmla="*/ 947485 h 1339376"/>
              <a:gd name="connsiteX79" fmla="*/ 4608449 w 4608449"/>
              <a:gd name="connsiteY79" fmla="*/ 972289 h 1339376"/>
              <a:gd name="connsiteX80" fmla="*/ 3879233 w 4608449"/>
              <a:gd name="connsiteY80" fmla="*/ 1160793 h 1339376"/>
              <a:gd name="connsiteX81" fmla="*/ 3541908 w 4608449"/>
              <a:gd name="connsiteY81" fmla="*/ 1131030 h 1339376"/>
              <a:gd name="connsiteX82" fmla="*/ 3150016 w 4608449"/>
              <a:gd name="connsiteY82" fmla="*/ 1225282 h 1339376"/>
              <a:gd name="connsiteX83" fmla="*/ 3016079 w 4608449"/>
              <a:gd name="connsiteY83" fmla="*/ 1096305 h 1339376"/>
              <a:gd name="connsiteX84" fmla="*/ 3120252 w 4608449"/>
              <a:gd name="connsiteY84" fmla="*/ 992131 h 1339376"/>
              <a:gd name="connsiteX85" fmla="*/ 3204584 w 4608449"/>
              <a:gd name="connsiteY85" fmla="*/ 1066541 h 1339376"/>
              <a:gd name="connsiteX86" fmla="*/ 3150016 w 4608449"/>
              <a:gd name="connsiteY86" fmla="*/ 1121108 h 1339376"/>
              <a:gd name="connsiteX87" fmla="*/ 3100410 w 4608449"/>
              <a:gd name="connsiteY87" fmla="*/ 1101266 h 1339376"/>
              <a:gd name="connsiteX88" fmla="*/ 3075607 w 4608449"/>
              <a:gd name="connsiteY88" fmla="*/ 1126069 h 1339376"/>
              <a:gd name="connsiteX89" fmla="*/ 3150016 w 4608449"/>
              <a:gd name="connsiteY89" fmla="*/ 1170715 h 1339376"/>
              <a:gd name="connsiteX90" fmla="*/ 3254190 w 4608449"/>
              <a:gd name="connsiteY90" fmla="*/ 1066541 h 1339376"/>
              <a:gd name="connsiteX91" fmla="*/ 3120252 w 4608449"/>
              <a:gd name="connsiteY91" fmla="*/ 942525 h 1339376"/>
              <a:gd name="connsiteX92" fmla="*/ 3050803 w 4608449"/>
              <a:gd name="connsiteY92" fmla="*/ 957407 h 1339376"/>
              <a:gd name="connsiteX93" fmla="*/ 2961511 w 4608449"/>
              <a:gd name="connsiteY93" fmla="*/ 1111187 h 1339376"/>
              <a:gd name="connsiteX94" fmla="*/ 2931748 w 4608449"/>
              <a:gd name="connsiteY94" fmla="*/ 1126069 h 1339376"/>
              <a:gd name="connsiteX95" fmla="*/ 2842456 w 4608449"/>
              <a:gd name="connsiteY95" fmla="*/ 1046698 h 1339376"/>
              <a:gd name="connsiteX96" fmla="*/ 2619226 w 4608449"/>
              <a:gd name="connsiteY96" fmla="*/ 1190557 h 1339376"/>
              <a:gd name="connsiteX97" fmla="*/ 2435682 w 4608449"/>
              <a:gd name="connsiteY97" fmla="*/ 1106226 h 1339376"/>
              <a:gd name="connsiteX98" fmla="*/ 1761033 w 4608449"/>
              <a:gd name="connsiteY98" fmla="*/ 1339377 h 1339376"/>
              <a:gd name="connsiteX99" fmla="*/ 897879 w 4608449"/>
              <a:gd name="connsiteY99" fmla="*/ 1255046 h 1339376"/>
              <a:gd name="connsiteX100" fmla="*/ 758980 w 4608449"/>
              <a:gd name="connsiteY100" fmla="*/ 1264967 h 1339376"/>
              <a:gd name="connsiteX101" fmla="*/ 1131030 w 4608449"/>
              <a:gd name="connsiteY101" fmla="*/ 1155833 h 1339376"/>
              <a:gd name="connsiteX102" fmla="*/ 1483236 w 4608449"/>
              <a:gd name="connsiteY102" fmla="*/ 1180636 h 1339376"/>
              <a:gd name="connsiteX103" fmla="*/ 1602292 w 4608449"/>
              <a:gd name="connsiteY103" fmla="*/ 1170715 h 1339376"/>
              <a:gd name="connsiteX104" fmla="*/ 2242216 w 4608449"/>
              <a:gd name="connsiteY104" fmla="*/ 843311 h 1339376"/>
              <a:gd name="connsiteX105" fmla="*/ 2386075 w 4608449"/>
              <a:gd name="connsiteY105" fmla="*/ 957407 h 1339376"/>
              <a:gd name="connsiteX106" fmla="*/ 2276941 w 4608449"/>
              <a:gd name="connsiteY106" fmla="*/ 1066541 h 1339376"/>
              <a:gd name="connsiteX107" fmla="*/ 2207492 w 4608449"/>
              <a:gd name="connsiteY107" fmla="*/ 997092 h 1339376"/>
              <a:gd name="connsiteX108" fmla="*/ 2296784 w 4608449"/>
              <a:gd name="connsiteY108" fmla="*/ 927643 h 1339376"/>
              <a:gd name="connsiteX109" fmla="*/ 2262059 w 4608449"/>
              <a:gd name="connsiteY109" fmla="*/ 897879 h 1339376"/>
              <a:gd name="connsiteX110" fmla="*/ 2157885 w 4608449"/>
              <a:gd name="connsiteY110" fmla="*/ 997092 h 1339376"/>
              <a:gd name="connsiteX111" fmla="*/ 2276941 w 4608449"/>
              <a:gd name="connsiteY111" fmla="*/ 1116148 h 1339376"/>
              <a:gd name="connsiteX112" fmla="*/ 2435682 w 4608449"/>
              <a:gd name="connsiteY112" fmla="*/ 957407 h 1339376"/>
              <a:gd name="connsiteX113" fmla="*/ 2242216 w 4608449"/>
              <a:gd name="connsiteY113" fmla="*/ 793705 h 1339376"/>
              <a:gd name="connsiteX114" fmla="*/ 2133082 w 4608449"/>
              <a:gd name="connsiteY114" fmla="*/ 813548 h 1339376"/>
              <a:gd name="connsiteX115" fmla="*/ 1622134 w 4608449"/>
              <a:gd name="connsiteY115" fmla="*/ 1111187 h 1339376"/>
              <a:gd name="connsiteX116" fmla="*/ 1741190 w 4608449"/>
              <a:gd name="connsiteY116" fmla="*/ 1026856 h 1339376"/>
              <a:gd name="connsiteX117" fmla="*/ 1954498 w 4608449"/>
              <a:gd name="connsiteY117" fmla="*/ 729216 h 1339376"/>
              <a:gd name="connsiteX118" fmla="*/ 2088436 w 4608449"/>
              <a:gd name="connsiteY118" fmla="*/ 585357 h 1339376"/>
              <a:gd name="connsiteX119" fmla="*/ 1979302 w 4608449"/>
              <a:gd name="connsiteY119" fmla="*/ 466302 h 1339376"/>
              <a:gd name="connsiteX120" fmla="*/ 1885049 w 4608449"/>
              <a:gd name="connsiteY120" fmla="*/ 525830 h 1339376"/>
              <a:gd name="connsiteX121" fmla="*/ 1904892 w 4608449"/>
              <a:gd name="connsiteY121" fmla="*/ 555593 h 1339376"/>
              <a:gd name="connsiteX122" fmla="*/ 1979302 w 4608449"/>
              <a:gd name="connsiteY122" fmla="*/ 515908 h 1339376"/>
              <a:gd name="connsiteX123" fmla="*/ 2038829 w 4608449"/>
              <a:gd name="connsiteY123" fmla="*/ 585357 h 1339376"/>
              <a:gd name="connsiteX124" fmla="*/ 1939616 w 4608449"/>
              <a:gd name="connsiteY124" fmla="*/ 684570 h 1339376"/>
              <a:gd name="connsiteX125" fmla="*/ 1825521 w 4608449"/>
              <a:gd name="connsiteY125" fmla="*/ 565515 h 1339376"/>
              <a:gd name="connsiteX126" fmla="*/ 1994184 w 4608449"/>
              <a:gd name="connsiteY126" fmla="*/ 431577 h 1339376"/>
              <a:gd name="connsiteX127" fmla="*/ 2093397 w 4608449"/>
              <a:gd name="connsiteY127" fmla="*/ 451420 h 1339376"/>
              <a:gd name="connsiteX128" fmla="*/ 2733321 w 4608449"/>
              <a:gd name="connsiteY128" fmla="*/ 4961 h 1339376"/>
              <a:gd name="connsiteX129" fmla="*/ 3095449 w 4608449"/>
              <a:gd name="connsiteY129" fmla="*/ 451420 h 1339376"/>
              <a:gd name="connsiteX130" fmla="*/ 2961511 w 4608449"/>
              <a:gd name="connsiteY130" fmla="*/ 595279 h 1339376"/>
              <a:gd name="connsiteX131" fmla="*/ 2847416 w 4608449"/>
              <a:gd name="connsiteY131" fmla="*/ 486144 h 1339376"/>
              <a:gd name="connsiteX132" fmla="*/ 2916866 w 4608449"/>
              <a:gd name="connsiteY132" fmla="*/ 401813 h 1339376"/>
              <a:gd name="connsiteX133" fmla="*/ 2991275 w 4608449"/>
              <a:gd name="connsiteY133" fmla="*/ 501026 h 1339376"/>
              <a:gd name="connsiteX134" fmla="*/ 3021039 w 4608449"/>
              <a:gd name="connsiteY134" fmla="*/ 446459 h 1339376"/>
              <a:gd name="connsiteX135" fmla="*/ 2916866 w 4608449"/>
              <a:gd name="connsiteY135" fmla="*/ 352207 h 1339376"/>
              <a:gd name="connsiteX136" fmla="*/ 2792849 w 4608449"/>
              <a:gd name="connsiteY136" fmla="*/ 486144 h 1339376"/>
              <a:gd name="connsiteX137" fmla="*/ 2906944 w 4608449"/>
              <a:gd name="connsiteY137" fmla="*/ 644885 h 1339376"/>
              <a:gd name="connsiteX138" fmla="*/ 2728361 w 4608449"/>
              <a:gd name="connsiteY138" fmla="*/ 803626 h 1339376"/>
              <a:gd name="connsiteX139" fmla="*/ 2609305 w 4608449"/>
              <a:gd name="connsiteY139" fmla="*/ 714334 h 1339376"/>
              <a:gd name="connsiteX140" fmla="*/ 2728361 w 4608449"/>
              <a:gd name="connsiteY140" fmla="*/ 520869 h 1339376"/>
              <a:gd name="connsiteX141" fmla="*/ 2733321 w 4608449"/>
              <a:gd name="connsiteY141" fmla="*/ 466302 h 1339376"/>
              <a:gd name="connsiteX142" fmla="*/ 2500171 w 4608449"/>
              <a:gd name="connsiteY142" fmla="*/ 218269 h 1339376"/>
              <a:gd name="connsiteX143" fmla="*/ 2341430 w 4608449"/>
              <a:gd name="connsiteY143" fmla="*/ 367089 h 1339376"/>
              <a:gd name="connsiteX144" fmla="*/ 2505131 w 4608449"/>
              <a:gd name="connsiteY144" fmla="*/ 535751 h 1339376"/>
              <a:gd name="connsiteX145" fmla="*/ 2549777 w 4608449"/>
              <a:gd name="connsiteY145" fmla="*/ 510948 h 1339376"/>
              <a:gd name="connsiteX146" fmla="*/ 2395997 w 4608449"/>
              <a:gd name="connsiteY146" fmla="*/ 367089 h 1339376"/>
              <a:gd name="connsiteX147" fmla="*/ 2500171 w 4608449"/>
              <a:gd name="connsiteY147" fmla="*/ 267875 h 1339376"/>
              <a:gd name="connsiteX148" fmla="*/ 2683715 w 4608449"/>
              <a:gd name="connsiteY148" fmla="*/ 466302 h 1339376"/>
              <a:gd name="connsiteX149" fmla="*/ 2430721 w 4608449"/>
              <a:gd name="connsiteY149" fmla="*/ 704413 h 1339376"/>
              <a:gd name="connsiteX150" fmla="*/ 2371193 w 4608449"/>
              <a:gd name="connsiteY150" fmla="*/ 694492 h 1339376"/>
              <a:gd name="connsiteX151" fmla="*/ 2157885 w 4608449"/>
              <a:gd name="connsiteY151" fmla="*/ 451420 h 1339376"/>
              <a:gd name="connsiteX152" fmla="*/ 2157885 w 4608449"/>
              <a:gd name="connsiteY152" fmla="*/ 352207 h 1339376"/>
              <a:gd name="connsiteX153" fmla="*/ 2624187 w 4608449"/>
              <a:gd name="connsiteY153" fmla="*/ 0 h 1339376"/>
              <a:gd name="connsiteX154" fmla="*/ 2733321 w 4608449"/>
              <a:gd name="connsiteY154" fmla="*/ 4961 h 13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4608449" h="1339376">
                <a:moveTo>
                  <a:pt x="595279" y="729216"/>
                </a:moveTo>
                <a:cubicBezTo>
                  <a:pt x="396852" y="778823"/>
                  <a:pt x="233151" y="942525"/>
                  <a:pt x="44646" y="942525"/>
                </a:cubicBezTo>
                <a:cubicBezTo>
                  <a:pt x="29764" y="942525"/>
                  <a:pt x="14882" y="942525"/>
                  <a:pt x="0" y="937564"/>
                </a:cubicBezTo>
                <a:cubicBezTo>
                  <a:pt x="0" y="937564"/>
                  <a:pt x="0" y="932603"/>
                  <a:pt x="4961" y="927643"/>
                </a:cubicBezTo>
                <a:cubicBezTo>
                  <a:pt x="183544" y="868115"/>
                  <a:pt x="396852" y="729216"/>
                  <a:pt x="565515" y="729216"/>
                </a:cubicBezTo>
                <a:lnTo>
                  <a:pt x="595279" y="729216"/>
                </a:lnTo>
                <a:close/>
                <a:moveTo>
                  <a:pt x="1785836" y="510948"/>
                </a:moveTo>
                <a:cubicBezTo>
                  <a:pt x="1780875" y="525830"/>
                  <a:pt x="1775915" y="550633"/>
                  <a:pt x="1775915" y="565515"/>
                </a:cubicBezTo>
                <a:cubicBezTo>
                  <a:pt x="1775915" y="625043"/>
                  <a:pt x="1805679" y="704413"/>
                  <a:pt x="1894970" y="729216"/>
                </a:cubicBezTo>
                <a:cubicBezTo>
                  <a:pt x="1870167" y="783784"/>
                  <a:pt x="1775915" y="987170"/>
                  <a:pt x="1666780" y="987170"/>
                </a:cubicBezTo>
                <a:cubicBezTo>
                  <a:pt x="1617174" y="987170"/>
                  <a:pt x="1557646" y="962367"/>
                  <a:pt x="1527882" y="887957"/>
                </a:cubicBezTo>
                <a:cubicBezTo>
                  <a:pt x="1483236" y="957407"/>
                  <a:pt x="1463393" y="1007013"/>
                  <a:pt x="1403866" y="1007013"/>
                </a:cubicBezTo>
                <a:cubicBezTo>
                  <a:pt x="1334416" y="1007013"/>
                  <a:pt x="1354259" y="977249"/>
                  <a:pt x="1354259" y="937564"/>
                </a:cubicBezTo>
                <a:cubicBezTo>
                  <a:pt x="1354259" y="848272"/>
                  <a:pt x="1294731" y="783784"/>
                  <a:pt x="1210400" y="783784"/>
                </a:cubicBezTo>
                <a:cubicBezTo>
                  <a:pt x="1135990" y="783784"/>
                  <a:pt x="1096305" y="838351"/>
                  <a:pt x="1096305" y="897879"/>
                </a:cubicBezTo>
                <a:cubicBezTo>
                  <a:pt x="1096305" y="957407"/>
                  <a:pt x="1140951" y="1002052"/>
                  <a:pt x="1195518" y="1002052"/>
                </a:cubicBezTo>
                <a:cubicBezTo>
                  <a:pt x="1220321" y="1002052"/>
                  <a:pt x="1255046" y="982210"/>
                  <a:pt x="1255046" y="962367"/>
                </a:cubicBezTo>
                <a:cubicBezTo>
                  <a:pt x="1255046" y="937564"/>
                  <a:pt x="1235203" y="937564"/>
                  <a:pt x="1230243" y="937564"/>
                </a:cubicBezTo>
                <a:cubicBezTo>
                  <a:pt x="1215361" y="937564"/>
                  <a:pt x="1205439" y="947485"/>
                  <a:pt x="1190557" y="947485"/>
                </a:cubicBezTo>
                <a:cubicBezTo>
                  <a:pt x="1155833" y="947485"/>
                  <a:pt x="1145911" y="907800"/>
                  <a:pt x="1145911" y="897879"/>
                </a:cubicBezTo>
                <a:cubicBezTo>
                  <a:pt x="1145911" y="848272"/>
                  <a:pt x="1185597" y="838351"/>
                  <a:pt x="1210400" y="838351"/>
                </a:cubicBezTo>
                <a:cubicBezTo>
                  <a:pt x="1279849" y="838351"/>
                  <a:pt x="1304652" y="907800"/>
                  <a:pt x="1304652" y="937564"/>
                </a:cubicBezTo>
                <a:cubicBezTo>
                  <a:pt x="1304652" y="1026856"/>
                  <a:pt x="1150872" y="1051659"/>
                  <a:pt x="1121108" y="1051659"/>
                </a:cubicBezTo>
                <a:cubicBezTo>
                  <a:pt x="927643" y="1051659"/>
                  <a:pt x="808587" y="902839"/>
                  <a:pt x="610161" y="902839"/>
                </a:cubicBezTo>
                <a:cubicBezTo>
                  <a:pt x="441498" y="902839"/>
                  <a:pt x="282757" y="1002052"/>
                  <a:pt x="119056" y="1002052"/>
                </a:cubicBezTo>
                <a:cubicBezTo>
                  <a:pt x="109134" y="1002052"/>
                  <a:pt x="74410" y="1002052"/>
                  <a:pt x="69449" y="992131"/>
                </a:cubicBezTo>
                <a:cubicBezTo>
                  <a:pt x="322443" y="962367"/>
                  <a:pt x="496066" y="763941"/>
                  <a:pt x="724256" y="763941"/>
                </a:cubicBezTo>
                <a:cubicBezTo>
                  <a:pt x="778823" y="763941"/>
                  <a:pt x="808587" y="758980"/>
                  <a:pt x="873075" y="798666"/>
                </a:cubicBezTo>
                <a:cubicBezTo>
                  <a:pt x="887957" y="808587"/>
                  <a:pt x="897879" y="828430"/>
                  <a:pt x="912761" y="838351"/>
                </a:cubicBezTo>
                <a:cubicBezTo>
                  <a:pt x="922682" y="853233"/>
                  <a:pt x="942525" y="858193"/>
                  <a:pt x="962367" y="863154"/>
                </a:cubicBezTo>
                <a:cubicBezTo>
                  <a:pt x="967328" y="868115"/>
                  <a:pt x="987170" y="868115"/>
                  <a:pt x="997092" y="868115"/>
                </a:cubicBezTo>
                <a:cubicBezTo>
                  <a:pt x="1101266" y="868115"/>
                  <a:pt x="1145911" y="783784"/>
                  <a:pt x="1145911" y="714334"/>
                </a:cubicBezTo>
                <a:cubicBezTo>
                  <a:pt x="1145911" y="649846"/>
                  <a:pt x="1101266" y="600239"/>
                  <a:pt x="1036777" y="600239"/>
                </a:cubicBezTo>
                <a:cubicBezTo>
                  <a:pt x="1007013" y="600239"/>
                  <a:pt x="967328" y="620082"/>
                  <a:pt x="967328" y="644885"/>
                </a:cubicBezTo>
                <a:cubicBezTo>
                  <a:pt x="967328" y="659767"/>
                  <a:pt x="977249" y="674649"/>
                  <a:pt x="992131" y="674649"/>
                </a:cubicBezTo>
                <a:cubicBezTo>
                  <a:pt x="1002052" y="674649"/>
                  <a:pt x="1026856" y="654807"/>
                  <a:pt x="1041738" y="654807"/>
                </a:cubicBezTo>
                <a:cubicBezTo>
                  <a:pt x="1081423" y="654807"/>
                  <a:pt x="1096305" y="699452"/>
                  <a:pt x="1096305" y="719295"/>
                </a:cubicBezTo>
                <a:cubicBezTo>
                  <a:pt x="1096305" y="768902"/>
                  <a:pt x="1046698" y="818508"/>
                  <a:pt x="997092" y="818508"/>
                </a:cubicBezTo>
                <a:cubicBezTo>
                  <a:pt x="927643" y="818508"/>
                  <a:pt x="902839" y="749059"/>
                  <a:pt x="902839" y="704413"/>
                </a:cubicBezTo>
                <a:cubicBezTo>
                  <a:pt x="902839" y="610161"/>
                  <a:pt x="977249" y="525830"/>
                  <a:pt x="1076462" y="525830"/>
                </a:cubicBezTo>
                <a:cubicBezTo>
                  <a:pt x="1086384" y="525830"/>
                  <a:pt x="1135990" y="530790"/>
                  <a:pt x="1165754" y="545672"/>
                </a:cubicBezTo>
                <a:cubicBezTo>
                  <a:pt x="1195518" y="555593"/>
                  <a:pt x="1230243" y="580397"/>
                  <a:pt x="1255046" y="595279"/>
                </a:cubicBezTo>
                <a:cubicBezTo>
                  <a:pt x="1255046" y="744098"/>
                  <a:pt x="1359220" y="833390"/>
                  <a:pt x="1473315" y="833390"/>
                </a:cubicBezTo>
                <a:cubicBezTo>
                  <a:pt x="1582449" y="833390"/>
                  <a:pt x="1666780" y="739138"/>
                  <a:pt x="1666780" y="639925"/>
                </a:cubicBezTo>
                <a:cubicBezTo>
                  <a:pt x="1666780" y="560554"/>
                  <a:pt x="1617174" y="481184"/>
                  <a:pt x="1527882" y="481184"/>
                </a:cubicBezTo>
                <a:cubicBezTo>
                  <a:pt x="1458433" y="481184"/>
                  <a:pt x="1408826" y="525830"/>
                  <a:pt x="1408826" y="595279"/>
                </a:cubicBezTo>
                <a:cubicBezTo>
                  <a:pt x="1408826" y="615121"/>
                  <a:pt x="1423708" y="689531"/>
                  <a:pt x="1468354" y="689531"/>
                </a:cubicBezTo>
                <a:cubicBezTo>
                  <a:pt x="1478275" y="689531"/>
                  <a:pt x="1493157" y="674649"/>
                  <a:pt x="1493157" y="664728"/>
                </a:cubicBezTo>
                <a:cubicBezTo>
                  <a:pt x="1493157" y="649846"/>
                  <a:pt x="1458433" y="605200"/>
                  <a:pt x="1458433" y="595279"/>
                </a:cubicBezTo>
                <a:cubicBezTo>
                  <a:pt x="1458433" y="555593"/>
                  <a:pt x="1498118" y="530790"/>
                  <a:pt x="1527882" y="530790"/>
                </a:cubicBezTo>
                <a:cubicBezTo>
                  <a:pt x="1597331" y="530790"/>
                  <a:pt x="1617174" y="610161"/>
                  <a:pt x="1617174" y="639925"/>
                </a:cubicBezTo>
                <a:cubicBezTo>
                  <a:pt x="1617174" y="724256"/>
                  <a:pt x="1527882" y="783784"/>
                  <a:pt x="1473315" y="783784"/>
                </a:cubicBezTo>
                <a:cubicBezTo>
                  <a:pt x="1369141" y="783784"/>
                  <a:pt x="1309613" y="694492"/>
                  <a:pt x="1309613" y="615121"/>
                </a:cubicBezTo>
                <a:cubicBezTo>
                  <a:pt x="1309613" y="476223"/>
                  <a:pt x="1418748" y="436538"/>
                  <a:pt x="1527882" y="436538"/>
                </a:cubicBezTo>
                <a:cubicBezTo>
                  <a:pt x="1627095" y="436538"/>
                  <a:pt x="1661820" y="446459"/>
                  <a:pt x="1785836" y="510948"/>
                </a:cubicBezTo>
                <a:close/>
                <a:moveTo>
                  <a:pt x="2093397" y="451420"/>
                </a:moveTo>
                <a:cubicBezTo>
                  <a:pt x="2098357" y="456380"/>
                  <a:pt x="2108279" y="466302"/>
                  <a:pt x="2108279" y="471262"/>
                </a:cubicBezTo>
                <a:cubicBezTo>
                  <a:pt x="2152925" y="679610"/>
                  <a:pt x="2291823" y="754020"/>
                  <a:pt x="2430721" y="754020"/>
                </a:cubicBezTo>
                <a:cubicBezTo>
                  <a:pt x="2490249" y="754020"/>
                  <a:pt x="2480328" y="754020"/>
                  <a:pt x="2554738" y="729216"/>
                </a:cubicBezTo>
                <a:cubicBezTo>
                  <a:pt x="2594423" y="818508"/>
                  <a:pt x="2658911" y="853233"/>
                  <a:pt x="2728361" y="853233"/>
                </a:cubicBezTo>
                <a:cubicBezTo>
                  <a:pt x="2787889" y="853233"/>
                  <a:pt x="2877180" y="818508"/>
                  <a:pt x="2921826" y="734177"/>
                </a:cubicBezTo>
                <a:cubicBezTo>
                  <a:pt x="2936708" y="704413"/>
                  <a:pt x="2946630" y="674649"/>
                  <a:pt x="2961511" y="644885"/>
                </a:cubicBezTo>
                <a:cubicBezTo>
                  <a:pt x="2991275" y="644885"/>
                  <a:pt x="3050803" y="630003"/>
                  <a:pt x="3085528" y="595279"/>
                </a:cubicBezTo>
                <a:cubicBezTo>
                  <a:pt x="3095449" y="585357"/>
                  <a:pt x="3115292" y="565515"/>
                  <a:pt x="3125213" y="550633"/>
                </a:cubicBezTo>
                <a:cubicBezTo>
                  <a:pt x="3145056" y="550633"/>
                  <a:pt x="3179780" y="545672"/>
                  <a:pt x="3194662" y="545672"/>
                </a:cubicBezTo>
                <a:cubicBezTo>
                  <a:pt x="3318679" y="545672"/>
                  <a:pt x="3407970" y="634964"/>
                  <a:pt x="3407970" y="754020"/>
                </a:cubicBezTo>
                <a:cubicBezTo>
                  <a:pt x="3407970" y="813548"/>
                  <a:pt x="3343482" y="848272"/>
                  <a:pt x="3343482" y="912761"/>
                </a:cubicBezTo>
                <a:cubicBezTo>
                  <a:pt x="3343482" y="1002052"/>
                  <a:pt x="3422852" y="1071502"/>
                  <a:pt x="3502223" y="1071502"/>
                </a:cubicBezTo>
                <a:cubicBezTo>
                  <a:pt x="3571672" y="1071502"/>
                  <a:pt x="3626239" y="1026856"/>
                  <a:pt x="3626239" y="952446"/>
                </a:cubicBezTo>
                <a:cubicBezTo>
                  <a:pt x="3626239" y="887957"/>
                  <a:pt x="3576633" y="858193"/>
                  <a:pt x="3527026" y="858193"/>
                </a:cubicBezTo>
                <a:cubicBezTo>
                  <a:pt x="3512144" y="858193"/>
                  <a:pt x="3467498" y="863154"/>
                  <a:pt x="3467498" y="897879"/>
                </a:cubicBezTo>
                <a:cubicBezTo>
                  <a:pt x="3467498" y="912761"/>
                  <a:pt x="3482380" y="922682"/>
                  <a:pt x="3492302" y="922682"/>
                </a:cubicBezTo>
                <a:cubicBezTo>
                  <a:pt x="3507184" y="922682"/>
                  <a:pt x="3517105" y="907800"/>
                  <a:pt x="3531987" y="907800"/>
                </a:cubicBezTo>
                <a:cubicBezTo>
                  <a:pt x="3561751" y="907800"/>
                  <a:pt x="3576633" y="942525"/>
                  <a:pt x="3576633" y="952446"/>
                </a:cubicBezTo>
                <a:cubicBezTo>
                  <a:pt x="3576633" y="1002052"/>
                  <a:pt x="3531987" y="1021895"/>
                  <a:pt x="3502223" y="1021895"/>
                </a:cubicBezTo>
                <a:cubicBezTo>
                  <a:pt x="3437734" y="1021895"/>
                  <a:pt x="3393089" y="962367"/>
                  <a:pt x="3393089" y="912761"/>
                </a:cubicBezTo>
                <a:cubicBezTo>
                  <a:pt x="3393089" y="838351"/>
                  <a:pt x="3472459" y="818508"/>
                  <a:pt x="3507184" y="818508"/>
                </a:cubicBezTo>
                <a:cubicBezTo>
                  <a:pt x="3680807" y="818508"/>
                  <a:pt x="3740334" y="1026856"/>
                  <a:pt x="3978446" y="1026856"/>
                </a:cubicBezTo>
                <a:cubicBezTo>
                  <a:pt x="4127266" y="1026856"/>
                  <a:pt x="4286007" y="947485"/>
                  <a:pt x="4454669" y="947485"/>
                </a:cubicBezTo>
                <a:cubicBezTo>
                  <a:pt x="4479472" y="947485"/>
                  <a:pt x="4593567" y="967328"/>
                  <a:pt x="4608449" y="972289"/>
                </a:cubicBezTo>
                <a:cubicBezTo>
                  <a:pt x="4350495" y="972289"/>
                  <a:pt x="4127266" y="1160793"/>
                  <a:pt x="3879233" y="1160793"/>
                </a:cubicBezTo>
                <a:lnTo>
                  <a:pt x="3541908" y="1131030"/>
                </a:lnTo>
                <a:cubicBezTo>
                  <a:pt x="3403010" y="1106226"/>
                  <a:pt x="3274033" y="1225282"/>
                  <a:pt x="3150016" y="1225282"/>
                </a:cubicBezTo>
                <a:cubicBezTo>
                  <a:pt x="3075607" y="1225282"/>
                  <a:pt x="3016079" y="1170715"/>
                  <a:pt x="3016079" y="1096305"/>
                </a:cubicBezTo>
                <a:cubicBezTo>
                  <a:pt x="3016079" y="1031816"/>
                  <a:pt x="3070646" y="992131"/>
                  <a:pt x="3120252" y="992131"/>
                </a:cubicBezTo>
                <a:cubicBezTo>
                  <a:pt x="3164898" y="992131"/>
                  <a:pt x="3204584" y="1031816"/>
                  <a:pt x="3204584" y="1066541"/>
                </a:cubicBezTo>
                <a:cubicBezTo>
                  <a:pt x="3204584" y="1096305"/>
                  <a:pt x="3169859" y="1121108"/>
                  <a:pt x="3150016" y="1121108"/>
                </a:cubicBezTo>
                <a:cubicBezTo>
                  <a:pt x="3135134" y="1121108"/>
                  <a:pt x="3110331" y="1101266"/>
                  <a:pt x="3100410" y="1101266"/>
                </a:cubicBezTo>
                <a:cubicBezTo>
                  <a:pt x="3080567" y="1101266"/>
                  <a:pt x="3075607" y="1116148"/>
                  <a:pt x="3075607" y="1126069"/>
                </a:cubicBezTo>
                <a:cubicBezTo>
                  <a:pt x="3075607" y="1165754"/>
                  <a:pt x="3140095" y="1170715"/>
                  <a:pt x="3150016" y="1170715"/>
                </a:cubicBezTo>
                <a:cubicBezTo>
                  <a:pt x="3219466" y="1170715"/>
                  <a:pt x="3254190" y="1111187"/>
                  <a:pt x="3254190" y="1066541"/>
                </a:cubicBezTo>
                <a:cubicBezTo>
                  <a:pt x="3254190" y="977249"/>
                  <a:pt x="3179780" y="942525"/>
                  <a:pt x="3120252" y="942525"/>
                </a:cubicBezTo>
                <a:cubicBezTo>
                  <a:pt x="3110331" y="942525"/>
                  <a:pt x="3070646" y="947485"/>
                  <a:pt x="3050803" y="957407"/>
                </a:cubicBezTo>
                <a:cubicBezTo>
                  <a:pt x="2976393" y="987170"/>
                  <a:pt x="2956551" y="1056620"/>
                  <a:pt x="2961511" y="1111187"/>
                </a:cubicBezTo>
                <a:cubicBezTo>
                  <a:pt x="2956551" y="1121108"/>
                  <a:pt x="2941669" y="1126069"/>
                  <a:pt x="2931748" y="1126069"/>
                </a:cubicBezTo>
                <a:cubicBezTo>
                  <a:pt x="2901984" y="1126069"/>
                  <a:pt x="2847416" y="1091344"/>
                  <a:pt x="2842456" y="1046698"/>
                </a:cubicBezTo>
                <a:cubicBezTo>
                  <a:pt x="2787889" y="1150872"/>
                  <a:pt x="2693636" y="1190557"/>
                  <a:pt x="2619226" y="1190557"/>
                </a:cubicBezTo>
                <a:cubicBezTo>
                  <a:pt x="2564659" y="1190557"/>
                  <a:pt x="2485289" y="1170715"/>
                  <a:pt x="2435682" y="1106226"/>
                </a:cubicBezTo>
                <a:cubicBezTo>
                  <a:pt x="2202531" y="1279849"/>
                  <a:pt x="1984262" y="1339377"/>
                  <a:pt x="1761033" y="1339377"/>
                </a:cubicBezTo>
                <a:lnTo>
                  <a:pt x="897879" y="1255046"/>
                </a:lnTo>
                <a:cubicBezTo>
                  <a:pt x="853233" y="1255046"/>
                  <a:pt x="803626" y="1260007"/>
                  <a:pt x="758980" y="1264967"/>
                </a:cubicBezTo>
                <a:cubicBezTo>
                  <a:pt x="808587" y="1200479"/>
                  <a:pt x="1041738" y="1155833"/>
                  <a:pt x="1131030" y="1155833"/>
                </a:cubicBezTo>
                <a:lnTo>
                  <a:pt x="1483236" y="1180636"/>
                </a:lnTo>
                <a:cubicBezTo>
                  <a:pt x="1522921" y="1180636"/>
                  <a:pt x="1562607" y="1175675"/>
                  <a:pt x="1602292" y="1170715"/>
                </a:cubicBezTo>
                <a:cubicBezTo>
                  <a:pt x="1904892" y="1135990"/>
                  <a:pt x="2023948" y="843311"/>
                  <a:pt x="2242216" y="843311"/>
                </a:cubicBezTo>
                <a:cubicBezTo>
                  <a:pt x="2296784" y="843311"/>
                  <a:pt x="2386075" y="873075"/>
                  <a:pt x="2386075" y="957407"/>
                </a:cubicBezTo>
                <a:cubicBezTo>
                  <a:pt x="2386075" y="1007013"/>
                  <a:pt x="2326548" y="1066541"/>
                  <a:pt x="2276941" y="1066541"/>
                </a:cubicBezTo>
                <a:cubicBezTo>
                  <a:pt x="2232295" y="1066541"/>
                  <a:pt x="2207492" y="1031816"/>
                  <a:pt x="2207492" y="997092"/>
                </a:cubicBezTo>
                <a:cubicBezTo>
                  <a:pt x="2207492" y="917721"/>
                  <a:pt x="2296784" y="977249"/>
                  <a:pt x="2296784" y="927643"/>
                </a:cubicBezTo>
                <a:cubicBezTo>
                  <a:pt x="2296784" y="902839"/>
                  <a:pt x="2267020" y="897879"/>
                  <a:pt x="2262059" y="897879"/>
                </a:cubicBezTo>
                <a:cubicBezTo>
                  <a:pt x="2197571" y="897879"/>
                  <a:pt x="2157885" y="942525"/>
                  <a:pt x="2157885" y="997092"/>
                </a:cubicBezTo>
                <a:cubicBezTo>
                  <a:pt x="2157885" y="1066541"/>
                  <a:pt x="2207492" y="1116148"/>
                  <a:pt x="2276941" y="1116148"/>
                </a:cubicBezTo>
                <a:cubicBezTo>
                  <a:pt x="2366233" y="1116148"/>
                  <a:pt x="2435682" y="1036777"/>
                  <a:pt x="2435682" y="957407"/>
                </a:cubicBezTo>
                <a:cubicBezTo>
                  <a:pt x="2435682" y="838351"/>
                  <a:pt x="2326548" y="793705"/>
                  <a:pt x="2242216" y="793705"/>
                </a:cubicBezTo>
                <a:cubicBezTo>
                  <a:pt x="2187649" y="793705"/>
                  <a:pt x="2202531" y="783784"/>
                  <a:pt x="2133082" y="813548"/>
                </a:cubicBezTo>
                <a:cubicBezTo>
                  <a:pt x="1959459" y="878036"/>
                  <a:pt x="1795757" y="1106226"/>
                  <a:pt x="1622134" y="1111187"/>
                </a:cubicBezTo>
                <a:cubicBezTo>
                  <a:pt x="1661820" y="1086384"/>
                  <a:pt x="1701505" y="1056620"/>
                  <a:pt x="1741190" y="1026856"/>
                </a:cubicBezTo>
                <a:cubicBezTo>
                  <a:pt x="1845364" y="947485"/>
                  <a:pt x="1914813" y="828430"/>
                  <a:pt x="1954498" y="729216"/>
                </a:cubicBezTo>
                <a:cubicBezTo>
                  <a:pt x="2043790" y="724256"/>
                  <a:pt x="2088436" y="644885"/>
                  <a:pt x="2088436" y="585357"/>
                </a:cubicBezTo>
                <a:cubicBezTo>
                  <a:pt x="2088436" y="515908"/>
                  <a:pt x="2043790" y="466302"/>
                  <a:pt x="1979302" y="466302"/>
                </a:cubicBezTo>
                <a:cubicBezTo>
                  <a:pt x="1944577" y="466302"/>
                  <a:pt x="1885049" y="486144"/>
                  <a:pt x="1885049" y="525830"/>
                </a:cubicBezTo>
                <a:cubicBezTo>
                  <a:pt x="1885049" y="550633"/>
                  <a:pt x="1899931" y="555593"/>
                  <a:pt x="1904892" y="555593"/>
                </a:cubicBezTo>
                <a:cubicBezTo>
                  <a:pt x="1934656" y="555593"/>
                  <a:pt x="1939616" y="515908"/>
                  <a:pt x="1979302" y="515908"/>
                </a:cubicBezTo>
                <a:cubicBezTo>
                  <a:pt x="2023948" y="515908"/>
                  <a:pt x="2038829" y="570475"/>
                  <a:pt x="2038829" y="585357"/>
                </a:cubicBezTo>
                <a:cubicBezTo>
                  <a:pt x="2038829" y="634964"/>
                  <a:pt x="1979302" y="684570"/>
                  <a:pt x="1939616" y="684570"/>
                </a:cubicBezTo>
                <a:cubicBezTo>
                  <a:pt x="1865207" y="684570"/>
                  <a:pt x="1825521" y="615121"/>
                  <a:pt x="1825521" y="565515"/>
                </a:cubicBezTo>
                <a:cubicBezTo>
                  <a:pt x="1825521" y="466302"/>
                  <a:pt x="1924734" y="431577"/>
                  <a:pt x="1994184" y="431577"/>
                </a:cubicBezTo>
                <a:cubicBezTo>
                  <a:pt x="2023948" y="431577"/>
                  <a:pt x="2043790" y="426616"/>
                  <a:pt x="2093397" y="451420"/>
                </a:cubicBezTo>
                <a:close/>
                <a:moveTo>
                  <a:pt x="2733321" y="4961"/>
                </a:moveTo>
                <a:cubicBezTo>
                  <a:pt x="2946630" y="44646"/>
                  <a:pt x="3095449" y="307561"/>
                  <a:pt x="3095449" y="451420"/>
                </a:cubicBezTo>
                <a:cubicBezTo>
                  <a:pt x="3095449" y="520869"/>
                  <a:pt x="3045843" y="595279"/>
                  <a:pt x="2961511" y="595279"/>
                </a:cubicBezTo>
                <a:cubicBezTo>
                  <a:pt x="2901984" y="595279"/>
                  <a:pt x="2847416" y="550633"/>
                  <a:pt x="2847416" y="486144"/>
                </a:cubicBezTo>
                <a:cubicBezTo>
                  <a:pt x="2847416" y="436538"/>
                  <a:pt x="2872220" y="401813"/>
                  <a:pt x="2916866" y="401813"/>
                </a:cubicBezTo>
                <a:cubicBezTo>
                  <a:pt x="3011118" y="401813"/>
                  <a:pt x="2926787" y="501026"/>
                  <a:pt x="2991275" y="501026"/>
                </a:cubicBezTo>
                <a:cubicBezTo>
                  <a:pt x="3016079" y="501026"/>
                  <a:pt x="3021039" y="451420"/>
                  <a:pt x="3021039" y="446459"/>
                </a:cubicBezTo>
                <a:cubicBezTo>
                  <a:pt x="3021039" y="372049"/>
                  <a:pt x="2961511" y="352207"/>
                  <a:pt x="2916866" y="352207"/>
                </a:cubicBezTo>
                <a:cubicBezTo>
                  <a:pt x="2837495" y="352207"/>
                  <a:pt x="2792849" y="426616"/>
                  <a:pt x="2792849" y="486144"/>
                </a:cubicBezTo>
                <a:cubicBezTo>
                  <a:pt x="2792849" y="545672"/>
                  <a:pt x="2832534" y="605200"/>
                  <a:pt x="2906944" y="644885"/>
                </a:cubicBezTo>
                <a:cubicBezTo>
                  <a:pt x="2882141" y="744098"/>
                  <a:pt x="2797810" y="803626"/>
                  <a:pt x="2728361" y="803626"/>
                </a:cubicBezTo>
                <a:cubicBezTo>
                  <a:pt x="2698597" y="803626"/>
                  <a:pt x="2609305" y="773862"/>
                  <a:pt x="2609305" y="714334"/>
                </a:cubicBezTo>
                <a:cubicBezTo>
                  <a:pt x="2609305" y="709374"/>
                  <a:pt x="2708518" y="615121"/>
                  <a:pt x="2728361" y="520869"/>
                </a:cubicBezTo>
                <a:cubicBezTo>
                  <a:pt x="2728361" y="505987"/>
                  <a:pt x="2733321" y="476223"/>
                  <a:pt x="2733321" y="466302"/>
                </a:cubicBezTo>
                <a:cubicBezTo>
                  <a:pt x="2733321" y="332364"/>
                  <a:pt x="2639069" y="218269"/>
                  <a:pt x="2500171" y="218269"/>
                </a:cubicBezTo>
                <a:cubicBezTo>
                  <a:pt x="2405918" y="218269"/>
                  <a:pt x="2341430" y="272836"/>
                  <a:pt x="2341430" y="367089"/>
                </a:cubicBezTo>
                <a:cubicBezTo>
                  <a:pt x="2341430" y="456380"/>
                  <a:pt x="2415839" y="535751"/>
                  <a:pt x="2505131" y="535751"/>
                </a:cubicBezTo>
                <a:cubicBezTo>
                  <a:pt x="2520013" y="535751"/>
                  <a:pt x="2549777" y="535751"/>
                  <a:pt x="2549777" y="510948"/>
                </a:cubicBezTo>
                <a:cubicBezTo>
                  <a:pt x="2549777" y="466302"/>
                  <a:pt x="2395997" y="501026"/>
                  <a:pt x="2395997" y="367089"/>
                </a:cubicBezTo>
                <a:cubicBezTo>
                  <a:pt x="2395997" y="287718"/>
                  <a:pt x="2450564" y="267875"/>
                  <a:pt x="2500171" y="267875"/>
                </a:cubicBezTo>
                <a:cubicBezTo>
                  <a:pt x="2619226" y="267875"/>
                  <a:pt x="2683715" y="372049"/>
                  <a:pt x="2683715" y="466302"/>
                </a:cubicBezTo>
                <a:cubicBezTo>
                  <a:pt x="2683715" y="625043"/>
                  <a:pt x="2554738" y="704413"/>
                  <a:pt x="2430721" y="704413"/>
                </a:cubicBezTo>
                <a:cubicBezTo>
                  <a:pt x="2420800" y="704413"/>
                  <a:pt x="2391036" y="694492"/>
                  <a:pt x="2371193" y="694492"/>
                </a:cubicBezTo>
                <a:cubicBezTo>
                  <a:pt x="2262059" y="694492"/>
                  <a:pt x="2157885" y="515908"/>
                  <a:pt x="2157885" y="451420"/>
                </a:cubicBezTo>
                <a:lnTo>
                  <a:pt x="2157885" y="352207"/>
                </a:lnTo>
                <a:cubicBezTo>
                  <a:pt x="2232295" y="89292"/>
                  <a:pt x="2440643" y="0"/>
                  <a:pt x="2624187" y="0"/>
                </a:cubicBezTo>
                <a:cubicBezTo>
                  <a:pt x="2639069" y="0"/>
                  <a:pt x="2698597" y="0"/>
                  <a:pt x="2733321" y="4961"/>
                </a:cubicBezTo>
                <a:close/>
              </a:path>
            </a:pathLst>
          </a:custGeom>
          <a:solidFill>
            <a:srgbClr val="C00000"/>
          </a:solidFill>
          <a:ln w="49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462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F777546-6424-46B5-8B2F-4968A06CA756}"/>
              </a:ext>
            </a:extLst>
          </p:cNvPr>
          <p:cNvSpPr/>
          <p:nvPr/>
        </p:nvSpPr>
        <p:spPr>
          <a:xfrm>
            <a:off x="6874102" y="3886778"/>
            <a:ext cx="3732585" cy="1762012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42939728-8601-4AF0-9B5A-E33621009E7F}"/>
              </a:ext>
            </a:extLst>
          </p:cNvPr>
          <p:cNvSpPr/>
          <p:nvPr/>
        </p:nvSpPr>
        <p:spPr>
          <a:xfrm>
            <a:off x="6404463" y="1142036"/>
            <a:ext cx="4318338" cy="2046096"/>
          </a:xfrm>
          <a:custGeom>
            <a:avLst/>
            <a:gdLst>
              <a:gd name="connsiteX0" fmla="*/ 270129 w 1520566"/>
              <a:gd name="connsiteY0" fmla="*/ 338793 h 720468"/>
              <a:gd name="connsiteX1" fmla="*/ 372809 w 1520566"/>
              <a:gd name="connsiteY1" fmla="*/ 365368 h 720468"/>
              <a:gd name="connsiteX2" fmla="*/ 432911 w 1520566"/>
              <a:gd name="connsiteY2" fmla="*/ 390800 h 720468"/>
              <a:gd name="connsiteX3" fmla="*/ 476060 w 1520566"/>
              <a:gd name="connsiteY3" fmla="*/ 429852 h 720468"/>
              <a:gd name="connsiteX4" fmla="*/ 493681 w 1520566"/>
              <a:gd name="connsiteY4" fmla="*/ 481478 h 720468"/>
              <a:gd name="connsiteX5" fmla="*/ 489871 w 1520566"/>
              <a:gd name="connsiteY5" fmla="*/ 483192 h 720468"/>
              <a:gd name="connsiteX6" fmla="*/ 437960 w 1520566"/>
              <a:gd name="connsiteY6" fmla="*/ 446426 h 720468"/>
              <a:gd name="connsiteX7" fmla="*/ 163068 w 1520566"/>
              <a:gd name="connsiteY7" fmla="*/ 411469 h 720468"/>
              <a:gd name="connsiteX8" fmla="*/ 97727 w 1520566"/>
              <a:gd name="connsiteY8" fmla="*/ 436139 h 720468"/>
              <a:gd name="connsiteX9" fmla="*/ 0 w 1520566"/>
              <a:gd name="connsiteY9" fmla="*/ 431186 h 720468"/>
              <a:gd name="connsiteX10" fmla="*/ 164783 w 1520566"/>
              <a:gd name="connsiteY10" fmla="*/ 375750 h 720468"/>
              <a:gd name="connsiteX11" fmla="*/ 270129 w 1520566"/>
              <a:gd name="connsiteY11" fmla="*/ 338793 h 720468"/>
              <a:gd name="connsiteX12" fmla="*/ 928117 w 1520566"/>
              <a:gd name="connsiteY12" fmla="*/ 45328 h 720468"/>
              <a:gd name="connsiteX13" fmla="*/ 940023 w 1520566"/>
              <a:gd name="connsiteY13" fmla="*/ 59235 h 720468"/>
              <a:gd name="connsiteX14" fmla="*/ 923069 w 1520566"/>
              <a:gd name="connsiteY14" fmla="*/ 82476 h 720468"/>
              <a:gd name="connsiteX15" fmla="*/ 904495 w 1520566"/>
              <a:gd name="connsiteY15" fmla="*/ 64569 h 720468"/>
              <a:gd name="connsiteX16" fmla="*/ 928117 w 1520566"/>
              <a:gd name="connsiteY16" fmla="*/ 45328 h 720468"/>
              <a:gd name="connsiteX17" fmla="*/ 900020 w 1520566"/>
              <a:gd name="connsiteY17" fmla="*/ 20705 h 720468"/>
              <a:gd name="connsiteX18" fmla="*/ 918973 w 1520566"/>
              <a:gd name="connsiteY18" fmla="*/ 29041 h 720468"/>
              <a:gd name="connsiteX19" fmla="*/ 888874 w 1520566"/>
              <a:gd name="connsiteY19" fmla="*/ 74380 h 720468"/>
              <a:gd name="connsiteX20" fmla="*/ 926974 w 1520566"/>
              <a:gd name="connsiteY20" fmla="*/ 98002 h 720468"/>
              <a:gd name="connsiteX21" fmla="*/ 956120 w 1520566"/>
              <a:gd name="connsiteY21" fmla="*/ 48281 h 720468"/>
              <a:gd name="connsiteX22" fmla="*/ 960121 w 1520566"/>
              <a:gd name="connsiteY22" fmla="*/ 112956 h 720468"/>
              <a:gd name="connsiteX23" fmla="*/ 987553 w 1520566"/>
              <a:gd name="connsiteY23" fmla="*/ 172487 h 720468"/>
              <a:gd name="connsiteX24" fmla="*/ 1033844 w 1520566"/>
              <a:gd name="connsiteY24" fmla="*/ 220207 h 720468"/>
              <a:gd name="connsiteX25" fmla="*/ 945357 w 1520566"/>
              <a:gd name="connsiteY25" fmla="*/ 338889 h 720468"/>
              <a:gd name="connsiteX26" fmla="*/ 919640 w 1520566"/>
              <a:gd name="connsiteY26" fmla="*/ 341556 h 720468"/>
              <a:gd name="connsiteX27" fmla="*/ 875348 w 1520566"/>
              <a:gd name="connsiteY27" fmla="*/ 379656 h 720468"/>
              <a:gd name="connsiteX28" fmla="*/ 889636 w 1520566"/>
              <a:gd name="connsiteY28" fmla="*/ 437187 h 720468"/>
              <a:gd name="connsiteX29" fmla="*/ 906019 w 1520566"/>
              <a:gd name="connsiteY29" fmla="*/ 446712 h 720468"/>
              <a:gd name="connsiteX30" fmla="*/ 908876 w 1520566"/>
              <a:gd name="connsiteY30" fmla="*/ 442997 h 720468"/>
              <a:gd name="connsiteX31" fmla="*/ 901352 w 1520566"/>
              <a:gd name="connsiteY31" fmla="*/ 431472 h 720468"/>
              <a:gd name="connsiteX32" fmla="*/ 890588 w 1520566"/>
              <a:gd name="connsiteY32" fmla="*/ 388800 h 720468"/>
              <a:gd name="connsiteX33" fmla="*/ 934213 w 1520566"/>
              <a:gd name="connsiteY33" fmla="*/ 356891 h 720468"/>
              <a:gd name="connsiteX34" fmla="*/ 946976 w 1520566"/>
              <a:gd name="connsiteY34" fmla="*/ 369464 h 720468"/>
              <a:gd name="connsiteX35" fmla="*/ 959645 w 1520566"/>
              <a:gd name="connsiteY35" fmla="*/ 424042 h 720468"/>
              <a:gd name="connsiteX36" fmla="*/ 1068230 w 1520566"/>
              <a:gd name="connsiteY36" fmla="*/ 484431 h 720468"/>
              <a:gd name="connsiteX37" fmla="*/ 1156336 w 1520566"/>
              <a:gd name="connsiteY37" fmla="*/ 398134 h 720468"/>
              <a:gd name="connsiteX38" fmla="*/ 1104043 w 1520566"/>
              <a:gd name="connsiteY38" fmla="*/ 293740 h 720468"/>
              <a:gd name="connsiteX39" fmla="*/ 1038321 w 1520566"/>
              <a:gd name="connsiteY39" fmla="*/ 303742 h 720468"/>
              <a:gd name="connsiteX40" fmla="*/ 1017842 w 1520566"/>
              <a:gd name="connsiteY40" fmla="*/ 361082 h 720468"/>
              <a:gd name="connsiteX41" fmla="*/ 1074992 w 1520566"/>
              <a:gd name="connsiteY41" fmla="*/ 398039 h 720468"/>
              <a:gd name="connsiteX42" fmla="*/ 1097281 w 1520566"/>
              <a:gd name="connsiteY42" fmla="*/ 373084 h 720468"/>
              <a:gd name="connsiteX43" fmla="*/ 1082136 w 1520566"/>
              <a:gd name="connsiteY43" fmla="*/ 338317 h 720468"/>
              <a:gd name="connsiteX44" fmla="*/ 1069087 w 1520566"/>
              <a:gd name="connsiteY44" fmla="*/ 338794 h 720468"/>
              <a:gd name="connsiteX45" fmla="*/ 1075183 w 1520566"/>
              <a:gd name="connsiteY45" fmla="*/ 348700 h 720468"/>
              <a:gd name="connsiteX46" fmla="*/ 1082612 w 1520566"/>
              <a:gd name="connsiteY46" fmla="*/ 374417 h 720468"/>
              <a:gd name="connsiteX47" fmla="*/ 1060800 w 1520566"/>
              <a:gd name="connsiteY47" fmla="*/ 385371 h 720468"/>
              <a:gd name="connsiteX48" fmla="*/ 1033273 w 1520566"/>
              <a:gd name="connsiteY48" fmla="*/ 362320 h 720468"/>
              <a:gd name="connsiteX49" fmla="*/ 1048227 w 1520566"/>
              <a:gd name="connsiteY49" fmla="*/ 317077 h 720468"/>
              <a:gd name="connsiteX50" fmla="*/ 1117855 w 1520566"/>
              <a:gd name="connsiteY50" fmla="*/ 321744 h 720468"/>
              <a:gd name="connsiteX51" fmla="*/ 1139953 w 1520566"/>
              <a:gd name="connsiteY51" fmla="*/ 393753 h 720468"/>
              <a:gd name="connsiteX52" fmla="*/ 1062419 w 1520566"/>
              <a:gd name="connsiteY52" fmla="*/ 466810 h 720468"/>
              <a:gd name="connsiteX53" fmla="*/ 971646 w 1520566"/>
              <a:gd name="connsiteY53" fmla="*/ 404135 h 720468"/>
              <a:gd name="connsiteX54" fmla="*/ 967931 w 1520566"/>
              <a:gd name="connsiteY54" fmla="*/ 314314 h 720468"/>
              <a:gd name="connsiteX55" fmla="*/ 1123189 w 1520566"/>
              <a:gd name="connsiteY55" fmla="*/ 245258 h 720468"/>
              <a:gd name="connsiteX56" fmla="*/ 1204151 w 1520566"/>
              <a:gd name="connsiteY56" fmla="*/ 363940 h 720468"/>
              <a:gd name="connsiteX57" fmla="*/ 1204151 w 1520566"/>
              <a:gd name="connsiteY57" fmla="*/ 458142 h 720468"/>
              <a:gd name="connsiteX58" fmla="*/ 1153383 w 1520566"/>
              <a:gd name="connsiteY58" fmla="*/ 538057 h 720468"/>
              <a:gd name="connsiteX59" fmla="*/ 826295 w 1520566"/>
              <a:gd name="connsiteY59" fmla="*/ 538533 h 720468"/>
              <a:gd name="connsiteX60" fmla="*/ 783146 w 1520566"/>
              <a:gd name="connsiteY60" fmla="*/ 498433 h 720468"/>
              <a:gd name="connsiteX61" fmla="*/ 779813 w 1520566"/>
              <a:gd name="connsiteY61" fmla="*/ 480240 h 720468"/>
              <a:gd name="connsiteX62" fmla="*/ 699898 w 1520566"/>
              <a:gd name="connsiteY62" fmla="*/ 314219 h 720468"/>
              <a:gd name="connsiteX63" fmla="*/ 590075 w 1520566"/>
              <a:gd name="connsiteY63" fmla="*/ 393086 h 720468"/>
              <a:gd name="connsiteX64" fmla="*/ 651511 w 1520566"/>
              <a:gd name="connsiteY64" fmla="*/ 478525 h 720468"/>
              <a:gd name="connsiteX65" fmla="*/ 696945 w 1520566"/>
              <a:gd name="connsiteY65" fmla="*/ 463285 h 720468"/>
              <a:gd name="connsiteX66" fmla="*/ 703613 w 1520566"/>
              <a:gd name="connsiteY66" fmla="*/ 424138 h 720468"/>
              <a:gd name="connsiteX67" fmla="*/ 664274 w 1520566"/>
              <a:gd name="connsiteY67" fmla="*/ 404707 h 720468"/>
              <a:gd name="connsiteX68" fmla="*/ 657131 w 1520566"/>
              <a:gd name="connsiteY68" fmla="*/ 412993 h 720468"/>
              <a:gd name="connsiteX69" fmla="*/ 665894 w 1520566"/>
              <a:gd name="connsiteY69" fmla="*/ 417470 h 720468"/>
              <a:gd name="connsiteX70" fmla="*/ 691040 w 1520566"/>
              <a:gd name="connsiteY70" fmla="*/ 439187 h 720468"/>
              <a:gd name="connsiteX71" fmla="*/ 659702 w 1520566"/>
              <a:gd name="connsiteY71" fmla="*/ 462809 h 720468"/>
              <a:gd name="connsiteX72" fmla="*/ 609029 w 1520566"/>
              <a:gd name="connsiteY72" fmla="*/ 389467 h 720468"/>
              <a:gd name="connsiteX73" fmla="*/ 650749 w 1520566"/>
              <a:gd name="connsiteY73" fmla="*/ 333364 h 720468"/>
              <a:gd name="connsiteX74" fmla="*/ 732759 w 1520566"/>
              <a:gd name="connsiteY74" fmla="*/ 353462 h 720468"/>
              <a:gd name="connsiteX75" fmla="*/ 716471 w 1520566"/>
              <a:gd name="connsiteY75" fmla="*/ 530151 h 720468"/>
              <a:gd name="connsiteX76" fmla="*/ 525686 w 1520566"/>
              <a:gd name="connsiteY76" fmla="*/ 501671 h 720468"/>
              <a:gd name="connsiteX77" fmla="*/ 529496 w 1520566"/>
              <a:gd name="connsiteY77" fmla="*/ 361463 h 720468"/>
              <a:gd name="connsiteX78" fmla="*/ 532544 w 1520566"/>
              <a:gd name="connsiteY78" fmla="*/ 353367 h 720468"/>
              <a:gd name="connsiteX79" fmla="*/ 523209 w 1520566"/>
              <a:gd name="connsiteY79" fmla="*/ 354415 h 720468"/>
              <a:gd name="connsiteX80" fmla="*/ 489776 w 1520566"/>
              <a:gd name="connsiteY80" fmla="*/ 406135 h 720468"/>
              <a:gd name="connsiteX81" fmla="*/ 487681 w 1520566"/>
              <a:gd name="connsiteY81" fmla="*/ 413184 h 720468"/>
              <a:gd name="connsiteX82" fmla="*/ 487014 w 1520566"/>
              <a:gd name="connsiteY82" fmla="*/ 414041 h 720468"/>
              <a:gd name="connsiteX83" fmla="*/ 450152 w 1520566"/>
              <a:gd name="connsiteY83" fmla="*/ 383180 h 720468"/>
              <a:gd name="connsiteX84" fmla="*/ 459868 w 1520566"/>
              <a:gd name="connsiteY84" fmla="*/ 349366 h 720468"/>
              <a:gd name="connsiteX85" fmla="*/ 442056 w 1520566"/>
              <a:gd name="connsiteY85" fmla="*/ 335650 h 720468"/>
              <a:gd name="connsiteX86" fmla="*/ 421387 w 1520566"/>
              <a:gd name="connsiteY86" fmla="*/ 345366 h 720468"/>
              <a:gd name="connsiteX87" fmla="*/ 421387 w 1520566"/>
              <a:gd name="connsiteY87" fmla="*/ 353843 h 720468"/>
              <a:gd name="connsiteX88" fmla="*/ 429673 w 1520566"/>
              <a:gd name="connsiteY88" fmla="*/ 354319 h 720468"/>
              <a:gd name="connsiteX89" fmla="*/ 443294 w 1520566"/>
              <a:gd name="connsiteY89" fmla="*/ 351271 h 720468"/>
              <a:gd name="connsiteX90" fmla="*/ 446057 w 1520566"/>
              <a:gd name="connsiteY90" fmla="*/ 359177 h 720468"/>
              <a:gd name="connsiteX91" fmla="*/ 433484 w 1520566"/>
              <a:gd name="connsiteY91" fmla="*/ 372226 h 720468"/>
              <a:gd name="connsiteX92" fmla="*/ 409862 w 1520566"/>
              <a:gd name="connsiteY92" fmla="*/ 368512 h 720468"/>
              <a:gd name="connsiteX93" fmla="*/ 383287 w 1520566"/>
              <a:gd name="connsiteY93" fmla="*/ 353272 h 720468"/>
              <a:gd name="connsiteX94" fmla="*/ 193072 w 1520566"/>
              <a:gd name="connsiteY94" fmla="*/ 341651 h 720468"/>
              <a:gd name="connsiteX95" fmla="*/ 86678 w 1520566"/>
              <a:gd name="connsiteY95" fmla="*/ 400230 h 720468"/>
              <a:gd name="connsiteX96" fmla="*/ 21051 w 1520566"/>
              <a:gd name="connsiteY96" fmla="*/ 418899 h 720468"/>
              <a:gd name="connsiteX97" fmla="*/ 149067 w 1520566"/>
              <a:gd name="connsiteY97" fmla="*/ 336127 h 720468"/>
              <a:gd name="connsiteX98" fmla="*/ 203741 w 1520566"/>
              <a:gd name="connsiteY98" fmla="*/ 294693 h 720468"/>
              <a:gd name="connsiteX99" fmla="*/ 319469 w 1520566"/>
              <a:gd name="connsiteY99" fmla="*/ 289168 h 720468"/>
              <a:gd name="connsiteX100" fmla="*/ 407575 w 1520566"/>
              <a:gd name="connsiteY100" fmla="*/ 325554 h 720468"/>
              <a:gd name="connsiteX101" fmla="*/ 563405 w 1520566"/>
              <a:gd name="connsiteY101" fmla="*/ 291931 h 720468"/>
              <a:gd name="connsiteX102" fmla="*/ 608363 w 1520566"/>
              <a:gd name="connsiteY102" fmla="*/ 203253 h 720468"/>
              <a:gd name="connsiteX103" fmla="*/ 821342 w 1520566"/>
              <a:gd name="connsiteY103" fmla="*/ 69998 h 720468"/>
              <a:gd name="connsiteX104" fmla="*/ 880682 w 1520566"/>
              <a:gd name="connsiteY104" fmla="*/ 156771 h 720468"/>
              <a:gd name="connsiteX105" fmla="*/ 824390 w 1520566"/>
              <a:gd name="connsiteY105" fmla="*/ 254402 h 720468"/>
              <a:gd name="connsiteX106" fmla="*/ 758381 w 1520566"/>
              <a:gd name="connsiteY106" fmla="*/ 249259 h 720468"/>
              <a:gd name="connsiteX107" fmla="*/ 729711 w 1520566"/>
              <a:gd name="connsiteY107" fmla="*/ 181250 h 720468"/>
              <a:gd name="connsiteX108" fmla="*/ 735140 w 1520566"/>
              <a:gd name="connsiteY108" fmla="*/ 160009 h 720468"/>
              <a:gd name="connsiteX109" fmla="*/ 820961 w 1520566"/>
              <a:gd name="connsiteY109" fmla="*/ 139912 h 720468"/>
              <a:gd name="connsiteX110" fmla="*/ 825152 w 1520566"/>
              <a:gd name="connsiteY110" fmla="*/ 176011 h 720468"/>
              <a:gd name="connsiteX111" fmla="*/ 787242 w 1520566"/>
              <a:gd name="connsiteY111" fmla="*/ 186298 h 720468"/>
              <a:gd name="connsiteX112" fmla="*/ 782194 w 1520566"/>
              <a:gd name="connsiteY112" fmla="*/ 173725 h 720468"/>
              <a:gd name="connsiteX113" fmla="*/ 777908 w 1520566"/>
              <a:gd name="connsiteY113" fmla="*/ 162391 h 720468"/>
              <a:gd name="connsiteX114" fmla="*/ 766859 w 1520566"/>
              <a:gd name="connsiteY114" fmla="*/ 167534 h 720468"/>
              <a:gd name="connsiteX115" fmla="*/ 773336 w 1520566"/>
              <a:gd name="connsiteY115" fmla="*/ 198586 h 720468"/>
              <a:gd name="connsiteX116" fmla="*/ 841154 w 1520566"/>
              <a:gd name="connsiteY116" fmla="*/ 184393 h 720468"/>
              <a:gd name="connsiteX117" fmla="*/ 825818 w 1520566"/>
              <a:gd name="connsiteY117" fmla="*/ 120576 h 720468"/>
              <a:gd name="connsiteX118" fmla="*/ 740093 w 1520566"/>
              <a:gd name="connsiteY118" fmla="*/ 122576 h 720468"/>
              <a:gd name="connsiteX119" fmla="*/ 714947 w 1520566"/>
              <a:gd name="connsiteY119" fmla="*/ 217826 h 720468"/>
              <a:gd name="connsiteX120" fmla="*/ 780860 w 1520566"/>
              <a:gd name="connsiteY120" fmla="*/ 278881 h 720468"/>
              <a:gd name="connsiteX121" fmla="*/ 868205 w 1520566"/>
              <a:gd name="connsiteY121" fmla="*/ 244972 h 720468"/>
              <a:gd name="connsiteX122" fmla="*/ 859727 w 1520566"/>
              <a:gd name="connsiteY122" fmla="*/ 72856 h 720468"/>
              <a:gd name="connsiteX123" fmla="*/ 854679 w 1520566"/>
              <a:gd name="connsiteY123" fmla="*/ 53615 h 720468"/>
              <a:gd name="connsiteX124" fmla="*/ 900020 w 1520566"/>
              <a:gd name="connsiteY124" fmla="*/ 20705 h 720468"/>
              <a:gd name="connsiteX125" fmla="*/ 1064324 w 1520566"/>
              <a:gd name="connsiteY125" fmla="*/ 1514 h 720468"/>
              <a:gd name="connsiteX126" fmla="*/ 1183672 w 1520566"/>
              <a:gd name="connsiteY126" fmla="*/ 17706 h 720468"/>
              <a:gd name="connsiteX127" fmla="*/ 1239013 w 1520566"/>
              <a:gd name="connsiteY127" fmla="*/ 123244 h 720468"/>
              <a:gd name="connsiteX128" fmla="*/ 1194340 w 1520566"/>
              <a:gd name="connsiteY128" fmla="*/ 157629 h 720468"/>
              <a:gd name="connsiteX129" fmla="*/ 1156240 w 1520566"/>
              <a:gd name="connsiteY129" fmla="*/ 156962 h 720468"/>
              <a:gd name="connsiteX130" fmla="*/ 1115759 w 1520566"/>
              <a:gd name="connsiteY130" fmla="*/ 99907 h 720468"/>
              <a:gd name="connsiteX131" fmla="*/ 1171861 w 1520566"/>
              <a:gd name="connsiteY131" fmla="*/ 57045 h 720468"/>
              <a:gd name="connsiteX132" fmla="*/ 1196340 w 1520566"/>
              <a:gd name="connsiteY132" fmla="*/ 79619 h 720468"/>
              <a:gd name="connsiteX133" fmla="*/ 1185577 w 1520566"/>
              <a:gd name="connsiteY133" fmla="*/ 102288 h 720468"/>
              <a:gd name="connsiteX134" fmla="*/ 1169766 w 1520566"/>
              <a:gd name="connsiteY134" fmla="*/ 107432 h 720468"/>
              <a:gd name="connsiteX135" fmla="*/ 1160431 w 1520566"/>
              <a:gd name="connsiteY135" fmla="*/ 112671 h 720468"/>
              <a:gd name="connsiteX136" fmla="*/ 1169290 w 1520566"/>
              <a:gd name="connsiteY136" fmla="*/ 119338 h 720468"/>
              <a:gd name="connsiteX137" fmla="*/ 1208342 w 1520566"/>
              <a:gd name="connsiteY137" fmla="*/ 102765 h 720468"/>
              <a:gd name="connsiteX138" fmla="*/ 1203294 w 1520566"/>
              <a:gd name="connsiteY138" fmla="*/ 55140 h 720468"/>
              <a:gd name="connsiteX139" fmla="*/ 1107091 w 1520566"/>
              <a:gd name="connsiteY139" fmla="*/ 70856 h 720468"/>
              <a:gd name="connsiteX140" fmla="*/ 1108711 w 1520566"/>
              <a:gd name="connsiteY140" fmla="*/ 146199 h 720468"/>
              <a:gd name="connsiteX141" fmla="*/ 1148525 w 1520566"/>
              <a:gd name="connsiteY141" fmla="*/ 173917 h 720468"/>
              <a:gd name="connsiteX142" fmla="*/ 1208437 w 1520566"/>
              <a:gd name="connsiteY142" fmla="*/ 173726 h 720468"/>
              <a:gd name="connsiteX143" fmla="*/ 1251966 w 1520566"/>
              <a:gd name="connsiteY143" fmla="*/ 140008 h 720468"/>
              <a:gd name="connsiteX144" fmla="*/ 1264349 w 1520566"/>
              <a:gd name="connsiteY144" fmla="*/ 128959 h 720468"/>
              <a:gd name="connsiteX145" fmla="*/ 1401604 w 1520566"/>
              <a:gd name="connsiteY145" fmla="*/ 123434 h 720468"/>
              <a:gd name="connsiteX146" fmla="*/ 1508380 w 1520566"/>
              <a:gd name="connsiteY146" fmla="*/ 240877 h 720468"/>
              <a:gd name="connsiteX147" fmla="*/ 1373601 w 1520566"/>
              <a:gd name="connsiteY147" fmla="*/ 385943 h 720468"/>
              <a:gd name="connsiteX148" fmla="*/ 1311022 w 1520566"/>
              <a:gd name="connsiteY148" fmla="*/ 331270 h 720468"/>
              <a:gd name="connsiteX149" fmla="*/ 1340073 w 1520566"/>
              <a:gd name="connsiteY149" fmla="*/ 259927 h 720468"/>
              <a:gd name="connsiteX150" fmla="*/ 1411986 w 1520566"/>
              <a:gd name="connsiteY150" fmla="*/ 269262 h 720468"/>
              <a:gd name="connsiteX151" fmla="*/ 1420273 w 1520566"/>
              <a:gd name="connsiteY151" fmla="*/ 282692 h 720468"/>
              <a:gd name="connsiteX152" fmla="*/ 1413320 w 1520566"/>
              <a:gd name="connsiteY152" fmla="*/ 309362 h 720468"/>
              <a:gd name="connsiteX153" fmla="*/ 1387222 w 1520566"/>
              <a:gd name="connsiteY153" fmla="*/ 310410 h 720468"/>
              <a:gd name="connsiteX154" fmla="*/ 1374553 w 1520566"/>
              <a:gd name="connsiteY154" fmla="*/ 310219 h 720468"/>
              <a:gd name="connsiteX155" fmla="*/ 1378459 w 1520566"/>
              <a:gd name="connsiteY155" fmla="*/ 323459 h 720468"/>
              <a:gd name="connsiteX156" fmla="*/ 1417606 w 1520566"/>
              <a:gd name="connsiteY156" fmla="*/ 326221 h 720468"/>
              <a:gd name="connsiteX157" fmla="*/ 1438180 w 1520566"/>
              <a:gd name="connsiteY157" fmla="*/ 288693 h 720468"/>
              <a:gd name="connsiteX158" fmla="*/ 1384459 w 1520566"/>
              <a:gd name="connsiteY158" fmla="*/ 235829 h 720468"/>
              <a:gd name="connsiteX159" fmla="*/ 1298830 w 1520566"/>
              <a:gd name="connsiteY159" fmla="*/ 283264 h 720468"/>
              <a:gd name="connsiteX160" fmla="*/ 1324928 w 1520566"/>
              <a:gd name="connsiteY160" fmla="*/ 383848 h 720468"/>
              <a:gd name="connsiteX161" fmla="*/ 1340168 w 1520566"/>
              <a:gd name="connsiteY161" fmla="*/ 394801 h 720468"/>
              <a:gd name="connsiteX162" fmla="*/ 1285685 w 1520566"/>
              <a:gd name="connsiteY162" fmla="*/ 450904 h 720468"/>
              <a:gd name="connsiteX163" fmla="*/ 1369600 w 1520566"/>
              <a:gd name="connsiteY163" fmla="*/ 585587 h 720468"/>
              <a:gd name="connsiteX164" fmla="*/ 1441324 w 1520566"/>
              <a:gd name="connsiteY164" fmla="*/ 525103 h 720468"/>
              <a:gd name="connsiteX165" fmla="*/ 1427798 w 1520566"/>
              <a:gd name="connsiteY165" fmla="*/ 480526 h 720468"/>
              <a:gd name="connsiteX166" fmla="*/ 1359218 w 1520566"/>
              <a:gd name="connsiteY166" fmla="*/ 462143 h 720468"/>
              <a:gd name="connsiteX167" fmla="*/ 1334644 w 1520566"/>
              <a:gd name="connsiteY167" fmla="*/ 478907 h 720468"/>
              <a:gd name="connsiteX168" fmla="*/ 1350169 w 1520566"/>
              <a:gd name="connsiteY168" fmla="*/ 529961 h 720468"/>
              <a:gd name="connsiteX169" fmla="*/ 1386460 w 1520566"/>
              <a:gd name="connsiteY169" fmla="*/ 533962 h 720468"/>
              <a:gd name="connsiteX170" fmla="*/ 1393603 w 1520566"/>
              <a:gd name="connsiteY170" fmla="*/ 529009 h 720468"/>
              <a:gd name="connsiteX171" fmla="*/ 1386650 w 1520566"/>
              <a:gd name="connsiteY171" fmla="*/ 521960 h 720468"/>
              <a:gd name="connsiteX172" fmla="*/ 1366076 w 1520566"/>
              <a:gd name="connsiteY172" fmla="*/ 519198 h 720468"/>
              <a:gd name="connsiteX173" fmla="*/ 1343883 w 1520566"/>
              <a:gd name="connsiteY173" fmla="*/ 497576 h 720468"/>
              <a:gd name="connsiteX174" fmla="*/ 1372458 w 1520566"/>
              <a:gd name="connsiteY174" fmla="*/ 476240 h 720468"/>
              <a:gd name="connsiteX175" fmla="*/ 1419702 w 1520566"/>
              <a:gd name="connsiteY175" fmla="*/ 495290 h 720468"/>
              <a:gd name="connsiteX176" fmla="*/ 1424560 w 1520566"/>
              <a:gd name="connsiteY176" fmla="*/ 504529 h 720468"/>
              <a:gd name="connsiteX177" fmla="*/ 1418368 w 1520566"/>
              <a:gd name="connsiteY177" fmla="*/ 549106 h 720468"/>
              <a:gd name="connsiteX178" fmla="*/ 1394270 w 1520566"/>
              <a:gd name="connsiteY178" fmla="*/ 567585 h 720468"/>
              <a:gd name="connsiteX179" fmla="*/ 1306735 w 1520566"/>
              <a:gd name="connsiteY179" fmla="*/ 519293 h 720468"/>
              <a:gd name="connsiteX180" fmla="*/ 1324928 w 1520566"/>
              <a:gd name="connsiteY180" fmla="*/ 424233 h 720468"/>
              <a:gd name="connsiteX181" fmla="*/ 1381602 w 1520566"/>
              <a:gd name="connsiteY181" fmla="*/ 403659 h 720468"/>
              <a:gd name="connsiteX182" fmla="*/ 1410748 w 1520566"/>
              <a:gd name="connsiteY182" fmla="*/ 400707 h 720468"/>
              <a:gd name="connsiteX183" fmla="*/ 1445134 w 1520566"/>
              <a:gd name="connsiteY183" fmla="*/ 407755 h 720468"/>
              <a:gd name="connsiteX184" fmla="*/ 1503712 w 1520566"/>
              <a:gd name="connsiteY184" fmla="*/ 477097 h 720468"/>
              <a:gd name="connsiteX185" fmla="*/ 1507141 w 1520566"/>
              <a:gd name="connsiteY185" fmla="*/ 631593 h 720468"/>
              <a:gd name="connsiteX186" fmla="*/ 1397509 w 1520566"/>
              <a:gd name="connsiteY186" fmla="*/ 705221 h 720468"/>
              <a:gd name="connsiteX187" fmla="*/ 1285399 w 1520566"/>
              <a:gd name="connsiteY187" fmla="*/ 649405 h 720468"/>
              <a:gd name="connsiteX188" fmla="*/ 1266540 w 1520566"/>
              <a:gd name="connsiteY188" fmla="*/ 595588 h 720468"/>
              <a:gd name="connsiteX189" fmla="*/ 1264825 w 1520566"/>
              <a:gd name="connsiteY189" fmla="*/ 577300 h 720468"/>
              <a:gd name="connsiteX190" fmla="*/ 1257682 w 1520566"/>
              <a:gd name="connsiteY190" fmla="*/ 566537 h 720468"/>
              <a:gd name="connsiteX191" fmla="*/ 1249681 w 1520566"/>
              <a:gd name="connsiteY191" fmla="*/ 577300 h 720468"/>
              <a:gd name="connsiteX192" fmla="*/ 1271207 w 1520566"/>
              <a:gd name="connsiteY192" fmla="*/ 659215 h 720468"/>
              <a:gd name="connsiteX193" fmla="*/ 1270064 w 1520566"/>
              <a:gd name="connsiteY193" fmla="*/ 682075 h 720468"/>
              <a:gd name="connsiteX194" fmla="*/ 1160907 w 1520566"/>
              <a:gd name="connsiteY194" fmla="*/ 719318 h 720468"/>
              <a:gd name="connsiteX195" fmla="*/ 1086232 w 1520566"/>
              <a:gd name="connsiteY195" fmla="*/ 687600 h 720468"/>
              <a:gd name="connsiteX196" fmla="*/ 1051751 w 1520566"/>
              <a:gd name="connsiteY196" fmla="*/ 620639 h 720468"/>
              <a:gd name="connsiteX197" fmla="*/ 1061562 w 1520566"/>
              <a:gd name="connsiteY197" fmla="*/ 607018 h 720468"/>
              <a:gd name="connsiteX198" fmla="*/ 1155955 w 1520566"/>
              <a:gd name="connsiteY198" fmla="*/ 561298 h 720468"/>
              <a:gd name="connsiteX199" fmla="*/ 1226154 w 1520566"/>
              <a:gd name="connsiteY199" fmla="*/ 436521 h 720468"/>
              <a:gd name="connsiteX200" fmla="*/ 1188149 w 1520566"/>
              <a:gd name="connsiteY200" fmla="*/ 275167 h 720468"/>
              <a:gd name="connsiteX201" fmla="*/ 1078897 w 1520566"/>
              <a:gd name="connsiteY201" fmla="*/ 215255 h 720468"/>
              <a:gd name="connsiteX202" fmla="*/ 1013175 w 1520566"/>
              <a:gd name="connsiteY202" fmla="*/ 177726 h 720468"/>
              <a:gd name="connsiteX203" fmla="*/ 973741 w 1520566"/>
              <a:gd name="connsiteY203" fmla="*/ 71523 h 720468"/>
              <a:gd name="connsiteX204" fmla="*/ 1008222 w 1520566"/>
              <a:gd name="connsiteY204" fmla="*/ 17516 h 720468"/>
              <a:gd name="connsiteX205" fmla="*/ 1064324 w 1520566"/>
              <a:gd name="connsiteY205" fmla="*/ 1514 h 72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</a:cxnLst>
            <a:rect l="l" t="t" r="r" b="b"/>
            <a:pathLst>
              <a:path w="1520566" h="720468">
                <a:moveTo>
                  <a:pt x="270129" y="338793"/>
                </a:moveTo>
                <a:cubicBezTo>
                  <a:pt x="307372" y="336984"/>
                  <a:pt x="341376" y="345937"/>
                  <a:pt x="372809" y="365368"/>
                </a:cubicBezTo>
                <a:cubicBezTo>
                  <a:pt x="391573" y="376989"/>
                  <a:pt x="409670" y="387561"/>
                  <a:pt x="432911" y="390800"/>
                </a:cubicBezTo>
                <a:cubicBezTo>
                  <a:pt x="453200" y="393657"/>
                  <a:pt x="467297" y="411469"/>
                  <a:pt x="476060" y="429852"/>
                </a:cubicBezTo>
                <a:cubicBezTo>
                  <a:pt x="483775" y="446140"/>
                  <a:pt x="487966" y="464238"/>
                  <a:pt x="493681" y="481478"/>
                </a:cubicBezTo>
                <a:cubicBezTo>
                  <a:pt x="492443" y="482145"/>
                  <a:pt x="491109" y="482621"/>
                  <a:pt x="489871" y="483192"/>
                </a:cubicBezTo>
                <a:cubicBezTo>
                  <a:pt x="472631" y="470905"/>
                  <a:pt x="455676" y="458046"/>
                  <a:pt x="437960" y="446426"/>
                </a:cubicBezTo>
                <a:cubicBezTo>
                  <a:pt x="352139" y="389847"/>
                  <a:pt x="259842" y="381751"/>
                  <a:pt x="163068" y="411469"/>
                </a:cubicBezTo>
                <a:cubicBezTo>
                  <a:pt x="140875" y="418327"/>
                  <a:pt x="119634" y="428424"/>
                  <a:pt x="97727" y="436139"/>
                </a:cubicBezTo>
                <a:cubicBezTo>
                  <a:pt x="61246" y="449093"/>
                  <a:pt x="28861" y="447378"/>
                  <a:pt x="0" y="431186"/>
                </a:cubicBezTo>
                <a:cubicBezTo>
                  <a:pt x="64198" y="436710"/>
                  <a:pt x="114205" y="405468"/>
                  <a:pt x="164783" y="375750"/>
                </a:cubicBezTo>
                <a:cubicBezTo>
                  <a:pt x="197453" y="356510"/>
                  <a:pt x="231172" y="340698"/>
                  <a:pt x="270129" y="338793"/>
                </a:cubicBezTo>
                <a:close/>
                <a:moveTo>
                  <a:pt x="928117" y="45328"/>
                </a:moveTo>
                <a:cubicBezTo>
                  <a:pt x="932689" y="46281"/>
                  <a:pt x="936023" y="54377"/>
                  <a:pt x="940023" y="59235"/>
                </a:cubicBezTo>
                <a:cubicBezTo>
                  <a:pt x="937356" y="72951"/>
                  <a:pt x="931070" y="82095"/>
                  <a:pt x="923069" y="82476"/>
                </a:cubicBezTo>
                <a:cubicBezTo>
                  <a:pt x="914877" y="82857"/>
                  <a:pt x="904114" y="72474"/>
                  <a:pt x="904495" y="64569"/>
                </a:cubicBezTo>
                <a:cubicBezTo>
                  <a:pt x="904781" y="56663"/>
                  <a:pt x="918878" y="43423"/>
                  <a:pt x="928117" y="45328"/>
                </a:cubicBezTo>
                <a:close/>
                <a:moveTo>
                  <a:pt x="900020" y="20705"/>
                </a:moveTo>
                <a:cubicBezTo>
                  <a:pt x="906477" y="21665"/>
                  <a:pt x="912948" y="24374"/>
                  <a:pt x="918973" y="29041"/>
                </a:cubicBezTo>
                <a:cubicBezTo>
                  <a:pt x="890493" y="47710"/>
                  <a:pt x="883159" y="58854"/>
                  <a:pt x="888874" y="74380"/>
                </a:cubicBezTo>
                <a:cubicBezTo>
                  <a:pt x="894113" y="88667"/>
                  <a:pt x="913067" y="100383"/>
                  <a:pt x="926974" y="98002"/>
                </a:cubicBezTo>
                <a:cubicBezTo>
                  <a:pt x="945738" y="94763"/>
                  <a:pt x="953168" y="81714"/>
                  <a:pt x="956120" y="48281"/>
                </a:cubicBezTo>
                <a:cubicBezTo>
                  <a:pt x="957168" y="69903"/>
                  <a:pt x="955073" y="92382"/>
                  <a:pt x="960121" y="112956"/>
                </a:cubicBezTo>
                <a:cubicBezTo>
                  <a:pt x="965359" y="133911"/>
                  <a:pt x="975170" y="154771"/>
                  <a:pt x="987553" y="172487"/>
                </a:cubicBezTo>
                <a:cubicBezTo>
                  <a:pt x="1000126" y="190489"/>
                  <a:pt x="1018319" y="204586"/>
                  <a:pt x="1033844" y="220207"/>
                </a:cubicBezTo>
                <a:cubicBezTo>
                  <a:pt x="979838" y="238591"/>
                  <a:pt x="948024" y="277643"/>
                  <a:pt x="945357" y="338889"/>
                </a:cubicBezTo>
                <a:cubicBezTo>
                  <a:pt x="936404" y="339746"/>
                  <a:pt x="927926" y="339937"/>
                  <a:pt x="919640" y="341556"/>
                </a:cubicBezTo>
                <a:cubicBezTo>
                  <a:pt x="897923" y="345937"/>
                  <a:pt x="882302" y="358796"/>
                  <a:pt x="875348" y="379656"/>
                </a:cubicBezTo>
                <a:cubicBezTo>
                  <a:pt x="868205" y="401182"/>
                  <a:pt x="873443" y="421090"/>
                  <a:pt x="889636" y="437187"/>
                </a:cubicBezTo>
                <a:cubicBezTo>
                  <a:pt x="893922" y="441473"/>
                  <a:pt x="900494" y="443569"/>
                  <a:pt x="906019" y="446712"/>
                </a:cubicBezTo>
                <a:cubicBezTo>
                  <a:pt x="906971" y="445474"/>
                  <a:pt x="907924" y="444235"/>
                  <a:pt x="908876" y="442997"/>
                </a:cubicBezTo>
                <a:cubicBezTo>
                  <a:pt x="906400" y="439187"/>
                  <a:pt x="903923" y="435282"/>
                  <a:pt x="901352" y="431472"/>
                </a:cubicBezTo>
                <a:cubicBezTo>
                  <a:pt x="892303" y="418613"/>
                  <a:pt x="887064" y="404897"/>
                  <a:pt x="890588" y="388800"/>
                </a:cubicBezTo>
                <a:cubicBezTo>
                  <a:pt x="894875" y="369178"/>
                  <a:pt x="914115" y="355081"/>
                  <a:pt x="934213" y="356891"/>
                </a:cubicBezTo>
                <a:cubicBezTo>
                  <a:pt x="942214" y="357558"/>
                  <a:pt x="945643" y="360511"/>
                  <a:pt x="946976" y="369464"/>
                </a:cubicBezTo>
                <a:cubicBezTo>
                  <a:pt x="949738" y="387943"/>
                  <a:pt x="952596" y="406993"/>
                  <a:pt x="959645" y="424042"/>
                </a:cubicBezTo>
                <a:cubicBezTo>
                  <a:pt x="977552" y="467476"/>
                  <a:pt x="1019938" y="489955"/>
                  <a:pt x="1068230" y="484431"/>
                </a:cubicBezTo>
                <a:cubicBezTo>
                  <a:pt x="1110044" y="479668"/>
                  <a:pt x="1148335" y="442235"/>
                  <a:pt x="1156336" y="398134"/>
                </a:cubicBezTo>
                <a:cubicBezTo>
                  <a:pt x="1165194" y="349366"/>
                  <a:pt x="1144715" y="308409"/>
                  <a:pt x="1104043" y="293740"/>
                </a:cubicBezTo>
                <a:cubicBezTo>
                  <a:pt x="1080517" y="285263"/>
                  <a:pt x="1057847" y="286597"/>
                  <a:pt x="1038321" y="303742"/>
                </a:cubicBezTo>
                <a:cubicBezTo>
                  <a:pt x="1021176" y="318886"/>
                  <a:pt x="1014032" y="338317"/>
                  <a:pt x="1017842" y="361082"/>
                </a:cubicBezTo>
                <a:cubicBezTo>
                  <a:pt x="1022224" y="387181"/>
                  <a:pt x="1049560" y="404611"/>
                  <a:pt x="1074992" y="398039"/>
                </a:cubicBezTo>
                <a:cubicBezTo>
                  <a:pt x="1087184" y="394896"/>
                  <a:pt x="1095852" y="385180"/>
                  <a:pt x="1097281" y="373084"/>
                </a:cubicBezTo>
                <a:cubicBezTo>
                  <a:pt x="1099186" y="357558"/>
                  <a:pt x="1093566" y="343366"/>
                  <a:pt x="1082136" y="338317"/>
                </a:cubicBezTo>
                <a:cubicBezTo>
                  <a:pt x="1078517" y="336698"/>
                  <a:pt x="1073468" y="338508"/>
                  <a:pt x="1069087" y="338794"/>
                </a:cubicBezTo>
                <a:cubicBezTo>
                  <a:pt x="1071087" y="342223"/>
                  <a:pt x="1072230" y="346699"/>
                  <a:pt x="1075183" y="348700"/>
                </a:cubicBezTo>
                <a:cubicBezTo>
                  <a:pt x="1085089" y="355462"/>
                  <a:pt x="1086327" y="364130"/>
                  <a:pt x="1082612" y="374417"/>
                </a:cubicBezTo>
                <a:cubicBezTo>
                  <a:pt x="1078802" y="384799"/>
                  <a:pt x="1070611" y="387276"/>
                  <a:pt x="1060800" y="385371"/>
                </a:cubicBezTo>
                <a:cubicBezTo>
                  <a:pt x="1047560" y="382799"/>
                  <a:pt x="1037178" y="376036"/>
                  <a:pt x="1033273" y="362320"/>
                </a:cubicBezTo>
                <a:cubicBezTo>
                  <a:pt x="1028796" y="346414"/>
                  <a:pt x="1035273" y="327078"/>
                  <a:pt x="1048227" y="317077"/>
                </a:cubicBezTo>
                <a:cubicBezTo>
                  <a:pt x="1068706" y="301170"/>
                  <a:pt x="1098424" y="302980"/>
                  <a:pt x="1117855" y="321744"/>
                </a:cubicBezTo>
                <a:cubicBezTo>
                  <a:pt x="1138334" y="341556"/>
                  <a:pt x="1145096" y="366226"/>
                  <a:pt x="1139953" y="393753"/>
                </a:cubicBezTo>
                <a:cubicBezTo>
                  <a:pt x="1132523" y="433186"/>
                  <a:pt x="1098424" y="464714"/>
                  <a:pt x="1062419" y="466810"/>
                </a:cubicBezTo>
                <a:cubicBezTo>
                  <a:pt x="1017080" y="469381"/>
                  <a:pt x="985553" y="447950"/>
                  <a:pt x="971646" y="404135"/>
                </a:cubicBezTo>
                <a:cubicBezTo>
                  <a:pt x="962311" y="374608"/>
                  <a:pt x="960978" y="344318"/>
                  <a:pt x="967931" y="314314"/>
                </a:cubicBezTo>
                <a:cubicBezTo>
                  <a:pt x="983171" y="248211"/>
                  <a:pt x="1061467" y="213349"/>
                  <a:pt x="1123189" y="245258"/>
                </a:cubicBezTo>
                <a:cubicBezTo>
                  <a:pt x="1171290" y="270118"/>
                  <a:pt x="1198055" y="311266"/>
                  <a:pt x="1204151" y="363940"/>
                </a:cubicBezTo>
                <a:cubicBezTo>
                  <a:pt x="1207771" y="394991"/>
                  <a:pt x="1207104" y="426995"/>
                  <a:pt x="1204151" y="458142"/>
                </a:cubicBezTo>
                <a:cubicBezTo>
                  <a:pt x="1201008" y="492241"/>
                  <a:pt x="1178434" y="516721"/>
                  <a:pt x="1153383" y="538057"/>
                </a:cubicBezTo>
                <a:cubicBezTo>
                  <a:pt x="1067372" y="611494"/>
                  <a:pt x="930688" y="622067"/>
                  <a:pt x="826295" y="538533"/>
                </a:cubicBezTo>
                <a:cubicBezTo>
                  <a:pt x="811055" y="526341"/>
                  <a:pt x="797720" y="511672"/>
                  <a:pt x="783146" y="498433"/>
                </a:cubicBezTo>
                <a:cubicBezTo>
                  <a:pt x="777050" y="492908"/>
                  <a:pt x="776765" y="487860"/>
                  <a:pt x="779813" y="480240"/>
                </a:cubicBezTo>
                <a:cubicBezTo>
                  <a:pt x="807340" y="411565"/>
                  <a:pt x="770764" y="335936"/>
                  <a:pt x="699898" y="314219"/>
                </a:cubicBezTo>
                <a:cubicBezTo>
                  <a:pt x="644653" y="297265"/>
                  <a:pt x="591980" y="335079"/>
                  <a:pt x="590075" y="393086"/>
                </a:cubicBezTo>
                <a:cubicBezTo>
                  <a:pt x="588551" y="437663"/>
                  <a:pt x="612554" y="471286"/>
                  <a:pt x="651511" y="478525"/>
                </a:cubicBezTo>
                <a:cubicBezTo>
                  <a:pt x="669227" y="481859"/>
                  <a:pt x="684944" y="477478"/>
                  <a:pt x="696945" y="463285"/>
                </a:cubicBezTo>
                <a:cubicBezTo>
                  <a:pt x="706851" y="451665"/>
                  <a:pt x="708565" y="438330"/>
                  <a:pt x="703613" y="424138"/>
                </a:cubicBezTo>
                <a:cubicBezTo>
                  <a:pt x="697612" y="407278"/>
                  <a:pt x="679705" y="398230"/>
                  <a:pt x="664274" y="404707"/>
                </a:cubicBezTo>
                <a:cubicBezTo>
                  <a:pt x="661226" y="405945"/>
                  <a:pt x="659512" y="410136"/>
                  <a:pt x="657131" y="412993"/>
                </a:cubicBezTo>
                <a:cubicBezTo>
                  <a:pt x="660083" y="414517"/>
                  <a:pt x="662846" y="417375"/>
                  <a:pt x="665894" y="417470"/>
                </a:cubicBezTo>
                <a:cubicBezTo>
                  <a:pt x="684944" y="418518"/>
                  <a:pt x="691992" y="424328"/>
                  <a:pt x="691040" y="439187"/>
                </a:cubicBezTo>
                <a:cubicBezTo>
                  <a:pt x="690087" y="454522"/>
                  <a:pt x="676752" y="464619"/>
                  <a:pt x="659702" y="462809"/>
                </a:cubicBezTo>
                <a:cubicBezTo>
                  <a:pt x="624460" y="459094"/>
                  <a:pt x="601981" y="426900"/>
                  <a:pt x="609029" y="389467"/>
                </a:cubicBezTo>
                <a:cubicBezTo>
                  <a:pt x="613792" y="364035"/>
                  <a:pt x="624269" y="342032"/>
                  <a:pt x="650749" y="333364"/>
                </a:cubicBezTo>
                <a:cubicBezTo>
                  <a:pt x="681705" y="323268"/>
                  <a:pt x="709328" y="333079"/>
                  <a:pt x="732759" y="353462"/>
                </a:cubicBezTo>
                <a:cubicBezTo>
                  <a:pt x="798863" y="410898"/>
                  <a:pt x="767906" y="497004"/>
                  <a:pt x="716471" y="530151"/>
                </a:cubicBezTo>
                <a:cubicBezTo>
                  <a:pt x="652273" y="571585"/>
                  <a:pt x="569977" y="552535"/>
                  <a:pt x="525686" y="501671"/>
                </a:cubicBezTo>
                <a:cubicBezTo>
                  <a:pt x="491015" y="461857"/>
                  <a:pt x="486347" y="398325"/>
                  <a:pt x="529496" y="361463"/>
                </a:cubicBezTo>
                <a:cubicBezTo>
                  <a:pt x="531400" y="359844"/>
                  <a:pt x="531591" y="356129"/>
                  <a:pt x="532544" y="353367"/>
                </a:cubicBezTo>
                <a:cubicBezTo>
                  <a:pt x="529400" y="353653"/>
                  <a:pt x="525305" y="352700"/>
                  <a:pt x="523209" y="354415"/>
                </a:cubicBezTo>
                <a:cubicBezTo>
                  <a:pt x="506255" y="367845"/>
                  <a:pt x="496063" y="385752"/>
                  <a:pt x="489776" y="406135"/>
                </a:cubicBezTo>
                <a:cubicBezTo>
                  <a:pt x="489014" y="408421"/>
                  <a:pt x="488443" y="410803"/>
                  <a:pt x="487681" y="413184"/>
                </a:cubicBezTo>
                <a:cubicBezTo>
                  <a:pt x="487490" y="413851"/>
                  <a:pt x="486728" y="414422"/>
                  <a:pt x="487014" y="414041"/>
                </a:cubicBezTo>
                <a:cubicBezTo>
                  <a:pt x="474632" y="403659"/>
                  <a:pt x="462535" y="393562"/>
                  <a:pt x="450152" y="383180"/>
                </a:cubicBezTo>
                <a:cubicBezTo>
                  <a:pt x="458820" y="374417"/>
                  <a:pt x="466631" y="363082"/>
                  <a:pt x="459868" y="349366"/>
                </a:cubicBezTo>
                <a:cubicBezTo>
                  <a:pt x="456820" y="343080"/>
                  <a:pt x="448533" y="336317"/>
                  <a:pt x="442056" y="335650"/>
                </a:cubicBezTo>
                <a:cubicBezTo>
                  <a:pt x="435484" y="334984"/>
                  <a:pt x="427959" y="341270"/>
                  <a:pt x="421387" y="345366"/>
                </a:cubicBezTo>
                <a:cubicBezTo>
                  <a:pt x="419958" y="346223"/>
                  <a:pt x="419958" y="351843"/>
                  <a:pt x="421387" y="353843"/>
                </a:cubicBezTo>
                <a:cubicBezTo>
                  <a:pt x="422435" y="355272"/>
                  <a:pt x="426911" y="354796"/>
                  <a:pt x="429673" y="354319"/>
                </a:cubicBezTo>
                <a:cubicBezTo>
                  <a:pt x="434246" y="353557"/>
                  <a:pt x="438722" y="351557"/>
                  <a:pt x="443294" y="351271"/>
                </a:cubicBezTo>
                <a:cubicBezTo>
                  <a:pt x="444152" y="351176"/>
                  <a:pt x="447009" y="357748"/>
                  <a:pt x="446057" y="359177"/>
                </a:cubicBezTo>
                <a:cubicBezTo>
                  <a:pt x="442627" y="364225"/>
                  <a:pt x="438341" y="371369"/>
                  <a:pt x="433484" y="372226"/>
                </a:cubicBezTo>
                <a:cubicBezTo>
                  <a:pt x="425959" y="373465"/>
                  <a:pt x="417196" y="371560"/>
                  <a:pt x="409862" y="368512"/>
                </a:cubicBezTo>
                <a:cubicBezTo>
                  <a:pt x="400527" y="364702"/>
                  <a:pt x="391859" y="358796"/>
                  <a:pt x="383287" y="353272"/>
                </a:cubicBezTo>
                <a:cubicBezTo>
                  <a:pt x="322041" y="313267"/>
                  <a:pt x="258033" y="310600"/>
                  <a:pt x="193072" y="341651"/>
                </a:cubicBezTo>
                <a:cubicBezTo>
                  <a:pt x="156592" y="359082"/>
                  <a:pt x="122302" y="381085"/>
                  <a:pt x="86678" y="400230"/>
                </a:cubicBezTo>
                <a:cubicBezTo>
                  <a:pt x="66390" y="411184"/>
                  <a:pt x="44578" y="417851"/>
                  <a:pt x="21051" y="418899"/>
                </a:cubicBezTo>
                <a:cubicBezTo>
                  <a:pt x="74010" y="407088"/>
                  <a:pt x="110395" y="370036"/>
                  <a:pt x="149067" y="336127"/>
                </a:cubicBezTo>
                <a:cubicBezTo>
                  <a:pt x="166212" y="321077"/>
                  <a:pt x="184405" y="306694"/>
                  <a:pt x="203741" y="294693"/>
                </a:cubicBezTo>
                <a:cubicBezTo>
                  <a:pt x="240793" y="271738"/>
                  <a:pt x="279750" y="269356"/>
                  <a:pt x="319469" y="289168"/>
                </a:cubicBezTo>
                <a:cubicBezTo>
                  <a:pt x="347949" y="303361"/>
                  <a:pt x="375571" y="319648"/>
                  <a:pt x="407575" y="325554"/>
                </a:cubicBezTo>
                <a:cubicBezTo>
                  <a:pt x="464249" y="336031"/>
                  <a:pt x="517970" y="332317"/>
                  <a:pt x="563405" y="291931"/>
                </a:cubicBezTo>
                <a:cubicBezTo>
                  <a:pt x="589789" y="268499"/>
                  <a:pt x="605029" y="238972"/>
                  <a:pt x="608363" y="203253"/>
                </a:cubicBezTo>
                <a:cubicBezTo>
                  <a:pt x="617792" y="102669"/>
                  <a:pt x="731997" y="31041"/>
                  <a:pt x="821342" y="69998"/>
                </a:cubicBezTo>
                <a:cubicBezTo>
                  <a:pt x="858775" y="86286"/>
                  <a:pt x="880111" y="115147"/>
                  <a:pt x="880682" y="156771"/>
                </a:cubicBezTo>
                <a:cubicBezTo>
                  <a:pt x="881349" y="200110"/>
                  <a:pt x="863156" y="233828"/>
                  <a:pt x="824390" y="254402"/>
                </a:cubicBezTo>
                <a:cubicBezTo>
                  <a:pt x="801911" y="266308"/>
                  <a:pt x="778860" y="264594"/>
                  <a:pt x="758381" y="249259"/>
                </a:cubicBezTo>
                <a:cubicBezTo>
                  <a:pt x="735998" y="232399"/>
                  <a:pt x="727044" y="208873"/>
                  <a:pt x="729711" y="181250"/>
                </a:cubicBezTo>
                <a:cubicBezTo>
                  <a:pt x="730378" y="174011"/>
                  <a:pt x="732378" y="166677"/>
                  <a:pt x="735140" y="160009"/>
                </a:cubicBezTo>
                <a:cubicBezTo>
                  <a:pt x="749237" y="125624"/>
                  <a:pt x="792671" y="115623"/>
                  <a:pt x="820961" y="139912"/>
                </a:cubicBezTo>
                <a:cubicBezTo>
                  <a:pt x="832581" y="149818"/>
                  <a:pt x="834105" y="163343"/>
                  <a:pt x="825152" y="176011"/>
                </a:cubicBezTo>
                <a:cubicBezTo>
                  <a:pt x="816579" y="188203"/>
                  <a:pt x="798005" y="193728"/>
                  <a:pt x="787242" y="186298"/>
                </a:cubicBezTo>
                <a:cubicBezTo>
                  <a:pt x="784194" y="184203"/>
                  <a:pt x="783813" y="178012"/>
                  <a:pt x="782194" y="173725"/>
                </a:cubicBezTo>
                <a:cubicBezTo>
                  <a:pt x="780765" y="169915"/>
                  <a:pt x="779336" y="166105"/>
                  <a:pt x="777908" y="162391"/>
                </a:cubicBezTo>
                <a:cubicBezTo>
                  <a:pt x="774098" y="164010"/>
                  <a:pt x="769049" y="164677"/>
                  <a:pt x="766859" y="167534"/>
                </a:cubicBezTo>
                <a:cubicBezTo>
                  <a:pt x="759238" y="177345"/>
                  <a:pt x="762286" y="190108"/>
                  <a:pt x="773336" y="198586"/>
                </a:cubicBezTo>
                <a:cubicBezTo>
                  <a:pt x="793814" y="214302"/>
                  <a:pt x="826199" y="207539"/>
                  <a:pt x="841154" y="184393"/>
                </a:cubicBezTo>
                <a:cubicBezTo>
                  <a:pt x="855536" y="162200"/>
                  <a:pt x="848583" y="133530"/>
                  <a:pt x="825818" y="120576"/>
                </a:cubicBezTo>
                <a:cubicBezTo>
                  <a:pt x="797338" y="104479"/>
                  <a:pt x="760953" y="105336"/>
                  <a:pt x="740093" y="122576"/>
                </a:cubicBezTo>
                <a:cubicBezTo>
                  <a:pt x="714090" y="144103"/>
                  <a:pt x="703422" y="183631"/>
                  <a:pt x="714947" y="217826"/>
                </a:cubicBezTo>
                <a:cubicBezTo>
                  <a:pt x="725806" y="249925"/>
                  <a:pt x="746761" y="272690"/>
                  <a:pt x="780860" y="278881"/>
                </a:cubicBezTo>
                <a:cubicBezTo>
                  <a:pt x="816103" y="285263"/>
                  <a:pt x="845440" y="271833"/>
                  <a:pt x="868205" y="244972"/>
                </a:cubicBezTo>
                <a:cubicBezTo>
                  <a:pt x="909353" y="196490"/>
                  <a:pt x="914210" y="120195"/>
                  <a:pt x="859727" y="72856"/>
                </a:cubicBezTo>
                <a:cubicBezTo>
                  <a:pt x="852679" y="66760"/>
                  <a:pt x="852488" y="61045"/>
                  <a:pt x="854679" y="53615"/>
                </a:cubicBezTo>
                <a:cubicBezTo>
                  <a:pt x="861394" y="30684"/>
                  <a:pt x="880647" y="17825"/>
                  <a:pt x="900020" y="20705"/>
                </a:cubicBezTo>
                <a:close/>
                <a:moveTo>
                  <a:pt x="1064324" y="1514"/>
                </a:moveTo>
                <a:cubicBezTo>
                  <a:pt x="1105091" y="-2868"/>
                  <a:pt x="1145286" y="2181"/>
                  <a:pt x="1183672" y="17706"/>
                </a:cubicBezTo>
                <a:cubicBezTo>
                  <a:pt x="1229583" y="36375"/>
                  <a:pt x="1252633" y="80667"/>
                  <a:pt x="1239013" y="123244"/>
                </a:cubicBezTo>
                <a:cubicBezTo>
                  <a:pt x="1231297" y="147342"/>
                  <a:pt x="1219582" y="156676"/>
                  <a:pt x="1194340" y="157629"/>
                </a:cubicBezTo>
                <a:cubicBezTo>
                  <a:pt x="1181672" y="158105"/>
                  <a:pt x="1168909" y="158200"/>
                  <a:pt x="1156240" y="156962"/>
                </a:cubicBezTo>
                <a:cubicBezTo>
                  <a:pt x="1128808" y="154105"/>
                  <a:pt x="1110901" y="128387"/>
                  <a:pt x="1115759" y="99907"/>
                </a:cubicBezTo>
                <a:cubicBezTo>
                  <a:pt x="1120903" y="69046"/>
                  <a:pt x="1144715" y="50663"/>
                  <a:pt x="1171861" y="57045"/>
                </a:cubicBezTo>
                <a:cubicBezTo>
                  <a:pt x="1184053" y="59902"/>
                  <a:pt x="1195388" y="66665"/>
                  <a:pt x="1196340" y="79619"/>
                </a:cubicBezTo>
                <a:cubicBezTo>
                  <a:pt x="1196912" y="87049"/>
                  <a:pt x="1190816" y="95907"/>
                  <a:pt x="1185577" y="102288"/>
                </a:cubicBezTo>
                <a:cubicBezTo>
                  <a:pt x="1182624" y="105908"/>
                  <a:pt x="1175005" y="105432"/>
                  <a:pt x="1169766" y="107432"/>
                </a:cubicBezTo>
                <a:cubicBezTo>
                  <a:pt x="1166432" y="108670"/>
                  <a:pt x="1163574" y="110861"/>
                  <a:pt x="1160431" y="112671"/>
                </a:cubicBezTo>
                <a:cubicBezTo>
                  <a:pt x="1163384" y="114957"/>
                  <a:pt x="1165956" y="118290"/>
                  <a:pt x="1169290" y="119338"/>
                </a:cubicBezTo>
                <a:cubicBezTo>
                  <a:pt x="1183386" y="123529"/>
                  <a:pt x="1200436" y="116004"/>
                  <a:pt x="1208342" y="102765"/>
                </a:cubicBezTo>
                <a:cubicBezTo>
                  <a:pt x="1217677" y="87239"/>
                  <a:pt x="1215581" y="67903"/>
                  <a:pt x="1203294" y="55140"/>
                </a:cubicBezTo>
                <a:cubicBezTo>
                  <a:pt x="1176148" y="27231"/>
                  <a:pt x="1124998" y="35233"/>
                  <a:pt x="1107091" y="70856"/>
                </a:cubicBezTo>
                <a:cubicBezTo>
                  <a:pt x="1094518" y="95907"/>
                  <a:pt x="1094994" y="121434"/>
                  <a:pt x="1108711" y="146199"/>
                </a:cubicBezTo>
                <a:cubicBezTo>
                  <a:pt x="1117378" y="161820"/>
                  <a:pt x="1130999" y="172393"/>
                  <a:pt x="1148525" y="173917"/>
                </a:cubicBezTo>
                <a:cubicBezTo>
                  <a:pt x="1168337" y="175631"/>
                  <a:pt x="1188530" y="175345"/>
                  <a:pt x="1208437" y="173726"/>
                </a:cubicBezTo>
                <a:cubicBezTo>
                  <a:pt x="1229488" y="172012"/>
                  <a:pt x="1242632" y="158296"/>
                  <a:pt x="1251966" y="140008"/>
                </a:cubicBezTo>
                <a:cubicBezTo>
                  <a:pt x="1254348" y="135340"/>
                  <a:pt x="1259491" y="130483"/>
                  <a:pt x="1264349" y="128959"/>
                </a:cubicBezTo>
                <a:cubicBezTo>
                  <a:pt x="1309498" y="114766"/>
                  <a:pt x="1355503" y="107146"/>
                  <a:pt x="1401604" y="123434"/>
                </a:cubicBezTo>
                <a:cubicBezTo>
                  <a:pt x="1457897" y="143246"/>
                  <a:pt x="1496759" y="180012"/>
                  <a:pt x="1508380" y="240877"/>
                </a:cubicBezTo>
                <a:cubicBezTo>
                  <a:pt x="1523620" y="321268"/>
                  <a:pt x="1454849" y="395087"/>
                  <a:pt x="1373601" y="385943"/>
                </a:cubicBezTo>
                <a:cubicBezTo>
                  <a:pt x="1343788" y="382609"/>
                  <a:pt x="1317308" y="359464"/>
                  <a:pt x="1311022" y="331270"/>
                </a:cubicBezTo>
                <a:cubicBezTo>
                  <a:pt x="1304830" y="303456"/>
                  <a:pt x="1316546" y="274691"/>
                  <a:pt x="1340073" y="259927"/>
                </a:cubicBezTo>
                <a:cubicBezTo>
                  <a:pt x="1362838" y="245640"/>
                  <a:pt x="1393984" y="249545"/>
                  <a:pt x="1411986" y="269262"/>
                </a:cubicBezTo>
                <a:cubicBezTo>
                  <a:pt x="1415511" y="273072"/>
                  <a:pt x="1418749" y="277739"/>
                  <a:pt x="1420273" y="282692"/>
                </a:cubicBezTo>
                <a:cubicBezTo>
                  <a:pt x="1423416" y="292693"/>
                  <a:pt x="1422178" y="302314"/>
                  <a:pt x="1413320" y="309362"/>
                </a:cubicBezTo>
                <a:cubicBezTo>
                  <a:pt x="1405033" y="315934"/>
                  <a:pt x="1396651" y="316411"/>
                  <a:pt x="1387222" y="310410"/>
                </a:cubicBezTo>
                <a:cubicBezTo>
                  <a:pt x="1384174" y="308505"/>
                  <a:pt x="1378840" y="310219"/>
                  <a:pt x="1374553" y="310219"/>
                </a:cubicBezTo>
                <a:cubicBezTo>
                  <a:pt x="1375791" y="314696"/>
                  <a:pt x="1375601" y="320697"/>
                  <a:pt x="1378459" y="323459"/>
                </a:cubicBezTo>
                <a:cubicBezTo>
                  <a:pt x="1387793" y="332508"/>
                  <a:pt x="1404462" y="333079"/>
                  <a:pt x="1417606" y="326221"/>
                </a:cubicBezTo>
                <a:cubicBezTo>
                  <a:pt x="1431322" y="319078"/>
                  <a:pt x="1439799" y="303647"/>
                  <a:pt x="1438180" y="288693"/>
                </a:cubicBezTo>
                <a:cubicBezTo>
                  <a:pt x="1435323" y="262404"/>
                  <a:pt x="1411224" y="238591"/>
                  <a:pt x="1384459" y="235829"/>
                </a:cubicBezTo>
                <a:cubicBezTo>
                  <a:pt x="1344645" y="231733"/>
                  <a:pt x="1312831" y="249355"/>
                  <a:pt x="1298830" y="283264"/>
                </a:cubicBezTo>
                <a:cubicBezTo>
                  <a:pt x="1283875" y="319554"/>
                  <a:pt x="1294257" y="359464"/>
                  <a:pt x="1324928" y="383848"/>
                </a:cubicBezTo>
                <a:cubicBezTo>
                  <a:pt x="1329691" y="387277"/>
                  <a:pt x="1334739" y="390801"/>
                  <a:pt x="1340168" y="394801"/>
                </a:cubicBezTo>
                <a:cubicBezTo>
                  <a:pt x="1314736" y="407089"/>
                  <a:pt x="1294924" y="423757"/>
                  <a:pt x="1285685" y="450904"/>
                </a:cubicBezTo>
                <a:cubicBezTo>
                  <a:pt x="1265492" y="510530"/>
                  <a:pt x="1307116" y="577491"/>
                  <a:pt x="1369600" y="585587"/>
                </a:cubicBezTo>
                <a:cubicBezTo>
                  <a:pt x="1413796" y="591302"/>
                  <a:pt x="1439419" y="569776"/>
                  <a:pt x="1441324" y="525103"/>
                </a:cubicBezTo>
                <a:cubicBezTo>
                  <a:pt x="1441990" y="508720"/>
                  <a:pt x="1444276" y="491194"/>
                  <a:pt x="1427798" y="480526"/>
                </a:cubicBezTo>
                <a:cubicBezTo>
                  <a:pt x="1407034" y="467001"/>
                  <a:pt x="1385221" y="454142"/>
                  <a:pt x="1359218" y="462143"/>
                </a:cubicBezTo>
                <a:cubicBezTo>
                  <a:pt x="1350074" y="464905"/>
                  <a:pt x="1340549" y="471478"/>
                  <a:pt x="1334644" y="478907"/>
                </a:cubicBezTo>
                <a:cubicBezTo>
                  <a:pt x="1319308" y="498243"/>
                  <a:pt x="1326738" y="522722"/>
                  <a:pt x="1350169" y="529961"/>
                </a:cubicBezTo>
                <a:cubicBezTo>
                  <a:pt x="1361599" y="533485"/>
                  <a:pt x="1374268" y="533200"/>
                  <a:pt x="1386460" y="533962"/>
                </a:cubicBezTo>
                <a:cubicBezTo>
                  <a:pt x="1388745" y="534057"/>
                  <a:pt x="1391222" y="530818"/>
                  <a:pt x="1393603" y="529009"/>
                </a:cubicBezTo>
                <a:cubicBezTo>
                  <a:pt x="1391317" y="526532"/>
                  <a:pt x="1389412" y="522627"/>
                  <a:pt x="1386650" y="521960"/>
                </a:cubicBezTo>
                <a:cubicBezTo>
                  <a:pt x="1379982" y="520341"/>
                  <a:pt x="1372839" y="520627"/>
                  <a:pt x="1366076" y="519198"/>
                </a:cubicBezTo>
                <a:cubicBezTo>
                  <a:pt x="1350360" y="515864"/>
                  <a:pt x="1342740" y="508054"/>
                  <a:pt x="1343883" y="497576"/>
                </a:cubicBezTo>
                <a:cubicBezTo>
                  <a:pt x="1345216" y="485575"/>
                  <a:pt x="1359409" y="473002"/>
                  <a:pt x="1372458" y="476240"/>
                </a:cubicBezTo>
                <a:cubicBezTo>
                  <a:pt x="1388841" y="480336"/>
                  <a:pt x="1404271" y="488242"/>
                  <a:pt x="1419702" y="495290"/>
                </a:cubicBezTo>
                <a:cubicBezTo>
                  <a:pt x="1422274" y="496433"/>
                  <a:pt x="1424845" y="501577"/>
                  <a:pt x="1424560" y="504529"/>
                </a:cubicBezTo>
                <a:cubicBezTo>
                  <a:pt x="1423131" y="519483"/>
                  <a:pt x="1422083" y="534628"/>
                  <a:pt x="1418368" y="549106"/>
                </a:cubicBezTo>
                <a:cubicBezTo>
                  <a:pt x="1415606" y="560251"/>
                  <a:pt x="1405319" y="565585"/>
                  <a:pt x="1394270" y="567585"/>
                </a:cubicBezTo>
                <a:cubicBezTo>
                  <a:pt x="1360456" y="573681"/>
                  <a:pt x="1322737" y="552726"/>
                  <a:pt x="1306735" y="519293"/>
                </a:cubicBezTo>
                <a:cubicBezTo>
                  <a:pt x="1290352" y="485003"/>
                  <a:pt x="1297210" y="448237"/>
                  <a:pt x="1324928" y="424233"/>
                </a:cubicBezTo>
                <a:cubicBezTo>
                  <a:pt x="1341120" y="410232"/>
                  <a:pt x="1361123" y="406041"/>
                  <a:pt x="1381602" y="403659"/>
                </a:cubicBezTo>
                <a:cubicBezTo>
                  <a:pt x="1391317" y="402517"/>
                  <a:pt x="1401509" y="403279"/>
                  <a:pt x="1410748" y="400707"/>
                </a:cubicBezTo>
                <a:cubicBezTo>
                  <a:pt x="1423988" y="396897"/>
                  <a:pt x="1434370" y="400707"/>
                  <a:pt x="1445134" y="407755"/>
                </a:cubicBezTo>
                <a:cubicBezTo>
                  <a:pt x="1471613" y="425091"/>
                  <a:pt x="1491711" y="447951"/>
                  <a:pt x="1503712" y="477097"/>
                </a:cubicBezTo>
                <a:cubicBezTo>
                  <a:pt x="1524572" y="527961"/>
                  <a:pt x="1526477" y="579872"/>
                  <a:pt x="1507141" y="631593"/>
                </a:cubicBezTo>
                <a:cubicBezTo>
                  <a:pt x="1488186" y="682361"/>
                  <a:pt x="1451706" y="706745"/>
                  <a:pt x="1397509" y="705221"/>
                </a:cubicBezTo>
                <a:cubicBezTo>
                  <a:pt x="1351789" y="703983"/>
                  <a:pt x="1312831" y="687981"/>
                  <a:pt x="1285399" y="649405"/>
                </a:cubicBezTo>
                <a:cubicBezTo>
                  <a:pt x="1273969" y="633307"/>
                  <a:pt x="1268445" y="615019"/>
                  <a:pt x="1266540" y="595588"/>
                </a:cubicBezTo>
                <a:cubicBezTo>
                  <a:pt x="1265968" y="589492"/>
                  <a:pt x="1266349" y="583111"/>
                  <a:pt x="1264825" y="577300"/>
                </a:cubicBezTo>
                <a:cubicBezTo>
                  <a:pt x="1263778" y="573395"/>
                  <a:pt x="1260158" y="570157"/>
                  <a:pt x="1257682" y="566537"/>
                </a:cubicBezTo>
                <a:cubicBezTo>
                  <a:pt x="1254919" y="570061"/>
                  <a:pt x="1250347" y="573395"/>
                  <a:pt x="1249681" y="577300"/>
                </a:cubicBezTo>
                <a:cubicBezTo>
                  <a:pt x="1244632" y="607685"/>
                  <a:pt x="1252919" y="635117"/>
                  <a:pt x="1271207" y="659215"/>
                </a:cubicBezTo>
                <a:cubicBezTo>
                  <a:pt x="1278160" y="668359"/>
                  <a:pt x="1277017" y="674169"/>
                  <a:pt x="1270064" y="682075"/>
                </a:cubicBezTo>
                <a:cubicBezTo>
                  <a:pt x="1240727" y="715508"/>
                  <a:pt x="1202722" y="723890"/>
                  <a:pt x="1160907" y="719318"/>
                </a:cubicBezTo>
                <a:cubicBezTo>
                  <a:pt x="1133190" y="716270"/>
                  <a:pt x="1107853" y="705888"/>
                  <a:pt x="1086232" y="687600"/>
                </a:cubicBezTo>
                <a:cubicBezTo>
                  <a:pt x="1065562" y="670074"/>
                  <a:pt x="1054228" y="647785"/>
                  <a:pt x="1051751" y="620639"/>
                </a:cubicBezTo>
                <a:cubicBezTo>
                  <a:pt x="1050989" y="612638"/>
                  <a:pt x="1053465" y="609114"/>
                  <a:pt x="1061562" y="607018"/>
                </a:cubicBezTo>
                <a:cubicBezTo>
                  <a:pt x="1095947" y="598065"/>
                  <a:pt x="1127475" y="582920"/>
                  <a:pt x="1155955" y="561298"/>
                </a:cubicBezTo>
                <a:cubicBezTo>
                  <a:pt x="1197579" y="529771"/>
                  <a:pt x="1223773" y="490528"/>
                  <a:pt x="1226154" y="436521"/>
                </a:cubicBezTo>
                <a:cubicBezTo>
                  <a:pt x="1228726" y="378799"/>
                  <a:pt x="1223773" y="323364"/>
                  <a:pt x="1188149" y="275167"/>
                </a:cubicBezTo>
                <a:cubicBezTo>
                  <a:pt x="1161098" y="238686"/>
                  <a:pt x="1124808" y="218684"/>
                  <a:pt x="1078897" y="215255"/>
                </a:cubicBezTo>
                <a:cubicBezTo>
                  <a:pt x="1051846" y="213160"/>
                  <a:pt x="1031177" y="196205"/>
                  <a:pt x="1013175" y="177726"/>
                </a:cubicBezTo>
                <a:cubicBezTo>
                  <a:pt x="984695" y="148485"/>
                  <a:pt x="971932" y="112385"/>
                  <a:pt x="973741" y="71523"/>
                </a:cubicBezTo>
                <a:cubicBezTo>
                  <a:pt x="974789" y="46948"/>
                  <a:pt x="986124" y="27422"/>
                  <a:pt x="1008222" y="17516"/>
                </a:cubicBezTo>
                <a:cubicBezTo>
                  <a:pt x="1025843" y="9610"/>
                  <a:pt x="1045179" y="3514"/>
                  <a:pt x="1064324" y="1514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1E1ABE75-BF41-4EB0-9396-58E4A6802112}"/>
              </a:ext>
            </a:extLst>
          </p:cNvPr>
          <p:cNvSpPr/>
          <p:nvPr/>
        </p:nvSpPr>
        <p:spPr>
          <a:xfrm>
            <a:off x="737321" y="1267494"/>
            <a:ext cx="5667142" cy="1795180"/>
          </a:xfrm>
          <a:custGeom>
            <a:avLst/>
            <a:gdLst>
              <a:gd name="connsiteX0" fmla="*/ 1528602 w 4161430"/>
              <a:gd name="connsiteY0" fmla="*/ 495918 h 1318215"/>
              <a:gd name="connsiteX1" fmla="*/ 1567876 w 4161430"/>
              <a:gd name="connsiteY1" fmla="*/ 503059 h 1318215"/>
              <a:gd name="connsiteX2" fmla="*/ 1739028 w 4161430"/>
              <a:gd name="connsiteY2" fmla="*/ 774776 h 1318215"/>
              <a:gd name="connsiteX3" fmla="*/ 1572333 w 4161430"/>
              <a:gd name="connsiteY3" fmla="*/ 976147 h 1318215"/>
              <a:gd name="connsiteX4" fmla="*/ 1302353 w 4161430"/>
              <a:gd name="connsiteY4" fmla="*/ 919921 h 1318215"/>
              <a:gd name="connsiteX5" fmla="*/ 1246868 w 4161430"/>
              <a:gd name="connsiteY5" fmla="*/ 859484 h 1318215"/>
              <a:gd name="connsiteX6" fmla="*/ 1110640 w 4161430"/>
              <a:gd name="connsiteY6" fmla="*/ 827286 h 1318215"/>
              <a:gd name="connsiteX7" fmla="*/ 1083395 w 4161430"/>
              <a:gd name="connsiteY7" fmla="*/ 837935 h 1318215"/>
              <a:gd name="connsiteX8" fmla="*/ 896636 w 4161430"/>
              <a:gd name="connsiteY8" fmla="*/ 842642 h 1318215"/>
              <a:gd name="connsiteX9" fmla="*/ 758673 w 4161430"/>
              <a:gd name="connsiteY9" fmla="*/ 786168 h 1318215"/>
              <a:gd name="connsiteX10" fmla="*/ 393331 w 4161430"/>
              <a:gd name="connsiteY10" fmla="*/ 781215 h 1318215"/>
              <a:gd name="connsiteX11" fmla="*/ 302675 w 4161430"/>
              <a:gd name="connsiteY11" fmla="*/ 814653 h 1318215"/>
              <a:gd name="connsiteX12" fmla="*/ 0 w 4161430"/>
              <a:gd name="connsiteY12" fmla="*/ 758427 h 1318215"/>
              <a:gd name="connsiteX13" fmla="*/ 65884 w 4161430"/>
              <a:gd name="connsiteY13" fmla="*/ 758427 h 1318215"/>
              <a:gd name="connsiteX14" fmla="*/ 362370 w 4161430"/>
              <a:gd name="connsiteY14" fmla="*/ 681395 h 1318215"/>
              <a:gd name="connsiteX15" fmla="*/ 543182 w 4161430"/>
              <a:gd name="connsiteY15" fmla="*/ 659848 h 1318215"/>
              <a:gd name="connsiteX16" fmla="*/ 841400 w 4161430"/>
              <a:gd name="connsiteY16" fmla="*/ 596439 h 1318215"/>
              <a:gd name="connsiteX17" fmla="*/ 1064818 w 4161430"/>
              <a:gd name="connsiteY17" fmla="*/ 567458 h 1318215"/>
              <a:gd name="connsiteX18" fmla="*/ 1096522 w 4161430"/>
              <a:gd name="connsiteY18" fmla="*/ 582319 h 1318215"/>
              <a:gd name="connsiteX19" fmla="*/ 1319443 w 4161430"/>
              <a:gd name="connsiteY19" fmla="*/ 615511 h 1318215"/>
              <a:gd name="connsiteX20" fmla="*/ 1319690 w 4161430"/>
              <a:gd name="connsiteY20" fmla="*/ 712109 h 1318215"/>
              <a:gd name="connsiteX21" fmla="*/ 1539638 w 4161430"/>
              <a:gd name="connsiteY21" fmla="*/ 885244 h 1318215"/>
              <a:gd name="connsiteX22" fmla="*/ 1655063 w 4161430"/>
              <a:gd name="connsiteY22" fmla="*/ 750748 h 1318215"/>
              <a:gd name="connsiteX23" fmla="*/ 1557472 w 4161430"/>
              <a:gd name="connsiteY23" fmla="*/ 631363 h 1318215"/>
              <a:gd name="connsiteX24" fmla="*/ 1503724 w 4161430"/>
              <a:gd name="connsiteY24" fmla="*/ 634582 h 1318215"/>
              <a:gd name="connsiteX25" fmla="*/ 1490597 w 4161430"/>
              <a:gd name="connsiteY25" fmla="*/ 707404 h 1318215"/>
              <a:gd name="connsiteX26" fmla="*/ 1505209 w 4161430"/>
              <a:gd name="connsiteY26" fmla="*/ 717806 h 1318215"/>
              <a:gd name="connsiteX27" fmla="*/ 1523042 w 4161430"/>
              <a:gd name="connsiteY27" fmla="*/ 706414 h 1318215"/>
              <a:gd name="connsiteX28" fmla="*/ 1534437 w 4161430"/>
              <a:gd name="connsiteY28" fmla="*/ 670003 h 1318215"/>
              <a:gd name="connsiteX29" fmla="*/ 1610973 w 4161430"/>
              <a:gd name="connsiteY29" fmla="*/ 767344 h 1318215"/>
              <a:gd name="connsiteX30" fmla="*/ 1485147 w 4161430"/>
              <a:gd name="connsiteY30" fmla="*/ 846358 h 1318215"/>
              <a:gd name="connsiteX31" fmla="*/ 1367990 w 4161430"/>
              <a:gd name="connsiteY31" fmla="*/ 717806 h 1318215"/>
              <a:gd name="connsiteX32" fmla="*/ 1423967 w 4161430"/>
              <a:gd name="connsiteY32" fmla="*/ 534269 h 1318215"/>
              <a:gd name="connsiteX33" fmla="*/ 1528602 w 4161430"/>
              <a:gd name="connsiteY33" fmla="*/ 495918 h 1318215"/>
              <a:gd name="connsiteX34" fmla="*/ 1957217 w 4161430"/>
              <a:gd name="connsiteY34" fmla="*/ 857 h 1318215"/>
              <a:gd name="connsiteX35" fmla="*/ 2143007 w 4161430"/>
              <a:gd name="connsiteY35" fmla="*/ 101554 h 1318215"/>
              <a:gd name="connsiteX36" fmla="*/ 2172979 w 4161430"/>
              <a:gd name="connsiteY36" fmla="*/ 299459 h 1318215"/>
              <a:gd name="connsiteX37" fmla="*/ 2007522 w 4161430"/>
              <a:gd name="connsiteY37" fmla="*/ 410423 h 1318215"/>
              <a:gd name="connsiteX38" fmla="*/ 1931728 w 4161430"/>
              <a:gd name="connsiteY38" fmla="*/ 410918 h 1318215"/>
              <a:gd name="connsiteX39" fmla="*/ 1823736 w 4161430"/>
              <a:gd name="connsiteY39" fmla="*/ 232581 h 1318215"/>
              <a:gd name="connsiteX40" fmla="*/ 1952534 w 4161430"/>
              <a:gd name="connsiteY40" fmla="*/ 132020 h 1318215"/>
              <a:gd name="connsiteX41" fmla="*/ 2033282 w 4161430"/>
              <a:gd name="connsiteY41" fmla="*/ 177099 h 1318215"/>
              <a:gd name="connsiteX42" fmla="*/ 2029319 w 4161430"/>
              <a:gd name="connsiteY42" fmla="*/ 230602 h 1318215"/>
              <a:gd name="connsiteX43" fmla="*/ 1977303 w 4161430"/>
              <a:gd name="connsiteY43" fmla="*/ 246205 h 1318215"/>
              <a:gd name="connsiteX44" fmla="*/ 1966158 w 4161430"/>
              <a:gd name="connsiteY44" fmla="*/ 243479 h 1318215"/>
              <a:gd name="connsiteX45" fmla="*/ 1940892 w 4161430"/>
              <a:gd name="connsiteY45" fmla="*/ 250664 h 1318215"/>
              <a:gd name="connsiteX46" fmla="*/ 1951049 w 4161430"/>
              <a:gd name="connsiteY46" fmla="*/ 274937 h 1318215"/>
              <a:gd name="connsiteX47" fmla="*/ 2025603 w 4161430"/>
              <a:gd name="connsiteY47" fmla="*/ 282616 h 1318215"/>
              <a:gd name="connsiteX48" fmla="*/ 2081580 w 4161430"/>
              <a:gd name="connsiteY48" fmla="*/ 210043 h 1318215"/>
              <a:gd name="connsiteX49" fmla="*/ 1978790 w 4161430"/>
              <a:gd name="connsiteY49" fmla="*/ 93134 h 1318215"/>
              <a:gd name="connsiteX50" fmla="*/ 1786087 w 4161430"/>
              <a:gd name="connsiteY50" fmla="*/ 215738 h 1318215"/>
              <a:gd name="connsiteX51" fmla="*/ 1862622 w 4161430"/>
              <a:gd name="connsiteY51" fmla="*/ 436183 h 1318215"/>
              <a:gd name="connsiteX52" fmla="*/ 1921326 w 4161430"/>
              <a:gd name="connsiteY52" fmla="*/ 451045 h 1318215"/>
              <a:gd name="connsiteX53" fmla="*/ 2096441 w 4161430"/>
              <a:gd name="connsiteY53" fmla="*/ 446338 h 1318215"/>
              <a:gd name="connsiteX54" fmla="*/ 2271558 w 4161430"/>
              <a:gd name="connsiteY54" fmla="*/ 598420 h 1318215"/>
              <a:gd name="connsiteX55" fmla="*/ 2067462 w 4161430"/>
              <a:gd name="connsiteY55" fmla="*/ 784186 h 1318215"/>
              <a:gd name="connsiteX56" fmla="*/ 1996127 w 4161430"/>
              <a:gd name="connsiteY56" fmla="*/ 658360 h 1318215"/>
              <a:gd name="connsiteX57" fmla="*/ 2117744 w 4161430"/>
              <a:gd name="connsiteY57" fmla="*/ 569688 h 1318215"/>
              <a:gd name="connsiteX58" fmla="*/ 2157374 w 4161430"/>
              <a:gd name="connsiteY58" fmla="*/ 614273 h 1318215"/>
              <a:gd name="connsiteX59" fmla="*/ 2118238 w 4161430"/>
              <a:gd name="connsiteY59" fmla="*/ 653406 h 1318215"/>
              <a:gd name="connsiteX60" fmla="*/ 2103873 w 4161430"/>
              <a:gd name="connsiteY60" fmla="*/ 655141 h 1318215"/>
              <a:gd name="connsiteX61" fmla="*/ 2080589 w 4161430"/>
              <a:gd name="connsiteY61" fmla="*/ 671240 h 1318215"/>
              <a:gd name="connsiteX62" fmla="*/ 2102386 w 4161430"/>
              <a:gd name="connsiteY62" fmla="*/ 690561 h 1318215"/>
              <a:gd name="connsiteX63" fmla="*/ 2192050 w 4161430"/>
              <a:gd name="connsiteY63" fmla="*/ 647958 h 1318215"/>
              <a:gd name="connsiteX64" fmla="*/ 2170748 w 4161430"/>
              <a:gd name="connsiteY64" fmla="*/ 548883 h 1318215"/>
              <a:gd name="connsiteX65" fmla="*/ 1964920 w 4161430"/>
              <a:gd name="connsiteY65" fmla="*/ 597924 h 1318215"/>
              <a:gd name="connsiteX66" fmla="*/ 1987458 w 4161430"/>
              <a:gd name="connsiteY66" fmla="*/ 781711 h 1318215"/>
              <a:gd name="connsiteX67" fmla="*/ 2134834 w 4161430"/>
              <a:gd name="connsiteY67" fmla="*/ 826295 h 1318215"/>
              <a:gd name="connsiteX68" fmla="*/ 2257194 w 4161430"/>
              <a:gd name="connsiteY68" fmla="*/ 480024 h 1318215"/>
              <a:gd name="connsiteX69" fmla="*/ 2161831 w 4161430"/>
              <a:gd name="connsiteY69" fmla="*/ 421075 h 1318215"/>
              <a:gd name="connsiteX70" fmla="*/ 2132852 w 4161430"/>
              <a:gd name="connsiteY70" fmla="*/ 412652 h 1318215"/>
              <a:gd name="connsiteX71" fmla="*/ 2224746 w 4161430"/>
              <a:gd name="connsiteY71" fmla="*/ 279643 h 1318215"/>
              <a:gd name="connsiteX72" fmla="*/ 2403082 w 4161430"/>
              <a:gd name="connsiteY72" fmla="*/ 129048 h 1318215"/>
              <a:gd name="connsiteX73" fmla="*/ 2631203 w 4161430"/>
              <a:gd name="connsiteY73" fmla="*/ 112205 h 1318215"/>
              <a:gd name="connsiteX74" fmla="*/ 2801614 w 4161430"/>
              <a:gd name="connsiteY74" fmla="*/ 337601 h 1318215"/>
              <a:gd name="connsiteX75" fmla="*/ 2597024 w 4161430"/>
              <a:gd name="connsiteY75" fmla="*/ 607584 h 1318215"/>
              <a:gd name="connsiteX76" fmla="*/ 2452620 w 4161430"/>
              <a:gd name="connsiteY76" fmla="*/ 457486 h 1318215"/>
              <a:gd name="connsiteX77" fmla="*/ 2583400 w 4161430"/>
              <a:gd name="connsiteY77" fmla="*/ 314073 h 1318215"/>
              <a:gd name="connsiteX78" fmla="*/ 2667614 w 4161430"/>
              <a:gd name="connsiteY78" fmla="*/ 333144 h 1318215"/>
              <a:gd name="connsiteX79" fmla="*/ 2692136 w 4161430"/>
              <a:gd name="connsiteY79" fmla="*/ 388380 h 1318215"/>
              <a:gd name="connsiteX80" fmla="*/ 2643589 w 4161430"/>
              <a:gd name="connsiteY80" fmla="*/ 432220 h 1318215"/>
              <a:gd name="connsiteX81" fmla="*/ 2611141 w 4161430"/>
              <a:gd name="connsiteY81" fmla="*/ 453770 h 1318215"/>
              <a:gd name="connsiteX82" fmla="*/ 2654488 w 4161430"/>
              <a:gd name="connsiteY82" fmla="*/ 471354 h 1318215"/>
              <a:gd name="connsiteX83" fmla="*/ 2736720 w 4161430"/>
              <a:gd name="connsiteY83" fmla="*/ 395562 h 1318215"/>
              <a:gd name="connsiteX84" fmla="*/ 2681238 w 4161430"/>
              <a:gd name="connsiteY84" fmla="*/ 287816 h 1318215"/>
              <a:gd name="connsiteX85" fmla="*/ 2556650 w 4161430"/>
              <a:gd name="connsiteY85" fmla="*/ 275680 h 1318215"/>
              <a:gd name="connsiteX86" fmla="*/ 2425126 w 4161430"/>
              <a:gd name="connsiteY86" fmla="*/ 556809 h 1318215"/>
              <a:gd name="connsiteX87" fmla="*/ 2615351 w 4161430"/>
              <a:gd name="connsiteY87" fmla="*/ 646224 h 1318215"/>
              <a:gd name="connsiteX88" fmla="*/ 2696593 w 4161430"/>
              <a:gd name="connsiteY88" fmla="*/ 607337 h 1318215"/>
              <a:gd name="connsiteX89" fmla="*/ 2756039 w 4161430"/>
              <a:gd name="connsiteY89" fmla="*/ 598420 h 1318215"/>
              <a:gd name="connsiteX90" fmla="*/ 2922983 w 4161430"/>
              <a:gd name="connsiteY90" fmla="*/ 674212 h 1318215"/>
              <a:gd name="connsiteX91" fmla="*/ 2964842 w 4161430"/>
              <a:gd name="connsiteY91" fmla="*/ 811433 h 1318215"/>
              <a:gd name="connsiteX92" fmla="*/ 2766690 w 4161430"/>
              <a:gd name="connsiteY92" fmla="*/ 948158 h 1318215"/>
              <a:gd name="connsiteX93" fmla="*/ 2695356 w 4161430"/>
              <a:gd name="connsiteY93" fmla="*/ 882271 h 1318215"/>
              <a:gd name="connsiteX94" fmla="*/ 2740434 w 4161430"/>
              <a:gd name="connsiteY94" fmla="*/ 781214 h 1318215"/>
              <a:gd name="connsiteX95" fmla="*/ 2785268 w 4161430"/>
              <a:gd name="connsiteY95" fmla="*/ 780967 h 1318215"/>
              <a:gd name="connsiteX96" fmla="*/ 2790962 w 4161430"/>
              <a:gd name="connsiteY96" fmla="*/ 828276 h 1318215"/>
              <a:gd name="connsiteX97" fmla="*/ 2785762 w 4161430"/>
              <a:gd name="connsiteY97" fmla="*/ 838431 h 1318215"/>
              <a:gd name="connsiteX98" fmla="*/ 2786258 w 4161430"/>
              <a:gd name="connsiteY98" fmla="*/ 864934 h 1318215"/>
              <a:gd name="connsiteX99" fmla="*/ 2812759 w 4161430"/>
              <a:gd name="connsiteY99" fmla="*/ 861962 h 1318215"/>
              <a:gd name="connsiteX100" fmla="*/ 2840500 w 4161430"/>
              <a:gd name="connsiteY100" fmla="*/ 813168 h 1318215"/>
              <a:gd name="connsiteX101" fmla="*/ 2765700 w 4161430"/>
              <a:gd name="connsiteY101" fmla="*/ 730685 h 1318215"/>
              <a:gd name="connsiteX102" fmla="*/ 2649534 w 4161430"/>
              <a:gd name="connsiteY102" fmla="*/ 869144 h 1318215"/>
              <a:gd name="connsiteX103" fmla="*/ 2757277 w 4161430"/>
              <a:gd name="connsiteY103" fmla="*/ 990017 h 1318215"/>
              <a:gd name="connsiteX104" fmla="*/ 2985151 w 4161430"/>
              <a:gd name="connsiteY104" fmla="*/ 870382 h 1318215"/>
              <a:gd name="connsiteX105" fmla="*/ 3015618 w 4161430"/>
              <a:gd name="connsiteY105" fmla="*/ 745300 h 1318215"/>
              <a:gd name="connsiteX106" fmla="*/ 2954687 w 4161430"/>
              <a:gd name="connsiteY106" fmla="*/ 643005 h 1318215"/>
              <a:gd name="connsiteX107" fmla="*/ 2765946 w 4161430"/>
              <a:gd name="connsiteY107" fmla="*/ 557303 h 1318215"/>
              <a:gd name="connsiteX108" fmla="*/ 2868738 w 4161430"/>
              <a:gd name="connsiteY108" fmla="*/ 498354 h 1318215"/>
              <a:gd name="connsiteX109" fmla="*/ 3003481 w 4161430"/>
              <a:gd name="connsiteY109" fmla="*/ 541698 h 1318215"/>
              <a:gd name="connsiteX110" fmla="*/ 3094878 w 4161430"/>
              <a:gd name="connsiteY110" fmla="*/ 636316 h 1318215"/>
              <a:gd name="connsiteX111" fmla="*/ 3272224 w 4161430"/>
              <a:gd name="connsiteY111" fmla="*/ 719540 h 1318215"/>
              <a:gd name="connsiteX112" fmla="*/ 3379722 w 4161430"/>
              <a:gd name="connsiteY112" fmla="*/ 683873 h 1318215"/>
              <a:gd name="connsiteX113" fmla="*/ 3623449 w 4161430"/>
              <a:gd name="connsiteY113" fmla="*/ 726722 h 1318215"/>
              <a:gd name="connsiteX114" fmla="*/ 3898630 w 4161430"/>
              <a:gd name="connsiteY114" fmla="*/ 875089 h 1318215"/>
              <a:gd name="connsiteX115" fmla="*/ 4127992 w 4161430"/>
              <a:gd name="connsiteY115" fmla="*/ 846604 h 1318215"/>
              <a:gd name="connsiteX116" fmla="*/ 4157218 w 4161430"/>
              <a:gd name="connsiteY116" fmla="*/ 835212 h 1318215"/>
              <a:gd name="connsiteX117" fmla="*/ 4161430 w 4161430"/>
              <a:gd name="connsiteY117" fmla="*/ 841403 h 1318215"/>
              <a:gd name="connsiteX118" fmla="*/ 4081179 w 4161430"/>
              <a:gd name="connsiteY118" fmla="*/ 901343 h 1318215"/>
              <a:gd name="connsiteX119" fmla="*/ 3675216 w 4161430"/>
              <a:gd name="connsiteY119" fmla="*/ 938001 h 1318215"/>
              <a:gd name="connsiteX120" fmla="*/ 3483008 w 4161430"/>
              <a:gd name="connsiteY120" fmla="*/ 906793 h 1318215"/>
              <a:gd name="connsiteX121" fmla="*/ 3412168 w 4161430"/>
              <a:gd name="connsiteY121" fmla="*/ 886234 h 1318215"/>
              <a:gd name="connsiteX122" fmla="*/ 3396565 w 4161430"/>
              <a:gd name="connsiteY122" fmla="*/ 813662 h 1318215"/>
              <a:gd name="connsiteX123" fmla="*/ 3501336 w 4161430"/>
              <a:gd name="connsiteY123" fmla="*/ 772794 h 1318215"/>
              <a:gd name="connsiteX124" fmla="*/ 3524124 w 4161430"/>
              <a:gd name="connsiteY124" fmla="*/ 793103 h 1318215"/>
              <a:gd name="connsiteX125" fmla="*/ 3501586 w 4161430"/>
              <a:gd name="connsiteY125" fmla="*/ 811433 h 1318215"/>
              <a:gd name="connsiteX126" fmla="*/ 3479539 w 4161430"/>
              <a:gd name="connsiteY126" fmla="*/ 825304 h 1318215"/>
              <a:gd name="connsiteX127" fmla="*/ 3502824 w 4161430"/>
              <a:gd name="connsiteY127" fmla="*/ 842394 h 1318215"/>
              <a:gd name="connsiteX128" fmla="*/ 3553352 w 4161430"/>
              <a:gd name="connsiteY128" fmla="*/ 822332 h 1318215"/>
              <a:gd name="connsiteX129" fmla="*/ 3557562 w 4161430"/>
              <a:gd name="connsiteY129" fmla="*/ 772297 h 1318215"/>
              <a:gd name="connsiteX130" fmla="*/ 3506786 w 4161430"/>
              <a:gd name="connsiteY130" fmla="*/ 733907 h 1318215"/>
              <a:gd name="connsiteX131" fmla="*/ 3376254 w 4161430"/>
              <a:gd name="connsiteY131" fmla="*/ 774528 h 1318215"/>
              <a:gd name="connsiteX132" fmla="*/ 3413902 w 4161430"/>
              <a:gd name="connsiteY132" fmla="*/ 938250 h 1318215"/>
              <a:gd name="connsiteX133" fmla="*/ 3163984 w 4161430"/>
              <a:gd name="connsiteY133" fmla="*/ 1096275 h 1318215"/>
              <a:gd name="connsiteX134" fmla="*/ 3100079 w 4161430"/>
              <a:gd name="connsiteY134" fmla="*/ 1098753 h 1318215"/>
              <a:gd name="connsiteX135" fmla="*/ 3019334 w 4161430"/>
              <a:gd name="connsiteY135" fmla="*/ 1017261 h 1318215"/>
              <a:gd name="connsiteX136" fmla="*/ 3090421 w 4161430"/>
              <a:gd name="connsiteY136" fmla="*/ 915957 h 1318215"/>
              <a:gd name="connsiteX137" fmla="*/ 3159774 w 4161430"/>
              <a:gd name="connsiteY137" fmla="*/ 947911 h 1318215"/>
              <a:gd name="connsiteX138" fmla="*/ 3147388 w 4161430"/>
              <a:gd name="connsiteY138" fmla="*/ 998687 h 1318215"/>
              <a:gd name="connsiteX139" fmla="*/ 3098594 w 4161430"/>
              <a:gd name="connsiteY139" fmla="*/ 990513 h 1318215"/>
              <a:gd name="connsiteX140" fmla="*/ 3062183 w 4161430"/>
              <a:gd name="connsiteY140" fmla="*/ 980356 h 1318215"/>
              <a:gd name="connsiteX141" fmla="*/ 3068128 w 4161430"/>
              <a:gd name="connsiteY141" fmla="*/ 1017511 h 1318215"/>
              <a:gd name="connsiteX142" fmla="*/ 3182065 w 4161430"/>
              <a:gd name="connsiteY142" fmla="*/ 1024693 h 1318215"/>
              <a:gd name="connsiteX143" fmla="*/ 3180083 w 4161430"/>
              <a:gd name="connsiteY143" fmla="*/ 906546 h 1318215"/>
              <a:gd name="connsiteX144" fmla="*/ 2978216 w 4161430"/>
              <a:gd name="connsiteY144" fmla="*/ 974412 h 1318215"/>
              <a:gd name="connsiteX145" fmla="*/ 2972521 w 4161430"/>
              <a:gd name="connsiteY145" fmla="*/ 998934 h 1318215"/>
              <a:gd name="connsiteX146" fmla="*/ 2805824 w 4161430"/>
              <a:gd name="connsiteY146" fmla="*/ 995218 h 1318215"/>
              <a:gd name="connsiteX147" fmla="*/ 2705263 w 4161430"/>
              <a:gd name="connsiteY147" fmla="*/ 1086864 h 1318215"/>
              <a:gd name="connsiteX148" fmla="*/ 2756039 w 4161430"/>
              <a:gd name="connsiteY148" fmla="*/ 1208727 h 1318215"/>
              <a:gd name="connsiteX149" fmla="*/ 2893507 w 4161430"/>
              <a:gd name="connsiteY149" fmla="*/ 1195351 h 1318215"/>
              <a:gd name="connsiteX150" fmla="*/ 2912332 w 4161430"/>
              <a:gd name="connsiteY150" fmla="*/ 1123522 h 1318215"/>
              <a:gd name="connsiteX151" fmla="*/ 2871958 w 4161430"/>
              <a:gd name="connsiteY151" fmla="*/ 1087605 h 1318215"/>
              <a:gd name="connsiteX152" fmla="*/ 2835547 w 4161430"/>
              <a:gd name="connsiteY152" fmla="*/ 1097762 h 1318215"/>
              <a:gd name="connsiteX153" fmla="*/ 2828117 w 4161430"/>
              <a:gd name="connsiteY153" fmla="*/ 1123522 h 1318215"/>
              <a:gd name="connsiteX154" fmla="*/ 2850905 w 4161430"/>
              <a:gd name="connsiteY154" fmla="*/ 1121788 h 1318215"/>
              <a:gd name="connsiteX155" fmla="*/ 2879637 w 4161430"/>
              <a:gd name="connsiteY155" fmla="*/ 1126494 h 1318215"/>
              <a:gd name="connsiteX156" fmla="*/ 2877158 w 4161430"/>
              <a:gd name="connsiteY156" fmla="*/ 1152007 h 1318215"/>
              <a:gd name="connsiteX157" fmla="*/ 2799632 w 4161430"/>
              <a:gd name="connsiteY157" fmla="*/ 1182224 h 1318215"/>
              <a:gd name="connsiteX158" fmla="*/ 2745388 w 4161430"/>
              <a:gd name="connsiteY158" fmla="*/ 1118072 h 1318215"/>
              <a:gd name="connsiteX159" fmla="*/ 2808302 w 4161430"/>
              <a:gd name="connsiteY159" fmla="*/ 1036829 h 1318215"/>
              <a:gd name="connsiteX160" fmla="*/ 2956916 w 4161430"/>
              <a:gd name="connsiteY160" fmla="*/ 1037077 h 1318215"/>
              <a:gd name="connsiteX161" fmla="*/ 2999022 w 4161430"/>
              <a:gd name="connsiteY161" fmla="*/ 1107670 h 1318215"/>
              <a:gd name="connsiteX162" fmla="*/ 2830099 w 4161430"/>
              <a:gd name="connsiteY162" fmla="*/ 1276099 h 1318215"/>
              <a:gd name="connsiteX163" fmla="*/ 2582409 w 4161430"/>
              <a:gd name="connsiteY163" fmla="*/ 1212194 h 1318215"/>
              <a:gd name="connsiteX164" fmla="*/ 2567301 w 4161430"/>
              <a:gd name="connsiteY164" fmla="*/ 1129467 h 1318215"/>
              <a:gd name="connsiteX165" fmla="*/ 2461290 w 4161430"/>
              <a:gd name="connsiteY165" fmla="*/ 855768 h 1318215"/>
              <a:gd name="connsiteX166" fmla="*/ 2341408 w 4161430"/>
              <a:gd name="connsiteY166" fmla="*/ 818863 h 1318215"/>
              <a:gd name="connsiteX167" fmla="*/ 2224002 w 4161430"/>
              <a:gd name="connsiteY167" fmla="*/ 860475 h 1318215"/>
              <a:gd name="connsiteX168" fmla="*/ 2235397 w 4161430"/>
              <a:gd name="connsiteY168" fmla="*/ 1111136 h 1318215"/>
              <a:gd name="connsiteX169" fmla="*/ 2436024 w 4161430"/>
              <a:gd name="connsiteY169" fmla="*/ 1081663 h 1318215"/>
              <a:gd name="connsiteX170" fmla="*/ 2426613 w 4161430"/>
              <a:gd name="connsiteY170" fmla="*/ 993236 h 1318215"/>
              <a:gd name="connsiteX171" fmla="*/ 2355278 w 4161430"/>
              <a:gd name="connsiteY171" fmla="*/ 970696 h 1318215"/>
              <a:gd name="connsiteX172" fmla="*/ 2325059 w 4161430"/>
              <a:gd name="connsiteY172" fmla="*/ 986301 h 1318215"/>
              <a:gd name="connsiteX173" fmla="*/ 2319858 w 4161430"/>
              <a:gd name="connsiteY173" fmla="*/ 1016520 h 1318215"/>
              <a:gd name="connsiteX174" fmla="*/ 2347846 w 4161430"/>
              <a:gd name="connsiteY174" fmla="*/ 1016767 h 1318215"/>
              <a:gd name="connsiteX175" fmla="*/ 2393421 w 4161430"/>
              <a:gd name="connsiteY175" fmla="*/ 1021224 h 1318215"/>
              <a:gd name="connsiteX176" fmla="*/ 2392678 w 4161430"/>
              <a:gd name="connsiteY176" fmla="*/ 1072003 h 1318215"/>
              <a:gd name="connsiteX177" fmla="*/ 2294346 w 4161430"/>
              <a:gd name="connsiteY177" fmla="*/ 1095531 h 1318215"/>
              <a:gd name="connsiteX178" fmla="*/ 2226230 w 4161430"/>
              <a:gd name="connsiteY178" fmla="*/ 969458 h 1318215"/>
              <a:gd name="connsiteX179" fmla="*/ 2243570 w 4161430"/>
              <a:gd name="connsiteY179" fmla="*/ 916948 h 1318215"/>
              <a:gd name="connsiteX180" fmla="*/ 2349581 w 4161430"/>
              <a:gd name="connsiteY180" fmla="*/ 866916 h 1318215"/>
              <a:gd name="connsiteX181" fmla="*/ 2462031 w 4161430"/>
              <a:gd name="connsiteY181" fmla="*/ 907040 h 1318215"/>
              <a:gd name="connsiteX182" fmla="*/ 2533862 w 4161430"/>
              <a:gd name="connsiteY182" fmla="*/ 1093056 h 1318215"/>
              <a:gd name="connsiteX183" fmla="*/ 2126660 w 4161430"/>
              <a:gd name="connsiteY183" fmla="*/ 1254302 h 1318215"/>
              <a:gd name="connsiteX184" fmla="*/ 2111055 w 4161430"/>
              <a:gd name="connsiteY184" fmla="*/ 1246376 h 1318215"/>
              <a:gd name="connsiteX185" fmla="*/ 2074894 w 4161430"/>
              <a:gd name="connsiteY185" fmla="*/ 1163646 h 1318215"/>
              <a:gd name="connsiteX186" fmla="*/ 1971358 w 4161430"/>
              <a:gd name="connsiteY186" fmla="*/ 950139 h 1318215"/>
              <a:gd name="connsiteX187" fmla="*/ 1747944 w 4161430"/>
              <a:gd name="connsiteY187" fmla="*/ 1021474 h 1318215"/>
              <a:gd name="connsiteX188" fmla="*/ 1830918 w 4161430"/>
              <a:gd name="connsiteY188" fmla="*/ 1214672 h 1318215"/>
              <a:gd name="connsiteX189" fmla="*/ 1945105 w 4161430"/>
              <a:gd name="connsiteY189" fmla="*/ 1143584 h 1318215"/>
              <a:gd name="connsiteX190" fmla="*/ 1906215 w 4161430"/>
              <a:gd name="connsiteY190" fmla="*/ 1077700 h 1318215"/>
              <a:gd name="connsiteX191" fmla="*/ 1878971 w 4161430"/>
              <a:gd name="connsiteY191" fmla="*/ 1087605 h 1318215"/>
              <a:gd name="connsiteX192" fmla="*/ 1892098 w 4161430"/>
              <a:gd name="connsiteY192" fmla="*/ 1111633 h 1318215"/>
              <a:gd name="connsiteX193" fmla="*/ 1897299 w 4161430"/>
              <a:gd name="connsiteY193" fmla="*/ 1146557 h 1318215"/>
              <a:gd name="connsiteX194" fmla="*/ 1831909 w 4161430"/>
              <a:gd name="connsiteY194" fmla="*/ 1168847 h 1318215"/>
              <a:gd name="connsiteX195" fmla="*/ 1779648 w 4161430"/>
              <a:gd name="connsiteY195" fmla="*/ 1112127 h 1318215"/>
              <a:gd name="connsiteX196" fmla="*/ 1793519 w 4161430"/>
              <a:gd name="connsiteY196" fmla="*/ 1040545 h 1318215"/>
              <a:gd name="connsiteX197" fmla="*/ 1964176 w 4161430"/>
              <a:gd name="connsiteY197" fmla="*/ 997199 h 1318215"/>
              <a:gd name="connsiteX198" fmla="*/ 2026594 w 4161430"/>
              <a:gd name="connsiteY198" fmla="*/ 1161665 h 1318215"/>
              <a:gd name="connsiteX199" fmla="*/ 1817544 w 4161430"/>
              <a:gd name="connsiteY199" fmla="*/ 1315232 h 1318215"/>
              <a:gd name="connsiteX200" fmla="*/ 1527252 w 4161430"/>
              <a:gd name="connsiteY200" fmla="*/ 1153989 h 1318215"/>
              <a:gd name="connsiteX201" fmla="*/ 1506199 w 4161430"/>
              <a:gd name="connsiteY201" fmla="*/ 1040051 h 1318215"/>
              <a:gd name="connsiteX202" fmla="*/ 1697166 w 4161430"/>
              <a:gd name="connsiteY202" fmla="*/ 962523 h 1318215"/>
              <a:gd name="connsiteX203" fmla="*/ 1756611 w 4161430"/>
              <a:gd name="connsiteY203" fmla="*/ 612291 h 1318215"/>
              <a:gd name="connsiteX204" fmla="*/ 1564157 w 4161430"/>
              <a:gd name="connsiteY204" fmla="*/ 456492 h 1318215"/>
              <a:gd name="connsiteX205" fmla="*/ 1354363 w 4161430"/>
              <a:gd name="connsiteY205" fmla="*/ 552102 h 1318215"/>
              <a:gd name="connsiteX206" fmla="*/ 1304578 w 4161430"/>
              <a:gd name="connsiteY206" fmla="*/ 585044 h 1318215"/>
              <a:gd name="connsiteX207" fmla="*/ 1168598 w 4161430"/>
              <a:gd name="connsiteY207" fmla="*/ 560525 h 1318215"/>
              <a:gd name="connsiteX208" fmla="*/ 1104445 w 4161430"/>
              <a:gd name="connsiteY208" fmla="*/ 440890 h 1318215"/>
              <a:gd name="connsiteX209" fmla="*/ 1222842 w 4161430"/>
              <a:gd name="connsiteY209" fmla="*/ 222674 h 1318215"/>
              <a:gd name="connsiteX210" fmla="*/ 1426442 w 4161430"/>
              <a:gd name="connsiteY210" fmla="*/ 188988 h 1318215"/>
              <a:gd name="connsiteX211" fmla="*/ 1506693 w 4161430"/>
              <a:gd name="connsiteY211" fmla="*/ 288807 h 1318215"/>
              <a:gd name="connsiteX212" fmla="*/ 1409352 w 4161430"/>
              <a:gd name="connsiteY212" fmla="*/ 382435 h 1318215"/>
              <a:gd name="connsiteX213" fmla="*/ 1345200 w 4161430"/>
              <a:gd name="connsiteY213" fmla="*/ 308128 h 1318215"/>
              <a:gd name="connsiteX214" fmla="*/ 1376410 w 4161430"/>
              <a:gd name="connsiteY214" fmla="*/ 285091 h 1318215"/>
              <a:gd name="connsiteX215" fmla="*/ 1409105 w 4161430"/>
              <a:gd name="connsiteY215" fmla="*/ 294505 h 1318215"/>
              <a:gd name="connsiteX216" fmla="*/ 1442047 w 4161430"/>
              <a:gd name="connsiteY216" fmla="*/ 297971 h 1318215"/>
              <a:gd name="connsiteX217" fmla="*/ 1431148 w 4161430"/>
              <a:gd name="connsiteY217" fmla="*/ 263295 h 1318215"/>
              <a:gd name="connsiteX218" fmla="*/ 1341733 w 4161430"/>
              <a:gd name="connsiteY218" fmla="*/ 251902 h 1318215"/>
              <a:gd name="connsiteX219" fmla="*/ 1299625 w 4161430"/>
              <a:gd name="connsiteY219" fmla="*/ 328685 h 1318215"/>
              <a:gd name="connsiteX220" fmla="*/ 1427929 w 4161430"/>
              <a:gd name="connsiteY220" fmla="*/ 422807 h 1318215"/>
              <a:gd name="connsiteX221" fmla="*/ 1545829 w 4161430"/>
              <a:gd name="connsiteY221" fmla="*/ 244470 h 1318215"/>
              <a:gd name="connsiteX222" fmla="*/ 1552268 w 4161430"/>
              <a:gd name="connsiteY222" fmla="*/ 206821 h 1318215"/>
              <a:gd name="connsiteX223" fmla="*/ 1581000 w 4161430"/>
              <a:gd name="connsiteY223" fmla="*/ 170163 h 1318215"/>
              <a:gd name="connsiteX224" fmla="*/ 1881943 w 4161430"/>
              <a:gd name="connsiteY224" fmla="*/ 4460 h 1318215"/>
              <a:gd name="connsiteX225" fmla="*/ 1957217 w 4161430"/>
              <a:gd name="connsiteY225" fmla="*/ 857 h 131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4161430" h="1318215">
                <a:moveTo>
                  <a:pt x="1528602" y="495918"/>
                </a:moveTo>
                <a:cubicBezTo>
                  <a:pt x="1541575" y="497021"/>
                  <a:pt x="1554749" y="499529"/>
                  <a:pt x="1567876" y="503059"/>
                </a:cubicBezTo>
                <a:cubicBezTo>
                  <a:pt x="1676363" y="531790"/>
                  <a:pt x="1754386" y="657866"/>
                  <a:pt x="1739028" y="774776"/>
                </a:cubicBezTo>
                <a:cubicBezTo>
                  <a:pt x="1725654" y="877318"/>
                  <a:pt x="1670171" y="945927"/>
                  <a:pt x="1572333" y="976147"/>
                </a:cubicBezTo>
                <a:cubicBezTo>
                  <a:pt x="1473257" y="1006860"/>
                  <a:pt x="1381117" y="991008"/>
                  <a:pt x="1302353" y="919921"/>
                </a:cubicBezTo>
                <a:cubicBezTo>
                  <a:pt x="1282288" y="901593"/>
                  <a:pt x="1265445" y="879547"/>
                  <a:pt x="1246868" y="859484"/>
                </a:cubicBezTo>
                <a:cubicBezTo>
                  <a:pt x="1208725" y="818616"/>
                  <a:pt x="1162903" y="809203"/>
                  <a:pt x="1110640" y="827286"/>
                </a:cubicBezTo>
                <a:cubicBezTo>
                  <a:pt x="1101476" y="830505"/>
                  <a:pt x="1092062" y="833478"/>
                  <a:pt x="1083395" y="837935"/>
                </a:cubicBezTo>
                <a:cubicBezTo>
                  <a:pt x="1021718" y="870630"/>
                  <a:pt x="959301" y="866420"/>
                  <a:pt x="896636" y="842642"/>
                </a:cubicBezTo>
                <a:cubicBezTo>
                  <a:pt x="850317" y="824808"/>
                  <a:pt x="803752" y="806974"/>
                  <a:pt x="758673" y="786168"/>
                </a:cubicBezTo>
                <a:cubicBezTo>
                  <a:pt x="637304" y="730192"/>
                  <a:pt x="516185" y="727961"/>
                  <a:pt x="393331" y="781215"/>
                </a:cubicBezTo>
                <a:cubicBezTo>
                  <a:pt x="363855" y="794094"/>
                  <a:pt x="333389" y="804499"/>
                  <a:pt x="302675" y="814653"/>
                </a:cubicBezTo>
                <a:cubicBezTo>
                  <a:pt x="189978" y="853046"/>
                  <a:pt x="99076" y="836944"/>
                  <a:pt x="0" y="758427"/>
                </a:cubicBezTo>
                <a:cubicBezTo>
                  <a:pt x="24769" y="758427"/>
                  <a:pt x="45328" y="758427"/>
                  <a:pt x="65884" y="758427"/>
                </a:cubicBezTo>
                <a:cubicBezTo>
                  <a:pt x="171154" y="757933"/>
                  <a:pt x="271715" y="736877"/>
                  <a:pt x="362370" y="681395"/>
                </a:cubicBezTo>
                <a:cubicBezTo>
                  <a:pt x="420578" y="645728"/>
                  <a:pt x="477048" y="638792"/>
                  <a:pt x="543182" y="659848"/>
                </a:cubicBezTo>
                <a:cubicBezTo>
                  <a:pt x="652662" y="694772"/>
                  <a:pt x="753967" y="670497"/>
                  <a:pt x="841400" y="596439"/>
                </a:cubicBezTo>
                <a:cubicBezTo>
                  <a:pt x="910506" y="537735"/>
                  <a:pt x="984566" y="532040"/>
                  <a:pt x="1064818" y="567458"/>
                </a:cubicBezTo>
                <a:cubicBezTo>
                  <a:pt x="1075466" y="572165"/>
                  <a:pt x="1086614" y="576375"/>
                  <a:pt x="1096522" y="582319"/>
                </a:cubicBezTo>
                <a:cubicBezTo>
                  <a:pt x="1166619" y="623684"/>
                  <a:pt x="1239933" y="643252"/>
                  <a:pt x="1319443" y="615511"/>
                </a:cubicBezTo>
                <a:cubicBezTo>
                  <a:pt x="1319443" y="649197"/>
                  <a:pt x="1317708" y="680901"/>
                  <a:pt x="1319690" y="712109"/>
                </a:cubicBezTo>
                <a:cubicBezTo>
                  <a:pt x="1327122" y="823323"/>
                  <a:pt x="1435362" y="908032"/>
                  <a:pt x="1539638" y="885244"/>
                </a:cubicBezTo>
                <a:cubicBezTo>
                  <a:pt x="1603543" y="871374"/>
                  <a:pt x="1653575" y="812919"/>
                  <a:pt x="1655063" y="750748"/>
                </a:cubicBezTo>
                <a:cubicBezTo>
                  <a:pt x="1656300" y="696256"/>
                  <a:pt x="1616670" y="645728"/>
                  <a:pt x="1557472" y="631363"/>
                </a:cubicBezTo>
                <a:cubicBezTo>
                  <a:pt x="1539885" y="627153"/>
                  <a:pt x="1508181" y="626162"/>
                  <a:pt x="1503724" y="634582"/>
                </a:cubicBezTo>
                <a:cubicBezTo>
                  <a:pt x="1492826" y="655388"/>
                  <a:pt x="1493073" y="682635"/>
                  <a:pt x="1490597" y="707404"/>
                </a:cubicBezTo>
                <a:cubicBezTo>
                  <a:pt x="1490347" y="710624"/>
                  <a:pt x="1500505" y="718303"/>
                  <a:pt x="1505209" y="717806"/>
                </a:cubicBezTo>
                <a:cubicBezTo>
                  <a:pt x="1511650" y="717062"/>
                  <a:pt x="1520320" y="712109"/>
                  <a:pt x="1523042" y="706414"/>
                </a:cubicBezTo>
                <a:cubicBezTo>
                  <a:pt x="1528493" y="695762"/>
                  <a:pt x="1530721" y="682882"/>
                  <a:pt x="1534437" y="670003"/>
                </a:cubicBezTo>
                <a:cubicBezTo>
                  <a:pt x="1584469" y="673719"/>
                  <a:pt x="1619146" y="730192"/>
                  <a:pt x="1610973" y="767344"/>
                </a:cubicBezTo>
                <a:cubicBezTo>
                  <a:pt x="1600321" y="814653"/>
                  <a:pt x="1536913" y="854531"/>
                  <a:pt x="1485147" y="846358"/>
                </a:cubicBezTo>
                <a:cubicBezTo>
                  <a:pt x="1430655" y="837688"/>
                  <a:pt x="1380373" y="782949"/>
                  <a:pt x="1367990" y="717806"/>
                </a:cubicBezTo>
                <a:cubicBezTo>
                  <a:pt x="1354614" y="646968"/>
                  <a:pt x="1378392" y="585541"/>
                  <a:pt x="1423967" y="534269"/>
                </a:cubicBezTo>
                <a:cubicBezTo>
                  <a:pt x="1452576" y="501944"/>
                  <a:pt x="1489684" y="492610"/>
                  <a:pt x="1528602" y="495918"/>
                </a:cubicBezTo>
                <a:close/>
                <a:moveTo>
                  <a:pt x="1957217" y="857"/>
                </a:moveTo>
                <a:cubicBezTo>
                  <a:pt x="2029457" y="6488"/>
                  <a:pt x="2092293" y="39879"/>
                  <a:pt x="2143007" y="101554"/>
                </a:cubicBezTo>
                <a:cubicBezTo>
                  <a:pt x="2191804" y="160752"/>
                  <a:pt x="2201711" y="228868"/>
                  <a:pt x="2172979" y="299459"/>
                </a:cubicBezTo>
                <a:cubicBezTo>
                  <a:pt x="2143256" y="372278"/>
                  <a:pt x="2083067" y="404232"/>
                  <a:pt x="2007522" y="410423"/>
                </a:cubicBezTo>
                <a:cubicBezTo>
                  <a:pt x="1982504" y="412405"/>
                  <a:pt x="1956744" y="413892"/>
                  <a:pt x="1931728" y="410918"/>
                </a:cubicBezTo>
                <a:cubicBezTo>
                  <a:pt x="1845285" y="401010"/>
                  <a:pt x="1792775" y="314320"/>
                  <a:pt x="1823736" y="232581"/>
                </a:cubicBezTo>
                <a:cubicBezTo>
                  <a:pt x="1846029" y="173879"/>
                  <a:pt x="1889622" y="139450"/>
                  <a:pt x="1952534" y="132020"/>
                </a:cubicBezTo>
                <a:cubicBezTo>
                  <a:pt x="1986964" y="128057"/>
                  <a:pt x="2023375" y="146138"/>
                  <a:pt x="2033282" y="177099"/>
                </a:cubicBezTo>
                <a:cubicBezTo>
                  <a:pt x="2038483" y="193447"/>
                  <a:pt x="2038730" y="218960"/>
                  <a:pt x="2029319" y="230602"/>
                </a:cubicBezTo>
                <a:cubicBezTo>
                  <a:pt x="2019659" y="242242"/>
                  <a:pt x="1995384" y="241995"/>
                  <a:pt x="1977303" y="246205"/>
                </a:cubicBezTo>
                <a:cubicBezTo>
                  <a:pt x="1974084" y="246948"/>
                  <a:pt x="1969624" y="242738"/>
                  <a:pt x="1966158" y="243479"/>
                </a:cubicBezTo>
                <a:cubicBezTo>
                  <a:pt x="1957735" y="245214"/>
                  <a:pt x="1949315" y="248186"/>
                  <a:pt x="1940892" y="250664"/>
                </a:cubicBezTo>
                <a:cubicBezTo>
                  <a:pt x="1944114" y="258837"/>
                  <a:pt x="1945105" y="270230"/>
                  <a:pt x="1951049" y="274937"/>
                </a:cubicBezTo>
                <a:cubicBezTo>
                  <a:pt x="1973587" y="293017"/>
                  <a:pt x="1999596" y="293267"/>
                  <a:pt x="2025603" y="282616"/>
                </a:cubicBezTo>
                <a:cubicBezTo>
                  <a:pt x="2057801" y="269239"/>
                  <a:pt x="2078113" y="245461"/>
                  <a:pt x="2081580" y="210043"/>
                </a:cubicBezTo>
                <a:cubicBezTo>
                  <a:pt x="2087277" y="152579"/>
                  <a:pt x="2044180" y="104032"/>
                  <a:pt x="1978790" y="93134"/>
                </a:cubicBezTo>
                <a:cubicBezTo>
                  <a:pt x="1895317" y="79014"/>
                  <a:pt x="1815562" y="129792"/>
                  <a:pt x="1786087" y="215738"/>
                </a:cubicBezTo>
                <a:cubicBezTo>
                  <a:pt x="1755620" y="304659"/>
                  <a:pt x="1787324" y="398038"/>
                  <a:pt x="1862622" y="436183"/>
                </a:cubicBezTo>
                <a:cubicBezTo>
                  <a:pt x="1880209" y="445100"/>
                  <a:pt x="1901511" y="451045"/>
                  <a:pt x="1921326" y="451045"/>
                </a:cubicBezTo>
                <a:cubicBezTo>
                  <a:pt x="1979781" y="451292"/>
                  <a:pt x="2037986" y="444853"/>
                  <a:pt x="2096441" y="446338"/>
                </a:cubicBezTo>
                <a:cubicBezTo>
                  <a:pt x="2186353" y="448566"/>
                  <a:pt x="2257935" y="512968"/>
                  <a:pt x="2271558" y="598420"/>
                </a:cubicBezTo>
                <a:cubicBezTo>
                  <a:pt x="2288401" y="703191"/>
                  <a:pt x="2170254" y="810690"/>
                  <a:pt x="2067462" y="784186"/>
                </a:cubicBezTo>
                <a:cubicBezTo>
                  <a:pt x="2017924" y="771306"/>
                  <a:pt x="1991174" y="723997"/>
                  <a:pt x="1996127" y="658360"/>
                </a:cubicBezTo>
                <a:cubicBezTo>
                  <a:pt x="2000587" y="602136"/>
                  <a:pt x="2062755" y="556312"/>
                  <a:pt x="2117744" y="569688"/>
                </a:cubicBezTo>
                <a:cubicBezTo>
                  <a:pt x="2140284" y="575136"/>
                  <a:pt x="2156136" y="589007"/>
                  <a:pt x="2157374" y="614273"/>
                </a:cubicBezTo>
                <a:cubicBezTo>
                  <a:pt x="2158612" y="641270"/>
                  <a:pt x="2138550" y="647958"/>
                  <a:pt x="2118238" y="653406"/>
                </a:cubicBezTo>
                <a:cubicBezTo>
                  <a:pt x="2113534" y="654644"/>
                  <a:pt x="2107836" y="652912"/>
                  <a:pt x="2103873" y="655141"/>
                </a:cubicBezTo>
                <a:cubicBezTo>
                  <a:pt x="2095700" y="659600"/>
                  <a:pt x="2088268" y="665792"/>
                  <a:pt x="2080589" y="671240"/>
                </a:cubicBezTo>
                <a:cubicBezTo>
                  <a:pt x="2087774" y="677928"/>
                  <a:pt x="2093965" y="688083"/>
                  <a:pt x="2102386" y="690561"/>
                </a:cubicBezTo>
                <a:cubicBezTo>
                  <a:pt x="2137806" y="701953"/>
                  <a:pt x="2173970" y="683873"/>
                  <a:pt x="2192050" y="647958"/>
                </a:cubicBezTo>
                <a:cubicBezTo>
                  <a:pt x="2211122" y="610310"/>
                  <a:pt x="2202949" y="572908"/>
                  <a:pt x="2170748" y="548883"/>
                </a:cubicBezTo>
                <a:cubicBezTo>
                  <a:pt x="2110065" y="503555"/>
                  <a:pt x="1993652" y="527580"/>
                  <a:pt x="1964920" y="597924"/>
                </a:cubicBezTo>
                <a:cubicBezTo>
                  <a:pt x="1939654" y="660094"/>
                  <a:pt x="1947333" y="725732"/>
                  <a:pt x="1987458" y="781711"/>
                </a:cubicBezTo>
                <a:cubicBezTo>
                  <a:pt x="2023869" y="832239"/>
                  <a:pt x="2077123" y="838925"/>
                  <a:pt x="2134834" y="826295"/>
                </a:cubicBezTo>
                <a:cubicBezTo>
                  <a:pt x="2304750" y="789140"/>
                  <a:pt x="2371378" y="605106"/>
                  <a:pt x="2257194" y="480024"/>
                </a:cubicBezTo>
                <a:cubicBezTo>
                  <a:pt x="2232919" y="453523"/>
                  <a:pt x="2194279" y="439899"/>
                  <a:pt x="2161831" y="421075"/>
                </a:cubicBezTo>
                <a:cubicBezTo>
                  <a:pt x="2154896" y="417112"/>
                  <a:pt x="2145979" y="416121"/>
                  <a:pt x="2132852" y="412652"/>
                </a:cubicBezTo>
                <a:cubicBezTo>
                  <a:pt x="2182637" y="377975"/>
                  <a:pt x="2202949" y="329428"/>
                  <a:pt x="2224746" y="279643"/>
                </a:cubicBezTo>
                <a:cubicBezTo>
                  <a:pt x="2258925" y="202364"/>
                  <a:pt x="2324812" y="156789"/>
                  <a:pt x="2403082" y="129048"/>
                </a:cubicBezTo>
                <a:cubicBezTo>
                  <a:pt x="2477389" y="102792"/>
                  <a:pt x="2553924" y="98335"/>
                  <a:pt x="2631203" y="112205"/>
                </a:cubicBezTo>
                <a:cubicBezTo>
                  <a:pt x="2725572" y="129295"/>
                  <a:pt x="2796166" y="224161"/>
                  <a:pt x="2801614" y="337601"/>
                </a:cubicBezTo>
                <a:cubicBezTo>
                  <a:pt x="2807311" y="458474"/>
                  <a:pt x="2714674" y="580834"/>
                  <a:pt x="2597024" y="607584"/>
                </a:cubicBezTo>
                <a:cubicBezTo>
                  <a:pt x="2514294" y="626409"/>
                  <a:pt x="2435280" y="545910"/>
                  <a:pt x="2452620" y="457486"/>
                </a:cubicBezTo>
                <a:cubicBezTo>
                  <a:pt x="2466738" y="384417"/>
                  <a:pt x="2511569" y="335620"/>
                  <a:pt x="2583400" y="314073"/>
                </a:cubicBezTo>
                <a:cubicBezTo>
                  <a:pt x="2614360" y="304659"/>
                  <a:pt x="2645571" y="309613"/>
                  <a:pt x="2667614" y="333144"/>
                </a:cubicBezTo>
                <a:cubicBezTo>
                  <a:pt x="2680741" y="347509"/>
                  <a:pt x="2692630" y="370049"/>
                  <a:pt x="2692136" y="388380"/>
                </a:cubicBezTo>
                <a:cubicBezTo>
                  <a:pt x="2691393" y="413643"/>
                  <a:pt x="2667614" y="426276"/>
                  <a:pt x="2643589" y="432220"/>
                </a:cubicBezTo>
                <a:cubicBezTo>
                  <a:pt x="2629469" y="435686"/>
                  <a:pt x="2605444" y="431723"/>
                  <a:pt x="2611141" y="453770"/>
                </a:cubicBezTo>
                <a:cubicBezTo>
                  <a:pt x="2613370" y="462934"/>
                  <a:pt x="2639626" y="471850"/>
                  <a:pt x="2654488" y="471354"/>
                </a:cubicBezTo>
                <a:cubicBezTo>
                  <a:pt x="2694859" y="469622"/>
                  <a:pt x="2728545" y="436183"/>
                  <a:pt x="2736720" y="395562"/>
                </a:cubicBezTo>
                <a:cubicBezTo>
                  <a:pt x="2744397" y="357170"/>
                  <a:pt x="2721115" y="310604"/>
                  <a:pt x="2681238" y="287816"/>
                </a:cubicBezTo>
                <a:cubicBezTo>
                  <a:pt x="2641855" y="265276"/>
                  <a:pt x="2599499" y="263295"/>
                  <a:pt x="2556650" y="275680"/>
                </a:cubicBezTo>
                <a:cubicBezTo>
                  <a:pt x="2442712" y="308375"/>
                  <a:pt x="2377569" y="448072"/>
                  <a:pt x="2425126" y="556809"/>
                </a:cubicBezTo>
                <a:cubicBezTo>
                  <a:pt x="2458068" y="632353"/>
                  <a:pt x="2537081" y="670746"/>
                  <a:pt x="2615351" y="646224"/>
                </a:cubicBezTo>
                <a:cubicBezTo>
                  <a:pt x="2643836" y="637307"/>
                  <a:pt x="2671824" y="623930"/>
                  <a:pt x="2696593" y="607337"/>
                </a:cubicBezTo>
                <a:cubicBezTo>
                  <a:pt x="2716656" y="593961"/>
                  <a:pt x="2734739" y="589007"/>
                  <a:pt x="2756039" y="598420"/>
                </a:cubicBezTo>
                <a:cubicBezTo>
                  <a:pt x="2812018" y="622942"/>
                  <a:pt x="2870223" y="643748"/>
                  <a:pt x="2922983" y="674212"/>
                </a:cubicBezTo>
                <a:cubicBezTo>
                  <a:pt x="2976234" y="704926"/>
                  <a:pt x="2987133" y="754216"/>
                  <a:pt x="2964842" y="811433"/>
                </a:cubicBezTo>
                <a:cubicBezTo>
                  <a:pt x="2935119" y="887722"/>
                  <a:pt x="2844960" y="950139"/>
                  <a:pt x="2766690" y="948158"/>
                </a:cubicBezTo>
                <a:cubicBezTo>
                  <a:pt x="2725078" y="947167"/>
                  <a:pt x="2699566" y="923636"/>
                  <a:pt x="2695356" y="882271"/>
                </a:cubicBezTo>
                <a:cubicBezTo>
                  <a:pt x="2691393" y="841900"/>
                  <a:pt x="2710961" y="793350"/>
                  <a:pt x="2740434" y="781214"/>
                </a:cubicBezTo>
                <a:cubicBezTo>
                  <a:pt x="2754057" y="775766"/>
                  <a:pt x="2778579" y="773288"/>
                  <a:pt x="2785268" y="780967"/>
                </a:cubicBezTo>
                <a:cubicBezTo>
                  <a:pt x="2793935" y="790874"/>
                  <a:pt x="2790221" y="811927"/>
                  <a:pt x="2790962" y="828276"/>
                </a:cubicBezTo>
                <a:cubicBezTo>
                  <a:pt x="2791212" y="831496"/>
                  <a:pt x="2786009" y="834962"/>
                  <a:pt x="2785762" y="838431"/>
                </a:cubicBezTo>
                <a:cubicBezTo>
                  <a:pt x="2785268" y="847101"/>
                  <a:pt x="2786009" y="856017"/>
                  <a:pt x="2786258" y="864934"/>
                </a:cubicBezTo>
                <a:cubicBezTo>
                  <a:pt x="2795422" y="864191"/>
                  <a:pt x="2809046" y="866916"/>
                  <a:pt x="2812759" y="861962"/>
                </a:cubicBezTo>
                <a:cubicBezTo>
                  <a:pt x="2824401" y="847348"/>
                  <a:pt x="2837528" y="830752"/>
                  <a:pt x="2840500" y="813168"/>
                </a:cubicBezTo>
                <a:cubicBezTo>
                  <a:pt x="2847685" y="770812"/>
                  <a:pt x="2809046" y="730438"/>
                  <a:pt x="2765700" y="730685"/>
                </a:cubicBezTo>
                <a:cubicBezTo>
                  <a:pt x="2704766" y="730685"/>
                  <a:pt x="2650772" y="795085"/>
                  <a:pt x="2649534" y="869144"/>
                </a:cubicBezTo>
                <a:cubicBezTo>
                  <a:pt x="2648293" y="938744"/>
                  <a:pt x="2691393" y="988282"/>
                  <a:pt x="2757277" y="990017"/>
                </a:cubicBezTo>
                <a:cubicBezTo>
                  <a:pt x="2855115" y="992492"/>
                  <a:pt x="2930412" y="949396"/>
                  <a:pt x="2985151" y="870382"/>
                </a:cubicBezTo>
                <a:cubicBezTo>
                  <a:pt x="3010664" y="833477"/>
                  <a:pt x="3021562" y="791122"/>
                  <a:pt x="3015618" y="745300"/>
                </a:cubicBezTo>
                <a:cubicBezTo>
                  <a:pt x="3010170" y="701953"/>
                  <a:pt x="2990105" y="667524"/>
                  <a:pt x="2954687" y="643005"/>
                </a:cubicBezTo>
                <a:cubicBezTo>
                  <a:pt x="2897470" y="603125"/>
                  <a:pt x="2835796" y="572661"/>
                  <a:pt x="2765946" y="557303"/>
                </a:cubicBezTo>
                <a:cubicBezTo>
                  <a:pt x="2783780" y="507024"/>
                  <a:pt x="2828861" y="505042"/>
                  <a:pt x="2868738" y="498354"/>
                </a:cubicBezTo>
                <a:cubicBezTo>
                  <a:pt x="2920011" y="489684"/>
                  <a:pt x="2965833" y="507765"/>
                  <a:pt x="3003481" y="541698"/>
                </a:cubicBezTo>
                <a:cubicBezTo>
                  <a:pt x="3035929" y="570926"/>
                  <a:pt x="3064661" y="604612"/>
                  <a:pt x="3094878" y="636316"/>
                </a:cubicBezTo>
                <a:cubicBezTo>
                  <a:pt x="3143178" y="687339"/>
                  <a:pt x="3195688" y="732173"/>
                  <a:pt x="3272224" y="719540"/>
                </a:cubicBezTo>
                <a:cubicBezTo>
                  <a:pt x="3309129" y="713348"/>
                  <a:pt x="3345540" y="699725"/>
                  <a:pt x="3379722" y="683873"/>
                </a:cubicBezTo>
                <a:cubicBezTo>
                  <a:pt x="3494154" y="630868"/>
                  <a:pt x="3535766" y="635078"/>
                  <a:pt x="3623449" y="726722"/>
                </a:cubicBezTo>
                <a:cubicBezTo>
                  <a:pt x="3699737" y="806727"/>
                  <a:pt x="3788906" y="858990"/>
                  <a:pt x="3898630" y="875089"/>
                </a:cubicBezTo>
                <a:cubicBezTo>
                  <a:pt x="3977644" y="886731"/>
                  <a:pt x="4054179" y="876823"/>
                  <a:pt x="4127992" y="846604"/>
                </a:cubicBezTo>
                <a:cubicBezTo>
                  <a:pt x="4137652" y="842641"/>
                  <a:pt x="4147560" y="838925"/>
                  <a:pt x="4157218" y="835212"/>
                </a:cubicBezTo>
                <a:cubicBezTo>
                  <a:pt x="4158705" y="837193"/>
                  <a:pt x="4159943" y="839422"/>
                  <a:pt x="4161430" y="841403"/>
                </a:cubicBezTo>
                <a:cubicBezTo>
                  <a:pt x="4134680" y="861465"/>
                  <a:pt x="4109414" y="884006"/>
                  <a:pt x="4081179" y="901343"/>
                </a:cubicBezTo>
                <a:cubicBezTo>
                  <a:pt x="3952131" y="979862"/>
                  <a:pt x="3815656" y="982587"/>
                  <a:pt x="3675216" y="938001"/>
                </a:cubicBezTo>
                <a:cubicBezTo>
                  <a:pt x="3612550" y="917939"/>
                  <a:pt x="3549883" y="903574"/>
                  <a:pt x="3483008" y="906793"/>
                </a:cubicBezTo>
                <a:cubicBezTo>
                  <a:pt x="3459477" y="908031"/>
                  <a:pt x="3432974" y="898373"/>
                  <a:pt x="3412168" y="886234"/>
                </a:cubicBezTo>
                <a:cubicBezTo>
                  <a:pt x="3386161" y="871373"/>
                  <a:pt x="3382445" y="840165"/>
                  <a:pt x="3396565" y="813662"/>
                </a:cubicBezTo>
                <a:cubicBezTo>
                  <a:pt x="3412664" y="783195"/>
                  <a:pt x="3468891" y="760408"/>
                  <a:pt x="3501336" y="772794"/>
                </a:cubicBezTo>
                <a:cubicBezTo>
                  <a:pt x="3510253" y="776260"/>
                  <a:pt x="3516447" y="786168"/>
                  <a:pt x="3524124" y="793103"/>
                </a:cubicBezTo>
                <a:cubicBezTo>
                  <a:pt x="3516694" y="799297"/>
                  <a:pt x="3509262" y="805736"/>
                  <a:pt x="3501586" y="811433"/>
                </a:cubicBezTo>
                <a:cubicBezTo>
                  <a:pt x="3494650" y="816634"/>
                  <a:pt x="3486971" y="820844"/>
                  <a:pt x="3479539" y="825304"/>
                </a:cubicBezTo>
                <a:cubicBezTo>
                  <a:pt x="3487466" y="831496"/>
                  <a:pt x="3496382" y="843632"/>
                  <a:pt x="3502824" y="842394"/>
                </a:cubicBezTo>
                <a:cubicBezTo>
                  <a:pt x="3520657" y="839175"/>
                  <a:pt x="3542948" y="834715"/>
                  <a:pt x="3553352" y="822332"/>
                </a:cubicBezTo>
                <a:cubicBezTo>
                  <a:pt x="3562516" y="811184"/>
                  <a:pt x="3564994" y="784186"/>
                  <a:pt x="3557562" y="772297"/>
                </a:cubicBezTo>
                <a:cubicBezTo>
                  <a:pt x="3546911" y="755207"/>
                  <a:pt x="3526105" y="738611"/>
                  <a:pt x="3506786" y="733907"/>
                </a:cubicBezTo>
                <a:cubicBezTo>
                  <a:pt x="3457002" y="721768"/>
                  <a:pt x="3411674" y="736877"/>
                  <a:pt x="3376254" y="774528"/>
                </a:cubicBezTo>
                <a:cubicBezTo>
                  <a:pt x="3326962" y="826789"/>
                  <a:pt x="3342074" y="892676"/>
                  <a:pt x="3413902" y="938250"/>
                </a:cubicBezTo>
                <a:cubicBezTo>
                  <a:pt x="3335385" y="999924"/>
                  <a:pt x="3270242" y="1080672"/>
                  <a:pt x="3163984" y="1096275"/>
                </a:cubicBezTo>
                <a:cubicBezTo>
                  <a:pt x="3142931" y="1099494"/>
                  <a:pt x="3121135" y="1100982"/>
                  <a:pt x="3100079" y="1098753"/>
                </a:cubicBezTo>
                <a:cubicBezTo>
                  <a:pt x="3052276" y="1093799"/>
                  <a:pt x="3021315" y="1061104"/>
                  <a:pt x="3019334" y="1017261"/>
                </a:cubicBezTo>
                <a:cubicBezTo>
                  <a:pt x="3017105" y="967723"/>
                  <a:pt x="3046578" y="925865"/>
                  <a:pt x="3090421" y="915957"/>
                </a:cubicBezTo>
                <a:cubicBezTo>
                  <a:pt x="3117419" y="910012"/>
                  <a:pt x="3146398" y="923636"/>
                  <a:pt x="3159774" y="947911"/>
                </a:cubicBezTo>
                <a:cubicBezTo>
                  <a:pt x="3171166" y="968717"/>
                  <a:pt x="3166213" y="986301"/>
                  <a:pt x="3147388" y="998687"/>
                </a:cubicBezTo>
                <a:cubicBezTo>
                  <a:pt x="3129555" y="1010576"/>
                  <a:pt x="3111474" y="1008841"/>
                  <a:pt x="3098594" y="990513"/>
                </a:cubicBezTo>
                <a:cubicBezTo>
                  <a:pt x="3088440" y="975899"/>
                  <a:pt x="3076301" y="963760"/>
                  <a:pt x="3062183" y="980356"/>
                </a:cubicBezTo>
                <a:cubicBezTo>
                  <a:pt x="3056735" y="986797"/>
                  <a:pt x="3061192" y="1008097"/>
                  <a:pt x="3068128" y="1017511"/>
                </a:cubicBezTo>
                <a:cubicBezTo>
                  <a:pt x="3094631" y="1053672"/>
                  <a:pt x="3149866" y="1056151"/>
                  <a:pt x="3182065" y="1024693"/>
                </a:cubicBezTo>
                <a:cubicBezTo>
                  <a:pt x="3215007" y="992742"/>
                  <a:pt x="3214266" y="938744"/>
                  <a:pt x="3180083" y="906546"/>
                </a:cubicBezTo>
                <a:cubicBezTo>
                  <a:pt x="3112712" y="842888"/>
                  <a:pt x="3001994" y="880043"/>
                  <a:pt x="2978216" y="974412"/>
                </a:cubicBezTo>
                <a:cubicBezTo>
                  <a:pt x="2975740" y="984566"/>
                  <a:pt x="2973512" y="994971"/>
                  <a:pt x="2972521" y="998934"/>
                </a:cubicBezTo>
                <a:cubicBezTo>
                  <a:pt x="2914560" y="997449"/>
                  <a:pt x="2860068" y="993980"/>
                  <a:pt x="2805824" y="995218"/>
                </a:cubicBezTo>
                <a:cubicBezTo>
                  <a:pt x="2757030" y="996455"/>
                  <a:pt x="2716162" y="1036335"/>
                  <a:pt x="2705263" y="1086864"/>
                </a:cubicBezTo>
                <a:cubicBezTo>
                  <a:pt x="2695109" y="1133430"/>
                  <a:pt x="2716905" y="1185690"/>
                  <a:pt x="2756039" y="1208727"/>
                </a:cubicBezTo>
                <a:cubicBezTo>
                  <a:pt x="2795669" y="1232256"/>
                  <a:pt x="2860068" y="1225817"/>
                  <a:pt x="2893507" y="1195351"/>
                </a:cubicBezTo>
                <a:cubicBezTo>
                  <a:pt x="2915304" y="1175288"/>
                  <a:pt x="2922486" y="1148785"/>
                  <a:pt x="2912332" y="1123522"/>
                </a:cubicBezTo>
                <a:cubicBezTo>
                  <a:pt x="2906140" y="1108164"/>
                  <a:pt x="2887810" y="1094790"/>
                  <a:pt x="2871958" y="1087605"/>
                </a:cubicBezTo>
                <a:cubicBezTo>
                  <a:pt x="2863041" y="1083395"/>
                  <a:pt x="2845951" y="1090827"/>
                  <a:pt x="2835547" y="1097762"/>
                </a:cubicBezTo>
                <a:cubicBezTo>
                  <a:pt x="2829852" y="1101478"/>
                  <a:pt x="2830346" y="1114605"/>
                  <a:pt x="2828117" y="1123522"/>
                </a:cubicBezTo>
                <a:cubicBezTo>
                  <a:pt x="2835796" y="1123025"/>
                  <a:pt x="2843473" y="1121541"/>
                  <a:pt x="2850905" y="1121788"/>
                </a:cubicBezTo>
                <a:cubicBezTo>
                  <a:pt x="2860812" y="1122284"/>
                  <a:pt x="2872454" y="1121541"/>
                  <a:pt x="2879637" y="1126494"/>
                </a:cubicBezTo>
                <a:cubicBezTo>
                  <a:pt x="2883353" y="1128970"/>
                  <a:pt x="2881122" y="1144575"/>
                  <a:pt x="2877158" y="1152007"/>
                </a:cubicBezTo>
                <a:cubicBezTo>
                  <a:pt x="2862297" y="1180739"/>
                  <a:pt x="2836043" y="1190397"/>
                  <a:pt x="2799632" y="1182224"/>
                </a:cubicBezTo>
                <a:cubicBezTo>
                  <a:pt x="2767928" y="1175288"/>
                  <a:pt x="2747866" y="1151510"/>
                  <a:pt x="2745388" y="1118072"/>
                </a:cubicBezTo>
                <a:cubicBezTo>
                  <a:pt x="2742415" y="1076956"/>
                  <a:pt x="2767681" y="1039802"/>
                  <a:pt x="2808302" y="1036829"/>
                </a:cubicBezTo>
                <a:cubicBezTo>
                  <a:pt x="2857593" y="1033113"/>
                  <a:pt x="2907625" y="1034848"/>
                  <a:pt x="2956916" y="1037077"/>
                </a:cubicBezTo>
                <a:cubicBezTo>
                  <a:pt x="2981188" y="1038317"/>
                  <a:pt x="3003234" y="1078938"/>
                  <a:pt x="2999022" y="1107670"/>
                </a:cubicBezTo>
                <a:cubicBezTo>
                  <a:pt x="2985895" y="1197582"/>
                  <a:pt x="2921742" y="1262722"/>
                  <a:pt x="2830099" y="1276099"/>
                </a:cubicBezTo>
                <a:cubicBezTo>
                  <a:pt x="2738949" y="1289473"/>
                  <a:pt x="2652506" y="1282290"/>
                  <a:pt x="2582409" y="1212194"/>
                </a:cubicBezTo>
                <a:cubicBezTo>
                  <a:pt x="2548227" y="1178014"/>
                  <a:pt x="2547486" y="1174298"/>
                  <a:pt x="2567301" y="1129467"/>
                </a:cubicBezTo>
                <a:cubicBezTo>
                  <a:pt x="2619811" y="1010576"/>
                  <a:pt x="2580922" y="907290"/>
                  <a:pt x="2461290" y="855768"/>
                </a:cubicBezTo>
                <a:cubicBezTo>
                  <a:pt x="2423144" y="839422"/>
                  <a:pt x="2382029" y="828523"/>
                  <a:pt x="2341408" y="818863"/>
                </a:cubicBezTo>
                <a:cubicBezTo>
                  <a:pt x="2294593" y="807717"/>
                  <a:pt x="2255459" y="822826"/>
                  <a:pt x="2224002" y="860475"/>
                </a:cubicBezTo>
                <a:cubicBezTo>
                  <a:pt x="2160346" y="936269"/>
                  <a:pt x="2165053" y="1053672"/>
                  <a:pt x="2235397" y="1111136"/>
                </a:cubicBezTo>
                <a:cubicBezTo>
                  <a:pt x="2304253" y="1167362"/>
                  <a:pt x="2404320" y="1152748"/>
                  <a:pt x="2436024" y="1081663"/>
                </a:cubicBezTo>
                <a:cubicBezTo>
                  <a:pt x="2449895" y="1050453"/>
                  <a:pt x="2447666" y="1020234"/>
                  <a:pt x="2426613" y="993236"/>
                </a:cubicBezTo>
                <a:cubicBezTo>
                  <a:pt x="2408530" y="969955"/>
                  <a:pt x="2382770" y="965001"/>
                  <a:pt x="2355278" y="970696"/>
                </a:cubicBezTo>
                <a:cubicBezTo>
                  <a:pt x="2344380" y="972927"/>
                  <a:pt x="2331747" y="978128"/>
                  <a:pt x="2325059" y="986301"/>
                </a:cubicBezTo>
                <a:cubicBezTo>
                  <a:pt x="2319362" y="993236"/>
                  <a:pt x="2321343" y="1006366"/>
                  <a:pt x="2319858" y="1016520"/>
                </a:cubicBezTo>
                <a:cubicBezTo>
                  <a:pt x="2329269" y="1016767"/>
                  <a:pt x="2342149" y="1021474"/>
                  <a:pt x="2347846" y="1016767"/>
                </a:cubicBezTo>
                <a:cubicBezTo>
                  <a:pt x="2365927" y="1002650"/>
                  <a:pt x="2380048" y="1005622"/>
                  <a:pt x="2393421" y="1021224"/>
                </a:cubicBezTo>
                <a:cubicBezTo>
                  <a:pt x="2407539" y="1037820"/>
                  <a:pt x="2405310" y="1055160"/>
                  <a:pt x="2392678" y="1072003"/>
                </a:cubicBezTo>
                <a:cubicBezTo>
                  <a:pt x="2372121" y="1099247"/>
                  <a:pt x="2329519" y="1109404"/>
                  <a:pt x="2294346" y="1095531"/>
                </a:cubicBezTo>
                <a:cubicBezTo>
                  <a:pt x="2246295" y="1076460"/>
                  <a:pt x="2215332" y="1020234"/>
                  <a:pt x="2226230" y="969458"/>
                </a:cubicBezTo>
                <a:cubicBezTo>
                  <a:pt x="2230193" y="951624"/>
                  <a:pt x="2235644" y="933544"/>
                  <a:pt x="2243570" y="916948"/>
                </a:cubicBezTo>
                <a:cubicBezTo>
                  <a:pt x="2267595" y="866669"/>
                  <a:pt x="2296327" y="852301"/>
                  <a:pt x="2349581" y="866916"/>
                </a:cubicBezTo>
                <a:cubicBezTo>
                  <a:pt x="2387974" y="877567"/>
                  <a:pt x="2426613" y="889703"/>
                  <a:pt x="2462031" y="907040"/>
                </a:cubicBezTo>
                <a:cubicBezTo>
                  <a:pt x="2539560" y="945186"/>
                  <a:pt x="2563585" y="1011813"/>
                  <a:pt x="2533862" y="1093056"/>
                </a:cubicBezTo>
                <a:cubicBezTo>
                  <a:pt x="2473179" y="1258265"/>
                  <a:pt x="2288401" y="1331581"/>
                  <a:pt x="2126660" y="1254302"/>
                </a:cubicBezTo>
                <a:cubicBezTo>
                  <a:pt x="2121460" y="1251824"/>
                  <a:pt x="2116256" y="1249101"/>
                  <a:pt x="2111055" y="1246376"/>
                </a:cubicBezTo>
                <a:cubicBezTo>
                  <a:pt x="2058792" y="1219129"/>
                  <a:pt x="2058792" y="1219129"/>
                  <a:pt x="2074894" y="1163646"/>
                </a:cubicBezTo>
                <a:cubicBezTo>
                  <a:pt x="2100654" y="1074725"/>
                  <a:pt x="2058792" y="988529"/>
                  <a:pt x="1971358" y="950139"/>
                </a:cubicBezTo>
                <a:cubicBezTo>
                  <a:pt x="1893585" y="916207"/>
                  <a:pt x="1792031" y="948405"/>
                  <a:pt x="1747944" y="1021474"/>
                </a:cubicBezTo>
                <a:cubicBezTo>
                  <a:pt x="1702369" y="1096772"/>
                  <a:pt x="1746953" y="1201048"/>
                  <a:pt x="1830918" y="1214672"/>
                </a:cubicBezTo>
                <a:cubicBezTo>
                  <a:pt x="1879962" y="1222598"/>
                  <a:pt x="1931481" y="1190644"/>
                  <a:pt x="1945105" y="1143584"/>
                </a:cubicBezTo>
                <a:cubicBezTo>
                  <a:pt x="1954516" y="1111383"/>
                  <a:pt x="1938169" y="1082404"/>
                  <a:pt x="1906215" y="1077700"/>
                </a:cubicBezTo>
                <a:cubicBezTo>
                  <a:pt x="1897795" y="1076460"/>
                  <a:pt x="1888135" y="1084139"/>
                  <a:pt x="1878971" y="1087605"/>
                </a:cubicBezTo>
                <a:cubicBezTo>
                  <a:pt x="1883181" y="1095781"/>
                  <a:pt x="1885410" y="1108411"/>
                  <a:pt x="1892098" y="1111633"/>
                </a:cubicBezTo>
                <a:cubicBezTo>
                  <a:pt x="1912904" y="1121788"/>
                  <a:pt x="1906712" y="1133430"/>
                  <a:pt x="1897299" y="1146557"/>
                </a:cubicBezTo>
                <a:cubicBezTo>
                  <a:pt x="1880952" y="1169591"/>
                  <a:pt x="1856927" y="1174051"/>
                  <a:pt x="1831909" y="1168847"/>
                </a:cubicBezTo>
                <a:cubicBezTo>
                  <a:pt x="1802186" y="1162656"/>
                  <a:pt x="1782620" y="1140115"/>
                  <a:pt x="1779648" y="1112127"/>
                </a:cubicBezTo>
                <a:cubicBezTo>
                  <a:pt x="1777170" y="1088846"/>
                  <a:pt x="1781630" y="1060361"/>
                  <a:pt x="1793519" y="1040545"/>
                </a:cubicBezTo>
                <a:cubicBezTo>
                  <a:pt x="1827699" y="983825"/>
                  <a:pt x="1905968" y="965992"/>
                  <a:pt x="1964176" y="997199"/>
                </a:cubicBezTo>
                <a:cubicBezTo>
                  <a:pt x="2025603" y="1030144"/>
                  <a:pt x="2053344" y="1099000"/>
                  <a:pt x="2026594" y="1161665"/>
                </a:cubicBezTo>
                <a:cubicBezTo>
                  <a:pt x="1987458" y="1253064"/>
                  <a:pt x="1913894" y="1301858"/>
                  <a:pt x="1817544" y="1315232"/>
                </a:cubicBezTo>
                <a:cubicBezTo>
                  <a:pt x="1689983" y="1333066"/>
                  <a:pt x="1598090" y="1269907"/>
                  <a:pt x="1527252" y="1153989"/>
                </a:cubicBezTo>
                <a:cubicBezTo>
                  <a:pt x="1505702" y="1122035"/>
                  <a:pt x="1502483" y="1081414"/>
                  <a:pt x="1506199" y="1040051"/>
                </a:cubicBezTo>
                <a:cubicBezTo>
                  <a:pt x="1578275" y="1031382"/>
                  <a:pt x="1643418" y="1010329"/>
                  <a:pt x="1697166" y="962523"/>
                </a:cubicBezTo>
                <a:cubicBezTo>
                  <a:pt x="1790546" y="879299"/>
                  <a:pt x="1814075" y="737870"/>
                  <a:pt x="1756611" y="612291"/>
                </a:cubicBezTo>
                <a:cubicBezTo>
                  <a:pt x="1718221" y="528571"/>
                  <a:pt x="1654069" y="475813"/>
                  <a:pt x="1564157" y="456492"/>
                </a:cubicBezTo>
                <a:cubicBezTo>
                  <a:pt x="1474989" y="437421"/>
                  <a:pt x="1397957" y="472097"/>
                  <a:pt x="1354363" y="552102"/>
                </a:cubicBezTo>
                <a:cubicBezTo>
                  <a:pt x="1342474" y="574146"/>
                  <a:pt x="1327119" y="583062"/>
                  <a:pt x="1304578" y="585044"/>
                </a:cubicBezTo>
                <a:cubicBezTo>
                  <a:pt x="1257022" y="589504"/>
                  <a:pt x="1208972" y="585294"/>
                  <a:pt x="1168598" y="560525"/>
                </a:cubicBezTo>
                <a:cubicBezTo>
                  <a:pt x="1126489" y="534515"/>
                  <a:pt x="1110143" y="488446"/>
                  <a:pt x="1104445" y="440890"/>
                </a:cubicBezTo>
                <a:cubicBezTo>
                  <a:pt x="1092803" y="344043"/>
                  <a:pt x="1135159" y="266020"/>
                  <a:pt x="1222842" y="222674"/>
                </a:cubicBezTo>
                <a:cubicBezTo>
                  <a:pt x="1286992" y="190969"/>
                  <a:pt x="1354363" y="172145"/>
                  <a:pt x="1426442" y="188988"/>
                </a:cubicBezTo>
                <a:cubicBezTo>
                  <a:pt x="1480190" y="201621"/>
                  <a:pt x="1511153" y="241748"/>
                  <a:pt x="1506693" y="288807"/>
                </a:cubicBezTo>
                <a:cubicBezTo>
                  <a:pt x="1501986" y="337107"/>
                  <a:pt x="1457899" y="379463"/>
                  <a:pt x="1409352" y="382435"/>
                </a:cubicBezTo>
                <a:cubicBezTo>
                  <a:pt x="1369474" y="384911"/>
                  <a:pt x="1334301" y="346271"/>
                  <a:pt x="1345200" y="308128"/>
                </a:cubicBezTo>
                <a:cubicBezTo>
                  <a:pt x="1348172" y="297971"/>
                  <a:pt x="1364521" y="288064"/>
                  <a:pt x="1376410" y="285091"/>
                </a:cubicBezTo>
                <a:cubicBezTo>
                  <a:pt x="1386068" y="282863"/>
                  <a:pt x="1397957" y="292027"/>
                  <a:pt x="1409105" y="294505"/>
                </a:cubicBezTo>
                <a:cubicBezTo>
                  <a:pt x="1419753" y="296733"/>
                  <a:pt x="1431148" y="296733"/>
                  <a:pt x="1442047" y="297971"/>
                </a:cubicBezTo>
                <a:cubicBezTo>
                  <a:pt x="1438578" y="286332"/>
                  <a:pt x="1438578" y="271470"/>
                  <a:pt x="1431148" y="263295"/>
                </a:cubicBezTo>
                <a:cubicBezTo>
                  <a:pt x="1409599" y="239766"/>
                  <a:pt x="1371703" y="236297"/>
                  <a:pt x="1341733" y="251902"/>
                </a:cubicBezTo>
                <a:cubicBezTo>
                  <a:pt x="1311267" y="267754"/>
                  <a:pt x="1295662" y="295990"/>
                  <a:pt x="1299625" y="328685"/>
                </a:cubicBezTo>
                <a:cubicBezTo>
                  <a:pt x="1307798" y="396056"/>
                  <a:pt x="1361052" y="435192"/>
                  <a:pt x="1427929" y="422807"/>
                </a:cubicBezTo>
                <a:cubicBezTo>
                  <a:pt x="1512638" y="407204"/>
                  <a:pt x="1564404" y="327447"/>
                  <a:pt x="1545829" y="244470"/>
                </a:cubicBezTo>
                <a:cubicBezTo>
                  <a:pt x="1543104" y="232831"/>
                  <a:pt x="1546820" y="217720"/>
                  <a:pt x="1552268" y="206821"/>
                </a:cubicBezTo>
                <a:cubicBezTo>
                  <a:pt x="1559203" y="193200"/>
                  <a:pt x="1569358" y="180321"/>
                  <a:pt x="1581000" y="170163"/>
                </a:cubicBezTo>
                <a:cubicBezTo>
                  <a:pt x="1669177" y="93381"/>
                  <a:pt x="1762805" y="24028"/>
                  <a:pt x="1881943" y="4460"/>
                </a:cubicBezTo>
                <a:cubicBezTo>
                  <a:pt x="1908012" y="187"/>
                  <a:pt x="1933137" y="-1020"/>
                  <a:pt x="1957217" y="857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3DE4D94-EC9D-49D5-B9A7-161A05899361}"/>
              </a:ext>
            </a:extLst>
          </p:cNvPr>
          <p:cNvSpPr/>
          <p:nvPr/>
        </p:nvSpPr>
        <p:spPr>
          <a:xfrm>
            <a:off x="1049883" y="4002417"/>
            <a:ext cx="4742829" cy="1530734"/>
          </a:xfrm>
          <a:custGeom>
            <a:avLst/>
            <a:gdLst>
              <a:gd name="connsiteX0" fmla="*/ 453295 w 1679402"/>
              <a:gd name="connsiteY0" fmla="*/ 214595 h 542022"/>
              <a:gd name="connsiteX1" fmla="*/ 493586 w 1679402"/>
              <a:gd name="connsiteY1" fmla="*/ 90389 h 542022"/>
              <a:gd name="connsiteX2" fmla="*/ 623411 w 1679402"/>
              <a:gd name="connsiteY2" fmla="*/ 89055 h 542022"/>
              <a:gd name="connsiteX3" fmla="*/ 704374 w 1679402"/>
              <a:gd name="connsiteY3" fmla="*/ 22095 h 542022"/>
              <a:gd name="connsiteX4" fmla="*/ 815912 w 1679402"/>
              <a:gd name="connsiteY4" fmla="*/ 4854 h 542022"/>
              <a:gd name="connsiteX5" fmla="*/ 895255 w 1679402"/>
              <a:gd name="connsiteY5" fmla="*/ 83150 h 542022"/>
              <a:gd name="connsiteX6" fmla="*/ 897541 w 1679402"/>
              <a:gd name="connsiteY6" fmla="*/ 89532 h 542022"/>
              <a:gd name="connsiteX7" fmla="*/ 971550 w 1679402"/>
              <a:gd name="connsiteY7" fmla="*/ 46383 h 542022"/>
              <a:gd name="connsiteX8" fmla="*/ 1054132 w 1679402"/>
              <a:gd name="connsiteY8" fmla="*/ 43526 h 542022"/>
              <a:gd name="connsiteX9" fmla="*/ 1132808 w 1679402"/>
              <a:gd name="connsiteY9" fmla="*/ 136014 h 542022"/>
              <a:gd name="connsiteX10" fmla="*/ 1130141 w 1679402"/>
              <a:gd name="connsiteY10" fmla="*/ 192592 h 542022"/>
              <a:gd name="connsiteX11" fmla="*/ 1168908 w 1679402"/>
              <a:gd name="connsiteY11" fmla="*/ 192878 h 542022"/>
              <a:gd name="connsiteX12" fmla="*/ 1211294 w 1679402"/>
              <a:gd name="connsiteY12" fmla="*/ 216690 h 542022"/>
              <a:gd name="connsiteX13" fmla="*/ 1245870 w 1679402"/>
              <a:gd name="connsiteY13" fmla="*/ 253743 h 542022"/>
              <a:gd name="connsiteX14" fmla="*/ 1325404 w 1679402"/>
              <a:gd name="connsiteY14" fmla="*/ 267173 h 542022"/>
              <a:gd name="connsiteX15" fmla="*/ 1364742 w 1679402"/>
              <a:gd name="connsiteY15" fmla="*/ 250695 h 542022"/>
              <a:gd name="connsiteX16" fmla="*/ 1423607 w 1679402"/>
              <a:gd name="connsiteY16" fmla="*/ 265268 h 542022"/>
              <a:gd name="connsiteX17" fmla="*/ 1463135 w 1679402"/>
              <a:gd name="connsiteY17" fmla="*/ 300415 h 542022"/>
              <a:gd name="connsiteX18" fmla="*/ 1662113 w 1679402"/>
              <a:gd name="connsiteY18" fmla="*/ 302701 h 542022"/>
              <a:gd name="connsiteX19" fmla="*/ 1666494 w 1679402"/>
              <a:gd name="connsiteY19" fmla="*/ 299272 h 542022"/>
              <a:gd name="connsiteX20" fmla="*/ 1677257 w 1679402"/>
              <a:gd name="connsiteY20" fmla="*/ 298510 h 542022"/>
              <a:gd name="connsiteX21" fmla="*/ 1678781 w 1679402"/>
              <a:gd name="connsiteY21" fmla="*/ 309083 h 542022"/>
              <a:gd name="connsiteX22" fmla="*/ 1639824 w 1679402"/>
              <a:gd name="connsiteY22" fmla="*/ 360804 h 542022"/>
              <a:gd name="connsiteX23" fmla="*/ 1477232 w 1679402"/>
              <a:gd name="connsiteY23" fmla="*/ 400237 h 542022"/>
              <a:gd name="connsiteX24" fmla="*/ 1422083 w 1679402"/>
              <a:gd name="connsiteY24" fmla="*/ 384997 h 542022"/>
              <a:gd name="connsiteX25" fmla="*/ 1352455 w 1679402"/>
              <a:gd name="connsiteY25" fmla="*/ 398713 h 542022"/>
              <a:gd name="connsiteX26" fmla="*/ 1306259 w 1679402"/>
              <a:gd name="connsiteY26" fmla="*/ 434527 h 542022"/>
              <a:gd name="connsiteX27" fmla="*/ 1225201 w 1679402"/>
              <a:gd name="connsiteY27" fmla="*/ 453482 h 542022"/>
              <a:gd name="connsiteX28" fmla="*/ 1206341 w 1679402"/>
              <a:gd name="connsiteY28" fmla="*/ 447195 h 542022"/>
              <a:gd name="connsiteX29" fmla="*/ 1203484 w 1679402"/>
              <a:gd name="connsiteY29" fmla="*/ 454911 h 542022"/>
              <a:gd name="connsiteX30" fmla="*/ 1126046 w 1679402"/>
              <a:gd name="connsiteY30" fmla="*/ 524824 h 542022"/>
              <a:gd name="connsiteX31" fmla="*/ 1044702 w 1679402"/>
              <a:gd name="connsiteY31" fmla="*/ 513680 h 542022"/>
              <a:gd name="connsiteX32" fmla="*/ 1010412 w 1679402"/>
              <a:gd name="connsiteY32" fmla="*/ 479199 h 542022"/>
              <a:gd name="connsiteX33" fmla="*/ 822960 w 1679402"/>
              <a:gd name="connsiteY33" fmla="*/ 495487 h 542022"/>
              <a:gd name="connsiteX34" fmla="*/ 673513 w 1679402"/>
              <a:gd name="connsiteY34" fmla="*/ 528158 h 542022"/>
              <a:gd name="connsiteX35" fmla="*/ 602647 w 1679402"/>
              <a:gd name="connsiteY35" fmla="*/ 417001 h 542022"/>
              <a:gd name="connsiteX36" fmla="*/ 565976 w 1679402"/>
              <a:gd name="connsiteY36" fmla="*/ 408143 h 542022"/>
              <a:gd name="connsiteX37" fmla="*/ 511302 w 1679402"/>
              <a:gd name="connsiteY37" fmla="*/ 366328 h 542022"/>
              <a:gd name="connsiteX38" fmla="*/ 466820 w 1679402"/>
              <a:gd name="connsiteY38" fmla="*/ 355660 h 542022"/>
              <a:gd name="connsiteX39" fmla="*/ 369665 w 1679402"/>
              <a:gd name="connsiteY39" fmla="*/ 354898 h 542022"/>
              <a:gd name="connsiteX40" fmla="*/ 308324 w 1679402"/>
              <a:gd name="connsiteY40" fmla="*/ 329562 h 542022"/>
              <a:gd name="connsiteX41" fmla="*/ 200787 w 1679402"/>
              <a:gd name="connsiteY41" fmla="*/ 332514 h 542022"/>
              <a:gd name="connsiteX42" fmla="*/ 135065 w 1679402"/>
              <a:gd name="connsiteY42" fmla="*/ 351660 h 542022"/>
              <a:gd name="connsiteX43" fmla="*/ 40577 w 1679402"/>
              <a:gd name="connsiteY43" fmla="*/ 325085 h 542022"/>
              <a:gd name="connsiteX44" fmla="*/ 3810 w 1679402"/>
              <a:gd name="connsiteY44" fmla="*/ 297748 h 542022"/>
              <a:gd name="connsiteX45" fmla="*/ 0 w 1679402"/>
              <a:gd name="connsiteY45" fmla="*/ 289366 h 542022"/>
              <a:gd name="connsiteX46" fmla="*/ 10382 w 1679402"/>
              <a:gd name="connsiteY46" fmla="*/ 285175 h 542022"/>
              <a:gd name="connsiteX47" fmla="*/ 74390 w 1679402"/>
              <a:gd name="connsiteY47" fmla="*/ 288223 h 542022"/>
              <a:gd name="connsiteX48" fmla="*/ 167354 w 1679402"/>
              <a:gd name="connsiteY48" fmla="*/ 261458 h 542022"/>
              <a:gd name="connsiteX49" fmla="*/ 251746 w 1679402"/>
              <a:gd name="connsiteY49" fmla="*/ 250028 h 542022"/>
              <a:gd name="connsiteX50" fmla="*/ 344234 w 1679402"/>
              <a:gd name="connsiteY50" fmla="*/ 233264 h 542022"/>
              <a:gd name="connsiteX51" fmla="*/ 453295 w 1679402"/>
              <a:gd name="connsiteY51" fmla="*/ 214595 h 542022"/>
              <a:gd name="connsiteX52" fmla="*/ 618649 w 1679402"/>
              <a:gd name="connsiteY52" fmla="*/ 415668 h 542022"/>
              <a:gd name="connsiteX53" fmla="*/ 626650 w 1679402"/>
              <a:gd name="connsiteY53" fmla="*/ 460530 h 542022"/>
              <a:gd name="connsiteX54" fmla="*/ 738283 w 1679402"/>
              <a:gd name="connsiteY54" fmla="*/ 522538 h 542022"/>
              <a:gd name="connsiteX55" fmla="*/ 818674 w 1679402"/>
              <a:gd name="connsiteY55" fmla="*/ 463483 h 542022"/>
              <a:gd name="connsiteX56" fmla="*/ 794671 w 1679402"/>
              <a:gd name="connsiteY56" fmla="*/ 400237 h 542022"/>
              <a:gd name="connsiteX57" fmla="*/ 729044 w 1679402"/>
              <a:gd name="connsiteY57" fmla="*/ 416906 h 542022"/>
              <a:gd name="connsiteX58" fmla="*/ 723709 w 1679402"/>
              <a:gd name="connsiteY58" fmla="*/ 444433 h 542022"/>
              <a:gd name="connsiteX59" fmla="*/ 743807 w 1679402"/>
              <a:gd name="connsiteY59" fmla="*/ 466245 h 542022"/>
              <a:gd name="connsiteX60" fmla="*/ 768953 w 1679402"/>
              <a:gd name="connsiteY60" fmla="*/ 457673 h 542022"/>
              <a:gd name="connsiteX61" fmla="*/ 766953 w 1679402"/>
              <a:gd name="connsiteY61" fmla="*/ 444243 h 542022"/>
              <a:gd name="connsiteX62" fmla="*/ 761905 w 1679402"/>
              <a:gd name="connsiteY62" fmla="*/ 435003 h 542022"/>
              <a:gd name="connsiteX63" fmla="*/ 772382 w 1679402"/>
              <a:gd name="connsiteY63" fmla="*/ 431193 h 542022"/>
              <a:gd name="connsiteX64" fmla="*/ 787337 w 1679402"/>
              <a:gd name="connsiteY64" fmla="*/ 456530 h 542022"/>
              <a:gd name="connsiteX65" fmla="*/ 743426 w 1679402"/>
              <a:gd name="connsiteY65" fmla="*/ 483867 h 542022"/>
              <a:gd name="connsiteX66" fmla="*/ 711518 w 1679402"/>
              <a:gd name="connsiteY66" fmla="*/ 409572 h 542022"/>
              <a:gd name="connsiteX67" fmla="*/ 797433 w 1679402"/>
              <a:gd name="connsiteY67" fmla="*/ 382140 h 542022"/>
              <a:gd name="connsiteX68" fmla="*/ 837248 w 1679402"/>
              <a:gd name="connsiteY68" fmla="*/ 464245 h 542022"/>
              <a:gd name="connsiteX69" fmla="*/ 851154 w 1679402"/>
              <a:gd name="connsiteY69" fmla="*/ 496059 h 542022"/>
              <a:gd name="connsiteX70" fmla="*/ 857155 w 1679402"/>
              <a:gd name="connsiteY70" fmla="*/ 499107 h 542022"/>
              <a:gd name="connsiteX71" fmla="*/ 1013746 w 1679402"/>
              <a:gd name="connsiteY71" fmla="*/ 437099 h 542022"/>
              <a:gd name="connsiteX72" fmla="*/ 986123 w 1679402"/>
              <a:gd name="connsiteY72" fmla="*/ 365566 h 542022"/>
              <a:gd name="connsiteX73" fmla="*/ 942880 w 1679402"/>
              <a:gd name="connsiteY73" fmla="*/ 350136 h 542022"/>
              <a:gd name="connsiteX74" fmla="*/ 902113 w 1679402"/>
              <a:gd name="connsiteY74" fmla="*/ 369376 h 542022"/>
              <a:gd name="connsiteX75" fmla="*/ 895445 w 1679402"/>
              <a:gd name="connsiteY75" fmla="*/ 389569 h 542022"/>
              <a:gd name="connsiteX76" fmla="*/ 921639 w 1679402"/>
              <a:gd name="connsiteY76" fmla="*/ 438051 h 542022"/>
              <a:gd name="connsiteX77" fmla="*/ 959453 w 1679402"/>
              <a:gd name="connsiteY77" fmla="*/ 429003 h 542022"/>
              <a:gd name="connsiteX78" fmla="*/ 959739 w 1679402"/>
              <a:gd name="connsiteY78" fmla="*/ 409476 h 542022"/>
              <a:gd name="connsiteX79" fmla="*/ 942213 w 1679402"/>
              <a:gd name="connsiteY79" fmla="*/ 407762 h 542022"/>
              <a:gd name="connsiteX80" fmla="*/ 931450 w 1679402"/>
              <a:gd name="connsiteY80" fmla="*/ 407667 h 542022"/>
              <a:gd name="connsiteX81" fmla="*/ 933450 w 1679402"/>
              <a:gd name="connsiteY81" fmla="*/ 396046 h 542022"/>
              <a:gd name="connsiteX82" fmla="*/ 945071 w 1679402"/>
              <a:gd name="connsiteY82" fmla="*/ 390045 h 542022"/>
              <a:gd name="connsiteX83" fmla="*/ 972503 w 1679402"/>
              <a:gd name="connsiteY83" fmla="*/ 398713 h 542022"/>
              <a:gd name="connsiteX84" fmla="*/ 976122 w 1679402"/>
              <a:gd name="connsiteY84" fmla="*/ 432717 h 542022"/>
              <a:gd name="connsiteX85" fmla="*/ 898970 w 1679402"/>
              <a:gd name="connsiteY85" fmla="*/ 444052 h 542022"/>
              <a:gd name="connsiteX86" fmla="*/ 894588 w 1679402"/>
              <a:gd name="connsiteY86" fmla="*/ 347659 h 542022"/>
              <a:gd name="connsiteX87" fmla="*/ 939737 w 1679402"/>
              <a:gd name="connsiteY87" fmla="*/ 331657 h 542022"/>
              <a:gd name="connsiteX88" fmla="*/ 985838 w 1679402"/>
              <a:gd name="connsiteY88" fmla="*/ 345849 h 542022"/>
              <a:gd name="connsiteX89" fmla="*/ 1026605 w 1679402"/>
              <a:gd name="connsiteY89" fmla="*/ 451101 h 542022"/>
              <a:gd name="connsiteX90" fmla="*/ 1032415 w 1679402"/>
              <a:gd name="connsiteY90" fmla="*/ 482914 h 542022"/>
              <a:gd name="connsiteX91" fmla="*/ 1127665 w 1679402"/>
              <a:gd name="connsiteY91" fmla="*/ 507489 h 542022"/>
              <a:gd name="connsiteX92" fmla="*/ 1192625 w 1679402"/>
              <a:gd name="connsiteY92" fmla="*/ 442719 h 542022"/>
              <a:gd name="connsiteX93" fmla="*/ 1176433 w 1679402"/>
              <a:gd name="connsiteY93" fmla="*/ 415572 h 542022"/>
              <a:gd name="connsiteX94" fmla="*/ 1119283 w 1679402"/>
              <a:gd name="connsiteY94" fmla="*/ 415477 h 542022"/>
              <a:gd name="connsiteX95" fmla="*/ 1095089 w 1679402"/>
              <a:gd name="connsiteY95" fmla="*/ 446719 h 542022"/>
              <a:gd name="connsiteX96" fmla="*/ 1115949 w 1679402"/>
              <a:gd name="connsiteY96" fmla="*/ 471389 h 542022"/>
              <a:gd name="connsiteX97" fmla="*/ 1145762 w 1679402"/>
              <a:gd name="connsiteY97" fmla="*/ 459768 h 542022"/>
              <a:gd name="connsiteX98" fmla="*/ 1146715 w 1679402"/>
              <a:gd name="connsiteY98" fmla="*/ 449958 h 542022"/>
              <a:gd name="connsiteX99" fmla="*/ 1135666 w 1679402"/>
              <a:gd name="connsiteY99" fmla="*/ 448148 h 542022"/>
              <a:gd name="connsiteX100" fmla="*/ 1126903 w 1679402"/>
              <a:gd name="connsiteY100" fmla="*/ 448815 h 542022"/>
              <a:gd name="connsiteX101" fmla="*/ 1129760 w 1679402"/>
              <a:gd name="connsiteY101" fmla="*/ 438909 h 542022"/>
              <a:gd name="connsiteX102" fmla="*/ 1143762 w 1679402"/>
              <a:gd name="connsiteY102" fmla="*/ 435003 h 542022"/>
              <a:gd name="connsiteX103" fmla="*/ 1159288 w 1679402"/>
              <a:gd name="connsiteY103" fmla="*/ 448815 h 542022"/>
              <a:gd name="connsiteX104" fmla="*/ 1152049 w 1679402"/>
              <a:gd name="connsiteY104" fmla="*/ 476437 h 542022"/>
              <a:gd name="connsiteX105" fmla="*/ 1099185 w 1679402"/>
              <a:gd name="connsiteY105" fmla="*/ 481581 h 542022"/>
              <a:gd name="connsiteX106" fmla="*/ 1079659 w 1679402"/>
              <a:gd name="connsiteY106" fmla="*/ 434718 h 542022"/>
              <a:gd name="connsiteX107" fmla="*/ 1118330 w 1679402"/>
              <a:gd name="connsiteY107" fmla="*/ 399475 h 542022"/>
              <a:gd name="connsiteX108" fmla="*/ 1182434 w 1679402"/>
              <a:gd name="connsiteY108" fmla="*/ 400904 h 542022"/>
              <a:gd name="connsiteX109" fmla="*/ 1184624 w 1679402"/>
              <a:gd name="connsiteY109" fmla="*/ 391474 h 542022"/>
              <a:gd name="connsiteX110" fmla="*/ 1262253 w 1679402"/>
              <a:gd name="connsiteY110" fmla="*/ 365376 h 542022"/>
              <a:gd name="connsiteX111" fmla="*/ 1263015 w 1679402"/>
              <a:gd name="connsiteY111" fmla="*/ 410810 h 542022"/>
              <a:gd name="connsiteX112" fmla="*/ 1219200 w 1679402"/>
              <a:gd name="connsiteY112" fmla="*/ 408048 h 542022"/>
              <a:gd name="connsiteX113" fmla="*/ 1216914 w 1679402"/>
              <a:gd name="connsiteY113" fmla="*/ 393760 h 542022"/>
              <a:gd name="connsiteX114" fmla="*/ 1230916 w 1679402"/>
              <a:gd name="connsiteY114" fmla="*/ 397665 h 542022"/>
              <a:gd name="connsiteX115" fmla="*/ 1249680 w 1679402"/>
              <a:gd name="connsiteY115" fmla="*/ 400809 h 542022"/>
              <a:gd name="connsiteX116" fmla="*/ 1254443 w 1679402"/>
              <a:gd name="connsiteY116" fmla="*/ 381282 h 542022"/>
              <a:gd name="connsiteX117" fmla="*/ 1227773 w 1679402"/>
              <a:gd name="connsiteY117" fmla="*/ 368995 h 542022"/>
              <a:gd name="connsiteX118" fmla="*/ 1200436 w 1679402"/>
              <a:gd name="connsiteY118" fmla="*/ 407952 h 542022"/>
              <a:gd name="connsiteX119" fmla="*/ 1231487 w 1679402"/>
              <a:gd name="connsiteY119" fmla="*/ 439290 h 542022"/>
              <a:gd name="connsiteX120" fmla="*/ 1256062 w 1679402"/>
              <a:gd name="connsiteY120" fmla="*/ 438337 h 542022"/>
              <a:gd name="connsiteX121" fmla="*/ 1352169 w 1679402"/>
              <a:gd name="connsiteY121" fmla="*/ 377568 h 542022"/>
              <a:gd name="connsiteX122" fmla="*/ 1337691 w 1679402"/>
              <a:gd name="connsiteY122" fmla="*/ 314607 h 542022"/>
              <a:gd name="connsiteX123" fmla="*/ 1387888 w 1679402"/>
              <a:gd name="connsiteY123" fmla="*/ 298986 h 542022"/>
              <a:gd name="connsiteX124" fmla="*/ 1407414 w 1679402"/>
              <a:gd name="connsiteY124" fmla="*/ 313750 h 542022"/>
              <a:gd name="connsiteX125" fmla="*/ 1405795 w 1679402"/>
              <a:gd name="connsiteY125" fmla="*/ 332991 h 542022"/>
              <a:gd name="connsiteX126" fmla="*/ 1386364 w 1679402"/>
              <a:gd name="connsiteY126" fmla="*/ 340706 h 542022"/>
              <a:gd name="connsiteX127" fmla="*/ 1377410 w 1679402"/>
              <a:gd name="connsiteY127" fmla="*/ 334134 h 542022"/>
              <a:gd name="connsiteX128" fmla="*/ 1385888 w 1679402"/>
              <a:gd name="connsiteY128" fmla="*/ 328800 h 542022"/>
              <a:gd name="connsiteX129" fmla="*/ 1394555 w 1679402"/>
              <a:gd name="connsiteY129" fmla="*/ 321751 h 542022"/>
              <a:gd name="connsiteX130" fmla="*/ 1385792 w 1679402"/>
              <a:gd name="connsiteY130" fmla="*/ 313941 h 542022"/>
              <a:gd name="connsiteX131" fmla="*/ 1345502 w 1679402"/>
              <a:gd name="connsiteY131" fmla="*/ 329657 h 542022"/>
              <a:gd name="connsiteX132" fmla="*/ 1351502 w 1679402"/>
              <a:gd name="connsiteY132" fmla="*/ 357565 h 542022"/>
              <a:gd name="connsiteX133" fmla="*/ 1378744 w 1679402"/>
              <a:gd name="connsiteY133" fmla="*/ 365471 h 542022"/>
              <a:gd name="connsiteX134" fmla="*/ 1452658 w 1679402"/>
              <a:gd name="connsiteY134" fmla="*/ 377472 h 542022"/>
              <a:gd name="connsiteX135" fmla="*/ 1608773 w 1679402"/>
              <a:gd name="connsiteY135" fmla="*/ 363375 h 542022"/>
              <a:gd name="connsiteX136" fmla="*/ 1639634 w 1679402"/>
              <a:gd name="connsiteY136" fmla="*/ 340325 h 542022"/>
              <a:gd name="connsiteX137" fmla="*/ 1638014 w 1679402"/>
              <a:gd name="connsiteY137" fmla="*/ 337944 h 542022"/>
              <a:gd name="connsiteX138" fmla="*/ 1626775 w 1679402"/>
              <a:gd name="connsiteY138" fmla="*/ 342325 h 542022"/>
              <a:gd name="connsiteX139" fmla="*/ 1538573 w 1679402"/>
              <a:gd name="connsiteY139" fmla="*/ 353279 h 542022"/>
              <a:gd name="connsiteX140" fmla="*/ 1432751 w 1679402"/>
              <a:gd name="connsiteY140" fmla="*/ 296224 h 542022"/>
              <a:gd name="connsiteX141" fmla="*/ 1339025 w 1679402"/>
              <a:gd name="connsiteY141" fmla="*/ 279746 h 542022"/>
              <a:gd name="connsiteX142" fmla="*/ 1297686 w 1679402"/>
              <a:gd name="connsiteY142" fmla="*/ 293462 h 542022"/>
              <a:gd name="connsiteX143" fmla="*/ 1229487 w 1679402"/>
              <a:gd name="connsiteY143" fmla="*/ 261458 h 542022"/>
              <a:gd name="connsiteX144" fmla="*/ 1194340 w 1679402"/>
              <a:gd name="connsiteY144" fmla="*/ 225072 h 542022"/>
              <a:gd name="connsiteX145" fmla="*/ 1142524 w 1679402"/>
              <a:gd name="connsiteY145" fmla="*/ 208404 h 542022"/>
              <a:gd name="connsiteX146" fmla="*/ 1102995 w 1679402"/>
              <a:gd name="connsiteY146" fmla="*/ 231073 h 542022"/>
              <a:gd name="connsiteX147" fmla="*/ 1175576 w 1679402"/>
              <a:gd name="connsiteY147" fmla="*/ 264030 h 542022"/>
              <a:gd name="connsiteX148" fmla="*/ 1199007 w 1679402"/>
              <a:gd name="connsiteY148" fmla="*/ 303368 h 542022"/>
              <a:gd name="connsiteX149" fmla="*/ 1187291 w 1679402"/>
              <a:gd name="connsiteY149" fmla="*/ 351469 h 542022"/>
              <a:gd name="connsiteX150" fmla="*/ 1099661 w 1679402"/>
              <a:gd name="connsiteY150" fmla="*/ 397475 h 542022"/>
              <a:gd name="connsiteX151" fmla="*/ 1058228 w 1679402"/>
              <a:gd name="connsiteY151" fmla="*/ 350993 h 542022"/>
              <a:gd name="connsiteX152" fmla="*/ 1102900 w 1679402"/>
              <a:gd name="connsiteY152" fmla="*/ 297748 h 542022"/>
              <a:gd name="connsiteX153" fmla="*/ 1131665 w 1679402"/>
              <a:gd name="connsiteY153" fmla="*/ 329466 h 542022"/>
              <a:gd name="connsiteX154" fmla="*/ 1120997 w 1679402"/>
              <a:gd name="connsiteY154" fmla="*/ 348231 h 542022"/>
              <a:gd name="connsiteX155" fmla="*/ 1110806 w 1679402"/>
              <a:gd name="connsiteY155" fmla="*/ 349374 h 542022"/>
              <a:gd name="connsiteX156" fmla="*/ 1110615 w 1679402"/>
              <a:gd name="connsiteY156" fmla="*/ 339182 h 542022"/>
              <a:gd name="connsiteX157" fmla="*/ 1112615 w 1679402"/>
              <a:gd name="connsiteY157" fmla="*/ 335277 h 542022"/>
              <a:gd name="connsiteX158" fmla="*/ 1110425 w 1679402"/>
              <a:gd name="connsiteY158" fmla="*/ 317084 h 542022"/>
              <a:gd name="connsiteX159" fmla="*/ 1093184 w 1679402"/>
              <a:gd name="connsiteY159" fmla="*/ 317179 h 542022"/>
              <a:gd name="connsiteX160" fmla="*/ 1075849 w 1679402"/>
              <a:gd name="connsiteY160" fmla="*/ 356041 h 542022"/>
              <a:gd name="connsiteX161" fmla="*/ 1103281 w 1679402"/>
              <a:gd name="connsiteY161" fmla="*/ 381378 h 542022"/>
              <a:gd name="connsiteX162" fmla="*/ 1179481 w 1679402"/>
              <a:gd name="connsiteY162" fmla="*/ 328800 h 542022"/>
              <a:gd name="connsiteX163" fmla="*/ 1163384 w 1679402"/>
              <a:gd name="connsiteY163" fmla="*/ 276031 h 542022"/>
              <a:gd name="connsiteX164" fmla="*/ 1099185 w 1679402"/>
              <a:gd name="connsiteY164" fmla="*/ 246885 h 542022"/>
              <a:gd name="connsiteX165" fmla="*/ 1076325 w 1679402"/>
              <a:gd name="connsiteY165" fmla="*/ 250314 h 542022"/>
              <a:gd name="connsiteX166" fmla="*/ 1045083 w 1679402"/>
              <a:gd name="connsiteY166" fmla="*/ 265268 h 542022"/>
              <a:gd name="connsiteX167" fmla="*/ 971931 w 1679402"/>
              <a:gd name="connsiteY167" fmla="*/ 230883 h 542022"/>
              <a:gd name="connsiteX168" fmla="*/ 1022509 w 1679402"/>
              <a:gd name="connsiteY168" fmla="*/ 122774 h 542022"/>
              <a:gd name="connsiteX169" fmla="*/ 1070420 w 1679402"/>
              <a:gd name="connsiteY169" fmla="*/ 127441 h 542022"/>
              <a:gd name="connsiteX170" fmla="*/ 1091756 w 1679402"/>
              <a:gd name="connsiteY170" fmla="*/ 168875 h 542022"/>
              <a:gd name="connsiteX171" fmla="*/ 1060133 w 1679402"/>
              <a:gd name="connsiteY171" fmla="*/ 198021 h 542022"/>
              <a:gd name="connsiteX172" fmla="*/ 1043464 w 1679402"/>
              <a:gd name="connsiteY172" fmla="*/ 191259 h 542022"/>
              <a:gd name="connsiteX173" fmla="*/ 1055942 w 1679402"/>
              <a:gd name="connsiteY173" fmla="*/ 182972 h 542022"/>
              <a:gd name="connsiteX174" fmla="*/ 1074611 w 1679402"/>
              <a:gd name="connsiteY174" fmla="*/ 166113 h 542022"/>
              <a:gd name="connsiteX175" fmla="*/ 1065181 w 1679402"/>
              <a:gd name="connsiteY175" fmla="*/ 144872 h 542022"/>
              <a:gd name="connsiteX176" fmla="*/ 1032796 w 1679402"/>
              <a:gd name="connsiteY176" fmla="*/ 137538 h 542022"/>
              <a:gd name="connsiteX177" fmla="*/ 982504 w 1679402"/>
              <a:gd name="connsiteY177" fmla="*/ 192687 h 542022"/>
              <a:gd name="connsiteX178" fmla="*/ 1038034 w 1679402"/>
              <a:gd name="connsiteY178" fmla="*/ 250409 h 542022"/>
              <a:gd name="connsiteX179" fmla="*/ 1116711 w 1679402"/>
              <a:gd name="connsiteY179" fmla="*/ 146586 h 542022"/>
              <a:gd name="connsiteX180" fmla="*/ 1051179 w 1679402"/>
              <a:gd name="connsiteY180" fmla="*/ 59909 h 542022"/>
              <a:gd name="connsiteX181" fmla="*/ 963454 w 1679402"/>
              <a:gd name="connsiteY181" fmla="*/ 66386 h 542022"/>
              <a:gd name="connsiteX182" fmla="*/ 894874 w 1679402"/>
              <a:gd name="connsiteY182" fmla="*/ 124298 h 542022"/>
              <a:gd name="connsiteX183" fmla="*/ 859536 w 1679402"/>
              <a:gd name="connsiteY183" fmla="*/ 175447 h 542022"/>
              <a:gd name="connsiteX184" fmla="*/ 870680 w 1679402"/>
              <a:gd name="connsiteY184" fmla="*/ 178686 h 542022"/>
              <a:gd name="connsiteX185" fmla="*/ 907352 w 1679402"/>
              <a:gd name="connsiteY185" fmla="*/ 201355 h 542022"/>
              <a:gd name="connsiteX186" fmla="*/ 860298 w 1679402"/>
              <a:gd name="connsiteY186" fmla="*/ 334515 h 542022"/>
              <a:gd name="connsiteX187" fmla="*/ 803624 w 1679402"/>
              <a:gd name="connsiteY187" fmla="*/ 317370 h 542022"/>
              <a:gd name="connsiteX188" fmla="*/ 794957 w 1679402"/>
              <a:gd name="connsiteY188" fmla="*/ 246694 h 542022"/>
              <a:gd name="connsiteX189" fmla="*/ 874109 w 1679402"/>
              <a:gd name="connsiteY189" fmla="*/ 227835 h 542022"/>
              <a:gd name="connsiteX190" fmla="*/ 882301 w 1679402"/>
              <a:gd name="connsiteY190" fmla="*/ 265935 h 542022"/>
              <a:gd name="connsiteX191" fmla="*/ 847820 w 1679402"/>
              <a:gd name="connsiteY191" fmla="*/ 282318 h 542022"/>
              <a:gd name="connsiteX192" fmla="*/ 839438 w 1679402"/>
              <a:gd name="connsiteY192" fmla="*/ 274888 h 542022"/>
              <a:gd name="connsiteX193" fmla="*/ 848392 w 1679402"/>
              <a:gd name="connsiteY193" fmla="*/ 268697 h 542022"/>
              <a:gd name="connsiteX194" fmla="*/ 853916 w 1679402"/>
              <a:gd name="connsiteY194" fmla="*/ 268030 h 542022"/>
              <a:gd name="connsiteX195" fmla="*/ 868966 w 1679402"/>
              <a:gd name="connsiteY195" fmla="*/ 252981 h 542022"/>
              <a:gd name="connsiteX196" fmla="*/ 853726 w 1679402"/>
              <a:gd name="connsiteY196" fmla="*/ 235836 h 542022"/>
              <a:gd name="connsiteX197" fmla="*/ 806958 w 1679402"/>
              <a:gd name="connsiteY197" fmla="*/ 269935 h 542022"/>
              <a:gd name="connsiteX198" fmla="*/ 834390 w 1679402"/>
              <a:gd name="connsiteY198" fmla="*/ 318322 h 542022"/>
              <a:gd name="connsiteX199" fmla="*/ 912876 w 1679402"/>
              <a:gd name="connsiteY199" fmla="*/ 246885 h 542022"/>
              <a:gd name="connsiteX200" fmla="*/ 845534 w 1679402"/>
              <a:gd name="connsiteY200" fmla="*/ 188401 h 542022"/>
              <a:gd name="connsiteX201" fmla="*/ 778193 w 1679402"/>
              <a:gd name="connsiteY201" fmla="*/ 190211 h 542022"/>
              <a:gd name="connsiteX202" fmla="*/ 755618 w 1679402"/>
              <a:gd name="connsiteY202" fmla="*/ 184496 h 542022"/>
              <a:gd name="connsiteX203" fmla="*/ 726186 w 1679402"/>
              <a:gd name="connsiteY203" fmla="*/ 99723 h 542022"/>
              <a:gd name="connsiteX204" fmla="*/ 800291 w 1679402"/>
              <a:gd name="connsiteY204" fmla="*/ 52575 h 542022"/>
              <a:gd name="connsiteX205" fmla="*/ 839819 w 1679402"/>
              <a:gd name="connsiteY205" fmla="*/ 97533 h 542022"/>
              <a:gd name="connsiteX206" fmla="*/ 818293 w 1679402"/>
              <a:gd name="connsiteY206" fmla="*/ 125441 h 542022"/>
              <a:gd name="connsiteX207" fmla="*/ 789623 w 1679402"/>
              <a:gd name="connsiteY207" fmla="*/ 122488 h 542022"/>
              <a:gd name="connsiteX208" fmla="*/ 785717 w 1679402"/>
              <a:gd name="connsiteY208" fmla="*/ 113154 h 542022"/>
              <a:gd name="connsiteX209" fmla="*/ 795433 w 1679402"/>
              <a:gd name="connsiteY209" fmla="*/ 110391 h 542022"/>
              <a:gd name="connsiteX210" fmla="*/ 799719 w 1679402"/>
              <a:gd name="connsiteY210" fmla="*/ 111439 h 542022"/>
              <a:gd name="connsiteX211" fmla="*/ 819722 w 1679402"/>
              <a:gd name="connsiteY211" fmla="*/ 105438 h 542022"/>
              <a:gd name="connsiteX212" fmla="*/ 821246 w 1679402"/>
              <a:gd name="connsiteY212" fmla="*/ 84864 h 542022"/>
              <a:gd name="connsiteX213" fmla="*/ 790194 w 1679402"/>
              <a:gd name="connsiteY213" fmla="*/ 67529 h 542022"/>
              <a:gd name="connsiteX214" fmla="*/ 740664 w 1679402"/>
              <a:gd name="connsiteY214" fmla="*/ 106200 h 542022"/>
              <a:gd name="connsiteX215" fmla="*/ 782193 w 1679402"/>
              <a:gd name="connsiteY215" fmla="*/ 174780 h 542022"/>
              <a:gd name="connsiteX216" fmla="*/ 811340 w 1679402"/>
              <a:gd name="connsiteY216" fmla="*/ 174590 h 542022"/>
              <a:gd name="connsiteX217" fmla="*/ 874967 w 1679402"/>
              <a:gd name="connsiteY217" fmla="*/ 131918 h 542022"/>
              <a:gd name="connsiteX218" fmla="*/ 863441 w 1679402"/>
              <a:gd name="connsiteY218" fmla="*/ 55813 h 542022"/>
              <a:gd name="connsiteX219" fmla="*/ 763048 w 1679402"/>
              <a:gd name="connsiteY219" fmla="*/ 18475 h 542022"/>
              <a:gd name="connsiteX220" fmla="*/ 647319 w 1679402"/>
              <a:gd name="connsiteY220" fmla="*/ 82197 h 542022"/>
              <a:gd name="connsiteX221" fmla="*/ 636270 w 1679402"/>
              <a:gd name="connsiteY221" fmla="*/ 96294 h 542022"/>
              <a:gd name="connsiteX222" fmla="*/ 633794 w 1679402"/>
              <a:gd name="connsiteY222" fmla="*/ 110772 h 542022"/>
              <a:gd name="connsiteX223" fmla="*/ 588455 w 1679402"/>
              <a:gd name="connsiteY223" fmla="*/ 179352 h 542022"/>
              <a:gd name="connsiteX224" fmla="*/ 539115 w 1679402"/>
              <a:gd name="connsiteY224" fmla="*/ 143157 h 542022"/>
              <a:gd name="connsiteX225" fmla="*/ 555308 w 1679402"/>
              <a:gd name="connsiteY225" fmla="*/ 113630 h 542022"/>
              <a:gd name="connsiteX226" fmla="*/ 589693 w 1679402"/>
              <a:gd name="connsiteY226" fmla="*/ 118011 h 542022"/>
              <a:gd name="connsiteX227" fmla="*/ 593884 w 1679402"/>
              <a:gd name="connsiteY227" fmla="*/ 131346 h 542022"/>
              <a:gd name="connsiteX228" fmla="*/ 581216 w 1679402"/>
              <a:gd name="connsiteY228" fmla="*/ 130013 h 542022"/>
              <a:gd name="connsiteX229" fmla="*/ 568643 w 1679402"/>
              <a:gd name="connsiteY229" fmla="*/ 126393 h 542022"/>
              <a:gd name="connsiteX230" fmla="*/ 556641 w 1679402"/>
              <a:gd name="connsiteY230" fmla="*/ 135252 h 542022"/>
              <a:gd name="connsiteX231" fmla="*/ 581311 w 1679402"/>
              <a:gd name="connsiteY231" fmla="*/ 163827 h 542022"/>
              <a:gd name="connsiteX232" fmla="*/ 618744 w 1679402"/>
              <a:gd name="connsiteY232" fmla="*/ 127822 h 542022"/>
              <a:gd name="connsiteX233" fmla="*/ 587883 w 1679402"/>
              <a:gd name="connsiteY233" fmla="*/ 89436 h 542022"/>
              <a:gd name="connsiteX234" fmla="*/ 509588 w 1679402"/>
              <a:gd name="connsiteY234" fmla="*/ 102390 h 542022"/>
              <a:gd name="connsiteX235" fmla="*/ 464058 w 1679402"/>
              <a:gd name="connsiteY235" fmla="*/ 186306 h 542022"/>
              <a:gd name="connsiteX236" fmla="*/ 488728 w 1679402"/>
              <a:gd name="connsiteY236" fmla="*/ 232311 h 542022"/>
              <a:gd name="connsiteX237" fmla="*/ 541020 w 1679402"/>
              <a:gd name="connsiteY237" fmla="*/ 241741 h 542022"/>
              <a:gd name="connsiteX238" fmla="*/ 560165 w 1679402"/>
              <a:gd name="connsiteY238" fmla="*/ 229073 h 542022"/>
              <a:gd name="connsiteX239" fmla="*/ 640842 w 1679402"/>
              <a:gd name="connsiteY239" fmla="*/ 192306 h 542022"/>
              <a:gd name="connsiteX240" fmla="*/ 714851 w 1679402"/>
              <a:gd name="connsiteY240" fmla="*/ 252219 h 542022"/>
              <a:gd name="connsiteX241" fmla="*/ 691991 w 1679402"/>
              <a:gd name="connsiteY241" fmla="*/ 386902 h 542022"/>
              <a:gd name="connsiteX242" fmla="*/ 618649 w 1679402"/>
              <a:gd name="connsiteY242" fmla="*/ 415668 h 542022"/>
              <a:gd name="connsiteX243" fmla="*/ 629507 w 1679402"/>
              <a:gd name="connsiteY243" fmla="*/ 273364 h 542022"/>
              <a:gd name="connsiteX244" fmla="*/ 625031 w 1679402"/>
              <a:gd name="connsiteY244" fmla="*/ 287461 h 542022"/>
              <a:gd name="connsiteX245" fmla="*/ 618173 w 1679402"/>
              <a:gd name="connsiteY245" fmla="*/ 291843 h 542022"/>
              <a:gd name="connsiteX246" fmla="*/ 612553 w 1679402"/>
              <a:gd name="connsiteY246" fmla="*/ 287842 h 542022"/>
              <a:gd name="connsiteX247" fmla="*/ 617601 w 1679402"/>
              <a:gd name="connsiteY247" fmla="*/ 259839 h 542022"/>
              <a:gd name="connsiteX248" fmla="*/ 638270 w 1679402"/>
              <a:gd name="connsiteY248" fmla="*/ 258600 h 542022"/>
              <a:gd name="connsiteX249" fmla="*/ 675799 w 1679402"/>
              <a:gd name="connsiteY249" fmla="*/ 304511 h 542022"/>
              <a:gd name="connsiteX250" fmla="*/ 631412 w 1679402"/>
              <a:gd name="connsiteY250" fmla="*/ 356232 h 542022"/>
              <a:gd name="connsiteX251" fmla="*/ 546830 w 1679402"/>
              <a:gd name="connsiteY251" fmla="*/ 289652 h 542022"/>
              <a:gd name="connsiteX252" fmla="*/ 546735 w 1679402"/>
              <a:gd name="connsiteY252" fmla="*/ 252504 h 542022"/>
              <a:gd name="connsiteX253" fmla="*/ 461010 w 1679402"/>
              <a:gd name="connsiteY253" fmla="*/ 239741 h 542022"/>
              <a:gd name="connsiteX254" fmla="*/ 448818 w 1679402"/>
              <a:gd name="connsiteY254" fmla="*/ 234026 h 542022"/>
              <a:gd name="connsiteX255" fmla="*/ 362903 w 1679402"/>
              <a:gd name="connsiteY255" fmla="*/ 245170 h 542022"/>
              <a:gd name="connsiteX256" fmla="*/ 248221 w 1679402"/>
              <a:gd name="connsiteY256" fmla="*/ 269554 h 542022"/>
              <a:gd name="connsiteX257" fmla="*/ 178689 w 1679402"/>
              <a:gd name="connsiteY257" fmla="*/ 277841 h 542022"/>
              <a:gd name="connsiteX258" fmla="*/ 64675 w 1679402"/>
              <a:gd name="connsiteY258" fmla="*/ 307464 h 542022"/>
              <a:gd name="connsiteX259" fmla="*/ 39338 w 1679402"/>
              <a:gd name="connsiteY259" fmla="*/ 307464 h 542022"/>
              <a:gd name="connsiteX260" fmla="*/ 155829 w 1679402"/>
              <a:gd name="connsiteY260" fmla="*/ 329181 h 542022"/>
              <a:gd name="connsiteX261" fmla="*/ 190691 w 1679402"/>
              <a:gd name="connsiteY261" fmla="*/ 316322 h 542022"/>
              <a:gd name="connsiteX262" fmla="*/ 331184 w 1679402"/>
              <a:gd name="connsiteY262" fmla="*/ 318227 h 542022"/>
              <a:gd name="connsiteX263" fmla="*/ 384239 w 1679402"/>
              <a:gd name="connsiteY263" fmla="*/ 339944 h 542022"/>
              <a:gd name="connsiteX264" fmla="*/ 456057 w 1679402"/>
              <a:gd name="connsiteY264" fmla="*/ 338134 h 542022"/>
              <a:gd name="connsiteX265" fmla="*/ 466535 w 1679402"/>
              <a:gd name="connsiteY265" fmla="*/ 334038 h 542022"/>
              <a:gd name="connsiteX266" fmla="*/ 518922 w 1679402"/>
              <a:gd name="connsiteY266" fmla="*/ 346421 h 542022"/>
              <a:gd name="connsiteX267" fmla="*/ 540258 w 1679402"/>
              <a:gd name="connsiteY267" fmla="*/ 369662 h 542022"/>
              <a:gd name="connsiteX268" fmla="*/ 644081 w 1679402"/>
              <a:gd name="connsiteY268" fmla="*/ 391284 h 542022"/>
              <a:gd name="connsiteX269" fmla="*/ 708184 w 1679402"/>
              <a:gd name="connsiteY269" fmla="*/ 313845 h 542022"/>
              <a:gd name="connsiteX270" fmla="*/ 642366 w 1679402"/>
              <a:gd name="connsiteY270" fmla="*/ 209356 h 542022"/>
              <a:gd name="connsiteX271" fmla="*/ 587026 w 1679402"/>
              <a:gd name="connsiteY271" fmla="*/ 221358 h 542022"/>
              <a:gd name="connsiteX272" fmla="*/ 565499 w 1679402"/>
              <a:gd name="connsiteY272" fmla="*/ 291938 h 542022"/>
              <a:gd name="connsiteX273" fmla="*/ 610553 w 1679402"/>
              <a:gd name="connsiteY273" fmla="*/ 341373 h 542022"/>
              <a:gd name="connsiteX274" fmla="*/ 658940 w 1679402"/>
              <a:gd name="connsiteY274" fmla="*/ 310988 h 542022"/>
              <a:gd name="connsiteX275" fmla="*/ 629507 w 1679402"/>
              <a:gd name="connsiteY275" fmla="*/ 273364 h 54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</a:cxnLst>
            <a:rect l="l" t="t" r="r" b="b"/>
            <a:pathLst>
              <a:path w="1679402" h="542022">
                <a:moveTo>
                  <a:pt x="453295" y="214595"/>
                </a:moveTo>
                <a:cubicBezTo>
                  <a:pt x="440531" y="152111"/>
                  <a:pt x="452533" y="116297"/>
                  <a:pt x="493586" y="90389"/>
                </a:cubicBezTo>
                <a:cubicBezTo>
                  <a:pt x="535781" y="63814"/>
                  <a:pt x="589693" y="62957"/>
                  <a:pt x="623411" y="89055"/>
                </a:cubicBezTo>
                <a:cubicBezTo>
                  <a:pt x="642366" y="57051"/>
                  <a:pt x="673894" y="40097"/>
                  <a:pt x="704374" y="22095"/>
                </a:cubicBezTo>
                <a:cubicBezTo>
                  <a:pt x="739045" y="1616"/>
                  <a:pt x="776573" y="-5814"/>
                  <a:pt x="815912" y="4854"/>
                </a:cubicBezTo>
                <a:cubicBezTo>
                  <a:pt x="856679" y="15903"/>
                  <a:pt x="883634" y="42002"/>
                  <a:pt x="895255" y="83150"/>
                </a:cubicBezTo>
                <a:cubicBezTo>
                  <a:pt x="895731" y="84960"/>
                  <a:pt x="896493" y="86674"/>
                  <a:pt x="897541" y="89532"/>
                </a:cubicBezTo>
                <a:cubicBezTo>
                  <a:pt x="918020" y="67243"/>
                  <a:pt x="942880" y="53527"/>
                  <a:pt x="971550" y="46383"/>
                </a:cubicBezTo>
                <a:cubicBezTo>
                  <a:pt x="998887" y="39525"/>
                  <a:pt x="1026605" y="37716"/>
                  <a:pt x="1054132" y="43526"/>
                </a:cubicBezTo>
                <a:cubicBezTo>
                  <a:pt x="1098328" y="52860"/>
                  <a:pt x="1129475" y="88960"/>
                  <a:pt x="1132808" y="136014"/>
                </a:cubicBezTo>
                <a:cubicBezTo>
                  <a:pt x="1134142" y="155349"/>
                  <a:pt x="1131094" y="175066"/>
                  <a:pt x="1130141" y="192592"/>
                </a:cubicBezTo>
                <a:cubicBezTo>
                  <a:pt x="1141000" y="192592"/>
                  <a:pt x="1155097" y="191449"/>
                  <a:pt x="1168908" y="192878"/>
                </a:cubicBezTo>
                <a:cubicBezTo>
                  <a:pt x="1186053" y="194592"/>
                  <a:pt x="1199579" y="204594"/>
                  <a:pt x="1211294" y="216690"/>
                </a:cubicBezTo>
                <a:cubicBezTo>
                  <a:pt x="1223010" y="228787"/>
                  <a:pt x="1233964" y="241741"/>
                  <a:pt x="1245870" y="253743"/>
                </a:cubicBezTo>
                <a:cubicBezTo>
                  <a:pt x="1270826" y="278889"/>
                  <a:pt x="1293781" y="282413"/>
                  <a:pt x="1325404" y="267173"/>
                </a:cubicBezTo>
                <a:cubicBezTo>
                  <a:pt x="1338167" y="260982"/>
                  <a:pt x="1351121" y="254505"/>
                  <a:pt x="1364742" y="250695"/>
                </a:cubicBezTo>
                <a:cubicBezTo>
                  <a:pt x="1386554" y="244503"/>
                  <a:pt x="1406462" y="251457"/>
                  <a:pt x="1423607" y="265268"/>
                </a:cubicBezTo>
                <a:cubicBezTo>
                  <a:pt x="1437323" y="276317"/>
                  <a:pt x="1449610" y="289080"/>
                  <a:pt x="1463135" y="300415"/>
                </a:cubicBezTo>
                <a:cubicBezTo>
                  <a:pt x="1521238" y="349183"/>
                  <a:pt x="1602581" y="349945"/>
                  <a:pt x="1662113" y="302701"/>
                </a:cubicBezTo>
                <a:cubicBezTo>
                  <a:pt x="1663541" y="301558"/>
                  <a:pt x="1664875" y="299653"/>
                  <a:pt x="1666494" y="299272"/>
                </a:cubicBezTo>
                <a:cubicBezTo>
                  <a:pt x="1670114" y="298510"/>
                  <a:pt x="1675162" y="296891"/>
                  <a:pt x="1677257" y="298510"/>
                </a:cubicBezTo>
                <a:cubicBezTo>
                  <a:pt x="1679353" y="300225"/>
                  <a:pt x="1680020" y="306130"/>
                  <a:pt x="1678781" y="309083"/>
                </a:cubicBezTo>
                <a:cubicBezTo>
                  <a:pt x="1670018" y="329371"/>
                  <a:pt x="1656683" y="346516"/>
                  <a:pt x="1639824" y="360804"/>
                </a:cubicBezTo>
                <a:cubicBezTo>
                  <a:pt x="1592294" y="401094"/>
                  <a:pt x="1537049" y="411000"/>
                  <a:pt x="1477232" y="400237"/>
                </a:cubicBezTo>
                <a:cubicBezTo>
                  <a:pt x="1458563" y="396903"/>
                  <a:pt x="1440275" y="390617"/>
                  <a:pt x="1422083" y="384997"/>
                </a:cubicBezTo>
                <a:cubicBezTo>
                  <a:pt x="1396175" y="376901"/>
                  <a:pt x="1373315" y="381949"/>
                  <a:pt x="1352455" y="398713"/>
                </a:cubicBezTo>
                <a:cubicBezTo>
                  <a:pt x="1337310" y="410905"/>
                  <a:pt x="1322546" y="424050"/>
                  <a:pt x="1306259" y="434527"/>
                </a:cubicBezTo>
                <a:cubicBezTo>
                  <a:pt x="1281779" y="450243"/>
                  <a:pt x="1255109" y="459864"/>
                  <a:pt x="1225201" y="453482"/>
                </a:cubicBezTo>
                <a:cubicBezTo>
                  <a:pt x="1219010" y="452148"/>
                  <a:pt x="1213199" y="449577"/>
                  <a:pt x="1206341" y="447195"/>
                </a:cubicBezTo>
                <a:cubicBezTo>
                  <a:pt x="1205389" y="449672"/>
                  <a:pt x="1204151" y="452244"/>
                  <a:pt x="1203484" y="454911"/>
                </a:cubicBezTo>
                <a:cubicBezTo>
                  <a:pt x="1192911" y="497678"/>
                  <a:pt x="1169956" y="519109"/>
                  <a:pt x="1126046" y="524824"/>
                </a:cubicBezTo>
                <a:cubicBezTo>
                  <a:pt x="1098137" y="528444"/>
                  <a:pt x="1070610" y="526158"/>
                  <a:pt x="1044702" y="513680"/>
                </a:cubicBezTo>
                <a:cubicBezTo>
                  <a:pt x="1029272" y="506250"/>
                  <a:pt x="1018032" y="494535"/>
                  <a:pt x="1010412" y="479199"/>
                </a:cubicBezTo>
                <a:cubicBezTo>
                  <a:pt x="962787" y="537016"/>
                  <a:pt x="871538" y="540826"/>
                  <a:pt x="822960" y="495487"/>
                </a:cubicBezTo>
                <a:cubicBezTo>
                  <a:pt x="780098" y="537683"/>
                  <a:pt x="730282" y="557304"/>
                  <a:pt x="673513" y="528158"/>
                </a:cubicBezTo>
                <a:cubicBezTo>
                  <a:pt x="629984" y="505774"/>
                  <a:pt x="599313" y="470817"/>
                  <a:pt x="602647" y="417001"/>
                </a:cubicBezTo>
                <a:cubicBezTo>
                  <a:pt x="590455" y="414144"/>
                  <a:pt x="577977" y="411953"/>
                  <a:pt x="565976" y="408143"/>
                </a:cubicBezTo>
                <a:cubicBezTo>
                  <a:pt x="542925" y="400809"/>
                  <a:pt x="526352" y="384521"/>
                  <a:pt x="511302" y="366328"/>
                </a:cubicBezTo>
                <a:cubicBezTo>
                  <a:pt x="495395" y="347183"/>
                  <a:pt x="489395" y="345468"/>
                  <a:pt x="466820" y="355660"/>
                </a:cubicBezTo>
                <a:cubicBezTo>
                  <a:pt x="434150" y="370424"/>
                  <a:pt x="401860" y="367947"/>
                  <a:pt x="369665" y="354898"/>
                </a:cubicBezTo>
                <a:cubicBezTo>
                  <a:pt x="349187" y="346611"/>
                  <a:pt x="328803" y="338039"/>
                  <a:pt x="308324" y="329562"/>
                </a:cubicBezTo>
                <a:cubicBezTo>
                  <a:pt x="272034" y="314512"/>
                  <a:pt x="236506" y="320227"/>
                  <a:pt x="200787" y="332514"/>
                </a:cubicBezTo>
                <a:cubicBezTo>
                  <a:pt x="179261" y="339944"/>
                  <a:pt x="157258" y="346802"/>
                  <a:pt x="135065" y="351660"/>
                </a:cubicBezTo>
                <a:cubicBezTo>
                  <a:pt x="99346" y="359375"/>
                  <a:pt x="68771" y="345754"/>
                  <a:pt x="40577" y="325085"/>
                </a:cubicBezTo>
                <a:cubicBezTo>
                  <a:pt x="28289" y="316036"/>
                  <a:pt x="15812" y="307178"/>
                  <a:pt x="3810" y="297748"/>
                </a:cubicBezTo>
                <a:cubicBezTo>
                  <a:pt x="1619" y="296034"/>
                  <a:pt x="1238" y="292224"/>
                  <a:pt x="0" y="289366"/>
                </a:cubicBezTo>
                <a:cubicBezTo>
                  <a:pt x="3429" y="287842"/>
                  <a:pt x="6953" y="284985"/>
                  <a:pt x="10382" y="285175"/>
                </a:cubicBezTo>
                <a:cubicBezTo>
                  <a:pt x="31718" y="285937"/>
                  <a:pt x="53054" y="288890"/>
                  <a:pt x="74390" y="288223"/>
                </a:cubicBezTo>
                <a:cubicBezTo>
                  <a:pt x="107442" y="287175"/>
                  <a:pt x="139446" y="279555"/>
                  <a:pt x="167354" y="261458"/>
                </a:cubicBezTo>
                <a:cubicBezTo>
                  <a:pt x="194215" y="244027"/>
                  <a:pt x="221266" y="239646"/>
                  <a:pt x="251746" y="250028"/>
                </a:cubicBezTo>
                <a:cubicBezTo>
                  <a:pt x="285179" y="261172"/>
                  <a:pt x="317087" y="254790"/>
                  <a:pt x="344234" y="233264"/>
                </a:cubicBezTo>
                <a:cubicBezTo>
                  <a:pt x="377190" y="206880"/>
                  <a:pt x="411861" y="197259"/>
                  <a:pt x="453295" y="214595"/>
                </a:cubicBezTo>
                <a:close/>
                <a:moveTo>
                  <a:pt x="618649" y="415668"/>
                </a:moveTo>
                <a:cubicBezTo>
                  <a:pt x="617220" y="431670"/>
                  <a:pt x="618458" y="447195"/>
                  <a:pt x="626650" y="460530"/>
                </a:cubicBezTo>
                <a:cubicBezTo>
                  <a:pt x="653891" y="505107"/>
                  <a:pt x="689134" y="529396"/>
                  <a:pt x="738283" y="522538"/>
                </a:cubicBezTo>
                <a:cubicBezTo>
                  <a:pt x="775335" y="517395"/>
                  <a:pt x="803624" y="498630"/>
                  <a:pt x="818674" y="463483"/>
                </a:cubicBezTo>
                <a:cubicBezTo>
                  <a:pt x="828961" y="439385"/>
                  <a:pt x="818293" y="412905"/>
                  <a:pt x="794671" y="400237"/>
                </a:cubicBezTo>
                <a:cubicBezTo>
                  <a:pt x="772382" y="388236"/>
                  <a:pt x="742188" y="395094"/>
                  <a:pt x="729044" y="416906"/>
                </a:cubicBezTo>
                <a:cubicBezTo>
                  <a:pt x="724472" y="424526"/>
                  <a:pt x="722757" y="435384"/>
                  <a:pt x="723709" y="444433"/>
                </a:cubicBezTo>
                <a:cubicBezTo>
                  <a:pt x="724853" y="455101"/>
                  <a:pt x="732377" y="463864"/>
                  <a:pt x="743807" y="466245"/>
                </a:cubicBezTo>
                <a:cubicBezTo>
                  <a:pt x="753428" y="468246"/>
                  <a:pt x="762572" y="466531"/>
                  <a:pt x="768953" y="457673"/>
                </a:cubicBezTo>
                <a:cubicBezTo>
                  <a:pt x="772573" y="452625"/>
                  <a:pt x="774954" y="448148"/>
                  <a:pt x="766953" y="444243"/>
                </a:cubicBezTo>
                <a:cubicBezTo>
                  <a:pt x="764381" y="443004"/>
                  <a:pt x="763524" y="438242"/>
                  <a:pt x="761905" y="435003"/>
                </a:cubicBezTo>
                <a:cubicBezTo>
                  <a:pt x="765429" y="433670"/>
                  <a:pt x="769144" y="430717"/>
                  <a:pt x="772382" y="431193"/>
                </a:cubicBezTo>
                <a:cubicBezTo>
                  <a:pt x="784765" y="433003"/>
                  <a:pt x="790956" y="444147"/>
                  <a:pt x="787337" y="456530"/>
                </a:cubicBezTo>
                <a:cubicBezTo>
                  <a:pt x="782098" y="474532"/>
                  <a:pt x="762286" y="486915"/>
                  <a:pt x="743426" y="483867"/>
                </a:cubicBezTo>
                <a:cubicBezTo>
                  <a:pt x="711232" y="478723"/>
                  <a:pt x="693992" y="438528"/>
                  <a:pt x="711518" y="409572"/>
                </a:cubicBezTo>
                <a:cubicBezTo>
                  <a:pt x="728472" y="381568"/>
                  <a:pt x="767525" y="369090"/>
                  <a:pt x="797433" y="382140"/>
                </a:cubicBezTo>
                <a:cubicBezTo>
                  <a:pt x="831056" y="396903"/>
                  <a:pt x="847154" y="430050"/>
                  <a:pt x="837248" y="464245"/>
                </a:cubicBezTo>
                <a:cubicBezTo>
                  <a:pt x="831056" y="485581"/>
                  <a:pt x="831056" y="485581"/>
                  <a:pt x="851154" y="496059"/>
                </a:cubicBezTo>
                <a:cubicBezTo>
                  <a:pt x="853154" y="497106"/>
                  <a:pt x="855155" y="498154"/>
                  <a:pt x="857155" y="499107"/>
                </a:cubicBezTo>
                <a:cubicBezTo>
                  <a:pt x="919258" y="528729"/>
                  <a:pt x="990314" y="500631"/>
                  <a:pt x="1013746" y="437099"/>
                </a:cubicBezTo>
                <a:cubicBezTo>
                  <a:pt x="1025271" y="405762"/>
                  <a:pt x="1016032" y="380235"/>
                  <a:pt x="986123" y="365566"/>
                </a:cubicBezTo>
                <a:cubicBezTo>
                  <a:pt x="972503" y="358803"/>
                  <a:pt x="957644" y="354231"/>
                  <a:pt x="942880" y="350136"/>
                </a:cubicBezTo>
                <a:cubicBezTo>
                  <a:pt x="922401" y="344516"/>
                  <a:pt x="911352" y="350040"/>
                  <a:pt x="902113" y="369376"/>
                </a:cubicBezTo>
                <a:cubicBezTo>
                  <a:pt x="899065" y="375758"/>
                  <a:pt x="896969" y="382711"/>
                  <a:pt x="895445" y="389569"/>
                </a:cubicBezTo>
                <a:cubicBezTo>
                  <a:pt x="891254" y="409095"/>
                  <a:pt x="903161" y="430812"/>
                  <a:pt x="921639" y="438051"/>
                </a:cubicBezTo>
                <a:cubicBezTo>
                  <a:pt x="935165" y="443385"/>
                  <a:pt x="951548" y="439480"/>
                  <a:pt x="959453" y="429003"/>
                </a:cubicBezTo>
                <a:cubicBezTo>
                  <a:pt x="964311" y="422621"/>
                  <a:pt x="965073" y="415953"/>
                  <a:pt x="959739" y="409476"/>
                </a:cubicBezTo>
                <a:cubicBezTo>
                  <a:pt x="954596" y="403380"/>
                  <a:pt x="949166" y="402333"/>
                  <a:pt x="942213" y="407762"/>
                </a:cubicBezTo>
                <a:cubicBezTo>
                  <a:pt x="940022" y="409476"/>
                  <a:pt x="935069" y="407762"/>
                  <a:pt x="931450" y="407667"/>
                </a:cubicBezTo>
                <a:cubicBezTo>
                  <a:pt x="932021" y="403666"/>
                  <a:pt x="931259" y="398713"/>
                  <a:pt x="933450" y="396046"/>
                </a:cubicBezTo>
                <a:cubicBezTo>
                  <a:pt x="936022" y="392903"/>
                  <a:pt x="940880" y="390903"/>
                  <a:pt x="945071" y="390045"/>
                </a:cubicBezTo>
                <a:cubicBezTo>
                  <a:pt x="955643" y="387855"/>
                  <a:pt x="965549" y="389760"/>
                  <a:pt x="972503" y="398713"/>
                </a:cubicBezTo>
                <a:cubicBezTo>
                  <a:pt x="980504" y="409095"/>
                  <a:pt x="981456" y="420716"/>
                  <a:pt x="976122" y="432717"/>
                </a:cubicBezTo>
                <a:cubicBezTo>
                  <a:pt x="963930" y="460054"/>
                  <a:pt x="925449" y="465769"/>
                  <a:pt x="898970" y="444052"/>
                </a:cubicBezTo>
                <a:cubicBezTo>
                  <a:pt x="871919" y="421954"/>
                  <a:pt x="870109" y="376806"/>
                  <a:pt x="894588" y="347659"/>
                </a:cubicBezTo>
                <a:cubicBezTo>
                  <a:pt x="906685" y="333276"/>
                  <a:pt x="921734" y="327371"/>
                  <a:pt x="939737" y="331657"/>
                </a:cubicBezTo>
                <a:cubicBezTo>
                  <a:pt x="955358" y="335372"/>
                  <a:pt x="971169" y="339563"/>
                  <a:pt x="985838" y="345849"/>
                </a:cubicBezTo>
                <a:cubicBezTo>
                  <a:pt x="1031843" y="365661"/>
                  <a:pt x="1046798" y="405381"/>
                  <a:pt x="1026605" y="451101"/>
                </a:cubicBezTo>
                <a:cubicBezTo>
                  <a:pt x="1018984" y="468246"/>
                  <a:pt x="1019270" y="469674"/>
                  <a:pt x="1032415" y="482914"/>
                </a:cubicBezTo>
                <a:cubicBezTo>
                  <a:pt x="1059275" y="509870"/>
                  <a:pt x="1092613" y="512632"/>
                  <a:pt x="1127665" y="507489"/>
                </a:cubicBezTo>
                <a:cubicBezTo>
                  <a:pt x="1162907" y="502250"/>
                  <a:pt x="1187577" y="477199"/>
                  <a:pt x="1192625" y="442719"/>
                </a:cubicBezTo>
                <a:cubicBezTo>
                  <a:pt x="1194245" y="431670"/>
                  <a:pt x="1185672" y="416049"/>
                  <a:pt x="1176433" y="415572"/>
                </a:cubicBezTo>
                <a:cubicBezTo>
                  <a:pt x="1157383" y="414715"/>
                  <a:pt x="1138238" y="413953"/>
                  <a:pt x="1119283" y="415477"/>
                </a:cubicBezTo>
                <a:cubicBezTo>
                  <a:pt x="1103662" y="416715"/>
                  <a:pt x="1093946" y="431003"/>
                  <a:pt x="1095089" y="446719"/>
                </a:cubicBezTo>
                <a:cubicBezTo>
                  <a:pt x="1096042" y="459578"/>
                  <a:pt x="1103757" y="468627"/>
                  <a:pt x="1115949" y="471389"/>
                </a:cubicBezTo>
                <a:cubicBezTo>
                  <a:pt x="1129951" y="474437"/>
                  <a:pt x="1139952" y="470817"/>
                  <a:pt x="1145762" y="459768"/>
                </a:cubicBezTo>
                <a:cubicBezTo>
                  <a:pt x="1147286" y="456911"/>
                  <a:pt x="1148048" y="450910"/>
                  <a:pt x="1146715" y="449958"/>
                </a:cubicBezTo>
                <a:cubicBezTo>
                  <a:pt x="1143953" y="447957"/>
                  <a:pt x="1139476" y="448338"/>
                  <a:pt x="1135666" y="448148"/>
                </a:cubicBezTo>
                <a:cubicBezTo>
                  <a:pt x="1132713" y="447957"/>
                  <a:pt x="1129760" y="448529"/>
                  <a:pt x="1126903" y="448815"/>
                </a:cubicBezTo>
                <a:cubicBezTo>
                  <a:pt x="1127760" y="445386"/>
                  <a:pt x="1127570" y="440337"/>
                  <a:pt x="1129760" y="438909"/>
                </a:cubicBezTo>
                <a:cubicBezTo>
                  <a:pt x="1133761" y="436337"/>
                  <a:pt x="1140238" y="433384"/>
                  <a:pt x="1143762" y="435003"/>
                </a:cubicBezTo>
                <a:cubicBezTo>
                  <a:pt x="1149953" y="437861"/>
                  <a:pt x="1156907" y="442909"/>
                  <a:pt x="1159288" y="448815"/>
                </a:cubicBezTo>
                <a:cubicBezTo>
                  <a:pt x="1163288" y="458625"/>
                  <a:pt x="1160526" y="468817"/>
                  <a:pt x="1152049" y="476437"/>
                </a:cubicBezTo>
                <a:cubicBezTo>
                  <a:pt x="1139190" y="488153"/>
                  <a:pt x="1114520" y="490534"/>
                  <a:pt x="1099185" y="481581"/>
                </a:cubicBezTo>
                <a:cubicBezTo>
                  <a:pt x="1084136" y="472722"/>
                  <a:pt x="1075754" y="452625"/>
                  <a:pt x="1079659" y="434718"/>
                </a:cubicBezTo>
                <a:cubicBezTo>
                  <a:pt x="1083850" y="415191"/>
                  <a:pt x="1099566" y="399951"/>
                  <a:pt x="1118330" y="399475"/>
                </a:cubicBezTo>
                <a:cubicBezTo>
                  <a:pt x="1139190" y="398999"/>
                  <a:pt x="1160050" y="400332"/>
                  <a:pt x="1182434" y="400904"/>
                </a:cubicBezTo>
                <a:cubicBezTo>
                  <a:pt x="1182815" y="399380"/>
                  <a:pt x="1183672" y="395379"/>
                  <a:pt x="1184624" y="391474"/>
                </a:cubicBezTo>
                <a:cubicBezTo>
                  <a:pt x="1193768" y="355184"/>
                  <a:pt x="1236345" y="340896"/>
                  <a:pt x="1262253" y="365376"/>
                </a:cubicBezTo>
                <a:cubicBezTo>
                  <a:pt x="1275302" y="377758"/>
                  <a:pt x="1275683" y="398427"/>
                  <a:pt x="1263015" y="410810"/>
                </a:cubicBezTo>
                <a:cubicBezTo>
                  <a:pt x="1250633" y="422811"/>
                  <a:pt x="1229392" y="421859"/>
                  <a:pt x="1219200" y="408048"/>
                </a:cubicBezTo>
                <a:cubicBezTo>
                  <a:pt x="1216533" y="404428"/>
                  <a:pt x="1214819" y="396237"/>
                  <a:pt x="1216914" y="393760"/>
                </a:cubicBezTo>
                <a:cubicBezTo>
                  <a:pt x="1222343" y="387378"/>
                  <a:pt x="1227010" y="392141"/>
                  <a:pt x="1230916" y="397665"/>
                </a:cubicBezTo>
                <a:cubicBezTo>
                  <a:pt x="1235869" y="404714"/>
                  <a:pt x="1242822" y="405381"/>
                  <a:pt x="1249680" y="400809"/>
                </a:cubicBezTo>
                <a:cubicBezTo>
                  <a:pt x="1256824" y="395951"/>
                  <a:pt x="1258824" y="389283"/>
                  <a:pt x="1254443" y="381282"/>
                </a:cubicBezTo>
                <a:cubicBezTo>
                  <a:pt x="1249299" y="371948"/>
                  <a:pt x="1238155" y="366709"/>
                  <a:pt x="1227773" y="368995"/>
                </a:cubicBezTo>
                <a:cubicBezTo>
                  <a:pt x="1210913" y="372710"/>
                  <a:pt x="1199579" y="388807"/>
                  <a:pt x="1200436" y="407952"/>
                </a:cubicBezTo>
                <a:cubicBezTo>
                  <a:pt x="1201198" y="424812"/>
                  <a:pt x="1213104" y="437385"/>
                  <a:pt x="1231487" y="439290"/>
                </a:cubicBezTo>
                <a:cubicBezTo>
                  <a:pt x="1239584" y="440147"/>
                  <a:pt x="1248061" y="439480"/>
                  <a:pt x="1256062" y="438337"/>
                </a:cubicBezTo>
                <a:cubicBezTo>
                  <a:pt x="1297019" y="432241"/>
                  <a:pt x="1321975" y="401190"/>
                  <a:pt x="1352169" y="377568"/>
                </a:cubicBezTo>
                <a:cubicBezTo>
                  <a:pt x="1324547" y="360042"/>
                  <a:pt x="1318736" y="334705"/>
                  <a:pt x="1337691" y="314607"/>
                </a:cubicBezTo>
                <a:cubicBezTo>
                  <a:pt x="1351312" y="300225"/>
                  <a:pt x="1368743" y="294319"/>
                  <a:pt x="1387888" y="298986"/>
                </a:cubicBezTo>
                <a:cubicBezTo>
                  <a:pt x="1395317" y="300796"/>
                  <a:pt x="1403318" y="307178"/>
                  <a:pt x="1407414" y="313750"/>
                </a:cubicBezTo>
                <a:cubicBezTo>
                  <a:pt x="1410272" y="318322"/>
                  <a:pt x="1409319" y="328704"/>
                  <a:pt x="1405795" y="332991"/>
                </a:cubicBezTo>
                <a:cubicBezTo>
                  <a:pt x="1401890" y="337753"/>
                  <a:pt x="1393222" y="339468"/>
                  <a:pt x="1386364" y="340706"/>
                </a:cubicBezTo>
                <a:cubicBezTo>
                  <a:pt x="1383887" y="341182"/>
                  <a:pt x="1380458" y="336420"/>
                  <a:pt x="1377410" y="334134"/>
                </a:cubicBezTo>
                <a:cubicBezTo>
                  <a:pt x="1380268" y="332324"/>
                  <a:pt x="1383221" y="330705"/>
                  <a:pt x="1385888" y="328800"/>
                </a:cubicBezTo>
                <a:cubicBezTo>
                  <a:pt x="1388935" y="326609"/>
                  <a:pt x="1391698" y="324132"/>
                  <a:pt x="1394555" y="321751"/>
                </a:cubicBezTo>
                <a:cubicBezTo>
                  <a:pt x="1391698" y="319084"/>
                  <a:pt x="1389221" y="315274"/>
                  <a:pt x="1385792" y="313941"/>
                </a:cubicBezTo>
                <a:cubicBezTo>
                  <a:pt x="1373315" y="309178"/>
                  <a:pt x="1351693" y="317941"/>
                  <a:pt x="1345502" y="329657"/>
                </a:cubicBezTo>
                <a:cubicBezTo>
                  <a:pt x="1340072" y="339849"/>
                  <a:pt x="1341596" y="351755"/>
                  <a:pt x="1351502" y="357565"/>
                </a:cubicBezTo>
                <a:cubicBezTo>
                  <a:pt x="1359503" y="362232"/>
                  <a:pt x="1369790" y="365947"/>
                  <a:pt x="1378744" y="365471"/>
                </a:cubicBezTo>
                <a:cubicBezTo>
                  <a:pt x="1404461" y="364233"/>
                  <a:pt x="1428560" y="369757"/>
                  <a:pt x="1452658" y="377472"/>
                </a:cubicBezTo>
                <a:cubicBezTo>
                  <a:pt x="1506569" y="394713"/>
                  <a:pt x="1559147" y="393570"/>
                  <a:pt x="1608773" y="363375"/>
                </a:cubicBezTo>
                <a:cubicBezTo>
                  <a:pt x="1619726" y="356708"/>
                  <a:pt x="1629347" y="348040"/>
                  <a:pt x="1639634" y="340325"/>
                </a:cubicBezTo>
                <a:cubicBezTo>
                  <a:pt x="1639062" y="339563"/>
                  <a:pt x="1638586" y="338706"/>
                  <a:pt x="1638014" y="337944"/>
                </a:cubicBezTo>
                <a:cubicBezTo>
                  <a:pt x="1634300" y="339372"/>
                  <a:pt x="1630490" y="340801"/>
                  <a:pt x="1626775" y="342325"/>
                </a:cubicBezTo>
                <a:cubicBezTo>
                  <a:pt x="1598390" y="354041"/>
                  <a:pt x="1568863" y="357756"/>
                  <a:pt x="1538573" y="353279"/>
                </a:cubicBezTo>
                <a:cubicBezTo>
                  <a:pt x="1496473" y="347088"/>
                  <a:pt x="1462183" y="326990"/>
                  <a:pt x="1432751" y="296224"/>
                </a:cubicBezTo>
                <a:cubicBezTo>
                  <a:pt x="1399032" y="260886"/>
                  <a:pt x="1383030" y="259362"/>
                  <a:pt x="1339025" y="279746"/>
                </a:cubicBezTo>
                <a:cubicBezTo>
                  <a:pt x="1325880" y="285842"/>
                  <a:pt x="1311878" y="291081"/>
                  <a:pt x="1297686" y="293462"/>
                </a:cubicBezTo>
                <a:cubicBezTo>
                  <a:pt x="1268349" y="298415"/>
                  <a:pt x="1248061" y="281175"/>
                  <a:pt x="1229487" y="261458"/>
                </a:cubicBezTo>
                <a:cubicBezTo>
                  <a:pt x="1217867" y="249171"/>
                  <a:pt x="1206818" y="236312"/>
                  <a:pt x="1194340" y="225072"/>
                </a:cubicBezTo>
                <a:cubicBezTo>
                  <a:pt x="1179862" y="212023"/>
                  <a:pt x="1162241" y="205070"/>
                  <a:pt x="1142524" y="208404"/>
                </a:cubicBezTo>
                <a:cubicBezTo>
                  <a:pt x="1127189" y="210975"/>
                  <a:pt x="1109853" y="211737"/>
                  <a:pt x="1102995" y="231073"/>
                </a:cubicBezTo>
                <a:cubicBezTo>
                  <a:pt x="1129856" y="236979"/>
                  <a:pt x="1153668" y="248694"/>
                  <a:pt x="1175576" y="264030"/>
                </a:cubicBezTo>
                <a:cubicBezTo>
                  <a:pt x="1189196" y="273459"/>
                  <a:pt x="1196816" y="286699"/>
                  <a:pt x="1199007" y="303368"/>
                </a:cubicBezTo>
                <a:cubicBezTo>
                  <a:pt x="1201293" y="320989"/>
                  <a:pt x="1197102" y="337277"/>
                  <a:pt x="1187291" y="351469"/>
                </a:cubicBezTo>
                <a:cubicBezTo>
                  <a:pt x="1166241" y="381854"/>
                  <a:pt x="1137285" y="398427"/>
                  <a:pt x="1099661" y="397475"/>
                </a:cubicBezTo>
                <a:cubicBezTo>
                  <a:pt x="1074325" y="396808"/>
                  <a:pt x="1057751" y="377758"/>
                  <a:pt x="1058228" y="350993"/>
                </a:cubicBezTo>
                <a:cubicBezTo>
                  <a:pt x="1058704" y="322513"/>
                  <a:pt x="1079564" y="297748"/>
                  <a:pt x="1102900" y="297748"/>
                </a:cubicBezTo>
                <a:cubicBezTo>
                  <a:pt x="1119569" y="297748"/>
                  <a:pt x="1134428" y="313179"/>
                  <a:pt x="1131665" y="329466"/>
                </a:cubicBezTo>
                <a:cubicBezTo>
                  <a:pt x="1130522" y="336229"/>
                  <a:pt x="1125474" y="342611"/>
                  <a:pt x="1120997" y="348231"/>
                </a:cubicBezTo>
                <a:cubicBezTo>
                  <a:pt x="1119473" y="350136"/>
                  <a:pt x="1114330" y="349088"/>
                  <a:pt x="1110806" y="349374"/>
                </a:cubicBezTo>
                <a:cubicBezTo>
                  <a:pt x="1110710" y="345945"/>
                  <a:pt x="1110425" y="342516"/>
                  <a:pt x="1110615" y="339182"/>
                </a:cubicBezTo>
                <a:cubicBezTo>
                  <a:pt x="1110710" y="337848"/>
                  <a:pt x="1112711" y="336515"/>
                  <a:pt x="1112615" y="335277"/>
                </a:cubicBezTo>
                <a:cubicBezTo>
                  <a:pt x="1112330" y="328990"/>
                  <a:pt x="1113758" y="320894"/>
                  <a:pt x="1110425" y="317084"/>
                </a:cubicBezTo>
                <a:cubicBezTo>
                  <a:pt x="1107853" y="314131"/>
                  <a:pt x="1098423" y="315084"/>
                  <a:pt x="1093184" y="317179"/>
                </a:cubicBezTo>
                <a:cubicBezTo>
                  <a:pt x="1081850" y="321846"/>
                  <a:pt x="1074325" y="340515"/>
                  <a:pt x="1075849" y="356041"/>
                </a:cubicBezTo>
                <a:cubicBezTo>
                  <a:pt x="1077468" y="371948"/>
                  <a:pt x="1087279" y="380997"/>
                  <a:pt x="1103281" y="381378"/>
                </a:cubicBezTo>
                <a:cubicBezTo>
                  <a:pt x="1133380" y="382044"/>
                  <a:pt x="1168146" y="358137"/>
                  <a:pt x="1179481" y="328800"/>
                </a:cubicBezTo>
                <a:cubicBezTo>
                  <a:pt x="1188053" y="306797"/>
                  <a:pt x="1183862" y="287747"/>
                  <a:pt x="1163384" y="276031"/>
                </a:cubicBezTo>
                <a:cubicBezTo>
                  <a:pt x="1143095" y="264315"/>
                  <a:pt x="1120712" y="256314"/>
                  <a:pt x="1099185" y="246885"/>
                </a:cubicBezTo>
                <a:cubicBezTo>
                  <a:pt x="1090994" y="243265"/>
                  <a:pt x="1084040" y="245170"/>
                  <a:pt x="1076325" y="250314"/>
                </a:cubicBezTo>
                <a:cubicBezTo>
                  <a:pt x="1066800" y="256695"/>
                  <a:pt x="1056037" y="261839"/>
                  <a:pt x="1045083" y="265268"/>
                </a:cubicBezTo>
                <a:cubicBezTo>
                  <a:pt x="1014984" y="274602"/>
                  <a:pt x="984599" y="259839"/>
                  <a:pt x="971931" y="230883"/>
                </a:cubicBezTo>
                <a:cubicBezTo>
                  <a:pt x="953643" y="189163"/>
                  <a:pt x="978694" y="135347"/>
                  <a:pt x="1022509" y="122774"/>
                </a:cubicBezTo>
                <a:cubicBezTo>
                  <a:pt x="1039082" y="118011"/>
                  <a:pt x="1055275" y="118773"/>
                  <a:pt x="1070420" y="127441"/>
                </a:cubicBezTo>
                <a:cubicBezTo>
                  <a:pt x="1085755" y="136204"/>
                  <a:pt x="1094708" y="154111"/>
                  <a:pt x="1091756" y="168875"/>
                </a:cubicBezTo>
                <a:cubicBezTo>
                  <a:pt x="1088612" y="184401"/>
                  <a:pt x="1075754" y="197355"/>
                  <a:pt x="1060133" y="198021"/>
                </a:cubicBezTo>
                <a:cubicBezTo>
                  <a:pt x="1054418" y="198307"/>
                  <a:pt x="1044321" y="194878"/>
                  <a:pt x="1043464" y="191259"/>
                </a:cubicBezTo>
                <a:cubicBezTo>
                  <a:pt x="1041368" y="182781"/>
                  <a:pt x="1050608" y="184305"/>
                  <a:pt x="1055942" y="182972"/>
                </a:cubicBezTo>
                <a:cubicBezTo>
                  <a:pt x="1065276" y="180591"/>
                  <a:pt x="1074325" y="175733"/>
                  <a:pt x="1074611" y="166113"/>
                </a:cubicBezTo>
                <a:cubicBezTo>
                  <a:pt x="1074801" y="158969"/>
                  <a:pt x="1070229" y="150301"/>
                  <a:pt x="1065181" y="144872"/>
                </a:cubicBezTo>
                <a:cubicBezTo>
                  <a:pt x="1056704" y="135728"/>
                  <a:pt x="1044702" y="133918"/>
                  <a:pt x="1032796" y="137538"/>
                </a:cubicBezTo>
                <a:cubicBezTo>
                  <a:pt x="1005173" y="145824"/>
                  <a:pt x="987933" y="164589"/>
                  <a:pt x="982504" y="192687"/>
                </a:cubicBezTo>
                <a:cubicBezTo>
                  <a:pt x="975932" y="226787"/>
                  <a:pt x="1006316" y="257648"/>
                  <a:pt x="1038034" y="250409"/>
                </a:cubicBezTo>
                <a:cubicBezTo>
                  <a:pt x="1083278" y="240122"/>
                  <a:pt x="1118902" y="193068"/>
                  <a:pt x="1116711" y="146586"/>
                </a:cubicBezTo>
                <a:cubicBezTo>
                  <a:pt x="1114616" y="102962"/>
                  <a:pt x="1087469" y="66481"/>
                  <a:pt x="1051179" y="59909"/>
                </a:cubicBezTo>
                <a:cubicBezTo>
                  <a:pt x="1021556" y="54480"/>
                  <a:pt x="992029" y="56289"/>
                  <a:pt x="963454" y="66386"/>
                </a:cubicBezTo>
                <a:cubicBezTo>
                  <a:pt x="933355" y="77054"/>
                  <a:pt x="908018" y="94580"/>
                  <a:pt x="894874" y="124298"/>
                </a:cubicBezTo>
                <a:cubicBezTo>
                  <a:pt x="886397" y="143443"/>
                  <a:pt x="878681" y="162112"/>
                  <a:pt x="859536" y="175447"/>
                </a:cubicBezTo>
                <a:cubicBezTo>
                  <a:pt x="864584" y="176876"/>
                  <a:pt x="868013" y="177162"/>
                  <a:pt x="870680" y="178686"/>
                </a:cubicBezTo>
                <a:cubicBezTo>
                  <a:pt x="883158" y="185925"/>
                  <a:pt x="898017" y="191163"/>
                  <a:pt x="907352" y="201355"/>
                </a:cubicBezTo>
                <a:cubicBezTo>
                  <a:pt x="951262" y="249361"/>
                  <a:pt x="925640" y="320227"/>
                  <a:pt x="860298" y="334515"/>
                </a:cubicBezTo>
                <a:cubicBezTo>
                  <a:pt x="838105" y="339372"/>
                  <a:pt x="817626" y="336801"/>
                  <a:pt x="803624" y="317370"/>
                </a:cubicBezTo>
                <a:cubicBezTo>
                  <a:pt x="788194" y="295843"/>
                  <a:pt x="785241" y="270602"/>
                  <a:pt x="794957" y="246694"/>
                </a:cubicBezTo>
                <a:cubicBezTo>
                  <a:pt x="806006" y="219738"/>
                  <a:pt x="850773" y="210404"/>
                  <a:pt x="874109" y="227835"/>
                </a:cubicBezTo>
                <a:cubicBezTo>
                  <a:pt x="886492" y="237074"/>
                  <a:pt x="889635" y="251552"/>
                  <a:pt x="882301" y="265935"/>
                </a:cubicBezTo>
                <a:cubicBezTo>
                  <a:pt x="875348" y="279746"/>
                  <a:pt x="861441" y="286604"/>
                  <a:pt x="847820" y="282318"/>
                </a:cubicBezTo>
                <a:cubicBezTo>
                  <a:pt x="844582" y="281270"/>
                  <a:pt x="842201" y="277460"/>
                  <a:pt x="839438" y="274888"/>
                </a:cubicBezTo>
                <a:cubicBezTo>
                  <a:pt x="842391" y="272793"/>
                  <a:pt x="845249" y="270411"/>
                  <a:pt x="848392" y="268697"/>
                </a:cubicBezTo>
                <a:cubicBezTo>
                  <a:pt x="849916" y="267840"/>
                  <a:pt x="852107" y="268506"/>
                  <a:pt x="853916" y="268030"/>
                </a:cubicBezTo>
                <a:cubicBezTo>
                  <a:pt x="861822" y="265935"/>
                  <a:pt x="869442" y="263363"/>
                  <a:pt x="868966" y="252981"/>
                </a:cubicBezTo>
                <a:cubicBezTo>
                  <a:pt x="868585" y="243265"/>
                  <a:pt x="862394" y="237931"/>
                  <a:pt x="853726" y="235836"/>
                </a:cubicBezTo>
                <a:cubicBezTo>
                  <a:pt x="832485" y="230692"/>
                  <a:pt x="808577" y="248313"/>
                  <a:pt x="806958" y="269935"/>
                </a:cubicBezTo>
                <a:cubicBezTo>
                  <a:pt x="804958" y="295176"/>
                  <a:pt x="815245" y="313464"/>
                  <a:pt x="834390" y="318322"/>
                </a:cubicBezTo>
                <a:cubicBezTo>
                  <a:pt x="873919" y="328514"/>
                  <a:pt x="919353" y="287175"/>
                  <a:pt x="912876" y="246885"/>
                </a:cubicBezTo>
                <a:cubicBezTo>
                  <a:pt x="907637" y="213928"/>
                  <a:pt x="880110" y="189258"/>
                  <a:pt x="845534" y="188401"/>
                </a:cubicBezTo>
                <a:cubicBezTo>
                  <a:pt x="823151" y="187830"/>
                  <a:pt x="800672" y="190211"/>
                  <a:pt x="778193" y="190211"/>
                </a:cubicBezTo>
                <a:cubicBezTo>
                  <a:pt x="770668" y="190211"/>
                  <a:pt x="762476" y="187925"/>
                  <a:pt x="755618" y="184496"/>
                </a:cubicBezTo>
                <a:cubicBezTo>
                  <a:pt x="726662" y="169827"/>
                  <a:pt x="714470" y="133918"/>
                  <a:pt x="726186" y="99723"/>
                </a:cubicBezTo>
                <a:cubicBezTo>
                  <a:pt x="737521" y="66672"/>
                  <a:pt x="768191" y="47145"/>
                  <a:pt x="800291" y="52575"/>
                </a:cubicBezTo>
                <a:cubicBezTo>
                  <a:pt x="825437" y="56861"/>
                  <a:pt x="842010" y="75435"/>
                  <a:pt x="839819" y="97533"/>
                </a:cubicBezTo>
                <a:cubicBezTo>
                  <a:pt x="838486" y="111153"/>
                  <a:pt x="830675" y="120297"/>
                  <a:pt x="818293" y="125441"/>
                </a:cubicBezTo>
                <a:cubicBezTo>
                  <a:pt x="808292" y="129632"/>
                  <a:pt x="798290" y="129441"/>
                  <a:pt x="789623" y="122488"/>
                </a:cubicBezTo>
                <a:cubicBezTo>
                  <a:pt x="787337" y="120678"/>
                  <a:pt x="786956" y="116297"/>
                  <a:pt x="785717" y="113154"/>
                </a:cubicBezTo>
                <a:cubicBezTo>
                  <a:pt x="788956" y="112201"/>
                  <a:pt x="792099" y="110963"/>
                  <a:pt x="795433" y="110391"/>
                </a:cubicBezTo>
                <a:cubicBezTo>
                  <a:pt x="796766" y="110106"/>
                  <a:pt x="798481" y="111725"/>
                  <a:pt x="799719" y="111439"/>
                </a:cubicBezTo>
                <a:cubicBezTo>
                  <a:pt x="806672" y="109820"/>
                  <a:pt x="816007" y="109915"/>
                  <a:pt x="819722" y="105438"/>
                </a:cubicBezTo>
                <a:cubicBezTo>
                  <a:pt x="823341" y="100962"/>
                  <a:pt x="823246" y="91246"/>
                  <a:pt x="821246" y="84864"/>
                </a:cubicBezTo>
                <a:cubicBezTo>
                  <a:pt x="817436" y="72958"/>
                  <a:pt x="803434" y="66005"/>
                  <a:pt x="790194" y="67529"/>
                </a:cubicBezTo>
                <a:cubicBezTo>
                  <a:pt x="766001" y="70386"/>
                  <a:pt x="749237" y="83531"/>
                  <a:pt x="740664" y="106200"/>
                </a:cubicBezTo>
                <a:cubicBezTo>
                  <a:pt x="728758" y="137633"/>
                  <a:pt x="749046" y="170875"/>
                  <a:pt x="782193" y="174780"/>
                </a:cubicBezTo>
                <a:cubicBezTo>
                  <a:pt x="791813" y="175923"/>
                  <a:pt x="801624" y="175352"/>
                  <a:pt x="811340" y="174590"/>
                </a:cubicBezTo>
                <a:cubicBezTo>
                  <a:pt x="840391" y="172209"/>
                  <a:pt x="863632" y="159921"/>
                  <a:pt x="874967" y="131918"/>
                </a:cubicBezTo>
                <a:cubicBezTo>
                  <a:pt x="886016" y="104772"/>
                  <a:pt x="882206" y="78483"/>
                  <a:pt x="863441" y="55813"/>
                </a:cubicBezTo>
                <a:cubicBezTo>
                  <a:pt x="837343" y="24190"/>
                  <a:pt x="803053" y="11903"/>
                  <a:pt x="763048" y="18475"/>
                </a:cubicBezTo>
                <a:cubicBezTo>
                  <a:pt x="717233" y="26000"/>
                  <a:pt x="681323" y="52575"/>
                  <a:pt x="647319" y="82197"/>
                </a:cubicBezTo>
                <a:cubicBezTo>
                  <a:pt x="642842" y="86103"/>
                  <a:pt x="638937" y="91056"/>
                  <a:pt x="636270" y="96294"/>
                </a:cubicBezTo>
                <a:cubicBezTo>
                  <a:pt x="634175" y="100581"/>
                  <a:pt x="632841" y="106296"/>
                  <a:pt x="633794" y="110772"/>
                </a:cubicBezTo>
                <a:cubicBezTo>
                  <a:pt x="640937" y="142776"/>
                  <a:pt x="621030" y="173352"/>
                  <a:pt x="588455" y="179352"/>
                </a:cubicBezTo>
                <a:cubicBezTo>
                  <a:pt x="562642" y="184115"/>
                  <a:pt x="542163" y="169065"/>
                  <a:pt x="539115" y="143157"/>
                </a:cubicBezTo>
                <a:cubicBezTo>
                  <a:pt x="537591" y="130584"/>
                  <a:pt x="543592" y="119726"/>
                  <a:pt x="555308" y="113630"/>
                </a:cubicBezTo>
                <a:cubicBezTo>
                  <a:pt x="566833" y="107629"/>
                  <a:pt x="581406" y="108963"/>
                  <a:pt x="589693" y="118011"/>
                </a:cubicBezTo>
                <a:cubicBezTo>
                  <a:pt x="592550" y="121155"/>
                  <a:pt x="592550" y="126774"/>
                  <a:pt x="593884" y="131346"/>
                </a:cubicBezTo>
                <a:cubicBezTo>
                  <a:pt x="589693" y="130965"/>
                  <a:pt x="585311" y="130965"/>
                  <a:pt x="581216" y="130013"/>
                </a:cubicBezTo>
                <a:cubicBezTo>
                  <a:pt x="576834" y="129060"/>
                  <a:pt x="572262" y="125441"/>
                  <a:pt x="568643" y="126393"/>
                </a:cubicBezTo>
                <a:cubicBezTo>
                  <a:pt x="564071" y="127536"/>
                  <a:pt x="557784" y="131346"/>
                  <a:pt x="556641" y="135252"/>
                </a:cubicBezTo>
                <a:cubicBezTo>
                  <a:pt x="552450" y="149920"/>
                  <a:pt x="565880" y="164779"/>
                  <a:pt x="581311" y="163827"/>
                </a:cubicBezTo>
                <a:cubicBezTo>
                  <a:pt x="599980" y="162684"/>
                  <a:pt x="616934" y="146396"/>
                  <a:pt x="618744" y="127822"/>
                </a:cubicBezTo>
                <a:cubicBezTo>
                  <a:pt x="620554" y="109725"/>
                  <a:pt x="608648" y="94294"/>
                  <a:pt x="587883" y="89436"/>
                </a:cubicBezTo>
                <a:cubicBezTo>
                  <a:pt x="560165" y="82959"/>
                  <a:pt x="534257" y="90198"/>
                  <a:pt x="509588" y="102390"/>
                </a:cubicBezTo>
                <a:cubicBezTo>
                  <a:pt x="475869" y="119059"/>
                  <a:pt x="459486" y="149063"/>
                  <a:pt x="464058" y="186306"/>
                </a:cubicBezTo>
                <a:cubicBezTo>
                  <a:pt x="466249" y="204594"/>
                  <a:pt x="472535" y="222310"/>
                  <a:pt x="488728" y="232311"/>
                </a:cubicBezTo>
                <a:cubicBezTo>
                  <a:pt x="504254" y="241836"/>
                  <a:pt x="522732" y="243456"/>
                  <a:pt x="541020" y="241741"/>
                </a:cubicBezTo>
                <a:cubicBezTo>
                  <a:pt x="549688" y="240979"/>
                  <a:pt x="555593" y="237455"/>
                  <a:pt x="560165" y="229073"/>
                </a:cubicBezTo>
                <a:cubicBezTo>
                  <a:pt x="576929" y="198307"/>
                  <a:pt x="606552" y="184972"/>
                  <a:pt x="640842" y="192306"/>
                </a:cubicBezTo>
                <a:cubicBezTo>
                  <a:pt x="675418" y="199736"/>
                  <a:pt x="700088" y="219929"/>
                  <a:pt x="714851" y="252219"/>
                </a:cubicBezTo>
                <a:cubicBezTo>
                  <a:pt x="736949" y="300510"/>
                  <a:pt x="727805" y="354898"/>
                  <a:pt x="691991" y="386902"/>
                </a:cubicBezTo>
                <a:cubicBezTo>
                  <a:pt x="671513" y="404238"/>
                  <a:pt x="646367" y="412334"/>
                  <a:pt x="618649" y="415668"/>
                </a:cubicBezTo>
                <a:close/>
                <a:moveTo>
                  <a:pt x="629507" y="273364"/>
                </a:moveTo>
                <a:cubicBezTo>
                  <a:pt x="628079" y="278317"/>
                  <a:pt x="627221" y="283175"/>
                  <a:pt x="625031" y="287461"/>
                </a:cubicBezTo>
                <a:cubicBezTo>
                  <a:pt x="623983" y="289652"/>
                  <a:pt x="620649" y="291557"/>
                  <a:pt x="618173" y="291843"/>
                </a:cubicBezTo>
                <a:cubicBezTo>
                  <a:pt x="616363" y="292033"/>
                  <a:pt x="612458" y="289080"/>
                  <a:pt x="612553" y="287842"/>
                </a:cubicBezTo>
                <a:cubicBezTo>
                  <a:pt x="613505" y="278317"/>
                  <a:pt x="613315" y="267840"/>
                  <a:pt x="617601" y="259839"/>
                </a:cubicBezTo>
                <a:cubicBezTo>
                  <a:pt x="619316" y="256600"/>
                  <a:pt x="631508" y="256981"/>
                  <a:pt x="638270" y="258600"/>
                </a:cubicBezTo>
                <a:cubicBezTo>
                  <a:pt x="661130" y="264125"/>
                  <a:pt x="676275" y="283461"/>
                  <a:pt x="675799" y="304511"/>
                </a:cubicBezTo>
                <a:cubicBezTo>
                  <a:pt x="675227" y="328419"/>
                  <a:pt x="655987" y="350802"/>
                  <a:pt x="631412" y="356232"/>
                </a:cubicBezTo>
                <a:cubicBezTo>
                  <a:pt x="591312" y="364995"/>
                  <a:pt x="549593" y="332324"/>
                  <a:pt x="546830" y="289652"/>
                </a:cubicBezTo>
                <a:cubicBezTo>
                  <a:pt x="546068" y="277555"/>
                  <a:pt x="546735" y="265458"/>
                  <a:pt x="546735" y="252504"/>
                </a:cubicBezTo>
                <a:cubicBezTo>
                  <a:pt x="516160" y="263172"/>
                  <a:pt x="487966" y="255552"/>
                  <a:pt x="461010" y="239741"/>
                </a:cubicBezTo>
                <a:cubicBezTo>
                  <a:pt x="457200" y="237455"/>
                  <a:pt x="452914" y="235836"/>
                  <a:pt x="448818" y="234026"/>
                </a:cubicBezTo>
                <a:cubicBezTo>
                  <a:pt x="417957" y="220405"/>
                  <a:pt x="389477" y="222596"/>
                  <a:pt x="362903" y="245170"/>
                </a:cubicBezTo>
                <a:cubicBezTo>
                  <a:pt x="329279" y="273745"/>
                  <a:pt x="290322" y="282984"/>
                  <a:pt x="248221" y="269554"/>
                </a:cubicBezTo>
                <a:cubicBezTo>
                  <a:pt x="222790" y="261458"/>
                  <a:pt x="201073" y="264125"/>
                  <a:pt x="178689" y="277841"/>
                </a:cubicBezTo>
                <a:cubicBezTo>
                  <a:pt x="143923" y="299177"/>
                  <a:pt x="105251" y="307273"/>
                  <a:pt x="64675" y="307464"/>
                </a:cubicBezTo>
                <a:cubicBezTo>
                  <a:pt x="56769" y="307464"/>
                  <a:pt x="48863" y="307464"/>
                  <a:pt x="39338" y="307464"/>
                </a:cubicBezTo>
                <a:cubicBezTo>
                  <a:pt x="77343" y="337563"/>
                  <a:pt x="112395" y="343849"/>
                  <a:pt x="155829" y="329181"/>
                </a:cubicBezTo>
                <a:cubicBezTo>
                  <a:pt x="167545" y="325180"/>
                  <a:pt x="179356" y="321275"/>
                  <a:pt x="190691" y="316322"/>
                </a:cubicBezTo>
                <a:cubicBezTo>
                  <a:pt x="237839" y="295843"/>
                  <a:pt x="284512" y="296796"/>
                  <a:pt x="331184" y="318227"/>
                </a:cubicBezTo>
                <a:cubicBezTo>
                  <a:pt x="348520" y="326228"/>
                  <a:pt x="366427" y="333086"/>
                  <a:pt x="384239" y="339944"/>
                </a:cubicBezTo>
                <a:cubicBezTo>
                  <a:pt x="408337" y="349088"/>
                  <a:pt x="432435" y="350707"/>
                  <a:pt x="456057" y="338134"/>
                </a:cubicBezTo>
                <a:cubicBezTo>
                  <a:pt x="459391" y="336420"/>
                  <a:pt x="463010" y="335277"/>
                  <a:pt x="466535" y="334038"/>
                </a:cubicBezTo>
                <a:cubicBezTo>
                  <a:pt x="486632" y="327085"/>
                  <a:pt x="504254" y="330705"/>
                  <a:pt x="518922" y="346421"/>
                </a:cubicBezTo>
                <a:cubicBezTo>
                  <a:pt x="526066" y="354136"/>
                  <a:pt x="532448" y="362613"/>
                  <a:pt x="540258" y="369662"/>
                </a:cubicBezTo>
                <a:cubicBezTo>
                  <a:pt x="570548" y="396999"/>
                  <a:pt x="605981" y="403095"/>
                  <a:pt x="644081" y="391284"/>
                </a:cubicBezTo>
                <a:cubicBezTo>
                  <a:pt x="681704" y="379568"/>
                  <a:pt x="703040" y="353279"/>
                  <a:pt x="708184" y="313845"/>
                </a:cubicBezTo>
                <a:cubicBezTo>
                  <a:pt x="714089" y="268887"/>
                  <a:pt x="684086" y="220405"/>
                  <a:pt x="642366" y="209356"/>
                </a:cubicBezTo>
                <a:cubicBezTo>
                  <a:pt x="622173" y="204022"/>
                  <a:pt x="601694" y="204784"/>
                  <a:pt x="587026" y="221358"/>
                </a:cubicBezTo>
                <a:cubicBezTo>
                  <a:pt x="569500" y="241074"/>
                  <a:pt x="560356" y="264696"/>
                  <a:pt x="565499" y="291938"/>
                </a:cubicBezTo>
                <a:cubicBezTo>
                  <a:pt x="570262" y="316989"/>
                  <a:pt x="589598" y="338039"/>
                  <a:pt x="610553" y="341373"/>
                </a:cubicBezTo>
                <a:cubicBezTo>
                  <a:pt x="630460" y="344516"/>
                  <a:pt x="654844" y="329181"/>
                  <a:pt x="658940" y="310988"/>
                </a:cubicBezTo>
                <a:cubicBezTo>
                  <a:pt x="662083" y="296510"/>
                  <a:pt x="648748" y="274888"/>
                  <a:pt x="629507" y="273364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2723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4">
            <a:extLst>
              <a:ext uri="{FF2B5EF4-FFF2-40B4-BE49-F238E27FC236}">
                <a16:creationId xmlns:a16="http://schemas.microsoft.com/office/drawing/2014/main" id="{FC7A765F-A96D-48B2-9631-6AD34D572827}"/>
              </a:ext>
            </a:extLst>
          </p:cNvPr>
          <p:cNvSpPr/>
          <p:nvPr/>
        </p:nvSpPr>
        <p:spPr>
          <a:xfrm>
            <a:off x="4363683" y="594150"/>
            <a:ext cx="3242024" cy="1674364"/>
          </a:xfrm>
          <a:custGeom>
            <a:avLst/>
            <a:gdLst>
              <a:gd name="connsiteX0" fmla="*/ 3087339 w 3242024"/>
              <a:gd name="connsiteY0" fmla="*/ 1214723 h 1674364"/>
              <a:gd name="connsiteX1" fmla="*/ 2907506 w 3242024"/>
              <a:gd name="connsiteY1" fmla="*/ 1078040 h 1674364"/>
              <a:gd name="connsiteX2" fmla="*/ 2906459 w 3242024"/>
              <a:gd name="connsiteY2" fmla="*/ 1078516 h 1674364"/>
              <a:gd name="connsiteX3" fmla="*/ 2627471 w 3242024"/>
              <a:gd name="connsiteY3" fmla="*/ 864680 h 1674364"/>
              <a:gd name="connsiteX4" fmla="*/ 2525554 w 3242024"/>
              <a:gd name="connsiteY4" fmla="*/ 861917 h 1674364"/>
              <a:gd name="connsiteX5" fmla="*/ 2518029 w 3242024"/>
              <a:gd name="connsiteY5" fmla="*/ 862870 h 1674364"/>
              <a:gd name="connsiteX6" fmla="*/ 2515648 w 3242024"/>
              <a:gd name="connsiteY6" fmla="*/ 862965 h 1674364"/>
              <a:gd name="connsiteX7" fmla="*/ 2413921 w 3242024"/>
              <a:gd name="connsiteY7" fmla="*/ 891921 h 1674364"/>
              <a:gd name="connsiteX8" fmla="*/ 2330863 w 3242024"/>
              <a:gd name="connsiteY8" fmla="*/ 981361 h 1674364"/>
              <a:gd name="connsiteX9" fmla="*/ 2322957 w 3242024"/>
              <a:gd name="connsiteY9" fmla="*/ 1105376 h 1674364"/>
              <a:gd name="connsiteX10" fmla="*/ 2405063 w 3242024"/>
              <a:gd name="connsiteY10" fmla="*/ 1198626 h 1674364"/>
              <a:gd name="connsiteX11" fmla="*/ 2492502 w 3242024"/>
              <a:gd name="connsiteY11" fmla="*/ 1206532 h 1674364"/>
              <a:gd name="connsiteX12" fmla="*/ 2536508 w 3242024"/>
              <a:gd name="connsiteY12" fmla="*/ 1231106 h 1674364"/>
              <a:gd name="connsiteX13" fmla="*/ 2511933 w 3242024"/>
              <a:gd name="connsiteY13" fmla="*/ 1275112 h 1674364"/>
              <a:gd name="connsiteX14" fmla="*/ 2459069 w 3242024"/>
              <a:gd name="connsiteY14" fmla="*/ 1282446 h 1674364"/>
              <a:gd name="connsiteX15" fmla="*/ 2373630 w 3242024"/>
              <a:gd name="connsiteY15" fmla="*/ 1262539 h 1674364"/>
              <a:gd name="connsiteX16" fmla="*/ 2255520 w 3242024"/>
              <a:gd name="connsiteY16" fmla="*/ 1128332 h 1674364"/>
              <a:gd name="connsiteX17" fmla="*/ 2266855 w 3242024"/>
              <a:gd name="connsiteY17" fmla="*/ 949928 h 1674364"/>
              <a:gd name="connsiteX18" fmla="*/ 2411921 w 3242024"/>
              <a:gd name="connsiteY18" fmla="*/ 813340 h 1674364"/>
              <a:gd name="connsiteX19" fmla="*/ 2212848 w 3242024"/>
              <a:gd name="connsiteY19" fmla="*/ 556832 h 1674364"/>
              <a:gd name="connsiteX20" fmla="*/ 1968056 w 3242024"/>
              <a:gd name="connsiteY20" fmla="*/ 941737 h 1674364"/>
              <a:gd name="connsiteX21" fmla="*/ 1797082 w 3242024"/>
              <a:gd name="connsiteY21" fmla="*/ 983837 h 1674364"/>
              <a:gd name="connsiteX22" fmla="*/ 1684782 w 3242024"/>
              <a:gd name="connsiteY22" fmla="*/ 966407 h 1674364"/>
              <a:gd name="connsiteX23" fmla="*/ 1467041 w 3242024"/>
              <a:gd name="connsiteY23" fmla="*/ 783527 h 1674364"/>
              <a:gd name="connsiteX24" fmla="*/ 1442371 w 3242024"/>
              <a:gd name="connsiteY24" fmla="*/ 567214 h 1674364"/>
              <a:gd name="connsiteX25" fmla="*/ 1485805 w 3242024"/>
              <a:gd name="connsiteY25" fmla="*/ 541592 h 1674364"/>
              <a:gd name="connsiteX26" fmla="*/ 1511427 w 3242024"/>
              <a:gd name="connsiteY26" fmla="*/ 584930 h 1674364"/>
              <a:gd name="connsiteX27" fmla="*/ 1530382 w 3242024"/>
              <a:gd name="connsiteY27" fmla="*/ 750570 h 1674364"/>
              <a:gd name="connsiteX28" fmla="*/ 1706404 w 3242024"/>
              <a:gd name="connsiteY28" fmla="*/ 898398 h 1674364"/>
              <a:gd name="connsiteX29" fmla="*/ 1935290 w 3242024"/>
              <a:gd name="connsiteY29" fmla="*/ 878491 h 1674364"/>
              <a:gd name="connsiteX30" fmla="*/ 2142363 w 3242024"/>
              <a:gd name="connsiteY30" fmla="*/ 534353 h 1674364"/>
              <a:gd name="connsiteX31" fmla="*/ 2142458 w 3242024"/>
              <a:gd name="connsiteY31" fmla="*/ 533019 h 1674364"/>
              <a:gd name="connsiteX32" fmla="*/ 1597152 w 3242024"/>
              <a:gd name="connsiteY32" fmla="*/ 0 h 1674364"/>
              <a:gd name="connsiteX33" fmla="*/ 1051560 w 3242024"/>
              <a:gd name="connsiteY33" fmla="*/ 545592 h 1674364"/>
              <a:gd name="connsiteX34" fmla="*/ 1062990 w 3242024"/>
              <a:gd name="connsiteY34" fmla="*/ 657035 h 1674364"/>
              <a:gd name="connsiteX35" fmla="*/ 1063085 w 3242024"/>
              <a:gd name="connsiteY35" fmla="*/ 657035 h 1674364"/>
              <a:gd name="connsiteX36" fmla="*/ 1062990 w 3242024"/>
              <a:gd name="connsiteY36" fmla="*/ 657035 h 1674364"/>
              <a:gd name="connsiteX37" fmla="*/ 1062990 w 3242024"/>
              <a:gd name="connsiteY37" fmla="*/ 656939 h 1674364"/>
              <a:gd name="connsiteX38" fmla="*/ 845534 w 3242024"/>
              <a:gd name="connsiteY38" fmla="*/ 582359 h 1674364"/>
              <a:gd name="connsiteX39" fmla="*/ 491300 w 3242024"/>
              <a:gd name="connsiteY39" fmla="*/ 936593 h 1674364"/>
              <a:gd name="connsiteX40" fmla="*/ 356330 w 3242024"/>
              <a:gd name="connsiteY40" fmla="*/ 1066991 h 1674364"/>
              <a:gd name="connsiteX41" fmla="*/ 256508 w 3242024"/>
              <a:gd name="connsiteY41" fmla="*/ 1023652 h 1674364"/>
              <a:gd name="connsiteX42" fmla="*/ 255651 w 3242024"/>
              <a:gd name="connsiteY42" fmla="*/ 1023652 h 1674364"/>
              <a:gd name="connsiteX43" fmla="*/ 119634 w 3242024"/>
              <a:gd name="connsiteY43" fmla="*/ 975932 h 1674364"/>
              <a:gd name="connsiteX44" fmla="*/ 0 w 3242024"/>
              <a:gd name="connsiteY44" fmla="*/ 1013079 h 1674364"/>
              <a:gd name="connsiteX45" fmla="*/ 3143 w 3242024"/>
              <a:gd name="connsiteY45" fmla="*/ 1014413 h 1674364"/>
              <a:gd name="connsiteX46" fmla="*/ 119729 w 3242024"/>
              <a:gd name="connsiteY46" fmla="*/ 1203293 h 1674364"/>
              <a:gd name="connsiteX47" fmla="*/ 482727 w 3242024"/>
              <a:gd name="connsiteY47" fmla="*/ 1566291 h 1674364"/>
              <a:gd name="connsiteX48" fmla="*/ 758571 w 3242024"/>
              <a:gd name="connsiteY48" fmla="*/ 1439323 h 1674364"/>
              <a:gd name="connsiteX49" fmla="*/ 759524 w 3242024"/>
              <a:gd name="connsiteY49" fmla="*/ 1440656 h 1674364"/>
              <a:gd name="connsiteX50" fmla="*/ 903446 w 3242024"/>
              <a:gd name="connsiteY50" fmla="*/ 1520000 h 1674364"/>
              <a:gd name="connsiteX51" fmla="*/ 1120426 w 3242024"/>
              <a:gd name="connsiteY51" fmla="*/ 1449229 h 1674364"/>
              <a:gd name="connsiteX52" fmla="*/ 1121569 w 3242024"/>
              <a:gd name="connsiteY52" fmla="*/ 1447895 h 1674364"/>
              <a:gd name="connsiteX53" fmla="*/ 1131094 w 3242024"/>
              <a:gd name="connsiteY53" fmla="*/ 1437894 h 1674364"/>
              <a:gd name="connsiteX54" fmla="*/ 1165670 w 3242024"/>
              <a:gd name="connsiteY54" fmla="*/ 1385697 h 1674364"/>
              <a:gd name="connsiteX55" fmla="*/ 1166051 w 3242024"/>
              <a:gd name="connsiteY55" fmla="*/ 1384935 h 1674364"/>
              <a:gd name="connsiteX56" fmla="*/ 1170623 w 3242024"/>
              <a:gd name="connsiteY56" fmla="*/ 1374553 h 1674364"/>
              <a:gd name="connsiteX57" fmla="*/ 1175861 w 3242024"/>
              <a:gd name="connsiteY57" fmla="*/ 1233202 h 1674364"/>
              <a:gd name="connsiteX58" fmla="*/ 1096232 w 3242024"/>
              <a:gd name="connsiteY58" fmla="*/ 1137761 h 1674364"/>
              <a:gd name="connsiteX59" fmla="*/ 972503 w 3242024"/>
              <a:gd name="connsiteY59" fmla="*/ 1126617 h 1674364"/>
              <a:gd name="connsiteX60" fmla="*/ 903542 w 3242024"/>
              <a:gd name="connsiteY60" fmla="*/ 1181005 h 1674364"/>
              <a:gd name="connsiteX61" fmla="*/ 854678 w 3242024"/>
              <a:gd name="connsiteY61" fmla="*/ 1193387 h 1674364"/>
              <a:gd name="connsiteX62" fmla="*/ 842296 w 3242024"/>
              <a:gd name="connsiteY62" fmla="*/ 1144524 h 1674364"/>
              <a:gd name="connsiteX63" fmla="*/ 951262 w 3242024"/>
              <a:gd name="connsiteY63" fmla="*/ 1058513 h 1674364"/>
              <a:gd name="connsiteX64" fmla="*/ 1129379 w 3242024"/>
              <a:gd name="connsiteY64" fmla="*/ 1074611 h 1674364"/>
              <a:gd name="connsiteX65" fmla="*/ 1243870 w 3242024"/>
              <a:gd name="connsiteY65" fmla="*/ 1211866 h 1674364"/>
              <a:gd name="connsiteX66" fmla="*/ 1221010 w 3242024"/>
              <a:gd name="connsiteY66" fmla="*/ 1433893 h 1674364"/>
              <a:gd name="connsiteX67" fmla="*/ 1596485 w 3242024"/>
              <a:gd name="connsiteY67" fmla="*/ 1666304 h 1674364"/>
              <a:gd name="connsiteX68" fmla="*/ 2227612 w 3242024"/>
              <a:gd name="connsiteY68" fmla="*/ 1323404 h 1674364"/>
              <a:gd name="connsiteX69" fmla="*/ 2227612 w 3242024"/>
              <a:gd name="connsiteY69" fmla="*/ 1323404 h 1674364"/>
              <a:gd name="connsiteX70" fmla="*/ 2227612 w 3242024"/>
              <a:gd name="connsiteY70" fmla="*/ 1323404 h 1674364"/>
              <a:gd name="connsiteX71" fmla="*/ 2227612 w 3242024"/>
              <a:gd name="connsiteY71" fmla="*/ 1323404 h 1674364"/>
              <a:gd name="connsiteX72" fmla="*/ 2513743 w 3242024"/>
              <a:gd name="connsiteY72" fmla="*/ 1574387 h 1674364"/>
              <a:gd name="connsiteX73" fmla="*/ 2868930 w 3242024"/>
              <a:gd name="connsiteY73" fmla="*/ 1425797 h 1674364"/>
              <a:gd name="connsiteX74" fmla="*/ 3242024 w 3242024"/>
              <a:gd name="connsiteY74" fmla="*/ 1189292 h 1674364"/>
              <a:gd name="connsiteX75" fmla="*/ 3087339 w 3242024"/>
              <a:gd name="connsiteY75" fmla="*/ 1214723 h 167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242024" h="1674364">
                <a:moveTo>
                  <a:pt x="3087339" y="1214723"/>
                </a:moveTo>
                <a:cubicBezTo>
                  <a:pt x="3005519" y="1201103"/>
                  <a:pt x="2940177" y="1147858"/>
                  <a:pt x="2907506" y="1078040"/>
                </a:cubicBezTo>
                <a:lnTo>
                  <a:pt x="2906459" y="1078516"/>
                </a:lnTo>
                <a:cubicBezTo>
                  <a:pt x="2856452" y="969264"/>
                  <a:pt x="2754916" y="886015"/>
                  <a:pt x="2627471" y="864680"/>
                </a:cubicBezTo>
                <a:cubicBezTo>
                  <a:pt x="2592896" y="858869"/>
                  <a:pt x="2558701" y="858298"/>
                  <a:pt x="2525554" y="861917"/>
                </a:cubicBezTo>
                <a:cubicBezTo>
                  <a:pt x="2523173" y="862489"/>
                  <a:pt x="2520601" y="862775"/>
                  <a:pt x="2518029" y="862870"/>
                </a:cubicBezTo>
                <a:cubicBezTo>
                  <a:pt x="2517267" y="862870"/>
                  <a:pt x="2516410" y="862965"/>
                  <a:pt x="2515648" y="862965"/>
                </a:cubicBezTo>
                <a:cubicBezTo>
                  <a:pt x="2480120" y="867728"/>
                  <a:pt x="2446020" y="877729"/>
                  <a:pt x="2413921" y="891921"/>
                </a:cubicBezTo>
                <a:cubicBezTo>
                  <a:pt x="2378774" y="912495"/>
                  <a:pt x="2349627" y="943165"/>
                  <a:pt x="2330863" y="981361"/>
                </a:cubicBezTo>
                <a:cubicBezTo>
                  <a:pt x="2311718" y="1020318"/>
                  <a:pt x="2308955" y="1064324"/>
                  <a:pt x="2322957" y="1105376"/>
                </a:cubicBezTo>
                <a:cubicBezTo>
                  <a:pt x="2336959" y="1146429"/>
                  <a:pt x="2366105" y="1179576"/>
                  <a:pt x="2405063" y="1198626"/>
                </a:cubicBezTo>
                <a:cubicBezTo>
                  <a:pt x="2432304" y="1211961"/>
                  <a:pt x="2463356" y="1214819"/>
                  <a:pt x="2492502" y="1206532"/>
                </a:cubicBezTo>
                <a:cubicBezTo>
                  <a:pt x="2511457" y="1201198"/>
                  <a:pt x="2531078" y="1212152"/>
                  <a:pt x="2536508" y="1231106"/>
                </a:cubicBezTo>
                <a:cubicBezTo>
                  <a:pt x="2541842" y="1250061"/>
                  <a:pt x="2530888" y="1269683"/>
                  <a:pt x="2511933" y="1275112"/>
                </a:cubicBezTo>
                <a:cubicBezTo>
                  <a:pt x="2494598" y="1280065"/>
                  <a:pt x="2476786" y="1282446"/>
                  <a:pt x="2459069" y="1282446"/>
                </a:cubicBezTo>
                <a:cubicBezTo>
                  <a:pt x="2429732" y="1282446"/>
                  <a:pt x="2400491" y="1275779"/>
                  <a:pt x="2373630" y="1262539"/>
                </a:cubicBezTo>
                <a:cubicBezTo>
                  <a:pt x="2317623" y="1235012"/>
                  <a:pt x="2275618" y="1187387"/>
                  <a:pt x="2255520" y="1128332"/>
                </a:cubicBezTo>
                <a:cubicBezTo>
                  <a:pt x="2235327" y="1069277"/>
                  <a:pt x="2239328" y="1005935"/>
                  <a:pt x="2266855" y="949928"/>
                </a:cubicBezTo>
                <a:cubicBezTo>
                  <a:pt x="2297811" y="886968"/>
                  <a:pt x="2349722" y="839248"/>
                  <a:pt x="2411921" y="813340"/>
                </a:cubicBezTo>
                <a:cubicBezTo>
                  <a:pt x="2407825" y="691420"/>
                  <a:pt x="2325148" y="589693"/>
                  <a:pt x="2212848" y="556832"/>
                </a:cubicBezTo>
                <a:cubicBezTo>
                  <a:pt x="2205990" y="719804"/>
                  <a:pt x="2113883" y="865918"/>
                  <a:pt x="1968056" y="941737"/>
                </a:cubicBezTo>
                <a:cubicBezTo>
                  <a:pt x="1914335" y="969645"/>
                  <a:pt x="1855946" y="983837"/>
                  <a:pt x="1797082" y="983837"/>
                </a:cubicBezTo>
                <a:cubicBezTo>
                  <a:pt x="1759458" y="983837"/>
                  <a:pt x="1721644" y="978027"/>
                  <a:pt x="1684782" y="966407"/>
                </a:cubicBezTo>
                <a:cubicBezTo>
                  <a:pt x="1590199" y="936498"/>
                  <a:pt x="1512856" y="871538"/>
                  <a:pt x="1467041" y="783527"/>
                </a:cubicBezTo>
                <a:cubicBezTo>
                  <a:pt x="1432370" y="716756"/>
                  <a:pt x="1423607" y="639985"/>
                  <a:pt x="1442371" y="567214"/>
                </a:cubicBezTo>
                <a:cubicBezTo>
                  <a:pt x="1447324" y="548164"/>
                  <a:pt x="1466755" y="536734"/>
                  <a:pt x="1485805" y="541592"/>
                </a:cubicBezTo>
                <a:cubicBezTo>
                  <a:pt x="1504855" y="546545"/>
                  <a:pt x="1516285" y="565880"/>
                  <a:pt x="1511427" y="584930"/>
                </a:cubicBezTo>
                <a:cubicBezTo>
                  <a:pt x="1497044" y="640652"/>
                  <a:pt x="1503807" y="699516"/>
                  <a:pt x="1530382" y="750570"/>
                </a:cubicBezTo>
                <a:cubicBezTo>
                  <a:pt x="1567434" y="821722"/>
                  <a:pt x="1629918" y="874205"/>
                  <a:pt x="1706404" y="898398"/>
                </a:cubicBezTo>
                <a:cubicBezTo>
                  <a:pt x="1782890" y="922592"/>
                  <a:pt x="1864138" y="915448"/>
                  <a:pt x="1935290" y="878491"/>
                </a:cubicBezTo>
                <a:cubicBezTo>
                  <a:pt x="2064068" y="811530"/>
                  <a:pt x="2143411" y="679609"/>
                  <a:pt x="2142363" y="534353"/>
                </a:cubicBezTo>
                <a:cubicBezTo>
                  <a:pt x="2142363" y="533876"/>
                  <a:pt x="2142458" y="533495"/>
                  <a:pt x="2142458" y="533019"/>
                </a:cubicBezTo>
                <a:cubicBezTo>
                  <a:pt x="2135886" y="237649"/>
                  <a:pt x="1894332" y="0"/>
                  <a:pt x="1597152" y="0"/>
                </a:cubicBezTo>
                <a:cubicBezTo>
                  <a:pt x="1295781" y="0"/>
                  <a:pt x="1051560" y="244316"/>
                  <a:pt x="1051560" y="545592"/>
                </a:cubicBezTo>
                <a:cubicBezTo>
                  <a:pt x="1051560" y="583787"/>
                  <a:pt x="1055465" y="621030"/>
                  <a:pt x="1062990" y="657035"/>
                </a:cubicBezTo>
                <a:cubicBezTo>
                  <a:pt x="1062990" y="657035"/>
                  <a:pt x="1063085" y="657035"/>
                  <a:pt x="1063085" y="657035"/>
                </a:cubicBezTo>
                <a:lnTo>
                  <a:pt x="1062990" y="657035"/>
                </a:lnTo>
                <a:cubicBezTo>
                  <a:pt x="1062990" y="657035"/>
                  <a:pt x="1062990" y="657035"/>
                  <a:pt x="1062990" y="656939"/>
                </a:cubicBezTo>
                <a:cubicBezTo>
                  <a:pt x="1002983" y="610172"/>
                  <a:pt x="927545" y="582359"/>
                  <a:pt x="845534" y="582359"/>
                </a:cubicBezTo>
                <a:cubicBezTo>
                  <a:pt x="649891" y="582359"/>
                  <a:pt x="491300" y="740950"/>
                  <a:pt x="491300" y="936593"/>
                </a:cubicBezTo>
                <a:cubicBezTo>
                  <a:pt x="491300" y="1011079"/>
                  <a:pt x="430911" y="1066991"/>
                  <a:pt x="356330" y="1066991"/>
                </a:cubicBezTo>
                <a:cubicBezTo>
                  <a:pt x="316802" y="1066991"/>
                  <a:pt x="282893" y="1050036"/>
                  <a:pt x="256508" y="1023652"/>
                </a:cubicBezTo>
                <a:lnTo>
                  <a:pt x="255651" y="1023652"/>
                </a:lnTo>
                <a:cubicBezTo>
                  <a:pt x="218980" y="993172"/>
                  <a:pt x="170974" y="975932"/>
                  <a:pt x="119634" y="975932"/>
                </a:cubicBezTo>
                <a:cubicBezTo>
                  <a:pt x="75248" y="975932"/>
                  <a:pt x="34004" y="989648"/>
                  <a:pt x="0" y="1013079"/>
                </a:cubicBezTo>
                <a:lnTo>
                  <a:pt x="3143" y="1014413"/>
                </a:lnTo>
                <a:cubicBezTo>
                  <a:pt x="76962" y="1051465"/>
                  <a:pt x="119634" y="1125950"/>
                  <a:pt x="119729" y="1203293"/>
                </a:cubicBezTo>
                <a:cubicBezTo>
                  <a:pt x="119729" y="1403795"/>
                  <a:pt x="282226" y="1566291"/>
                  <a:pt x="482727" y="1566291"/>
                </a:cubicBezTo>
                <a:cubicBezTo>
                  <a:pt x="593122" y="1566291"/>
                  <a:pt x="691991" y="1517047"/>
                  <a:pt x="758571" y="1439323"/>
                </a:cubicBezTo>
                <a:lnTo>
                  <a:pt x="759524" y="1440656"/>
                </a:lnTo>
                <a:cubicBezTo>
                  <a:pt x="795719" y="1481328"/>
                  <a:pt x="845534" y="1510379"/>
                  <a:pt x="903446" y="1520000"/>
                </a:cubicBezTo>
                <a:cubicBezTo>
                  <a:pt x="986123" y="1533811"/>
                  <a:pt x="1066038" y="1504760"/>
                  <a:pt x="1120426" y="1449229"/>
                </a:cubicBezTo>
                <a:cubicBezTo>
                  <a:pt x="1120807" y="1448848"/>
                  <a:pt x="1121093" y="1448372"/>
                  <a:pt x="1121569" y="1447895"/>
                </a:cubicBezTo>
                <a:cubicBezTo>
                  <a:pt x="1124903" y="1444657"/>
                  <a:pt x="1128046" y="1441323"/>
                  <a:pt x="1131094" y="1437894"/>
                </a:cubicBezTo>
                <a:cubicBezTo>
                  <a:pt x="1144619" y="1422178"/>
                  <a:pt x="1156335" y="1404652"/>
                  <a:pt x="1165670" y="1385697"/>
                </a:cubicBezTo>
                <a:cubicBezTo>
                  <a:pt x="1165765" y="1385411"/>
                  <a:pt x="1165955" y="1385126"/>
                  <a:pt x="1166051" y="1384935"/>
                </a:cubicBezTo>
                <a:cubicBezTo>
                  <a:pt x="1167670" y="1381506"/>
                  <a:pt x="1169099" y="1377982"/>
                  <a:pt x="1170623" y="1374553"/>
                </a:cubicBezTo>
                <a:cubicBezTo>
                  <a:pt x="1188244" y="1330262"/>
                  <a:pt x="1190625" y="1280636"/>
                  <a:pt x="1175861" y="1233202"/>
                </a:cubicBezTo>
                <a:cubicBezTo>
                  <a:pt x="1162907" y="1191768"/>
                  <a:pt x="1134713" y="1157954"/>
                  <a:pt x="1096232" y="1137761"/>
                </a:cubicBezTo>
                <a:cubicBezTo>
                  <a:pt x="1057847" y="1117664"/>
                  <a:pt x="1013841" y="1113663"/>
                  <a:pt x="972503" y="1126617"/>
                </a:cubicBezTo>
                <a:cubicBezTo>
                  <a:pt x="943547" y="1135666"/>
                  <a:pt x="919067" y="1155002"/>
                  <a:pt x="903542" y="1181005"/>
                </a:cubicBezTo>
                <a:cubicBezTo>
                  <a:pt x="893445" y="1197959"/>
                  <a:pt x="871633" y="1203484"/>
                  <a:pt x="854678" y="1193387"/>
                </a:cubicBezTo>
                <a:cubicBezTo>
                  <a:pt x="837724" y="1183291"/>
                  <a:pt x="832199" y="1161479"/>
                  <a:pt x="842296" y="1144524"/>
                </a:cubicBezTo>
                <a:cubicBezTo>
                  <a:pt x="866775" y="1103376"/>
                  <a:pt x="905447" y="1072801"/>
                  <a:pt x="951262" y="1058513"/>
                </a:cubicBezTo>
                <a:cubicBezTo>
                  <a:pt x="1010793" y="1039940"/>
                  <a:pt x="1074134" y="1045655"/>
                  <a:pt x="1129379" y="1074611"/>
                </a:cubicBezTo>
                <a:cubicBezTo>
                  <a:pt x="1184624" y="1103567"/>
                  <a:pt x="1225296" y="1152335"/>
                  <a:pt x="1243870" y="1211866"/>
                </a:cubicBezTo>
                <a:cubicBezTo>
                  <a:pt x="1267492" y="1287399"/>
                  <a:pt x="1258348" y="1367218"/>
                  <a:pt x="1221010" y="1433893"/>
                </a:cubicBezTo>
                <a:cubicBezTo>
                  <a:pt x="1307783" y="1553242"/>
                  <a:pt x="1439418" y="1640014"/>
                  <a:pt x="1596485" y="1666304"/>
                </a:cubicBezTo>
                <a:cubicBezTo>
                  <a:pt x="1866233" y="1711357"/>
                  <a:pt x="2123599" y="1563529"/>
                  <a:pt x="2227612" y="1323404"/>
                </a:cubicBezTo>
                <a:lnTo>
                  <a:pt x="2227612" y="1323404"/>
                </a:lnTo>
                <a:lnTo>
                  <a:pt x="2227612" y="1323404"/>
                </a:lnTo>
                <a:cubicBezTo>
                  <a:pt x="2227612" y="1323404"/>
                  <a:pt x="2227612" y="1323404"/>
                  <a:pt x="2227612" y="1323404"/>
                </a:cubicBezTo>
                <a:cubicBezTo>
                  <a:pt x="2266379" y="1450277"/>
                  <a:pt x="2374011" y="1551051"/>
                  <a:pt x="2513743" y="1574387"/>
                </a:cubicBezTo>
                <a:cubicBezTo>
                  <a:pt x="2655380" y="1598009"/>
                  <a:pt x="2791492" y="1535811"/>
                  <a:pt x="2868930" y="1425797"/>
                </a:cubicBezTo>
                <a:cubicBezTo>
                  <a:pt x="3036284" y="1450562"/>
                  <a:pt x="3194209" y="1347883"/>
                  <a:pt x="3242024" y="1189292"/>
                </a:cubicBezTo>
                <a:cubicBezTo>
                  <a:pt x="3196114" y="1213771"/>
                  <a:pt x="3142298" y="1223963"/>
                  <a:pt x="3087339" y="1214723"/>
                </a:cubicBezTo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图形 7">
            <a:extLst>
              <a:ext uri="{FF2B5EF4-FFF2-40B4-BE49-F238E27FC236}">
                <a16:creationId xmlns:a16="http://schemas.microsoft.com/office/drawing/2014/main" id="{8B0CBBA3-9874-4BEA-8AE0-73722F872821}"/>
              </a:ext>
            </a:extLst>
          </p:cNvPr>
          <p:cNvSpPr/>
          <p:nvPr/>
        </p:nvSpPr>
        <p:spPr>
          <a:xfrm>
            <a:off x="1135722" y="600511"/>
            <a:ext cx="2265563" cy="1674363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solidFill>
            <a:srgbClr val="BD1D1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98BED8FF-8E10-4131-BE53-938B578EB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32599" y="600512"/>
            <a:ext cx="3025107" cy="1674362"/>
          </a:xfrm>
          <a:prstGeom prst="rect">
            <a:avLst/>
          </a:prstGeom>
        </p:spPr>
      </p:pic>
      <p:sp>
        <p:nvSpPr>
          <p:cNvPr id="14" name="图形 12">
            <a:extLst>
              <a:ext uri="{FF2B5EF4-FFF2-40B4-BE49-F238E27FC236}">
                <a16:creationId xmlns:a16="http://schemas.microsoft.com/office/drawing/2014/main" id="{A1BD00F4-92FF-4E76-858C-C1F8EF513155}"/>
              </a:ext>
            </a:extLst>
          </p:cNvPr>
          <p:cNvSpPr/>
          <p:nvPr/>
        </p:nvSpPr>
        <p:spPr>
          <a:xfrm>
            <a:off x="865661" y="3020517"/>
            <a:ext cx="2805684" cy="971058"/>
          </a:xfrm>
          <a:custGeom>
            <a:avLst/>
            <a:gdLst>
              <a:gd name="connsiteX0" fmla="*/ 2547271 w 2805684"/>
              <a:gd name="connsiteY0" fmla="*/ 602734 h 971058"/>
              <a:gd name="connsiteX1" fmla="*/ 2329434 w 2805684"/>
              <a:gd name="connsiteY1" fmla="*/ 494815 h 971058"/>
              <a:gd name="connsiteX2" fmla="*/ 2265426 w 2805684"/>
              <a:gd name="connsiteY2" fmla="*/ 618736 h 971058"/>
              <a:gd name="connsiteX3" fmla="*/ 2265426 w 2805684"/>
              <a:gd name="connsiteY3" fmla="*/ 455667 h 971058"/>
              <a:gd name="connsiteX4" fmla="*/ 2064544 w 2805684"/>
              <a:gd name="connsiteY4" fmla="*/ 336224 h 971058"/>
              <a:gd name="connsiteX5" fmla="*/ 1852517 w 2805684"/>
              <a:gd name="connsiteY5" fmla="*/ 480813 h 971058"/>
              <a:gd name="connsiteX6" fmla="*/ 1835372 w 2805684"/>
              <a:gd name="connsiteY6" fmla="*/ 556251 h 971058"/>
              <a:gd name="connsiteX7" fmla="*/ 1836611 w 2805684"/>
              <a:gd name="connsiteY7" fmla="*/ 575016 h 971058"/>
              <a:gd name="connsiteX8" fmla="*/ 1836992 w 2805684"/>
              <a:gd name="connsiteY8" fmla="*/ 576635 h 971058"/>
              <a:gd name="connsiteX9" fmla="*/ 1838230 w 2805684"/>
              <a:gd name="connsiteY9" fmla="*/ 592161 h 971058"/>
              <a:gd name="connsiteX10" fmla="*/ 1818704 w 2805684"/>
              <a:gd name="connsiteY10" fmla="*/ 568158 h 971058"/>
              <a:gd name="connsiteX11" fmla="*/ 1915763 w 2805684"/>
              <a:gd name="connsiteY11" fmla="*/ 284598 h 971058"/>
              <a:gd name="connsiteX12" fmla="*/ 1680972 w 2805684"/>
              <a:gd name="connsiteY12" fmla="*/ 139247 h 971058"/>
              <a:gd name="connsiteX13" fmla="*/ 1495711 w 2805684"/>
              <a:gd name="connsiteY13" fmla="*/ 386421 h 971058"/>
              <a:gd name="connsiteX14" fmla="*/ 1430655 w 2805684"/>
              <a:gd name="connsiteY14" fmla="*/ 368418 h 971058"/>
              <a:gd name="connsiteX15" fmla="*/ 1576007 w 2805684"/>
              <a:gd name="connsiteY15" fmla="*/ 207922 h 971058"/>
              <a:gd name="connsiteX16" fmla="*/ 1147953 w 2805684"/>
              <a:gd name="connsiteY16" fmla="*/ 120102 h 971058"/>
              <a:gd name="connsiteX17" fmla="*/ 1088422 w 2805684"/>
              <a:gd name="connsiteY17" fmla="*/ 361465 h 971058"/>
              <a:gd name="connsiteX18" fmla="*/ 1034129 w 2805684"/>
              <a:gd name="connsiteY18" fmla="*/ 161916 h 971058"/>
              <a:gd name="connsiteX19" fmla="*/ 711137 w 2805684"/>
              <a:gd name="connsiteY19" fmla="*/ 254214 h 971058"/>
              <a:gd name="connsiteX20" fmla="*/ 755904 w 2805684"/>
              <a:gd name="connsiteY20" fmla="*/ 503388 h 971058"/>
              <a:gd name="connsiteX21" fmla="*/ 643700 w 2805684"/>
              <a:gd name="connsiteY21" fmla="*/ 522152 h 971058"/>
              <a:gd name="connsiteX22" fmla="*/ 647319 w 2805684"/>
              <a:gd name="connsiteY22" fmla="*/ 518913 h 971058"/>
              <a:gd name="connsiteX23" fmla="*/ 743998 w 2805684"/>
              <a:gd name="connsiteY23" fmla="*/ 396327 h 971058"/>
              <a:gd name="connsiteX24" fmla="*/ 617791 w 2805684"/>
              <a:gd name="connsiteY24" fmla="*/ 269739 h 971058"/>
              <a:gd name="connsiteX25" fmla="*/ 388144 w 2805684"/>
              <a:gd name="connsiteY25" fmla="*/ 410709 h 971058"/>
              <a:gd name="connsiteX26" fmla="*/ 388525 w 2805684"/>
              <a:gd name="connsiteY26" fmla="*/ 411090 h 971058"/>
              <a:gd name="connsiteX27" fmla="*/ 379762 w 2805684"/>
              <a:gd name="connsiteY27" fmla="*/ 420234 h 971058"/>
              <a:gd name="connsiteX28" fmla="*/ 83820 w 2805684"/>
              <a:gd name="connsiteY28" fmla="*/ 476146 h 971058"/>
              <a:gd name="connsiteX29" fmla="*/ 0 w 2805684"/>
              <a:gd name="connsiteY29" fmla="*/ 422616 h 971058"/>
              <a:gd name="connsiteX30" fmla="*/ 651320 w 2805684"/>
              <a:gd name="connsiteY30" fmla="*/ 813998 h 971058"/>
              <a:gd name="connsiteX31" fmla="*/ 757142 w 2805684"/>
              <a:gd name="connsiteY31" fmla="*/ 839525 h 971058"/>
              <a:gd name="connsiteX32" fmla="*/ 1033843 w 2805684"/>
              <a:gd name="connsiteY32" fmla="*/ 885817 h 971058"/>
              <a:gd name="connsiteX33" fmla="*/ 1128903 w 2805684"/>
              <a:gd name="connsiteY33" fmla="*/ 859051 h 971058"/>
              <a:gd name="connsiteX34" fmla="*/ 1055846 w 2805684"/>
              <a:gd name="connsiteY34" fmla="*/ 691316 h 971058"/>
              <a:gd name="connsiteX35" fmla="*/ 1253490 w 2805684"/>
              <a:gd name="connsiteY35" fmla="*/ 434522 h 971058"/>
              <a:gd name="connsiteX36" fmla="*/ 1356074 w 2805684"/>
              <a:gd name="connsiteY36" fmla="*/ 455286 h 971058"/>
              <a:gd name="connsiteX37" fmla="*/ 1428750 w 2805684"/>
              <a:gd name="connsiteY37" fmla="*/ 521580 h 971058"/>
              <a:gd name="connsiteX38" fmla="*/ 1337691 w 2805684"/>
              <a:gd name="connsiteY38" fmla="*/ 498054 h 971058"/>
              <a:gd name="connsiteX39" fmla="*/ 1144429 w 2805684"/>
              <a:gd name="connsiteY39" fmla="*/ 675314 h 971058"/>
              <a:gd name="connsiteX40" fmla="*/ 1377220 w 2805684"/>
              <a:gd name="connsiteY40" fmla="*/ 969255 h 971058"/>
              <a:gd name="connsiteX41" fmla="*/ 1662303 w 2805684"/>
              <a:gd name="connsiteY41" fmla="*/ 825523 h 971058"/>
              <a:gd name="connsiteX42" fmla="*/ 1721358 w 2805684"/>
              <a:gd name="connsiteY42" fmla="*/ 866671 h 971058"/>
              <a:gd name="connsiteX43" fmla="*/ 2087975 w 2805684"/>
              <a:gd name="connsiteY43" fmla="*/ 807140 h 971058"/>
              <a:gd name="connsiteX44" fmla="*/ 2101596 w 2805684"/>
              <a:gd name="connsiteY44" fmla="*/ 789995 h 971058"/>
              <a:gd name="connsiteX45" fmla="*/ 2196656 w 2805684"/>
              <a:gd name="connsiteY45" fmla="*/ 750847 h 971058"/>
              <a:gd name="connsiteX46" fmla="*/ 2237804 w 2805684"/>
              <a:gd name="connsiteY46" fmla="*/ 755610 h 971058"/>
              <a:gd name="connsiteX47" fmla="*/ 2508599 w 2805684"/>
              <a:gd name="connsiteY47" fmla="*/ 788376 h 971058"/>
              <a:gd name="connsiteX48" fmla="*/ 2805684 w 2805684"/>
              <a:gd name="connsiteY48" fmla="*/ 628642 h 971058"/>
              <a:gd name="connsiteX49" fmla="*/ 2547271 w 2805684"/>
              <a:gd name="connsiteY49" fmla="*/ 602734 h 97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805684" h="971058">
                <a:moveTo>
                  <a:pt x="2547271" y="602734"/>
                </a:moveTo>
                <a:cubicBezTo>
                  <a:pt x="2471166" y="578445"/>
                  <a:pt x="2399157" y="537583"/>
                  <a:pt x="2329434" y="494815"/>
                </a:cubicBezTo>
                <a:cubicBezTo>
                  <a:pt x="2318576" y="576730"/>
                  <a:pt x="2265426" y="618736"/>
                  <a:pt x="2265426" y="618736"/>
                </a:cubicBezTo>
                <a:cubicBezTo>
                  <a:pt x="2300478" y="511389"/>
                  <a:pt x="2265426" y="455667"/>
                  <a:pt x="2265426" y="455667"/>
                </a:cubicBezTo>
                <a:cubicBezTo>
                  <a:pt x="2226659" y="384611"/>
                  <a:pt x="2151221" y="336224"/>
                  <a:pt x="2064544" y="336224"/>
                </a:cubicBezTo>
                <a:cubicBezTo>
                  <a:pt x="1967865" y="336224"/>
                  <a:pt x="1885283" y="396136"/>
                  <a:pt x="1852517" y="480813"/>
                </a:cubicBezTo>
                <a:cubicBezTo>
                  <a:pt x="1841373" y="503578"/>
                  <a:pt x="1835372" y="529105"/>
                  <a:pt x="1835372" y="556251"/>
                </a:cubicBezTo>
                <a:cubicBezTo>
                  <a:pt x="1835372" y="562633"/>
                  <a:pt x="1835753" y="569015"/>
                  <a:pt x="1836611" y="575016"/>
                </a:cubicBezTo>
                <a:cubicBezTo>
                  <a:pt x="1836611" y="575778"/>
                  <a:pt x="1836611" y="576254"/>
                  <a:pt x="1836992" y="576635"/>
                </a:cubicBezTo>
                <a:cubicBezTo>
                  <a:pt x="1836611" y="581874"/>
                  <a:pt x="1837373" y="587017"/>
                  <a:pt x="1838230" y="592161"/>
                </a:cubicBezTo>
                <a:cubicBezTo>
                  <a:pt x="1831467" y="585017"/>
                  <a:pt x="1824609" y="577016"/>
                  <a:pt x="1818704" y="568158"/>
                </a:cubicBezTo>
                <a:cubicBezTo>
                  <a:pt x="1764411" y="489862"/>
                  <a:pt x="1796701" y="398422"/>
                  <a:pt x="1915763" y="284598"/>
                </a:cubicBezTo>
                <a:cubicBezTo>
                  <a:pt x="1857851" y="169632"/>
                  <a:pt x="1795177" y="130865"/>
                  <a:pt x="1680972" y="139247"/>
                </a:cubicBezTo>
                <a:cubicBezTo>
                  <a:pt x="1654588" y="306982"/>
                  <a:pt x="1593533" y="390040"/>
                  <a:pt x="1495711" y="386421"/>
                </a:cubicBezTo>
                <a:cubicBezTo>
                  <a:pt x="1469708" y="385182"/>
                  <a:pt x="1447800" y="378801"/>
                  <a:pt x="1430655" y="368418"/>
                </a:cubicBezTo>
                <a:cubicBezTo>
                  <a:pt x="1512094" y="360036"/>
                  <a:pt x="1565243" y="290980"/>
                  <a:pt x="1576007" y="207922"/>
                </a:cubicBezTo>
                <a:cubicBezTo>
                  <a:pt x="1595533" y="62190"/>
                  <a:pt x="1357217" y="-127929"/>
                  <a:pt x="1147953" y="120102"/>
                </a:cubicBezTo>
                <a:cubicBezTo>
                  <a:pt x="1141571" y="127722"/>
                  <a:pt x="1073372" y="223353"/>
                  <a:pt x="1088422" y="361465"/>
                </a:cubicBezTo>
                <a:cubicBezTo>
                  <a:pt x="1088422" y="361465"/>
                  <a:pt x="1021080" y="278502"/>
                  <a:pt x="1034129" y="161916"/>
                </a:cubicBezTo>
                <a:cubicBezTo>
                  <a:pt x="912114" y="134199"/>
                  <a:pt x="804482" y="170489"/>
                  <a:pt x="711137" y="254214"/>
                </a:cubicBezTo>
                <a:cubicBezTo>
                  <a:pt x="796576" y="358417"/>
                  <a:pt x="811340" y="441856"/>
                  <a:pt x="755904" y="503388"/>
                </a:cubicBezTo>
                <a:cubicBezTo>
                  <a:pt x="719138" y="544536"/>
                  <a:pt x="677990" y="560919"/>
                  <a:pt x="643700" y="522152"/>
                </a:cubicBezTo>
                <a:cubicBezTo>
                  <a:pt x="644938" y="520914"/>
                  <a:pt x="646081" y="520152"/>
                  <a:pt x="647319" y="518913"/>
                </a:cubicBezTo>
                <a:cubicBezTo>
                  <a:pt x="702850" y="505769"/>
                  <a:pt x="743998" y="455858"/>
                  <a:pt x="743998" y="396327"/>
                </a:cubicBezTo>
                <a:cubicBezTo>
                  <a:pt x="743998" y="326413"/>
                  <a:pt x="687705" y="269739"/>
                  <a:pt x="617791" y="269739"/>
                </a:cubicBezTo>
                <a:cubicBezTo>
                  <a:pt x="617791" y="269739"/>
                  <a:pt x="528352" y="260119"/>
                  <a:pt x="388144" y="410709"/>
                </a:cubicBezTo>
                <a:lnTo>
                  <a:pt x="388525" y="411090"/>
                </a:lnTo>
                <a:cubicBezTo>
                  <a:pt x="385763" y="414329"/>
                  <a:pt x="382524" y="416710"/>
                  <a:pt x="379762" y="420234"/>
                </a:cubicBezTo>
                <a:cubicBezTo>
                  <a:pt x="296704" y="518913"/>
                  <a:pt x="196882" y="536439"/>
                  <a:pt x="83820" y="476146"/>
                </a:cubicBezTo>
                <a:cubicBezTo>
                  <a:pt x="57436" y="461763"/>
                  <a:pt x="32671" y="443761"/>
                  <a:pt x="0" y="422616"/>
                </a:cubicBezTo>
                <a:cubicBezTo>
                  <a:pt x="107823" y="735703"/>
                  <a:pt x="340233" y="870291"/>
                  <a:pt x="651320" y="813998"/>
                </a:cubicBezTo>
                <a:cubicBezTo>
                  <a:pt x="684466" y="807997"/>
                  <a:pt x="726758" y="821618"/>
                  <a:pt x="757142" y="839525"/>
                </a:cubicBezTo>
                <a:cubicBezTo>
                  <a:pt x="846582" y="892198"/>
                  <a:pt x="938403" y="908581"/>
                  <a:pt x="1033843" y="885817"/>
                </a:cubicBezTo>
                <a:lnTo>
                  <a:pt x="1128903" y="859051"/>
                </a:lnTo>
                <a:cubicBezTo>
                  <a:pt x="1128903" y="859051"/>
                  <a:pt x="1070610" y="803521"/>
                  <a:pt x="1055846" y="691316"/>
                </a:cubicBezTo>
                <a:cubicBezTo>
                  <a:pt x="1039463" y="564729"/>
                  <a:pt x="1126141" y="442142"/>
                  <a:pt x="1253490" y="434522"/>
                </a:cubicBezTo>
                <a:cubicBezTo>
                  <a:pt x="1288637" y="432522"/>
                  <a:pt x="1324166" y="438903"/>
                  <a:pt x="1356074" y="455286"/>
                </a:cubicBezTo>
                <a:cubicBezTo>
                  <a:pt x="1392841" y="474051"/>
                  <a:pt x="1416367" y="497196"/>
                  <a:pt x="1428750" y="521580"/>
                </a:cubicBezTo>
                <a:cubicBezTo>
                  <a:pt x="1401604" y="506817"/>
                  <a:pt x="1370838" y="498054"/>
                  <a:pt x="1337691" y="498054"/>
                </a:cubicBezTo>
                <a:cubicBezTo>
                  <a:pt x="1235869" y="498054"/>
                  <a:pt x="1153192" y="575968"/>
                  <a:pt x="1144429" y="675314"/>
                </a:cubicBezTo>
                <a:cubicBezTo>
                  <a:pt x="1122902" y="809045"/>
                  <a:pt x="1230249" y="953634"/>
                  <a:pt x="1377220" y="969255"/>
                </a:cubicBezTo>
                <a:cubicBezTo>
                  <a:pt x="1501807" y="982400"/>
                  <a:pt x="1588865" y="922583"/>
                  <a:pt x="1662303" y="825523"/>
                </a:cubicBezTo>
                <a:cubicBezTo>
                  <a:pt x="1684687" y="841144"/>
                  <a:pt x="1702594" y="854670"/>
                  <a:pt x="1721358" y="866671"/>
                </a:cubicBezTo>
                <a:cubicBezTo>
                  <a:pt x="1849184" y="948110"/>
                  <a:pt x="2001679" y="928965"/>
                  <a:pt x="2087975" y="807140"/>
                </a:cubicBezTo>
                <a:cubicBezTo>
                  <a:pt x="2092357" y="800758"/>
                  <a:pt x="2097119" y="795138"/>
                  <a:pt x="2101596" y="789995"/>
                </a:cubicBezTo>
                <a:cubicBezTo>
                  <a:pt x="2130743" y="757229"/>
                  <a:pt x="2160651" y="748847"/>
                  <a:pt x="2196656" y="750847"/>
                </a:cubicBezTo>
                <a:cubicBezTo>
                  <a:pt x="2209419" y="751228"/>
                  <a:pt x="2223040" y="752847"/>
                  <a:pt x="2237804" y="755610"/>
                </a:cubicBezTo>
                <a:cubicBezTo>
                  <a:pt x="2327624" y="770755"/>
                  <a:pt x="2418683" y="791138"/>
                  <a:pt x="2508599" y="788376"/>
                </a:cubicBezTo>
                <a:cubicBezTo>
                  <a:pt x="2635187" y="785137"/>
                  <a:pt x="2747391" y="740084"/>
                  <a:pt x="2805684" y="628642"/>
                </a:cubicBezTo>
                <a:cubicBezTo>
                  <a:pt x="2717006" y="621593"/>
                  <a:pt x="2627186" y="628356"/>
                  <a:pt x="2547271" y="602734"/>
                </a:cubicBezTo>
                <a:close/>
              </a:path>
            </a:pathLst>
          </a:custGeom>
          <a:solidFill>
            <a:srgbClr val="C00000"/>
          </a:solidFill>
          <a:ln w="396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2AED3AB-F6A4-4C29-B575-7866AB263218}"/>
              </a:ext>
            </a:extLst>
          </p:cNvPr>
          <p:cNvSpPr/>
          <p:nvPr/>
        </p:nvSpPr>
        <p:spPr>
          <a:xfrm>
            <a:off x="4828758" y="2715790"/>
            <a:ext cx="3010412" cy="1332662"/>
          </a:xfrm>
          <a:custGeom>
            <a:avLst/>
            <a:gdLst>
              <a:gd name="connsiteX0" fmla="*/ 124492 w 2344864"/>
              <a:gd name="connsiteY0" fmla="*/ 497015 h 1038034"/>
              <a:gd name="connsiteX1" fmla="*/ 117157 w 2344864"/>
              <a:gd name="connsiteY1" fmla="*/ 434150 h 1038034"/>
              <a:gd name="connsiteX2" fmla="*/ 402146 w 2344864"/>
              <a:gd name="connsiteY2" fmla="*/ 151733 h 1038034"/>
              <a:gd name="connsiteX3" fmla="*/ 472821 w 2344864"/>
              <a:gd name="connsiteY3" fmla="*/ 164687 h 1038034"/>
              <a:gd name="connsiteX4" fmla="*/ 594074 w 2344864"/>
              <a:gd name="connsiteY4" fmla="*/ 290227 h 1038034"/>
              <a:gd name="connsiteX5" fmla="*/ 597694 w 2344864"/>
              <a:gd name="connsiteY5" fmla="*/ 329755 h 1038034"/>
              <a:gd name="connsiteX6" fmla="*/ 544830 w 2344864"/>
              <a:gd name="connsiteY6" fmla="*/ 429197 h 1038034"/>
              <a:gd name="connsiteX7" fmla="*/ 447580 w 2344864"/>
              <a:gd name="connsiteY7" fmla="*/ 395859 h 1038034"/>
              <a:gd name="connsiteX8" fmla="*/ 501968 w 2344864"/>
              <a:gd name="connsiteY8" fmla="*/ 478250 h 1038034"/>
              <a:gd name="connsiteX9" fmla="*/ 600361 w 2344864"/>
              <a:gd name="connsiteY9" fmla="*/ 440817 h 1038034"/>
              <a:gd name="connsiteX10" fmla="*/ 619411 w 2344864"/>
              <a:gd name="connsiteY10" fmla="*/ 268129 h 1038034"/>
              <a:gd name="connsiteX11" fmla="*/ 893731 w 2344864"/>
              <a:gd name="connsiteY11" fmla="*/ 0 h 1038034"/>
              <a:gd name="connsiteX12" fmla="*/ 1104805 w 2344864"/>
              <a:gd name="connsiteY12" fmla="*/ 100012 h 1038034"/>
              <a:gd name="connsiteX13" fmla="*/ 1153097 w 2344864"/>
              <a:gd name="connsiteY13" fmla="*/ 294323 h 1038034"/>
              <a:gd name="connsiteX14" fmla="*/ 1027652 w 2344864"/>
              <a:gd name="connsiteY14" fmla="*/ 520446 h 1038034"/>
              <a:gd name="connsiteX15" fmla="*/ 909257 w 2344864"/>
              <a:gd name="connsiteY15" fmla="*/ 528733 h 1038034"/>
              <a:gd name="connsiteX16" fmla="*/ 854964 w 2344864"/>
              <a:gd name="connsiteY16" fmla="*/ 485585 h 1038034"/>
              <a:gd name="connsiteX17" fmla="*/ 890587 w 2344864"/>
              <a:gd name="connsiteY17" fmla="*/ 340328 h 1038034"/>
              <a:gd name="connsiteX18" fmla="*/ 776573 w 2344864"/>
              <a:gd name="connsiteY18" fmla="*/ 397574 h 1038034"/>
              <a:gd name="connsiteX19" fmla="*/ 762286 w 2344864"/>
              <a:gd name="connsiteY19" fmla="*/ 453295 h 1038034"/>
              <a:gd name="connsiteX20" fmla="*/ 944785 w 2344864"/>
              <a:gd name="connsiteY20" fmla="*/ 640080 h 1038034"/>
              <a:gd name="connsiteX21" fmla="*/ 1175099 w 2344864"/>
              <a:gd name="connsiteY21" fmla="*/ 493109 h 1038034"/>
              <a:gd name="connsiteX22" fmla="*/ 1204151 w 2344864"/>
              <a:gd name="connsiteY22" fmla="*/ 265367 h 1038034"/>
              <a:gd name="connsiteX23" fmla="*/ 1238060 w 2344864"/>
              <a:gd name="connsiteY23" fmla="*/ 252603 h 1038034"/>
              <a:gd name="connsiteX24" fmla="*/ 1602200 w 2344864"/>
              <a:gd name="connsiteY24" fmla="*/ 270796 h 1038034"/>
              <a:gd name="connsiteX25" fmla="*/ 1766792 w 2344864"/>
              <a:gd name="connsiteY25" fmla="*/ 552260 h 1038034"/>
              <a:gd name="connsiteX26" fmla="*/ 1957959 w 2344864"/>
              <a:gd name="connsiteY26" fmla="*/ 661511 h 1038034"/>
              <a:gd name="connsiteX27" fmla="*/ 2190845 w 2344864"/>
              <a:gd name="connsiteY27" fmla="*/ 537877 h 1038034"/>
              <a:gd name="connsiteX28" fmla="*/ 2344865 w 2344864"/>
              <a:gd name="connsiteY28" fmla="*/ 609219 h 1038034"/>
              <a:gd name="connsiteX29" fmla="*/ 2217420 w 2344864"/>
              <a:gd name="connsiteY29" fmla="*/ 586454 h 1038034"/>
              <a:gd name="connsiteX30" fmla="*/ 2087690 w 2344864"/>
              <a:gd name="connsiteY30" fmla="*/ 707803 h 1038034"/>
              <a:gd name="connsiteX31" fmla="*/ 1802416 w 2344864"/>
              <a:gd name="connsiteY31" fmla="*/ 792766 h 1038034"/>
              <a:gd name="connsiteX32" fmla="*/ 1547527 w 2344864"/>
              <a:gd name="connsiteY32" fmla="*/ 683514 h 1038034"/>
              <a:gd name="connsiteX33" fmla="*/ 1532382 w 2344864"/>
              <a:gd name="connsiteY33" fmla="*/ 676751 h 1038034"/>
              <a:gd name="connsiteX34" fmla="*/ 1486757 w 2344864"/>
              <a:gd name="connsiteY34" fmla="*/ 643604 h 1038034"/>
              <a:gd name="connsiteX35" fmla="*/ 1424654 w 2344864"/>
              <a:gd name="connsiteY35" fmla="*/ 599980 h 1038034"/>
              <a:gd name="connsiteX36" fmla="*/ 1288066 w 2344864"/>
              <a:gd name="connsiteY36" fmla="*/ 615125 h 1038034"/>
              <a:gd name="connsiteX37" fmla="*/ 1230440 w 2344864"/>
              <a:gd name="connsiteY37" fmla="*/ 737902 h 1038034"/>
              <a:gd name="connsiteX38" fmla="*/ 1238250 w 2344864"/>
              <a:gd name="connsiteY38" fmla="*/ 770954 h 1038034"/>
              <a:gd name="connsiteX39" fmla="*/ 1341311 w 2344864"/>
              <a:gd name="connsiteY39" fmla="*/ 812387 h 1038034"/>
              <a:gd name="connsiteX40" fmla="*/ 1306354 w 2344864"/>
              <a:gd name="connsiteY40" fmla="*/ 699992 h 1038034"/>
              <a:gd name="connsiteX41" fmla="*/ 1404938 w 2344864"/>
              <a:gd name="connsiteY41" fmla="*/ 654463 h 1038034"/>
              <a:gd name="connsiteX42" fmla="*/ 1463040 w 2344864"/>
              <a:gd name="connsiteY42" fmla="*/ 679609 h 1038034"/>
              <a:gd name="connsiteX43" fmla="*/ 1506379 w 2344864"/>
              <a:gd name="connsiteY43" fmla="*/ 766858 h 1038034"/>
              <a:gd name="connsiteX44" fmla="*/ 1506379 w 2344864"/>
              <a:gd name="connsiteY44" fmla="*/ 767429 h 1038034"/>
              <a:gd name="connsiteX45" fmla="*/ 1282351 w 2344864"/>
              <a:gd name="connsiteY45" fmla="*/ 989457 h 1038034"/>
              <a:gd name="connsiteX46" fmla="*/ 1073468 w 2344864"/>
              <a:gd name="connsiteY46" fmla="*/ 847058 h 1038034"/>
              <a:gd name="connsiteX47" fmla="*/ 836390 w 2344864"/>
              <a:gd name="connsiteY47" fmla="*/ 1038035 h 1038034"/>
              <a:gd name="connsiteX48" fmla="*/ 596360 w 2344864"/>
              <a:gd name="connsiteY48" fmla="*/ 835057 h 1038034"/>
              <a:gd name="connsiteX49" fmla="*/ 580835 w 2344864"/>
              <a:gd name="connsiteY49" fmla="*/ 707041 h 1038034"/>
              <a:gd name="connsiteX50" fmla="*/ 558070 w 2344864"/>
              <a:gd name="connsiteY50" fmla="*/ 632841 h 1038034"/>
              <a:gd name="connsiteX51" fmla="*/ 441960 w 2344864"/>
              <a:gd name="connsiteY51" fmla="*/ 546544 h 1038034"/>
              <a:gd name="connsiteX52" fmla="*/ 312801 w 2344864"/>
              <a:gd name="connsiteY52" fmla="*/ 603504 h 1038034"/>
              <a:gd name="connsiteX53" fmla="*/ 296799 w 2344864"/>
              <a:gd name="connsiteY53" fmla="*/ 661035 h 1038034"/>
              <a:gd name="connsiteX54" fmla="*/ 325850 w 2344864"/>
              <a:gd name="connsiteY54" fmla="*/ 726472 h 1038034"/>
              <a:gd name="connsiteX55" fmla="*/ 393192 w 2344864"/>
              <a:gd name="connsiteY55" fmla="*/ 721805 h 1038034"/>
              <a:gd name="connsiteX56" fmla="*/ 344710 w 2344864"/>
              <a:gd name="connsiteY56" fmla="*/ 697516 h 1038034"/>
              <a:gd name="connsiteX57" fmla="*/ 358045 w 2344864"/>
              <a:gd name="connsiteY57" fmla="*/ 642652 h 1038034"/>
              <a:gd name="connsiteX58" fmla="*/ 413004 w 2344864"/>
              <a:gd name="connsiteY58" fmla="*/ 623411 h 1038034"/>
              <a:gd name="connsiteX59" fmla="*/ 523304 w 2344864"/>
              <a:gd name="connsiteY59" fmla="*/ 886492 h 1038034"/>
              <a:gd name="connsiteX60" fmla="*/ 285845 w 2344864"/>
              <a:gd name="connsiteY60" fmla="*/ 1013746 h 1038034"/>
              <a:gd name="connsiteX61" fmla="*/ 0 w 2344864"/>
              <a:gd name="connsiteY61" fmla="*/ 730472 h 1038034"/>
              <a:gd name="connsiteX62" fmla="*/ 124492 w 2344864"/>
              <a:gd name="connsiteY62" fmla="*/ 497015 h 103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344864" h="1038034">
                <a:moveTo>
                  <a:pt x="124492" y="497015"/>
                </a:moveTo>
                <a:cubicBezTo>
                  <a:pt x="119825" y="476726"/>
                  <a:pt x="117157" y="455771"/>
                  <a:pt x="117157" y="434150"/>
                </a:cubicBezTo>
                <a:cubicBezTo>
                  <a:pt x="117157" y="278130"/>
                  <a:pt x="244697" y="151733"/>
                  <a:pt x="402146" y="151733"/>
                </a:cubicBezTo>
                <a:cubicBezTo>
                  <a:pt x="424529" y="151733"/>
                  <a:pt x="450056" y="157544"/>
                  <a:pt x="472821" y="164687"/>
                </a:cubicBezTo>
                <a:cubicBezTo>
                  <a:pt x="531971" y="183071"/>
                  <a:pt x="581025" y="229648"/>
                  <a:pt x="594074" y="290227"/>
                </a:cubicBezTo>
                <a:cubicBezTo>
                  <a:pt x="596837" y="302990"/>
                  <a:pt x="598075" y="316135"/>
                  <a:pt x="597694" y="329755"/>
                </a:cubicBezTo>
                <a:cubicBezTo>
                  <a:pt x="596456" y="369094"/>
                  <a:pt x="579406" y="410432"/>
                  <a:pt x="544830" y="429197"/>
                </a:cubicBezTo>
                <a:cubicBezTo>
                  <a:pt x="510254" y="447961"/>
                  <a:pt x="458438" y="433673"/>
                  <a:pt x="447580" y="395859"/>
                </a:cubicBezTo>
                <a:cubicBezTo>
                  <a:pt x="437388" y="431292"/>
                  <a:pt x="465963" y="470154"/>
                  <a:pt x="501968" y="478250"/>
                </a:cubicBezTo>
                <a:cubicBezTo>
                  <a:pt x="537877" y="486346"/>
                  <a:pt x="576167" y="468630"/>
                  <a:pt x="600361" y="440817"/>
                </a:cubicBezTo>
                <a:cubicBezTo>
                  <a:pt x="635222" y="400907"/>
                  <a:pt x="636746" y="353759"/>
                  <a:pt x="619411" y="268129"/>
                </a:cubicBezTo>
                <a:cubicBezTo>
                  <a:pt x="590931" y="127349"/>
                  <a:pt x="751523" y="0"/>
                  <a:pt x="893731" y="0"/>
                </a:cubicBezTo>
                <a:cubicBezTo>
                  <a:pt x="984028" y="0"/>
                  <a:pt x="1057466" y="29718"/>
                  <a:pt x="1104805" y="100012"/>
                </a:cubicBezTo>
                <a:cubicBezTo>
                  <a:pt x="1128046" y="146304"/>
                  <a:pt x="1153478" y="202597"/>
                  <a:pt x="1153097" y="294323"/>
                </a:cubicBezTo>
                <a:cubicBezTo>
                  <a:pt x="1152715" y="384810"/>
                  <a:pt x="1118235" y="474631"/>
                  <a:pt x="1027652" y="520446"/>
                </a:cubicBezTo>
                <a:cubicBezTo>
                  <a:pt x="991172" y="538925"/>
                  <a:pt x="948500" y="540353"/>
                  <a:pt x="909257" y="528733"/>
                </a:cubicBezTo>
                <a:cubicBezTo>
                  <a:pt x="884110" y="521208"/>
                  <a:pt x="864203" y="510159"/>
                  <a:pt x="854964" y="485585"/>
                </a:cubicBezTo>
                <a:cubicBezTo>
                  <a:pt x="833437" y="428530"/>
                  <a:pt x="848106" y="371761"/>
                  <a:pt x="890587" y="340328"/>
                </a:cubicBezTo>
                <a:cubicBezTo>
                  <a:pt x="845725" y="336804"/>
                  <a:pt x="798100" y="358140"/>
                  <a:pt x="776573" y="397574"/>
                </a:cubicBezTo>
                <a:cubicBezTo>
                  <a:pt x="767334" y="414528"/>
                  <a:pt x="763048" y="433959"/>
                  <a:pt x="762286" y="453295"/>
                </a:cubicBezTo>
                <a:cubicBezTo>
                  <a:pt x="758571" y="549783"/>
                  <a:pt x="848392" y="635127"/>
                  <a:pt x="944785" y="640080"/>
                </a:cubicBezTo>
                <a:cubicBezTo>
                  <a:pt x="1041178" y="645033"/>
                  <a:pt x="1133189" y="580073"/>
                  <a:pt x="1175099" y="493109"/>
                </a:cubicBezTo>
                <a:cubicBezTo>
                  <a:pt x="1208437" y="423863"/>
                  <a:pt x="1217771" y="341948"/>
                  <a:pt x="1204151" y="265367"/>
                </a:cubicBezTo>
                <a:cubicBezTo>
                  <a:pt x="1215771" y="260414"/>
                  <a:pt x="1227201" y="255937"/>
                  <a:pt x="1238060" y="252603"/>
                </a:cubicBezTo>
                <a:cubicBezTo>
                  <a:pt x="1395889" y="204026"/>
                  <a:pt x="1474756" y="198025"/>
                  <a:pt x="1602200" y="270796"/>
                </a:cubicBezTo>
                <a:cubicBezTo>
                  <a:pt x="1729645" y="343662"/>
                  <a:pt x="1701736" y="435959"/>
                  <a:pt x="1766792" y="552260"/>
                </a:cubicBezTo>
                <a:cubicBezTo>
                  <a:pt x="1813084" y="634937"/>
                  <a:pt x="1860137" y="675132"/>
                  <a:pt x="1957959" y="661511"/>
                </a:cubicBezTo>
                <a:cubicBezTo>
                  <a:pt x="2048161" y="648938"/>
                  <a:pt x="2124837" y="549497"/>
                  <a:pt x="2190845" y="537877"/>
                </a:cubicBezTo>
                <a:cubicBezTo>
                  <a:pt x="2276570" y="522732"/>
                  <a:pt x="2344865" y="609219"/>
                  <a:pt x="2344865" y="609219"/>
                </a:cubicBezTo>
                <a:cubicBezTo>
                  <a:pt x="2344865" y="609219"/>
                  <a:pt x="2259902" y="574358"/>
                  <a:pt x="2217420" y="586454"/>
                </a:cubicBezTo>
                <a:cubicBezTo>
                  <a:pt x="2174939" y="598551"/>
                  <a:pt x="2166557" y="604647"/>
                  <a:pt x="2087690" y="707803"/>
                </a:cubicBezTo>
                <a:cubicBezTo>
                  <a:pt x="2008823" y="810959"/>
                  <a:pt x="1875282" y="804958"/>
                  <a:pt x="1802416" y="792766"/>
                </a:cubicBezTo>
                <a:cubicBezTo>
                  <a:pt x="1729550" y="780669"/>
                  <a:pt x="1650968" y="737330"/>
                  <a:pt x="1547527" y="683514"/>
                </a:cubicBezTo>
                <a:cubicBezTo>
                  <a:pt x="1542479" y="680847"/>
                  <a:pt x="1537430" y="678656"/>
                  <a:pt x="1532382" y="676751"/>
                </a:cubicBezTo>
                <a:cubicBezTo>
                  <a:pt x="1514285" y="669989"/>
                  <a:pt x="1498473" y="658940"/>
                  <a:pt x="1486757" y="643604"/>
                </a:cubicBezTo>
                <a:cubicBezTo>
                  <a:pt x="1467231" y="618077"/>
                  <a:pt x="1443800" y="606647"/>
                  <a:pt x="1424654" y="599980"/>
                </a:cubicBezTo>
                <a:cubicBezTo>
                  <a:pt x="1384459" y="586073"/>
                  <a:pt x="1324832" y="593598"/>
                  <a:pt x="1288066" y="615125"/>
                </a:cubicBezTo>
                <a:cubicBezTo>
                  <a:pt x="1251299" y="636651"/>
                  <a:pt x="1229297" y="695325"/>
                  <a:pt x="1230440" y="737902"/>
                </a:cubicBezTo>
                <a:cubicBezTo>
                  <a:pt x="1230725" y="749332"/>
                  <a:pt x="1232916" y="760857"/>
                  <a:pt x="1238250" y="770954"/>
                </a:cubicBezTo>
                <a:cubicBezTo>
                  <a:pt x="1256348" y="805529"/>
                  <a:pt x="1302258" y="812387"/>
                  <a:pt x="1341311" y="812387"/>
                </a:cubicBezTo>
                <a:cubicBezTo>
                  <a:pt x="1304163" y="798005"/>
                  <a:pt x="1286542" y="734663"/>
                  <a:pt x="1306354" y="699992"/>
                </a:cubicBezTo>
                <a:cubicBezTo>
                  <a:pt x="1326166" y="665417"/>
                  <a:pt x="1365504" y="649319"/>
                  <a:pt x="1404938" y="654463"/>
                </a:cubicBezTo>
                <a:cubicBezTo>
                  <a:pt x="1427607" y="657416"/>
                  <a:pt x="1446752" y="667512"/>
                  <a:pt x="1463040" y="679609"/>
                </a:cubicBezTo>
                <a:cubicBezTo>
                  <a:pt x="1490472" y="700088"/>
                  <a:pt x="1506284" y="732663"/>
                  <a:pt x="1506379" y="766858"/>
                </a:cubicBezTo>
                <a:lnTo>
                  <a:pt x="1506379" y="767429"/>
                </a:lnTo>
                <a:cubicBezTo>
                  <a:pt x="1506379" y="890016"/>
                  <a:pt x="1406081" y="989457"/>
                  <a:pt x="1282351" y="989457"/>
                </a:cubicBezTo>
                <a:cubicBezTo>
                  <a:pt x="1187006" y="989457"/>
                  <a:pt x="1105757" y="930307"/>
                  <a:pt x="1073468" y="847058"/>
                </a:cubicBezTo>
                <a:cubicBezTo>
                  <a:pt x="1046226" y="956786"/>
                  <a:pt x="950595" y="1038035"/>
                  <a:pt x="836390" y="1038035"/>
                </a:cubicBezTo>
                <a:cubicBezTo>
                  <a:pt x="717995" y="1038035"/>
                  <a:pt x="619316" y="950881"/>
                  <a:pt x="596360" y="835057"/>
                </a:cubicBezTo>
                <a:lnTo>
                  <a:pt x="580835" y="707041"/>
                </a:lnTo>
                <a:cubicBezTo>
                  <a:pt x="577691" y="681133"/>
                  <a:pt x="570452" y="655796"/>
                  <a:pt x="558070" y="632841"/>
                </a:cubicBezTo>
                <a:cubicBezTo>
                  <a:pt x="534353" y="588836"/>
                  <a:pt x="491299" y="554355"/>
                  <a:pt x="441960" y="546544"/>
                </a:cubicBezTo>
                <a:cubicBezTo>
                  <a:pt x="392621" y="538734"/>
                  <a:pt x="338328" y="560642"/>
                  <a:pt x="312801" y="603504"/>
                </a:cubicBezTo>
                <a:cubicBezTo>
                  <a:pt x="302514" y="620840"/>
                  <a:pt x="296894" y="640937"/>
                  <a:pt x="296799" y="661035"/>
                </a:cubicBezTo>
                <a:cubicBezTo>
                  <a:pt x="296704" y="685800"/>
                  <a:pt x="305943" y="711803"/>
                  <a:pt x="325850" y="726472"/>
                </a:cubicBezTo>
                <a:cubicBezTo>
                  <a:pt x="345853" y="741140"/>
                  <a:pt x="377285" y="740759"/>
                  <a:pt x="393192" y="721805"/>
                </a:cubicBezTo>
                <a:cubicBezTo>
                  <a:pt x="374333" y="728186"/>
                  <a:pt x="352044" y="716090"/>
                  <a:pt x="344710" y="697516"/>
                </a:cubicBezTo>
                <a:cubicBezTo>
                  <a:pt x="337375" y="678942"/>
                  <a:pt x="343853" y="656558"/>
                  <a:pt x="358045" y="642652"/>
                </a:cubicBezTo>
                <a:cubicBezTo>
                  <a:pt x="372332" y="628650"/>
                  <a:pt x="393001" y="622935"/>
                  <a:pt x="413004" y="623411"/>
                </a:cubicBezTo>
                <a:cubicBezTo>
                  <a:pt x="551688" y="626745"/>
                  <a:pt x="561213" y="810673"/>
                  <a:pt x="523304" y="886492"/>
                </a:cubicBezTo>
                <a:cubicBezTo>
                  <a:pt x="472154" y="962882"/>
                  <a:pt x="385286" y="1013746"/>
                  <a:pt x="285845" y="1013746"/>
                </a:cubicBezTo>
                <a:cubicBezTo>
                  <a:pt x="128016" y="1013746"/>
                  <a:pt x="0" y="886873"/>
                  <a:pt x="0" y="730472"/>
                </a:cubicBezTo>
                <a:cubicBezTo>
                  <a:pt x="95" y="633603"/>
                  <a:pt x="49435" y="548069"/>
                  <a:pt x="124492" y="497015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DB8A51AF-3766-465E-B13A-9772EF658900}"/>
              </a:ext>
            </a:extLst>
          </p:cNvPr>
          <p:cNvSpPr/>
          <p:nvPr/>
        </p:nvSpPr>
        <p:spPr>
          <a:xfrm>
            <a:off x="8529657" y="2725889"/>
            <a:ext cx="3010412" cy="1332662"/>
          </a:xfrm>
          <a:custGeom>
            <a:avLst/>
            <a:gdLst>
              <a:gd name="connsiteX0" fmla="*/ 124492 w 2344864"/>
              <a:gd name="connsiteY0" fmla="*/ 497015 h 1038034"/>
              <a:gd name="connsiteX1" fmla="*/ 117157 w 2344864"/>
              <a:gd name="connsiteY1" fmla="*/ 434150 h 1038034"/>
              <a:gd name="connsiteX2" fmla="*/ 402146 w 2344864"/>
              <a:gd name="connsiteY2" fmla="*/ 151733 h 1038034"/>
              <a:gd name="connsiteX3" fmla="*/ 472821 w 2344864"/>
              <a:gd name="connsiteY3" fmla="*/ 164687 h 1038034"/>
              <a:gd name="connsiteX4" fmla="*/ 594074 w 2344864"/>
              <a:gd name="connsiteY4" fmla="*/ 290227 h 1038034"/>
              <a:gd name="connsiteX5" fmla="*/ 597694 w 2344864"/>
              <a:gd name="connsiteY5" fmla="*/ 329755 h 1038034"/>
              <a:gd name="connsiteX6" fmla="*/ 544830 w 2344864"/>
              <a:gd name="connsiteY6" fmla="*/ 429197 h 1038034"/>
              <a:gd name="connsiteX7" fmla="*/ 447580 w 2344864"/>
              <a:gd name="connsiteY7" fmla="*/ 395859 h 1038034"/>
              <a:gd name="connsiteX8" fmla="*/ 501968 w 2344864"/>
              <a:gd name="connsiteY8" fmla="*/ 478250 h 1038034"/>
              <a:gd name="connsiteX9" fmla="*/ 600361 w 2344864"/>
              <a:gd name="connsiteY9" fmla="*/ 440817 h 1038034"/>
              <a:gd name="connsiteX10" fmla="*/ 619411 w 2344864"/>
              <a:gd name="connsiteY10" fmla="*/ 268129 h 1038034"/>
              <a:gd name="connsiteX11" fmla="*/ 893731 w 2344864"/>
              <a:gd name="connsiteY11" fmla="*/ 0 h 1038034"/>
              <a:gd name="connsiteX12" fmla="*/ 1104805 w 2344864"/>
              <a:gd name="connsiteY12" fmla="*/ 100012 h 1038034"/>
              <a:gd name="connsiteX13" fmla="*/ 1153097 w 2344864"/>
              <a:gd name="connsiteY13" fmla="*/ 294323 h 1038034"/>
              <a:gd name="connsiteX14" fmla="*/ 1027652 w 2344864"/>
              <a:gd name="connsiteY14" fmla="*/ 520446 h 1038034"/>
              <a:gd name="connsiteX15" fmla="*/ 909257 w 2344864"/>
              <a:gd name="connsiteY15" fmla="*/ 528733 h 1038034"/>
              <a:gd name="connsiteX16" fmla="*/ 854964 w 2344864"/>
              <a:gd name="connsiteY16" fmla="*/ 485585 h 1038034"/>
              <a:gd name="connsiteX17" fmla="*/ 890587 w 2344864"/>
              <a:gd name="connsiteY17" fmla="*/ 340328 h 1038034"/>
              <a:gd name="connsiteX18" fmla="*/ 776573 w 2344864"/>
              <a:gd name="connsiteY18" fmla="*/ 397574 h 1038034"/>
              <a:gd name="connsiteX19" fmla="*/ 762286 w 2344864"/>
              <a:gd name="connsiteY19" fmla="*/ 453295 h 1038034"/>
              <a:gd name="connsiteX20" fmla="*/ 944785 w 2344864"/>
              <a:gd name="connsiteY20" fmla="*/ 640080 h 1038034"/>
              <a:gd name="connsiteX21" fmla="*/ 1175099 w 2344864"/>
              <a:gd name="connsiteY21" fmla="*/ 493109 h 1038034"/>
              <a:gd name="connsiteX22" fmla="*/ 1204151 w 2344864"/>
              <a:gd name="connsiteY22" fmla="*/ 265367 h 1038034"/>
              <a:gd name="connsiteX23" fmla="*/ 1238060 w 2344864"/>
              <a:gd name="connsiteY23" fmla="*/ 252603 h 1038034"/>
              <a:gd name="connsiteX24" fmla="*/ 1602200 w 2344864"/>
              <a:gd name="connsiteY24" fmla="*/ 270796 h 1038034"/>
              <a:gd name="connsiteX25" fmla="*/ 1766792 w 2344864"/>
              <a:gd name="connsiteY25" fmla="*/ 552260 h 1038034"/>
              <a:gd name="connsiteX26" fmla="*/ 1957959 w 2344864"/>
              <a:gd name="connsiteY26" fmla="*/ 661511 h 1038034"/>
              <a:gd name="connsiteX27" fmla="*/ 2190845 w 2344864"/>
              <a:gd name="connsiteY27" fmla="*/ 537877 h 1038034"/>
              <a:gd name="connsiteX28" fmla="*/ 2344865 w 2344864"/>
              <a:gd name="connsiteY28" fmla="*/ 609219 h 1038034"/>
              <a:gd name="connsiteX29" fmla="*/ 2217420 w 2344864"/>
              <a:gd name="connsiteY29" fmla="*/ 586454 h 1038034"/>
              <a:gd name="connsiteX30" fmla="*/ 2087690 w 2344864"/>
              <a:gd name="connsiteY30" fmla="*/ 707803 h 1038034"/>
              <a:gd name="connsiteX31" fmla="*/ 1802416 w 2344864"/>
              <a:gd name="connsiteY31" fmla="*/ 792766 h 1038034"/>
              <a:gd name="connsiteX32" fmla="*/ 1547527 w 2344864"/>
              <a:gd name="connsiteY32" fmla="*/ 683514 h 1038034"/>
              <a:gd name="connsiteX33" fmla="*/ 1532382 w 2344864"/>
              <a:gd name="connsiteY33" fmla="*/ 676751 h 1038034"/>
              <a:gd name="connsiteX34" fmla="*/ 1486757 w 2344864"/>
              <a:gd name="connsiteY34" fmla="*/ 643604 h 1038034"/>
              <a:gd name="connsiteX35" fmla="*/ 1424654 w 2344864"/>
              <a:gd name="connsiteY35" fmla="*/ 599980 h 1038034"/>
              <a:gd name="connsiteX36" fmla="*/ 1288066 w 2344864"/>
              <a:gd name="connsiteY36" fmla="*/ 615125 h 1038034"/>
              <a:gd name="connsiteX37" fmla="*/ 1230440 w 2344864"/>
              <a:gd name="connsiteY37" fmla="*/ 737902 h 1038034"/>
              <a:gd name="connsiteX38" fmla="*/ 1238250 w 2344864"/>
              <a:gd name="connsiteY38" fmla="*/ 770954 h 1038034"/>
              <a:gd name="connsiteX39" fmla="*/ 1341311 w 2344864"/>
              <a:gd name="connsiteY39" fmla="*/ 812387 h 1038034"/>
              <a:gd name="connsiteX40" fmla="*/ 1306354 w 2344864"/>
              <a:gd name="connsiteY40" fmla="*/ 699992 h 1038034"/>
              <a:gd name="connsiteX41" fmla="*/ 1404938 w 2344864"/>
              <a:gd name="connsiteY41" fmla="*/ 654463 h 1038034"/>
              <a:gd name="connsiteX42" fmla="*/ 1463040 w 2344864"/>
              <a:gd name="connsiteY42" fmla="*/ 679609 h 1038034"/>
              <a:gd name="connsiteX43" fmla="*/ 1506379 w 2344864"/>
              <a:gd name="connsiteY43" fmla="*/ 766858 h 1038034"/>
              <a:gd name="connsiteX44" fmla="*/ 1506379 w 2344864"/>
              <a:gd name="connsiteY44" fmla="*/ 767429 h 1038034"/>
              <a:gd name="connsiteX45" fmla="*/ 1282351 w 2344864"/>
              <a:gd name="connsiteY45" fmla="*/ 989457 h 1038034"/>
              <a:gd name="connsiteX46" fmla="*/ 1073468 w 2344864"/>
              <a:gd name="connsiteY46" fmla="*/ 847058 h 1038034"/>
              <a:gd name="connsiteX47" fmla="*/ 836390 w 2344864"/>
              <a:gd name="connsiteY47" fmla="*/ 1038035 h 1038034"/>
              <a:gd name="connsiteX48" fmla="*/ 596360 w 2344864"/>
              <a:gd name="connsiteY48" fmla="*/ 835057 h 1038034"/>
              <a:gd name="connsiteX49" fmla="*/ 580835 w 2344864"/>
              <a:gd name="connsiteY49" fmla="*/ 707041 h 1038034"/>
              <a:gd name="connsiteX50" fmla="*/ 558070 w 2344864"/>
              <a:gd name="connsiteY50" fmla="*/ 632841 h 1038034"/>
              <a:gd name="connsiteX51" fmla="*/ 441960 w 2344864"/>
              <a:gd name="connsiteY51" fmla="*/ 546544 h 1038034"/>
              <a:gd name="connsiteX52" fmla="*/ 312801 w 2344864"/>
              <a:gd name="connsiteY52" fmla="*/ 603504 h 1038034"/>
              <a:gd name="connsiteX53" fmla="*/ 296799 w 2344864"/>
              <a:gd name="connsiteY53" fmla="*/ 661035 h 1038034"/>
              <a:gd name="connsiteX54" fmla="*/ 325850 w 2344864"/>
              <a:gd name="connsiteY54" fmla="*/ 726472 h 1038034"/>
              <a:gd name="connsiteX55" fmla="*/ 393192 w 2344864"/>
              <a:gd name="connsiteY55" fmla="*/ 721805 h 1038034"/>
              <a:gd name="connsiteX56" fmla="*/ 344710 w 2344864"/>
              <a:gd name="connsiteY56" fmla="*/ 697516 h 1038034"/>
              <a:gd name="connsiteX57" fmla="*/ 358045 w 2344864"/>
              <a:gd name="connsiteY57" fmla="*/ 642652 h 1038034"/>
              <a:gd name="connsiteX58" fmla="*/ 413004 w 2344864"/>
              <a:gd name="connsiteY58" fmla="*/ 623411 h 1038034"/>
              <a:gd name="connsiteX59" fmla="*/ 523304 w 2344864"/>
              <a:gd name="connsiteY59" fmla="*/ 886492 h 1038034"/>
              <a:gd name="connsiteX60" fmla="*/ 285845 w 2344864"/>
              <a:gd name="connsiteY60" fmla="*/ 1013746 h 1038034"/>
              <a:gd name="connsiteX61" fmla="*/ 0 w 2344864"/>
              <a:gd name="connsiteY61" fmla="*/ 730472 h 1038034"/>
              <a:gd name="connsiteX62" fmla="*/ 124492 w 2344864"/>
              <a:gd name="connsiteY62" fmla="*/ 497015 h 103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344864" h="1038034">
                <a:moveTo>
                  <a:pt x="124492" y="497015"/>
                </a:moveTo>
                <a:cubicBezTo>
                  <a:pt x="119825" y="476726"/>
                  <a:pt x="117157" y="455771"/>
                  <a:pt x="117157" y="434150"/>
                </a:cubicBezTo>
                <a:cubicBezTo>
                  <a:pt x="117157" y="278130"/>
                  <a:pt x="244697" y="151733"/>
                  <a:pt x="402146" y="151733"/>
                </a:cubicBezTo>
                <a:cubicBezTo>
                  <a:pt x="424529" y="151733"/>
                  <a:pt x="450056" y="157544"/>
                  <a:pt x="472821" y="164687"/>
                </a:cubicBezTo>
                <a:cubicBezTo>
                  <a:pt x="531971" y="183071"/>
                  <a:pt x="581025" y="229648"/>
                  <a:pt x="594074" y="290227"/>
                </a:cubicBezTo>
                <a:cubicBezTo>
                  <a:pt x="596837" y="302990"/>
                  <a:pt x="598075" y="316135"/>
                  <a:pt x="597694" y="329755"/>
                </a:cubicBezTo>
                <a:cubicBezTo>
                  <a:pt x="596456" y="369094"/>
                  <a:pt x="579406" y="410432"/>
                  <a:pt x="544830" y="429197"/>
                </a:cubicBezTo>
                <a:cubicBezTo>
                  <a:pt x="510254" y="447961"/>
                  <a:pt x="458438" y="433673"/>
                  <a:pt x="447580" y="395859"/>
                </a:cubicBezTo>
                <a:cubicBezTo>
                  <a:pt x="437388" y="431292"/>
                  <a:pt x="465963" y="470154"/>
                  <a:pt x="501968" y="478250"/>
                </a:cubicBezTo>
                <a:cubicBezTo>
                  <a:pt x="537877" y="486346"/>
                  <a:pt x="576167" y="468630"/>
                  <a:pt x="600361" y="440817"/>
                </a:cubicBezTo>
                <a:cubicBezTo>
                  <a:pt x="635222" y="400907"/>
                  <a:pt x="636746" y="353759"/>
                  <a:pt x="619411" y="268129"/>
                </a:cubicBezTo>
                <a:cubicBezTo>
                  <a:pt x="590931" y="127349"/>
                  <a:pt x="751523" y="0"/>
                  <a:pt x="893731" y="0"/>
                </a:cubicBezTo>
                <a:cubicBezTo>
                  <a:pt x="984028" y="0"/>
                  <a:pt x="1057466" y="29718"/>
                  <a:pt x="1104805" y="100012"/>
                </a:cubicBezTo>
                <a:cubicBezTo>
                  <a:pt x="1128046" y="146304"/>
                  <a:pt x="1153478" y="202597"/>
                  <a:pt x="1153097" y="294323"/>
                </a:cubicBezTo>
                <a:cubicBezTo>
                  <a:pt x="1152715" y="384810"/>
                  <a:pt x="1118235" y="474631"/>
                  <a:pt x="1027652" y="520446"/>
                </a:cubicBezTo>
                <a:cubicBezTo>
                  <a:pt x="991172" y="538925"/>
                  <a:pt x="948500" y="540353"/>
                  <a:pt x="909257" y="528733"/>
                </a:cubicBezTo>
                <a:cubicBezTo>
                  <a:pt x="884110" y="521208"/>
                  <a:pt x="864203" y="510159"/>
                  <a:pt x="854964" y="485585"/>
                </a:cubicBezTo>
                <a:cubicBezTo>
                  <a:pt x="833437" y="428530"/>
                  <a:pt x="848106" y="371761"/>
                  <a:pt x="890587" y="340328"/>
                </a:cubicBezTo>
                <a:cubicBezTo>
                  <a:pt x="845725" y="336804"/>
                  <a:pt x="798100" y="358140"/>
                  <a:pt x="776573" y="397574"/>
                </a:cubicBezTo>
                <a:cubicBezTo>
                  <a:pt x="767334" y="414528"/>
                  <a:pt x="763048" y="433959"/>
                  <a:pt x="762286" y="453295"/>
                </a:cubicBezTo>
                <a:cubicBezTo>
                  <a:pt x="758571" y="549783"/>
                  <a:pt x="848392" y="635127"/>
                  <a:pt x="944785" y="640080"/>
                </a:cubicBezTo>
                <a:cubicBezTo>
                  <a:pt x="1041178" y="645033"/>
                  <a:pt x="1133189" y="580073"/>
                  <a:pt x="1175099" y="493109"/>
                </a:cubicBezTo>
                <a:cubicBezTo>
                  <a:pt x="1208437" y="423863"/>
                  <a:pt x="1217771" y="341948"/>
                  <a:pt x="1204151" y="265367"/>
                </a:cubicBezTo>
                <a:cubicBezTo>
                  <a:pt x="1215771" y="260414"/>
                  <a:pt x="1227201" y="255937"/>
                  <a:pt x="1238060" y="252603"/>
                </a:cubicBezTo>
                <a:cubicBezTo>
                  <a:pt x="1395889" y="204026"/>
                  <a:pt x="1474756" y="198025"/>
                  <a:pt x="1602200" y="270796"/>
                </a:cubicBezTo>
                <a:cubicBezTo>
                  <a:pt x="1729645" y="343662"/>
                  <a:pt x="1701736" y="435959"/>
                  <a:pt x="1766792" y="552260"/>
                </a:cubicBezTo>
                <a:cubicBezTo>
                  <a:pt x="1813084" y="634937"/>
                  <a:pt x="1860137" y="675132"/>
                  <a:pt x="1957959" y="661511"/>
                </a:cubicBezTo>
                <a:cubicBezTo>
                  <a:pt x="2048161" y="648938"/>
                  <a:pt x="2124837" y="549497"/>
                  <a:pt x="2190845" y="537877"/>
                </a:cubicBezTo>
                <a:cubicBezTo>
                  <a:pt x="2276570" y="522732"/>
                  <a:pt x="2344865" y="609219"/>
                  <a:pt x="2344865" y="609219"/>
                </a:cubicBezTo>
                <a:cubicBezTo>
                  <a:pt x="2344865" y="609219"/>
                  <a:pt x="2259902" y="574358"/>
                  <a:pt x="2217420" y="586454"/>
                </a:cubicBezTo>
                <a:cubicBezTo>
                  <a:pt x="2174939" y="598551"/>
                  <a:pt x="2166557" y="604647"/>
                  <a:pt x="2087690" y="707803"/>
                </a:cubicBezTo>
                <a:cubicBezTo>
                  <a:pt x="2008823" y="810959"/>
                  <a:pt x="1875282" y="804958"/>
                  <a:pt x="1802416" y="792766"/>
                </a:cubicBezTo>
                <a:cubicBezTo>
                  <a:pt x="1729550" y="780669"/>
                  <a:pt x="1650968" y="737330"/>
                  <a:pt x="1547527" y="683514"/>
                </a:cubicBezTo>
                <a:cubicBezTo>
                  <a:pt x="1542479" y="680847"/>
                  <a:pt x="1537430" y="678656"/>
                  <a:pt x="1532382" y="676751"/>
                </a:cubicBezTo>
                <a:cubicBezTo>
                  <a:pt x="1514285" y="669989"/>
                  <a:pt x="1498473" y="658940"/>
                  <a:pt x="1486757" y="643604"/>
                </a:cubicBezTo>
                <a:cubicBezTo>
                  <a:pt x="1467231" y="618077"/>
                  <a:pt x="1443800" y="606647"/>
                  <a:pt x="1424654" y="599980"/>
                </a:cubicBezTo>
                <a:cubicBezTo>
                  <a:pt x="1384459" y="586073"/>
                  <a:pt x="1324832" y="593598"/>
                  <a:pt x="1288066" y="615125"/>
                </a:cubicBezTo>
                <a:cubicBezTo>
                  <a:pt x="1251299" y="636651"/>
                  <a:pt x="1229297" y="695325"/>
                  <a:pt x="1230440" y="737902"/>
                </a:cubicBezTo>
                <a:cubicBezTo>
                  <a:pt x="1230725" y="749332"/>
                  <a:pt x="1232916" y="760857"/>
                  <a:pt x="1238250" y="770954"/>
                </a:cubicBezTo>
                <a:cubicBezTo>
                  <a:pt x="1256348" y="805529"/>
                  <a:pt x="1302258" y="812387"/>
                  <a:pt x="1341311" y="812387"/>
                </a:cubicBezTo>
                <a:cubicBezTo>
                  <a:pt x="1304163" y="798005"/>
                  <a:pt x="1286542" y="734663"/>
                  <a:pt x="1306354" y="699992"/>
                </a:cubicBezTo>
                <a:cubicBezTo>
                  <a:pt x="1326166" y="665417"/>
                  <a:pt x="1365504" y="649319"/>
                  <a:pt x="1404938" y="654463"/>
                </a:cubicBezTo>
                <a:cubicBezTo>
                  <a:pt x="1427607" y="657416"/>
                  <a:pt x="1446752" y="667512"/>
                  <a:pt x="1463040" y="679609"/>
                </a:cubicBezTo>
                <a:cubicBezTo>
                  <a:pt x="1490472" y="700088"/>
                  <a:pt x="1506284" y="732663"/>
                  <a:pt x="1506379" y="766858"/>
                </a:cubicBezTo>
                <a:lnTo>
                  <a:pt x="1506379" y="767429"/>
                </a:lnTo>
                <a:cubicBezTo>
                  <a:pt x="1506379" y="890016"/>
                  <a:pt x="1406081" y="989457"/>
                  <a:pt x="1282351" y="989457"/>
                </a:cubicBezTo>
                <a:cubicBezTo>
                  <a:pt x="1187006" y="989457"/>
                  <a:pt x="1105757" y="930307"/>
                  <a:pt x="1073468" y="847058"/>
                </a:cubicBezTo>
                <a:cubicBezTo>
                  <a:pt x="1046226" y="956786"/>
                  <a:pt x="950595" y="1038035"/>
                  <a:pt x="836390" y="1038035"/>
                </a:cubicBezTo>
                <a:cubicBezTo>
                  <a:pt x="717995" y="1038035"/>
                  <a:pt x="619316" y="950881"/>
                  <a:pt x="596360" y="835057"/>
                </a:cubicBezTo>
                <a:lnTo>
                  <a:pt x="580835" y="707041"/>
                </a:lnTo>
                <a:cubicBezTo>
                  <a:pt x="577691" y="681133"/>
                  <a:pt x="570452" y="655796"/>
                  <a:pt x="558070" y="632841"/>
                </a:cubicBezTo>
                <a:cubicBezTo>
                  <a:pt x="534353" y="588836"/>
                  <a:pt x="491299" y="554355"/>
                  <a:pt x="441960" y="546544"/>
                </a:cubicBezTo>
                <a:cubicBezTo>
                  <a:pt x="392621" y="538734"/>
                  <a:pt x="338328" y="560642"/>
                  <a:pt x="312801" y="603504"/>
                </a:cubicBezTo>
                <a:cubicBezTo>
                  <a:pt x="302514" y="620840"/>
                  <a:pt x="296894" y="640937"/>
                  <a:pt x="296799" y="661035"/>
                </a:cubicBezTo>
                <a:cubicBezTo>
                  <a:pt x="296704" y="685800"/>
                  <a:pt x="305943" y="711803"/>
                  <a:pt x="325850" y="726472"/>
                </a:cubicBezTo>
                <a:cubicBezTo>
                  <a:pt x="345853" y="741140"/>
                  <a:pt x="377285" y="740759"/>
                  <a:pt x="393192" y="721805"/>
                </a:cubicBezTo>
                <a:cubicBezTo>
                  <a:pt x="374333" y="728186"/>
                  <a:pt x="352044" y="716090"/>
                  <a:pt x="344710" y="697516"/>
                </a:cubicBezTo>
                <a:cubicBezTo>
                  <a:pt x="337375" y="678942"/>
                  <a:pt x="343853" y="656558"/>
                  <a:pt x="358045" y="642652"/>
                </a:cubicBezTo>
                <a:cubicBezTo>
                  <a:pt x="372332" y="628650"/>
                  <a:pt x="393001" y="622935"/>
                  <a:pt x="413004" y="623411"/>
                </a:cubicBezTo>
                <a:cubicBezTo>
                  <a:pt x="551688" y="626745"/>
                  <a:pt x="561213" y="810673"/>
                  <a:pt x="523304" y="886492"/>
                </a:cubicBezTo>
                <a:cubicBezTo>
                  <a:pt x="472154" y="962882"/>
                  <a:pt x="385286" y="1013746"/>
                  <a:pt x="285845" y="1013746"/>
                </a:cubicBezTo>
                <a:cubicBezTo>
                  <a:pt x="128016" y="1013746"/>
                  <a:pt x="0" y="886873"/>
                  <a:pt x="0" y="730472"/>
                </a:cubicBezTo>
                <a:cubicBezTo>
                  <a:pt x="95" y="633603"/>
                  <a:pt x="49435" y="548069"/>
                  <a:pt x="124492" y="497015"/>
                </a:cubicBezTo>
                <a:close/>
              </a:path>
            </a:pathLst>
          </a:custGeom>
          <a:noFill/>
          <a:ln w="32573" cap="rnd">
            <a:solidFill>
              <a:srgbClr val="C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6B47ED66-42DB-42D2-B0CA-E1E2C83CB5A9}"/>
              </a:ext>
            </a:extLst>
          </p:cNvPr>
          <p:cNvSpPr/>
          <p:nvPr/>
        </p:nvSpPr>
        <p:spPr>
          <a:xfrm>
            <a:off x="4754559" y="4730073"/>
            <a:ext cx="2955256" cy="1262166"/>
          </a:xfrm>
          <a:custGeom>
            <a:avLst/>
            <a:gdLst>
              <a:gd name="connsiteX0" fmla="*/ 2098317 w 2303199"/>
              <a:gd name="connsiteY0" fmla="*/ 524290 h 983677"/>
              <a:gd name="connsiteX1" fmla="*/ 1960871 w 2303199"/>
              <a:gd name="connsiteY1" fmla="*/ 629160 h 983677"/>
              <a:gd name="connsiteX2" fmla="*/ 1726080 w 2303199"/>
              <a:gd name="connsiteY2" fmla="*/ 566771 h 983677"/>
              <a:gd name="connsiteX3" fmla="*/ 1594349 w 2303199"/>
              <a:gd name="connsiteY3" fmla="*/ 334647 h 983677"/>
              <a:gd name="connsiteX4" fmla="*/ 1504338 w 2303199"/>
              <a:gd name="connsiteY4" fmla="*/ 280355 h 983677"/>
              <a:gd name="connsiteX5" fmla="*/ 1393372 w 2303199"/>
              <a:gd name="connsiteY5" fmla="*/ 343601 h 983677"/>
              <a:gd name="connsiteX6" fmla="*/ 1272309 w 2303199"/>
              <a:gd name="connsiteY6" fmla="*/ 306834 h 983677"/>
              <a:gd name="connsiteX7" fmla="*/ 1253259 w 2303199"/>
              <a:gd name="connsiteY7" fmla="*/ 55279 h 983677"/>
              <a:gd name="connsiteX8" fmla="*/ 985130 w 2303199"/>
              <a:gd name="connsiteY8" fmla="*/ 19084 h 983677"/>
              <a:gd name="connsiteX9" fmla="*/ 779200 w 2303199"/>
              <a:gd name="connsiteY9" fmla="*/ 224348 h 983677"/>
              <a:gd name="connsiteX10" fmla="*/ 907787 w 2303199"/>
              <a:gd name="connsiteY10" fmla="*/ 313121 h 983677"/>
              <a:gd name="connsiteX11" fmla="*/ 988178 w 2303199"/>
              <a:gd name="connsiteY11" fmla="*/ 487333 h 983677"/>
              <a:gd name="connsiteX12" fmla="*/ 832540 w 2303199"/>
              <a:gd name="connsiteY12" fmla="*/ 667546 h 983677"/>
              <a:gd name="connsiteX13" fmla="*/ 810823 w 2303199"/>
              <a:gd name="connsiteY13" fmla="*/ 642019 h 983677"/>
              <a:gd name="connsiteX14" fmla="*/ 917407 w 2303199"/>
              <a:gd name="connsiteY14" fmla="*/ 560009 h 983677"/>
              <a:gd name="connsiteX15" fmla="*/ 909216 w 2303199"/>
              <a:gd name="connsiteY15" fmla="*/ 421610 h 983677"/>
              <a:gd name="connsiteX16" fmla="*/ 718906 w 2303199"/>
              <a:gd name="connsiteY16" fmla="*/ 260543 h 983677"/>
              <a:gd name="connsiteX17" fmla="*/ 519453 w 2303199"/>
              <a:gd name="connsiteY17" fmla="*/ 357888 h 983677"/>
              <a:gd name="connsiteX18" fmla="*/ 438490 w 2303199"/>
              <a:gd name="connsiteY18" fmla="*/ 479237 h 983677"/>
              <a:gd name="connsiteX19" fmla="*/ 341907 w 2303199"/>
              <a:gd name="connsiteY19" fmla="*/ 518575 h 983677"/>
              <a:gd name="connsiteX20" fmla="*/ 224845 w 2303199"/>
              <a:gd name="connsiteY20" fmla="*/ 425611 h 983677"/>
              <a:gd name="connsiteX21" fmla="*/ 315904 w 2303199"/>
              <a:gd name="connsiteY21" fmla="*/ 290070 h 983677"/>
              <a:gd name="connsiteX22" fmla="*/ 98162 w 2303199"/>
              <a:gd name="connsiteY22" fmla="*/ 307406 h 983677"/>
              <a:gd name="connsiteX23" fmla="*/ 25010 w 2303199"/>
              <a:gd name="connsiteY23" fmla="*/ 386463 h 983677"/>
              <a:gd name="connsiteX24" fmla="*/ 8437 w 2303199"/>
              <a:gd name="connsiteY24" fmla="*/ 536768 h 983677"/>
              <a:gd name="connsiteX25" fmla="*/ 111116 w 2303199"/>
              <a:gd name="connsiteY25" fmla="*/ 670022 h 983677"/>
              <a:gd name="connsiteX26" fmla="*/ 467637 w 2303199"/>
              <a:gd name="connsiteY26" fmla="*/ 646496 h 983677"/>
              <a:gd name="connsiteX27" fmla="*/ 534979 w 2303199"/>
              <a:gd name="connsiteY27" fmla="*/ 858903 h 983677"/>
              <a:gd name="connsiteX28" fmla="*/ 777104 w 2303199"/>
              <a:gd name="connsiteY28" fmla="*/ 969774 h 983677"/>
              <a:gd name="connsiteX29" fmla="*/ 1069141 w 2303199"/>
              <a:gd name="connsiteY29" fmla="*/ 810230 h 983677"/>
              <a:gd name="connsiteX30" fmla="*/ 1216873 w 2303199"/>
              <a:gd name="connsiteY30" fmla="*/ 973203 h 983677"/>
              <a:gd name="connsiteX31" fmla="*/ 1414327 w 2303199"/>
              <a:gd name="connsiteY31" fmla="*/ 908719 h 983677"/>
              <a:gd name="connsiteX32" fmla="*/ 1487669 w 2303199"/>
              <a:gd name="connsiteY32" fmla="*/ 720410 h 983677"/>
              <a:gd name="connsiteX33" fmla="*/ 1648737 w 2303199"/>
              <a:gd name="connsiteY33" fmla="*/ 751366 h 983677"/>
              <a:gd name="connsiteX34" fmla="*/ 1777229 w 2303199"/>
              <a:gd name="connsiteY34" fmla="*/ 873191 h 983677"/>
              <a:gd name="connsiteX35" fmla="*/ 1933820 w 2303199"/>
              <a:gd name="connsiteY35" fmla="*/ 882144 h 983677"/>
              <a:gd name="connsiteX36" fmla="*/ 2086411 w 2303199"/>
              <a:gd name="connsiteY36" fmla="*/ 702026 h 983677"/>
              <a:gd name="connsiteX37" fmla="*/ 2303200 w 2303199"/>
              <a:gd name="connsiteY37" fmla="*/ 586964 h 983677"/>
              <a:gd name="connsiteX38" fmla="*/ 2098317 w 2303199"/>
              <a:gd name="connsiteY38" fmla="*/ 524290 h 98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303199" h="983677">
                <a:moveTo>
                  <a:pt x="2098317" y="524290"/>
                </a:moveTo>
                <a:cubicBezTo>
                  <a:pt x="2043548" y="543435"/>
                  <a:pt x="2012020" y="601728"/>
                  <a:pt x="1960871" y="629160"/>
                </a:cubicBezTo>
                <a:cubicBezTo>
                  <a:pt x="1884195" y="670213"/>
                  <a:pt x="1786564" y="629351"/>
                  <a:pt x="1726080" y="566771"/>
                </a:cubicBezTo>
                <a:cubicBezTo>
                  <a:pt x="1665691" y="504192"/>
                  <a:pt x="1649690" y="401798"/>
                  <a:pt x="1594349" y="334647"/>
                </a:cubicBezTo>
                <a:cubicBezTo>
                  <a:pt x="1570060" y="305215"/>
                  <a:pt x="1541866" y="287498"/>
                  <a:pt x="1504338" y="280355"/>
                </a:cubicBezTo>
                <a:cubicBezTo>
                  <a:pt x="1466810" y="273116"/>
                  <a:pt x="1398991" y="305882"/>
                  <a:pt x="1393372" y="343601"/>
                </a:cubicBezTo>
                <a:cubicBezTo>
                  <a:pt x="1375084" y="298928"/>
                  <a:pt x="1312314" y="279878"/>
                  <a:pt x="1272309" y="306834"/>
                </a:cubicBezTo>
                <a:cubicBezTo>
                  <a:pt x="1340698" y="241397"/>
                  <a:pt x="1324601" y="117477"/>
                  <a:pt x="1253259" y="55279"/>
                </a:cubicBezTo>
                <a:cubicBezTo>
                  <a:pt x="1181917" y="-6824"/>
                  <a:pt x="1074094" y="-13111"/>
                  <a:pt x="985130" y="19084"/>
                </a:cubicBezTo>
                <a:cubicBezTo>
                  <a:pt x="891880" y="52707"/>
                  <a:pt x="809870" y="130526"/>
                  <a:pt x="779200" y="224348"/>
                </a:cubicBezTo>
                <a:cubicBezTo>
                  <a:pt x="825586" y="248922"/>
                  <a:pt x="870449" y="276545"/>
                  <a:pt x="907787" y="313121"/>
                </a:cubicBezTo>
                <a:cubicBezTo>
                  <a:pt x="954745" y="359126"/>
                  <a:pt x="989226" y="421610"/>
                  <a:pt x="988178" y="487333"/>
                </a:cubicBezTo>
                <a:cubicBezTo>
                  <a:pt x="986845" y="573534"/>
                  <a:pt x="916645" y="648686"/>
                  <a:pt x="832540" y="667546"/>
                </a:cubicBezTo>
                <a:cubicBezTo>
                  <a:pt x="808537" y="672975"/>
                  <a:pt x="795583" y="659640"/>
                  <a:pt x="810823" y="642019"/>
                </a:cubicBezTo>
                <a:cubicBezTo>
                  <a:pt x="858448" y="633065"/>
                  <a:pt x="900834" y="604300"/>
                  <a:pt x="917407" y="560009"/>
                </a:cubicBezTo>
                <a:cubicBezTo>
                  <a:pt x="934076" y="515717"/>
                  <a:pt x="927409" y="465330"/>
                  <a:pt x="909216" y="421610"/>
                </a:cubicBezTo>
                <a:cubicBezTo>
                  <a:pt x="875974" y="341981"/>
                  <a:pt x="802060" y="282450"/>
                  <a:pt x="718906" y="260543"/>
                </a:cubicBezTo>
                <a:cubicBezTo>
                  <a:pt x="642230" y="259114"/>
                  <a:pt x="564697" y="295499"/>
                  <a:pt x="519453" y="357888"/>
                </a:cubicBezTo>
                <a:cubicBezTo>
                  <a:pt x="490783" y="397417"/>
                  <a:pt x="474209" y="445899"/>
                  <a:pt x="438490" y="479237"/>
                </a:cubicBezTo>
                <a:cubicBezTo>
                  <a:pt x="412487" y="503525"/>
                  <a:pt x="377435" y="517813"/>
                  <a:pt x="341907" y="518575"/>
                </a:cubicBezTo>
                <a:cubicBezTo>
                  <a:pt x="286852" y="519813"/>
                  <a:pt x="228655" y="480475"/>
                  <a:pt x="224845" y="425611"/>
                </a:cubicBezTo>
                <a:cubicBezTo>
                  <a:pt x="220844" y="368842"/>
                  <a:pt x="270660" y="324551"/>
                  <a:pt x="315904" y="290070"/>
                </a:cubicBezTo>
                <a:cubicBezTo>
                  <a:pt x="241228" y="272735"/>
                  <a:pt x="163408" y="271592"/>
                  <a:pt x="98162" y="307406"/>
                </a:cubicBezTo>
                <a:cubicBezTo>
                  <a:pt x="66253" y="324932"/>
                  <a:pt x="41774" y="354173"/>
                  <a:pt x="25010" y="386463"/>
                </a:cubicBezTo>
                <a:cubicBezTo>
                  <a:pt x="1102" y="432469"/>
                  <a:pt x="-8232" y="487714"/>
                  <a:pt x="8437" y="536768"/>
                </a:cubicBezTo>
                <a:cubicBezTo>
                  <a:pt x="25963" y="588393"/>
                  <a:pt x="62920" y="644400"/>
                  <a:pt x="111116" y="670022"/>
                </a:cubicBezTo>
                <a:cubicBezTo>
                  <a:pt x="219606" y="727744"/>
                  <a:pt x="360671" y="706884"/>
                  <a:pt x="467637" y="646496"/>
                </a:cubicBezTo>
                <a:cubicBezTo>
                  <a:pt x="472780" y="722315"/>
                  <a:pt x="494212" y="794800"/>
                  <a:pt x="534979" y="858903"/>
                </a:cubicBezTo>
                <a:cubicBezTo>
                  <a:pt x="618703" y="990443"/>
                  <a:pt x="744338" y="972727"/>
                  <a:pt x="777104" y="969774"/>
                </a:cubicBezTo>
                <a:cubicBezTo>
                  <a:pt x="887404" y="959487"/>
                  <a:pt x="1004275" y="900051"/>
                  <a:pt x="1069141" y="810230"/>
                </a:cubicBezTo>
                <a:cubicBezTo>
                  <a:pt x="1095525" y="881096"/>
                  <a:pt x="1145912" y="946914"/>
                  <a:pt x="1216873" y="973203"/>
                </a:cubicBezTo>
                <a:cubicBezTo>
                  <a:pt x="1287835" y="999492"/>
                  <a:pt x="1379179" y="975680"/>
                  <a:pt x="1414327" y="908719"/>
                </a:cubicBezTo>
                <a:cubicBezTo>
                  <a:pt x="1446235" y="847854"/>
                  <a:pt x="1432043" y="760796"/>
                  <a:pt x="1487669" y="720410"/>
                </a:cubicBezTo>
                <a:cubicBezTo>
                  <a:pt x="1535580" y="685643"/>
                  <a:pt x="1604827" y="711647"/>
                  <a:pt x="1648737" y="751366"/>
                </a:cubicBezTo>
                <a:cubicBezTo>
                  <a:pt x="1692647" y="791085"/>
                  <a:pt x="1725794" y="843854"/>
                  <a:pt x="1777229" y="873191"/>
                </a:cubicBezTo>
                <a:cubicBezTo>
                  <a:pt x="1824283" y="900051"/>
                  <a:pt x="1884004" y="903480"/>
                  <a:pt x="1933820" y="882144"/>
                </a:cubicBezTo>
                <a:cubicBezTo>
                  <a:pt x="2007734" y="850616"/>
                  <a:pt x="2040881" y="768225"/>
                  <a:pt x="2086411" y="702026"/>
                </a:cubicBezTo>
                <a:cubicBezTo>
                  <a:pt x="2131940" y="635828"/>
                  <a:pt x="2204807" y="573629"/>
                  <a:pt x="2303200" y="586964"/>
                </a:cubicBezTo>
                <a:cubicBezTo>
                  <a:pt x="2246526" y="526766"/>
                  <a:pt x="2160896" y="502382"/>
                  <a:pt x="2098317" y="524290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536C69CD-D0A3-44C4-9074-6D00C2735AF3}"/>
              </a:ext>
            </a:extLst>
          </p:cNvPr>
          <p:cNvSpPr/>
          <p:nvPr/>
        </p:nvSpPr>
        <p:spPr>
          <a:xfrm>
            <a:off x="809694" y="4730073"/>
            <a:ext cx="2955256" cy="1262166"/>
          </a:xfrm>
          <a:custGeom>
            <a:avLst/>
            <a:gdLst>
              <a:gd name="connsiteX0" fmla="*/ 2098317 w 2303199"/>
              <a:gd name="connsiteY0" fmla="*/ 524290 h 983677"/>
              <a:gd name="connsiteX1" fmla="*/ 1960871 w 2303199"/>
              <a:gd name="connsiteY1" fmla="*/ 629160 h 983677"/>
              <a:gd name="connsiteX2" fmla="*/ 1726080 w 2303199"/>
              <a:gd name="connsiteY2" fmla="*/ 566771 h 983677"/>
              <a:gd name="connsiteX3" fmla="*/ 1594349 w 2303199"/>
              <a:gd name="connsiteY3" fmla="*/ 334647 h 983677"/>
              <a:gd name="connsiteX4" fmla="*/ 1504338 w 2303199"/>
              <a:gd name="connsiteY4" fmla="*/ 280355 h 983677"/>
              <a:gd name="connsiteX5" fmla="*/ 1393372 w 2303199"/>
              <a:gd name="connsiteY5" fmla="*/ 343601 h 983677"/>
              <a:gd name="connsiteX6" fmla="*/ 1272309 w 2303199"/>
              <a:gd name="connsiteY6" fmla="*/ 306834 h 983677"/>
              <a:gd name="connsiteX7" fmla="*/ 1253259 w 2303199"/>
              <a:gd name="connsiteY7" fmla="*/ 55279 h 983677"/>
              <a:gd name="connsiteX8" fmla="*/ 985130 w 2303199"/>
              <a:gd name="connsiteY8" fmla="*/ 19084 h 983677"/>
              <a:gd name="connsiteX9" fmla="*/ 779200 w 2303199"/>
              <a:gd name="connsiteY9" fmla="*/ 224348 h 983677"/>
              <a:gd name="connsiteX10" fmla="*/ 907787 w 2303199"/>
              <a:gd name="connsiteY10" fmla="*/ 313121 h 983677"/>
              <a:gd name="connsiteX11" fmla="*/ 988178 w 2303199"/>
              <a:gd name="connsiteY11" fmla="*/ 487333 h 983677"/>
              <a:gd name="connsiteX12" fmla="*/ 832540 w 2303199"/>
              <a:gd name="connsiteY12" fmla="*/ 667546 h 983677"/>
              <a:gd name="connsiteX13" fmla="*/ 810823 w 2303199"/>
              <a:gd name="connsiteY13" fmla="*/ 642019 h 983677"/>
              <a:gd name="connsiteX14" fmla="*/ 917407 w 2303199"/>
              <a:gd name="connsiteY14" fmla="*/ 560009 h 983677"/>
              <a:gd name="connsiteX15" fmla="*/ 909216 w 2303199"/>
              <a:gd name="connsiteY15" fmla="*/ 421610 h 983677"/>
              <a:gd name="connsiteX16" fmla="*/ 718906 w 2303199"/>
              <a:gd name="connsiteY16" fmla="*/ 260543 h 983677"/>
              <a:gd name="connsiteX17" fmla="*/ 519453 w 2303199"/>
              <a:gd name="connsiteY17" fmla="*/ 357888 h 983677"/>
              <a:gd name="connsiteX18" fmla="*/ 438490 w 2303199"/>
              <a:gd name="connsiteY18" fmla="*/ 479237 h 983677"/>
              <a:gd name="connsiteX19" fmla="*/ 341907 w 2303199"/>
              <a:gd name="connsiteY19" fmla="*/ 518575 h 983677"/>
              <a:gd name="connsiteX20" fmla="*/ 224845 w 2303199"/>
              <a:gd name="connsiteY20" fmla="*/ 425611 h 983677"/>
              <a:gd name="connsiteX21" fmla="*/ 315904 w 2303199"/>
              <a:gd name="connsiteY21" fmla="*/ 290070 h 983677"/>
              <a:gd name="connsiteX22" fmla="*/ 98162 w 2303199"/>
              <a:gd name="connsiteY22" fmla="*/ 307406 h 983677"/>
              <a:gd name="connsiteX23" fmla="*/ 25010 w 2303199"/>
              <a:gd name="connsiteY23" fmla="*/ 386463 h 983677"/>
              <a:gd name="connsiteX24" fmla="*/ 8437 w 2303199"/>
              <a:gd name="connsiteY24" fmla="*/ 536768 h 983677"/>
              <a:gd name="connsiteX25" fmla="*/ 111116 w 2303199"/>
              <a:gd name="connsiteY25" fmla="*/ 670022 h 983677"/>
              <a:gd name="connsiteX26" fmla="*/ 467637 w 2303199"/>
              <a:gd name="connsiteY26" fmla="*/ 646496 h 983677"/>
              <a:gd name="connsiteX27" fmla="*/ 534979 w 2303199"/>
              <a:gd name="connsiteY27" fmla="*/ 858903 h 983677"/>
              <a:gd name="connsiteX28" fmla="*/ 777104 w 2303199"/>
              <a:gd name="connsiteY28" fmla="*/ 969774 h 983677"/>
              <a:gd name="connsiteX29" fmla="*/ 1069141 w 2303199"/>
              <a:gd name="connsiteY29" fmla="*/ 810230 h 983677"/>
              <a:gd name="connsiteX30" fmla="*/ 1216873 w 2303199"/>
              <a:gd name="connsiteY30" fmla="*/ 973203 h 983677"/>
              <a:gd name="connsiteX31" fmla="*/ 1414327 w 2303199"/>
              <a:gd name="connsiteY31" fmla="*/ 908719 h 983677"/>
              <a:gd name="connsiteX32" fmla="*/ 1487669 w 2303199"/>
              <a:gd name="connsiteY32" fmla="*/ 720410 h 983677"/>
              <a:gd name="connsiteX33" fmla="*/ 1648737 w 2303199"/>
              <a:gd name="connsiteY33" fmla="*/ 751366 h 983677"/>
              <a:gd name="connsiteX34" fmla="*/ 1777229 w 2303199"/>
              <a:gd name="connsiteY34" fmla="*/ 873191 h 983677"/>
              <a:gd name="connsiteX35" fmla="*/ 1933820 w 2303199"/>
              <a:gd name="connsiteY35" fmla="*/ 882144 h 983677"/>
              <a:gd name="connsiteX36" fmla="*/ 2086411 w 2303199"/>
              <a:gd name="connsiteY36" fmla="*/ 702026 h 983677"/>
              <a:gd name="connsiteX37" fmla="*/ 2303200 w 2303199"/>
              <a:gd name="connsiteY37" fmla="*/ 586964 h 983677"/>
              <a:gd name="connsiteX38" fmla="*/ 2098317 w 2303199"/>
              <a:gd name="connsiteY38" fmla="*/ 524290 h 98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303199" h="983677">
                <a:moveTo>
                  <a:pt x="2098317" y="524290"/>
                </a:moveTo>
                <a:cubicBezTo>
                  <a:pt x="2043548" y="543435"/>
                  <a:pt x="2012020" y="601728"/>
                  <a:pt x="1960871" y="629160"/>
                </a:cubicBezTo>
                <a:cubicBezTo>
                  <a:pt x="1884195" y="670213"/>
                  <a:pt x="1786564" y="629351"/>
                  <a:pt x="1726080" y="566771"/>
                </a:cubicBezTo>
                <a:cubicBezTo>
                  <a:pt x="1665691" y="504192"/>
                  <a:pt x="1649690" y="401798"/>
                  <a:pt x="1594349" y="334647"/>
                </a:cubicBezTo>
                <a:cubicBezTo>
                  <a:pt x="1570060" y="305215"/>
                  <a:pt x="1541866" y="287498"/>
                  <a:pt x="1504338" y="280355"/>
                </a:cubicBezTo>
                <a:cubicBezTo>
                  <a:pt x="1466810" y="273116"/>
                  <a:pt x="1398991" y="305882"/>
                  <a:pt x="1393372" y="343601"/>
                </a:cubicBezTo>
                <a:cubicBezTo>
                  <a:pt x="1375084" y="298928"/>
                  <a:pt x="1312314" y="279878"/>
                  <a:pt x="1272309" y="306834"/>
                </a:cubicBezTo>
                <a:cubicBezTo>
                  <a:pt x="1340698" y="241397"/>
                  <a:pt x="1324601" y="117477"/>
                  <a:pt x="1253259" y="55279"/>
                </a:cubicBezTo>
                <a:cubicBezTo>
                  <a:pt x="1181917" y="-6824"/>
                  <a:pt x="1074094" y="-13111"/>
                  <a:pt x="985130" y="19084"/>
                </a:cubicBezTo>
                <a:cubicBezTo>
                  <a:pt x="891880" y="52707"/>
                  <a:pt x="809870" y="130526"/>
                  <a:pt x="779200" y="224348"/>
                </a:cubicBezTo>
                <a:cubicBezTo>
                  <a:pt x="825586" y="248922"/>
                  <a:pt x="870449" y="276545"/>
                  <a:pt x="907787" y="313121"/>
                </a:cubicBezTo>
                <a:cubicBezTo>
                  <a:pt x="954745" y="359126"/>
                  <a:pt x="989226" y="421610"/>
                  <a:pt x="988178" y="487333"/>
                </a:cubicBezTo>
                <a:cubicBezTo>
                  <a:pt x="986845" y="573534"/>
                  <a:pt x="916645" y="648686"/>
                  <a:pt x="832540" y="667546"/>
                </a:cubicBezTo>
                <a:cubicBezTo>
                  <a:pt x="808537" y="672975"/>
                  <a:pt x="795583" y="659640"/>
                  <a:pt x="810823" y="642019"/>
                </a:cubicBezTo>
                <a:cubicBezTo>
                  <a:pt x="858448" y="633065"/>
                  <a:pt x="900834" y="604300"/>
                  <a:pt x="917407" y="560009"/>
                </a:cubicBezTo>
                <a:cubicBezTo>
                  <a:pt x="934076" y="515717"/>
                  <a:pt x="927409" y="465330"/>
                  <a:pt x="909216" y="421610"/>
                </a:cubicBezTo>
                <a:cubicBezTo>
                  <a:pt x="875974" y="341981"/>
                  <a:pt x="802060" y="282450"/>
                  <a:pt x="718906" y="260543"/>
                </a:cubicBezTo>
                <a:cubicBezTo>
                  <a:pt x="642230" y="259114"/>
                  <a:pt x="564697" y="295499"/>
                  <a:pt x="519453" y="357888"/>
                </a:cubicBezTo>
                <a:cubicBezTo>
                  <a:pt x="490783" y="397417"/>
                  <a:pt x="474209" y="445899"/>
                  <a:pt x="438490" y="479237"/>
                </a:cubicBezTo>
                <a:cubicBezTo>
                  <a:pt x="412487" y="503525"/>
                  <a:pt x="377435" y="517813"/>
                  <a:pt x="341907" y="518575"/>
                </a:cubicBezTo>
                <a:cubicBezTo>
                  <a:pt x="286852" y="519813"/>
                  <a:pt x="228655" y="480475"/>
                  <a:pt x="224845" y="425611"/>
                </a:cubicBezTo>
                <a:cubicBezTo>
                  <a:pt x="220844" y="368842"/>
                  <a:pt x="270660" y="324551"/>
                  <a:pt x="315904" y="290070"/>
                </a:cubicBezTo>
                <a:cubicBezTo>
                  <a:pt x="241228" y="272735"/>
                  <a:pt x="163408" y="271592"/>
                  <a:pt x="98162" y="307406"/>
                </a:cubicBezTo>
                <a:cubicBezTo>
                  <a:pt x="66253" y="324932"/>
                  <a:pt x="41774" y="354173"/>
                  <a:pt x="25010" y="386463"/>
                </a:cubicBezTo>
                <a:cubicBezTo>
                  <a:pt x="1102" y="432469"/>
                  <a:pt x="-8232" y="487714"/>
                  <a:pt x="8437" y="536768"/>
                </a:cubicBezTo>
                <a:cubicBezTo>
                  <a:pt x="25963" y="588393"/>
                  <a:pt x="62920" y="644400"/>
                  <a:pt x="111116" y="670022"/>
                </a:cubicBezTo>
                <a:cubicBezTo>
                  <a:pt x="219606" y="727744"/>
                  <a:pt x="360671" y="706884"/>
                  <a:pt x="467637" y="646496"/>
                </a:cubicBezTo>
                <a:cubicBezTo>
                  <a:pt x="472780" y="722315"/>
                  <a:pt x="494212" y="794800"/>
                  <a:pt x="534979" y="858903"/>
                </a:cubicBezTo>
                <a:cubicBezTo>
                  <a:pt x="618703" y="990443"/>
                  <a:pt x="744338" y="972727"/>
                  <a:pt x="777104" y="969774"/>
                </a:cubicBezTo>
                <a:cubicBezTo>
                  <a:pt x="887404" y="959487"/>
                  <a:pt x="1004275" y="900051"/>
                  <a:pt x="1069141" y="810230"/>
                </a:cubicBezTo>
                <a:cubicBezTo>
                  <a:pt x="1095525" y="881096"/>
                  <a:pt x="1145912" y="946914"/>
                  <a:pt x="1216873" y="973203"/>
                </a:cubicBezTo>
                <a:cubicBezTo>
                  <a:pt x="1287835" y="999492"/>
                  <a:pt x="1379179" y="975680"/>
                  <a:pt x="1414327" y="908719"/>
                </a:cubicBezTo>
                <a:cubicBezTo>
                  <a:pt x="1446235" y="847854"/>
                  <a:pt x="1432043" y="760796"/>
                  <a:pt x="1487669" y="720410"/>
                </a:cubicBezTo>
                <a:cubicBezTo>
                  <a:pt x="1535580" y="685643"/>
                  <a:pt x="1604827" y="711647"/>
                  <a:pt x="1648737" y="751366"/>
                </a:cubicBezTo>
                <a:cubicBezTo>
                  <a:pt x="1692647" y="791085"/>
                  <a:pt x="1725794" y="843854"/>
                  <a:pt x="1777229" y="873191"/>
                </a:cubicBezTo>
                <a:cubicBezTo>
                  <a:pt x="1824283" y="900051"/>
                  <a:pt x="1884004" y="903480"/>
                  <a:pt x="1933820" y="882144"/>
                </a:cubicBezTo>
                <a:cubicBezTo>
                  <a:pt x="2007734" y="850616"/>
                  <a:pt x="2040881" y="768225"/>
                  <a:pt x="2086411" y="702026"/>
                </a:cubicBezTo>
                <a:cubicBezTo>
                  <a:pt x="2131940" y="635828"/>
                  <a:pt x="2204807" y="573629"/>
                  <a:pt x="2303200" y="586964"/>
                </a:cubicBezTo>
                <a:cubicBezTo>
                  <a:pt x="2246526" y="526766"/>
                  <a:pt x="2160896" y="502382"/>
                  <a:pt x="2098317" y="524290"/>
                </a:cubicBezTo>
                <a:close/>
              </a:path>
            </a:pathLst>
          </a:custGeom>
          <a:noFill/>
          <a:ln w="36231" cap="rnd">
            <a:solidFill>
              <a:srgbClr val="C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28E31DDE-06F3-424C-B12D-58AF0D3BA1C7}"/>
              </a:ext>
            </a:extLst>
          </p:cNvPr>
          <p:cNvSpPr/>
          <p:nvPr/>
        </p:nvSpPr>
        <p:spPr>
          <a:xfrm>
            <a:off x="8699424" y="4754462"/>
            <a:ext cx="3154814" cy="1396870"/>
          </a:xfrm>
          <a:custGeom>
            <a:avLst/>
            <a:gdLst>
              <a:gd name="connsiteX0" fmla="*/ 265938 w 5012531"/>
              <a:gd name="connsiteY0" fmla="*/ 1062609 h 2219420"/>
              <a:gd name="connsiteX1" fmla="*/ 250222 w 5012531"/>
              <a:gd name="connsiteY1" fmla="*/ 928211 h 2219420"/>
              <a:gd name="connsiteX2" fmla="*/ 859346 w 5012531"/>
              <a:gd name="connsiteY2" fmla="*/ 324422 h 2219420"/>
              <a:gd name="connsiteX3" fmla="*/ 1010412 w 5012531"/>
              <a:gd name="connsiteY3" fmla="*/ 352044 h 2219420"/>
              <a:gd name="connsiteX4" fmla="*/ 1269587 w 5012531"/>
              <a:gd name="connsiteY4" fmla="*/ 620363 h 2219420"/>
              <a:gd name="connsiteX5" fmla="*/ 1277302 w 5012531"/>
              <a:gd name="connsiteY5" fmla="*/ 704850 h 2219420"/>
              <a:gd name="connsiteX6" fmla="*/ 1164336 w 5012531"/>
              <a:gd name="connsiteY6" fmla="*/ 917448 h 2219420"/>
              <a:gd name="connsiteX7" fmla="*/ 956501 w 5012531"/>
              <a:gd name="connsiteY7" fmla="*/ 846201 h 2219420"/>
              <a:gd name="connsiteX8" fmla="*/ 1072706 w 5012531"/>
              <a:gd name="connsiteY8" fmla="*/ 1022318 h 2219420"/>
              <a:gd name="connsiteX9" fmla="*/ 1283113 w 5012531"/>
              <a:gd name="connsiteY9" fmla="*/ 942308 h 2219420"/>
              <a:gd name="connsiteX10" fmla="*/ 1323785 w 5012531"/>
              <a:gd name="connsiteY10" fmla="*/ 573215 h 2219420"/>
              <a:gd name="connsiteX11" fmla="*/ 1910239 w 5012531"/>
              <a:gd name="connsiteY11" fmla="*/ 0 h 2219420"/>
              <a:gd name="connsiteX12" fmla="*/ 2361343 w 5012531"/>
              <a:gd name="connsiteY12" fmla="*/ 213836 h 2219420"/>
              <a:gd name="connsiteX13" fmla="*/ 2464689 w 5012531"/>
              <a:gd name="connsiteY13" fmla="*/ 629126 h 2219420"/>
              <a:gd name="connsiteX14" fmla="*/ 2196465 w 5012531"/>
              <a:gd name="connsiteY14" fmla="*/ 1112425 h 2219420"/>
              <a:gd name="connsiteX15" fmla="*/ 1943481 w 5012531"/>
              <a:gd name="connsiteY15" fmla="*/ 1130046 h 2219420"/>
              <a:gd name="connsiteX16" fmla="*/ 1827276 w 5012531"/>
              <a:gd name="connsiteY16" fmla="*/ 1037749 h 2219420"/>
              <a:gd name="connsiteX17" fmla="*/ 1903381 w 5012531"/>
              <a:gd name="connsiteY17" fmla="*/ 727329 h 2219420"/>
              <a:gd name="connsiteX18" fmla="*/ 1659541 w 5012531"/>
              <a:gd name="connsiteY18" fmla="*/ 849725 h 2219420"/>
              <a:gd name="connsiteX19" fmla="*/ 1629061 w 5012531"/>
              <a:gd name="connsiteY19" fmla="*/ 968788 h 2219420"/>
              <a:gd name="connsiteX20" fmla="*/ 2019205 w 5012531"/>
              <a:gd name="connsiteY20" fmla="*/ 1368076 h 2219420"/>
              <a:gd name="connsiteX21" fmla="*/ 2511647 w 5012531"/>
              <a:gd name="connsiteY21" fmla="*/ 1053941 h 2219420"/>
              <a:gd name="connsiteX22" fmla="*/ 2573846 w 5012531"/>
              <a:gd name="connsiteY22" fmla="*/ 567214 h 2219420"/>
              <a:gd name="connsiteX23" fmla="*/ 2646331 w 5012531"/>
              <a:gd name="connsiteY23" fmla="*/ 539972 h 2219420"/>
              <a:gd name="connsiteX24" fmla="*/ 3424809 w 5012531"/>
              <a:gd name="connsiteY24" fmla="*/ 578930 h 2219420"/>
              <a:gd name="connsiteX25" fmla="*/ 3776758 w 5012531"/>
              <a:gd name="connsiteY25" fmla="*/ 1180624 h 2219420"/>
              <a:gd name="connsiteX26" fmla="*/ 4185475 w 5012531"/>
              <a:gd name="connsiteY26" fmla="*/ 1414177 h 2219420"/>
              <a:gd name="connsiteX27" fmla="*/ 4683348 w 5012531"/>
              <a:gd name="connsiteY27" fmla="*/ 1149858 h 2219420"/>
              <a:gd name="connsiteX28" fmla="*/ 5012532 w 5012531"/>
              <a:gd name="connsiteY28" fmla="*/ 1302353 h 2219420"/>
              <a:gd name="connsiteX29" fmla="*/ 4740117 w 5012531"/>
              <a:gd name="connsiteY29" fmla="*/ 1253681 h 2219420"/>
              <a:gd name="connsiteX30" fmla="*/ 4462749 w 5012531"/>
              <a:gd name="connsiteY30" fmla="*/ 1513141 h 2219420"/>
              <a:gd name="connsiteX31" fmla="*/ 3852958 w 5012531"/>
              <a:gd name="connsiteY31" fmla="*/ 1694783 h 2219420"/>
              <a:gd name="connsiteX32" fmla="*/ 3308033 w 5012531"/>
              <a:gd name="connsiteY32" fmla="*/ 1461230 h 2219420"/>
              <a:gd name="connsiteX33" fmla="*/ 3275743 w 5012531"/>
              <a:gd name="connsiteY33" fmla="*/ 1446848 h 2219420"/>
              <a:gd name="connsiteX34" fmla="*/ 3178207 w 5012531"/>
              <a:gd name="connsiteY34" fmla="*/ 1375982 h 2219420"/>
              <a:gd name="connsiteX35" fmla="*/ 3045333 w 5012531"/>
              <a:gd name="connsiteY35" fmla="*/ 1282827 h 2219420"/>
              <a:gd name="connsiteX36" fmla="*/ 2753392 w 5012531"/>
              <a:gd name="connsiteY36" fmla="*/ 1315307 h 2219420"/>
              <a:gd name="connsiteX37" fmla="*/ 2630233 w 5012531"/>
              <a:gd name="connsiteY37" fmla="*/ 1577721 h 2219420"/>
              <a:gd name="connsiteX38" fmla="*/ 2646807 w 5012531"/>
              <a:gd name="connsiteY38" fmla="*/ 1648492 h 2219420"/>
              <a:gd name="connsiteX39" fmla="*/ 2867025 w 5012531"/>
              <a:gd name="connsiteY39" fmla="*/ 1737074 h 2219420"/>
              <a:gd name="connsiteX40" fmla="*/ 2792349 w 5012531"/>
              <a:gd name="connsiteY40" fmla="*/ 1496854 h 2219420"/>
              <a:gd name="connsiteX41" fmla="*/ 3003137 w 5012531"/>
              <a:gd name="connsiteY41" fmla="*/ 1399508 h 2219420"/>
              <a:gd name="connsiteX42" fmla="*/ 3127439 w 5012531"/>
              <a:gd name="connsiteY42" fmla="*/ 1453325 h 2219420"/>
              <a:gd name="connsiteX43" fmla="*/ 3220022 w 5012531"/>
              <a:gd name="connsiteY43" fmla="*/ 1639824 h 2219420"/>
              <a:gd name="connsiteX44" fmla="*/ 3220022 w 5012531"/>
              <a:gd name="connsiteY44" fmla="*/ 1641062 h 2219420"/>
              <a:gd name="connsiteX45" fmla="*/ 2741200 w 5012531"/>
              <a:gd name="connsiteY45" fmla="*/ 2115693 h 2219420"/>
              <a:gd name="connsiteX46" fmla="*/ 2294668 w 5012531"/>
              <a:gd name="connsiteY46" fmla="*/ 1811274 h 2219420"/>
              <a:gd name="connsiteX47" fmla="*/ 1787843 w 5012531"/>
              <a:gd name="connsiteY47" fmla="*/ 2219420 h 2219420"/>
              <a:gd name="connsiteX48" fmla="*/ 1274636 w 5012531"/>
              <a:gd name="connsiteY48" fmla="*/ 1785461 h 2219420"/>
              <a:gd name="connsiteX49" fmla="*/ 1241393 w 5012531"/>
              <a:gd name="connsiteY49" fmla="*/ 1511808 h 2219420"/>
              <a:gd name="connsiteX50" fmla="*/ 1192816 w 5012531"/>
              <a:gd name="connsiteY50" fmla="*/ 1353122 h 2219420"/>
              <a:gd name="connsiteX51" fmla="*/ 944594 w 5012531"/>
              <a:gd name="connsiteY51" fmla="*/ 1168718 h 2219420"/>
              <a:gd name="connsiteX52" fmla="*/ 668465 w 5012531"/>
              <a:gd name="connsiteY52" fmla="*/ 1290542 h 2219420"/>
              <a:gd name="connsiteX53" fmla="*/ 634365 w 5012531"/>
              <a:gd name="connsiteY53" fmla="*/ 1413510 h 2219420"/>
              <a:gd name="connsiteX54" fmla="*/ 696563 w 5012531"/>
              <a:gd name="connsiteY54" fmla="*/ 1553432 h 2219420"/>
              <a:gd name="connsiteX55" fmla="*/ 840486 w 5012531"/>
              <a:gd name="connsiteY55" fmla="*/ 1543431 h 2219420"/>
              <a:gd name="connsiteX56" fmla="*/ 736759 w 5012531"/>
              <a:gd name="connsiteY56" fmla="*/ 1491615 h 2219420"/>
              <a:gd name="connsiteX57" fmla="*/ 765334 w 5012531"/>
              <a:gd name="connsiteY57" fmla="*/ 1374267 h 2219420"/>
              <a:gd name="connsiteX58" fmla="*/ 882777 w 5012531"/>
              <a:gd name="connsiteY58" fmla="*/ 1333214 h 2219420"/>
              <a:gd name="connsiteX59" fmla="*/ 1118521 w 5012531"/>
              <a:gd name="connsiteY59" fmla="*/ 1895570 h 2219420"/>
              <a:gd name="connsiteX60" fmla="*/ 610934 w 5012531"/>
              <a:gd name="connsiteY60" fmla="*/ 2167509 h 2219420"/>
              <a:gd name="connsiteX61" fmla="*/ 0 w 5012531"/>
              <a:gd name="connsiteY61" fmla="*/ 1561910 h 2219420"/>
              <a:gd name="connsiteX62" fmla="*/ 265938 w 5012531"/>
              <a:gd name="connsiteY62" fmla="*/ 1062609 h 221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012531" h="2219420">
                <a:moveTo>
                  <a:pt x="265938" y="1062609"/>
                </a:moveTo>
                <a:cubicBezTo>
                  <a:pt x="256032" y="1019365"/>
                  <a:pt x="250222" y="974503"/>
                  <a:pt x="250222" y="928211"/>
                </a:cubicBezTo>
                <a:cubicBezTo>
                  <a:pt x="250222" y="594741"/>
                  <a:pt x="522922" y="324422"/>
                  <a:pt x="859346" y="324422"/>
                </a:cubicBezTo>
                <a:cubicBezTo>
                  <a:pt x="907161" y="324422"/>
                  <a:pt x="961644" y="336899"/>
                  <a:pt x="1010412" y="352044"/>
                </a:cubicBezTo>
                <a:cubicBezTo>
                  <a:pt x="1136904" y="391478"/>
                  <a:pt x="1241679" y="490823"/>
                  <a:pt x="1269587" y="620363"/>
                </a:cubicBezTo>
                <a:cubicBezTo>
                  <a:pt x="1275493" y="647605"/>
                  <a:pt x="1278160" y="675799"/>
                  <a:pt x="1277302" y="704850"/>
                </a:cubicBezTo>
                <a:cubicBezTo>
                  <a:pt x="1274731" y="788861"/>
                  <a:pt x="1238155" y="877348"/>
                  <a:pt x="1164336" y="917448"/>
                </a:cubicBezTo>
                <a:cubicBezTo>
                  <a:pt x="1090517" y="957644"/>
                  <a:pt x="979742" y="926973"/>
                  <a:pt x="956501" y="846201"/>
                </a:cubicBezTo>
                <a:cubicBezTo>
                  <a:pt x="934688" y="921925"/>
                  <a:pt x="995839" y="1004983"/>
                  <a:pt x="1072706" y="1022318"/>
                </a:cubicBezTo>
                <a:cubicBezTo>
                  <a:pt x="1149572" y="1039559"/>
                  <a:pt x="1231297" y="1001649"/>
                  <a:pt x="1283113" y="942308"/>
                </a:cubicBezTo>
                <a:cubicBezTo>
                  <a:pt x="1357694" y="856964"/>
                  <a:pt x="1360837" y="756095"/>
                  <a:pt x="1323785" y="573215"/>
                </a:cubicBezTo>
                <a:cubicBezTo>
                  <a:pt x="1263015" y="272415"/>
                  <a:pt x="1606201" y="0"/>
                  <a:pt x="1910239" y="0"/>
                </a:cubicBezTo>
                <a:cubicBezTo>
                  <a:pt x="2103215" y="0"/>
                  <a:pt x="2260378" y="63532"/>
                  <a:pt x="2361343" y="213836"/>
                </a:cubicBezTo>
                <a:cubicBezTo>
                  <a:pt x="2411158" y="312896"/>
                  <a:pt x="2465451" y="433197"/>
                  <a:pt x="2464689" y="629126"/>
                </a:cubicBezTo>
                <a:cubicBezTo>
                  <a:pt x="2463927" y="822579"/>
                  <a:pt x="2390108" y="1014508"/>
                  <a:pt x="2196465" y="1112425"/>
                </a:cubicBezTo>
                <a:cubicBezTo>
                  <a:pt x="2118455" y="1151858"/>
                  <a:pt x="2027301" y="1155097"/>
                  <a:pt x="1943481" y="1130046"/>
                </a:cubicBezTo>
                <a:cubicBezTo>
                  <a:pt x="1889665" y="1114044"/>
                  <a:pt x="1847183" y="1090327"/>
                  <a:pt x="1827276" y="1037749"/>
                </a:cubicBezTo>
                <a:cubicBezTo>
                  <a:pt x="1781270" y="915924"/>
                  <a:pt x="1812703" y="794480"/>
                  <a:pt x="1903381" y="727329"/>
                </a:cubicBezTo>
                <a:cubicBezTo>
                  <a:pt x="1807559" y="719709"/>
                  <a:pt x="1705642" y="765334"/>
                  <a:pt x="1659541" y="849725"/>
                </a:cubicBezTo>
                <a:cubicBezTo>
                  <a:pt x="1639729" y="886015"/>
                  <a:pt x="1630680" y="927449"/>
                  <a:pt x="1629061" y="968788"/>
                </a:cubicBezTo>
                <a:cubicBezTo>
                  <a:pt x="1621155" y="1175004"/>
                  <a:pt x="1813179" y="1357408"/>
                  <a:pt x="2019205" y="1368076"/>
                </a:cubicBezTo>
                <a:cubicBezTo>
                  <a:pt x="2225231" y="1378649"/>
                  <a:pt x="2422017" y="1239774"/>
                  <a:pt x="2511647" y="1053941"/>
                </a:cubicBezTo>
                <a:cubicBezTo>
                  <a:pt x="2582990" y="906018"/>
                  <a:pt x="2602897" y="730758"/>
                  <a:pt x="2573846" y="567214"/>
                </a:cubicBezTo>
                <a:cubicBezTo>
                  <a:pt x="2598706" y="556641"/>
                  <a:pt x="2622995" y="547116"/>
                  <a:pt x="2646331" y="539972"/>
                </a:cubicBezTo>
                <a:cubicBezTo>
                  <a:pt x="2983706" y="436150"/>
                  <a:pt x="3152299" y="423196"/>
                  <a:pt x="3424809" y="578930"/>
                </a:cubicBezTo>
                <a:cubicBezTo>
                  <a:pt x="3697224" y="734663"/>
                  <a:pt x="3637598" y="932021"/>
                  <a:pt x="3776758" y="1180624"/>
                </a:cubicBezTo>
                <a:cubicBezTo>
                  <a:pt x="3875723" y="1357408"/>
                  <a:pt x="3976212" y="1443323"/>
                  <a:pt x="4185475" y="1414177"/>
                </a:cubicBezTo>
                <a:cubicBezTo>
                  <a:pt x="4378262" y="1387316"/>
                  <a:pt x="4542282" y="1174814"/>
                  <a:pt x="4683348" y="1149858"/>
                </a:cubicBezTo>
                <a:cubicBezTo>
                  <a:pt x="4866608" y="1117378"/>
                  <a:pt x="5012532" y="1302353"/>
                  <a:pt x="5012532" y="1302353"/>
                </a:cubicBezTo>
                <a:cubicBezTo>
                  <a:pt x="5012532" y="1302353"/>
                  <a:pt x="4830890" y="1227773"/>
                  <a:pt x="4740117" y="1253681"/>
                </a:cubicBezTo>
                <a:cubicBezTo>
                  <a:pt x="4649248" y="1279589"/>
                  <a:pt x="4631436" y="1292638"/>
                  <a:pt x="4462749" y="1513141"/>
                </a:cubicBezTo>
                <a:cubicBezTo>
                  <a:pt x="4294061" y="1733741"/>
                  <a:pt x="4008596" y="1720691"/>
                  <a:pt x="3852958" y="1694783"/>
                </a:cubicBezTo>
                <a:cubicBezTo>
                  <a:pt x="3697224" y="1668875"/>
                  <a:pt x="3529203" y="1576197"/>
                  <a:pt x="3308033" y="1461230"/>
                </a:cubicBezTo>
                <a:cubicBezTo>
                  <a:pt x="3297269" y="1455611"/>
                  <a:pt x="3286506" y="1450848"/>
                  <a:pt x="3275743" y="1446848"/>
                </a:cubicBezTo>
                <a:cubicBezTo>
                  <a:pt x="3237071" y="1432465"/>
                  <a:pt x="3203258" y="1408748"/>
                  <a:pt x="3178207" y="1375982"/>
                </a:cubicBezTo>
                <a:cubicBezTo>
                  <a:pt x="3136392" y="1321308"/>
                  <a:pt x="3086386" y="1297019"/>
                  <a:pt x="3045333" y="1282827"/>
                </a:cubicBezTo>
                <a:cubicBezTo>
                  <a:pt x="2959322" y="1253109"/>
                  <a:pt x="2831878" y="1269302"/>
                  <a:pt x="2753392" y="1315307"/>
                </a:cubicBezTo>
                <a:cubicBezTo>
                  <a:pt x="2674906" y="1361313"/>
                  <a:pt x="2627852" y="1486853"/>
                  <a:pt x="2630233" y="1577721"/>
                </a:cubicBezTo>
                <a:cubicBezTo>
                  <a:pt x="2630900" y="1602105"/>
                  <a:pt x="2635472" y="1626870"/>
                  <a:pt x="2646807" y="1648492"/>
                </a:cubicBezTo>
                <a:cubicBezTo>
                  <a:pt x="2685479" y="1722311"/>
                  <a:pt x="2783681" y="1736979"/>
                  <a:pt x="2867025" y="1737074"/>
                </a:cubicBezTo>
                <a:cubicBezTo>
                  <a:pt x="2787587" y="1706309"/>
                  <a:pt x="2750058" y="1570863"/>
                  <a:pt x="2792349" y="1496854"/>
                </a:cubicBezTo>
                <a:cubicBezTo>
                  <a:pt x="2834640" y="1422845"/>
                  <a:pt x="2918746" y="1388459"/>
                  <a:pt x="3003137" y="1399508"/>
                </a:cubicBezTo>
                <a:cubicBezTo>
                  <a:pt x="3051715" y="1405890"/>
                  <a:pt x="3092482" y="1427321"/>
                  <a:pt x="3127439" y="1453325"/>
                </a:cubicBezTo>
                <a:cubicBezTo>
                  <a:pt x="3186113" y="1497044"/>
                  <a:pt x="3219926" y="1566672"/>
                  <a:pt x="3220022" y="1639824"/>
                </a:cubicBezTo>
                <a:lnTo>
                  <a:pt x="3220022" y="1641062"/>
                </a:lnTo>
                <a:cubicBezTo>
                  <a:pt x="3220022" y="1903190"/>
                  <a:pt x="3005614" y="2115693"/>
                  <a:pt x="2741200" y="2115693"/>
                </a:cubicBezTo>
                <a:cubicBezTo>
                  <a:pt x="2537365" y="2115693"/>
                  <a:pt x="2363724" y="1989201"/>
                  <a:pt x="2294668" y="1811274"/>
                </a:cubicBezTo>
                <a:cubicBezTo>
                  <a:pt x="2236375" y="2045875"/>
                  <a:pt x="2031873" y="2219420"/>
                  <a:pt x="1787843" y="2219420"/>
                </a:cubicBezTo>
                <a:cubicBezTo>
                  <a:pt x="1534859" y="2219420"/>
                  <a:pt x="1323785" y="2033111"/>
                  <a:pt x="1274636" y="1785461"/>
                </a:cubicBezTo>
                <a:lnTo>
                  <a:pt x="1241393" y="1511808"/>
                </a:lnTo>
                <a:cubicBezTo>
                  <a:pt x="1234631" y="1456373"/>
                  <a:pt x="1219295" y="1402271"/>
                  <a:pt x="1192816" y="1353122"/>
                </a:cubicBezTo>
                <a:cubicBezTo>
                  <a:pt x="1142143" y="1259110"/>
                  <a:pt x="1050131" y="1185291"/>
                  <a:pt x="944594" y="1168718"/>
                </a:cubicBezTo>
                <a:cubicBezTo>
                  <a:pt x="839057" y="1152049"/>
                  <a:pt x="723138" y="1198816"/>
                  <a:pt x="668465" y="1290542"/>
                </a:cubicBezTo>
                <a:cubicBezTo>
                  <a:pt x="646462" y="1327499"/>
                  <a:pt x="634460" y="1370457"/>
                  <a:pt x="634365" y="1413510"/>
                </a:cubicBezTo>
                <a:cubicBezTo>
                  <a:pt x="634174" y="1466469"/>
                  <a:pt x="653891" y="1522000"/>
                  <a:pt x="696563" y="1553432"/>
                </a:cubicBezTo>
                <a:cubicBezTo>
                  <a:pt x="739235" y="1584865"/>
                  <a:pt x="806387" y="1584008"/>
                  <a:pt x="840486" y="1543431"/>
                </a:cubicBezTo>
                <a:cubicBezTo>
                  <a:pt x="800100" y="1557147"/>
                  <a:pt x="752475" y="1531239"/>
                  <a:pt x="736759" y="1491615"/>
                </a:cubicBezTo>
                <a:cubicBezTo>
                  <a:pt x="721043" y="1451991"/>
                  <a:pt x="734949" y="1404176"/>
                  <a:pt x="765334" y="1374267"/>
                </a:cubicBezTo>
                <a:cubicBezTo>
                  <a:pt x="795814" y="1344359"/>
                  <a:pt x="840105" y="1332262"/>
                  <a:pt x="882777" y="1333214"/>
                </a:cubicBezTo>
                <a:cubicBezTo>
                  <a:pt x="1179290" y="1340358"/>
                  <a:pt x="1199674" y="1733550"/>
                  <a:pt x="1118521" y="1895570"/>
                </a:cubicBezTo>
                <a:cubicBezTo>
                  <a:pt x="1009174" y="2058829"/>
                  <a:pt x="823532" y="2167509"/>
                  <a:pt x="610934" y="2167509"/>
                </a:cubicBezTo>
                <a:cubicBezTo>
                  <a:pt x="273463" y="2167509"/>
                  <a:pt x="0" y="1896428"/>
                  <a:pt x="0" y="1561910"/>
                </a:cubicBezTo>
                <a:cubicBezTo>
                  <a:pt x="95" y="1354741"/>
                  <a:pt x="105537" y="1171766"/>
                  <a:pt x="265938" y="1062609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617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2612FA6-309F-4768-A4E2-1688A2E1D816}"/>
              </a:ext>
            </a:extLst>
          </p:cNvPr>
          <p:cNvSpPr/>
          <p:nvPr/>
        </p:nvSpPr>
        <p:spPr>
          <a:xfrm>
            <a:off x="792575" y="1054237"/>
            <a:ext cx="3690004" cy="1633839"/>
          </a:xfrm>
          <a:custGeom>
            <a:avLst/>
            <a:gdLst>
              <a:gd name="connsiteX0" fmla="*/ 265938 w 5012531"/>
              <a:gd name="connsiteY0" fmla="*/ 1062609 h 2219420"/>
              <a:gd name="connsiteX1" fmla="*/ 250222 w 5012531"/>
              <a:gd name="connsiteY1" fmla="*/ 928211 h 2219420"/>
              <a:gd name="connsiteX2" fmla="*/ 859346 w 5012531"/>
              <a:gd name="connsiteY2" fmla="*/ 324422 h 2219420"/>
              <a:gd name="connsiteX3" fmla="*/ 1010412 w 5012531"/>
              <a:gd name="connsiteY3" fmla="*/ 352044 h 2219420"/>
              <a:gd name="connsiteX4" fmla="*/ 1269587 w 5012531"/>
              <a:gd name="connsiteY4" fmla="*/ 620363 h 2219420"/>
              <a:gd name="connsiteX5" fmla="*/ 1277302 w 5012531"/>
              <a:gd name="connsiteY5" fmla="*/ 704850 h 2219420"/>
              <a:gd name="connsiteX6" fmla="*/ 1164336 w 5012531"/>
              <a:gd name="connsiteY6" fmla="*/ 917448 h 2219420"/>
              <a:gd name="connsiteX7" fmla="*/ 956501 w 5012531"/>
              <a:gd name="connsiteY7" fmla="*/ 846201 h 2219420"/>
              <a:gd name="connsiteX8" fmla="*/ 1072706 w 5012531"/>
              <a:gd name="connsiteY8" fmla="*/ 1022318 h 2219420"/>
              <a:gd name="connsiteX9" fmla="*/ 1283113 w 5012531"/>
              <a:gd name="connsiteY9" fmla="*/ 942308 h 2219420"/>
              <a:gd name="connsiteX10" fmla="*/ 1323785 w 5012531"/>
              <a:gd name="connsiteY10" fmla="*/ 573215 h 2219420"/>
              <a:gd name="connsiteX11" fmla="*/ 1910239 w 5012531"/>
              <a:gd name="connsiteY11" fmla="*/ 0 h 2219420"/>
              <a:gd name="connsiteX12" fmla="*/ 2361343 w 5012531"/>
              <a:gd name="connsiteY12" fmla="*/ 213836 h 2219420"/>
              <a:gd name="connsiteX13" fmla="*/ 2464689 w 5012531"/>
              <a:gd name="connsiteY13" fmla="*/ 629126 h 2219420"/>
              <a:gd name="connsiteX14" fmla="*/ 2196465 w 5012531"/>
              <a:gd name="connsiteY14" fmla="*/ 1112425 h 2219420"/>
              <a:gd name="connsiteX15" fmla="*/ 1943481 w 5012531"/>
              <a:gd name="connsiteY15" fmla="*/ 1130046 h 2219420"/>
              <a:gd name="connsiteX16" fmla="*/ 1827276 w 5012531"/>
              <a:gd name="connsiteY16" fmla="*/ 1037749 h 2219420"/>
              <a:gd name="connsiteX17" fmla="*/ 1903381 w 5012531"/>
              <a:gd name="connsiteY17" fmla="*/ 727329 h 2219420"/>
              <a:gd name="connsiteX18" fmla="*/ 1659541 w 5012531"/>
              <a:gd name="connsiteY18" fmla="*/ 849725 h 2219420"/>
              <a:gd name="connsiteX19" fmla="*/ 1629061 w 5012531"/>
              <a:gd name="connsiteY19" fmla="*/ 968788 h 2219420"/>
              <a:gd name="connsiteX20" fmla="*/ 2019205 w 5012531"/>
              <a:gd name="connsiteY20" fmla="*/ 1368076 h 2219420"/>
              <a:gd name="connsiteX21" fmla="*/ 2511647 w 5012531"/>
              <a:gd name="connsiteY21" fmla="*/ 1053941 h 2219420"/>
              <a:gd name="connsiteX22" fmla="*/ 2573846 w 5012531"/>
              <a:gd name="connsiteY22" fmla="*/ 567214 h 2219420"/>
              <a:gd name="connsiteX23" fmla="*/ 2646331 w 5012531"/>
              <a:gd name="connsiteY23" fmla="*/ 539972 h 2219420"/>
              <a:gd name="connsiteX24" fmla="*/ 3424809 w 5012531"/>
              <a:gd name="connsiteY24" fmla="*/ 578930 h 2219420"/>
              <a:gd name="connsiteX25" fmla="*/ 3776758 w 5012531"/>
              <a:gd name="connsiteY25" fmla="*/ 1180624 h 2219420"/>
              <a:gd name="connsiteX26" fmla="*/ 4185475 w 5012531"/>
              <a:gd name="connsiteY26" fmla="*/ 1414177 h 2219420"/>
              <a:gd name="connsiteX27" fmla="*/ 4683348 w 5012531"/>
              <a:gd name="connsiteY27" fmla="*/ 1149858 h 2219420"/>
              <a:gd name="connsiteX28" fmla="*/ 5012532 w 5012531"/>
              <a:gd name="connsiteY28" fmla="*/ 1302353 h 2219420"/>
              <a:gd name="connsiteX29" fmla="*/ 4740117 w 5012531"/>
              <a:gd name="connsiteY29" fmla="*/ 1253681 h 2219420"/>
              <a:gd name="connsiteX30" fmla="*/ 4462749 w 5012531"/>
              <a:gd name="connsiteY30" fmla="*/ 1513141 h 2219420"/>
              <a:gd name="connsiteX31" fmla="*/ 3852958 w 5012531"/>
              <a:gd name="connsiteY31" fmla="*/ 1694783 h 2219420"/>
              <a:gd name="connsiteX32" fmla="*/ 3308033 w 5012531"/>
              <a:gd name="connsiteY32" fmla="*/ 1461230 h 2219420"/>
              <a:gd name="connsiteX33" fmla="*/ 3275743 w 5012531"/>
              <a:gd name="connsiteY33" fmla="*/ 1446848 h 2219420"/>
              <a:gd name="connsiteX34" fmla="*/ 3178207 w 5012531"/>
              <a:gd name="connsiteY34" fmla="*/ 1375982 h 2219420"/>
              <a:gd name="connsiteX35" fmla="*/ 3045333 w 5012531"/>
              <a:gd name="connsiteY35" fmla="*/ 1282827 h 2219420"/>
              <a:gd name="connsiteX36" fmla="*/ 2753392 w 5012531"/>
              <a:gd name="connsiteY36" fmla="*/ 1315307 h 2219420"/>
              <a:gd name="connsiteX37" fmla="*/ 2630233 w 5012531"/>
              <a:gd name="connsiteY37" fmla="*/ 1577721 h 2219420"/>
              <a:gd name="connsiteX38" fmla="*/ 2646807 w 5012531"/>
              <a:gd name="connsiteY38" fmla="*/ 1648492 h 2219420"/>
              <a:gd name="connsiteX39" fmla="*/ 2867025 w 5012531"/>
              <a:gd name="connsiteY39" fmla="*/ 1737074 h 2219420"/>
              <a:gd name="connsiteX40" fmla="*/ 2792349 w 5012531"/>
              <a:gd name="connsiteY40" fmla="*/ 1496854 h 2219420"/>
              <a:gd name="connsiteX41" fmla="*/ 3003137 w 5012531"/>
              <a:gd name="connsiteY41" fmla="*/ 1399508 h 2219420"/>
              <a:gd name="connsiteX42" fmla="*/ 3127439 w 5012531"/>
              <a:gd name="connsiteY42" fmla="*/ 1453325 h 2219420"/>
              <a:gd name="connsiteX43" fmla="*/ 3220022 w 5012531"/>
              <a:gd name="connsiteY43" fmla="*/ 1639824 h 2219420"/>
              <a:gd name="connsiteX44" fmla="*/ 3220022 w 5012531"/>
              <a:gd name="connsiteY44" fmla="*/ 1641062 h 2219420"/>
              <a:gd name="connsiteX45" fmla="*/ 2741200 w 5012531"/>
              <a:gd name="connsiteY45" fmla="*/ 2115693 h 2219420"/>
              <a:gd name="connsiteX46" fmla="*/ 2294668 w 5012531"/>
              <a:gd name="connsiteY46" fmla="*/ 1811274 h 2219420"/>
              <a:gd name="connsiteX47" fmla="*/ 1787843 w 5012531"/>
              <a:gd name="connsiteY47" fmla="*/ 2219420 h 2219420"/>
              <a:gd name="connsiteX48" fmla="*/ 1274636 w 5012531"/>
              <a:gd name="connsiteY48" fmla="*/ 1785461 h 2219420"/>
              <a:gd name="connsiteX49" fmla="*/ 1241393 w 5012531"/>
              <a:gd name="connsiteY49" fmla="*/ 1511808 h 2219420"/>
              <a:gd name="connsiteX50" fmla="*/ 1192816 w 5012531"/>
              <a:gd name="connsiteY50" fmla="*/ 1353122 h 2219420"/>
              <a:gd name="connsiteX51" fmla="*/ 944594 w 5012531"/>
              <a:gd name="connsiteY51" fmla="*/ 1168718 h 2219420"/>
              <a:gd name="connsiteX52" fmla="*/ 668465 w 5012531"/>
              <a:gd name="connsiteY52" fmla="*/ 1290542 h 2219420"/>
              <a:gd name="connsiteX53" fmla="*/ 634365 w 5012531"/>
              <a:gd name="connsiteY53" fmla="*/ 1413510 h 2219420"/>
              <a:gd name="connsiteX54" fmla="*/ 696563 w 5012531"/>
              <a:gd name="connsiteY54" fmla="*/ 1553432 h 2219420"/>
              <a:gd name="connsiteX55" fmla="*/ 840486 w 5012531"/>
              <a:gd name="connsiteY55" fmla="*/ 1543431 h 2219420"/>
              <a:gd name="connsiteX56" fmla="*/ 736759 w 5012531"/>
              <a:gd name="connsiteY56" fmla="*/ 1491615 h 2219420"/>
              <a:gd name="connsiteX57" fmla="*/ 765334 w 5012531"/>
              <a:gd name="connsiteY57" fmla="*/ 1374267 h 2219420"/>
              <a:gd name="connsiteX58" fmla="*/ 882777 w 5012531"/>
              <a:gd name="connsiteY58" fmla="*/ 1333214 h 2219420"/>
              <a:gd name="connsiteX59" fmla="*/ 1118521 w 5012531"/>
              <a:gd name="connsiteY59" fmla="*/ 1895570 h 2219420"/>
              <a:gd name="connsiteX60" fmla="*/ 610934 w 5012531"/>
              <a:gd name="connsiteY60" fmla="*/ 2167509 h 2219420"/>
              <a:gd name="connsiteX61" fmla="*/ 0 w 5012531"/>
              <a:gd name="connsiteY61" fmla="*/ 1561910 h 2219420"/>
              <a:gd name="connsiteX62" fmla="*/ 265938 w 5012531"/>
              <a:gd name="connsiteY62" fmla="*/ 1062609 h 221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012531" h="2219420">
                <a:moveTo>
                  <a:pt x="265938" y="1062609"/>
                </a:moveTo>
                <a:cubicBezTo>
                  <a:pt x="256032" y="1019365"/>
                  <a:pt x="250222" y="974503"/>
                  <a:pt x="250222" y="928211"/>
                </a:cubicBezTo>
                <a:cubicBezTo>
                  <a:pt x="250222" y="594741"/>
                  <a:pt x="522922" y="324422"/>
                  <a:pt x="859346" y="324422"/>
                </a:cubicBezTo>
                <a:cubicBezTo>
                  <a:pt x="907161" y="324422"/>
                  <a:pt x="961644" y="336899"/>
                  <a:pt x="1010412" y="352044"/>
                </a:cubicBezTo>
                <a:cubicBezTo>
                  <a:pt x="1136904" y="391478"/>
                  <a:pt x="1241679" y="490823"/>
                  <a:pt x="1269587" y="620363"/>
                </a:cubicBezTo>
                <a:cubicBezTo>
                  <a:pt x="1275493" y="647605"/>
                  <a:pt x="1278160" y="675799"/>
                  <a:pt x="1277302" y="704850"/>
                </a:cubicBezTo>
                <a:cubicBezTo>
                  <a:pt x="1274731" y="788861"/>
                  <a:pt x="1238155" y="877348"/>
                  <a:pt x="1164336" y="917448"/>
                </a:cubicBezTo>
                <a:cubicBezTo>
                  <a:pt x="1090517" y="957644"/>
                  <a:pt x="979742" y="926973"/>
                  <a:pt x="956501" y="846201"/>
                </a:cubicBezTo>
                <a:cubicBezTo>
                  <a:pt x="934688" y="921925"/>
                  <a:pt x="995839" y="1004983"/>
                  <a:pt x="1072706" y="1022318"/>
                </a:cubicBezTo>
                <a:cubicBezTo>
                  <a:pt x="1149572" y="1039559"/>
                  <a:pt x="1231297" y="1001649"/>
                  <a:pt x="1283113" y="942308"/>
                </a:cubicBezTo>
                <a:cubicBezTo>
                  <a:pt x="1357694" y="856964"/>
                  <a:pt x="1360837" y="756095"/>
                  <a:pt x="1323785" y="573215"/>
                </a:cubicBezTo>
                <a:cubicBezTo>
                  <a:pt x="1263015" y="272415"/>
                  <a:pt x="1606201" y="0"/>
                  <a:pt x="1910239" y="0"/>
                </a:cubicBezTo>
                <a:cubicBezTo>
                  <a:pt x="2103215" y="0"/>
                  <a:pt x="2260378" y="63532"/>
                  <a:pt x="2361343" y="213836"/>
                </a:cubicBezTo>
                <a:cubicBezTo>
                  <a:pt x="2411158" y="312896"/>
                  <a:pt x="2465451" y="433197"/>
                  <a:pt x="2464689" y="629126"/>
                </a:cubicBezTo>
                <a:cubicBezTo>
                  <a:pt x="2463927" y="822579"/>
                  <a:pt x="2390108" y="1014508"/>
                  <a:pt x="2196465" y="1112425"/>
                </a:cubicBezTo>
                <a:cubicBezTo>
                  <a:pt x="2118455" y="1151858"/>
                  <a:pt x="2027301" y="1155097"/>
                  <a:pt x="1943481" y="1130046"/>
                </a:cubicBezTo>
                <a:cubicBezTo>
                  <a:pt x="1889665" y="1114044"/>
                  <a:pt x="1847183" y="1090327"/>
                  <a:pt x="1827276" y="1037749"/>
                </a:cubicBezTo>
                <a:cubicBezTo>
                  <a:pt x="1781270" y="915924"/>
                  <a:pt x="1812703" y="794480"/>
                  <a:pt x="1903381" y="727329"/>
                </a:cubicBezTo>
                <a:cubicBezTo>
                  <a:pt x="1807559" y="719709"/>
                  <a:pt x="1705642" y="765334"/>
                  <a:pt x="1659541" y="849725"/>
                </a:cubicBezTo>
                <a:cubicBezTo>
                  <a:pt x="1639729" y="886015"/>
                  <a:pt x="1630680" y="927449"/>
                  <a:pt x="1629061" y="968788"/>
                </a:cubicBezTo>
                <a:cubicBezTo>
                  <a:pt x="1621155" y="1175004"/>
                  <a:pt x="1813179" y="1357408"/>
                  <a:pt x="2019205" y="1368076"/>
                </a:cubicBezTo>
                <a:cubicBezTo>
                  <a:pt x="2225231" y="1378649"/>
                  <a:pt x="2422017" y="1239774"/>
                  <a:pt x="2511647" y="1053941"/>
                </a:cubicBezTo>
                <a:cubicBezTo>
                  <a:pt x="2582990" y="906018"/>
                  <a:pt x="2602897" y="730758"/>
                  <a:pt x="2573846" y="567214"/>
                </a:cubicBezTo>
                <a:cubicBezTo>
                  <a:pt x="2598706" y="556641"/>
                  <a:pt x="2622995" y="547116"/>
                  <a:pt x="2646331" y="539972"/>
                </a:cubicBezTo>
                <a:cubicBezTo>
                  <a:pt x="2983706" y="436150"/>
                  <a:pt x="3152299" y="423196"/>
                  <a:pt x="3424809" y="578930"/>
                </a:cubicBezTo>
                <a:cubicBezTo>
                  <a:pt x="3697224" y="734663"/>
                  <a:pt x="3637598" y="932021"/>
                  <a:pt x="3776758" y="1180624"/>
                </a:cubicBezTo>
                <a:cubicBezTo>
                  <a:pt x="3875723" y="1357408"/>
                  <a:pt x="3976212" y="1443323"/>
                  <a:pt x="4185475" y="1414177"/>
                </a:cubicBezTo>
                <a:cubicBezTo>
                  <a:pt x="4378262" y="1387316"/>
                  <a:pt x="4542282" y="1174814"/>
                  <a:pt x="4683348" y="1149858"/>
                </a:cubicBezTo>
                <a:cubicBezTo>
                  <a:pt x="4866608" y="1117378"/>
                  <a:pt x="5012532" y="1302353"/>
                  <a:pt x="5012532" y="1302353"/>
                </a:cubicBezTo>
                <a:cubicBezTo>
                  <a:pt x="5012532" y="1302353"/>
                  <a:pt x="4830890" y="1227773"/>
                  <a:pt x="4740117" y="1253681"/>
                </a:cubicBezTo>
                <a:cubicBezTo>
                  <a:pt x="4649248" y="1279589"/>
                  <a:pt x="4631436" y="1292638"/>
                  <a:pt x="4462749" y="1513141"/>
                </a:cubicBezTo>
                <a:cubicBezTo>
                  <a:pt x="4294061" y="1733741"/>
                  <a:pt x="4008596" y="1720691"/>
                  <a:pt x="3852958" y="1694783"/>
                </a:cubicBezTo>
                <a:cubicBezTo>
                  <a:pt x="3697224" y="1668875"/>
                  <a:pt x="3529203" y="1576197"/>
                  <a:pt x="3308033" y="1461230"/>
                </a:cubicBezTo>
                <a:cubicBezTo>
                  <a:pt x="3297269" y="1455611"/>
                  <a:pt x="3286506" y="1450848"/>
                  <a:pt x="3275743" y="1446848"/>
                </a:cubicBezTo>
                <a:cubicBezTo>
                  <a:pt x="3237071" y="1432465"/>
                  <a:pt x="3203258" y="1408748"/>
                  <a:pt x="3178207" y="1375982"/>
                </a:cubicBezTo>
                <a:cubicBezTo>
                  <a:pt x="3136392" y="1321308"/>
                  <a:pt x="3086386" y="1297019"/>
                  <a:pt x="3045333" y="1282827"/>
                </a:cubicBezTo>
                <a:cubicBezTo>
                  <a:pt x="2959322" y="1253109"/>
                  <a:pt x="2831878" y="1269302"/>
                  <a:pt x="2753392" y="1315307"/>
                </a:cubicBezTo>
                <a:cubicBezTo>
                  <a:pt x="2674906" y="1361313"/>
                  <a:pt x="2627852" y="1486853"/>
                  <a:pt x="2630233" y="1577721"/>
                </a:cubicBezTo>
                <a:cubicBezTo>
                  <a:pt x="2630900" y="1602105"/>
                  <a:pt x="2635472" y="1626870"/>
                  <a:pt x="2646807" y="1648492"/>
                </a:cubicBezTo>
                <a:cubicBezTo>
                  <a:pt x="2685479" y="1722311"/>
                  <a:pt x="2783681" y="1736979"/>
                  <a:pt x="2867025" y="1737074"/>
                </a:cubicBezTo>
                <a:cubicBezTo>
                  <a:pt x="2787587" y="1706309"/>
                  <a:pt x="2750058" y="1570863"/>
                  <a:pt x="2792349" y="1496854"/>
                </a:cubicBezTo>
                <a:cubicBezTo>
                  <a:pt x="2834640" y="1422845"/>
                  <a:pt x="2918746" y="1388459"/>
                  <a:pt x="3003137" y="1399508"/>
                </a:cubicBezTo>
                <a:cubicBezTo>
                  <a:pt x="3051715" y="1405890"/>
                  <a:pt x="3092482" y="1427321"/>
                  <a:pt x="3127439" y="1453325"/>
                </a:cubicBezTo>
                <a:cubicBezTo>
                  <a:pt x="3186113" y="1497044"/>
                  <a:pt x="3219926" y="1566672"/>
                  <a:pt x="3220022" y="1639824"/>
                </a:cubicBezTo>
                <a:lnTo>
                  <a:pt x="3220022" y="1641062"/>
                </a:lnTo>
                <a:cubicBezTo>
                  <a:pt x="3220022" y="1903190"/>
                  <a:pt x="3005614" y="2115693"/>
                  <a:pt x="2741200" y="2115693"/>
                </a:cubicBezTo>
                <a:cubicBezTo>
                  <a:pt x="2537365" y="2115693"/>
                  <a:pt x="2363724" y="1989201"/>
                  <a:pt x="2294668" y="1811274"/>
                </a:cubicBezTo>
                <a:cubicBezTo>
                  <a:pt x="2236375" y="2045875"/>
                  <a:pt x="2031873" y="2219420"/>
                  <a:pt x="1787843" y="2219420"/>
                </a:cubicBezTo>
                <a:cubicBezTo>
                  <a:pt x="1534859" y="2219420"/>
                  <a:pt x="1323785" y="2033111"/>
                  <a:pt x="1274636" y="1785461"/>
                </a:cubicBezTo>
                <a:lnTo>
                  <a:pt x="1241393" y="1511808"/>
                </a:lnTo>
                <a:cubicBezTo>
                  <a:pt x="1234631" y="1456373"/>
                  <a:pt x="1219295" y="1402271"/>
                  <a:pt x="1192816" y="1353122"/>
                </a:cubicBezTo>
                <a:cubicBezTo>
                  <a:pt x="1142143" y="1259110"/>
                  <a:pt x="1050131" y="1185291"/>
                  <a:pt x="944594" y="1168718"/>
                </a:cubicBezTo>
                <a:cubicBezTo>
                  <a:pt x="839057" y="1152049"/>
                  <a:pt x="723138" y="1198816"/>
                  <a:pt x="668465" y="1290542"/>
                </a:cubicBezTo>
                <a:cubicBezTo>
                  <a:pt x="646462" y="1327499"/>
                  <a:pt x="634460" y="1370457"/>
                  <a:pt x="634365" y="1413510"/>
                </a:cubicBezTo>
                <a:cubicBezTo>
                  <a:pt x="634174" y="1466469"/>
                  <a:pt x="653891" y="1522000"/>
                  <a:pt x="696563" y="1553432"/>
                </a:cubicBezTo>
                <a:cubicBezTo>
                  <a:pt x="739235" y="1584865"/>
                  <a:pt x="806387" y="1584008"/>
                  <a:pt x="840486" y="1543431"/>
                </a:cubicBezTo>
                <a:cubicBezTo>
                  <a:pt x="800100" y="1557147"/>
                  <a:pt x="752475" y="1531239"/>
                  <a:pt x="736759" y="1491615"/>
                </a:cubicBezTo>
                <a:cubicBezTo>
                  <a:pt x="721043" y="1451991"/>
                  <a:pt x="734949" y="1404176"/>
                  <a:pt x="765334" y="1374267"/>
                </a:cubicBezTo>
                <a:cubicBezTo>
                  <a:pt x="795814" y="1344359"/>
                  <a:pt x="840105" y="1332262"/>
                  <a:pt x="882777" y="1333214"/>
                </a:cubicBezTo>
                <a:cubicBezTo>
                  <a:pt x="1179290" y="1340358"/>
                  <a:pt x="1199674" y="1733550"/>
                  <a:pt x="1118521" y="1895570"/>
                </a:cubicBezTo>
                <a:cubicBezTo>
                  <a:pt x="1009174" y="2058829"/>
                  <a:pt x="823532" y="2167509"/>
                  <a:pt x="610934" y="2167509"/>
                </a:cubicBezTo>
                <a:cubicBezTo>
                  <a:pt x="273463" y="2167509"/>
                  <a:pt x="0" y="1896428"/>
                  <a:pt x="0" y="1561910"/>
                </a:cubicBezTo>
                <a:cubicBezTo>
                  <a:pt x="95" y="1354741"/>
                  <a:pt x="105537" y="1171766"/>
                  <a:pt x="265938" y="1062609"/>
                </a:cubicBezTo>
                <a:close/>
              </a:path>
            </a:pathLst>
          </a:custGeom>
          <a:noFill/>
          <a:ln w="41851" cap="flat">
            <a:solidFill>
              <a:srgbClr val="C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图形 3">
            <a:extLst>
              <a:ext uri="{FF2B5EF4-FFF2-40B4-BE49-F238E27FC236}">
                <a16:creationId xmlns:a16="http://schemas.microsoft.com/office/drawing/2014/main" id="{43A313E1-BC18-489C-85E9-86D53DD084FD}"/>
              </a:ext>
            </a:extLst>
          </p:cNvPr>
          <p:cNvSpPr/>
          <p:nvPr/>
        </p:nvSpPr>
        <p:spPr>
          <a:xfrm>
            <a:off x="4717002" y="1233501"/>
            <a:ext cx="2579953" cy="1361530"/>
          </a:xfrm>
          <a:custGeom>
            <a:avLst/>
            <a:gdLst>
              <a:gd name="connsiteX0" fmla="*/ 325452 w 2122062"/>
              <a:gd name="connsiteY0" fmla="*/ 560965 h 1119885"/>
              <a:gd name="connsiteX1" fmla="*/ 722533 w 2122062"/>
              <a:gd name="connsiteY1" fmla="*/ 659344 h 1119885"/>
              <a:gd name="connsiteX2" fmla="*/ 803970 w 2122062"/>
              <a:gd name="connsiteY2" fmla="*/ 416518 h 1119885"/>
              <a:gd name="connsiteX3" fmla="*/ 1016183 w 2122062"/>
              <a:gd name="connsiteY3" fmla="*/ 366883 h 1119885"/>
              <a:gd name="connsiteX4" fmla="*/ 1199565 w 2122062"/>
              <a:gd name="connsiteY4" fmla="*/ 10521 h 1119885"/>
              <a:gd name="connsiteX5" fmla="*/ 1558602 w 2122062"/>
              <a:gd name="connsiteY5" fmla="*/ 157048 h 1119885"/>
              <a:gd name="connsiteX6" fmla="*/ 1591891 w 2122062"/>
              <a:gd name="connsiteY6" fmla="*/ 332109 h 1119885"/>
              <a:gd name="connsiteX7" fmla="*/ 1503618 w 2122062"/>
              <a:gd name="connsiteY7" fmla="*/ 508061 h 1119885"/>
              <a:gd name="connsiteX8" fmla="*/ 1269708 w 2122062"/>
              <a:gd name="connsiteY8" fmla="*/ 480420 h 1119885"/>
              <a:gd name="connsiteX9" fmla="*/ 1244445 w 2122062"/>
              <a:gd name="connsiteY9" fmla="*/ 285743 h 1119885"/>
              <a:gd name="connsiteX10" fmla="*/ 1180246 w 2122062"/>
              <a:gd name="connsiteY10" fmla="*/ 456345 h 1119885"/>
              <a:gd name="connsiteX11" fmla="*/ 1352334 w 2122062"/>
              <a:gd name="connsiteY11" fmla="*/ 621598 h 1119885"/>
              <a:gd name="connsiteX12" fmla="*/ 1589810 w 2122062"/>
              <a:gd name="connsiteY12" fmla="*/ 549374 h 1119885"/>
              <a:gd name="connsiteX13" fmla="*/ 1663817 w 2122062"/>
              <a:gd name="connsiteY13" fmla="*/ 304171 h 1119885"/>
              <a:gd name="connsiteX14" fmla="*/ 1961034 w 2122062"/>
              <a:gd name="connsiteY14" fmla="*/ 345186 h 1119885"/>
              <a:gd name="connsiteX15" fmla="*/ 2040390 w 2122062"/>
              <a:gd name="connsiteY15" fmla="*/ 831432 h 1119885"/>
              <a:gd name="connsiteX16" fmla="*/ 1655198 w 2122062"/>
              <a:gd name="connsiteY16" fmla="*/ 896820 h 1119885"/>
              <a:gd name="connsiteX17" fmla="*/ 1410292 w 2122062"/>
              <a:gd name="connsiteY17" fmla="*/ 1118246 h 1119885"/>
              <a:gd name="connsiteX18" fmla="*/ 1065818 w 2122062"/>
              <a:gd name="connsiteY18" fmla="*/ 960127 h 1119885"/>
              <a:gd name="connsiteX19" fmla="*/ 663981 w 2122062"/>
              <a:gd name="connsiteY19" fmla="*/ 1056425 h 1119885"/>
              <a:gd name="connsiteX20" fmla="*/ 306727 w 2122062"/>
              <a:gd name="connsiteY20" fmla="*/ 773178 h 1119885"/>
              <a:gd name="connsiteX21" fmla="*/ 0 w 2122062"/>
              <a:gd name="connsiteY21" fmla="*/ 877501 h 1119885"/>
              <a:gd name="connsiteX22" fmla="*/ 325452 w 2122062"/>
              <a:gd name="connsiteY22" fmla="*/ 560965 h 111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22062" h="1119885">
                <a:moveTo>
                  <a:pt x="325452" y="560965"/>
                </a:moveTo>
                <a:cubicBezTo>
                  <a:pt x="541825" y="529758"/>
                  <a:pt x="722533" y="659344"/>
                  <a:pt x="722533" y="659344"/>
                </a:cubicBezTo>
                <a:cubicBezTo>
                  <a:pt x="722533" y="659344"/>
                  <a:pt x="714508" y="512816"/>
                  <a:pt x="803970" y="416518"/>
                </a:cubicBezTo>
                <a:cubicBezTo>
                  <a:pt x="893432" y="320220"/>
                  <a:pt x="1016183" y="366883"/>
                  <a:pt x="1016183" y="366883"/>
                </a:cubicBezTo>
                <a:cubicBezTo>
                  <a:pt x="1016183" y="366883"/>
                  <a:pt x="963575" y="72639"/>
                  <a:pt x="1199565" y="10521"/>
                </a:cubicBezTo>
                <a:cubicBezTo>
                  <a:pt x="1378489" y="-36439"/>
                  <a:pt x="1517289" y="84825"/>
                  <a:pt x="1558602" y="157048"/>
                </a:cubicBezTo>
                <a:cubicBezTo>
                  <a:pt x="1599916" y="229272"/>
                  <a:pt x="1591594" y="296443"/>
                  <a:pt x="1591891" y="332109"/>
                </a:cubicBezTo>
                <a:cubicBezTo>
                  <a:pt x="1592188" y="397199"/>
                  <a:pt x="1558602" y="459912"/>
                  <a:pt x="1503618" y="508061"/>
                </a:cubicBezTo>
                <a:cubicBezTo>
                  <a:pt x="1448633" y="556210"/>
                  <a:pt x="1328260" y="545807"/>
                  <a:pt x="1269708" y="480420"/>
                </a:cubicBezTo>
                <a:cubicBezTo>
                  <a:pt x="1211157" y="415032"/>
                  <a:pt x="1244445" y="285743"/>
                  <a:pt x="1244445" y="285743"/>
                </a:cubicBezTo>
                <a:cubicBezTo>
                  <a:pt x="1244445" y="285743"/>
                  <a:pt x="1173410" y="360047"/>
                  <a:pt x="1180246" y="456345"/>
                </a:cubicBezTo>
                <a:cubicBezTo>
                  <a:pt x="1187082" y="552643"/>
                  <a:pt x="1293783" y="607628"/>
                  <a:pt x="1352334" y="621598"/>
                </a:cubicBezTo>
                <a:cubicBezTo>
                  <a:pt x="1410886" y="635270"/>
                  <a:pt x="1510453" y="642105"/>
                  <a:pt x="1589810" y="549374"/>
                </a:cubicBezTo>
                <a:cubicBezTo>
                  <a:pt x="1668870" y="456345"/>
                  <a:pt x="1663817" y="304171"/>
                  <a:pt x="1663817" y="304171"/>
                </a:cubicBezTo>
                <a:cubicBezTo>
                  <a:pt x="1663817" y="304171"/>
                  <a:pt x="1850766" y="263452"/>
                  <a:pt x="1961034" y="345186"/>
                </a:cubicBezTo>
                <a:cubicBezTo>
                  <a:pt x="2150360" y="485175"/>
                  <a:pt x="2167302" y="698577"/>
                  <a:pt x="2040390" y="831432"/>
                </a:cubicBezTo>
                <a:cubicBezTo>
                  <a:pt x="1913479" y="964288"/>
                  <a:pt x="1655198" y="896820"/>
                  <a:pt x="1655198" y="896820"/>
                </a:cubicBezTo>
                <a:cubicBezTo>
                  <a:pt x="1655198" y="896820"/>
                  <a:pt x="1684622" y="1097441"/>
                  <a:pt x="1410292" y="1118246"/>
                </a:cubicBezTo>
                <a:cubicBezTo>
                  <a:pt x="1135961" y="1138754"/>
                  <a:pt x="1065818" y="960127"/>
                  <a:pt x="1065818" y="960127"/>
                </a:cubicBezTo>
                <a:cubicBezTo>
                  <a:pt x="1065818" y="960127"/>
                  <a:pt x="868169" y="1125379"/>
                  <a:pt x="663981" y="1056425"/>
                </a:cubicBezTo>
                <a:cubicBezTo>
                  <a:pt x="459794" y="987768"/>
                  <a:pt x="447013" y="793686"/>
                  <a:pt x="306727" y="773178"/>
                </a:cubicBezTo>
                <a:cubicBezTo>
                  <a:pt x="165847" y="752373"/>
                  <a:pt x="0" y="877501"/>
                  <a:pt x="0" y="877501"/>
                </a:cubicBezTo>
                <a:cubicBezTo>
                  <a:pt x="0" y="877501"/>
                  <a:pt x="48149" y="601090"/>
                  <a:pt x="325452" y="560965"/>
                </a:cubicBezTo>
                <a:close/>
              </a:path>
            </a:pathLst>
          </a:custGeom>
          <a:solidFill>
            <a:srgbClr val="C00000"/>
          </a:solidFill>
          <a:ln w="296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946246A-483B-4C17-95C4-931AF9190D2F}"/>
              </a:ext>
            </a:extLst>
          </p:cNvPr>
          <p:cNvSpPr/>
          <p:nvPr/>
        </p:nvSpPr>
        <p:spPr>
          <a:xfrm>
            <a:off x="8155049" y="1140456"/>
            <a:ext cx="2981729" cy="1547620"/>
          </a:xfrm>
          <a:custGeom>
            <a:avLst/>
            <a:gdLst>
              <a:gd name="connsiteX0" fmla="*/ 993219 w 1991480"/>
              <a:gd name="connsiteY0" fmla="*/ 271 h 1033647"/>
              <a:gd name="connsiteX1" fmla="*/ 1033059 w 1991480"/>
              <a:gd name="connsiteY1" fmla="*/ 5712 h 1033647"/>
              <a:gd name="connsiteX2" fmla="*/ 1275558 w 1991480"/>
              <a:gd name="connsiteY2" fmla="*/ 279663 h 1033647"/>
              <a:gd name="connsiteX3" fmla="*/ 1271671 w 1991480"/>
              <a:gd name="connsiteY3" fmla="*/ 314988 h 1033647"/>
              <a:gd name="connsiteX4" fmla="*/ 1271660 w 1991480"/>
              <a:gd name="connsiteY4" fmla="*/ 314988 h 1033647"/>
              <a:gd name="connsiteX5" fmla="*/ 1206224 w 1991480"/>
              <a:gd name="connsiteY5" fmla="*/ 446528 h 1033647"/>
              <a:gd name="connsiteX6" fmla="*/ 1098401 w 1991480"/>
              <a:gd name="connsiteY6" fmla="*/ 497773 h 1033647"/>
              <a:gd name="connsiteX7" fmla="*/ 1035345 w 1991480"/>
              <a:gd name="connsiteY7" fmla="*/ 503869 h 1033647"/>
              <a:gd name="connsiteX8" fmla="*/ 979529 w 1991480"/>
              <a:gd name="connsiteY8" fmla="*/ 492629 h 1033647"/>
              <a:gd name="connsiteX9" fmla="*/ 931713 w 1991480"/>
              <a:gd name="connsiteY9" fmla="*/ 459958 h 1033647"/>
              <a:gd name="connsiteX10" fmla="*/ 898090 w 1991480"/>
              <a:gd name="connsiteY10" fmla="*/ 410524 h 1033647"/>
              <a:gd name="connsiteX11" fmla="*/ 882278 w 1991480"/>
              <a:gd name="connsiteY11" fmla="*/ 291842 h 1033647"/>
              <a:gd name="connsiteX12" fmla="*/ 917711 w 1991480"/>
              <a:gd name="connsiteY12" fmla="*/ 240788 h 1033647"/>
              <a:gd name="connsiteX13" fmla="*/ 970670 w 1991480"/>
              <a:gd name="connsiteY13" fmla="*/ 216785 h 1033647"/>
              <a:gd name="connsiteX14" fmla="*/ 1070016 w 1991480"/>
              <a:gd name="connsiteY14" fmla="*/ 268887 h 1033647"/>
              <a:gd name="connsiteX15" fmla="*/ 1070302 w 1991480"/>
              <a:gd name="connsiteY15" fmla="*/ 269458 h 1033647"/>
              <a:gd name="connsiteX16" fmla="*/ 1070397 w 1991480"/>
              <a:gd name="connsiteY16" fmla="*/ 269649 h 1033647"/>
              <a:gd name="connsiteX17" fmla="*/ 1090971 w 1991480"/>
              <a:gd name="connsiteY17" fmla="*/ 275840 h 1033647"/>
              <a:gd name="connsiteX18" fmla="*/ 1097162 w 1991480"/>
              <a:gd name="connsiteY18" fmla="*/ 255266 h 1033647"/>
              <a:gd name="connsiteX19" fmla="*/ 1041536 w 1991480"/>
              <a:gd name="connsiteY19" fmla="*/ 203164 h 1033647"/>
              <a:gd name="connsiteX20" fmla="*/ 967718 w 1991480"/>
              <a:gd name="connsiteY20" fmla="*/ 188877 h 1033647"/>
              <a:gd name="connsiteX21" fmla="*/ 899233 w 1991480"/>
              <a:gd name="connsiteY21" fmla="*/ 220786 h 1033647"/>
              <a:gd name="connsiteX22" fmla="*/ 858085 w 1991480"/>
              <a:gd name="connsiteY22" fmla="*/ 281079 h 1033647"/>
              <a:gd name="connsiteX23" fmla="*/ 843702 w 1991480"/>
              <a:gd name="connsiteY23" fmla="*/ 354898 h 1033647"/>
              <a:gd name="connsiteX24" fmla="*/ 859228 w 1991480"/>
              <a:gd name="connsiteY24" fmla="*/ 426716 h 1033647"/>
              <a:gd name="connsiteX25" fmla="*/ 896852 w 1991480"/>
              <a:gd name="connsiteY25" fmla="*/ 492248 h 1033647"/>
              <a:gd name="connsiteX26" fmla="*/ 958955 w 1991480"/>
              <a:gd name="connsiteY26" fmla="*/ 538254 h 1033647"/>
              <a:gd name="connsiteX27" fmla="*/ 1035250 w 1991480"/>
              <a:gd name="connsiteY27" fmla="*/ 554827 h 1033647"/>
              <a:gd name="connsiteX28" fmla="*/ 1107545 w 1991480"/>
              <a:gd name="connsiteY28" fmla="*/ 549017 h 1033647"/>
              <a:gd name="connsiteX29" fmla="*/ 1242419 w 1991480"/>
              <a:gd name="connsiteY29" fmla="*/ 485771 h 1033647"/>
              <a:gd name="connsiteX30" fmla="*/ 1316428 w 1991480"/>
              <a:gd name="connsiteY30" fmla="*/ 356326 h 1033647"/>
              <a:gd name="connsiteX31" fmla="*/ 1324285 w 1991480"/>
              <a:gd name="connsiteY31" fmla="*/ 314961 h 1033647"/>
              <a:gd name="connsiteX32" fmla="*/ 1325566 w 1991480"/>
              <a:gd name="connsiteY32" fmla="*/ 314984 h 1033647"/>
              <a:gd name="connsiteX33" fmla="*/ 1740100 w 1991480"/>
              <a:gd name="connsiteY33" fmla="*/ 615597 h 1033647"/>
              <a:gd name="connsiteX34" fmla="*/ 1944887 w 1991480"/>
              <a:gd name="connsiteY34" fmla="*/ 707514 h 1033647"/>
              <a:gd name="connsiteX35" fmla="*/ 1989369 w 1991480"/>
              <a:gd name="connsiteY35" fmla="*/ 753710 h 1033647"/>
              <a:gd name="connsiteX36" fmla="*/ 1815157 w 1991480"/>
              <a:gd name="connsiteY36" fmla="*/ 876392 h 1033647"/>
              <a:gd name="connsiteX37" fmla="*/ 1505785 w 1991480"/>
              <a:gd name="connsiteY37" fmla="*/ 929446 h 1033647"/>
              <a:gd name="connsiteX38" fmla="*/ 988768 w 1991480"/>
              <a:gd name="connsiteY38" fmla="*/ 929446 h 1033647"/>
              <a:gd name="connsiteX39" fmla="*/ 635295 w 1991480"/>
              <a:gd name="connsiteY39" fmla="*/ 1020505 h 1033647"/>
              <a:gd name="connsiteX40" fmla="*/ 485360 w 1991480"/>
              <a:gd name="connsiteY40" fmla="*/ 909443 h 1033647"/>
              <a:gd name="connsiteX41" fmla="*/ 477362 w 1991480"/>
              <a:gd name="connsiteY41" fmla="*/ 893619 h 1033647"/>
              <a:gd name="connsiteX42" fmla="*/ 493182 w 1991480"/>
              <a:gd name="connsiteY42" fmla="*/ 876583 h 1033647"/>
              <a:gd name="connsiteX43" fmla="*/ 536235 w 1991480"/>
              <a:gd name="connsiteY43" fmla="*/ 818480 h 1033647"/>
              <a:gd name="connsiteX44" fmla="*/ 563286 w 1991480"/>
              <a:gd name="connsiteY44" fmla="*/ 745233 h 1033647"/>
              <a:gd name="connsiteX45" fmla="*/ 557761 w 1991480"/>
              <a:gd name="connsiteY45" fmla="*/ 667985 h 1033647"/>
              <a:gd name="connsiteX46" fmla="*/ 522614 w 1991480"/>
              <a:gd name="connsiteY46" fmla="*/ 600929 h 1033647"/>
              <a:gd name="connsiteX47" fmla="*/ 470131 w 1991480"/>
              <a:gd name="connsiteY47" fmla="*/ 549304 h 1033647"/>
              <a:gd name="connsiteX48" fmla="*/ 400027 w 1991480"/>
              <a:gd name="connsiteY48" fmla="*/ 521872 h 1033647"/>
              <a:gd name="connsiteX49" fmla="*/ 326970 w 1991480"/>
              <a:gd name="connsiteY49" fmla="*/ 524348 h 1033647"/>
              <a:gd name="connsiteX50" fmla="*/ 263343 w 1991480"/>
              <a:gd name="connsiteY50" fmla="*/ 565210 h 1033647"/>
              <a:gd name="connsiteX51" fmla="*/ 235911 w 1991480"/>
              <a:gd name="connsiteY51" fmla="*/ 635314 h 1033647"/>
              <a:gd name="connsiteX52" fmla="*/ 250294 w 1991480"/>
              <a:gd name="connsiteY52" fmla="*/ 710276 h 1033647"/>
              <a:gd name="connsiteX53" fmla="*/ 250389 w 1991480"/>
              <a:gd name="connsiteY53" fmla="*/ 710562 h 1033647"/>
              <a:gd name="connsiteX54" fmla="*/ 271249 w 1991480"/>
              <a:gd name="connsiteY54" fmla="*/ 715896 h 1033647"/>
              <a:gd name="connsiteX55" fmla="*/ 276583 w 1991480"/>
              <a:gd name="connsiteY55" fmla="*/ 695036 h 1033647"/>
              <a:gd name="connsiteX56" fmla="*/ 276297 w 1991480"/>
              <a:gd name="connsiteY56" fmla="*/ 694560 h 1033647"/>
              <a:gd name="connsiteX57" fmla="*/ 285251 w 1991480"/>
              <a:gd name="connsiteY57" fmla="*/ 582546 h 1033647"/>
              <a:gd name="connsiteX58" fmla="*/ 334019 w 1991480"/>
              <a:gd name="connsiteY58" fmla="*/ 550637 h 1033647"/>
              <a:gd name="connsiteX59" fmla="*/ 396217 w 1991480"/>
              <a:gd name="connsiteY59" fmla="*/ 547970 h 1033647"/>
              <a:gd name="connsiteX60" fmla="*/ 488133 w 1991480"/>
              <a:gd name="connsiteY60" fmla="*/ 625027 h 1033647"/>
              <a:gd name="connsiteX61" fmla="*/ 511851 w 1991480"/>
              <a:gd name="connsiteY61" fmla="*/ 679987 h 1033647"/>
              <a:gd name="connsiteX62" fmla="*/ 513756 w 1991480"/>
              <a:gd name="connsiteY62" fmla="*/ 737899 h 1033647"/>
              <a:gd name="connsiteX63" fmla="*/ 493086 w 1991480"/>
              <a:gd name="connsiteY63" fmla="*/ 791143 h 1033647"/>
              <a:gd name="connsiteX64" fmla="*/ 458796 w 1991480"/>
              <a:gd name="connsiteY64" fmla="*/ 836768 h 1033647"/>
              <a:gd name="connsiteX65" fmla="*/ 459337 w 1991480"/>
              <a:gd name="connsiteY65" fmla="*/ 840996 h 1033647"/>
              <a:gd name="connsiteX66" fmla="*/ 460798 w 1991480"/>
              <a:gd name="connsiteY66" fmla="*/ 848560 h 1033647"/>
              <a:gd name="connsiteX67" fmla="*/ 459376 w 1991480"/>
              <a:gd name="connsiteY67" fmla="*/ 842477 h 1033647"/>
              <a:gd name="connsiteX68" fmla="*/ 458511 w 1991480"/>
              <a:gd name="connsiteY68" fmla="*/ 836672 h 1033647"/>
              <a:gd name="connsiteX69" fmla="*/ 38744 w 1991480"/>
              <a:gd name="connsiteY69" fmla="*/ 757139 h 1033647"/>
              <a:gd name="connsiteX70" fmla="*/ 290585 w 1991480"/>
              <a:gd name="connsiteY70" fmla="*/ 377091 h 1033647"/>
              <a:gd name="connsiteX71" fmla="*/ 439366 w 1991480"/>
              <a:gd name="connsiteY71" fmla="*/ 96199 h 1033647"/>
              <a:gd name="connsiteX72" fmla="*/ 728164 w 1991480"/>
              <a:gd name="connsiteY72" fmla="*/ 235455 h 1033647"/>
              <a:gd name="connsiteX73" fmla="*/ 993219 w 1991480"/>
              <a:gd name="connsiteY73" fmla="*/ 271 h 103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991480" h="1033647">
                <a:moveTo>
                  <a:pt x="993219" y="271"/>
                </a:moveTo>
                <a:cubicBezTo>
                  <a:pt x="1005972" y="906"/>
                  <a:pt x="1019248" y="2670"/>
                  <a:pt x="1033059" y="5712"/>
                </a:cubicBezTo>
                <a:cubicBezTo>
                  <a:pt x="1226417" y="48217"/>
                  <a:pt x="1277642" y="188880"/>
                  <a:pt x="1275558" y="279663"/>
                </a:cubicBezTo>
                <a:lnTo>
                  <a:pt x="1271671" y="314988"/>
                </a:lnTo>
                <a:lnTo>
                  <a:pt x="1271660" y="314988"/>
                </a:lnTo>
                <a:cubicBezTo>
                  <a:pt x="1262802" y="365947"/>
                  <a:pt x="1242228" y="413667"/>
                  <a:pt x="1206224" y="446528"/>
                </a:cubicBezTo>
                <a:cubicBezTo>
                  <a:pt x="1176982" y="472912"/>
                  <a:pt x="1139644" y="490629"/>
                  <a:pt x="1098401" y="497773"/>
                </a:cubicBezTo>
                <a:cubicBezTo>
                  <a:pt x="1078017" y="502059"/>
                  <a:pt x="1056681" y="503107"/>
                  <a:pt x="1035345" y="503869"/>
                </a:cubicBezTo>
                <a:cubicBezTo>
                  <a:pt x="1016009" y="503964"/>
                  <a:pt x="997055" y="500440"/>
                  <a:pt x="979529" y="492629"/>
                </a:cubicBezTo>
                <a:cubicBezTo>
                  <a:pt x="961907" y="485104"/>
                  <a:pt x="945429" y="473960"/>
                  <a:pt x="931713" y="459958"/>
                </a:cubicBezTo>
                <a:cubicBezTo>
                  <a:pt x="917902" y="445957"/>
                  <a:pt x="907234" y="430145"/>
                  <a:pt x="898090" y="410524"/>
                </a:cubicBezTo>
                <a:cubicBezTo>
                  <a:pt x="879802" y="372900"/>
                  <a:pt x="869420" y="329847"/>
                  <a:pt x="882278" y="291842"/>
                </a:cubicBezTo>
                <a:cubicBezTo>
                  <a:pt x="891232" y="272411"/>
                  <a:pt x="902757" y="254409"/>
                  <a:pt x="917711" y="240788"/>
                </a:cubicBezTo>
                <a:cubicBezTo>
                  <a:pt x="932666" y="227263"/>
                  <a:pt x="951049" y="218500"/>
                  <a:pt x="970670" y="216785"/>
                </a:cubicBezTo>
                <a:cubicBezTo>
                  <a:pt x="1009342" y="212689"/>
                  <a:pt x="1053062" y="235835"/>
                  <a:pt x="1070016" y="268887"/>
                </a:cubicBezTo>
                <a:lnTo>
                  <a:pt x="1070302" y="269458"/>
                </a:lnTo>
                <a:cubicBezTo>
                  <a:pt x="1070302" y="269554"/>
                  <a:pt x="1070397" y="269554"/>
                  <a:pt x="1070397" y="269649"/>
                </a:cubicBezTo>
                <a:cubicBezTo>
                  <a:pt x="1074398" y="277078"/>
                  <a:pt x="1083542" y="279841"/>
                  <a:pt x="1090971" y="275840"/>
                </a:cubicBezTo>
                <a:cubicBezTo>
                  <a:pt x="1098401" y="271840"/>
                  <a:pt x="1101163" y="262696"/>
                  <a:pt x="1097162" y="255266"/>
                </a:cubicBezTo>
                <a:cubicBezTo>
                  <a:pt x="1084208" y="231073"/>
                  <a:pt x="1063920" y="214594"/>
                  <a:pt x="1041536" y="203164"/>
                </a:cubicBezTo>
                <a:cubicBezTo>
                  <a:pt x="1019153" y="191830"/>
                  <a:pt x="993435" y="186115"/>
                  <a:pt x="967718" y="188877"/>
                </a:cubicBezTo>
                <a:cubicBezTo>
                  <a:pt x="942000" y="191449"/>
                  <a:pt x="917616" y="203545"/>
                  <a:pt x="899233" y="220786"/>
                </a:cubicBezTo>
                <a:cubicBezTo>
                  <a:pt x="880754" y="238026"/>
                  <a:pt x="867896" y="259267"/>
                  <a:pt x="858085" y="281079"/>
                </a:cubicBezTo>
                <a:cubicBezTo>
                  <a:pt x="845417" y="303653"/>
                  <a:pt x="842559" y="330228"/>
                  <a:pt x="843702" y="354898"/>
                </a:cubicBezTo>
                <a:cubicBezTo>
                  <a:pt x="845226" y="379758"/>
                  <a:pt x="850846" y="403856"/>
                  <a:pt x="859228" y="426716"/>
                </a:cubicBezTo>
                <a:cubicBezTo>
                  <a:pt x="867324" y="449005"/>
                  <a:pt x="879326" y="473198"/>
                  <a:pt x="896852" y="492248"/>
                </a:cubicBezTo>
                <a:cubicBezTo>
                  <a:pt x="914092" y="511298"/>
                  <a:pt x="934952" y="527681"/>
                  <a:pt x="958955" y="538254"/>
                </a:cubicBezTo>
                <a:cubicBezTo>
                  <a:pt x="982672" y="549303"/>
                  <a:pt x="1009247" y="554637"/>
                  <a:pt x="1035250" y="554827"/>
                </a:cubicBezTo>
                <a:cubicBezTo>
                  <a:pt x="1059253" y="554446"/>
                  <a:pt x="1083351" y="553589"/>
                  <a:pt x="1107545" y="549017"/>
                </a:cubicBezTo>
                <a:cubicBezTo>
                  <a:pt x="1155646" y="541302"/>
                  <a:pt x="1204700" y="521014"/>
                  <a:pt x="1242419" y="485771"/>
                </a:cubicBezTo>
                <a:cubicBezTo>
                  <a:pt x="1280423" y="450814"/>
                  <a:pt x="1304426" y="403761"/>
                  <a:pt x="1316428" y="356326"/>
                </a:cubicBezTo>
                <a:lnTo>
                  <a:pt x="1324285" y="314961"/>
                </a:lnTo>
                <a:lnTo>
                  <a:pt x="1325566" y="314984"/>
                </a:lnTo>
                <a:cubicBezTo>
                  <a:pt x="1425167" y="321079"/>
                  <a:pt x="1637230" y="364637"/>
                  <a:pt x="1740100" y="615597"/>
                </a:cubicBezTo>
                <a:cubicBezTo>
                  <a:pt x="1787439" y="731231"/>
                  <a:pt x="1882403" y="726183"/>
                  <a:pt x="1944887" y="707514"/>
                </a:cubicBezTo>
                <a:cubicBezTo>
                  <a:pt x="1973176" y="699036"/>
                  <a:pt x="1999180" y="725897"/>
                  <a:pt x="1989369" y="753710"/>
                </a:cubicBezTo>
                <a:cubicBezTo>
                  <a:pt x="1968700" y="812384"/>
                  <a:pt x="1921551" y="884393"/>
                  <a:pt x="1815157" y="876392"/>
                </a:cubicBezTo>
                <a:cubicBezTo>
                  <a:pt x="1638373" y="863152"/>
                  <a:pt x="1598654" y="858675"/>
                  <a:pt x="1505785" y="929446"/>
                </a:cubicBezTo>
                <a:cubicBezTo>
                  <a:pt x="1413011" y="1000122"/>
                  <a:pt x="1187650" y="1092990"/>
                  <a:pt x="988768" y="929446"/>
                </a:cubicBezTo>
                <a:cubicBezTo>
                  <a:pt x="988768" y="929446"/>
                  <a:pt x="819223" y="1077750"/>
                  <a:pt x="635295" y="1020505"/>
                </a:cubicBezTo>
                <a:cubicBezTo>
                  <a:pt x="553237" y="994978"/>
                  <a:pt x="509041" y="949020"/>
                  <a:pt x="485360" y="909443"/>
                </a:cubicBezTo>
                <a:lnTo>
                  <a:pt x="477362" y="893619"/>
                </a:lnTo>
                <a:lnTo>
                  <a:pt x="493182" y="876583"/>
                </a:lnTo>
                <a:cubicBezTo>
                  <a:pt x="509660" y="858485"/>
                  <a:pt x="523185" y="838578"/>
                  <a:pt x="536235" y="818480"/>
                </a:cubicBezTo>
                <a:cubicBezTo>
                  <a:pt x="549951" y="796668"/>
                  <a:pt x="559857" y="771141"/>
                  <a:pt x="563286" y="745233"/>
                </a:cubicBezTo>
                <a:cubicBezTo>
                  <a:pt x="567191" y="719230"/>
                  <a:pt x="564619" y="692845"/>
                  <a:pt x="557761" y="667985"/>
                </a:cubicBezTo>
                <a:cubicBezTo>
                  <a:pt x="551189" y="642934"/>
                  <a:pt x="537092" y="619693"/>
                  <a:pt x="522614" y="600929"/>
                </a:cubicBezTo>
                <a:cubicBezTo>
                  <a:pt x="507755" y="581593"/>
                  <a:pt x="490419" y="563972"/>
                  <a:pt x="470131" y="549304"/>
                </a:cubicBezTo>
                <a:cubicBezTo>
                  <a:pt x="449938" y="535111"/>
                  <a:pt x="425935" y="523205"/>
                  <a:pt x="400027" y="521872"/>
                </a:cubicBezTo>
                <a:cubicBezTo>
                  <a:pt x="376310" y="518538"/>
                  <a:pt x="351450" y="517966"/>
                  <a:pt x="326970" y="524348"/>
                </a:cubicBezTo>
                <a:cubicBezTo>
                  <a:pt x="302586" y="530635"/>
                  <a:pt x="279250" y="544827"/>
                  <a:pt x="263343" y="565210"/>
                </a:cubicBezTo>
                <a:cubicBezTo>
                  <a:pt x="247246" y="585403"/>
                  <a:pt x="238293" y="610264"/>
                  <a:pt x="235911" y="635314"/>
                </a:cubicBezTo>
                <a:cubicBezTo>
                  <a:pt x="233625" y="660365"/>
                  <a:pt x="236769" y="686368"/>
                  <a:pt x="250294" y="710276"/>
                </a:cubicBezTo>
                <a:cubicBezTo>
                  <a:pt x="250294" y="710371"/>
                  <a:pt x="250389" y="710467"/>
                  <a:pt x="250389" y="710562"/>
                </a:cubicBezTo>
                <a:cubicBezTo>
                  <a:pt x="254676" y="717801"/>
                  <a:pt x="264010" y="720182"/>
                  <a:pt x="271249" y="715896"/>
                </a:cubicBezTo>
                <a:cubicBezTo>
                  <a:pt x="278488" y="711610"/>
                  <a:pt x="280869" y="702275"/>
                  <a:pt x="276583" y="695036"/>
                </a:cubicBezTo>
                <a:lnTo>
                  <a:pt x="276297" y="694560"/>
                </a:lnTo>
                <a:cubicBezTo>
                  <a:pt x="257343" y="662556"/>
                  <a:pt x="261057" y="613121"/>
                  <a:pt x="285251" y="582546"/>
                </a:cubicBezTo>
                <a:cubicBezTo>
                  <a:pt x="297252" y="566925"/>
                  <a:pt x="314493" y="555971"/>
                  <a:pt x="334019" y="550637"/>
                </a:cubicBezTo>
                <a:cubicBezTo>
                  <a:pt x="353640" y="545208"/>
                  <a:pt x="375072" y="545208"/>
                  <a:pt x="396217" y="547970"/>
                </a:cubicBezTo>
                <a:cubicBezTo>
                  <a:pt x="435174" y="557590"/>
                  <a:pt x="466131" y="589404"/>
                  <a:pt x="488133" y="625027"/>
                </a:cubicBezTo>
                <a:cubicBezTo>
                  <a:pt x="499849" y="643220"/>
                  <a:pt x="507469" y="660746"/>
                  <a:pt x="511851" y="679987"/>
                </a:cubicBezTo>
                <a:cubicBezTo>
                  <a:pt x="516327" y="699037"/>
                  <a:pt x="516804" y="718944"/>
                  <a:pt x="513756" y="737899"/>
                </a:cubicBezTo>
                <a:cubicBezTo>
                  <a:pt x="510898" y="757044"/>
                  <a:pt x="503659" y="774760"/>
                  <a:pt x="493086" y="791143"/>
                </a:cubicBezTo>
                <a:cubicBezTo>
                  <a:pt x="482323" y="806955"/>
                  <a:pt x="471369" y="822671"/>
                  <a:pt x="458796" y="836768"/>
                </a:cubicBezTo>
                <a:cubicBezTo>
                  <a:pt x="458844" y="836768"/>
                  <a:pt x="458945" y="838250"/>
                  <a:pt x="459337" y="840996"/>
                </a:cubicBezTo>
                <a:lnTo>
                  <a:pt x="460798" y="848560"/>
                </a:lnTo>
                <a:lnTo>
                  <a:pt x="459376" y="842477"/>
                </a:lnTo>
                <a:cubicBezTo>
                  <a:pt x="458709" y="838747"/>
                  <a:pt x="458511" y="836672"/>
                  <a:pt x="458511" y="836672"/>
                </a:cubicBezTo>
                <a:cubicBezTo>
                  <a:pt x="458511" y="836672"/>
                  <a:pt x="176666" y="1012123"/>
                  <a:pt x="38744" y="757139"/>
                </a:cubicBezTo>
                <a:cubicBezTo>
                  <a:pt x="-63840" y="567591"/>
                  <a:pt x="43126" y="381568"/>
                  <a:pt x="290585" y="377091"/>
                </a:cubicBezTo>
                <a:cubicBezTo>
                  <a:pt x="290585" y="377091"/>
                  <a:pt x="222386" y="164684"/>
                  <a:pt x="439366" y="96199"/>
                </a:cubicBezTo>
                <a:cubicBezTo>
                  <a:pt x="658155" y="26952"/>
                  <a:pt x="728164" y="235455"/>
                  <a:pt x="728164" y="235455"/>
                </a:cubicBezTo>
                <a:cubicBezTo>
                  <a:pt x="728164" y="235455"/>
                  <a:pt x="801917" y="-9247"/>
                  <a:pt x="993219" y="271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4" name="图形 23">
            <a:extLst>
              <a:ext uri="{FF2B5EF4-FFF2-40B4-BE49-F238E27FC236}">
                <a16:creationId xmlns:a16="http://schemas.microsoft.com/office/drawing/2014/main" id="{89316230-C66F-47D1-8FF8-C2D2E067A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2575" y="4298233"/>
            <a:ext cx="3315972" cy="1148670"/>
          </a:xfrm>
          <a:prstGeom prst="rect">
            <a:avLst/>
          </a:prstGeom>
        </p:spPr>
      </p:pic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42B2B4BE-1907-4ECD-91EB-F632EC3699FC}"/>
              </a:ext>
            </a:extLst>
          </p:cNvPr>
          <p:cNvSpPr/>
          <p:nvPr/>
        </p:nvSpPr>
        <p:spPr>
          <a:xfrm>
            <a:off x="7424519" y="3974872"/>
            <a:ext cx="4145280" cy="1409481"/>
          </a:xfrm>
          <a:custGeom>
            <a:avLst/>
            <a:gdLst>
              <a:gd name="connsiteX0" fmla="*/ 915733 w 2075703"/>
              <a:gd name="connsiteY0" fmla="*/ 84455 h 705782"/>
              <a:gd name="connsiteX1" fmla="*/ 1109663 w 2075703"/>
              <a:gd name="connsiteY1" fmla="*/ 120460 h 705782"/>
              <a:gd name="connsiteX2" fmla="*/ 1418177 w 2075703"/>
              <a:gd name="connsiteY2" fmla="*/ 222758 h 705782"/>
              <a:gd name="connsiteX3" fmla="*/ 1636395 w 2075703"/>
              <a:gd name="connsiteY3" fmla="*/ 288290 h 705782"/>
              <a:gd name="connsiteX4" fmla="*/ 1606677 w 2075703"/>
              <a:gd name="connsiteY4" fmla="*/ 465265 h 705782"/>
              <a:gd name="connsiteX5" fmla="*/ 1692593 w 2075703"/>
              <a:gd name="connsiteY5" fmla="*/ 469932 h 705782"/>
              <a:gd name="connsiteX6" fmla="*/ 1783175 w 2075703"/>
              <a:gd name="connsiteY6" fmla="*/ 442214 h 705782"/>
              <a:gd name="connsiteX7" fmla="*/ 2049113 w 2075703"/>
              <a:gd name="connsiteY7" fmla="*/ 521558 h 705782"/>
              <a:gd name="connsiteX8" fmla="*/ 2074259 w 2075703"/>
              <a:gd name="connsiteY8" fmla="*/ 556419 h 705782"/>
              <a:gd name="connsiteX9" fmla="*/ 2075498 w 2075703"/>
              <a:gd name="connsiteY9" fmla="*/ 572231 h 705782"/>
              <a:gd name="connsiteX10" fmla="*/ 2059591 w 2075703"/>
              <a:gd name="connsiteY10" fmla="*/ 571564 h 705782"/>
              <a:gd name="connsiteX11" fmla="*/ 1821085 w 2075703"/>
              <a:gd name="connsiteY11" fmla="*/ 525082 h 705782"/>
              <a:gd name="connsiteX12" fmla="*/ 1608296 w 2075703"/>
              <a:gd name="connsiteY12" fmla="*/ 629952 h 705782"/>
              <a:gd name="connsiteX13" fmla="*/ 1463611 w 2075703"/>
              <a:gd name="connsiteY13" fmla="*/ 704819 h 705782"/>
              <a:gd name="connsiteX14" fmla="*/ 1335310 w 2075703"/>
              <a:gd name="connsiteY14" fmla="*/ 666623 h 705782"/>
              <a:gd name="connsiteX15" fmla="*/ 1305878 w 2075703"/>
              <a:gd name="connsiteY15" fmla="*/ 665290 h 705782"/>
              <a:gd name="connsiteX16" fmla="*/ 1227582 w 2075703"/>
              <a:gd name="connsiteY16" fmla="*/ 695103 h 705782"/>
              <a:gd name="connsiteX17" fmla="*/ 1186053 w 2075703"/>
              <a:gd name="connsiteY17" fmla="*/ 680816 h 705782"/>
              <a:gd name="connsiteX18" fmla="*/ 1162241 w 2075703"/>
              <a:gd name="connsiteY18" fmla="*/ 678244 h 705782"/>
              <a:gd name="connsiteX19" fmla="*/ 1047179 w 2075703"/>
              <a:gd name="connsiteY19" fmla="*/ 667290 h 705782"/>
              <a:gd name="connsiteX20" fmla="*/ 949452 w 2075703"/>
              <a:gd name="connsiteY20" fmla="*/ 566706 h 705782"/>
              <a:gd name="connsiteX21" fmla="*/ 862679 w 2075703"/>
              <a:gd name="connsiteY21" fmla="*/ 612045 h 705782"/>
              <a:gd name="connsiteX22" fmla="*/ 852678 w 2075703"/>
              <a:gd name="connsiteY22" fmla="*/ 615665 h 705782"/>
              <a:gd name="connsiteX23" fmla="*/ 669989 w 2075703"/>
              <a:gd name="connsiteY23" fmla="*/ 610045 h 705782"/>
              <a:gd name="connsiteX24" fmla="*/ 616077 w 2075703"/>
              <a:gd name="connsiteY24" fmla="*/ 574707 h 705782"/>
              <a:gd name="connsiteX25" fmla="*/ 461772 w 2075703"/>
              <a:gd name="connsiteY25" fmla="*/ 547466 h 705782"/>
              <a:gd name="connsiteX26" fmla="*/ 362331 w 2075703"/>
              <a:gd name="connsiteY26" fmla="*/ 586899 h 705782"/>
              <a:gd name="connsiteX27" fmla="*/ 207740 w 2075703"/>
              <a:gd name="connsiteY27" fmla="*/ 646716 h 705782"/>
              <a:gd name="connsiteX28" fmla="*/ 9049 w 2075703"/>
              <a:gd name="connsiteY28" fmla="*/ 595567 h 705782"/>
              <a:gd name="connsiteX29" fmla="*/ 0 w 2075703"/>
              <a:gd name="connsiteY29" fmla="*/ 577088 h 705782"/>
              <a:gd name="connsiteX30" fmla="*/ 20860 w 2075703"/>
              <a:gd name="connsiteY30" fmla="*/ 575850 h 705782"/>
              <a:gd name="connsiteX31" fmla="*/ 116872 w 2075703"/>
              <a:gd name="connsiteY31" fmla="*/ 591566 h 705782"/>
              <a:gd name="connsiteX32" fmla="*/ 189833 w 2075703"/>
              <a:gd name="connsiteY32" fmla="*/ 550704 h 705782"/>
              <a:gd name="connsiteX33" fmla="*/ 223457 w 2075703"/>
              <a:gd name="connsiteY33" fmla="*/ 504317 h 705782"/>
              <a:gd name="connsiteX34" fmla="*/ 440722 w 2075703"/>
              <a:gd name="connsiteY34" fmla="*/ 412973 h 705782"/>
              <a:gd name="connsiteX35" fmla="*/ 511969 w 2075703"/>
              <a:gd name="connsiteY35" fmla="*/ 403924 h 705782"/>
              <a:gd name="connsiteX36" fmla="*/ 524351 w 2075703"/>
              <a:gd name="connsiteY36" fmla="*/ 359252 h 705782"/>
              <a:gd name="connsiteX37" fmla="*/ 526256 w 2075703"/>
              <a:gd name="connsiteY37" fmla="*/ 144558 h 705782"/>
              <a:gd name="connsiteX38" fmla="*/ 789337 w 2075703"/>
              <a:gd name="connsiteY38" fmla="*/ 2350 h 705782"/>
              <a:gd name="connsiteX39" fmla="*/ 915733 w 2075703"/>
              <a:gd name="connsiteY39" fmla="*/ 84455 h 705782"/>
              <a:gd name="connsiteX40" fmla="*/ 1142238 w 2075703"/>
              <a:gd name="connsiteY40" fmla="*/ 571469 h 705782"/>
              <a:gd name="connsiteX41" fmla="*/ 1193768 w 2075703"/>
              <a:gd name="connsiteY41" fmla="*/ 586709 h 705782"/>
              <a:gd name="connsiteX42" fmla="*/ 1190054 w 2075703"/>
              <a:gd name="connsiteY42" fmla="*/ 660051 h 705782"/>
              <a:gd name="connsiteX43" fmla="*/ 1277112 w 2075703"/>
              <a:gd name="connsiteY43" fmla="*/ 657765 h 705782"/>
              <a:gd name="connsiteX44" fmla="*/ 1223105 w 2075703"/>
              <a:gd name="connsiteY44" fmla="*/ 603854 h 705782"/>
              <a:gd name="connsiteX45" fmla="*/ 1302639 w 2075703"/>
              <a:gd name="connsiteY45" fmla="*/ 476600 h 705782"/>
              <a:gd name="connsiteX46" fmla="*/ 1341787 w 2075703"/>
              <a:gd name="connsiteY46" fmla="*/ 491935 h 705782"/>
              <a:gd name="connsiteX47" fmla="*/ 1343597 w 2075703"/>
              <a:gd name="connsiteY47" fmla="*/ 532416 h 705782"/>
              <a:gd name="connsiteX48" fmla="*/ 1301210 w 2075703"/>
              <a:gd name="connsiteY48" fmla="*/ 548228 h 705782"/>
              <a:gd name="connsiteX49" fmla="*/ 1287018 w 2075703"/>
              <a:gd name="connsiteY49" fmla="*/ 535464 h 705782"/>
              <a:gd name="connsiteX50" fmla="*/ 1303877 w 2075703"/>
              <a:gd name="connsiteY50" fmla="*/ 531083 h 705782"/>
              <a:gd name="connsiteX51" fmla="*/ 1329214 w 2075703"/>
              <a:gd name="connsiteY51" fmla="*/ 519653 h 705782"/>
              <a:gd name="connsiteX52" fmla="*/ 1321975 w 2075703"/>
              <a:gd name="connsiteY52" fmla="*/ 499650 h 705782"/>
              <a:gd name="connsiteX53" fmla="*/ 1296734 w 2075703"/>
              <a:gd name="connsiteY53" fmla="*/ 499936 h 705782"/>
              <a:gd name="connsiteX54" fmla="*/ 1245775 w 2075703"/>
              <a:gd name="connsiteY54" fmla="*/ 563372 h 705782"/>
              <a:gd name="connsiteX55" fmla="*/ 1253871 w 2075703"/>
              <a:gd name="connsiteY55" fmla="*/ 621570 h 705782"/>
              <a:gd name="connsiteX56" fmla="*/ 1312736 w 2075703"/>
              <a:gd name="connsiteY56" fmla="*/ 638715 h 705782"/>
              <a:gd name="connsiteX57" fmla="*/ 1395032 w 2075703"/>
              <a:gd name="connsiteY57" fmla="*/ 577565 h 705782"/>
              <a:gd name="connsiteX58" fmla="*/ 1396841 w 2075703"/>
              <a:gd name="connsiteY58" fmla="*/ 499555 h 705782"/>
              <a:gd name="connsiteX59" fmla="*/ 1433703 w 2075703"/>
              <a:gd name="connsiteY59" fmla="*/ 482981 h 705782"/>
              <a:gd name="connsiteX60" fmla="*/ 1479518 w 2075703"/>
              <a:gd name="connsiteY60" fmla="*/ 506984 h 705782"/>
              <a:gd name="connsiteX61" fmla="*/ 1479709 w 2075703"/>
              <a:gd name="connsiteY61" fmla="*/ 533273 h 705782"/>
              <a:gd name="connsiteX62" fmla="*/ 1452944 w 2075703"/>
              <a:gd name="connsiteY62" fmla="*/ 541084 h 705782"/>
              <a:gd name="connsiteX63" fmla="*/ 1436370 w 2075703"/>
              <a:gd name="connsiteY63" fmla="*/ 526415 h 705782"/>
              <a:gd name="connsiteX64" fmla="*/ 1455515 w 2075703"/>
              <a:gd name="connsiteY64" fmla="*/ 521939 h 705782"/>
              <a:gd name="connsiteX65" fmla="*/ 1465707 w 2075703"/>
              <a:gd name="connsiteY65" fmla="*/ 520700 h 705782"/>
              <a:gd name="connsiteX66" fmla="*/ 1447991 w 2075703"/>
              <a:gd name="connsiteY66" fmla="*/ 502698 h 705782"/>
              <a:gd name="connsiteX67" fmla="*/ 1399127 w 2075703"/>
              <a:gd name="connsiteY67" fmla="*/ 528320 h 705782"/>
              <a:gd name="connsiteX68" fmla="*/ 1416463 w 2075703"/>
              <a:gd name="connsiteY68" fmla="*/ 565849 h 705782"/>
              <a:gd name="connsiteX69" fmla="*/ 1428083 w 2075703"/>
              <a:gd name="connsiteY69" fmla="*/ 574136 h 705782"/>
              <a:gd name="connsiteX70" fmla="*/ 1530858 w 2075703"/>
              <a:gd name="connsiteY70" fmla="*/ 565849 h 705782"/>
              <a:gd name="connsiteX71" fmla="*/ 1544669 w 2075703"/>
              <a:gd name="connsiteY71" fmla="*/ 463455 h 705782"/>
              <a:gd name="connsiteX72" fmla="*/ 1541717 w 2075703"/>
              <a:gd name="connsiteY72" fmla="*/ 381445 h 705782"/>
              <a:gd name="connsiteX73" fmla="*/ 1599533 w 2075703"/>
              <a:gd name="connsiteY73" fmla="*/ 372015 h 705782"/>
              <a:gd name="connsiteX74" fmla="*/ 1600772 w 2075703"/>
              <a:gd name="connsiteY74" fmla="*/ 407829 h 705782"/>
              <a:gd name="connsiteX75" fmla="*/ 1574006 w 2075703"/>
              <a:gd name="connsiteY75" fmla="*/ 411734 h 705782"/>
              <a:gd name="connsiteX76" fmla="*/ 1580483 w 2075703"/>
              <a:gd name="connsiteY76" fmla="*/ 404591 h 705782"/>
              <a:gd name="connsiteX77" fmla="*/ 1589913 w 2075703"/>
              <a:gd name="connsiteY77" fmla="*/ 386398 h 705782"/>
              <a:gd name="connsiteX78" fmla="*/ 1568958 w 2075703"/>
              <a:gd name="connsiteY78" fmla="*/ 380969 h 705782"/>
              <a:gd name="connsiteX79" fmla="*/ 1555052 w 2075703"/>
              <a:gd name="connsiteY79" fmla="*/ 393161 h 705782"/>
              <a:gd name="connsiteX80" fmla="*/ 1556576 w 2075703"/>
              <a:gd name="connsiteY80" fmla="*/ 448501 h 705782"/>
              <a:gd name="connsiteX81" fmla="*/ 1567625 w 2075703"/>
              <a:gd name="connsiteY81" fmla="*/ 454121 h 705782"/>
              <a:gd name="connsiteX82" fmla="*/ 1634490 w 2075703"/>
              <a:gd name="connsiteY82" fmla="*/ 395256 h 705782"/>
              <a:gd name="connsiteX83" fmla="*/ 1611821 w 2075703"/>
              <a:gd name="connsiteY83" fmla="*/ 279813 h 705782"/>
              <a:gd name="connsiteX84" fmla="*/ 1533525 w 2075703"/>
              <a:gd name="connsiteY84" fmla="*/ 220853 h 705782"/>
              <a:gd name="connsiteX85" fmla="*/ 1425416 w 2075703"/>
              <a:gd name="connsiteY85" fmla="*/ 239332 h 705782"/>
              <a:gd name="connsiteX86" fmla="*/ 1417225 w 2075703"/>
              <a:gd name="connsiteY86" fmla="*/ 249619 h 705782"/>
              <a:gd name="connsiteX87" fmla="*/ 1342644 w 2075703"/>
              <a:gd name="connsiteY87" fmla="*/ 357823 h 705782"/>
              <a:gd name="connsiteX88" fmla="*/ 1349026 w 2075703"/>
              <a:gd name="connsiteY88" fmla="*/ 402209 h 705782"/>
              <a:gd name="connsiteX89" fmla="*/ 1422654 w 2075703"/>
              <a:gd name="connsiteY89" fmla="*/ 458883 h 705782"/>
              <a:gd name="connsiteX90" fmla="*/ 1491806 w 2075703"/>
              <a:gd name="connsiteY90" fmla="*/ 408972 h 705782"/>
              <a:gd name="connsiteX91" fmla="*/ 1462183 w 2075703"/>
              <a:gd name="connsiteY91" fmla="*/ 366300 h 705782"/>
              <a:gd name="connsiteX92" fmla="*/ 1419892 w 2075703"/>
              <a:gd name="connsiteY92" fmla="*/ 383636 h 705782"/>
              <a:gd name="connsiteX93" fmla="*/ 1409033 w 2075703"/>
              <a:gd name="connsiteY93" fmla="*/ 389827 h 705782"/>
              <a:gd name="connsiteX94" fmla="*/ 1405033 w 2075703"/>
              <a:gd name="connsiteY94" fmla="*/ 377444 h 705782"/>
              <a:gd name="connsiteX95" fmla="*/ 1415701 w 2075703"/>
              <a:gd name="connsiteY95" fmla="*/ 359918 h 705782"/>
              <a:gd name="connsiteX96" fmla="*/ 1468184 w 2075703"/>
              <a:gd name="connsiteY96" fmla="*/ 348869 h 705782"/>
              <a:gd name="connsiteX97" fmla="*/ 1509427 w 2075703"/>
              <a:gd name="connsiteY97" fmla="*/ 413544 h 705782"/>
              <a:gd name="connsiteX98" fmla="*/ 1443419 w 2075703"/>
              <a:gd name="connsiteY98" fmla="*/ 474885 h 705782"/>
              <a:gd name="connsiteX99" fmla="*/ 1355217 w 2075703"/>
              <a:gd name="connsiteY99" fmla="*/ 448882 h 705782"/>
              <a:gd name="connsiteX100" fmla="*/ 1325213 w 2075703"/>
              <a:gd name="connsiteY100" fmla="*/ 368396 h 705782"/>
              <a:gd name="connsiteX101" fmla="*/ 1262348 w 2075703"/>
              <a:gd name="connsiteY101" fmla="*/ 354203 h 705782"/>
              <a:gd name="connsiteX102" fmla="*/ 1243108 w 2075703"/>
              <a:gd name="connsiteY102" fmla="*/ 292577 h 705782"/>
              <a:gd name="connsiteX103" fmla="*/ 1271969 w 2075703"/>
              <a:gd name="connsiteY103" fmla="*/ 288005 h 705782"/>
              <a:gd name="connsiteX104" fmla="*/ 1268063 w 2075703"/>
              <a:gd name="connsiteY104" fmla="*/ 293529 h 705782"/>
              <a:gd name="connsiteX105" fmla="*/ 1270730 w 2075703"/>
              <a:gd name="connsiteY105" fmla="*/ 336868 h 705782"/>
              <a:gd name="connsiteX106" fmla="*/ 1313021 w 2075703"/>
              <a:gd name="connsiteY106" fmla="*/ 344774 h 705782"/>
              <a:gd name="connsiteX107" fmla="*/ 1392079 w 2075703"/>
              <a:gd name="connsiteY107" fmla="*/ 274860 h 705782"/>
              <a:gd name="connsiteX108" fmla="*/ 1337691 w 2075703"/>
              <a:gd name="connsiteY108" fmla="*/ 129890 h 705782"/>
              <a:gd name="connsiteX109" fmla="*/ 1122998 w 2075703"/>
              <a:gd name="connsiteY109" fmla="*/ 134462 h 705782"/>
              <a:gd name="connsiteX110" fmla="*/ 1112711 w 2075703"/>
              <a:gd name="connsiteY110" fmla="*/ 156655 h 705782"/>
              <a:gd name="connsiteX111" fmla="*/ 1070134 w 2075703"/>
              <a:gd name="connsiteY111" fmla="*/ 256286 h 705782"/>
              <a:gd name="connsiteX112" fmla="*/ 965359 w 2075703"/>
              <a:gd name="connsiteY112" fmla="*/ 265716 h 705782"/>
              <a:gd name="connsiteX113" fmla="*/ 940213 w 2075703"/>
              <a:gd name="connsiteY113" fmla="*/ 167037 h 705782"/>
              <a:gd name="connsiteX114" fmla="*/ 1049084 w 2075703"/>
              <a:gd name="connsiteY114" fmla="*/ 137414 h 705782"/>
              <a:gd name="connsiteX115" fmla="*/ 1061085 w 2075703"/>
              <a:gd name="connsiteY115" fmla="*/ 194469 h 705782"/>
              <a:gd name="connsiteX116" fmla="*/ 1004126 w 2075703"/>
              <a:gd name="connsiteY116" fmla="*/ 227330 h 705782"/>
              <a:gd name="connsiteX117" fmla="*/ 1014603 w 2075703"/>
              <a:gd name="connsiteY117" fmla="*/ 213995 h 705782"/>
              <a:gd name="connsiteX118" fmla="*/ 1033367 w 2075703"/>
              <a:gd name="connsiteY118" fmla="*/ 200279 h 705782"/>
              <a:gd name="connsiteX119" fmla="*/ 1044702 w 2075703"/>
              <a:gd name="connsiteY119" fmla="*/ 166751 h 705782"/>
              <a:gd name="connsiteX120" fmla="*/ 1015556 w 2075703"/>
              <a:gd name="connsiteY120" fmla="*/ 144082 h 705782"/>
              <a:gd name="connsiteX121" fmla="*/ 983171 w 2075703"/>
              <a:gd name="connsiteY121" fmla="*/ 150845 h 705782"/>
              <a:gd name="connsiteX122" fmla="*/ 961358 w 2075703"/>
              <a:gd name="connsiteY122" fmla="*/ 231426 h 705782"/>
              <a:gd name="connsiteX123" fmla="*/ 1042892 w 2075703"/>
              <a:gd name="connsiteY123" fmla="*/ 250381 h 705782"/>
              <a:gd name="connsiteX124" fmla="*/ 1092232 w 2075703"/>
              <a:gd name="connsiteY124" fmla="*/ 155702 h 705782"/>
              <a:gd name="connsiteX125" fmla="*/ 1052989 w 2075703"/>
              <a:gd name="connsiteY125" fmla="*/ 85884 h 705782"/>
              <a:gd name="connsiteX126" fmla="*/ 935069 w 2075703"/>
              <a:gd name="connsiteY126" fmla="*/ 99219 h 705782"/>
              <a:gd name="connsiteX127" fmla="*/ 882872 w 2075703"/>
              <a:gd name="connsiteY127" fmla="*/ 247809 h 705782"/>
              <a:gd name="connsiteX128" fmla="*/ 970121 w 2075703"/>
              <a:gd name="connsiteY128" fmla="*/ 345440 h 705782"/>
              <a:gd name="connsiteX129" fmla="*/ 1066705 w 2075703"/>
              <a:gd name="connsiteY129" fmla="*/ 327533 h 705782"/>
              <a:gd name="connsiteX130" fmla="*/ 1158907 w 2075703"/>
              <a:gd name="connsiteY130" fmla="*/ 259906 h 705782"/>
              <a:gd name="connsiteX131" fmla="*/ 1173194 w 2075703"/>
              <a:gd name="connsiteY131" fmla="*/ 249524 h 705782"/>
              <a:gd name="connsiteX132" fmla="*/ 1177671 w 2075703"/>
              <a:gd name="connsiteY132" fmla="*/ 254381 h 705782"/>
              <a:gd name="connsiteX133" fmla="*/ 1159193 w 2075703"/>
              <a:gd name="connsiteY133" fmla="*/ 275813 h 705782"/>
              <a:gd name="connsiteX134" fmla="*/ 1015365 w 2075703"/>
              <a:gd name="connsiteY134" fmla="*/ 366776 h 705782"/>
              <a:gd name="connsiteX135" fmla="*/ 1006126 w 2075703"/>
              <a:gd name="connsiteY135" fmla="*/ 374015 h 705782"/>
              <a:gd name="connsiteX136" fmla="*/ 1010698 w 2075703"/>
              <a:gd name="connsiteY136" fmla="*/ 421640 h 705782"/>
              <a:gd name="connsiteX137" fmla="*/ 1053846 w 2075703"/>
              <a:gd name="connsiteY137" fmla="*/ 428213 h 705782"/>
              <a:gd name="connsiteX138" fmla="*/ 1068515 w 2075703"/>
              <a:gd name="connsiteY138" fmla="*/ 406686 h 705782"/>
              <a:gd name="connsiteX139" fmla="*/ 1056513 w 2075703"/>
              <a:gd name="connsiteY139" fmla="*/ 392399 h 705782"/>
              <a:gd name="connsiteX140" fmla="*/ 1034606 w 2075703"/>
              <a:gd name="connsiteY140" fmla="*/ 407829 h 705782"/>
              <a:gd name="connsiteX141" fmla="*/ 1024700 w 2075703"/>
              <a:gd name="connsiteY141" fmla="*/ 396494 h 705782"/>
              <a:gd name="connsiteX142" fmla="*/ 1031177 w 2075703"/>
              <a:gd name="connsiteY142" fmla="*/ 381826 h 705782"/>
              <a:gd name="connsiteX143" fmla="*/ 1063752 w 2075703"/>
              <a:gd name="connsiteY143" fmla="*/ 375444 h 705782"/>
              <a:gd name="connsiteX144" fmla="*/ 1086326 w 2075703"/>
              <a:gd name="connsiteY144" fmla="*/ 400114 h 705782"/>
              <a:gd name="connsiteX145" fmla="*/ 1088517 w 2075703"/>
              <a:gd name="connsiteY145" fmla="*/ 416687 h 705782"/>
              <a:gd name="connsiteX146" fmla="*/ 1162812 w 2075703"/>
              <a:gd name="connsiteY146" fmla="*/ 397256 h 705782"/>
              <a:gd name="connsiteX147" fmla="*/ 1223296 w 2075703"/>
              <a:gd name="connsiteY147" fmla="*/ 459836 h 705782"/>
              <a:gd name="connsiteX148" fmla="*/ 1159193 w 2075703"/>
              <a:gd name="connsiteY148" fmla="*/ 560039 h 705782"/>
              <a:gd name="connsiteX149" fmla="*/ 1142238 w 2075703"/>
              <a:gd name="connsiteY149" fmla="*/ 571469 h 705782"/>
              <a:gd name="connsiteX150" fmla="*/ 1128141 w 2075703"/>
              <a:gd name="connsiteY150" fmla="*/ 570897 h 705782"/>
              <a:gd name="connsiteX151" fmla="*/ 1044797 w 2075703"/>
              <a:gd name="connsiteY151" fmla="*/ 573278 h 705782"/>
              <a:gd name="connsiteX152" fmla="*/ 965835 w 2075703"/>
              <a:gd name="connsiteY152" fmla="*/ 556419 h 705782"/>
              <a:gd name="connsiteX153" fmla="*/ 1119188 w 2075703"/>
              <a:gd name="connsiteY153" fmla="*/ 668052 h 705782"/>
              <a:gd name="connsiteX154" fmla="*/ 1179005 w 2075703"/>
              <a:gd name="connsiteY154" fmla="*/ 638525 h 705782"/>
              <a:gd name="connsiteX155" fmla="*/ 1177004 w 2075703"/>
              <a:gd name="connsiteY155" fmla="*/ 597281 h 705782"/>
              <a:gd name="connsiteX156" fmla="*/ 1133475 w 2075703"/>
              <a:gd name="connsiteY156" fmla="*/ 594995 h 705782"/>
              <a:gd name="connsiteX157" fmla="*/ 1124617 w 2075703"/>
              <a:gd name="connsiteY157" fmla="*/ 622237 h 705782"/>
              <a:gd name="connsiteX158" fmla="*/ 1153382 w 2075703"/>
              <a:gd name="connsiteY158" fmla="*/ 623666 h 705782"/>
              <a:gd name="connsiteX159" fmla="*/ 1145667 w 2075703"/>
              <a:gd name="connsiteY159" fmla="*/ 607664 h 705782"/>
              <a:gd name="connsiteX160" fmla="*/ 1150239 w 2075703"/>
              <a:gd name="connsiteY160" fmla="*/ 602520 h 705782"/>
              <a:gd name="connsiteX161" fmla="*/ 1167098 w 2075703"/>
              <a:gd name="connsiteY161" fmla="*/ 615569 h 705782"/>
              <a:gd name="connsiteX162" fmla="*/ 1152811 w 2075703"/>
              <a:gd name="connsiteY162" fmla="*/ 642335 h 705782"/>
              <a:gd name="connsiteX163" fmla="*/ 1113282 w 2075703"/>
              <a:gd name="connsiteY163" fmla="*/ 636810 h 705782"/>
              <a:gd name="connsiteX164" fmla="*/ 1106424 w 2075703"/>
              <a:gd name="connsiteY164" fmla="*/ 603092 h 705782"/>
              <a:gd name="connsiteX165" fmla="*/ 1142238 w 2075703"/>
              <a:gd name="connsiteY165" fmla="*/ 571469 h 705782"/>
              <a:gd name="connsiteX166" fmla="*/ 901732 w 2075703"/>
              <a:gd name="connsiteY166" fmla="*/ 98933 h 705782"/>
              <a:gd name="connsiteX167" fmla="*/ 693801 w 2075703"/>
              <a:gd name="connsiteY167" fmla="*/ 28258 h 705782"/>
              <a:gd name="connsiteX168" fmla="*/ 526828 w 2075703"/>
              <a:gd name="connsiteY168" fmla="*/ 318580 h 705782"/>
              <a:gd name="connsiteX169" fmla="*/ 753999 w 2075703"/>
              <a:gd name="connsiteY169" fmla="*/ 395066 h 705782"/>
              <a:gd name="connsiteX170" fmla="*/ 824103 w 2075703"/>
              <a:gd name="connsiteY170" fmla="*/ 269526 h 705782"/>
              <a:gd name="connsiteX171" fmla="*/ 792194 w 2075703"/>
              <a:gd name="connsiteY171" fmla="*/ 189611 h 705782"/>
              <a:gd name="connsiteX172" fmla="*/ 720566 w 2075703"/>
              <a:gd name="connsiteY172" fmla="*/ 158560 h 705782"/>
              <a:gd name="connsiteX173" fmla="*/ 694373 w 2075703"/>
              <a:gd name="connsiteY173" fmla="*/ 161036 h 705782"/>
              <a:gd name="connsiteX174" fmla="*/ 623030 w 2075703"/>
              <a:gd name="connsiteY174" fmla="*/ 289624 h 705782"/>
              <a:gd name="connsiteX175" fmla="*/ 696563 w 2075703"/>
              <a:gd name="connsiteY175" fmla="*/ 351155 h 705782"/>
              <a:gd name="connsiteX176" fmla="*/ 769239 w 2075703"/>
              <a:gd name="connsiteY176" fmla="*/ 282194 h 705782"/>
              <a:gd name="connsiteX177" fmla="*/ 746189 w 2075703"/>
              <a:gd name="connsiteY177" fmla="*/ 254096 h 705782"/>
              <a:gd name="connsiteX178" fmla="*/ 719423 w 2075703"/>
              <a:gd name="connsiteY178" fmla="*/ 254286 h 705782"/>
              <a:gd name="connsiteX179" fmla="*/ 708755 w 2075703"/>
              <a:gd name="connsiteY179" fmla="*/ 247523 h 705782"/>
              <a:gd name="connsiteX180" fmla="*/ 717899 w 2075703"/>
              <a:gd name="connsiteY180" fmla="*/ 236951 h 705782"/>
              <a:gd name="connsiteX181" fmla="*/ 753523 w 2075703"/>
              <a:gd name="connsiteY181" fmla="*/ 235712 h 705782"/>
              <a:gd name="connsiteX182" fmla="*/ 787432 w 2075703"/>
              <a:gd name="connsiteY182" fmla="*/ 275622 h 705782"/>
              <a:gd name="connsiteX183" fmla="*/ 764096 w 2075703"/>
              <a:gd name="connsiteY183" fmla="*/ 332105 h 705782"/>
              <a:gd name="connsiteX184" fmla="*/ 610743 w 2075703"/>
              <a:gd name="connsiteY184" fmla="*/ 310388 h 705782"/>
              <a:gd name="connsiteX185" fmla="*/ 673608 w 2075703"/>
              <a:gd name="connsiteY185" fmla="*/ 149511 h 705782"/>
              <a:gd name="connsiteX186" fmla="*/ 777907 w 2075703"/>
              <a:gd name="connsiteY186" fmla="*/ 158179 h 705782"/>
              <a:gd name="connsiteX187" fmla="*/ 840010 w 2075703"/>
              <a:gd name="connsiteY187" fmla="*/ 282385 h 705782"/>
              <a:gd name="connsiteX188" fmla="*/ 676561 w 2075703"/>
              <a:gd name="connsiteY188" fmla="*/ 446882 h 705782"/>
              <a:gd name="connsiteX189" fmla="*/ 679418 w 2075703"/>
              <a:gd name="connsiteY189" fmla="*/ 465932 h 705782"/>
              <a:gd name="connsiteX190" fmla="*/ 835057 w 2075703"/>
              <a:gd name="connsiteY190" fmla="*/ 591281 h 705782"/>
              <a:gd name="connsiteX191" fmla="*/ 944594 w 2075703"/>
              <a:gd name="connsiteY191" fmla="*/ 537845 h 705782"/>
              <a:gd name="connsiteX192" fmla="*/ 944690 w 2075703"/>
              <a:gd name="connsiteY192" fmla="*/ 458121 h 705782"/>
              <a:gd name="connsiteX193" fmla="*/ 872300 w 2075703"/>
              <a:gd name="connsiteY193" fmla="*/ 433166 h 705782"/>
              <a:gd name="connsiteX194" fmla="*/ 833056 w 2075703"/>
              <a:gd name="connsiteY194" fmla="*/ 473552 h 705782"/>
              <a:gd name="connsiteX195" fmla="*/ 866680 w 2075703"/>
              <a:gd name="connsiteY195" fmla="*/ 526511 h 705782"/>
              <a:gd name="connsiteX196" fmla="*/ 891350 w 2075703"/>
              <a:gd name="connsiteY196" fmla="*/ 518129 h 705782"/>
              <a:gd name="connsiteX197" fmla="*/ 892683 w 2075703"/>
              <a:gd name="connsiteY197" fmla="*/ 502317 h 705782"/>
              <a:gd name="connsiteX198" fmla="*/ 878681 w 2075703"/>
              <a:gd name="connsiteY198" fmla="*/ 498698 h 705782"/>
              <a:gd name="connsiteX199" fmla="*/ 863727 w 2075703"/>
              <a:gd name="connsiteY199" fmla="*/ 503079 h 705782"/>
              <a:gd name="connsiteX200" fmla="*/ 876872 w 2075703"/>
              <a:gd name="connsiteY200" fmla="*/ 480410 h 705782"/>
              <a:gd name="connsiteX201" fmla="*/ 910114 w 2075703"/>
              <a:gd name="connsiteY201" fmla="*/ 494888 h 705782"/>
              <a:gd name="connsiteX202" fmla="*/ 882777 w 2075703"/>
              <a:gd name="connsiteY202" fmla="*/ 545275 h 705782"/>
              <a:gd name="connsiteX203" fmla="*/ 818293 w 2075703"/>
              <a:gd name="connsiteY203" fmla="*/ 502031 h 705782"/>
              <a:gd name="connsiteX204" fmla="*/ 847916 w 2075703"/>
              <a:gd name="connsiteY204" fmla="*/ 419735 h 705782"/>
              <a:gd name="connsiteX205" fmla="*/ 946404 w 2075703"/>
              <a:gd name="connsiteY205" fmla="*/ 430880 h 705782"/>
              <a:gd name="connsiteX206" fmla="*/ 971931 w 2075703"/>
              <a:gd name="connsiteY206" fmla="*/ 519938 h 705782"/>
              <a:gd name="connsiteX207" fmla="*/ 981647 w 2075703"/>
              <a:gd name="connsiteY207" fmla="*/ 540322 h 705782"/>
              <a:gd name="connsiteX208" fmla="*/ 1100804 w 2075703"/>
              <a:gd name="connsiteY208" fmla="*/ 557753 h 705782"/>
              <a:gd name="connsiteX209" fmla="*/ 1200436 w 2075703"/>
              <a:gd name="connsiteY209" fmla="*/ 489268 h 705782"/>
              <a:gd name="connsiteX210" fmla="*/ 1165193 w 2075703"/>
              <a:gd name="connsiteY210" fmla="*/ 417068 h 705782"/>
              <a:gd name="connsiteX211" fmla="*/ 1129570 w 2075703"/>
              <a:gd name="connsiteY211" fmla="*/ 417068 h 705782"/>
              <a:gd name="connsiteX212" fmla="*/ 1094423 w 2075703"/>
              <a:gd name="connsiteY212" fmla="*/ 449358 h 705782"/>
              <a:gd name="connsiteX213" fmla="*/ 1127855 w 2075703"/>
              <a:gd name="connsiteY213" fmla="*/ 489268 h 705782"/>
              <a:gd name="connsiteX214" fmla="*/ 1161193 w 2075703"/>
              <a:gd name="connsiteY214" fmla="*/ 464122 h 705782"/>
              <a:gd name="connsiteX215" fmla="*/ 1162431 w 2075703"/>
              <a:gd name="connsiteY215" fmla="*/ 451073 h 705782"/>
              <a:gd name="connsiteX216" fmla="*/ 1167860 w 2075703"/>
              <a:gd name="connsiteY216" fmla="*/ 448787 h 705782"/>
              <a:gd name="connsiteX217" fmla="*/ 1178624 w 2075703"/>
              <a:gd name="connsiteY217" fmla="*/ 465646 h 705782"/>
              <a:gd name="connsiteX218" fmla="*/ 1154430 w 2075703"/>
              <a:gd name="connsiteY218" fmla="*/ 505365 h 705782"/>
              <a:gd name="connsiteX219" fmla="*/ 1078230 w 2075703"/>
              <a:gd name="connsiteY219" fmla="*/ 464217 h 705782"/>
              <a:gd name="connsiteX220" fmla="*/ 1073753 w 2075703"/>
              <a:gd name="connsiteY220" fmla="*/ 441929 h 705782"/>
              <a:gd name="connsiteX221" fmla="*/ 986504 w 2075703"/>
              <a:gd name="connsiteY221" fmla="*/ 370586 h 705782"/>
              <a:gd name="connsiteX222" fmla="*/ 901732 w 2075703"/>
              <a:gd name="connsiteY222" fmla="*/ 98933 h 705782"/>
              <a:gd name="connsiteX223" fmla="*/ 1343025 w 2075703"/>
              <a:gd name="connsiteY223" fmla="*/ 653288 h 705782"/>
              <a:gd name="connsiteX224" fmla="*/ 1357122 w 2075703"/>
              <a:gd name="connsiteY224" fmla="*/ 662623 h 705782"/>
              <a:gd name="connsiteX225" fmla="*/ 1557338 w 2075703"/>
              <a:gd name="connsiteY225" fmla="*/ 645002 h 705782"/>
              <a:gd name="connsiteX226" fmla="*/ 1602962 w 2075703"/>
              <a:gd name="connsiteY226" fmla="*/ 604806 h 705782"/>
              <a:gd name="connsiteX227" fmla="*/ 1856899 w 2075703"/>
              <a:gd name="connsiteY227" fmla="*/ 501460 h 705782"/>
              <a:gd name="connsiteX228" fmla="*/ 1965770 w 2075703"/>
              <a:gd name="connsiteY228" fmla="*/ 506222 h 705782"/>
              <a:gd name="connsiteX229" fmla="*/ 1955482 w 2075703"/>
              <a:gd name="connsiteY229" fmla="*/ 501269 h 705782"/>
              <a:gd name="connsiteX230" fmla="*/ 1749743 w 2075703"/>
              <a:gd name="connsiteY230" fmla="*/ 488220 h 705782"/>
              <a:gd name="connsiteX231" fmla="*/ 1551242 w 2075703"/>
              <a:gd name="connsiteY231" fmla="*/ 598901 h 705782"/>
              <a:gd name="connsiteX232" fmla="*/ 1514761 w 2075703"/>
              <a:gd name="connsiteY232" fmla="*/ 622904 h 705782"/>
              <a:gd name="connsiteX233" fmla="*/ 1405795 w 2075703"/>
              <a:gd name="connsiteY233" fmla="*/ 598996 h 705782"/>
              <a:gd name="connsiteX234" fmla="*/ 1343025 w 2075703"/>
              <a:gd name="connsiteY234" fmla="*/ 653288 h 705782"/>
              <a:gd name="connsiteX235" fmla="*/ 181070 w 2075703"/>
              <a:gd name="connsiteY235" fmla="*/ 625094 h 705782"/>
              <a:gd name="connsiteX236" fmla="*/ 288417 w 2075703"/>
              <a:gd name="connsiteY236" fmla="*/ 594805 h 705782"/>
              <a:gd name="connsiteX237" fmla="*/ 431197 w 2075703"/>
              <a:gd name="connsiteY237" fmla="*/ 528987 h 705782"/>
              <a:gd name="connsiteX238" fmla="*/ 636937 w 2075703"/>
              <a:gd name="connsiteY238" fmla="*/ 556419 h 705782"/>
              <a:gd name="connsiteX239" fmla="*/ 707898 w 2075703"/>
              <a:gd name="connsiteY239" fmla="*/ 597377 h 705782"/>
              <a:gd name="connsiteX240" fmla="*/ 809530 w 2075703"/>
              <a:gd name="connsiteY240" fmla="*/ 607568 h 705782"/>
              <a:gd name="connsiteX241" fmla="*/ 674656 w 2075703"/>
              <a:gd name="connsiteY241" fmla="*/ 510699 h 705782"/>
              <a:gd name="connsiteX242" fmla="*/ 625697 w 2075703"/>
              <a:gd name="connsiteY242" fmla="*/ 517652 h 705782"/>
              <a:gd name="connsiteX243" fmla="*/ 567595 w 2075703"/>
              <a:gd name="connsiteY243" fmla="*/ 494792 h 705782"/>
              <a:gd name="connsiteX244" fmla="*/ 449104 w 2075703"/>
              <a:gd name="connsiteY244" fmla="*/ 475266 h 705782"/>
              <a:gd name="connsiteX245" fmla="*/ 310325 w 2075703"/>
              <a:gd name="connsiteY245" fmla="*/ 543846 h 705782"/>
              <a:gd name="connsiteX246" fmla="*/ 181070 w 2075703"/>
              <a:gd name="connsiteY246" fmla="*/ 625094 h 705782"/>
              <a:gd name="connsiteX247" fmla="*/ 147923 w 2075703"/>
              <a:gd name="connsiteY247" fmla="*/ 609092 h 705782"/>
              <a:gd name="connsiteX248" fmla="*/ 169831 w 2075703"/>
              <a:gd name="connsiteY248" fmla="*/ 606140 h 705782"/>
              <a:gd name="connsiteX249" fmla="*/ 260890 w 2075703"/>
              <a:gd name="connsiteY249" fmla="*/ 558705 h 705782"/>
              <a:gd name="connsiteX250" fmla="*/ 332708 w 2075703"/>
              <a:gd name="connsiteY250" fmla="*/ 499555 h 705782"/>
              <a:gd name="connsiteX251" fmla="*/ 569786 w 2075703"/>
              <a:gd name="connsiteY251" fmla="*/ 472313 h 705782"/>
              <a:gd name="connsiteX252" fmla="*/ 639794 w 2075703"/>
              <a:gd name="connsiteY252" fmla="*/ 498983 h 705782"/>
              <a:gd name="connsiteX253" fmla="*/ 657606 w 2075703"/>
              <a:gd name="connsiteY253" fmla="*/ 492125 h 705782"/>
              <a:gd name="connsiteX254" fmla="*/ 630269 w 2075703"/>
              <a:gd name="connsiteY254" fmla="*/ 456883 h 705782"/>
              <a:gd name="connsiteX255" fmla="*/ 620173 w 2075703"/>
              <a:gd name="connsiteY255" fmla="*/ 462312 h 705782"/>
              <a:gd name="connsiteX256" fmla="*/ 625126 w 2075703"/>
              <a:gd name="connsiteY256" fmla="*/ 470599 h 705782"/>
              <a:gd name="connsiteX257" fmla="*/ 632841 w 2075703"/>
              <a:gd name="connsiteY257" fmla="*/ 481362 h 705782"/>
              <a:gd name="connsiteX258" fmla="*/ 618173 w 2075703"/>
              <a:gd name="connsiteY258" fmla="*/ 484696 h 705782"/>
              <a:gd name="connsiteX259" fmla="*/ 604266 w 2075703"/>
              <a:gd name="connsiteY259" fmla="*/ 450025 h 705782"/>
              <a:gd name="connsiteX260" fmla="*/ 613601 w 2075703"/>
              <a:gd name="connsiteY260" fmla="*/ 438881 h 705782"/>
              <a:gd name="connsiteX261" fmla="*/ 549974 w 2075703"/>
              <a:gd name="connsiteY261" fmla="*/ 398495 h 705782"/>
              <a:gd name="connsiteX262" fmla="*/ 467678 w 2075703"/>
              <a:gd name="connsiteY262" fmla="*/ 436785 h 705782"/>
              <a:gd name="connsiteX263" fmla="*/ 419767 w 2075703"/>
              <a:gd name="connsiteY263" fmla="*/ 431546 h 705782"/>
              <a:gd name="connsiteX264" fmla="*/ 285369 w 2075703"/>
              <a:gd name="connsiteY264" fmla="*/ 468599 h 705782"/>
              <a:gd name="connsiteX265" fmla="*/ 236506 w 2075703"/>
              <a:gd name="connsiteY265" fmla="*/ 525368 h 705782"/>
              <a:gd name="connsiteX266" fmla="*/ 147923 w 2075703"/>
              <a:gd name="connsiteY266" fmla="*/ 609092 h 705782"/>
              <a:gd name="connsiteX267" fmla="*/ 1570863 w 2075703"/>
              <a:gd name="connsiteY267" fmla="*/ 543941 h 705782"/>
              <a:gd name="connsiteX268" fmla="*/ 1652397 w 2075703"/>
              <a:gd name="connsiteY268" fmla="*/ 500793 h 705782"/>
              <a:gd name="connsiteX269" fmla="*/ 1574006 w 2075703"/>
              <a:gd name="connsiteY269" fmla="*/ 478409 h 705782"/>
              <a:gd name="connsiteX270" fmla="*/ 1570863 w 2075703"/>
              <a:gd name="connsiteY270" fmla="*/ 543941 h 705782"/>
              <a:gd name="connsiteX271" fmla="*/ 1798606 w 2075703"/>
              <a:gd name="connsiteY271" fmla="*/ 462026 h 705782"/>
              <a:gd name="connsiteX272" fmla="*/ 1891856 w 2075703"/>
              <a:gd name="connsiteY272" fmla="*/ 467646 h 705782"/>
              <a:gd name="connsiteX273" fmla="*/ 1984629 w 2075703"/>
              <a:gd name="connsiteY273" fmla="*/ 490220 h 705782"/>
              <a:gd name="connsiteX274" fmla="*/ 1798606 w 2075703"/>
              <a:gd name="connsiteY274" fmla="*/ 462026 h 70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</a:cxnLst>
            <a:rect l="l" t="t" r="r" b="b"/>
            <a:pathLst>
              <a:path w="2075703" h="705782">
                <a:moveTo>
                  <a:pt x="915733" y="84455"/>
                </a:moveTo>
                <a:cubicBezTo>
                  <a:pt x="1002602" y="20447"/>
                  <a:pt x="1081564" y="56452"/>
                  <a:pt x="1109663" y="120460"/>
                </a:cubicBezTo>
                <a:cubicBezTo>
                  <a:pt x="1236917" y="33020"/>
                  <a:pt x="1397318" y="97886"/>
                  <a:pt x="1418177" y="222758"/>
                </a:cubicBezTo>
                <a:cubicBezTo>
                  <a:pt x="1506950" y="190945"/>
                  <a:pt x="1590675" y="182563"/>
                  <a:pt x="1636395" y="288290"/>
                </a:cubicBezTo>
                <a:cubicBezTo>
                  <a:pt x="1664113" y="352394"/>
                  <a:pt x="1672114" y="419831"/>
                  <a:pt x="1606677" y="465265"/>
                </a:cubicBezTo>
                <a:cubicBezTo>
                  <a:pt x="1635633" y="478124"/>
                  <a:pt x="1664303" y="477171"/>
                  <a:pt x="1692593" y="469932"/>
                </a:cubicBezTo>
                <a:cubicBezTo>
                  <a:pt x="1723168" y="462026"/>
                  <a:pt x="1753648" y="453168"/>
                  <a:pt x="1783175" y="442214"/>
                </a:cubicBezTo>
                <a:cubicBezTo>
                  <a:pt x="1896618" y="400114"/>
                  <a:pt x="1981010" y="441262"/>
                  <a:pt x="2049113" y="521558"/>
                </a:cubicBezTo>
                <a:cubicBezTo>
                  <a:pt x="2058353" y="532416"/>
                  <a:pt x="2066735" y="544227"/>
                  <a:pt x="2074259" y="556419"/>
                </a:cubicBezTo>
                <a:cubicBezTo>
                  <a:pt x="2076736" y="560420"/>
                  <a:pt x="2075212" y="566897"/>
                  <a:pt x="2075498" y="572231"/>
                </a:cubicBezTo>
                <a:cubicBezTo>
                  <a:pt x="2070068" y="572135"/>
                  <a:pt x="2063020" y="574136"/>
                  <a:pt x="2059591" y="571564"/>
                </a:cubicBezTo>
                <a:cubicBezTo>
                  <a:pt x="1987677" y="516319"/>
                  <a:pt x="1904524" y="519938"/>
                  <a:pt x="1821085" y="525082"/>
                </a:cubicBezTo>
                <a:cubicBezTo>
                  <a:pt x="1735550" y="530321"/>
                  <a:pt x="1666018" y="567563"/>
                  <a:pt x="1608296" y="629952"/>
                </a:cubicBezTo>
                <a:cubicBezTo>
                  <a:pt x="1569434" y="671957"/>
                  <a:pt x="1522000" y="699389"/>
                  <a:pt x="1463611" y="704819"/>
                </a:cubicBezTo>
                <a:cubicBezTo>
                  <a:pt x="1415796" y="709200"/>
                  <a:pt x="1371791" y="699008"/>
                  <a:pt x="1335310" y="666623"/>
                </a:cubicBezTo>
                <a:cubicBezTo>
                  <a:pt x="1324166" y="656717"/>
                  <a:pt x="1316450" y="658051"/>
                  <a:pt x="1305878" y="665290"/>
                </a:cubicBezTo>
                <a:cubicBezTo>
                  <a:pt x="1282160" y="681387"/>
                  <a:pt x="1258634" y="699866"/>
                  <a:pt x="1227582" y="695103"/>
                </a:cubicBezTo>
                <a:cubicBezTo>
                  <a:pt x="1213295" y="692912"/>
                  <a:pt x="1198817" y="687674"/>
                  <a:pt x="1186053" y="680816"/>
                </a:cubicBezTo>
                <a:cubicBezTo>
                  <a:pt x="1177481" y="676148"/>
                  <a:pt x="1172147" y="673481"/>
                  <a:pt x="1162241" y="678244"/>
                </a:cubicBezTo>
                <a:cubicBezTo>
                  <a:pt x="1122045" y="697675"/>
                  <a:pt x="1084421" y="684245"/>
                  <a:pt x="1047179" y="667290"/>
                </a:cubicBezTo>
                <a:cubicBezTo>
                  <a:pt x="1002316" y="646811"/>
                  <a:pt x="970693" y="613379"/>
                  <a:pt x="949452" y="566706"/>
                </a:cubicBezTo>
                <a:cubicBezTo>
                  <a:pt x="927068" y="595757"/>
                  <a:pt x="897255" y="608711"/>
                  <a:pt x="862679" y="612045"/>
                </a:cubicBezTo>
                <a:cubicBezTo>
                  <a:pt x="859250" y="612331"/>
                  <a:pt x="855726" y="613950"/>
                  <a:pt x="852678" y="615665"/>
                </a:cubicBezTo>
                <a:cubicBezTo>
                  <a:pt x="790670" y="649764"/>
                  <a:pt x="729710" y="642049"/>
                  <a:pt x="669989" y="610045"/>
                </a:cubicBezTo>
                <a:cubicBezTo>
                  <a:pt x="651129" y="599948"/>
                  <a:pt x="633222" y="587661"/>
                  <a:pt x="616077" y="574707"/>
                </a:cubicBezTo>
                <a:cubicBezTo>
                  <a:pt x="569024" y="539369"/>
                  <a:pt x="516827" y="531178"/>
                  <a:pt x="461772" y="547466"/>
                </a:cubicBezTo>
                <a:cubicBezTo>
                  <a:pt x="427673" y="557562"/>
                  <a:pt x="394621" y="571945"/>
                  <a:pt x="362331" y="586899"/>
                </a:cubicBezTo>
                <a:cubicBezTo>
                  <a:pt x="312039" y="610140"/>
                  <a:pt x="263652" y="638429"/>
                  <a:pt x="207740" y="646716"/>
                </a:cubicBezTo>
                <a:cubicBezTo>
                  <a:pt x="134493" y="657575"/>
                  <a:pt x="67723" y="641192"/>
                  <a:pt x="9049" y="595567"/>
                </a:cubicBezTo>
                <a:cubicBezTo>
                  <a:pt x="4191" y="591757"/>
                  <a:pt x="2953" y="583375"/>
                  <a:pt x="0" y="577088"/>
                </a:cubicBezTo>
                <a:cubicBezTo>
                  <a:pt x="7048" y="576517"/>
                  <a:pt x="14954" y="573564"/>
                  <a:pt x="20860" y="575850"/>
                </a:cubicBezTo>
                <a:cubicBezTo>
                  <a:pt x="51911" y="587375"/>
                  <a:pt x="83058" y="596043"/>
                  <a:pt x="116872" y="591566"/>
                </a:cubicBezTo>
                <a:cubicBezTo>
                  <a:pt x="146875" y="587566"/>
                  <a:pt x="171260" y="574136"/>
                  <a:pt x="189833" y="550704"/>
                </a:cubicBezTo>
                <a:cubicBezTo>
                  <a:pt x="201644" y="535750"/>
                  <a:pt x="212408" y="519843"/>
                  <a:pt x="223457" y="504317"/>
                </a:cubicBezTo>
                <a:cubicBezTo>
                  <a:pt x="276987" y="428879"/>
                  <a:pt x="345853" y="390970"/>
                  <a:pt x="440722" y="412973"/>
                </a:cubicBezTo>
                <a:cubicBezTo>
                  <a:pt x="465011" y="418592"/>
                  <a:pt x="489585" y="417068"/>
                  <a:pt x="511969" y="403924"/>
                </a:cubicBezTo>
                <a:cubicBezTo>
                  <a:pt x="533400" y="391351"/>
                  <a:pt x="535877" y="380683"/>
                  <a:pt x="524351" y="359252"/>
                </a:cubicBezTo>
                <a:cubicBezTo>
                  <a:pt x="485775" y="287433"/>
                  <a:pt x="491300" y="215043"/>
                  <a:pt x="526256" y="144558"/>
                </a:cubicBezTo>
                <a:cubicBezTo>
                  <a:pt x="575120" y="45689"/>
                  <a:pt x="685038" y="-12700"/>
                  <a:pt x="789337" y="2350"/>
                </a:cubicBezTo>
                <a:cubicBezTo>
                  <a:pt x="843248" y="10160"/>
                  <a:pt x="884015" y="39688"/>
                  <a:pt x="915733" y="84455"/>
                </a:cubicBezTo>
                <a:close/>
                <a:moveTo>
                  <a:pt x="1142238" y="571469"/>
                </a:moveTo>
                <a:cubicBezTo>
                  <a:pt x="1163003" y="564611"/>
                  <a:pt x="1180529" y="571564"/>
                  <a:pt x="1193768" y="586709"/>
                </a:cubicBezTo>
                <a:cubicBezTo>
                  <a:pt x="1215390" y="611474"/>
                  <a:pt x="1203579" y="636524"/>
                  <a:pt x="1190054" y="660051"/>
                </a:cubicBezTo>
                <a:cubicBezTo>
                  <a:pt x="1219391" y="683292"/>
                  <a:pt x="1252347" y="682435"/>
                  <a:pt x="1277112" y="657765"/>
                </a:cubicBezTo>
                <a:cubicBezTo>
                  <a:pt x="1248632" y="649859"/>
                  <a:pt x="1229678" y="633000"/>
                  <a:pt x="1223105" y="603854"/>
                </a:cubicBezTo>
                <a:cubicBezTo>
                  <a:pt x="1213199" y="559753"/>
                  <a:pt x="1258538" y="486506"/>
                  <a:pt x="1302639" y="476600"/>
                </a:cubicBezTo>
                <a:cubicBezTo>
                  <a:pt x="1318832" y="472980"/>
                  <a:pt x="1332548" y="478314"/>
                  <a:pt x="1341787" y="491935"/>
                </a:cubicBezTo>
                <a:cubicBezTo>
                  <a:pt x="1350455" y="504698"/>
                  <a:pt x="1352360" y="518986"/>
                  <a:pt x="1343597" y="532416"/>
                </a:cubicBezTo>
                <a:cubicBezTo>
                  <a:pt x="1333691" y="547656"/>
                  <a:pt x="1318260" y="552323"/>
                  <a:pt x="1301210" y="548228"/>
                </a:cubicBezTo>
                <a:cubicBezTo>
                  <a:pt x="1295781" y="546894"/>
                  <a:pt x="1291685" y="539846"/>
                  <a:pt x="1287018" y="535464"/>
                </a:cubicBezTo>
                <a:cubicBezTo>
                  <a:pt x="1292638" y="534035"/>
                  <a:pt x="1298448" y="532988"/>
                  <a:pt x="1303877" y="531083"/>
                </a:cubicBezTo>
                <a:cubicBezTo>
                  <a:pt x="1312736" y="527844"/>
                  <a:pt x="1322642" y="525558"/>
                  <a:pt x="1329214" y="519653"/>
                </a:cubicBezTo>
                <a:cubicBezTo>
                  <a:pt x="1331405" y="517652"/>
                  <a:pt x="1326832" y="502127"/>
                  <a:pt x="1321975" y="499650"/>
                </a:cubicBezTo>
                <a:cubicBezTo>
                  <a:pt x="1315022" y="496126"/>
                  <a:pt x="1301020" y="495459"/>
                  <a:pt x="1296734" y="499936"/>
                </a:cubicBezTo>
                <a:cubicBezTo>
                  <a:pt x="1278160" y="519653"/>
                  <a:pt x="1259777" y="540322"/>
                  <a:pt x="1245775" y="563372"/>
                </a:cubicBezTo>
                <a:cubicBezTo>
                  <a:pt x="1234154" y="582518"/>
                  <a:pt x="1238250" y="604616"/>
                  <a:pt x="1253871" y="621570"/>
                </a:cubicBezTo>
                <a:cubicBezTo>
                  <a:pt x="1269492" y="638620"/>
                  <a:pt x="1289876" y="643859"/>
                  <a:pt x="1312736" y="638715"/>
                </a:cubicBezTo>
                <a:cubicBezTo>
                  <a:pt x="1349597" y="630428"/>
                  <a:pt x="1372934" y="604901"/>
                  <a:pt x="1395032" y="577565"/>
                </a:cubicBezTo>
                <a:cubicBezTo>
                  <a:pt x="1371505" y="547085"/>
                  <a:pt x="1371791" y="518986"/>
                  <a:pt x="1396841" y="499555"/>
                </a:cubicBezTo>
                <a:cubicBezTo>
                  <a:pt x="1407224" y="491459"/>
                  <a:pt x="1420749" y="486125"/>
                  <a:pt x="1433703" y="482981"/>
                </a:cubicBezTo>
                <a:cubicBezTo>
                  <a:pt x="1455420" y="477647"/>
                  <a:pt x="1471708" y="486315"/>
                  <a:pt x="1479518" y="506984"/>
                </a:cubicBezTo>
                <a:cubicBezTo>
                  <a:pt x="1482566" y="514985"/>
                  <a:pt x="1484090" y="528130"/>
                  <a:pt x="1479709" y="533273"/>
                </a:cubicBezTo>
                <a:cubicBezTo>
                  <a:pt x="1474470" y="539369"/>
                  <a:pt x="1461897" y="541846"/>
                  <a:pt x="1452944" y="541084"/>
                </a:cubicBezTo>
                <a:cubicBezTo>
                  <a:pt x="1447038" y="540608"/>
                  <a:pt x="1441895" y="531559"/>
                  <a:pt x="1436370" y="526415"/>
                </a:cubicBezTo>
                <a:cubicBezTo>
                  <a:pt x="1442752" y="524891"/>
                  <a:pt x="1449134" y="523367"/>
                  <a:pt x="1455515" y="521939"/>
                </a:cubicBezTo>
                <a:cubicBezTo>
                  <a:pt x="1457135" y="521558"/>
                  <a:pt x="1458944" y="521462"/>
                  <a:pt x="1465707" y="520700"/>
                </a:cubicBezTo>
                <a:cubicBezTo>
                  <a:pt x="1458373" y="512985"/>
                  <a:pt x="1454277" y="505175"/>
                  <a:pt x="1447991" y="502698"/>
                </a:cubicBezTo>
                <a:cubicBezTo>
                  <a:pt x="1433322" y="496793"/>
                  <a:pt x="1406081" y="512128"/>
                  <a:pt x="1399127" y="528320"/>
                </a:cubicBezTo>
                <a:cubicBezTo>
                  <a:pt x="1392746" y="543179"/>
                  <a:pt x="1397699" y="553847"/>
                  <a:pt x="1416463" y="565849"/>
                </a:cubicBezTo>
                <a:cubicBezTo>
                  <a:pt x="1420463" y="568421"/>
                  <a:pt x="1424083" y="571564"/>
                  <a:pt x="1428083" y="574136"/>
                </a:cubicBezTo>
                <a:cubicBezTo>
                  <a:pt x="1460564" y="594995"/>
                  <a:pt x="1503998" y="591376"/>
                  <a:pt x="1530858" y="565849"/>
                </a:cubicBezTo>
                <a:cubicBezTo>
                  <a:pt x="1557052" y="540798"/>
                  <a:pt x="1562576" y="496602"/>
                  <a:pt x="1544669" y="463455"/>
                </a:cubicBezTo>
                <a:cubicBezTo>
                  <a:pt x="1530382" y="436880"/>
                  <a:pt x="1526096" y="409163"/>
                  <a:pt x="1541717" y="381445"/>
                </a:cubicBezTo>
                <a:cubicBezTo>
                  <a:pt x="1554385" y="358966"/>
                  <a:pt x="1581436" y="354870"/>
                  <a:pt x="1599533" y="372015"/>
                </a:cubicBezTo>
                <a:cubicBezTo>
                  <a:pt x="1609058" y="380969"/>
                  <a:pt x="1609725" y="396780"/>
                  <a:pt x="1600772" y="407829"/>
                </a:cubicBezTo>
                <a:cubicBezTo>
                  <a:pt x="1593628" y="416687"/>
                  <a:pt x="1585532" y="420116"/>
                  <a:pt x="1574006" y="411734"/>
                </a:cubicBezTo>
                <a:cubicBezTo>
                  <a:pt x="1576864" y="408686"/>
                  <a:pt x="1579150" y="406877"/>
                  <a:pt x="1580483" y="404591"/>
                </a:cubicBezTo>
                <a:cubicBezTo>
                  <a:pt x="1583912" y="398685"/>
                  <a:pt x="1586865" y="392494"/>
                  <a:pt x="1589913" y="386398"/>
                </a:cubicBezTo>
                <a:cubicBezTo>
                  <a:pt x="1582865" y="384302"/>
                  <a:pt x="1575626" y="380016"/>
                  <a:pt x="1568958" y="380969"/>
                </a:cubicBezTo>
                <a:cubicBezTo>
                  <a:pt x="1563815" y="381635"/>
                  <a:pt x="1557814" y="387922"/>
                  <a:pt x="1555052" y="393161"/>
                </a:cubicBezTo>
                <a:cubicBezTo>
                  <a:pt x="1545717" y="411544"/>
                  <a:pt x="1549051" y="430403"/>
                  <a:pt x="1556576" y="448501"/>
                </a:cubicBezTo>
                <a:cubicBezTo>
                  <a:pt x="1557814" y="451549"/>
                  <a:pt x="1564005" y="454406"/>
                  <a:pt x="1567625" y="454121"/>
                </a:cubicBezTo>
                <a:cubicBezTo>
                  <a:pt x="1603915" y="451358"/>
                  <a:pt x="1626584" y="431546"/>
                  <a:pt x="1634490" y="395256"/>
                </a:cubicBezTo>
                <a:cubicBezTo>
                  <a:pt x="1643444" y="353727"/>
                  <a:pt x="1629347" y="316008"/>
                  <a:pt x="1611821" y="279813"/>
                </a:cubicBezTo>
                <a:cubicBezTo>
                  <a:pt x="1596200" y="247428"/>
                  <a:pt x="1570292" y="226568"/>
                  <a:pt x="1533525" y="220853"/>
                </a:cubicBezTo>
                <a:cubicBezTo>
                  <a:pt x="1495330" y="214948"/>
                  <a:pt x="1460373" y="226949"/>
                  <a:pt x="1425416" y="239332"/>
                </a:cubicBezTo>
                <a:cubicBezTo>
                  <a:pt x="1421797" y="240570"/>
                  <a:pt x="1417701" y="245809"/>
                  <a:pt x="1417225" y="249619"/>
                </a:cubicBezTo>
                <a:cubicBezTo>
                  <a:pt x="1411510" y="298196"/>
                  <a:pt x="1387031" y="334010"/>
                  <a:pt x="1342644" y="357823"/>
                </a:cubicBezTo>
                <a:cubicBezTo>
                  <a:pt x="1344740" y="372872"/>
                  <a:pt x="1345406" y="387922"/>
                  <a:pt x="1349026" y="402209"/>
                </a:cubicBezTo>
                <a:cubicBezTo>
                  <a:pt x="1357694" y="436214"/>
                  <a:pt x="1388459" y="459264"/>
                  <a:pt x="1422654" y="458883"/>
                </a:cubicBezTo>
                <a:cubicBezTo>
                  <a:pt x="1454277" y="458597"/>
                  <a:pt x="1484281" y="436880"/>
                  <a:pt x="1491806" y="408972"/>
                </a:cubicBezTo>
                <a:cubicBezTo>
                  <a:pt x="1497997" y="385731"/>
                  <a:pt x="1486091" y="367729"/>
                  <a:pt x="1462183" y="366300"/>
                </a:cubicBezTo>
                <a:cubicBezTo>
                  <a:pt x="1445895" y="365348"/>
                  <a:pt x="1429798" y="367062"/>
                  <a:pt x="1419892" y="383636"/>
                </a:cubicBezTo>
                <a:cubicBezTo>
                  <a:pt x="1417987" y="386779"/>
                  <a:pt x="1412748" y="387827"/>
                  <a:pt x="1409033" y="389827"/>
                </a:cubicBezTo>
                <a:cubicBezTo>
                  <a:pt x="1407605" y="385636"/>
                  <a:pt x="1403985" y="380778"/>
                  <a:pt x="1405033" y="377444"/>
                </a:cubicBezTo>
                <a:cubicBezTo>
                  <a:pt x="1407128" y="370967"/>
                  <a:pt x="1410653" y="361538"/>
                  <a:pt x="1415701" y="359918"/>
                </a:cubicBezTo>
                <a:cubicBezTo>
                  <a:pt x="1432751" y="354394"/>
                  <a:pt x="1451039" y="347250"/>
                  <a:pt x="1468184" y="348869"/>
                </a:cubicBezTo>
                <a:cubicBezTo>
                  <a:pt x="1503331" y="352203"/>
                  <a:pt x="1519047" y="379349"/>
                  <a:pt x="1509427" y="413544"/>
                </a:cubicBezTo>
                <a:cubicBezTo>
                  <a:pt x="1499902" y="447167"/>
                  <a:pt x="1476661" y="467075"/>
                  <a:pt x="1443419" y="474885"/>
                </a:cubicBezTo>
                <a:cubicBezTo>
                  <a:pt x="1409510" y="482791"/>
                  <a:pt x="1379411" y="474790"/>
                  <a:pt x="1355217" y="448882"/>
                </a:cubicBezTo>
                <a:cubicBezTo>
                  <a:pt x="1332929" y="424974"/>
                  <a:pt x="1323880" y="396018"/>
                  <a:pt x="1325213" y="368396"/>
                </a:cubicBezTo>
                <a:cubicBezTo>
                  <a:pt x="1302830" y="363633"/>
                  <a:pt x="1281208" y="362204"/>
                  <a:pt x="1262348" y="354203"/>
                </a:cubicBezTo>
                <a:cubicBezTo>
                  <a:pt x="1239774" y="344678"/>
                  <a:pt x="1231678" y="312293"/>
                  <a:pt x="1243108" y="292577"/>
                </a:cubicBezTo>
                <a:cubicBezTo>
                  <a:pt x="1250347" y="280099"/>
                  <a:pt x="1259205" y="278480"/>
                  <a:pt x="1271969" y="288005"/>
                </a:cubicBezTo>
                <a:cubicBezTo>
                  <a:pt x="1270730" y="289814"/>
                  <a:pt x="1269682" y="292005"/>
                  <a:pt x="1268063" y="293529"/>
                </a:cubicBezTo>
                <a:cubicBezTo>
                  <a:pt x="1251871" y="308102"/>
                  <a:pt x="1251680" y="326962"/>
                  <a:pt x="1270730" y="336868"/>
                </a:cubicBezTo>
                <a:cubicBezTo>
                  <a:pt x="1283018" y="343250"/>
                  <a:pt x="1299496" y="346774"/>
                  <a:pt x="1313021" y="344774"/>
                </a:cubicBezTo>
                <a:cubicBezTo>
                  <a:pt x="1353503" y="338773"/>
                  <a:pt x="1378553" y="312008"/>
                  <a:pt x="1392079" y="274860"/>
                </a:cubicBezTo>
                <a:cubicBezTo>
                  <a:pt x="1410748" y="223520"/>
                  <a:pt x="1387697" y="165132"/>
                  <a:pt x="1337691" y="129890"/>
                </a:cubicBezTo>
                <a:cubicBezTo>
                  <a:pt x="1270254" y="82265"/>
                  <a:pt x="1176528" y="98743"/>
                  <a:pt x="1122998" y="134462"/>
                </a:cubicBezTo>
                <a:cubicBezTo>
                  <a:pt x="1117092" y="138367"/>
                  <a:pt x="1112996" y="148940"/>
                  <a:pt x="1112711" y="156655"/>
                </a:cubicBezTo>
                <a:cubicBezTo>
                  <a:pt x="1111187" y="195517"/>
                  <a:pt x="1097566" y="228854"/>
                  <a:pt x="1070134" y="256286"/>
                </a:cubicBezTo>
                <a:cubicBezTo>
                  <a:pt x="1041273" y="285147"/>
                  <a:pt x="998315" y="288862"/>
                  <a:pt x="965359" y="265716"/>
                </a:cubicBezTo>
                <a:cubicBezTo>
                  <a:pt x="933069" y="243047"/>
                  <a:pt x="923258" y="204851"/>
                  <a:pt x="940213" y="167037"/>
                </a:cubicBezTo>
                <a:cubicBezTo>
                  <a:pt x="960025" y="122651"/>
                  <a:pt x="1014508" y="107887"/>
                  <a:pt x="1049084" y="137414"/>
                </a:cubicBezTo>
                <a:cubicBezTo>
                  <a:pt x="1065562" y="151511"/>
                  <a:pt x="1070324" y="174276"/>
                  <a:pt x="1061085" y="194469"/>
                </a:cubicBezTo>
                <a:cubicBezTo>
                  <a:pt x="1051655" y="215043"/>
                  <a:pt x="1026890" y="230474"/>
                  <a:pt x="1004126" y="227330"/>
                </a:cubicBezTo>
                <a:cubicBezTo>
                  <a:pt x="1008221" y="221901"/>
                  <a:pt x="1010793" y="217234"/>
                  <a:pt x="1014603" y="213995"/>
                </a:cubicBezTo>
                <a:cubicBezTo>
                  <a:pt x="1020413" y="208947"/>
                  <a:pt x="1027557" y="205328"/>
                  <a:pt x="1033367" y="200279"/>
                </a:cubicBezTo>
                <a:cubicBezTo>
                  <a:pt x="1043369" y="191421"/>
                  <a:pt x="1049179" y="180372"/>
                  <a:pt x="1044702" y="166751"/>
                </a:cubicBezTo>
                <a:cubicBezTo>
                  <a:pt x="1040225" y="153035"/>
                  <a:pt x="1029748" y="144177"/>
                  <a:pt x="1015556" y="144082"/>
                </a:cubicBezTo>
                <a:cubicBezTo>
                  <a:pt x="1004697" y="143987"/>
                  <a:pt x="992505" y="145796"/>
                  <a:pt x="983171" y="150845"/>
                </a:cubicBezTo>
                <a:cubicBezTo>
                  <a:pt x="954119" y="166466"/>
                  <a:pt x="944880" y="203423"/>
                  <a:pt x="961358" y="231426"/>
                </a:cubicBezTo>
                <a:cubicBezTo>
                  <a:pt x="977360" y="258668"/>
                  <a:pt x="1015460" y="268383"/>
                  <a:pt x="1042892" y="250381"/>
                </a:cubicBezTo>
                <a:cubicBezTo>
                  <a:pt x="1076516" y="228283"/>
                  <a:pt x="1090422" y="194469"/>
                  <a:pt x="1092232" y="155702"/>
                </a:cubicBezTo>
                <a:cubicBezTo>
                  <a:pt x="1093661" y="125032"/>
                  <a:pt x="1078897" y="101696"/>
                  <a:pt x="1052989" y="85884"/>
                </a:cubicBezTo>
                <a:cubicBezTo>
                  <a:pt x="1016413" y="63596"/>
                  <a:pt x="969836" y="68453"/>
                  <a:pt x="935069" y="99219"/>
                </a:cubicBezTo>
                <a:cubicBezTo>
                  <a:pt x="890302" y="138843"/>
                  <a:pt x="873347" y="189421"/>
                  <a:pt x="882872" y="247809"/>
                </a:cubicBezTo>
                <a:cubicBezTo>
                  <a:pt x="891540" y="301054"/>
                  <a:pt x="924020" y="336868"/>
                  <a:pt x="970121" y="345440"/>
                </a:cubicBezTo>
                <a:cubicBezTo>
                  <a:pt x="1004221" y="351822"/>
                  <a:pt x="1037749" y="345917"/>
                  <a:pt x="1066705" y="327533"/>
                </a:cubicBezTo>
                <a:cubicBezTo>
                  <a:pt x="1098804" y="307055"/>
                  <a:pt x="1128332" y="282575"/>
                  <a:pt x="1158907" y="259906"/>
                </a:cubicBezTo>
                <a:cubicBezTo>
                  <a:pt x="1163669" y="256382"/>
                  <a:pt x="1168432" y="253048"/>
                  <a:pt x="1173194" y="249524"/>
                </a:cubicBezTo>
                <a:cubicBezTo>
                  <a:pt x="1174718" y="251143"/>
                  <a:pt x="1176147" y="252762"/>
                  <a:pt x="1177671" y="254381"/>
                </a:cubicBezTo>
                <a:cubicBezTo>
                  <a:pt x="1171480" y="261525"/>
                  <a:pt x="1165479" y="268764"/>
                  <a:pt x="1159193" y="275813"/>
                </a:cubicBezTo>
                <a:cubicBezTo>
                  <a:pt x="1120140" y="320104"/>
                  <a:pt x="1076135" y="356585"/>
                  <a:pt x="1015365" y="366776"/>
                </a:cubicBezTo>
                <a:cubicBezTo>
                  <a:pt x="1011936" y="367348"/>
                  <a:pt x="1008031" y="370777"/>
                  <a:pt x="1006126" y="374015"/>
                </a:cubicBezTo>
                <a:cubicBezTo>
                  <a:pt x="999458" y="385350"/>
                  <a:pt x="1002125" y="413258"/>
                  <a:pt x="1010698" y="421640"/>
                </a:cubicBezTo>
                <a:cubicBezTo>
                  <a:pt x="1023366" y="434023"/>
                  <a:pt x="1039273" y="434975"/>
                  <a:pt x="1053846" y="428213"/>
                </a:cubicBezTo>
                <a:cubicBezTo>
                  <a:pt x="1060799" y="424974"/>
                  <a:pt x="1066419" y="414782"/>
                  <a:pt x="1068515" y="406686"/>
                </a:cubicBezTo>
                <a:cubicBezTo>
                  <a:pt x="1069467" y="402876"/>
                  <a:pt x="1059752" y="391732"/>
                  <a:pt x="1056513" y="392399"/>
                </a:cubicBezTo>
                <a:cubicBezTo>
                  <a:pt x="1049750" y="393732"/>
                  <a:pt x="1044035" y="400685"/>
                  <a:pt x="1034606" y="407829"/>
                </a:cubicBezTo>
                <a:cubicBezTo>
                  <a:pt x="1032701" y="405829"/>
                  <a:pt x="1026224" y="401828"/>
                  <a:pt x="1024700" y="396494"/>
                </a:cubicBezTo>
                <a:cubicBezTo>
                  <a:pt x="1023556" y="392303"/>
                  <a:pt x="1027367" y="383255"/>
                  <a:pt x="1031177" y="381826"/>
                </a:cubicBezTo>
                <a:cubicBezTo>
                  <a:pt x="1041559" y="377825"/>
                  <a:pt x="1054513" y="372301"/>
                  <a:pt x="1063752" y="375444"/>
                </a:cubicBezTo>
                <a:cubicBezTo>
                  <a:pt x="1073087" y="378587"/>
                  <a:pt x="1079754" y="390875"/>
                  <a:pt x="1086326" y="400114"/>
                </a:cubicBezTo>
                <a:cubicBezTo>
                  <a:pt x="1088898" y="403638"/>
                  <a:pt x="1087755" y="409829"/>
                  <a:pt x="1088517" y="416687"/>
                </a:cubicBezTo>
                <a:cubicBezTo>
                  <a:pt x="1111377" y="397352"/>
                  <a:pt x="1136809" y="395732"/>
                  <a:pt x="1162812" y="397256"/>
                </a:cubicBezTo>
                <a:cubicBezTo>
                  <a:pt x="1198721" y="399257"/>
                  <a:pt x="1223010" y="423926"/>
                  <a:pt x="1223296" y="459836"/>
                </a:cubicBezTo>
                <a:cubicBezTo>
                  <a:pt x="1223677" y="506794"/>
                  <a:pt x="1197483" y="537464"/>
                  <a:pt x="1159193" y="560039"/>
                </a:cubicBezTo>
                <a:cubicBezTo>
                  <a:pt x="1153097" y="563182"/>
                  <a:pt x="1147858" y="567563"/>
                  <a:pt x="1142238" y="571469"/>
                </a:cubicBezTo>
                <a:cubicBezTo>
                  <a:pt x="1137571" y="571278"/>
                  <a:pt x="1132808" y="570707"/>
                  <a:pt x="1128141" y="570897"/>
                </a:cubicBezTo>
                <a:cubicBezTo>
                  <a:pt x="1100328" y="571850"/>
                  <a:pt x="1072229" y="575755"/>
                  <a:pt x="1044797" y="573278"/>
                </a:cubicBezTo>
                <a:cubicBezTo>
                  <a:pt x="1017746" y="570897"/>
                  <a:pt x="991267" y="562039"/>
                  <a:pt x="965835" y="556419"/>
                </a:cubicBezTo>
                <a:cubicBezTo>
                  <a:pt x="988219" y="622237"/>
                  <a:pt x="1064705" y="664433"/>
                  <a:pt x="1119188" y="668052"/>
                </a:cubicBezTo>
                <a:cubicBezTo>
                  <a:pt x="1143286" y="669671"/>
                  <a:pt x="1165289" y="660242"/>
                  <a:pt x="1179005" y="638525"/>
                </a:cubicBezTo>
                <a:cubicBezTo>
                  <a:pt x="1187672" y="624904"/>
                  <a:pt x="1189006" y="610140"/>
                  <a:pt x="1177004" y="597281"/>
                </a:cubicBezTo>
                <a:cubicBezTo>
                  <a:pt x="1167956" y="587566"/>
                  <a:pt x="1145762" y="586518"/>
                  <a:pt x="1133475" y="594995"/>
                </a:cubicBezTo>
                <a:cubicBezTo>
                  <a:pt x="1123760" y="601663"/>
                  <a:pt x="1117187" y="611569"/>
                  <a:pt x="1124617" y="622237"/>
                </a:cubicBezTo>
                <a:cubicBezTo>
                  <a:pt x="1132237" y="633095"/>
                  <a:pt x="1143286" y="632810"/>
                  <a:pt x="1153382" y="623666"/>
                </a:cubicBezTo>
                <a:cubicBezTo>
                  <a:pt x="1150430" y="617570"/>
                  <a:pt x="1148048" y="612617"/>
                  <a:pt x="1145667" y="607664"/>
                </a:cubicBezTo>
                <a:cubicBezTo>
                  <a:pt x="1147191" y="605949"/>
                  <a:pt x="1148715" y="604235"/>
                  <a:pt x="1150239" y="602520"/>
                </a:cubicBezTo>
                <a:cubicBezTo>
                  <a:pt x="1156240" y="606902"/>
                  <a:pt x="1167765" y="612712"/>
                  <a:pt x="1167098" y="615569"/>
                </a:cubicBezTo>
                <a:cubicBezTo>
                  <a:pt x="1164717" y="625475"/>
                  <a:pt x="1159574" y="640715"/>
                  <a:pt x="1152811" y="642335"/>
                </a:cubicBezTo>
                <a:cubicBezTo>
                  <a:pt x="1140333" y="645287"/>
                  <a:pt x="1123283" y="643763"/>
                  <a:pt x="1113282" y="636810"/>
                </a:cubicBezTo>
                <a:cubicBezTo>
                  <a:pt x="1106329" y="631857"/>
                  <a:pt x="1104710" y="614236"/>
                  <a:pt x="1106424" y="603092"/>
                </a:cubicBezTo>
                <a:cubicBezTo>
                  <a:pt x="1109377" y="584423"/>
                  <a:pt x="1122617" y="573278"/>
                  <a:pt x="1142238" y="571469"/>
                </a:cubicBezTo>
                <a:close/>
                <a:moveTo>
                  <a:pt x="901732" y="98933"/>
                </a:moveTo>
                <a:cubicBezTo>
                  <a:pt x="857441" y="29210"/>
                  <a:pt x="778669" y="2731"/>
                  <a:pt x="693801" y="28258"/>
                </a:cubicBezTo>
                <a:cubicBezTo>
                  <a:pt x="564356" y="67215"/>
                  <a:pt x="489871" y="196565"/>
                  <a:pt x="526828" y="318580"/>
                </a:cubicBezTo>
                <a:cubicBezTo>
                  <a:pt x="557594" y="420212"/>
                  <a:pt x="677513" y="461169"/>
                  <a:pt x="753999" y="395066"/>
                </a:cubicBezTo>
                <a:cubicBezTo>
                  <a:pt x="792004" y="362204"/>
                  <a:pt x="816769" y="320294"/>
                  <a:pt x="824103" y="269526"/>
                </a:cubicBezTo>
                <a:cubicBezTo>
                  <a:pt x="828866" y="236760"/>
                  <a:pt x="820483" y="207423"/>
                  <a:pt x="792194" y="189611"/>
                </a:cubicBezTo>
                <a:cubicBezTo>
                  <a:pt x="770382" y="175895"/>
                  <a:pt x="745046" y="167323"/>
                  <a:pt x="720566" y="158560"/>
                </a:cubicBezTo>
                <a:cubicBezTo>
                  <a:pt x="713042" y="155893"/>
                  <a:pt x="702659" y="158369"/>
                  <a:pt x="694373" y="161036"/>
                </a:cubicBezTo>
                <a:cubicBezTo>
                  <a:pt x="647224" y="176276"/>
                  <a:pt x="611219" y="241618"/>
                  <a:pt x="623030" y="289624"/>
                </a:cubicBezTo>
                <a:cubicBezTo>
                  <a:pt x="631984" y="326390"/>
                  <a:pt x="663416" y="352679"/>
                  <a:pt x="696563" y="351155"/>
                </a:cubicBezTo>
                <a:cubicBezTo>
                  <a:pt x="729520" y="349631"/>
                  <a:pt x="764096" y="316865"/>
                  <a:pt x="769239" y="282194"/>
                </a:cubicBezTo>
                <a:cubicBezTo>
                  <a:pt x="771906" y="263906"/>
                  <a:pt x="765143" y="255239"/>
                  <a:pt x="746189" y="254096"/>
                </a:cubicBezTo>
                <a:cubicBezTo>
                  <a:pt x="737330" y="253524"/>
                  <a:pt x="728186" y="255048"/>
                  <a:pt x="719423" y="254286"/>
                </a:cubicBezTo>
                <a:cubicBezTo>
                  <a:pt x="715708" y="253905"/>
                  <a:pt x="712280" y="249905"/>
                  <a:pt x="708755" y="247523"/>
                </a:cubicBezTo>
                <a:cubicBezTo>
                  <a:pt x="711803" y="243809"/>
                  <a:pt x="714470" y="237427"/>
                  <a:pt x="717899" y="236951"/>
                </a:cubicBezTo>
                <a:cubicBezTo>
                  <a:pt x="729615" y="235331"/>
                  <a:pt x="741807" y="234474"/>
                  <a:pt x="753523" y="235712"/>
                </a:cubicBezTo>
                <a:cubicBezTo>
                  <a:pt x="775906" y="238094"/>
                  <a:pt x="791337" y="253810"/>
                  <a:pt x="787432" y="275622"/>
                </a:cubicBezTo>
                <a:cubicBezTo>
                  <a:pt x="783908" y="295339"/>
                  <a:pt x="776002" y="316199"/>
                  <a:pt x="764096" y="332105"/>
                </a:cubicBezTo>
                <a:cubicBezTo>
                  <a:pt x="719709" y="391446"/>
                  <a:pt x="638747" y="379254"/>
                  <a:pt x="610743" y="310388"/>
                </a:cubicBezTo>
                <a:cubicBezTo>
                  <a:pt x="587788" y="254000"/>
                  <a:pt x="618268" y="177991"/>
                  <a:pt x="673608" y="149511"/>
                </a:cubicBezTo>
                <a:cubicBezTo>
                  <a:pt x="710851" y="130366"/>
                  <a:pt x="744283" y="142463"/>
                  <a:pt x="777907" y="158179"/>
                </a:cubicBezTo>
                <a:cubicBezTo>
                  <a:pt x="831152" y="183039"/>
                  <a:pt x="853440" y="225140"/>
                  <a:pt x="840010" y="282385"/>
                </a:cubicBezTo>
                <a:cubicBezTo>
                  <a:pt x="819626" y="369348"/>
                  <a:pt x="772192" y="431356"/>
                  <a:pt x="676561" y="446882"/>
                </a:cubicBezTo>
                <a:cubicBezTo>
                  <a:pt x="677513" y="453359"/>
                  <a:pt x="677894" y="459740"/>
                  <a:pt x="679418" y="465932"/>
                </a:cubicBezTo>
                <a:cubicBezTo>
                  <a:pt x="696182" y="533750"/>
                  <a:pt x="759905" y="583661"/>
                  <a:pt x="835057" y="591281"/>
                </a:cubicBezTo>
                <a:cubicBezTo>
                  <a:pt x="883730" y="596234"/>
                  <a:pt x="920877" y="581089"/>
                  <a:pt x="944594" y="537845"/>
                </a:cubicBezTo>
                <a:cubicBezTo>
                  <a:pt x="958977" y="511747"/>
                  <a:pt x="962311" y="484029"/>
                  <a:pt x="944690" y="458121"/>
                </a:cubicBezTo>
                <a:cubicBezTo>
                  <a:pt x="927354" y="432594"/>
                  <a:pt x="899827" y="430880"/>
                  <a:pt x="872300" y="433166"/>
                </a:cubicBezTo>
                <a:cubicBezTo>
                  <a:pt x="846963" y="435261"/>
                  <a:pt x="834676" y="448882"/>
                  <a:pt x="833056" y="473552"/>
                </a:cubicBezTo>
                <a:cubicBezTo>
                  <a:pt x="831437" y="497745"/>
                  <a:pt x="846201" y="523082"/>
                  <a:pt x="866680" y="526511"/>
                </a:cubicBezTo>
                <a:cubicBezTo>
                  <a:pt x="874395" y="527844"/>
                  <a:pt x="884206" y="522796"/>
                  <a:pt x="891350" y="518129"/>
                </a:cubicBezTo>
                <a:cubicBezTo>
                  <a:pt x="894302" y="516224"/>
                  <a:pt x="894683" y="506699"/>
                  <a:pt x="892683" y="502317"/>
                </a:cubicBezTo>
                <a:cubicBezTo>
                  <a:pt x="891350" y="499460"/>
                  <a:pt x="883539" y="498602"/>
                  <a:pt x="878681" y="498698"/>
                </a:cubicBezTo>
                <a:cubicBezTo>
                  <a:pt x="873919" y="498793"/>
                  <a:pt x="869252" y="501365"/>
                  <a:pt x="863727" y="503079"/>
                </a:cubicBezTo>
                <a:cubicBezTo>
                  <a:pt x="859727" y="488506"/>
                  <a:pt x="867156" y="482696"/>
                  <a:pt x="876872" y="480410"/>
                </a:cubicBezTo>
                <a:cubicBezTo>
                  <a:pt x="890969" y="477076"/>
                  <a:pt x="903161" y="481267"/>
                  <a:pt x="910114" y="494888"/>
                </a:cubicBezTo>
                <a:cubicBezTo>
                  <a:pt x="920496" y="515176"/>
                  <a:pt x="906685" y="540417"/>
                  <a:pt x="882777" y="545275"/>
                </a:cubicBezTo>
                <a:cubicBezTo>
                  <a:pt x="853726" y="551276"/>
                  <a:pt x="828770" y="534512"/>
                  <a:pt x="818293" y="502031"/>
                </a:cubicBezTo>
                <a:cubicBezTo>
                  <a:pt x="806387" y="465170"/>
                  <a:pt x="817531" y="432308"/>
                  <a:pt x="847916" y="419735"/>
                </a:cubicBezTo>
                <a:cubicBezTo>
                  <a:pt x="882396" y="405448"/>
                  <a:pt x="916686" y="408210"/>
                  <a:pt x="946404" y="430880"/>
                </a:cubicBezTo>
                <a:cubicBezTo>
                  <a:pt x="975931" y="453359"/>
                  <a:pt x="980218" y="485648"/>
                  <a:pt x="971931" y="519938"/>
                </a:cubicBezTo>
                <a:cubicBezTo>
                  <a:pt x="969359" y="530606"/>
                  <a:pt x="970979" y="536131"/>
                  <a:pt x="981647" y="540322"/>
                </a:cubicBezTo>
                <a:cubicBezTo>
                  <a:pt x="1020032" y="555562"/>
                  <a:pt x="1059752" y="563658"/>
                  <a:pt x="1100804" y="557753"/>
                </a:cubicBezTo>
                <a:cubicBezTo>
                  <a:pt x="1144619" y="551466"/>
                  <a:pt x="1182719" y="533845"/>
                  <a:pt x="1200436" y="489268"/>
                </a:cubicBezTo>
                <a:cubicBezTo>
                  <a:pt x="1214247" y="454502"/>
                  <a:pt x="1198245" y="422402"/>
                  <a:pt x="1165193" y="417068"/>
                </a:cubicBezTo>
                <a:cubicBezTo>
                  <a:pt x="1153573" y="415163"/>
                  <a:pt x="1141190" y="415449"/>
                  <a:pt x="1129570" y="417068"/>
                </a:cubicBezTo>
                <a:cubicBezTo>
                  <a:pt x="1107948" y="420116"/>
                  <a:pt x="1094804" y="433070"/>
                  <a:pt x="1094423" y="449358"/>
                </a:cubicBezTo>
                <a:cubicBezTo>
                  <a:pt x="1093946" y="465836"/>
                  <a:pt x="1109663" y="484505"/>
                  <a:pt x="1127855" y="489268"/>
                </a:cubicBezTo>
                <a:cubicBezTo>
                  <a:pt x="1147858" y="494411"/>
                  <a:pt x="1160431" y="484886"/>
                  <a:pt x="1161193" y="464122"/>
                </a:cubicBezTo>
                <a:cubicBezTo>
                  <a:pt x="1161383" y="459740"/>
                  <a:pt x="1162050" y="455454"/>
                  <a:pt x="1162431" y="451073"/>
                </a:cubicBezTo>
                <a:cubicBezTo>
                  <a:pt x="1164241" y="450311"/>
                  <a:pt x="1166051" y="449549"/>
                  <a:pt x="1167860" y="448787"/>
                </a:cubicBezTo>
                <a:cubicBezTo>
                  <a:pt x="1171575" y="454406"/>
                  <a:pt x="1177100" y="459550"/>
                  <a:pt x="1178624" y="465646"/>
                </a:cubicBezTo>
                <a:cubicBezTo>
                  <a:pt x="1182338" y="480410"/>
                  <a:pt x="1170527" y="498507"/>
                  <a:pt x="1154430" y="505365"/>
                </a:cubicBezTo>
                <a:cubicBezTo>
                  <a:pt x="1126331" y="517271"/>
                  <a:pt x="1087088" y="496221"/>
                  <a:pt x="1078230" y="464217"/>
                </a:cubicBezTo>
                <a:cubicBezTo>
                  <a:pt x="1076230" y="456978"/>
                  <a:pt x="1075277" y="449453"/>
                  <a:pt x="1073753" y="441929"/>
                </a:cubicBezTo>
                <a:cubicBezTo>
                  <a:pt x="1011841" y="468218"/>
                  <a:pt x="978408" y="440500"/>
                  <a:pt x="986504" y="370586"/>
                </a:cubicBezTo>
                <a:cubicBezTo>
                  <a:pt x="847916" y="356680"/>
                  <a:pt x="824103" y="189421"/>
                  <a:pt x="901732" y="98933"/>
                </a:cubicBezTo>
                <a:close/>
                <a:moveTo>
                  <a:pt x="1343025" y="653288"/>
                </a:moveTo>
                <a:cubicBezTo>
                  <a:pt x="1347502" y="656241"/>
                  <a:pt x="1352169" y="659765"/>
                  <a:pt x="1357122" y="662623"/>
                </a:cubicBezTo>
                <a:cubicBezTo>
                  <a:pt x="1417415" y="697389"/>
                  <a:pt x="1499902" y="690341"/>
                  <a:pt x="1557338" y="645002"/>
                </a:cubicBezTo>
                <a:cubicBezTo>
                  <a:pt x="1573244" y="632429"/>
                  <a:pt x="1589532" y="619760"/>
                  <a:pt x="1602962" y="604806"/>
                </a:cubicBezTo>
                <a:cubicBezTo>
                  <a:pt x="1671066" y="529273"/>
                  <a:pt x="1758886" y="502412"/>
                  <a:pt x="1856899" y="501460"/>
                </a:cubicBezTo>
                <a:cubicBezTo>
                  <a:pt x="1893094" y="501174"/>
                  <a:pt x="1929384" y="504508"/>
                  <a:pt x="1965770" y="506222"/>
                </a:cubicBezTo>
                <a:cubicBezTo>
                  <a:pt x="1962531" y="504698"/>
                  <a:pt x="1959102" y="502698"/>
                  <a:pt x="1955482" y="501269"/>
                </a:cubicBezTo>
                <a:cubicBezTo>
                  <a:pt x="1888331" y="474599"/>
                  <a:pt x="1818894" y="472218"/>
                  <a:pt x="1749743" y="488220"/>
                </a:cubicBezTo>
                <a:cubicBezTo>
                  <a:pt x="1673543" y="505841"/>
                  <a:pt x="1600391" y="530702"/>
                  <a:pt x="1551242" y="598901"/>
                </a:cubicBezTo>
                <a:cubicBezTo>
                  <a:pt x="1543241" y="610045"/>
                  <a:pt x="1528286" y="618617"/>
                  <a:pt x="1514761" y="622904"/>
                </a:cubicBezTo>
                <a:cubicBezTo>
                  <a:pt x="1474280" y="635858"/>
                  <a:pt x="1435894" y="633095"/>
                  <a:pt x="1405795" y="598996"/>
                </a:cubicBezTo>
                <a:cubicBezTo>
                  <a:pt x="1385126" y="616903"/>
                  <a:pt x="1364932" y="634334"/>
                  <a:pt x="1343025" y="653288"/>
                </a:cubicBezTo>
                <a:close/>
                <a:moveTo>
                  <a:pt x="181070" y="625094"/>
                </a:moveTo>
                <a:cubicBezTo>
                  <a:pt x="219266" y="623761"/>
                  <a:pt x="254222" y="610807"/>
                  <a:pt x="288417" y="594805"/>
                </a:cubicBezTo>
                <a:cubicBezTo>
                  <a:pt x="335852" y="572516"/>
                  <a:pt x="382429" y="547942"/>
                  <a:pt x="431197" y="528987"/>
                </a:cubicBezTo>
                <a:cubicBezTo>
                  <a:pt x="503777" y="500793"/>
                  <a:pt x="573215" y="506127"/>
                  <a:pt x="636937" y="556419"/>
                </a:cubicBezTo>
                <a:cubicBezTo>
                  <a:pt x="658178" y="573183"/>
                  <a:pt x="683038" y="586423"/>
                  <a:pt x="707898" y="597377"/>
                </a:cubicBezTo>
                <a:cubicBezTo>
                  <a:pt x="738378" y="610902"/>
                  <a:pt x="770954" y="616998"/>
                  <a:pt x="809530" y="607568"/>
                </a:cubicBezTo>
                <a:cubicBezTo>
                  <a:pt x="749141" y="591947"/>
                  <a:pt x="703993" y="562420"/>
                  <a:pt x="674656" y="510699"/>
                </a:cubicBezTo>
                <a:cubicBezTo>
                  <a:pt x="658654" y="523748"/>
                  <a:pt x="641985" y="523177"/>
                  <a:pt x="625697" y="517652"/>
                </a:cubicBezTo>
                <a:cubicBezTo>
                  <a:pt x="605981" y="510985"/>
                  <a:pt x="586740" y="502889"/>
                  <a:pt x="567595" y="494792"/>
                </a:cubicBezTo>
                <a:cubicBezTo>
                  <a:pt x="529590" y="478886"/>
                  <a:pt x="490728" y="470218"/>
                  <a:pt x="449104" y="475266"/>
                </a:cubicBezTo>
                <a:cubicBezTo>
                  <a:pt x="394621" y="481934"/>
                  <a:pt x="350520" y="508604"/>
                  <a:pt x="310325" y="543846"/>
                </a:cubicBezTo>
                <a:cubicBezTo>
                  <a:pt x="271653" y="577565"/>
                  <a:pt x="233267" y="611950"/>
                  <a:pt x="181070" y="625094"/>
                </a:cubicBezTo>
                <a:close/>
                <a:moveTo>
                  <a:pt x="147923" y="609092"/>
                </a:moveTo>
                <a:cubicBezTo>
                  <a:pt x="155258" y="608140"/>
                  <a:pt x="162592" y="607664"/>
                  <a:pt x="169831" y="606140"/>
                </a:cubicBezTo>
                <a:cubicBezTo>
                  <a:pt x="204597" y="598901"/>
                  <a:pt x="233934" y="581184"/>
                  <a:pt x="260890" y="558705"/>
                </a:cubicBezTo>
                <a:cubicBezTo>
                  <a:pt x="284702" y="538798"/>
                  <a:pt x="307658" y="517748"/>
                  <a:pt x="332708" y="499555"/>
                </a:cubicBezTo>
                <a:cubicBezTo>
                  <a:pt x="406337" y="446120"/>
                  <a:pt x="485870" y="438881"/>
                  <a:pt x="569786" y="472313"/>
                </a:cubicBezTo>
                <a:cubicBezTo>
                  <a:pt x="593027" y="481553"/>
                  <a:pt x="616077" y="491268"/>
                  <a:pt x="639794" y="498983"/>
                </a:cubicBezTo>
                <a:cubicBezTo>
                  <a:pt x="644747" y="500603"/>
                  <a:pt x="655892" y="496316"/>
                  <a:pt x="657606" y="492125"/>
                </a:cubicBezTo>
                <a:cubicBezTo>
                  <a:pt x="661702" y="482219"/>
                  <a:pt x="640747" y="456502"/>
                  <a:pt x="630269" y="456883"/>
                </a:cubicBezTo>
                <a:cubicBezTo>
                  <a:pt x="626840" y="456978"/>
                  <a:pt x="623506" y="460407"/>
                  <a:pt x="620173" y="462312"/>
                </a:cubicBezTo>
                <a:cubicBezTo>
                  <a:pt x="621792" y="465074"/>
                  <a:pt x="623316" y="467932"/>
                  <a:pt x="625126" y="470599"/>
                </a:cubicBezTo>
                <a:cubicBezTo>
                  <a:pt x="627602" y="474218"/>
                  <a:pt x="630269" y="477743"/>
                  <a:pt x="632841" y="481362"/>
                </a:cubicBezTo>
                <a:cubicBezTo>
                  <a:pt x="627983" y="482600"/>
                  <a:pt x="622840" y="485363"/>
                  <a:pt x="618173" y="484696"/>
                </a:cubicBezTo>
                <a:cubicBezTo>
                  <a:pt x="602171" y="482124"/>
                  <a:pt x="595027" y="463836"/>
                  <a:pt x="604266" y="450025"/>
                </a:cubicBezTo>
                <a:cubicBezTo>
                  <a:pt x="607314" y="445548"/>
                  <a:pt x="611315" y="441643"/>
                  <a:pt x="613601" y="438881"/>
                </a:cubicBezTo>
                <a:cubicBezTo>
                  <a:pt x="592741" y="425641"/>
                  <a:pt x="571310" y="412020"/>
                  <a:pt x="549974" y="398495"/>
                </a:cubicBezTo>
                <a:cubicBezTo>
                  <a:pt x="526637" y="426689"/>
                  <a:pt x="504730" y="437452"/>
                  <a:pt x="467678" y="436785"/>
                </a:cubicBezTo>
                <a:cubicBezTo>
                  <a:pt x="451676" y="436499"/>
                  <a:pt x="435578" y="434213"/>
                  <a:pt x="419767" y="431546"/>
                </a:cubicBezTo>
                <a:cubicBezTo>
                  <a:pt x="369094" y="422974"/>
                  <a:pt x="323183" y="432785"/>
                  <a:pt x="285369" y="468599"/>
                </a:cubicBezTo>
                <a:cubicBezTo>
                  <a:pt x="267367" y="485648"/>
                  <a:pt x="251174" y="505175"/>
                  <a:pt x="236506" y="525368"/>
                </a:cubicBezTo>
                <a:cubicBezTo>
                  <a:pt x="212312" y="558800"/>
                  <a:pt x="188690" y="592328"/>
                  <a:pt x="147923" y="609092"/>
                </a:cubicBezTo>
                <a:close/>
                <a:moveTo>
                  <a:pt x="1570863" y="543941"/>
                </a:moveTo>
                <a:cubicBezTo>
                  <a:pt x="1597914" y="529654"/>
                  <a:pt x="1626299" y="514604"/>
                  <a:pt x="1652397" y="500793"/>
                </a:cubicBezTo>
                <a:cubicBezTo>
                  <a:pt x="1626203" y="493268"/>
                  <a:pt x="1599248" y="485648"/>
                  <a:pt x="1574006" y="478409"/>
                </a:cubicBezTo>
                <a:cubicBezTo>
                  <a:pt x="1572959" y="499745"/>
                  <a:pt x="1571911" y="522510"/>
                  <a:pt x="1570863" y="543941"/>
                </a:cubicBezTo>
                <a:close/>
                <a:moveTo>
                  <a:pt x="1798606" y="462026"/>
                </a:moveTo>
                <a:cubicBezTo>
                  <a:pt x="1827181" y="463550"/>
                  <a:pt x="1859947" y="462788"/>
                  <a:pt x="1891856" y="467646"/>
                </a:cubicBezTo>
                <a:cubicBezTo>
                  <a:pt x="1923860" y="472504"/>
                  <a:pt x="1955006" y="482791"/>
                  <a:pt x="1984629" y="490220"/>
                </a:cubicBezTo>
                <a:cubicBezTo>
                  <a:pt x="1933004" y="445548"/>
                  <a:pt x="1854518" y="434213"/>
                  <a:pt x="1798606" y="462026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A3ED789-6610-4ACA-B330-E925245D64CC}"/>
              </a:ext>
            </a:extLst>
          </p:cNvPr>
          <p:cNvSpPr/>
          <p:nvPr/>
        </p:nvSpPr>
        <p:spPr>
          <a:xfrm>
            <a:off x="4108547" y="4117007"/>
            <a:ext cx="3667992" cy="1329896"/>
          </a:xfrm>
          <a:custGeom>
            <a:avLst/>
            <a:gdLst>
              <a:gd name="connsiteX0" fmla="*/ 1633411 w 3667992"/>
              <a:gd name="connsiteY0" fmla="*/ 1073799 h 1329896"/>
              <a:gd name="connsiteX1" fmla="*/ 1791102 w 3667992"/>
              <a:gd name="connsiteY1" fmla="*/ 1107467 h 1329896"/>
              <a:gd name="connsiteX2" fmla="*/ 1957544 w 3667992"/>
              <a:gd name="connsiteY2" fmla="*/ 1102712 h 1329896"/>
              <a:gd name="connsiteX3" fmla="*/ 1985696 w 3667992"/>
              <a:gd name="connsiteY3" fmla="*/ 1103855 h 1329896"/>
              <a:gd name="connsiteX4" fmla="*/ 1914174 w 3667992"/>
              <a:gd name="connsiteY4" fmla="*/ 1167007 h 1329896"/>
              <a:gd name="connsiteX5" fmla="*/ 1927870 w 3667992"/>
              <a:gd name="connsiteY5" fmla="*/ 1234344 h 1329896"/>
              <a:gd name="connsiteX6" fmla="*/ 2006811 w 3667992"/>
              <a:gd name="connsiteY6" fmla="*/ 1245376 h 1329896"/>
              <a:gd name="connsiteX7" fmla="*/ 2035343 w 3667992"/>
              <a:gd name="connsiteY7" fmla="*/ 1191925 h 1329896"/>
              <a:gd name="connsiteX8" fmla="*/ 2001675 w 3667992"/>
              <a:gd name="connsiteY8" fmla="*/ 1165865 h 1329896"/>
              <a:gd name="connsiteX9" fmla="*/ 1992544 w 3667992"/>
              <a:gd name="connsiteY9" fmla="*/ 1176136 h 1329896"/>
              <a:gd name="connsiteX10" fmla="*/ 2007951 w 3667992"/>
              <a:gd name="connsiteY10" fmla="*/ 1208093 h 1329896"/>
              <a:gd name="connsiteX11" fmla="*/ 1950506 w 3667992"/>
              <a:gd name="connsiteY11" fmla="*/ 1205241 h 1329896"/>
              <a:gd name="connsiteX12" fmla="*/ 1968196 w 3667992"/>
              <a:gd name="connsiteY12" fmla="*/ 1150837 h 1329896"/>
              <a:gd name="connsiteX13" fmla="*/ 2055126 w 3667992"/>
              <a:gd name="connsiteY13" fmla="*/ 1155403 h 1329896"/>
              <a:gd name="connsiteX14" fmla="*/ 2059122 w 3667992"/>
              <a:gd name="connsiteY14" fmla="*/ 1237769 h 1329896"/>
              <a:gd name="connsiteX15" fmla="*/ 1939664 w 3667992"/>
              <a:gd name="connsiteY15" fmla="*/ 1296736 h 1329896"/>
              <a:gd name="connsiteX16" fmla="*/ 1633411 w 3667992"/>
              <a:gd name="connsiteY16" fmla="*/ 1073799 h 1329896"/>
              <a:gd name="connsiteX17" fmla="*/ 3405917 w 3667992"/>
              <a:gd name="connsiteY17" fmla="*/ 918865 h 1329896"/>
              <a:gd name="connsiteX18" fmla="*/ 3609784 w 3667992"/>
              <a:gd name="connsiteY18" fmla="*/ 963851 h 1329896"/>
              <a:gd name="connsiteX19" fmla="*/ 3630327 w 3667992"/>
              <a:gd name="connsiteY19" fmla="*/ 973742 h 1329896"/>
              <a:gd name="connsiteX20" fmla="*/ 3412909 w 3667992"/>
              <a:gd name="connsiteY20" fmla="*/ 964233 h 1329896"/>
              <a:gd name="connsiteX21" fmla="*/ 2905784 w 3667992"/>
              <a:gd name="connsiteY21" fmla="*/ 1170620 h 1329896"/>
              <a:gd name="connsiteX22" fmla="*/ 2814670 w 3667992"/>
              <a:gd name="connsiteY22" fmla="*/ 1250891 h 1329896"/>
              <a:gd name="connsiteX23" fmla="*/ 2414829 w 3667992"/>
              <a:gd name="connsiteY23" fmla="*/ 1286083 h 1329896"/>
              <a:gd name="connsiteX24" fmla="*/ 2386677 w 3667992"/>
              <a:gd name="connsiteY24" fmla="*/ 1267251 h 1329896"/>
              <a:gd name="connsiteX25" fmla="*/ 2512032 w 3667992"/>
              <a:gd name="connsiteY25" fmla="*/ 1159017 h 1329896"/>
              <a:gd name="connsiteX26" fmla="*/ 2729642 w 3667992"/>
              <a:gd name="connsiteY26" fmla="*/ 1206760 h 1329896"/>
              <a:gd name="connsiteX27" fmla="*/ 2802496 w 3667992"/>
              <a:gd name="connsiteY27" fmla="*/ 1158825 h 1329896"/>
              <a:gd name="connsiteX28" fmla="*/ 3198910 w 3667992"/>
              <a:gd name="connsiteY28" fmla="*/ 937792 h 1329896"/>
              <a:gd name="connsiteX29" fmla="*/ 3405917 w 3667992"/>
              <a:gd name="connsiteY29" fmla="*/ 918865 h 1329896"/>
              <a:gd name="connsiteX30" fmla="*/ 2847957 w 3667992"/>
              <a:gd name="connsiteY30" fmla="*/ 918009 h 1329896"/>
              <a:gd name="connsiteX31" fmla="*/ 3004508 w 3667992"/>
              <a:gd name="connsiteY31" fmla="*/ 962711 h 1329896"/>
              <a:gd name="connsiteX32" fmla="*/ 2841681 w 3667992"/>
              <a:gd name="connsiteY32" fmla="*/ 1048880 h 1329896"/>
              <a:gd name="connsiteX33" fmla="*/ 2847957 w 3667992"/>
              <a:gd name="connsiteY33" fmla="*/ 918009 h 1329896"/>
              <a:gd name="connsiteX34" fmla="*/ 662843 w 3667992"/>
              <a:gd name="connsiteY34" fmla="*/ 909106 h 1329896"/>
              <a:gd name="connsiteX35" fmla="*/ 838106 w 3667992"/>
              <a:gd name="connsiteY35" fmla="*/ 950727 h 1329896"/>
              <a:gd name="connsiteX36" fmla="*/ 954138 w 3667992"/>
              <a:gd name="connsiteY36" fmla="*/ 996380 h 1329896"/>
              <a:gd name="connsiteX37" fmla="*/ 1051912 w 3667992"/>
              <a:gd name="connsiteY37" fmla="*/ 982494 h 1329896"/>
              <a:gd name="connsiteX38" fmla="*/ 1321262 w 3667992"/>
              <a:gd name="connsiteY38" fmla="*/ 1175947 h 1329896"/>
              <a:gd name="connsiteX39" fmla="*/ 1118298 w 3667992"/>
              <a:gd name="connsiteY39" fmla="*/ 1155593 h 1329896"/>
              <a:gd name="connsiteX40" fmla="*/ 976585 w 3667992"/>
              <a:gd name="connsiteY40" fmla="*/ 1073800 h 1329896"/>
              <a:gd name="connsiteX41" fmla="*/ 565713 w 3667992"/>
              <a:gd name="connsiteY41" fmla="*/ 1019016 h 1329896"/>
              <a:gd name="connsiteX42" fmla="*/ 280574 w 3667992"/>
              <a:gd name="connsiteY42" fmla="*/ 1150458 h 1329896"/>
              <a:gd name="connsiteX43" fmla="*/ 66197 w 3667992"/>
              <a:gd name="connsiteY43" fmla="*/ 1210947 h 1329896"/>
              <a:gd name="connsiteX44" fmla="*/ 324323 w 3667992"/>
              <a:gd name="connsiteY44" fmla="*/ 1048691 h 1329896"/>
              <a:gd name="connsiteX45" fmla="*/ 601474 w 3667992"/>
              <a:gd name="connsiteY45" fmla="*/ 911733 h 1329896"/>
              <a:gd name="connsiteX46" fmla="*/ 662843 w 3667992"/>
              <a:gd name="connsiteY46" fmla="*/ 909106 h 1329896"/>
              <a:gd name="connsiteX47" fmla="*/ 3460667 w 3667992"/>
              <a:gd name="connsiteY47" fmla="*/ 856435 h 1329896"/>
              <a:gd name="connsiteX48" fmla="*/ 3667992 w 3667992"/>
              <a:gd name="connsiteY48" fmla="*/ 941407 h 1329896"/>
              <a:gd name="connsiteX49" fmla="*/ 3482720 w 3667992"/>
              <a:gd name="connsiteY49" fmla="*/ 896324 h 1329896"/>
              <a:gd name="connsiteX50" fmla="*/ 3296495 w 3667992"/>
              <a:gd name="connsiteY50" fmla="*/ 885292 h 1329896"/>
              <a:gd name="connsiteX51" fmla="*/ 3387150 w 3667992"/>
              <a:gd name="connsiteY51" fmla="*/ 858215 h 1329896"/>
              <a:gd name="connsiteX52" fmla="*/ 3460667 w 3667992"/>
              <a:gd name="connsiteY52" fmla="*/ 856435 h 1329896"/>
              <a:gd name="connsiteX53" fmla="*/ 803295 w 3667992"/>
              <a:gd name="connsiteY53" fmla="*/ 758415 h 1329896"/>
              <a:gd name="connsiteX54" fmla="*/ 930361 w 3667992"/>
              <a:gd name="connsiteY54" fmla="*/ 839257 h 1329896"/>
              <a:gd name="connsiteX55" fmla="*/ 911719 w 3667992"/>
              <a:gd name="connsiteY55" fmla="*/ 861515 h 1329896"/>
              <a:gd name="connsiteX56" fmla="*/ 939492 w 3667992"/>
              <a:gd name="connsiteY56" fmla="*/ 930754 h 1329896"/>
              <a:gd name="connsiteX57" fmla="*/ 968784 w 3667992"/>
              <a:gd name="connsiteY57" fmla="*/ 924096 h 1329896"/>
              <a:gd name="connsiteX58" fmla="*/ 953377 w 3667992"/>
              <a:gd name="connsiteY58" fmla="*/ 902602 h 1329896"/>
              <a:gd name="connsiteX59" fmla="*/ 943486 w 3667992"/>
              <a:gd name="connsiteY59" fmla="*/ 886052 h 1329896"/>
              <a:gd name="connsiteX60" fmla="*/ 963650 w 3667992"/>
              <a:gd name="connsiteY60" fmla="*/ 875208 h 1329896"/>
              <a:gd name="connsiteX61" fmla="*/ 1018241 w 3667992"/>
              <a:gd name="connsiteY61" fmla="*/ 945590 h 1329896"/>
              <a:gd name="connsiteX62" fmla="*/ 982672 w 3667992"/>
              <a:gd name="connsiteY62" fmla="*/ 959286 h 1329896"/>
              <a:gd name="connsiteX63" fmla="*/ 842861 w 3667992"/>
              <a:gd name="connsiteY63" fmla="*/ 906025 h 1329896"/>
              <a:gd name="connsiteX64" fmla="*/ 369406 w 3667992"/>
              <a:gd name="connsiteY64" fmla="*/ 960428 h 1329896"/>
              <a:gd name="connsiteX65" fmla="*/ 225980 w 3667992"/>
              <a:gd name="connsiteY65" fmla="*/ 1078554 h 1329896"/>
              <a:gd name="connsiteX66" fmla="*/ 44131 w 3667992"/>
              <a:gd name="connsiteY66" fmla="*/ 1173282 h 1329896"/>
              <a:gd name="connsiteX67" fmla="*/ 0 w 3667992"/>
              <a:gd name="connsiteY67" fmla="*/ 1178989 h 1329896"/>
              <a:gd name="connsiteX68" fmla="*/ 177284 w 3667992"/>
              <a:gd name="connsiteY68" fmla="*/ 1011786 h 1329896"/>
              <a:gd name="connsiteX69" fmla="*/ 274866 w 3667992"/>
              <a:gd name="connsiteY69" fmla="*/ 898416 h 1329896"/>
              <a:gd name="connsiteX70" fmla="*/ 543265 w 3667992"/>
              <a:gd name="connsiteY70" fmla="*/ 824421 h 1329896"/>
              <a:gd name="connsiteX71" fmla="*/ 638946 w 3667992"/>
              <a:gd name="connsiteY71" fmla="*/ 834884 h 1329896"/>
              <a:gd name="connsiteX72" fmla="*/ 803295 w 3667992"/>
              <a:gd name="connsiteY72" fmla="*/ 758415 h 1329896"/>
              <a:gd name="connsiteX73" fmla="*/ 1687789 w 3667992"/>
              <a:gd name="connsiteY73" fmla="*/ 107129 h 1329896"/>
              <a:gd name="connsiteX74" fmla="*/ 1806890 w 3667992"/>
              <a:gd name="connsiteY74" fmla="*/ 133546 h 1329896"/>
              <a:gd name="connsiteX75" fmla="*/ 1885260 w 3667992"/>
              <a:gd name="connsiteY75" fmla="*/ 272976 h 1329896"/>
              <a:gd name="connsiteX76" fmla="*/ 1786726 w 3667992"/>
              <a:gd name="connsiteY76" fmla="*/ 462055 h 1329896"/>
              <a:gd name="connsiteX77" fmla="*/ 1623901 w 3667992"/>
              <a:gd name="connsiteY77" fmla="*/ 424201 h 1329896"/>
              <a:gd name="connsiteX78" fmla="*/ 1667460 w 3667992"/>
              <a:gd name="connsiteY78" fmla="*/ 263274 h 1329896"/>
              <a:gd name="connsiteX79" fmla="*/ 1732135 w 3667992"/>
              <a:gd name="connsiteY79" fmla="*/ 249770 h 1329896"/>
              <a:gd name="connsiteX80" fmla="*/ 1790341 w 3667992"/>
              <a:gd name="connsiteY80" fmla="*/ 295041 h 1329896"/>
              <a:gd name="connsiteX81" fmla="*/ 1767704 w 3667992"/>
              <a:gd name="connsiteY81" fmla="*/ 361998 h 1329896"/>
              <a:gd name="connsiteX82" fmla="*/ 1730231 w 3667992"/>
              <a:gd name="connsiteY82" fmla="*/ 389390 h 1329896"/>
              <a:gd name="connsiteX83" fmla="*/ 1709308 w 3667992"/>
              <a:gd name="connsiteY83" fmla="*/ 416021 h 1329896"/>
              <a:gd name="connsiteX84" fmla="*/ 1823058 w 3667992"/>
              <a:gd name="connsiteY84" fmla="*/ 350396 h 1329896"/>
              <a:gd name="connsiteX85" fmla="*/ 1799092 w 3667992"/>
              <a:gd name="connsiteY85" fmla="*/ 236454 h 1329896"/>
              <a:gd name="connsiteX86" fmla="*/ 1581671 w 3667992"/>
              <a:gd name="connsiteY86" fmla="*/ 295613 h 1329896"/>
              <a:gd name="connsiteX87" fmla="*/ 1631889 w 3667992"/>
              <a:gd name="connsiteY87" fmla="*/ 492679 h 1329896"/>
              <a:gd name="connsiteX88" fmla="*/ 1841130 w 3667992"/>
              <a:gd name="connsiteY88" fmla="*/ 473847 h 1329896"/>
              <a:gd name="connsiteX89" fmla="*/ 1926158 w 3667992"/>
              <a:gd name="connsiteY89" fmla="*/ 274879 h 1329896"/>
              <a:gd name="connsiteX90" fmla="*/ 1946702 w 3667992"/>
              <a:gd name="connsiteY90" fmla="*/ 230557 h 1329896"/>
              <a:gd name="connsiteX91" fmla="*/ 2375454 w 3667992"/>
              <a:gd name="connsiteY91" fmla="*/ 221426 h 1329896"/>
              <a:gd name="connsiteX92" fmla="*/ 2484069 w 3667992"/>
              <a:gd name="connsiteY92" fmla="*/ 510940 h 1329896"/>
              <a:gd name="connsiteX93" fmla="*/ 2326189 w 3667992"/>
              <a:gd name="connsiteY93" fmla="*/ 650560 h 1329896"/>
              <a:gd name="connsiteX94" fmla="*/ 2241730 w 3667992"/>
              <a:gd name="connsiteY94" fmla="*/ 634773 h 1329896"/>
              <a:gd name="connsiteX95" fmla="*/ 2236403 w 3667992"/>
              <a:gd name="connsiteY95" fmla="*/ 548223 h 1329896"/>
              <a:gd name="connsiteX96" fmla="*/ 2244204 w 3667992"/>
              <a:gd name="connsiteY96" fmla="*/ 537190 h 1329896"/>
              <a:gd name="connsiteX97" fmla="*/ 2186567 w 3667992"/>
              <a:gd name="connsiteY97" fmla="*/ 546320 h 1329896"/>
              <a:gd name="connsiteX98" fmla="*/ 2224992 w 3667992"/>
              <a:gd name="connsiteY98" fmla="*/ 669392 h 1329896"/>
              <a:gd name="connsiteX99" fmla="*/ 2350535 w 3667992"/>
              <a:gd name="connsiteY99" fmla="*/ 697734 h 1329896"/>
              <a:gd name="connsiteX100" fmla="*/ 2410454 w 3667992"/>
              <a:gd name="connsiteY100" fmla="*/ 858471 h 1329896"/>
              <a:gd name="connsiteX101" fmla="*/ 2586598 w 3667992"/>
              <a:gd name="connsiteY101" fmla="*/ 910400 h 1329896"/>
              <a:gd name="connsiteX102" fmla="*/ 2718419 w 3667992"/>
              <a:gd name="connsiteY102" fmla="*/ 787899 h 1329896"/>
              <a:gd name="connsiteX103" fmla="*/ 2636055 w 3667992"/>
              <a:gd name="connsiteY103" fmla="*/ 658740 h 1329896"/>
              <a:gd name="connsiteX104" fmla="*/ 2531244 w 3667992"/>
              <a:gd name="connsiteY104" fmla="*/ 680805 h 1329896"/>
              <a:gd name="connsiteX105" fmla="*/ 2509939 w 3667992"/>
              <a:gd name="connsiteY105" fmla="*/ 715806 h 1329896"/>
              <a:gd name="connsiteX106" fmla="*/ 2517929 w 3667992"/>
              <a:gd name="connsiteY106" fmla="*/ 740535 h 1329896"/>
              <a:gd name="connsiteX107" fmla="*/ 2539613 w 3667992"/>
              <a:gd name="connsiteY107" fmla="*/ 728169 h 1329896"/>
              <a:gd name="connsiteX108" fmla="*/ 2624070 w 3667992"/>
              <a:gd name="connsiteY108" fmla="*/ 693550 h 1329896"/>
              <a:gd name="connsiteX109" fmla="*/ 2683229 w 3667992"/>
              <a:gd name="connsiteY109" fmla="*/ 778768 h 1329896"/>
              <a:gd name="connsiteX110" fmla="*/ 2545129 w 3667992"/>
              <a:gd name="connsiteY110" fmla="*/ 878443 h 1329896"/>
              <a:gd name="connsiteX111" fmla="*/ 2398090 w 3667992"/>
              <a:gd name="connsiteY111" fmla="*/ 765262 h 1329896"/>
              <a:gd name="connsiteX112" fmla="*/ 2385345 w 3667992"/>
              <a:gd name="connsiteY112" fmla="*/ 676621 h 1329896"/>
              <a:gd name="connsiteX113" fmla="*/ 2534287 w 3667992"/>
              <a:gd name="connsiteY113" fmla="*/ 460533 h 1329896"/>
              <a:gd name="connsiteX114" fmla="*/ 2550647 w 3667992"/>
              <a:gd name="connsiteY114" fmla="*/ 439989 h 1329896"/>
              <a:gd name="connsiteX115" fmla="*/ 2766544 w 3667992"/>
              <a:gd name="connsiteY115" fmla="*/ 403086 h 1329896"/>
              <a:gd name="connsiteX116" fmla="*/ 2922905 w 3667992"/>
              <a:gd name="connsiteY116" fmla="*/ 520832 h 1329896"/>
              <a:gd name="connsiteX117" fmla="*/ 2968176 w 3667992"/>
              <a:gd name="connsiteY117" fmla="*/ 751377 h 1329896"/>
              <a:gd name="connsiteX118" fmla="*/ 2834643 w 3667992"/>
              <a:gd name="connsiteY118" fmla="*/ 868932 h 1329896"/>
              <a:gd name="connsiteX119" fmla="*/ 2812578 w 3667992"/>
              <a:gd name="connsiteY119" fmla="*/ 857710 h 1329896"/>
              <a:gd name="connsiteX120" fmla="*/ 2809534 w 3667992"/>
              <a:gd name="connsiteY120" fmla="*/ 747191 h 1329896"/>
              <a:gd name="connsiteX121" fmla="*/ 2837305 w 3667992"/>
              <a:gd name="connsiteY121" fmla="*/ 722843 h 1329896"/>
              <a:gd name="connsiteX122" fmla="*/ 2879154 w 3667992"/>
              <a:gd name="connsiteY122" fmla="*/ 733687 h 1329896"/>
              <a:gd name="connsiteX123" fmla="*/ 2860323 w 3667992"/>
              <a:gd name="connsiteY123" fmla="*/ 770017 h 1329896"/>
              <a:gd name="connsiteX124" fmla="*/ 2847388 w 3667992"/>
              <a:gd name="connsiteY124" fmla="*/ 784284 h 1329896"/>
              <a:gd name="connsiteX125" fmla="*/ 2900839 w 3667992"/>
              <a:gd name="connsiteY125" fmla="*/ 776486 h 1329896"/>
              <a:gd name="connsiteX126" fmla="*/ 2898367 w 3667992"/>
              <a:gd name="connsiteY126" fmla="*/ 704964 h 1329896"/>
              <a:gd name="connsiteX127" fmla="*/ 2782904 w 3667992"/>
              <a:gd name="connsiteY127" fmla="*/ 723796 h 1329896"/>
              <a:gd name="connsiteX128" fmla="*/ 2788801 w 3667992"/>
              <a:gd name="connsiteY128" fmla="*/ 887574 h 1329896"/>
              <a:gd name="connsiteX129" fmla="*/ 2761218 w 3667992"/>
              <a:gd name="connsiteY129" fmla="*/ 1092060 h 1329896"/>
              <a:gd name="connsiteX130" fmla="*/ 2555973 w 3667992"/>
              <a:gd name="connsiteY130" fmla="*/ 1108607 h 1329896"/>
              <a:gd name="connsiteX131" fmla="*/ 2532765 w 3667992"/>
              <a:gd name="connsiteY131" fmla="*/ 1092060 h 1329896"/>
              <a:gd name="connsiteX132" fmla="*/ 2498147 w 3667992"/>
              <a:gd name="connsiteY132" fmla="*/ 1017113 h 1329896"/>
              <a:gd name="connsiteX133" fmla="*/ 2595728 w 3667992"/>
              <a:gd name="connsiteY133" fmla="*/ 965944 h 1329896"/>
              <a:gd name="connsiteX134" fmla="*/ 2631108 w 3667992"/>
              <a:gd name="connsiteY134" fmla="*/ 1001895 h 1329896"/>
              <a:gd name="connsiteX135" fmla="*/ 2610756 w 3667992"/>
              <a:gd name="connsiteY135" fmla="*/ 1004367 h 1329896"/>
              <a:gd name="connsiteX136" fmla="*/ 2572521 w 3667992"/>
              <a:gd name="connsiteY136" fmla="*/ 1013308 h 1329896"/>
              <a:gd name="connsiteX137" fmla="*/ 2605620 w 3667992"/>
              <a:gd name="connsiteY137" fmla="*/ 1042603 h 1329896"/>
              <a:gd name="connsiteX138" fmla="*/ 2659071 w 3667992"/>
              <a:gd name="connsiteY138" fmla="*/ 1027004 h 1329896"/>
              <a:gd name="connsiteX139" fmla="*/ 2658689 w 3667992"/>
              <a:gd name="connsiteY139" fmla="*/ 974504 h 1329896"/>
              <a:gd name="connsiteX140" fmla="*/ 2567195 w 3667992"/>
              <a:gd name="connsiteY140" fmla="*/ 926568 h 1329896"/>
              <a:gd name="connsiteX141" fmla="*/ 2493581 w 3667992"/>
              <a:gd name="connsiteY141" fmla="*/ 959667 h 1329896"/>
              <a:gd name="connsiteX142" fmla="*/ 2489967 w 3667992"/>
              <a:gd name="connsiteY142" fmla="*/ 1115455 h 1329896"/>
              <a:gd name="connsiteX143" fmla="*/ 2325618 w 3667992"/>
              <a:gd name="connsiteY143" fmla="*/ 1237577 h 1329896"/>
              <a:gd name="connsiteX144" fmla="*/ 2208061 w 3667992"/>
              <a:gd name="connsiteY144" fmla="*/ 1203337 h 1329896"/>
              <a:gd name="connsiteX145" fmla="*/ 2191893 w 3667992"/>
              <a:gd name="connsiteY145" fmla="*/ 1087113 h 1329896"/>
              <a:gd name="connsiteX146" fmla="*/ 2293661 w 3667992"/>
              <a:gd name="connsiteY146" fmla="*/ 960428 h 1329896"/>
              <a:gd name="connsiteX147" fmla="*/ 2344068 w 3667992"/>
              <a:gd name="connsiteY147" fmla="*/ 959857 h 1329896"/>
              <a:gd name="connsiteX148" fmla="*/ 2358525 w 3667992"/>
              <a:gd name="connsiteY148" fmla="*/ 999802 h 1329896"/>
              <a:gd name="connsiteX149" fmla="*/ 2307928 w 3667992"/>
              <a:gd name="connsiteY149" fmla="*/ 1022628 h 1329896"/>
              <a:gd name="connsiteX150" fmla="*/ 2274257 w 3667992"/>
              <a:gd name="connsiteY150" fmla="*/ 1031379 h 1329896"/>
              <a:gd name="connsiteX151" fmla="*/ 2302602 w 3667992"/>
              <a:gd name="connsiteY151" fmla="*/ 1056868 h 1329896"/>
              <a:gd name="connsiteX152" fmla="*/ 2387249 w 3667992"/>
              <a:gd name="connsiteY152" fmla="*/ 1025292 h 1329896"/>
              <a:gd name="connsiteX153" fmla="*/ 2383634 w 3667992"/>
              <a:gd name="connsiteY153" fmla="*/ 944450 h 1329896"/>
              <a:gd name="connsiteX154" fmla="*/ 2305453 w 3667992"/>
              <a:gd name="connsiteY154" fmla="*/ 913823 h 1329896"/>
              <a:gd name="connsiteX155" fmla="*/ 2146620 w 3667992"/>
              <a:gd name="connsiteY155" fmla="*/ 1167956 h 1329896"/>
              <a:gd name="connsiteX156" fmla="*/ 2254475 w 3667992"/>
              <a:gd name="connsiteY156" fmla="*/ 1275621 h 1329896"/>
              <a:gd name="connsiteX157" fmla="*/ 2080616 w 3667992"/>
              <a:gd name="connsiteY157" fmla="*/ 1280186 h 1329896"/>
              <a:gd name="connsiteX158" fmla="*/ 2088033 w 3667992"/>
              <a:gd name="connsiteY158" fmla="*/ 1133716 h 1329896"/>
              <a:gd name="connsiteX159" fmla="*/ 1985886 w 3667992"/>
              <a:gd name="connsiteY159" fmla="*/ 1103852 h 1329896"/>
              <a:gd name="connsiteX160" fmla="*/ 2018985 w 3667992"/>
              <a:gd name="connsiteY160" fmla="*/ 1080455 h 1329896"/>
              <a:gd name="connsiteX161" fmla="*/ 2147002 w 3667992"/>
              <a:gd name="connsiteY161" fmla="*/ 880345 h 1329896"/>
              <a:gd name="connsiteX162" fmla="*/ 2026212 w 3667992"/>
              <a:gd name="connsiteY162" fmla="*/ 755371 h 1329896"/>
              <a:gd name="connsiteX163" fmla="*/ 1877841 w 3667992"/>
              <a:gd name="connsiteY163" fmla="*/ 794176 h 1329896"/>
              <a:gd name="connsiteX164" fmla="*/ 1873468 w 3667992"/>
              <a:gd name="connsiteY164" fmla="*/ 761079 h 1329896"/>
              <a:gd name="connsiteX165" fmla="*/ 1828384 w 3667992"/>
              <a:gd name="connsiteY165" fmla="*/ 711811 h 1329896"/>
              <a:gd name="connsiteX166" fmla="*/ 1763331 w 3667992"/>
              <a:gd name="connsiteY166" fmla="*/ 724557 h 1329896"/>
              <a:gd name="connsiteX167" fmla="*/ 1750396 w 3667992"/>
              <a:gd name="connsiteY167" fmla="*/ 753849 h 1329896"/>
              <a:gd name="connsiteX168" fmla="*/ 1770178 w 3667992"/>
              <a:gd name="connsiteY168" fmla="*/ 776486 h 1329896"/>
              <a:gd name="connsiteX169" fmla="*/ 1813928 w 3667992"/>
              <a:gd name="connsiteY169" fmla="*/ 745669 h 1329896"/>
              <a:gd name="connsiteX170" fmla="*/ 1837896 w 3667992"/>
              <a:gd name="connsiteY170" fmla="*/ 774203 h 1329896"/>
              <a:gd name="connsiteX171" fmla="*/ 1808602 w 3667992"/>
              <a:gd name="connsiteY171" fmla="*/ 817192 h 1329896"/>
              <a:gd name="connsiteX172" fmla="*/ 1722433 w 3667992"/>
              <a:gd name="connsiteY172" fmla="*/ 804067 h 1329896"/>
              <a:gd name="connsiteX173" fmla="*/ 1713303 w 3667992"/>
              <a:gd name="connsiteY173" fmla="*/ 708958 h 1329896"/>
              <a:gd name="connsiteX174" fmla="*/ 1731753 w 3667992"/>
              <a:gd name="connsiteY174" fmla="*/ 694501 h 1329896"/>
              <a:gd name="connsiteX175" fmla="*/ 2018985 w 3667992"/>
              <a:gd name="connsiteY175" fmla="*/ 512842 h 1329896"/>
              <a:gd name="connsiteX176" fmla="*/ 2055886 w 3667992"/>
              <a:gd name="connsiteY176" fmla="*/ 470043 h 1329896"/>
              <a:gd name="connsiteX177" fmla="*/ 2046947 w 3667992"/>
              <a:gd name="connsiteY177" fmla="*/ 460341 h 1329896"/>
              <a:gd name="connsiteX178" fmla="*/ 2018414 w 3667992"/>
              <a:gd name="connsiteY178" fmla="*/ 481076 h 1329896"/>
              <a:gd name="connsiteX179" fmla="*/ 1834282 w 3667992"/>
              <a:gd name="connsiteY179" fmla="*/ 616131 h 1329896"/>
              <a:gd name="connsiteX180" fmla="*/ 1641399 w 3667992"/>
              <a:gd name="connsiteY180" fmla="*/ 651892 h 1329896"/>
              <a:gd name="connsiteX181" fmla="*/ 1467160 w 3667992"/>
              <a:gd name="connsiteY181" fmla="*/ 456918 h 1329896"/>
              <a:gd name="connsiteX182" fmla="*/ 1571398 w 3667992"/>
              <a:gd name="connsiteY182" fmla="*/ 160177 h 1329896"/>
              <a:gd name="connsiteX183" fmla="*/ 1687789 w 3667992"/>
              <a:gd name="connsiteY183" fmla="*/ 107129 h 1329896"/>
              <a:gd name="connsiteX184" fmla="*/ 1213904 w 3667992"/>
              <a:gd name="connsiteY184" fmla="*/ 0 h 1329896"/>
              <a:gd name="connsiteX185" fmla="*/ 1505394 w 3667992"/>
              <a:gd name="connsiteY185" fmla="*/ 160175 h 1329896"/>
              <a:gd name="connsiteX186" fmla="*/ 1674308 w 3667992"/>
              <a:gd name="connsiteY186" fmla="*/ 702490 h 1329896"/>
              <a:gd name="connsiteX187" fmla="*/ 1848548 w 3667992"/>
              <a:gd name="connsiteY187" fmla="*/ 844963 h 1329896"/>
              <a:gd name="connsiteX188" fmla="*/ 1857489 w 3667992"/>
              <a:gd name="connsiteY188" fmla="*/ 889476 h 1329896"/>
              <a:gd name="connsiteX189" fmla="*/ 2009664 w 3667992"/>
              <a:gd name="connsiteY189" fmla="*/ 971650 h 1329896"/>
              <a:gd name="connsiteX190" fmla="*/ 2057979 w 3667992"/>
              <a:gd name="connsiteY190" fmla="*/ 892330 h 1329896"/>
              <a:gd name="connsiteX191" fmla="*/ 2036485 w 3667992"/>
              <a:gd name="connsiteY191" fmla="*/ 858659 h 1329896"/>
              <a:gd name="connsiteX192" fmla="*/ 2025641 w 3667992"/>
              <a:gd name="connsiteY192" fmla="*/ 863225 h 1329896"/>
              <a:gd name="connsiteX193" fmla="*/ 2023168 w 3667992"/>
              <a:gd name="connsiteY193" fmla="*/ 889286 h 1329896"/>
              <a:gd name="connsiteX194" fmla="*/ 1956593 w 3667992"/>
              <a:gd name="connsiteY194" fmla="*/ 939504 h 1329896"/>
              <a:gd name="connsiteX195" fmla="*/ 1889825 w 3667992"/>
              <a:gd name="connsiteY195" fmla="*/ 859802 h 1329896"/>
              <a:gd name="connsiteX196" fmla="*/ 1960016 w 3667992"/>
              <a:gd name="connsiteY196" fmla="*/ 795317 h 1329896"/>
              <a:gd name="connsiteX197" fmla="*/ 2031159 w 3667992"/>
              <a:gd name="connsiteY197" fmla="*/ 795317 h 1329896"/>
              <a:gd name="connsiteX198" fmla="*/ 2101538 w 3667992"/>
              <a:gd name="connsiteY198" fmla="*/ 939504 h 1329896"/>
              <a:gd name="connsiteX199" fmla="*/ 1902571 w 3667992"/>
              <a:gd name="connsiteY199" fmla="*/ 1076270 h 1329896"/>
              <a:gd name="connsiteX200" fmla="*/ 1664606 w 3667992"/>
              <a:gd name="connsiteY200" fmla="*/ 1041461 h 1329896"/>
              <a:gd name="connsiteX201" fmla="*/ 1645205 w 3667992"/>
              <a:gd name="connsiteY201" fmla="*/ 1000753 h 1329896"/>
              <a:gd name="connsiteX202" fmla="*/ 1594226 w 3667992"/>
              <a:gd name="connsiteY202" fmla="*/ 822898 h 1329896"/>
              <a:gd name="connsiteX203" fmla="*/ 1397539 w 3667992"/>
              <a:gd name="connsiteY203" fmla="*/ 800643 h 1329896"/>
              <a:gd name="connsiteX204" fmla="*/ 1338381 w 3667992"/>
              <a:gd name="connsiteY204" fmla="*/ 964992 h 1329896"/>
              <a:gd name="connsiteX205" fmla="*/ 1467160 w 3667992"/>
              <a:gd name="connsiteY205" fmla="*/ 1051353 h 1329896"/>
              <a:gd name="connsiteX206" fmla="*/ 1521752 w 3667992"/>
              <a:gd name="connsiteY206" fmla="*/ 950725 h 1329896"/>
              <a:gd name="connsiteX207" fmla="*/ 1455366 w 3667992"/>
              <a:gd name="connsiteY207" fmla="*/ 921812 h 1329896"/>
              <a:gd name="connsiteX208" fmla="*/ 1429116 w 3667992"/>
              <a:gd name="connsiteY208" fmla="*/ 967085 h 1329896"/>
              <a:gd name="connsiteX209" fmla="*/ 1458980 w 3667992"/>
              <a:gd name="connsiteY209" fmla="*/ 958334 h 1329896"/>
              <a:gd name="connsiteX210" fmla="*/ 1486943 w 3667992"/>
              <a:gd name="connsiteY210" fmla="*/ 965563 h 1329896"/>
              <a:gd name="connsiteX211" fmla="*/ 1484279 w 3667992"/>
              <a:gd name="connsiteY211" fmla="*/ 997139 h 1329896"/>
              <a:gd name="connsiteX212" fmla="*/ 1435012 w 3667992"/>
              <a:gd name="connsiteY212" fmla="*/ 1013878 h 1329896"/>
              <a:gd name="connsiteX213" fmla="*/ 1367865 w 3667992"/>
              <a:gd name="connsiteY213" fmla="*/ 908116 h 1329896"/>
              <a:gd name="connsiteX214" fmla="*/ 1446235 w 3667992"/>
              <a:gd name="connsiteY214" fmla="*/ 827463 h 1329896"/>
              <a:gd name="connsiteX215" fmla="*/ 1590801 w 3667992"/>
              <a:gd name="connsiteY215" fmla="*/ 877302 h 1329896"/>
              <a:gd name="connsiteX216" fmla="*/ 1590612 w 3667992"/>
              <a:gd name="connsiteY216" fmla="*/ 1036515 h 1329896"/>
              <a:gd name="connsiteX217" fmla="*/ 1371859 w 3667992"/>
              <a:gd name="connsiteY217" fmla="*/ 1143229 h 1329896"/>
              <a:gd name="connsiteX218" fmla="*/ 1061043 w 3667992"/>
              <a:gd name="connsiteY218" fmla="*/ 892899 h 1329896"/>
              <a:gd name="connsiteX219" fmla="*/ 1055335 w 3667992"/>
              <a:gd name="connsiteY219" fmla="*/ 854855 h 1329896"/>
              <a:gd name="connsiteX220" fmla="*/ 1381750 w 3667992"/>
              <a:gd name="connsiteY220" fmla="*/ 526348 h 1329896"/>
              <a:gd name="connsiteX221" fmla="*/ 1257728 w 3667992"/>
              <a:gd name="connsiteY221" fmla="*/ 278303 h 1329896"/>
              <a:gd name="connsiteX222" fmla="*/ 1049440 w 3667992"/>
              <a:gd name="connsiteY222" fmla="*/ 260992 h 1329896"/>
              <a:gd name="connsiteX223" fmla="*/ 923895 w 3667992"/>
              <a:gd name="connsiteY223" fmla="*/ 582271 h 1329896"/>
              <a:gd name="connsiteX224" fmla="*/ 1230147 w 3667992"/>
              <a:gd name="connsiteY224" fmla="*/ 625641 h 1329896"/>
              <a:gd name="connsiteX225" fmla="*/ 1276750 w 3667992"/>
              <a:gd name="connsiteY225" fmla="*/ 512842 h 1329896"/>
              <a:gd name="connsiteX226" fmla="*/ 1209032 w 3667992"/>
              <a:gd name="connsiteY226" fmla="*/ 433140 h 1329896"/>
              <a:gd name="connsiteX227" fmla="*/ 1137891 w 3667992"/>
              <a:gd name="connsiteY227" fmla="*/ 435612 h 1329896"/>
              <a:gd name="connsiteX228" fmla="*/ 1119630 w 3667992"/>
              <a:gd name="connsiteY228" fmla="*/ 456727 h 1329896"/>
              <a:gd name="connsiteX229" fmla="*/ 1140934 w 3667992"/>
              <a:gd name="connsiteY229" fmla="*/ 470233 h 1329896"/>
              <a:gd name="connsiteX230" fmla="*/ 1194385 w 3667992"/>
              <a:gd name="connsiteY230" fmla="*/ 469852 h 1329896"/>
              <a:gd name="connsiteX231" fmla="*/ 1240419 w 3667992"/>
              <a:gd name="connsiteY231" fmla="*/ 525967 h 1329896"/>
              <a:gd name="connsiteX232" fmla="*/ 1095282 w 3667992"/>
              <a:gd name="connsiteY232" fmla="*/ 663685 h 1329896"/>
              <a:gd name="connsiteX233" fmla="*/ 948433 w 3667992"/>
              <a:gd name="connsiteY233" fmla="*/ 540805 h 1329896"/>
              <a:gd name="connsiteX234" fmla="*/ 1090906 w 3667992"/>
              <a:gd name="connsiteY234" fmla="*/ 284008 h 1329896"/>
              <a:gd name="connsiteX235" fmla="*/ 1143217 w 3667992"/>
              <a:gd name="connsiteY235" fmla="*/ 279063 h 1329896"/>
              <a:gd name="connsiteX236" fmla="*/ 1286262 w 3667992"/>
              <a:gd name="connsiteY236" fmla="*/ 341074 h 1329896"/>
              <a:gd name="connsiteX237" fmla="*/ 1349985 w 3667992"/>
              <a:gd name="connsiteY237" fmla="*/ 500668 h 1329896"/>
              <a:gd name="connsiteX238" fmla="*/ 1209982 w 3667992"/>
              <a:gd name="connsiteY238" fmla="*/ 751376 h 1329896"/>
              <a:gd name="connsiteX239" fmla="*/ 756311 w 3667992"/>
              <a:gd name="connsiteY239" fmla="*/ 598631 h 1329896"/>
              <a:gd name="connsiteX240" fmla="*/ 1089764 w 3667992"/>
              <a:gd name="connsiteY240" fmla="*/ 18844 h 1329896"/>
              <a:gd name="connsiteX241" fmla="*/ 1213904 w 3667992"/>
              <a:gd name="connsiteY241" fmla="*/ 0 h 132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3667992" h="1329896">
                <a:moveTo>
                  <a:pt x="1633411" y="1073799"/>
                </a:moveTo>
                <a:cubicBezTo>
                  <a:pt x="1684010" y="1085212"/>
                  <a:pt x="1736890" y="1102712"/>
                  <a:pt x="1791102" y="1107467"/>
                </a:cubicBezTo>
                <a:cubicBezTo>
                  <a:pt x="1846077" y="1112414"/>
                  <a:pt x="1902000" y="1104616"/>
                  <a:pt x="1957544" y="1102712"/>
                </a:cubicBezTo>
                <a:cubicBezTo>
                  <a:pt x="1966864" y="1102333"/>
                  <a:pt x="1976376" y="1103473"/>
                  <a:pt x="1985696" y="1103855"/>
                </a:cubicBezTo>
                <a:cubicBezTo>
                  <a:pt x="1946320" y="1107467"/>
                  <a:pt x="1919880" y="1129724"/>
                  <a:pt x="1914174" y="1167007"/>
                </a:cubicBezTo>
                <a:cubicBezTo>
                  <a:pt x="1910751" y="1189071"/>
                  <a:pt x="1913793" y="1224452"/>
                  <a:pt x="1927870" y="1234344"/>
                </a:cubicBezTo>
                <a:cubicBezTo>
                  <a:pt x="1947842" y="1248421"/>
                  <a:pt x="1981892" y="1251273"/>
                  <a:pt x="2006811" y="1245376"/>
                </a:cubicBezTo>
                <a:cubicBezTo>
                  <a:pt x="2020507" y="1242142"/>
                  <a:pt x="2030588" y="1211707"/>
                  <a:pt x="2035343" y="1191925"/>
                </a:cubicBezTo>
                <a:cubicBezTo>
                  <a:pt x="2036675" y="1186219"/>
                  <a:pt x="2013467" y="1174806"/>
                  <a:pt x="2001675" y="1165865"/>
                </a:cubicBezTo>
                <a:cubicBezTo>
                  <a:pt x="1998631" y="1169288"/>
                  <a:pt x="1995588" y="1172713"/>
                  <a:pt x="1992544" y="1176136"/>
                </a:cubicBezTo>
                <a:cubicBezTo>
                  <a:pt x="1997299" y="1186029"/>
                  <a:pt x="2002056" y="1195919"/>
                  <a:pt x="2007951" y="1208093"/>
                </a:cubicBezTo>
                <a:cubicBezTo>
                  <a:pt x="1987789" y="1226354"/>
                  <a:pt x="1965724" y="1226925"/>
                  <a:pt x="1950506" y="1205241"/>
                </a:cubicBezTo>
                <a:cubicBezTo>
                  <a:pt x="1935668" y="1183936"/>
                  <a:pt x="1948795" y="1164154"/>
                  <a:pt x="1968196" y="1150837"/>
                </a:cubicBezTo>
                <a:cubicBezTo>
                  <a:pt x="1992734" y="1133908"/>
                  <a:pt x="2037056" y="1136001"/>
                  <a:pt x="2055126" y="1155403"/>
                </a:cubicBezTo>
                <a:cubicBezTo>
                  <a:pt x="2079094" y="1181083"/>
                  <a:pt x="2076430" y="1210567"/>
                  <a:pt x="2059122" y="1237769"/>
                </a:cubicBezTo>
                <a:cubicBezTo>
                  <a:pt x="2031730" y="1281139"/>
                  <a:pt x="1987789" y="1299969"/>
                  <a:pt x="1939664" y="1296736"/>
                </a:cubicBezTo>
                <a:cubicBezTo>
                  <a:pt x="1830859" y="1289317"/>
                  <a:pt x="1678113" y="1205241"/>
                  <a:pt x="1633411" y="1073799"/>
                </a:cubicBezTo>
                <a:close/>
                <a:moveTo>
                  <a:pt x="3405917" y="918865"/>
                </a:moveTo>
                <a:cubicBezTo>
                  <a:pt x="3474586" y="922716"/>
                  <a:pt x="3542732" y="937221"/>
                  <a:pt x="3609784" y="963851"/>
                </a:cubicBezTo>
                <a:cubicBezTo>
                  <a:pt x="3617013" y="966705"/>
                  <a:pt x="3623861" y="970509"/>
                  <a:pt x="3630327" y="973742"/>
                </a:cubicBezTo>
                <a:cubicBezTo>
                  <a:pt x="3557665" y="970320"/>
                  <a:pt x="3485192" y="963472"/>
                  <a:pt x="3412909" y="964233"/>
                </a:cubicBezTo>
                <a:cubicBezTo>
                  <a:pt x="3217171" y="965944"/>
                  <a:pt x="3041980" y="1019776"/>
                  <a:pt x="2905784" y="1170620"/>
                </a:cubicBezTo>
                <a:cubicBezTo>
                  <a:pt x="2878773" y="1200483"/>
                  <a:pt x="2846435" y="1225782"/>
                  <a:pt x="2814670" y="1250891"/>
                </a:cubicBezTo>
                <a:cubicBezTo>
                  <a:pt x="2700158" y="1341435"/>
                  <a:pt x="2535237" y="1355512"/>
                  <a:pt x="2414829" y="1286083"/>
                </a:cubicBezTo>
                <a:cubicBezTo>
                  <a:pt x="2404748" y="1279996"/>
                  <a:pt x="2395426" y="1273148"/>
                  <a:pt x="2386677" y="1267251"/>
                </a:cubicBezTo>
                <a:cubicBezTo>
                  <a:pt x="2430618" y="1229397"/>
                  <a:pt x="2470753" y="1194586"/>
                  <a:pt x="2512032" y="1159017"/>
                </a:cubicBezTo>
                <a:cubicBezTo>
                  <a:pt x="2572141" y="1227114"/>
                  <a:pt x="2648797" y="1232822"/>
                  <a:pt x="2729642" y="1206760"/>
                </a:cubicBezTo>
                <a:cubicBezTo>
                  <a:pt x="2756652" y="1198011"/>
                  <a:pt x="2786516" y="1181082"/>
                  <a:pt x="2802496" y="1158825"/>
                </a:cubicBezTo>
                <a:cubicBezTo>
                  <a:pt x="2900647" y="1022628"/>
                  <a:pt x="3046735" y="972982"/>
                  <a:pt x="3198910" y="937792"/>
                </a:cubicBezTo>
                <a:cubicBezTo>
                  <a:pt x="3268055" y="921813"/>
                  <a:pt x="3337248" y="915013"/>
                  <a:pt x="3405917" y="918865"/>
                </a:cubicBezTo>
                <a:close/>
                <a:moveTo>
                  <a:pt x="2847957" y="918009"/>
                </a:moveTo>
                <a:cubicBezTo>
                  <a:pt x="2898557" y="932466"/>
                  <a:pt x="2952197" y="947683"/>
                  <a:pt x="3004508" y="962711"/>
                </a:cubicBezTo>
                <a:cubicBezTo>
                  <a:pt x="2952197" y="990293"/>
                  <a:pt x="2895703" y="1020156"/>
                  <a:pt x="2841681" y="1048880"/>
                </a:cubicBezTo>
                <a:cubicBezTo>
                  <a:pt x="2843774" y="1006271"/>
                  <a:pt x="2845867" y="960618"/>
                  <a:pt x="2847957" y="918009"/>
                </a:cubicBezTo>
                <a:close/>
                <a:moveTo>
                  <a:pt x="662843" y="909106"/>
                </a:moveTo>
                <a:cubicBezTo>
                  <a:pt x="723297" y="911210"/>
                  <a:pt x="781183" y="926902"/>
                  <a:pt x="838106" y="950727"/>
                </a:cubicBezTo>
                <a:cubicBezTo>
                  <a:pt x="876529" y="966706"/>
                  <a:pt x="914763" y="983066"/>
                  <a:pt x="954138" y="996380"/>
                </a:cubicBezTo>
                <a:cubicBezTo>
                  <a:pt x="986666" y="1007414"/>
                  <a:pt x="1019955" y="1008554"/>
                  <a:pt x="1051912" y="982494"/>
                </a:cubicBezTo>
                <a:cubicBezTo>
                  <a:pt x="1110499" y="1085592"/>
                  <a:pt x="1200662" y="1144561"/>
                  <a:pt x="1321262" y="1175947"/>
                </a:cubicBezTo>
                <a:cubicBezTo>
                  <a:pt x="1244222" y="1194969"/>
                  <a:pt x="1179168" y="1182605"/>
                  <a:pt x="1118298" y="1155593"/>
                </a:cubicBezTo>
                <a:cubicBezTo>
                  <a:pt x="1068649" y="1133527"/>
                  <a:pt x="1019003" y="1107278"/>
                  <a:pt x="976585" y="1073800"/>
                </a:cubicBezTo>
                <a:cubicBezTo>
                  <a:pt x="849327" y="973364"/>
                  <a:pt x="710469" y="962522"/>
                  <a:pt x="565713" y="1019016"/>
                </a:cubicBezTo>
                <a:cubicBezTo>
                  <a:pt x="468321" y="1056871"/>
                  <a:pt x="375302" y="1105946"/>
                  <a:pt x="280574" y="1150458"/>
                </a:cubicBezTo>
                <a:cubicBezTo>
                  <a:pt x="212475" y="1182415"/>
                  <a:pt x="142474" y="1208285"/>
                  <a:pt x="66197" y="1210947"/>
                </a:cubicBezTo>
                <a:cubicBezTo>
                  <a:pt x="170437" y="1184698"/>
                  <a:pt x="247096" y="1116027"/>
                  <a:pt x="324323" y="1048691"/>
                </a:cubicBezTo>
                <a:cubicBezTo>
                  <a:pt x="404787" y="978500"/>
                  <a:pt x="492669" y="925047"/>
                  <a:pt x="601474" y="911733"/>
                </a:cubicBezTo>
                <a:cubicBezTo>
                  <a:pt x="622255" y="909213"/>
                  <a:pt x="642692" y="908404"/>
                  <a:pt x="662843" y="909106"/>
                </a:cubicBezTo>
                <a:close/>
                <a:moveTo>
                  <a:pt x="3460667" y="856435"/>
                </a:moveTo>
                <a:cubicBezTo>
                  <a:pt x="3535035" y="862415"/>
                  <a:pt x="3610000" y="891439"/>
                  <a:pt x="3667992" y="941407"/>
                </a:cubicBezTo>
                <a:cubicBezTo>
                  <a:pt x="3608834" y="926569"/>
                  <a:pt x="3546634" y="906025"/>
                  <a:pt x="3482720" y="896324"/>
                </a:cubicBezTo>
                <a:cubicBezTo>
                  <a:pt x="3418996" y="886814"/>
                  <a:pt x="3353751" y="888146"/>
                  <a:pt x="3296495" y="885292"/>
                </a:cubicBezTo>
                <a:cubicBezTo>
                  <a:pt x="3324410" y="871453"/>
                  <a:pt x="3355142" y="862489"/>
                  <a:pt x="3387150" y="858215"/>
                </a:cubicBezTo>
                <a:cubicBezTo>
                  <a:pt x="3411155" y="855009"/>
                  <a:pt x="3435878" y="854442"/>
                  <a:pt x="3460667" y="856435"/>
                </a:cubicBezTo>
                <a:close/>
                <a:moveTo>
                  <a:pt x="803295" y="758415"/>
                </a:moveTo>
                <a:cubicBezTo>
                  <a:pt x="845904" y="785617"/>
                  <a:pt x="888703" y="812627"/>
                  <a:pt x="930361" y="839257"/>
                </a:cubicBezTo>
                <a:cubicBezTo>
                  <a:pt x="925796" y="844775"/>
                  <a:pt x="917806" y="852384"/>
                  <a:pt x="911719" y="861515"/>
                </a:cubicBezTo>
                <a:cubicBezTo>
                  <a:pt x="893268" y="889096"/>
                  <a:pt x="907535" y="925808"/>
                  <a:pt x="939492" y="930754"/>
                </a:cubicBezTo>
                <a:cubicBezTo>
                  <a:pt x="948622" y="932274"/>
                  <a:pt x="958893" y="926568"/>
                  <a:pt x="968784" y="924096"/>
                </a:cubicBezTo>
                <a:cubicBezTo>
                  <a:pt x="963650" y="916867"/>
                  <a:pt x="958324" y="910019"/>
                  <a:pt x="953377" y="902602"/>
                </a:cubicBezTo>
                <a:cubicBezTo>
                  <a:pt x="949763" y="897274"/>
                  <a:pt x="946719" y="891568"/>
                  <a:pt x="943486" y="886052"/>
                </a:cubicBezTo>
                <a:cubicBezTo>
                  <a:pt x="950144" y="882248"/>
                  <a:pt x="956802" y="875400"/>
                  <a:pt x="963650" y="875208"/>
                </a:cubicBezTo>
                <a:cubicBezTo>
                  <a:pt x="984763" y="874450"/>
                  <a:pt x="1026421" y="925808"/>
                  <a:pt x="1018241" y="945590"/>
                </a:cubicBezTo>
                <a:cubicBezTo>
                  <a:pt x="1014818" y="954150"/>
                  <a:pt x="992561" y="962711"/>
                  <a:pt x="982672" y="959286"/>
                </a:cubicBezTo>
                <a:cubicBezTo>
                  <a:pt x="935306" y="943689"/>
                  <a:pt x="889084" y="924476"/>
                  <a:pt x="842861" y="906025"/>
                </a:cubicBezTo>
                <a:cubicBezTo>
                  <a:pt x="675278" y="839257"/>
                  <a:pt x="516445" y="853524"/>
                  <a:pt x="369406" y="960428"/>
                </a:cubicBezTo>
                <a:cubicBezTo>
                  <a:pt x="319378" y="996759"/>
                  <a:pt x="273536" y="1038798"/>
                  <a:pt x="225980" y="1078554"/>
                </a:cubicBezTo>
                <a:cubicBezTo>
                  <a:pt x="172339" y="1123445"/>
                  <a:pt x="113560" y="1158825"/>
                  <a:pt x="44131" y="1173282"/>
                </a:cubicBezTo>
                <a:cubicBezTo>
                  <a:pt x="29295" y="1176135"/>
                  <a:pt x="14457" y="1177086"/>
                  <a:pt x="0" y="1178989"/>
                </a:cubicBezTo>
                <a:cubicBezTo>
                  <a:pt x="81604" y="1145511"/>
                  <a:pt x="128778" y="1078554"/>
                  <a:pt x="177284" y="1011786"/>
                </a:cubicBezTo>
                <a:cubicBezTo>
                  <a:pt x="206579" y="971460"/>
                  <a:pt x="238915" y="932655"/>
                  <a:pt x="274866" y="898416"/>
                </a:cubicBezTo>
                <a:cubicBezTo>
                  <a:pt x="350193" y="826894"/>
                  <a:pt x="441879" y="807301"/>
                  <a:pt x="543265" y="824421"/>
                </a:cubicBezTo>
                <a:cubicBezTo>
                  <a:pt x="574843" y="829747"/>
                  <a:pt x="606989" y="834313"/>
                  <a:pt x="638946" y="834884"/>
                </a:cubicBezTo>
                <a:cubicBezTo>
                  <a:pt x="712751" y="836214"/>
                  <a:pt x="756692" y="814720"/>
                  <a:pt x="803295" y="758415"/>
                </a:cubicBezTo>
                <a:close/>
                <a:moveTo>
                  <a:pt x="1687789" y="107129"/>
                </a:moveTo>
                <a:cubicBezTo>
                  <a:pt x="1728853" y="102587"/>
                  <a:pt x="1770368" y="111290"/>
                  <a:pt x="1806890" y="133546"/>
                </a:cubicBezTo>
                <a:cubicBezTo>
                  <a:pt x="1858630" y="165121"/>
                  <a:pt x="1888114" y="211727"/>
                  <a:pt x="1885260" y="272976"/>
                </a:cubicBezTo>
                <a:cubicBezTo>
                  <a:pt x="1881835" y="350396"/>
                  <a:pt x="1853875" y="417924"/>
                  <a:pt x="1786726" y="462055"/>
                </a:cubicBezTo>
                <a:cubicBezTo>
                  <a:pt x="1732135" y="498005"/>
                  <a:pt x="1655857" y="478602"/>
                  <a:pt x="1623901" y="424201"/>
                </a:cubicBezTo>
                <a:cubicBezTo>
                  <a:pt x="1591181" y="368275"/>
                  <a:pt x="1609634" y="294470"/>
                  <a:pt x="1667460" y="263274"/>
                </a:cubicBezTo>
                <a:cubicBezTo>
                  <a:pt x="1686292" y="253193"/>
                  <a:pt x="1710449" y="249579"/>
                  <a:pt x="1732135" y="249770"/>
                </a:cubicBezTo>
                <a:cubicBezTo>
                  <a:pt x="1760477" y="250150"/>
                  <a:pt x="1781210" y="267650"/>
                  <a:pt x="1790341" y="295041"/>
                </a:cubicBezTo>
                <a:cubicBezTo>
                  <a:pt x="1799281" y="322243"/>
                  <a:pt x="1787679" y="344309"/>
                  <a:pt x="1767704" y="361998"/>
                </a:cubicBezTo>
                <a:cubicBezTo>
                  <a:pt x="1756101" y="372271"/>
                  <a:pt x="1742026" y="379309"/>
                  <a:pt x="1730231" y="389390"/>
                </a:cubicBezTo>
                <a:cubicBezTo>
                  <a:pt x="1722623" y="395858"/>
                  <a:pt x="1717678" y="405368"/>
                  <a:pt x="1709308" y="416021"/>
                </a:cubicBezTo>
                <a:cubicBezTo>
                  <a:pt x="1754771" y="422297"/>
                  <a:pt x="1804418" y="391483"/>
                  <a:pt x="1823058" y="350396"/>
                </a:cubicBezTo>
                <a:cubicBezTo>
                  <a:pt x="1841511" y="310069"/>
                  <a:pt x="1831809" y="264606"/>
                  <a:pt x="1799092" y="236454"/>
                </a:cubicBezTo>
                <a:cubicBezTo>
                  <a:pt x="1730042" y="177295"/>
                  <a:pt x="1621426" y="206970"/>
                  <a:pt x="1581671" y="295613"/>
                </a:cubicBezTo>
                <a:cubicBezTo>
                  <a:pt x="1548003" y="371129"/>
                  <a:pt x="1567404" y="447217"/>
                  <a:pt x="1631889" y="492679"/>
                </a:cubicBezTo>
                <a:cubicBezTo>
                  <a:pt x="1697706" y="538903"/>
                  <a:pt x="1783493" y="531674"/>
                  <a:pt x="1841130" y="473847"/>
                </a:cubicBezTo>
                <a:cubicBezTo>
                  <a:pt x="1895913" y="419064"/>
                  <a:pt x="1923114" y="352678"/>
                  <a:pt x="1926158" y="274879"/>
                </a:cubicBezTo>
                <a:cubicBezTo>
                  <a:pt x="1926727" y="259470"/>
                  <a:pt x="1934907" y="238357"/>
                  <a:pt x="1946702" y="230557"/>
                </a:cubicBezTo>
                <a:cubicBezTo>
                  <a:pt x="2053604" y="159034"/>
                  <a:pt x="2240779" y="126317"/>
                  <a:pt x="2375454" y="221426"/>
                </a:cubicBezTo>
                <a:cubicBezTo>
                  <a:pt x="2475510" y="291998"/>
                  <a:pt x="2521352" y="408412"/>
                  <a:pt x="2484069" y="510940"/>
                </a:cubicBezTo>
                <a:cubicBezTo>
                  <a:pt x="2457249" y="585125"/>
                  <a:pt x="2407031" y="638578"/>
                  <a:pt x="2326189" y="650560"/>
                </a:cubicBezTo>
                <a:cubicBezTo>
                  <a:pt x="2298987" y="654556"/>
                  <a:pt x="2266269" y="647516"/>
                  <a:pt x="2241730" y="634773"/>
                </a:cubicBezTo>
                <a:cubicBezTo>
                  <a:pt x="2203686" y="614991"/>
                  <a:pt x="2204067" y="577326"/>
                  <a:pt x="2236403" y="548223"/>
                </a:cubicBezTo>
                <a:cubicBezTo>
                  <a:pt x="2239639" y="545180"/>
                  <a:pt x="2241730" y="540804"/>
                  <a:pt x="2244204" y="537190"/>
                </a:cubicBezTo>
                <a:cubicBezTo>
                  <a:pt x="2218714" y="518168"/>
                  <a:pt x="2200834" y="521403"/>
                  <a:pt x="2186567" y="546320"/>
                </a:cubicBezTo>
                <a:cubicBezTo>
                  <a:pt x="2163741" y="585886"/>
                  <a:pt x="2179909" y="650370"/>
                  <a:pt x="2224992" y="669392"/>
                </a:cubicBezTo>
                <a:cubicBezTo>
                  <a:pt x="2262655" y="685371"/>
                  <a:pt x="2305835" y="688224"/>
                  <a:pt x="2350535" y="697734"/>
                </a:cubicBezTo>
                <a:cubicBezTo>
                  <a:pt x="2348062" y="752899"/>
                  <a:pt x="2365944" y="810725"/>
                  <a:pt x="2410454" y="858471"/>
                </a:cubicBezTo>
                <a:cubicBezTo>
                  <a:pt x="2458771" y="910211"/>
                  <a:pt x="2518880" y="926189"/>
                  <a:pt x="2586598" y="910400"/>
                </a:cubicBezTo>
                <a:cubicBezTo>
                  <a:pt x="2652984" y="894993"/>
                  <a:pt x="2699397" y="855235"/>
                  <a:pt x="2718419" y="787899"/>
                </a:cubicBezTo>
                <a:cubicBezTo>
                  <a:pt x="2737822" y="719610"/>
                  <a:pt x="2706435" y="665398"/>
                  <a:pt x="2636055" y="658740"/>
                </a:cubicBezTo>
                <a:cubicBezTo>
                  <a:pt x="2602005" y="655507"/>
                  <a:pt x="2565293" y="669774"/>
                  <a:pt x="2531244" y="680805"/>
                </a:cubicBezTo>
                <a:cubicBezTo>
                  <a:pt x="2521163" y="684038"/>
                  <a:pt x="2514125" y="702871"/>
                  <a:pt x="2509939" y="715806"/>
                </a:cubicBezTo>
                <a:cubicBezTo>
                  <a:pt x="2507846" y="722464"/>
                  <a:pt x="2514886" y="732165"/>
                  <a:pt x="2517929" y="740535"/>
                </a:cubicBezTo>
                <a:cubicBezTo>
                  <a:pt x="2525346" y="736539"/>
                  <a:pt x="2535809" y="734256"/>
                  <a:pt x="2539613" y="728169"/>
                </a:cubicBezTo>
                <a:cubicBezTo>
                  <a:pt x="2559396" y="695072"/>
                  <a:pt x="2591543" y="691647"/>
                  <a:pt x="2624070" y="693550"/>
                </a:cubicBezTo>
                <a:cubicBezTo>
                  <a:pt x="2671816" y="696404"/>
                  <a:pt x="2695593" y="732355"/>
                  <a:pt x="2683229" y="778768"/>
                </a:cubicBezTo>
                <a:cubicBezTo>
                  <a:pt x="2668201" y="834692"/>
                  <a:pt x="2608282" y="877872"/>
                  <a:pt x="2545129" y="878443"/>
                </a:cubicBezTo>
                <a:cubicBezTo>
                  <a:pt x="2476840" y="879015"/>
                  <a:pt x="2415401" y="833170"/>
                  <a:pt x="2398090" y="765262"/>
                </a:cubicBezTo>
                <a:cubicBezTo>
                  <a:pt x="2390863" y="736731"/>
                  <a:pt x="2389531" y="706675"/>
                  <a:pt x="2385345" y="676621"/>
                </a:cubicBezTo>
                <a:cubicBezTo>
                  <a:pt x="2473988" y="629066"/>
                  <a:pt x="2522684" y="557543"/>
                  <a:pt x="2534287" y="460533"/>
                </a:cubicBezTo>
                <a:cubicBezTo>
                  <a:pt x="2535238" y="452924"/>
                  <a:pt x="2543418" y="442651"/>
                  <a:pt x="2550647" y="439989"/>
                </a:cubicBezTo>
                <a:cubicBezTo>
                  <a:pt x="2620456" y="415260"/>
                  <a:pt x="2690267" y="391293"/>
                  <a:pt x="2766544" y="403086"/>
                </a:cubicBezTo>
                <a:cubicBezTo>
                  <a:pt x="2839969" y="414499"/>
                  <a:pt x="2891709" y="456157"/>
                  <a:pt x="2922905" y="520832"/>
                </a:cubicBezTo>
                <a:cubicBezTo>
                  <a:pt x="2957713" y="593115"/>
                  <a:pt x="2986058" y="668252"/>
                  <a:pt x="2968176" y="751377"/>
                </a:cubicBezTo>
                <a:cubicBezTo>
                  <a:pt x="2952579" y="823850"/>
                  <a:pt x="2907306" y="863605"/>
                  <a:pt x="2834643" y="868932"/>
                </a:cubicBezTo>
                <a:cubicBezTo>
                  <a:pt x="2827414" y="869503"/>
                  <a:pt x="2815050" y="863605"/>
                  <a:pt x="2812578" y="857710"/>
                </a:cubicBezTo>
                <a:cubicBezTo>
                  <a:pt x="2797550" y="821567"/>
                  <a:pt x="2790892" y="783905"/>
                  <a:pt x="2809534" y="747191"/>
                </a:cubicBezTo>
                <a:cubicBezTo>
                  <a:pt x="2814861" y="736731"/>
                  <a:pt x="2826845" y="724175"/>
                  <a:pt x="2837305" y="722843"/>
                </a:cubicBezTo>
                <a:cubicBezTo>
                  <a:pt x="2850622" y="721132"/>
                  <a:pt x="2865078" y="729691"/>
                  <a:pt x="2879154" y="733687"/>
                </a:cubicBezTo>
                <a:cubicBezTo>
                  <a:pt x="2872877" y="745861"/>
                  <a:pt x="2866980" y="758225"/>
                  <a:pt x="2860323" y="770017"/>
                </a:cubicBezTo>
                <a:cubicBezTo>
                  <a:pt x="2857659" y="774583"/>
                  <a:pt x="2853094" y="778197"/>
                  <a:pt x="2847388" y="784284"/>
                </a:cubicBezTo>
                <a:cubicBezTo>
                  <a:pt x="2870215" y="801024"/>
                  <a:pt x="2886573" y="794176"/>
                  <a:pt x="2900839" y="776486"/>
                </a:cubicBezTo>
                <a:cubicBezTo>
                  <a:pt x="2918719" y="754420"/>
                  <a:pt x="2917389" y="723035"/>
                  <a:pt x="2898367" y="704964"/>
                </a:cubicBezTo>
                <a:cubicBezTo>
                  <a:pt x="2862225" y="670724"/>
                  <a:pt x="2808202" y="678904"/>
                  <a:pt x="2782904" y="723796"/>
                </a:cubicBezTo>
                <a:cubicBezTo>
                  <a:pt x="2751708" y="779148"/>
                  <a:pt x="2760267" y="834692"/>
                  <a:pt x="2788801" y="887574"/>
                </a:cubicBezTo>
                <a:cubicBezTo>
                  <a:pt x="2824370" y="953770"/>
                  <a:pt x="2813529" y="1042032"/>
                  <a:pt x="2761218" y="1092060"/>
                </a:cubicBezTo>
                <a:cubicBezTo>
                  <a:pt x="2707577" y="1143228"/>
                  <a:pt x="2620837" y="1150266"/>
                  <a:pt x="2555973" y="1108607"/>
                </a:cubicBezTo>
                <a:cubicBezTo>
                  <a:pt x="2547983" y="1103473"/>
                  <a:pt x="2540756" y="1097194"/>
                  <a:pt x="2532765" y="1092060"/>
                </a:cubicBezTo>
                <a:cubicBezTo>
                  <a:pt x="2495293" y="1068091"/>
                  <a:pt x="2485401" y="1046787"/>
                  <a:pt x="2498147" y="1017113"/>
                </a:cubicBezTo>
                <a:cubicBezTo>
                  <a:pt x="2512032" y="984585"/>
                  <a:pt x="2566434" y="954150"/>
                  <a:pt x="2595728" y="965944"/>
                </a:cubicBezTo>
                <a:cubicBezTo>
                  <a:pt x="2608282" y="970889"/>
                  <a:pt x="2616462" y="986488"/>
                  <a:pt x="2631108" y="1001895"/>
                </a:cubicBezTo>
                <a:cubicBezTo>
                  <a:pt x="2617412" y="1003607"/>
                  <a:pt x="2613989" y="1003607"/>
                  <a:pt x="2610756" y="1004367"/>
                </a:cubicBezTo>
                <a:cubicBezTo>
                  <a:pt x="2598011" y="1007221"/>
                  <a:pt x="2585266" y="1010265"/>
                  <a:pt x="2572521" y="1013308"/>
                </a:cubicBezTo>
                <a:cubicBezTo>
                  <a:pt x="2583554" y="1023581"/>
                  <a:pt x="2593825" y="1041650"/>
                  <a:pt x="2605620" y="1042603"/>
                </a:cubicBezTo>
                <a:cubicBezTo>
                  <a:pt x="2623499" y="1044125"/>
                  <a:pt x="2648608" y="1039178"/>
                  <a:pt x="2659071" y="1027004"/>
                </a:cubicBezTo>
                <a:cubicBezTo>
                  <a:pt x="2667822" y="1016733"/>
                  <a:pt x="2664778" y="990482"/>
                  <a:pt x="2658689" y="974504"/>
                </a:cubicBezTo>
                <a:cubicBezTo>
                  <a:pt x="2643092" y="933227"/>
                  <a:pt x="2610564" y="915916"/>
                  <a:pt x="2567195" y="926568"/>
                </a:cubicBezTo>
                <a:cubicBezTo>
                  <a:pt x="2541325" y="932845"/>
                  <a:pt x="2514315" y="943689"/>
                  <a:pt x="2493581" y="959667"/>
                </a:cubicBezTo>
                <a:cubicBezTo>
                  <a:pt x="2443364" y="998472"/>
                  <a:pt x="2442792" y="1054777"/>
                  <a:pt x="2489967" y="1115455"/>
                </a:cubicBezTo>
                <a:cubicBezTo>
                  <a:pt x="2445836" y="1170049"/>
                  <a:pt x="2399423" y="1221217"/>
                  <a:pt x="2325618" y="1237577"/>
                </a:cubicBezTo>
                <a:cubicBezTo>
                  <a:pt x="2279965" y="1247848"/>
                  <a:pt x="2239257" y="1237195"/>
                  <a:pt x="2208061" y="1203337"/>
                </a:cubicBezTo>
                <a:cubicBezTo>
                  <a:pt x="2177057" y="1169477"/>
                  <a:pt x="2168688" y="1125157"/>
                  <a:pt x="2191893" y="1087113"/>
                </a:cubicBezTo>
                <a:cubicBezTo>
                  <a:pt x="2219856" y="1041081"/>
                  <a:pt x="2256568" y="999994"/>
                  <a:pt x="2293661" y="960428"/>
                </a:cubicBezTo>
                <a:cubicBezTo>
                  <a:pt x="2302030" y="951488"/>
                  <a:pt x="2330183" y="953009"/>
                  <a:pt x="2344068" y="959857"/>
                </a:cubicBezTo>
                <a:cubicBezTo>
                  <a:pt x="2353960" y="964802"/>
                  <a:pt x="2362900" y="995998"/>
                  <a:pt x="2358525" y="999802"/>
                </a:cubicBezTo>
                <a:cubicBezTo>
                  <a:pt x="2345400" y="1011597"/>
                  <a:pt x="2325618" y="1016162"/>
                  <a:pt x="2307928" y="1022628"/>
                </a:cubicBezTo>
                <a:cubicBezTo>
                  <a:pt x="2297084" y="1026624"/>
                  <a:pt x="2285481" y="1028526"/>
                  <a:pt x="2274257" y="1031379"/>
                </a:cubicBezTo>
                <a:cubicBezTo>
                  <a:pt x="2283580" y="1040129"/>
                  <a:pt x="2291758" y="1054206"/>
                  <a:pt x="2302602" y="1056868"/>
                </a:cubicBezTo>
                <a:cubicBezTo>
                  <a:pt x="2336460" y="1065048"/>
                  <a:pt x="2367276" y="1055538"/>
                  <a:pt x="2387249" y="1025292"/>
                </a:cubicBezTo>
                <a:cubicBezTo>
                  <a:pt x="2404749" y="998472"/>
                  <a:pt x="2400944" y="969938"/>
                  <a:pt x="2383634" y="944450"/>
                </a:cubicBezTo>
                <a:cubicBezTo>
                  <a:pt x="2365183" y="917248"/>
                  <a:pt x="2337792" y="906596"/>
                  <a:pt x="2305453" y="913823"/>
                </a:cubicBezTo>
                <a:cubicBezTo>
                  <a:pt x="2217382" y="933606"/>
                  <a:pt x="2126839" y="1079886"/>
                  <a:pt x="2146620" y="1167956"/>
                </a:cubicBezTo>
                <a:cubicBezTo>
                  <a:pt x="2159747" y="1226164"/>
                  <a:pt x="2197601" y="1259832"/>
                  <a:pt x="2254475" y="1275621"/>
                </a:cubicBezTo>
                <a:cubicBezTo>
                  <a:pt x="2205018" y="1324888"/>
                  <a:pt x="2139203" y="1326409"/>
                  <a:pt x="2080616" y="1280186"/>
                </a:cubicBezTo>
                <a:cubicBezTo>
                  <a:pt x="2107817" y="1233391"/>
                  <a:pt x="2131213" y="1183365"/>
                  <a:pt x="2088033" y="1133716"/>
                </a:cubicBezTo>
                <a:cubicBezTo>
                  <a:pt x="2062165" y="1104042"/>
                  <a:pt x="2027163" y="1089967"/>
                  <a:pt x="1985886" y="1103852"/>
                </a:cubicBezTo>
                <a:cubicBezTo>
                  <a:pt x="1996919" y="1096054"/>
                  <a:pt x="2007382" y="1087303"/>
                  <a:pt x="2018985" y="1080455"/>
                </a:cubicBezTo>
                <a:cubicBezTo>
                  <a:pt x="2095643" y="1035374"/>
                  <a:pt x="2147762" y="974124"/>
                  <a:pt x="2147002" y="880345"/>
                </a:cubicBezTo>
                <a:cubicBezTo>
                  <a:pt x="2146430" y="808822"/>
                  <a:pt x="2097926" y="759365"/>
                  <a:pt x="2026212" y="755371"/>
                </a:cubicBezTo>
                <a:cubicBezTo>
                  <a:pt x="1974283" y="752517"/>
                  <a:pt x="1923494" y="755561"/>
                  <a:pt x="1877841" y="794176"/>
                </a:cubicBezTo>
                <a:cubicBezTo>
                  <a:pt x="1876320" y="780290"/>
                  <a:pt x="1878413" y="768116"/>
                  <a:pt x="1873468" y="761079"/>
                </a:cubicBezTo>
                <a:cubicBezTo>
                  <a:pt x="1860341" y="742626"/>
                  <a:pt x="1847027" y="718088"/>
                  <a:pt x="1828384" y="711811"/>
                </a:cubicBezTo>
                <a:cubicBezTo>
                  <a:pt x="1809934" y="705535"/>
                  <a:pt x="1784254" y="716377"/>
                  <a:pt x="1763331" y="724557"/>
                </a:cubicBezTo>
                <a:cubicBezTo>
                  <a:pt x="1755912" y="727408"/>
                  <a:pt x="1748113" y="745480"/>
                  <a:pt x="1750396" y="753849"/>
                </a:cubicBezTo>
                <a:cubicBezTo>
                  <a:pt x="1753249" y="764502"/>
                  <a:pt x="1766374" y="772492"/>
                  <a:pt x="1770178" y="776486"/>
                </a:cubicBezTo>
                <a:cubicBezTo>
                  <a:pt x="1789011" y="762219"/>
                  <a:pt x="1800424" y="748333"/>
                  <a:pt x="1813928" y="745669"/>
                </a:cubicBezTo>
                <a:cubicBezTo>
                  <a:pt x="1820396" y="744339"/>
                  <a:pt x="1839798" y="766594"/>
                  <a:pt x="1837896" y="774203"/>
                </a:cubicBezTo>
                <a:cubicBezTo>
                  <a:pt x="1833711" y="790371"/>
                  <a:pt x="1822679" y="810725"/>
                  <a:pt x="1808602" y="817192"/>
                </a:cubicBezTo>
                <a:cubicBezTo>
                  <a:pt x="1779499" y="830508"/>
                  <a:pt x="1747542" y="828797"/>
                  <a:pt x="1722433" y="804067"/>
                </a:cubicBezTo>
                <a:cubicBezTo>
                  <a:pt x="1705314" y="787138"/>
                  <a:pt x="1699988" y="731594"/>
                  <a:pt x="1713303" y="708958"/>
                </a:cubicBezTo>
                <a:cubicBezTo>
                  <a:pt x="1717107" y="702681"/>
                  <a:pt x="1724905" y="695643"/>
                  <a:pt x="1731753" y="694501"/>
                </a:cubicBezTo>
                <a:cubicBezTo>
                  <a:pt x="1853114" y="674147"/>
                  <a:pt x="1940994" y="601485"/>
                  <a:pt x="2018985" y="512842"/>
                </a:cubicBezTo>
                <a:cubicBezTo>
                  <a:pt x="2031348" y="498766"/>
                  <a:pt x="2043522" y="484310"/>
                  <a:pt x="2055886" y="470043"/>
                </a:cubicBezTo>
                <a:cubicBezTo>
                  <a:pt x="2052843" y="466810"/>
                  <a:pt x="2049989" y="463576"/>
                  <a:pt x="2046947" y="460341"/>
                </a:cubicBezTo>
                <a:cubicBezTo>
                  <a:pt x="2037435" y="467189"/>
                  <a:pt x="2027926" y="474037"/>
                  <a:pt x="2018414" y="481076"/>
                </a:cubicBezTo>
                <a:cubicBezTo>
                  <a:pt x="1957164" y="526348"/>
                  <a:pt x="1898195" y="575233"/>
                  <a:pt x="1834282" y="616131"/>
                </a:cubicBezTo>
                <a:cubicBezTo>
                  <a:pt x="1776645" y="652843"/>
                  <a:pt x="1709498" y="664637"/>
                  <a:pt x="1641399" y="651892"/>
                </a:cubicBezTo>
                <a:cubicBezTo>
                  <a:pt x="1549335" y="634582"/>
                  <a:pt x="1484469" y="563251"/>
                  <a:pt x="1467160" y="456918"/>
                </a:cubicBezTo>
                <a:cubicBezTo>
                  <a:pt x="1448138" y="340315"/>
                  <a:pt x="1481807" y="239308"/>
                  <a:pt x="1571398" y="160177"/>
                </a:cubicBezTo>
                <a:cubicBezTo>
                  <a:pt x="1606114" y="129456"/>
                  <a:pt x="1646726" y="111671"/>
                  <a:pt x="1687789" y="107129"/>
                </a:cubicBezTo>
                <a:close/>
                <a:moveTo>
                  <a:pt x="1213904" y="0"/>
                </a:moveTo>
                <a:cubicBezTo>
                  <a:pt x="1333911" y="-1"/>
                  <a:pt x="1438912" y="55745"/>
                  <a:pt x="1505394" y="160175"/>
                </a:cubicBezTo>
                <a:cubicBezTo>
                  <a:pt x="1350555" y="340884"/>
                  <a:pt x="1397921" y="674719"/>
                  <a:pt x="1674308" y="702490"/>
                </a:cubicBezTo>
                <a:cubicBezTo>
                  <a:pt x="1658140" y="841920"/>
                  <a:pt x="1724905" y="897464"/>
                  <a:pt x="1848548" y="844963"/>
                </a:cubicBezTo>
                <a:cubicBezTo>
                  <a:pt x="1851592" y="860181"/>
                  <a:pt x="1853493" y="875019"/>
                  <a:pt x="1857489" y="889476"/>
                </a:cubicBezTo>
                <a:cubicBezTo>
                  <a:pt x="1875179" y="953389"/>
                  <a:pt x="1953549" y="995427"/>
                  <a:pt x="2009664" y="971650"/>
                </a:cubicBezTo>
                <a:cubicBezTo>
                  <a:pt x="2041811" y="957955"/>
                  <a:pt x="2065398" y="921812"/>
                  <a:pt x="2057979" y="892330"/>
                </a:cubicBezTo>
                <a:cubicBezTo>
                  <a:pt x="2054935" y="880156"/>
                  <a:pt x="2043904" y="869883"/>
                  <a:pt x="2036485" y="858659"/>
                </a:cubicBezTo>
                <a:cubicBezTo>
                  <a:pt x="2032870" y="860181"/>
                  <a:pt x="2029255" y="861703"/>
                  <a:pt x="2025641" y="863225"/>
                </a:cubicBezTo>
                <a:cubicBezTo>
                  <a:pt x="2024882" y="871976"/>
                  <a:pt x="2023550" y="880535"/>
                  <a:pt x="2023168" y="889286"/>
                </a:cubicBezTo>
                <a:cubicBezTo>
                  <a:pt x="2021647" y="930753"/>
                  <a:pt x="1996538" y="949964"/>
                  <a:pt x="1956593" y="939504"/>
                </a:cubicBezTo>
                <a:cubicBezTo>
                  <a:pt x="1920260" y="929992"/>
                  <a:pt x="1889065" y="892709"/>
                  <a:pt x="1889825" y="859802"/>
                </a:cubicBezTo>
                <a:cubicBezTo>
                  <a:pt x="1890776" y="827273"/>
                  <a:pt x="1916838" y="801404"/>
                  <a:pt x="1960016" y="795317"/>
                </a:cubicBezTo>
                <a:cubicBezTo>
                  <a:pt x="1983413" y="792083"/>
                  <a:pt x="2008143" y="791512"/>
                  <a:pt x="2031159" y="795317"/>
                </a:cubicBezTo>
                <a:cubicBezTo>
                  <a:pt x="2097165" y="805969"/>
                  <a:pt x="2129122" y="870072"/>
                  <a:pt x="2101538" y="939504"/>
                </a:cubicBezTo>
                <a:cubicBezTo>
                  <a:pt x="2066159" y="1028526"/>
                  <a:pt x="1990071" y="1063716"/>
                  <a:pt x="1902571" y="1076270"/>
                </a:cubicBezTo>
                <a:cubicBezTo>
                  <a:pt x="1820776" y="1088064"/>
                  <a:pt x="1741455" y="1071705"/>
                  <a:pt x="1664606" y="1041461"/>
                </a:cubicBezTo>
                <a:cubicBezTo>
                  <a:pt x="1643302" y="1033092"/>
                  <a:pt x="1640069" y="1022058"/>
                  <a:pt x="1645205" y="1000753"/>
                </a:cubicBezTo>
                <a:cubicBezTo>
                  <a:pt x="1661753" y="932275"/>
                  <a:pt x="1653383" y="867790"/>
                  <a:pt x="1594226" y="822898"/>
                </a:cubicBezTo>
                <a:cubicBezTo>
                  <a:pt x="1534878" y="777627"/>
                  <a:pt x="1466399" y="772301"/>
                  <a:pt x="1397539" y="800643"/>
                </a:cubicBezTo>
                <a:cubicBezTo>
                  <a:pt x="1336859" y="825752"/>
                  <a:pt x="1314604" y="891377"/>
                  <a:pt x="1338381" y="964992"/>
                </a:cubicBezTo>
                <a:cubicBezTo>
                  <a:pt x="1359306" y="1029856"/>
                  <a:pt x="1409142" y="1063337"/>
                  <a:pt x="1467160" y="1051353"/>
                </a:cubicBezTo>
                <a:cubicBezTo>
                  <a:pt x="1514904" y="1041461"/>
                  <a:pt x="1542487" y="991243"/>
                  <a:pt x="1521752" y="950725"/>
                </a:cubicBezTo>
                <a:cubicBezTo>
                  <a:pt x="1507866" y="923525"/>
                  <a:pt x="1483518" y="915156"/>
                  <a:pt x="1455366" y="921812"/>
                </a:cubicBezTo>
                <a:cubicBezTo>
                  <a:pt x="1435964" y="926377"/>
                  <a:pt x="1421126" y="937982"/>
                  <a:pt x="1429116" y="967085"/>
                </a:cubicBezTo>
                <a:cubicBezTo>
                  <a:pt x="1440148" y="963660"/>
                  <a:pt x="1449468" y="958526"/>
                  <a:pt x="1458980" y="958334"/>
                </a:cubicBezTo>
                <a:cubicBezTo>
                  <a:pt x="1468682" y="958144"/>
                  <a:pt x="1484279" y="959856"/>
                  <a:pt x="1486943" y="965563"/>
                </a:cubicBezTo>
                <a:cubicBezTo>
                  <a:pt x="1490937" y="974312"/>
                  <a:pt x="1490176" y="993334"/>
                  <a:pt x="1484279" y="997139"/>
                </a:cubicBezTo>
                <a:cubicBezTo>
                  <a:pt x="1470012" y="1006461"/>
                  <a:pt x="1450421" y="1016542"/>
                  <a:pt x="1435012" y="1013878"/>
                </a:cubicBezTo>
                <a:cubicBezTo>
                  <a:pt x="1394116" y="1006840"/>
                  <a:pt x="1364632" y="956433"/>
                  <a:pt x="1367865" y="908116"/>
                </a:cubicBezTo>
                <a:cubicBezTo>
                  <a:pt x="1371098" y="858851"/>
                  <a:pt x="1395638" y="831649"/>
                  <a:pt x="1446235" y="827463"/>
                </a:cubicBezTo>
                <a:cubicBezTo>
                  <a:pt x="1501018" y="822898"/>
                  <a:pt x="1555991" y="826323"/>
                  <a:pt x="1590801" y="877302"/>
                </a:cubicBezTo>
                <a:cubicBezTo>
                  <a:pt x="1625991" y="929041"/>
                  <a:pt x="1619335" y="984396"/>
                  <a:pt x="1590612" y="1036515"/>
                </a:cubicBezTo>
                <a:cubicBezTo>
                  <a:pt x="1543056" y="1122875"/>
                  <a:pt x="1469061" y="1153118"/>
                  <a:pt x="1371859" y="1143229"/>
                </a:cubicBezTo>
                <a:cubicBezTo>
                  <a:pt x="1221777" y="1128009"/>
                  <a:pt x="1094521" y="1028335"/>
                  <a:pt x="1061043" y="892899"/>
                </a:cubicBezTo>
                <a:cubicBezTo>
                  <a:pt x="1057999" y="880535"/>
                  <a:pt x="1057238" y="867790"/>
                  <a:pt x="1055335" y="854855"/>
                </a:cubicBezTo>
                <a:cubicBezTo>
                  <a:pt x="1246315" y="824040"/>
                  <a:pt x="1341045" y="700207"/>
                  <a:pt x="1381750" y="526348"/>
                </a:cubicBezTo>
                <a:cubicBezTo>
                  <a:pt x="1408573" y="412025"/>
                  <a:pt x="1364061" y="327949"/>
                  <a:pt x="1257728" y="278303"/>
                </a:cubicBezTo>
                <a:cubicBezTo>
                  <a:pt x="1190581" y="246915"/>
                  <a:pt x="1123814" y="222759"/>
                  <a:pt x="1049440" y="260992"/>
                </a:cubicBezTo>
                <a:cubicBezTo>
                  <a:pt x="938921" y="317868"/>
                  <a:pt x="878051" y="469662"/>
                  <a:pt x="923895" y="582271"/>
                </a:cubicBezTo>
                <a:cubicBezTo>
                  <a:pt x="979819" y="719800"/>
                  <a:pt x="1141506" y="744148"/>
                  <a:pt x="1230147" y="625641"/>
                </a:cubicBezTo>
                <a:cubicBezTo>
                  <a:pt x="1253923" y="593874"/>
                  <a:pt x="1269712" y="552218"/>
                  <a:pt x="1276750" y="512842"/>
                </a:cubicBezTo>
                <a:cubicBezTo>
                  <a:pt x="1284550" y="469091"/>
                  <a:pt x="1253734" y="437895"/>
                  <a:pt x="1209032" y="433140"/>
                </a:cubicBezTo>
                <a:cubicBezTo>
                  <a:pt x="1185636" y="430667"/>
                  <a:pt x="1161288" y="432379"/>
                  <a:pt x="1137891" y="435612"/>
                </a:cubicBezTo>
                <a:cubicBezTo>
                  <a:pt x="1131043" y="436565"/>
                  <a:pt x="1125717" y="449308"/>
                  <a:pt x="1119630" y="456727"/>
                </a:cubicBezTo>
                <a:cubicBezTo>
                  <a:pt x="1126668" y="461482"/>
                  <a:pt x="1133515" y="469472"/>
                  <a:pt x="1140934" y="470233"/>
                </a:cubicBezTo>
                <a:cubicBezTo>
                  <a:pt x="1158624" y="471944"/>
                  <a:pt x="1176696" y="468901"/>
                  <a:pt x="1194385" y="469852"/>
                </a:cubicBezTo>
                <a:cubicBezTo>
                  <a:pt x="1232050" y="472134"/>
                  <a:pt x="1245746" y="489445"/>
                  <a:pt x="1240419" y="525967"/>
                </a:cubicBezTo>
                <a:cubicBezTo>
                  <a:pt x="1230147" y="595206"/>
                  <a:pt x="1161097" y="660642"/>
                  <a:pt x="1095282" y="663685"/>
                </a:cubicBezTo>
                <a:cubicBezTo>
                  <a:pt x="1029086" y="666729"/>
                  <a:pt x="966313" y="614228"/>
                  <a:pt x="948433" y="540805"/>
                </a:cubicBezTo>
                <a:cubicBezTo>
                  <a:pt x="925036" y="444934"/>
                  <a:pt x="996748" y="314253"/>
                  <a:pt x="1090906" y="284008"/>
                </a:cubicBezTo>
                <a:cubicBezTo>
                  <a:pt x="1107456" y="278682"/>
                  <a:pt x="1128189" y="273737"/>
                  <a:pt x="1143217" y="279063"/>
                </a:cubicBezTo>
                <a:cubicBezTo>
                  <a:pt x="1192103" y="296753"/>
                  <a:pt x="1242702" y="313682"/>
                  <a:pt x="1286262" y="341074"/>
                </a:cubicBezTo>
                <a:cubicBezTo>
                  <a:pt x="1342756" y="376645"/>
                  <a:pt x="1359495" y="435233"/>
                  <a:pt x="1349985" y="500668"/>
                </a:cubicBezTo>
                <a:cubicBezTo>
                  <a:pt x="1335147" y="602054"/>
                  <a:pt x="1285880" y="685751"/>
                  <a:pt x="1209982" y="751376"/>
                </a:cubicBezTo>
                <a:cubicBezTo>
                  <a:pt x="1057238" y="883389"/>
                  <a:pt x="817752" y="801593"/>
                  <a:pt x="756311" y="598631"/>
                </a:cubicBezTo>
                <a:cubicBezTo>
                  <a:pt x="682698" y="355151"/>
                  <a:pt x="831258" y="96643"/>
                  <a:pt x="1089764" y="18844"/>
                </a:cubicBezTo>
                <a:cubicBezTo>
                  <a:pt x="1132231" y="6194"/>
                  <a:pt x="1173901" y="0"/>
                  <a:pt x="1213904" y="0"/>
                </a:cubicBez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51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4">
            <a:extLst>
              <a:ext uri="{FF2B5EF4-FFF2-40B4-BE49-F238E27FC236}">
                <a16:creationId xmlns:a16="http://schemas.microsoft.com/office/drawing/2014/main" id="{6A5FF915-1704-469A-B343-C97AACA9DDAA}"/>
              </a:ext>
            </a:extLst>
          </p:cNvPr>
          <p:cNvSpPr/>
          <p:nvPr/>
        </p:nvSpPr>
        <p:spPr>
          <a:xfrm>
            <a:off x="0" y="2360885"/>
            <a:ext cx="12192000" cy="4497116"/>
          </a:xfrm>
          <a:custGeom>
            <a:avLst/>
            <a:gdLst>
              <a:gd name="connsiteX0" fmla="*/ 6835426 w 7255192"/>
              <a:gd name="connsiteY0" fmla="*/ 812188 h 2676135"/>
              <a:gd name="connsiteX1" fmla="*/ 6635115 w 7255192"/>
              <a:gd name="connsiteY1" fmla="*/ 1141944 h 2676135"/>
              <a:gd name="connsiteX2" fmla="*/ 6652546 w 7255192"/>
              <a:gd name="connsiteY2" fmla="*/ 1188807 h 2676135"/>
              <a:gd name="connsiteX3" fmla="*/ 6729603 w 7255192"/>
              <a:gd name="connsiteY3" fmla="*/ 1290248 h 2676135"/>
              <a:gd name="connsiteX4" fmla="*/ 6843046 w 7255192"/>
              <a:gd name="connsiteY4" fmla="*/ 1342349 h 2676135"/>
              <a:gd name="connsiteX5" fmla="*/ 6905625 w 7255192"/>
              <a:gd name="connsiteY5" fmla="*/ 1341778 h 2676135"/>
              <a:gd name="connsiteX6" fmla="*/ 6963633 w 7255192"/>
              <a:gd name="connsiteY6" fmla="*/ 1319966 h 2676135"/>
              <a:gd name="connsiteX7" fmla="*/ 7035736 w 7255192"/>
              <a:gd name="connsiteY7" fmla="*/ 1222525 h 2676135"/>
              <a:gd name="connsiteX8" fmla="*/ 7006876 w 7255192"/>
              <a:gd name="connsiteY8" fmla="*/ 1104987 h 2676135"/>
              <a:gd name="connsiteX9" fmla="*/ 6954489 w 7255192"/>
              <a:gd name="connsiteY9" fmla="*/ 1072602 h 2676135"/>
              <a:gd name="connsiteX10" fmla="*/ 6894481 w 7255192"/>
              <a:gd name="connsiteY10" fmla="*/ 1082984 h 2676135"/>
              <a:gd name="connsiteX11" fmla="*/ 6887909 w 7255192"/>
              <a:gd name="connsiteY11" fmla="*/ 1074030 h 2676135"/>
              <a:gd name="connsiteX12" fmla="*/ 6957537 w 7255192"/>
              <a:gd name="connsiteY12" fmla="*/ 1057266 h 2676135"/>
              <a:gd name="connsiteX13" fmla="*/ 7021259 w 7255192"/>
              <a:gd name="connsiteY13" fmla="*/ 1091556 h 2676135"/>
              <a:gd name="connsiteX14" fmla="*/ 7060978 w 7255192"/>
              <a:gd name="connsiteY14" fmla="*/ 1227383 h 2676135"/>
              <a:gd name="connsiteX15" fmla="*/ 6979539 w 7255192"/>
              <a:gd name="connsiteY15" fmla="*/ 1345398 h 2676135"/>
              <a:gd name="connsiteX16" fmla="*/ 6911626 w 7255192"/>
              <a:gd name="connsiteY16" fmla="*/ 1372925 h 2676135"/>
              <a:gd name="connsiteX17" fmla="*/ 6867144 w 7255192"/>
              <a:gd name="connsiteY17" fmla="*/ 1377306 h 2676135"/>
              <a:gd name="connsiteX18" fmla="*/ 6838664 w 7255192"/>
              <a:gd name="connsiteY18" fmla="*/ 1375592 h 2676135"/>
              <a:gd name="connsiteX19" fmla="*/ 6707315 w 7255192"/>
              <a:gd name="connsiteY19" fmla="*/ 1317108 h 2676135"/>
              <a:gd name="connsiteX20" fmla="*/ 6620256 w 7255192"/>
              <a:gd name="connsiteY20" fmla="*/ 1204047 h 2676135"/>
              <a:gd name="connsiteX21" fmla="*/ 6603302 w 7255192"/>
              <a:gd name="connsiteY21" fmla="*/ 1159184 h 2676135"/>
              <a:gd name="connsiteX22" fmla="*/ 6319266 w 7255192"/>
              <a:gd name="connsiteY22" fmla="*/ 1196236 h 2676135"/>
              <a:gd name="connsiteX23" fmla="*/ 6213634 w 7255192"/>
              <a:gd name="connsiteY23" fmla="*/ 1396547 h 2676135"/>
              <a:gd name="connsiteX24" fmla="*/ 6291072 w 7255192"/>
              <a:gd name="connsiteY24" fmla="*/ 1558662 h 2676135"/>
              <a:gd name="connsiteX25" fmla="*/ 6399943 w 7255192"/>
              <a:gd name="connsiteY25" fmla="*/ 1644292 h 2676135"/>
              <a:gd name="connsiteX26" fmla="*/ 6533864 w 7255192"/>
              <a:gd name="connsiteY26" fmla="*/ 1655436 h 2676135"/>
              <a:gd name="connsiteX27" fmla="*/ 6635496 w 7255192"/>
              <a:gd name="connsiteY27" fmla="*/ 1573236 h 2676135"/>
              <a:gd name="connsiteX28" fmla="*/ 6636735 w 7255192"/>
              <a:gd name="connsiteY28" fmla="*/ 1440171 h 2676135"/>
              <a:gd name="connsiteX29" fmla="*/ 6599206 w 7255192"/>
              <a:gd name="connsiteY29" fmla="*/ 1383307 h 2676135"/>
              <a:gd name="connsiteX30" fmla="*/ 6539484 w 7255192"/>
              <a:gd name="connsiteY30" fmla="*/ 1352827 h 2676135"/>
              <a:gd name="connsiteX31" fmla="*/ 6473952 w 7255192"/>
              <a:gd name="connsiteY31" fmla="*/ 1363019 h 2676135"/>
              <a:gd name="connsiteX32" fmla="*/ 6432614 w 7255192"/>
              <a:gd name="connsiteY32" fmla="*/ 1415787 h 2676135"/>
              <a:gd name="connsiteX33" fmla="*/ 6421660 w 7255192"/>
              <a:gd name="connsiteY33" fmla="*/ 1413501 h 2676135"/>
              <a:gd name="connsiteX34" fmla="*/ 6465475 w 7255192"/>
              <a:gd name="connsiteY34" fmla="*/ 1349398 h 2676135"/>
              <a:gd name="connsiteX35" fmla="*/ 6542628 w 7255192"/>
              <a:gd name="connsiteY35" fmla="*/ 1332824 h 2676135"/>
              <a:gd name="connsiteX36" fmla="*/ 6614732 w 7255192"/>
              <a:gd name="connsiteY36" fmla="*/ 1366067 h 2676135"/>
              <a:gd name="connsiteX37" fmla="*/ 6660928 w 7255192"/>
              <a:gd name="connsiteY37" fmla="*/ 1430170 h 2676135"/>
              <a:gd name="connsiteX38" fmla="*/ 6662928 w 7255192"/>
              <a:gd name="connsiteY38" fmla="*/ 1585904 h 2676135"/>
              <a:gd name="connsiteX39" fmla="*/ 6543008 w 7255192"/>
              <a:gd name="connsiteY39" fmla="*/ 1687631 h 2676135"/>
              <a:gd name="connsiteX40" fmla="*/ 6483573 w 7255192"/>
              <a:gd name="connsiteY40" fmla="*/ 1695727 h 2676135"/>
              <a:gd name="connsiteX41" fmla="*/ 6386513 w 7255192"/>
              <a:gd name="connsiteY41" fmla="*/ 1675629 h 2676135"/>
              <a:gd name="connsiteX42" fmla="*/ 6264402 w 7255192"/>
              <a:gd name="connsiteY42" fmla="*/ 1579713 h 2676135"/>
              <a:gd name="connsiteX43" fmla="*/ 6204680 w 7255192"/>
              <a:gd name="connsiteY43" fmla="*/ 1474938 h 2676135"/>
              <a:gd name="connsiteX44" fmla="*/ 5920740 w 7255192"/>
              <a:gd name="connsiteY44" fmla="*/ 1510275 h 2676135"/>
              <a:gd name="connsiteX45" fmla="*/ 5779389 w 7255192"/>
              <a:gd name="connsiteY45" fmla="*/ 1708300 h 2676135"/>
              <a:gd name="connsiteX46" fmla="*/ 5788628 w 7255192"/>
              <a:gd name="connsiteY46" fmla="*/ 1807170 h 2676135"/>
              <a:gd name="connsiteX47" fmla="*/ 5826824 w 7255192"/>
              <a:gd name="connsiteY47" fmla="*/ 1908801 h 2676135"/>
              <a:gd name="connsiteX48" fmla="*/ 5902071 w 7255192"/>
              <a:gd name="connsiteY48" fmla="*/ 1982525 h 2676135"/>
              <a:gd name="connsiteX49" fmla="*/ 6003131 w 7255192"/>
              <a:gd name="connsiteY49" fmla="*/ 2000337 h 2676135"/>
              <a:gd name="connsiteX50" fmla="*/ 6050756 w 7255192"/>
              <a:gd name="connsiteY50" fmla="*/ 1981191 h 2676135"/>
              <a:gd name="connsiteX51" fmla="*/ 6086380 w 7255192"/>
              <a:gd name="connsiteY51" fmla="*/ 1943663 h 2676135"/>
              <a:gd name="connsiteX52" fmla="*/ 6099810 w 7255192"/>
              <a:gd name="connsiteY52" fmla="*/ 1842031 h 2676135"/>
              <a:gd name="connsiteX53" fmla="*/ 6030278 w 7255192"/>
              <a:gd name="connsiteY53" fmla="*/ 1761831 h 2676135"/>
              <a:gd name="connsiteX54" fmla="*/ 6034564 w 7255192"/>
              <a:gd name="connsiteY54" fmla="*/ 1751544 h 2676135"/>
              <a:gd name="connsiteX55" fmla="*/ 6118098 w 7255192"/>
              <a:gd name="connsiteY55" fmla="*/ 1835554 h 2676135"/>
              <a:gd name="connsiteX56" fmla="*/ 6108193 w 7255192"/>
              <a:gd name="connsiteY56" fmla="*/ 1956426 h 2676135"/>
              <a:gd name="connsiteX57" fmla="*/ 6066663 w 7255192"/>
              <a:gd name="connsiteY57" fmla="*/ 2003861 h 2676135"/>
              <a:gd name="connsiteX58" fmla="*/ 6008942 w 7255192"/>
              <a:gd name="connsiteY58" fmla="*/ 2029483 h 2676135"/>
              <a:gd name="connsiteX59" fmla="*/ 5972461 w 7255192"/>
              <a:gd name="connsiteY59" fmla="*/ 2033293 h 2676135"/>
              <a:gd name="connsiteX60" fmla="*/ 5886260 w 7255192"/>
              <a:gd name="connsiteY60" fmla="*/ 2012148 h 2676135"/>
              <a:gd name="connsiteX61" fmla="*/ 5796820 w 7255192"/>
              <a:gd name="connsiteY61" fmla="*/ 1927661 h 2676135"/>
              <a:gd name="connsiteX62" fmla="*/ 5752719 w 7255192"/>
              <a:gd name="connsiteY62" fmla="*/ 1814694 h 2676135"/>
              <a:gd name="connsiteX63" fmla="*/ 5745099 w 7255192"/>
              <a:gd name="connsiteY63" fmla="*/ 1761926 h 2676135"/>
              <a:gd name="connsiteX64" fmla="*/ 5494402 w 7255192"/>
              <a:gd name="connsiteY64" fmla="*/ 1605049 h 2676135"/>
              <a:gd name="connsiteX65" fmla="*/ 5160645 w 7255192"/>
              <a:gd name="connsiteY65" fmla="*/ 1667438 h 2676135"/>
              <a:gd name="connsiteX66" fmla="*/ 4892135 w 7255192"/>
              <a:gd name="connsiteY66" fmla="*/ 1351494 h 2676135"/>
              <a:gd name="connsiteX67" fmla="*/ 4497800 w 7255192"/>
              <a:gd name="connsiteY67" fmla="*/ 1456173 h 2676135"/>
              <a:gd name="connsiteX68" fmla="*/ 4331684 w 7255192"/>
              <a:gd name="connsiteY68" fmla="*/ 1176996 h 2676135"/>
              <a:gd name="connsiteX69" fmla="*/ 4028599 w 7255192"/>
              <a:gd name="connsiteY69" fmla="*/ 1197570 h 2676135"/>
              <a:gd name="connsiteX70" fmla="*/ 4012883 w 7255192"/>
              <a:gd name="connsiteY70" fmla="*/ 1233574 h 2676135"/>
              <a:gd name="connsiteX71" fmla="*/ 3934111 w 7255192"/>
              <a:gd name="connsiteY71" fmla="*/ 1346731 h 2676135"/>
              <a:gd name="connsiteX72" fmla="*/ 3810476 w 7255192"/>
              <a:gd name="connsiteY72" fmla="*/ 1413787 h 2676135"/>
              <a:gd name="connsiteX73" fmla="*/ 3770853 w 7255192"/>
              <a:gd name="connsiteY73" fmla="*/ 1417692 h 2676135"/>
              <a:gd name="connsiteX74" fmla="*/ 3738086 w 7255192"/>
              <a:gd name="connsiteY74" fmla="*/ 1414740 h 2676135"/>
              <a:gd name="connsiteX75" fmla="*/ 3670554 w 7255192"/>
              <a:gd name="connsiteY75" fmla="*/ 1387974 h 2676135"/>
              <a:gd name="connsiteX76" fmla="*/ 3585972 w 7255192"/>
              <a:gd name="connsiteY76" fmla="*/ 1274436 h 2676135"/>
              <a:gd name="connsiteX77" fmla="*/ 3575018 w 7255192"/>
              <a:gd name="connsiteY77" fmla="*/ 1204523 h 2676135"/>
              <a:gd name="connsiteX78" fmla="*/ 3585496 w 7255192"/>
              <a:gd name="connsiteY78" fmla="*/ 1134419 h 2676135"/>
              <a:gd name="connsiteX79" fmla="*/ 3622072 w 7255192"/>
              <a:gd name="connsiteY79" fmla="*/ 1072602 h 2676135"/>
              <a:gd name="connsiteX80" fmla="*/ 3684746 w 7255192"/>
              <a:gd name="connsiteY80" fmla="*/ 1036883 h 2676135"/>
              <a:gd name="connsiteX81" fmla="*/ 3721418 w 7255192"/>
              <a:gd name="connsiteY81" fmla="*/ 1035549 h 2676135"/>
              <a:gd name="connsiteX82" fmla="*/ 3755803 w 7255192"/>
              <a:gd name="connsiteY82" fmla="*/ 1047837 h 2676135"/>
              <a:gd name="connsiteX83" fmla="*/ 3782854 w 7255192"/>
              <a:gd name="connsiteY83" fmla="*/ 1071744 h 2676135"/>
              <a:gd name="connsiteX84" fmla="*/ 3797332 w 7255192"/>
              <a:gd name="connsiteY84" fmla="*/ 1104701 h 2676135"/>
              <a:gd name="connsiteX85" fmla="*/ 3786473 w 7255192"/>
              <a:gd name="connsiteY85" fmla="*/ 1107177 h 2676135"/>
              <a:gd name="connsiteX86" fmla="*/ 3747992 w 7255192"/>
              <a:gd name="connsiteY86" fmla="*/ 1062219 h 2676135"/>
              <a:gd name="connsiteX87" fmla="*/ 3719322 w 7255192"/>
              <a:gd name="connsiteY87" fmla="*/ 1054028 h 2676135"/>
              <a:gd name="connsiteX88" fmla="*/ 3689890 w 7255192"/>
              <a:gd name="connsiteY88" fmla="*/ 1057171 h 2676135"/>
              <a:gd name="connsiteX89" fmla="*/ 3639598 w 7255192"/>
              <a:gd name="connsiteY89" fmla="*/ 1088985 h 2676135"/>
              <a:gd name="connsiteX90" fmla="*/ 3611404 w 7255192"/>
              <a:gd name="connsiteY90" fmla="*/ 1142325 h 2676135"/>
              <a:gd name="connsiteX91" fmla="*/ 3615309 w 7255192"/>
              <a:gd name="connsiteY91" fmla="*/ 1265007 h 2676135"/>
              <a:gd name="connsiteX92" fmla="*/ 3688652 w 7255192"/>
              <a:gd name="connsiteY92" fmla="*/ 1359780 h 2676135"/>
              <a:gd name="connsiteX93" fmla="*/ 3804190 w 7255192"/>
              <a:gd name="connsiteY93" fmla="*/ 1381307 h 2676135"/>
              <a:gd name="connsiteX94" fmla="*/ 3861911 w 7255192"/>
              <a:gd name="connsiteY94" fmla="*/ 1360352 h 2676135"/>
              <a:gd name="connsiteX95" fmla="*/ 3912203 w 7255192"/>
              <a:gd name="connsiteY95" fmla="*/ 1323681 h 2676135"/>
              <a:gd name="connsiteX96" fmla="*/ 3987641 w 7255192"/>
              <a:gd name="connsiteY96" fmla="*/ 1220906 h 2676135"/>
              <a:gd name="connsiteX97" fmla="*/ 4015169 w 7255192"/>
              <a:gd name="connsiteY97" fmla="*/ 1163280 h 2676135"/>
              <a:gd name="connsiteX98" fmla="*/ 3928301 w 7255192"/>
              <a:gd name="connsiteY98" fmla="*/ 887817 h 2676135"/>
              <a:gd name="connsiteX99" fmla="*/ 3607689 w 7255192"/>
              <a:gd name="connsiteY99" fmla="*/ 783137 h 2676135"/>
              <a:gd name="connsiteX100" fmla="*/ 3336893 w 7255192"/>
              <a:gd name="connsiteY100" fmla="*/ 987258 h 2676135"/>
              <a:gd name="connsiteX101" fmla="*/ 3323082 w 7255192"/>
              <a:gd name="connsiteY101" fmla="*/ 1305012 h 2676135"/>
              <a:gd name="connsiteX102" fmla="*/ 3354038 w 7255192"/>
              <a:gd name="connsiteY102" fmla="*/ 1306821 h 2676135"/>
              <a:gd name="connsiteX103" fmla="*/ 3453860 w 7255192"/>
              <a:gd name="connsiteY103" fmla="*/ 1344636 h 2676135"/>
              <a:gd name="connsiteX104" fmla="*/ 3536537 w 7255192"/>
              <a:gd name="connsiteY104" fmla="*/ 1535421 h 2676135"/>
              <a:gd name="connsiteX105" fmla="*/ 3482816 w 7255192"/>
              <a:gd name="connsiteY105" fmla="*/ 1630576 h 2676135"/>
              <a:gd name="connsiteX106" fmla="*/ 3405949 w 7255192"/>
              <a:gd name="connsiteY106" fmla="*/ 1657056 h 2676135"/>
              <a:gd name="connsiteX107" fmla="*/ 3375851 w 7255192"/>
              <a:gd name="connsiteY107" fmla="*/ 1653055 h 2676135"/>
              <a:gd name="connsiteX108" fmla="*/ 3295174 w 7255192"/>
              <a:gd name="connsiteY108" fmla="*/ 1582951 h 2676135"/>
              <a:gd name="connsiteX109" fmla="*/ 3291364 w 7255192"/>
              <a:gd name="connsiteY109" fmla="*/ 1528278 h 2676135"/>
              <a:gd name="connsiteX110" fmla="*/ 3322130 w 7255192"/>
              <a:gd name="connsiteY110" fmla="*/ 1484082 h 2676135"/>
              <a:gd name="connsiteX111" fmla="*/ 3328702 w 7255192"/>
              <a:gd name="connsiteY111" fmla="*/ 1493130 h 2676135"/>
              <a:gd name="connsiteX112" fmla="*/ 3307080 w 7255192"/>
              <a:gd name="connsiteY112" fmla="*/ 1531611 h 2676135"/>
              <a:gd name="connsiteX113" fmla="*/ 3313843 w 7255192"/>
              <a:gd name="connsiteY113" fmla="*/ 1574855 h 2676135"/>
              <a:gd name="connsiteX114" fmla="*/ 3381947 w 7255192"/>
              <a:gd name="connsiteY114" fmla="*/ 1627433 h 2676135"/>
              <a:gd name="connsiteX115" fmla="*/ 3463290 w 7255192"/>
              <a:gd name="connsiteY115" fmla="*/ 1606668 h 2676135"/>
              <a:gd name="connsiteX116" fmla="*/ 3503486 w 7255192"/>
              <a:gd name="connsiteY116" fmla="*/ 1530183 h 2676135"/>
              <a:gd name="connsiteX117" fmla="*/ 3490532 w 7255192"/>
              <a:gd name="connsiteY117" fmla="*/ 1442076 h 2676135"/>
              <a:gd name="connsiteX118" fmla="*/ 3434239 w 7255192"/>
              <a:gd name="connsiteY118" fmla="*/ 1372258 h 2676135"/>
              <a:gd name="connsiteX119" fmla="*/ 3349466 w 7255192"/>
              <a:gd name="connsiteY119" fmla="*/ 1338159 h 2676135"/>
              <a:gd name="connsiteX120" fmla="*/ 3287268 w 7255192"/>
              <a:gd name="connsiteY120" fmla="*/ 1336539 h 2676135"/>
              <a:gd name="connsiteX121" fmla="*/ 3154871 w 7255192"/>
              <a:gd name="connsiteY121" fmla="*/ 1437314 h 2676135"/>
              <a:gd name="connsiteX122" fmla="*/ 3115056 w 7255192"/>
              <a:gd name="connsiteY122" fmla="*/ 1645911 h 2676135"/>
              <a:gd name="connsiteX123" fmla="*/ 2828354 w 7255192"/>
              <a:gd name="connsiteY123" fmla="*/ 1614479 h 2676135"/>
              <a:gd name="connsiteX124" fmla="*/ 2676239 w 7255192"/>
              <a:gd name="connsiteY124" fmla="*/ 1798311 h 2676135"/>
              <a:gd name="connsiteX125" fmla="*/ 2681764 w 7255192"/>
              <a:gd name="connsiteY125" fmla="*/ 1852794 h 2676135"/>
              <a:gd name="connsiteX126" fmla="*/ 2662714 w 7255192"/>
              <a:gd name="connsiteY126" fmla="*/ 1956045 h 2676135"/>
              <a:gd name="connsiteX127" fmla="*/ 2638806 w 7255192"/>
              <a:gd name="connsiteY127" fmla="*/ 2003575 h 2676135"/>
              <a:gd name="connsiteX128" fmla="*/ 2599849 w 7255192"/>
              <a:gd name="connsiteY128" fmla="*/ 2044247 h 2676135"/>
              <a:gd name="connsiteX129" fmla="*/ 2534222 w 7255192"/>
              <a:gd name="connsiteY129" fmla="*/ 2063297 h 2676135"/>
              <a:gd name="connsiteX130" fmla="*/ 2489740 w 7255192"/>
              <a:gd name="connsiteY130" fmla="*/ 2055296 h 2676135"/>
              <a:gd name="connsiteX131" fmla="*/ 2416493 w 7255192"/>
              <a:gd name="connsiteY131" fmla="*/ 1974619 h 2676135"/>
              <a:gd name="connsiteX132" fmla="*/ 2431161 w 7255192"/>
              <a:gd name="connsiteY132" fmla="*/ 1869177 h 2676135"/>
              <a:gd name="connsiteX133" fmla="*/ 2473928 w 7255192"/>
              <a:gd name="connsiteY133" fmla="*/ 1835078 h 2676135"/>
              <a:gd name="connsiteX134" fmla="*/ 2527649 w 7255192"/>
              <a:gd name="connsiteY134" fmla="*/ 1835745 h 2676135"/>
              <a:gd name="connsiteX135" fmla="*/ 2523744 w 7255192"/>
              <a:gd name="connsiteY135" fmla="*/ 1846127 h 2676135"/>
              <a:gd name="connsiteX136" fmla="*/ 2480120 w 7255192"/>
              <a:gd name="connsiteY136" fmla="*/ 1850032 h 2676135"/>
              <a:gd name="connsiteX137" fmla="*/ 2448687 w 7255192"/>
              <a:gd name="connsiteY137" fmla="*/ 1880131 h 2676135"/>
              <a:gd name="connsiteX138" fmla="*/ 2441924 w 7255192"/>
              <a:gd name="connsiteY138" fmla="*/ 1966332 h 2676135"/>
              <a:gd name="connsiteX139" fmla="*/ 2500122 w 7255192"/>
              <a:gd name="connsiteY139" fmla="*/ 2025959 h 2676135"/>
              <a:gd name="connsiteX140" fmla="*/ 2581180 w 7255192"/>
              <a:gd name="connsiteY140" fmla="*/ 2016434 h 2676135"/>
              <a:gd name="connsiteX141" fmla="*/ 2630805 w 7255192"/>
              <a:gd name="connsiteY141" fmla="*/ 1943758 h 2676135"/>
              <a:gd name="connsiteX142" fmla="*/ 2648998 w 7255192"/>
              <a:gd name="connsiteY142" fmla="*/ 1852413 h 2676135"/>
              <a:gd name="connsiteX143" fmla="*/ 2648331 w 7255192"/>
              <a:gd name="connsiteY143" fmla="*/ 1826601 h 2676135"/>
              <a:gd name="connsiteX144" fmla="*/ 2410968 w 7255192"/>
              <a:gd name="connsiteY144" fmla="*/ 1649150 h 2676135"/>
              <a:gd name="connsiteX145" fmla="*/ 2083499 w 7255192"/>
              <a:gd name="connsiteY145" fmla="*/ 1675248 h 2676135"/>
              <a:gd name="connsiteX146" fmla="*/ 1807655 w 7255192"/>
              <a:gd name="connsiteY146" fmla="*/ 1875083 h 2676135"/>
              <a:gd name="connsiteX147" fmla="*/ 1721168 w 7255192"/>
              <a:gd name="connsiteY147" fmla="*/ 1730208 h 2676135"/>
              <a:gd name="connsiteX148" fmla="*/ 1615726 w 7255192"/>
              <a:gd name="connsiteY148" fmla="*/ 1701823 h 2676135"/>
              <a:gd name="connsiteX149" fmla="*/ 1640872 w 7255192"/>
              <a:gd name="connsiteY149" fmla="*/ 1708872 h 2676135"/>
              <a:gd name="connsiteX150" fmla="*/ 1704594 w 7255192"/>
              <a:gd name="connsiteY150" fmla="*/ 1759259 h 2676135"/>
              <a:gd name="connsiteX151" fmla="*/ 1727930 w 7255192"/>
              <a:gd name="connsiteY151" fmla="*/ 1836888 h 2676135"/>
              <a:gd name="connsiteX152" fmla="*/ 1700593 w 7255192"/>
              <a:gd name="connsiteY152" fmla="*/ 1911945 h 2676135"/>
              <a:gd name="connsiteX153" fmla="*/ 1556576 w 7255192"/>
              <a:gd name="connsiteY153" fmla="*/ 1941091 h 2676135"/>
              <a:gd name="connsiteX154" fmla="*/ 1561624 w 7255192"/>
              <a:gd name="connsiteY154" fmla="*/ 1931185 h 2676135"/>
              <a:gd name="connsiteX155" fmla="*/ 1682877 w 7255192"/>
              <a:gd name="connsiteY155" fmla="*/ 1898800 h 2676135"/>
              <a:gd name="connsiteX156" fmla="*/ 1702213 w 7255192"/>
              <a:gd name="connsiteY156" fmla="*/ 1836507 h 2676135"/>
              <a:gd name="connsiteX157" fmla="*/ 1681448 w 7255192"/>
              <a:gd name="connsiteY157" fmla="*/ 1775928 h 2676135"/>
              <a:gd name="connsiteX158" fmla="*/ 1630013 w 7255192"/>
              <a:gd name="connsiteY158" fmla="*/ 1737542 h 2676135"/>
              <a:gd name="connsiteX159" fmla="*/ 1566101 w 7255192"/>
              <a:gd name="connsiteY159" fmla="*/ 1733827 h 2676135"/>
              <a:gd name="connsiteX160" fmla="*/ 1509141 w 7255192"/>
              <a:gd name="connsiteY160" fmla="*/ 1763450 h 2676135"/>
              <a:gd name="connsiteX161" fmla="*/ 1472279 w 7255192"/>
              <a:gd name="connsiteY161" fmla="*/ 1818028 h 2676135"/>
              <a:gd name="connsiteX162" fmla="*/ 1464278 w 7255192"/>
              <a:gd name="connsiteY162" fmla="*/ 1953378 h 2676135"/>
              <a:gd name="connsiteX163" fmla="*/ 1527143 w 7255192"/>
              <a:gd name="connsiteY163" fmla="*/ 2075584 h 2676135"/>
              <a:gd name="connsiteX164" fmla="*/ 1647349 w 7255192"/>
              <a:gd name="connsiteY164" fmla="*/ 2140068 h 2676135"/>
              <a:gd name="connsiteX165" fmla="*/ 1717453 w 7255192"/>
              <a:gd name="connsiteY165" fmla="*/ 2140259 h 2676135"/>
              <a:gd name="connsiteX166" fmla="*/ 1783652 w 7255192"/>
              <a:gd name="connsiteY166" fmla="*/ 2115399 h 2676135"/>
              <a:gd name="connsiteX167" fmla="*/ 1789938 w 7255192"/>
              <a:gd name="connsiteY167" fmla="*/ 2124638 h 2676135"/>
              <a:gd name="connsiteX168" fmla="*/ 1668113 w 7255192"/>
              <a:gd name="connsiteY168" fmla="*/ 2163214 h 2676135"/>
              <a:gd name="connsiteX169" fmla="*/ 1644396 w 7255192"/>
              <a:gd name="connsiteY169" fmla="*/ 2161976 h 2676135"/>
              <a:gd name="connsiteX170" fmla="*/ 1506474 w 7255192"/>
              <a:gd name="connsiteY170" fmla="*/ 2095396 h 2676135"/>
              <a:gd name="connsiteX171" fmla="*/ 1432655 w 7255192"/>
              <a:gd name="connsiteY171" fmla="*/ 1960427 h 2676135"/>
              <a:gd name="connsiteX172" fmla="*/ 1441133 w 7255192"/>
              <a:gd name="connsiteY172" fmla="*/ 1805455 h 2676135"/>
              <a:gd name="connsiteX173" fmla="*/ 1486757 w 7255192"/>
              <a:gd name="connsiteY173" fmla="*/ 1739066 h 2676135"/>
              <a:gd name="connsiteX174" fmla="*/ 1551718 w 7255192"/>
              <a:gd name="connsiteY174" fmla="*/ 1704014 h 2676135"/>
              <a:gd name="connsiteX175" fmla="*/ 1480280 w 7255192"/>
              <a:gd name="connsiteY175" fmla="*/ 1614669 h 2676135"/>
              <a:gd name="connsiteX176" fmla="*/ 1374553 w 7255192"/>
              <a:gd name="connsiteY176" fmla="*/ 1612860 h 2676135"/>
              <a:gd name="connsiteX177" fmla="*/ 1372553 w 7255192"/>
              <a:gd name="connsiteY177" fmla="*/ 1634196 h 2676135"/>
              <a:gd name="connsiteX178" fmla="*/ 1329404 w 7255192"/>
              <a:gd name="connsiteY178" fmla="*/ 1762212 h 2676135"/>
              <a:gd name="connsiteX179" fmla="*/ 1235488 w 7255192"/>
              <a:gd name="connsiteY179" fmla="*/ 1861272 h 2676135"/>
              <a:gd name="connsiteX180" fmla="*/ 1103471 w 7255192"/>
              <a:gd name="connsiteY180" fmla="*/ 1899753 h 2676135"/>
              <a:gd name="connsiteX181" fmla="*/ 1103186 w 7255192"/>
              <a:gd name="connsiteY181" fmla="*/ 1899753 h 2676135"/>
              <a:gd name="connsiteX182" fmla="*/ 972122 w 7255192"/>
              <a:gd name="connsiteY182" fmla="*/ 1855557 h 2676135"/>
              <a:gd name="connsiteX183" fmla="*/ 901541 w 7255192"/>
              <a:gd name="connsiteY183" fmla="*/ 1737256 h 2676135"/>
              <a:gd name="connsiteX184" fmla="*/ 904208 w 7255192"/>
              <a:gd name="connsiteY184" fmla="*/ 1667343 h 2676135"/>
              <a:gd name="connsiteX185" fmla="*/ 936212 w 7255192"/>
              <a:gd name="connsiteY185" fmla="*/ 1605716 h 2676135"/>
              <a:gd name="connsiteX186" fmla="*/ 990124 w 7255192"/>
              <a:gd name="connsiteY186" fmla="*/ 1563425 h 2676135"/>
              <a:gd name="connsiteX187" fmla="*/ 1056513 w 7255192"/>
              <a:gd name="connsiteY187" fmla="*/ 1549328 h 2676135"/>
              <a:gd name="connsiteX188" fmla="*/ 1056608 w 7255192"/>
              <a:gd name="connsiteY188" fmla="*/ 1560472 h 2676135"/>
              <a:gd name="connsiteX189" fmla="*/ 997839 w 7255192"/>
              <a:gd name="connsiteY189" fmla="*/ 1577998 h 2676135"/>
              <a:gd name="connsiteX190" fmla="*/ 952786 w 7255192"/>
              <a:gd name="connsiteY190" fmla="*/ 1618670 h 2676135"/>
              <a:gd name="connsiteX191" fmla="*/ 927640 w 7255192"/>
              <a:gd name="connsiteY191" fmla="*/ 1672962 h 2676135"/>
              <a:gd name="connsiteX192" fmla="*/ 928116 w 7255192"/>
              <a:gd name="connsiteY192" fmla="*/ 1732113 h 2676135"/>
              <a:gd name="connsiteX193" fmla="*/ 951167 w 7255192"/>
              <a:gd name="connsiteY193" fmla="*/ 1787072 h 2676135"/>
              <a:gd name="connsiteX194" fmla="*/ 991362 w 7255192"/>
              <a:gd name="connsiteY194" fmla="*/ 1830792 h 2676135"/>
              <a:gd name="connsiteX195" fmla="*/ 1043940 w 7255192"/>
              <a:gd name="connsiteY195" fmla="*/ 1857747 h 2676135"/>
              <a:gd name="connsiteX196" fmla="*/ 1101757 w 7255192"/>
              <a:gd name="connsiteY196" fmla="*/ 1866320 h 2676135"/>
              <a:gd name="connsiteX197" fmla="*/ 1102995 w 7255192"/>
              <a:gd name="connsiteY197" fmla="*/ 1866320 h 2676135"/>
              <a:gd name="connsiteX198" fmla="*/ 1162526 w 7255192"/>
              <a:gd name="connsiteY198" fmla="*/ 1857747 h 2676135"/>
              <a:gd name="connsiteX199" fmla="*/ 1217295 w 7255192"/>
              <a:gd name="connsiteY199" fmla="*/ 1832887 h 2676135"/>
              <a:gd name="connsiteX200" fmla="*/ 1302068 w 7255192"/>
              <a:gd name="connsiteY200" fmla="*/ 1745924 h 2676135"/>
              <a:gd name="connsiteX201" fmla="*/ 1344739 w 7255192"/>
              <a:gd name="connsiteY201" fmla="*/ 1630005 h 2676135"/>
              <a:gd name="connsiteX202" fmla="*/ 1350740 w 7255192"/>
              <a:gd name="connsiteY202" fmla="*/ 1556472 h 2676135"/>
              <a:gd name="connsiteX203" fmla="*/ 1257300 w 7255192"/>
              <a:gd name="connsiteY203" fmla="*/ 1391499 h 2676135"/>
              <a:gd name="connsiteX204" fmla="*/ 1024604 w 7255192"/>
              <a:gd name="connsiteY204" fmla="*/ 1303678 h 2676135"/>
              <a:gd name="connsiteX205" fmla="*/ 934117 w 7255192"/>
              <a:gd name="connsiteY205" fmla="*/ 912486 h 2676135"/>
              <a:gd name="connsiteX206" fmla="*/ 623507 w 7255192"/>
              <a:gd name="connsiteY206" fmla="*/ 679029 h 2676135"/>
              <a:gd name="connsiteX207" fmla="*/ 513207 w 7255192"/>
              <a:gd name="connsiteY207" fmla="*/ 158297 h 2676135"/>
              <a:gd name="connsiteX208" fmla="*/ 0 w 7255192"/>
              <a:gd name="connsiteY208" fmla="*/ 19517 h 2676135"/>
              <a:gd name="connsiteX209" fmla="*/ 0 w 7255192"/>
              <a:gd name="connsiteY209" fmla="*/ 2676135 h 2676135"/>
              <a:gd name="connsiteX210" fmla="*/ 7255193 w 7255192"/>
              <a:gd name="connsiteY210" fmla="*/ 2676135 h 2676135"/>
              <a:gd name="connsiteX211" fmla="*/ 7255193 w 7255192"/>
              <a:gd name="connsiteY211" fmla="*/ 764944 h 2676135"/>
              <a:gd name="connsiteX212" fmla="*/ 6835426 w 7255192"/>
              <a:gd name="connsiteY212" fmla="*/ 812188 h 267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7255192" h="2676135">
                <a:moveTo>
                  <a:pt x="6835426" y="812188"/>
                </a:moveTo>
                <a:cubicBezTo>
                  <a:pt x="6721126" y="885054"/>
                  <a:pt x="6654736" y="1008308"/>
                  <a:pt x="6635115" y="1141944"/>
                </a:cubicBezTo>
                <a:cubicBezTo>
                  <a:pt x="6639497" y="1157850"/>
                  <a:pt x="6645307" y="1173567"/>
                  <a:pt x="6652546" y="1188807"/>
                </a:cubicBezTo>
                <a:cubicBezTo>
                  <a:pt x="6671787" y="1229097"/>
                  <a:pt x="6698456" y="1264149"/>
                  <a:pt x="6729603" y="1290248"/>
                </a:cubicBezTo>
                <a:cubicBezTo>
                  <a:pt x="6763226" y="1318632"/>
                  <a:pt x="6802469" y="1336730"/>
                  <a:pt x="6843046" y="1342349"/>
                </a:cubicBezTo>
                <a:cubicBezTo>
                  <a:pt x="6864286" y="1345493"/>
                  <a:pt x="6885337" y="1345302"/>
                  <a:pt x="6905625" y="1341778"/>
                </a:cubicBezTo>
                <a:cubicBezTo>
                  <a:pt x="6926390" y="1337968"/>
                  <a:pt x="6945916" y="1330634"/>
                  <a:pt x="6963633" y="1319966"/>
                </a:cubicBezTo>
                <a:cubicBezTo>
                  <a:pt x="7000971" y="1297582"/>
                  <a:pt x="7027260" y="1262054"/>
                  <a:pt x="7035736" y="1222525"/>
                </a:cubicBezTo>
                <a:cubicBezTo>
                  <a:pt x="7044976" y="1180234"/>
                  <a:pt x="7033832" y="1135181"/>
                  <a:pt x="7006876" y="1104987"/>
                </a:cubicBezTo>
                <a:cubicBezTo>
                  <a:pt x="6992208" y="1088318"/>
                  <a:pt x="6973634" y="1076888"/>
                  <a:pt x="6954489" y="1072602"/>
                </a:cubicBezTo>
                <a:cubicBezTo>
                  <a:pt x="6933057" y="1067839"/>
                  <a:pt x="6911245" y="1071649"/>
                  <a:pt x="6894481" y="1082984"/>
                </a:cubicBezTo>
                <a:lnTo>
                  <a:pt x="6887909" y="1074030"/>
                </a:lnTo>
                <a:cubicBezTo>
                  <a:pt x="6906292" y="1059362"/>
                  <a:pt x="6932390" y="1053171"/>
                  <a:pt x="6957537" y="1057266"/>
                </a:cubicBezTo>
                <a:cubicBezTo>
                  <a:pt x="6980396" y="1060981"/>
                  <a:pt x="7002970" y="1073173"/>
                  <a:pt x="7021259" y="1091556"/>
                </a:cubicBezTo>
                <a:cubicBezTo>
                  <a:pt x="7054310" y="1125275"/>
                  <a:pt x="7069551" y="1177281"/>
                  <a:pt x="7060978" y="1227383"/>
                </a:cubicBezTo>
                <a:cubicBezTo>
                  <a:pt x="7053549" y="1273293"/>
                  <a:pt x="7023069" y="1317394"/>
                  <a:pt x="6979539" y="1345398"/>
                </a:cubicBezTo>
                <a:cubicBezTo>
                  <a:pt x="6959251" y="1358447"/>
                  <a:pt x="6935819" y="1367972"/>
                  <a:pt x="6911626" y="1372925"/>
                </a:cubicBezTo>
                <a:cubicBezTo>
                  <a:pt x="6897053" y="1375878"/>
                  <a:pt x="6882099" y="1377306"/>
                  <a:pt x="6867144" y="1377306"/>
                </a:cubicBezTo>
                <a:cubicBezTo>
                  <a:pt x="6857714" y="1377306"/>
                  <a:pt x="6848189" y="1376735"/>
                  <a:pt x="6838664" y="1375592"/>
                </a:cubicBezTo>
                <a:cubicBezTo>
                  <a:pt x="6792183" y="1369686"/>
                  <a:pt x="6745605" y="1348922"/>
                  <a:pt x="6707315" y="1317108"/>
                </a:cubicBezTo>
                <a:cubicBezTo>
                  <a:pt x="6670548" y="1286628"/>
                  <a:pt x="6640449" y="1247481"/>
                  <a:pt x="6620256" y="1204047"/>
                </a:cubicBezTo>
                <a:cubicBezTo>
                  <a:pt x="6613398" y="1189378"/>
                  <a:pt x="6607778" y="1174424"/>
                  <a:pt x="6603302" y="1159184"/>
                </a:cubicBezTo>
                <a:cubicBezTo>
                  <a:pt x="6510909" y="1121560"/>
                  <a:pt x="6398610" y="1135181"/>
                  <a:pt x="6319266" y="1196236"/>
                </a:cubicBezTo>
                <a:cubicBezTo>
                  <a:pt x="6254877" y="1245861"/>
                  <a:pt x="6218015" y="1318728"/>
                  <a:pt x="6213634" y="1396547"/>
                </a:cubicBezTo>
                <a:cubicBezTo>
                  <a:pt x="6227255" y="1455983"/>
                  <a:pt x="6253734" y="1512180"/>
                  <a:pt x="6291072" y="1558662"/>
                </a:cubicBezTo>
                <a:cubicBezTo>
                  <a:pt x="6323648" y="1598572"/>
                  <a:pt x="6360224" y="1627433"/>
                  <a:pt x="6399943" y="1644292"/>
                </a:cubicBezTo>
                <a:cubicBezTo>
                  <a:pt x="6444425" y="1663247"/>
                  <a:pt x="6491955" y="1667247"/>
                  <a:pt x="6533864" y="1655436"/>
                </a:cubicBezTo>
                <a:cubicBezTo>
                  <a:pt x="6579203" y="1642863"/>
                  <a:pt x="6617113" y="1612193"/>
                  <a:pt x="6635496" y="1573236"/>
                </a:cubicBezTo>
                <a:cubicBezTo>
                  <a:pt x="6653880" y="1534469"/>
                  <a:pt x="6654356" y="1485987"/>
                  <a:pt x="6636735" y="1440171"/>
                </a:cubicBezTo>
                <a:cubicBezTo>
                  <a:pt x="6628067" y="1417883"/>
                  <a:pt x="6615113" y="1398261"/>
                  <a:pt x="6599206" y="1383307"/>
                </a:cubicBezTo>
                <a:cubicBezTo>
                  <a:pt x="6582728" y="1367686"/>
                  <a:pt x="6561487" y="1356828"/>
                  <a:pt x="6539484" y="1352827"/>
                </a:cubicBezTo>
                <a:cubicBezTo>
                  <a:pt x="6516053" y="1348255"/>
                  <a:pt x="6492811" y="1351874"/>
                  <a:pt x="6473952" y="1363019"/>
                </a:cubicBezTo>
                <a:cubicBezTo>
                  <a:pt x="6452997" y="1375116"/>
                  <a:pt x="6437948" y="1394356"/>
                  <a:pt x="6432614" y="1415787"/>
                </a:cubicBezTo>
                <a:lnTo>
                  <a:pt x="6421660" y="1413501"/>
                </a:lnTo>
                <a:cubicBezTo>
                  <a:pt x="6425851" y="1388451"/>
                  <a:pt x="6442234" y="1364543"/>
                  <a:pt x="6465475" y="1349398"/>
                </a:cubicBezTo>
                <a:cubicBezTo>
                  <a:pt x="6486716" y="1335015"/>
                  <a:pt x="6514910" y="1329015"/>
                  <a:pt x="6542628" y="1332824"/>
                </a:cubicBezTo>
                <a:cubicBezTo>
                  <a:pt x="6568726" y="1336444"/>
                  <a:pt x="6594348" y="1348255"/>
                  <a:pt x="6614732" y="1366067"/>
                </a:cubicBezTo>
                <a:cubicBezTo>
                  <a:pt x="6633972" y="1382640"/>
                  <a:pt x="6649974" y="1404834"/>
                  <a:pt x="6660928" y="1430170"/>
                </a:cubicBezTo>
                <a:cubicBezTo>
                  <a:pt x="6683407" y="1481129"/>
                  <a:pt x="6684074" y="1537803"/>
                  <a:pt x="6662928" y="1585904"/>
                </a:cubicBezTo>
                <a:cubicBezTo>
                  <a:pt x="6641687" y="1633434"/>
                  <a:pt x="6596825" y="1671438"/>
                  <a:pt x="6543008" y="1687631"/>
                </a:cubicBezTo>
                <a:cubicBezTo>
                  <a:pt x="6523958" y="1693060"/>
                  <a:pt x="6503956" y="1695727"/>
                  <a:pt x="6483573" y="1695727"/>
                </a:cubicBezTo>
                <a:cubicBezTo>
                  <a:pt x="6451283" y="1695727"/>
                  <a:pt x="6418231" y="1688964"/>
                  <a:pt x="6386513" y="1675629"/>
                </a:cubicBezTo>
                <a:cubicBezTo>
                  <a:pt x="6340031" y="1655817"/>
                  <a:pt x="6297835" y="1622670"/>
                  <a:pt x="6264402" y="1579713"/>
                </a:cubicBezTo>
                <a:cubicBezTo>
                  <a:pt x="6239637" y="1547994"/>
                  <a:pt x="6219635" y="1512847"/>
                  <a:pt x="6204680" y="1474938"/>
                </a:cubicBezTo>
                <a:cubicBezTo>
                  <a:pt x="6111335" y="1443029"/>
                  <a:pt x="6003322" y="1456078"/>
                  <a:pt x="5920740" y="1510275"/>
                </a:cubicBezTo>
                <a:cubicBezTo>
                  <a:pt x="5855589" y="1552947"/>
                  <a:pt x="5803106" y="1629052"/>
                  <a:pt x="5779389" y="1708300"/>
                </a:cubicBezTo>
                <a:cubicBezTo>
                  <a:pt x="5779199" y="1741733"/>
                  <a:pt x="5782151" y="1774975"/>
                  <a:pt x="5788628" y="1807170"/>
                </a:cubicBezTo>
                <a:cubicBezTo>
                  <a:pt x="5797106" y="1847460"/>
                  <a:pt x="5809583" y="1880703"/>
                  <a:pt x="5826824" y="1908801"/>
                </a:cubicBezTo>
                <a:cubicBezTo>
                  <a:pt x="5846350" y="1940615"/>
                  <a:pt x="5872353" y="1966142"/>
                  <a:pt x="5902071" y="1982525"/>
                </a:cubicBezTo>
                <a:cubicBezTo>
                  <a:pt x="5933123" y="2000146"/>
                  <a:pt x="5969032" y="2006433"/>
                  <a:pt x="6003131" y="2000337"/>
                </a:cubicBezTo>
                <a:cubicBezTo>
                  <a:pt x="6021419" y="1996812"/>
                  <a:pt x="6037421" y="1990335"/>
                  <a:pt x="6050756" y="1981191"/>
                </a:cubicBezTo>
                <a:cubicBezTo>
                  <a:pt x="6064568" y="1971857"/>
                  <a:pt x="6076855" y="1958903"/>
                  <a:pt x="6086380" y="1943663"/>
                </a:cubicBezTo>
                <a:cubicBezTo>
                  <a:pt x="6105621" y="1912992"/>
                  <a:pt x="6110669" y="1875083"/>
                  <a:pt x="6099810" y="1842031"/>
                </a:cubicBezTo>
                <a:cubicBezTo>
                  <a:pt x="6089143" y="1807265"/>
                  <a:pt x="6063139" y="1777261"/>
                  <a:pt x="6030278" y="1761831"/>
                </a:cubicBezTo>
                <a:lnTo>
                  <a:pt x="6034564" y="1751544"/>
                </a:lnTo>
                <a:cubicBezTo>
                  <a:pt x="6071807" y="1765069"/>
                  <a:pt x="6103049" y="1796502"/>
                  <a:pt x="6118098" y="1835554"/>
                </a:cubicBezTo>
                <a:cubicBezTo>
                  <a:pt x="6132957" y="1873654"/>
                  <a:pt x="6129242" y="1918898"/>
                  <a:pt x="6108193" y="1956426"/>
                </a:cubicBezTo>
                <a:cubicBezTo>
                  <a:pt x="6097619" y="1975572"/>
                  <a:pt x="6083236" y="1991955"/>
                  <a:pt x="6066663" y="2003861"/>
                </a:cubicBezTo>
                <a:cubicBezTo>
                  <a:pt x="6050470" y="2015862"/>
                  <a:pt x="6031040" y="2024435"/>
                  <a:pt x="6008942" y="2029483"/>
                </a:cubicBezTo>
                <a:cubicBezTo>
                  <a:pt x="5997035" y="2032055"/>
                  <a:pt x="5984844" y="2033293"/>
                  <a:pt x="5972461" y="2033293"/>
                </a:cubicBezTo>
                <a:cubicBezTo>
                  <a:pt x="5942838" y="2033293"/>
                  <a:pt x="5912739" y="2026054"/>
                  <a:pt x="5886260" y="2012148"/>
                </a:cubicBezTo>
                <a:cubicBezTo>
                  <a:pt x="5851018" y="1993478"/>
                  <a:pt x="5820061" y="1964237"/>
                  <a:pt x="5796820" y="1927661"/>
                </a:cubicBezTo>
                <a:cubicBezTo>
                  <a:pt x="5775960" y="1894609"/>
                  <a:pt x="5761196" y="1856604"/>
                  <a:pt x="5752719" y="1814694"/>
                </a:cubicBezTo>
                <a:cubicBezTo>
                  <a:pt x="5749195" y="1797359"/>
                  <a:pt x="5746814" y="1779738"/>
                  <a:pt x="5745099" y="1761926"/>
                </a:cubicBezTo>
                <a:cubicBezTo>
                  <a:pt x="5682806" y="1683059"/>
                  <a:pt x="5592794" y="1626195"/>
                  <a:pt x="5494402" y="1605049"/>
                </a:cubicBezTo>
                <a:cubicBezTo>
                  <a:pt x="5384673" y="1581427"/>
                  <a:pt x="5255705" y="1607716"/>
                  <a:pt x="5160645" y="1667438"/>
                </a:cubicBezTo>
                <a:cubicBezTo>
                  <a:pt x="5139309" y="1523324"/>
                  <a:pt x="5030819" y="1395785"/>
                  <a:pt x="4892135" y="1351494"/>
                </a:cubicBezTo>
                <a:cubicBezTo>
                  <a:pt x="4753356" y="1307202"/>
                  <a:pt x="4598575" y="1351113"/>
                  <a:pt x="4497800" y="1456173"/>
                </a:cubicBezTo>
                <a:cubicBezTo>
                  <a:pt x="4500658" y="1341969"/>
                  <a:pt x="4433316" y="1228907"/>
                  <a:pt x="4331684" y="1176996"/>
                </a:cubicBezTo>
                <a:cubicBezTo>
                  <a:pt x="4238911" y="1129561"/>
                  <a:pt x="4118134" y="1142420"/>
                  <a:pt x="4028599" y="1197570"/>
                </a:cubicBezTo>
                <a:cubicBezTo>
                  <a:pt x="4023646" y="1209571"/>
                  <a:pt x="4018503" y="1221668"/>
                  <a:pt x="4012883" y="1233574"/>
                </a:cubicBezTo>
                <a:cubicBezTo>
                  <a:pt x="3990880" y="1279008"/>
                  <a:pt x="3964400" y="1317013"/>
                  <a:pt x="3934111" y="1346731"/>
                </a:cubicBezTo>
                <a:cubicBezTo>
                  <a:pt x="3899726" y="1381116"/>
                  <a:pt x="3855815" y="1404929"/>
                  <a:pt x="3810476" y="1413787"/>
                </a:cubicBezTo>
                <a:cubicBezTo>
                  <a:pt x="3797046" y="1416454"/>
                  <a:pt x="3783806" y="1417692"/>
                  <a:pt x="3770853" y="1417692"/>
                </a:cubicBezTo>
                <a:cubicBezTo>
                  <a:pt x="3759613" y="1417692"/>
                  <a:pt x="3748659" y="1416740"/>
                  <a:pt x="3738086" y="1414740"/>
                </a:cubicBezTo>
                <a:cubicBezTo>
                  <a:pt x="3714845" y="1410644"/>
                  <a:pt x="3691414" y="1401309"/>
                  <a:pt x="3670554" y="1387974"/>
                </a:cubicBezTo>
                <a:cubicBezTo>
                  <a:pt x="3631121" y="1362543"/>
                  <a:pt x="3600355" y="1321204"/>
                  <a:pt x="3585972" y="1274436"/>
                </a:cubicBezTo>
                <a:cubicBezTo>
                  <a:pt x="3578924" y="1252053"/>
                  <a:pt x="3575304" y="1228526"/>
                  <a:pt x="3575018" y="1204523"/>
                </a:cubicBezTo>
                <a:cubicBezTo>
                  <a:pt x="3574637" y="1179948"/>
                  <a:pt x="3578162" y="1156326"/>
                  <a:pt x="3585496" y="1134419"/>
                </a:cubicBezTo>
                <a:cubicBezTo>
                  <a:pt x="3593497" y="1110225"/>
                  <a:pt x="3606165" y="1088889"/>
                  <a:pt x="3622072" y="1072602"/>
                </a:cubicBezTo>
                <a:cubicBezTo>
                  <a:pt x="3639884" y="1054409"/>
                  <a:pt x="3661601" y="1042122"/>
                  <a:pt x="3684746" y="1036883"/>
                </a:cubicBezTo>
                <a:cubicBezTo>
                  <a:pt x="3696843" y="1034311"/>
                  <a:pt x="3709130" y="1033835"/>
                  <a:pt x="3721418" y="1035549"/>
                </a:cubicBezTo>
                <a:cubicBezTo>
                  <a:pt x="3733229" y="1037359"/>
                  <a:pt x="3744754" y="1041455"/>
                  <a:pt x="3755803" y="1047837"/>
                </a:cubicBezTo>
                <a:cubicBezTo>
                  <a:pt x="3766185" y="1053933"/>
                  <a:pt x="3775520" y="1062219"/>
                  <a:pt x="3782854" y="1071744"/>
                </a:cubicBezTo>
                <a:cubicBezTo>
                  <a:pt x="3790188" y="1081650"/>
                  <a:pt x="3795141" y="1092985"/>
                  <a:pt x="3797332" y="1104701"/>
                </a:cubicBezTo>
                <a:lnTo>
                  <a:pt x="3786473" y="1107177"/>
                </a:lnTo>
                <a:cubicBezTo>
                  <a:pt x="3781330" y="1088318"/>
                  <a:pt x="3767328" y="1071935"/>
                  <a:pt x="3747992" y="1062219"/>
                </a:cubicBezTo>
                <a:cubicBezTo>
                  <a:pt x="3738563" y="1057552"/>
                  <a:pt x="3728847" y="1054885"/>
                  <a:pt x="3719322" y="1054028"/>
                </a:cubicBezTo>
                <a:cubicBezTo>
                  <a:pt x="3709416" y="1053361"/>
                  <a:pt x="3699320" y="1054409"/>
                  <a:pt x="3689890" y="1057171"/>
                </a:cubicBezTo>
                <a:cubicBezTo>
                  <a:pt x="3671126" y="1062410"/>
                  <a:pt x="3653314" y="1073649"/>
                  <a:pt x="3639598" y="1088985"/>
                </a:cubicBezTo>
                <a:cubicBezTo>
                  <a:pt x="3626930" y="1103082"/>
                  <a:pt x="3617214" y="1121560"/>
                  <a:pt x="3611404" y="1142325"/>
                </a:cubicBezTo>
                <a:cubicBezTo>
                  <a:pt x="3600736" y="1182234"/>
                  <a:pt x="3602070" y="1225764"/>
                  <a:pt x="3615309" y="1265007"/>
                </a:cubicBezTo>
                <a:cubicBezTo>
                  <a:pt x="3628549" y="1305012"/>
                  <a:pt x="3654552" y="1338635"/>
                  <a:pt x="3688652" y="1359780"/>
                </a:cubicBezTo>
                <a:cubicBezTo>
                  <a:pt x="3721989" y="1381688"/>
                  <a:pt x="3764185" y="1389498"/>
                  <a:pt x="3804190" y="1381307"/>
                </a:cubicBezTo>
                <a:cubicBezTo>
                  <a:pt x="3823335" y="1377687"/>
                  <a:pt x="3842766" y="1370639"/>
                  <a:pt x="3861911" y="1360352"/>
                </a:cubicBezTo>
                <a:cubicBezTo>
                  <a:pt x="3879723" y="1350446"/>
                  <a:pt x="3896678" y="1338063"/>
                  <a:pt x="3912203" y="1323681"/>
                </a:cubicBezTo>
                <a:cubicBezTo>
                  <a:pt x="3940683" y="1297201"/>
                  <a:pt x="3965353" y="1263578"/>
                  <a:pt x="3987641" y="1220906"/>
                </a:cubicBezTo>
                <a:cubicBezTo>
                  <a:pt x="3997738" y="1202332"/>
                  <a:pt x="4006691" y="1182901"/>
                  <a:pt x="4015169" y="1163280"/>
                </a:cubicBezTo>
                <a:cubicBezTo>
                  <a:pt x="4028789" y="1064982"/>
                  <a:pt x="3996309" y="960588"/>
                  <a:pt x="3928301" y="887817"/>
                </a:cubicBezTo>
                <a:cubicBezTo>
                  <a:pt x="3848195" y="802282"/>
                  <a:pt x="3723037" y="762563"/>
                  <a:pt x="3607689" y="783137"/>
                </a:cubicBezTo>
                <a:cubicBezTo>
                  <a:pt x="3492341" y="803711"/>
                  <a:pt x="3389566" y="882578"/>
                  <a:pt x="3336893" y="987258"/>
                </a:cubicBezTo>
                <a:cubicBezTo>
                  <a:pt x="3287554" y="1085270"/>
                  <a:pt x="3286030" y="1201761"/>
                  <a:pt x="3323082" y="1305012"/>
                </a:cubicBezTo>
                <a:cubicBezTo>
                  <a:pt x="3333369" y="1305012"/>
                  <a:pt x="3343656" y="1305583"/>
                  <a:pt x="3354038" y="1306821"/>
                </a:cubicBezTo>
                <a:cubicBezTo>
                  <a:pt x="3391091" y="1311774"/>
                  <a:pt x="3425571" y="1324919"/>
                  <a:pt x="3453860" y="1344636"/>
                </a:cubicBezTo>
                <a:cubicBezTo>
                  <a:pt x="3515011" y="1386927"/>
                  <a:pt x="3548253" y="1463603"/>
                  <a:pt x="3536537" y="1535421"/>
                </a:cubicBezTo>
                <a:cubicBezTo>
                  <a:pt x="3529679" y="1574664"/>
                  <a:pt x="3510534" y="1608478"/>
                  <a:pt x="3482816" y="1630576"/>
                </a:cubicBezTo>
                <a:cubicBezTo>
                  <a:pt x="3460909" y="1647816"/>
                  <a:pt x="3433191" y="1657056"/>
                  <a:pt x="3405949" y="1657056"/>
                </a:cubicBezTo>
                <a:cubicBezTo>
                  <a:pt x="3395758" y="1657056"/>
                  <a:pt x="3385661" y="1655722"/>
                  <a:pt x="3375851" y="1653055"/>
                </a:cubicBezTo>
                <a:cubicBezTo>
                  <a:pt x="3339274" y="1643340"/>
                  <a:pt x="3308318" y="1616479"/>
                  <a:pt x="3295174" y="1582951"/>
                </a:cubicBezTo>
                <a:cubicBezTo>
                  <a:pt x="3288221" y="1564758"/>
                  <a:pt x="3286887" y="1545423"/>
                  <a:pt x="3291364" y="1528278"/>
                </a:cubicBezTo>
                <a:cubicBezTo>
                  <a:pt x="3296031" y="1509704"/>
                  <a:pt x="3307175" y="1493607"/>
                  <a:pt x="3322130" y="1484082"/>
                </a:cubicBezTo>
                <a:lnTo>
                  <a:pt x="3328702" y="1493130"/>
                </a:lnTo>
                <a:cubicBezTo>
                  <a:pt x="3317367" y="1502370"/>
                  <a:pt x="3309747" y="1515990"/>
                  <a:pt x="3307080" y="1531611"/>
                </a:cubicBezTo>
                <a:cubicBezTo>
                  <a:pt x="3304699" y="1545518"/>
                  <a:pt x="3307080" y="1560853"/>
                  <a:pt x="3313843" y="1574855"/>
                </a:cubicBezTo>
                <a:cubicBezTo>
                  <a:pt x="3326225" y="1601430"/>
                  <a:pt x="3352324" y="1621527"/>
                  <a:pt x="3381947" y="1627433"/>
                </a:cubicBezTo>
                <a:cubicBezTo>
                  <a:pt x="3410617" y="1633243"/>
                  <a:pt x="3441764" y="1625242"/>
                  <a:pt x="3463290" y="1606668"/>
                </a:cubicBezTo>
                <a:cubicBezTo>
                  <a:pt x="3484340" y="1588952"/>
                  <a:pt x="3499009" y="1561044"/>
                  <a:pt x="3503486" y="1530183"/>
                </a:cubicBezTo>
                <a:cubicBezTo>
                  <a:pt x="3507867" y="1501893"/>
                  <a:pt x="3503295" y="1470651"/>
                  <a:pt x="3490532" y="1442076"/>
                </a:cubicBezTo>
                <a:cubicBezTo>
                  <a:pt x="3478340" y="1414263"/>
                  <a:pt x="3458909" y="1390165"/>
                  <a:pt x="3434239" y="1372258"/>
                </a:cubicBezTo>
                <a:cubicBezTo>
                  <a:pt x="3410807" y="1355113"/>
                  <a:pt x="3381470" y="1343302"/>
                  <a:pt x="3349466" y="1338159"/>
                </a:cubicBezTo>
                <a:cubicBezTo>
                  <a:pt x="3329654" y="1334730"/>
                  <a:pt x="3308509" y="1334349"/>
                  <a:pt x="3287268" y="1336539"/>
                </a:cubicBezTo>
                <a:cubicBezTo>
                  <a:pt x="3233928" y="1354827"/>
                  <a:pt x="3186398" y="1390451"/>
                  <a:pt x="3154871" y="1437314"/>
                </a:cubicBezTo>
                <a:cubicBezTo>
                  <a:pt x="3114961" y="1496750"/>
                  <a:pt x="3098292" y="1576284"/>
                  <a:pt x="3115056" y="1645911"/>
                </a:cubicBezTo>
                <a:cubicBezTo>
                  <a:pt x="3032951" y="1588380"/>
                  <a:pt x="2920937" y="1576093"/>
                  <a:pt x="2828354" y="1614479"/>
                </a:cubicBezTo>
                <a:cubicBezTo>
                  <a:pt x="2752916" y="1645721"/>
                  <a:pt x="2701957" y="1718873"/>
                  <a:pt x="2676239" y="1798311"/>
                </a:cubicBezTo>
                <a:cubicBezTo>
                  <a:pt x="2679764" y="1816409"/>
                  <a:pt x="2681764" y="1834697"/>
                  <a:pt x="2681764" y="1852794"/>
                </a:cubicBezTo>
                <a:cubicBezTo>
                  <a:pt x="2682145" y="1886894"/>
                  <a:pt x="2675668" y="1921660"/>
                  <a:pt x="2662714" y="1956045"/>
                </a:cubicBezTo>
                <a:cubicBezTo>
                  <a:pt x="2655761" y="1973857"/>
                  <a:pt x="2647950" y="1989383"/>
                  <a:pt x="2638806" y="2003575"/>
                </a:cubicBezTo>
                <a:cubicBezTo>
                  <a:pt x="2627186" y="2021387"/>
                  <a:pt x="2614422" y="2034627"/>
                  <a:pt x="2599849" y="2044247"/>
                </a:cubicBezTo>
                <a:cubicBezTo>
                  <a:pt x="2580323" y="2056820"/>
                  <a:pt x="2557463" y="2063297"/>
                  <a:pt x="2534222" y="2063297"/>
                </a:cubicBezTo>
                <a:cubicBezTo>
                  <a:pt x="2519267" y="2063297"/>
                  <a:pt x="2504218" y="2060630"/>
                  <a:pt x="2489740" y="2055296"/>
                </a:cubicBezTo>
                <a:cubicBezTo>
                  <a:pt x="2454974" y="2042532"/>
                  <a:pt x="2426875" y="2011576"/>
                  <a:pt x="2416493" y="1974619"/>
                </a:cubicBezTo>
                <a:cubicBezTo>
                  <a:pt x="2405634" y="1938234"/>
                  <a:pt x="2411063" y="1898800"/>
                  <a:pt x="2431161" y="1869177"/>
                </a:cubicBezTo>
                <a:cubicBezTo>
                  <a:pt x="2442210" y="1853175"/>
                  <a:pt x="2457450" y="1841078"/>
                  <a:pt x="2473928" y="1835078"/>
                </a:cubicBezTo>
                <a:cubicBezTo>
                  <a:pt x="2492026" y="1828315"/>
                  <a:pt x="2511552" y="1828601"/>
                  <a:pt x="2527649" y="1835745"/>
                </a:cubicBezTo>
                <a:lnTo>
                  <a:pt x="2523744" y="1846127"/>
                </a:lnTo>
                <a:cubicBezTo>
                  <a:pt x="2510028" y="1841936"/>
                  <a:pt x="2494503" y="1843269"/>
                  <a:pt x="2480120" y="1850032"/>
                </a:cubicBezTo>
                <a:cubicBezTo>
                  <a:pt x="2467356" y="1856033"/>
                  <a:pt x="2456498" y="1866415"/>
                  <a:pt x="2448687" y="1880131"/>
                </a:cubicBezTo>
                <a:cubicBezTo>
                  <a:pt x="2433828" y="1905277"/>
                  <a:pt x="2431352" y="1937472"/>
                  <a:pt x="2441924" y="1966332"/>
                </a:cubicBezTo>
                <a:cubicBezTo>
                  <a:pt x="2452402" y="1995384"/>
                  <a:pt x="2474214" y="2017672"/>
                  <a:pt x="2500122" y="2025959"/>
                </a:cubicBezTo>
                <a:cubicBezTo>
                  <a:pt x="2527840" y="2035484"/>
                  <a:pt x="2558891" y="2031864"/>
                  <a:pt x="2581180" y="2016434"/>
                </a:cubicBezTo>
                <a:cubicBezTo>
                  <a:pt x="2606516" y="1999479"/>
                  <a:pt x="2621661" y="1966809"/>
                  <a:pt x="2630805" y="1943758"/>
                </a:cubicBezTo>
                <a:cubicBezTo>
                  <a:pt x="2641949" y="1915564"/>
                  <a:pt x="2648045" y="1884798"/>
                  <a:pt x="2648998" y="1852413"/>
                </a:cubicBezTo>
                <a:cubicBezTo>
                  <a:pt x="2649284" y="1843841"/>
                  <a:pt x="2648998" y="1835173"/>
                  <a:pt x="2648331" y="1826601"/>
                </a:cubicBezTo>
                <a:cubicBezTo>
                  <a:pt x="2597658" y="1739256"/>
                  <a:pt x="2508790" y="1675724"/>
                  <a:pt x="2410968" y="1649150"/>
                </a:cubicBezTo>
                <a:cubicBezTo>
                  <a:pt x="2303336" y="1620003"/>
                  <a:pt x="2186750" y="1633148"/>
                  <a:pt x="2083499" y="1675248"/>
                </a:cubicBezTo>
                <a:cubicBezTo>
                  <a:pt x="1980248" y="1717349"/>
                  <a:pt x="1883855" y="1793644"/>
                  <a:pt x="1807655" y="1875083"/>
                </a:cubicBezTo>
                <a:cubicBezTo>
                  <a:pt x="1802416" y="1817171"/>
                  <a:pt x="1769650" y="1762307"/>
                  <a:pt x="1721168" y="1730208"/>
                </a:cubicBezTo>
                <a:cubicBezTo>
                  <a:pt x="1690116" y="1709634"/>
                  <a:pt x="1652968" y="1700871"/>
                  <a:pt x="1615726" y="1701823"/>
                </a:cubicBezTo>
                <a:cubicBezTo>
                  <a:pt x="1624393" y="1703442"/>
                  <a:pt x="1632776" y="1705728"/>
                  <a:pt x="1640872" y="1708872"/>
                </a:cubicBezTo>
                <a:cubicBezTo>
                  <a:pt x="1665923" y="1718492"/>
                  <a:pt x="1688592" y="1736399"/>
                  <a:pt x="1704594" y="1759259"/>
                </a:cubicBezTo>
                <a:cubicBezTo>
                  <a:pt x="1720977" y="1782976"/>
                  <a:pt x="1729264" y="1810503"/>
                  <a:pt x="1727930" y="1836888"/>
                </a:cubicBezTo>
                <a:cubicBezTo>
                  <a:pt x="1726978" y="1864034"/>
                  <a:pt x="1717262" y="1890704"/>
                  <a:pt x="1700593" y="1911945"/>
                </a:cubicBezTo>
                <a:cubicBezTo>
                  <a:pt x="1666970" y="1954617"/>
                  <a:pt x="1602296" y="1967761"/>
                  <a:pt x="1556576" y="1941091"/>
                </a:cubicBezTo>
                <a:lnTo>
                  <a:pt x="1561624" y="1931185"/>
                </a:lnTo>
                <a:cubicBezTo>
                  <a:pt x="1603724" y="1950140"/>
                  <a:pt x="1658112" y="1935567"/>
                  <a:pt x="1682877" y="1898800"/>
                </a:cubicBezTo>
                <a:cubicBezTo>
                  <a:pt x="1695736" y="1880512"/>
                  <a:pt x="1702594" y="1858414"/>
                  <a:pt x="1702213" y="1836507"/>
                </a:cubicBezTo>
                <a:cubicBezTo>
                  <a:pt x="1702213" y="1815361"/>
                  <a:pt x="1694783" y="1793835"/>
                  <a:pt x="1681448" y="1775928"/>
                </a:cubicBezTo>
                <a:cubicBezTo>
                  <a:pt x="1668209" y="1758402"/>
                  <a:pt x="1649921" y="1744781"/>
                  <a:pt x="1630013" y="1737542"/>
                </a:cubicBezTo>
                <a:cubicBezTo>
                  <a:pt x="1610678" y="1730398"/>
                  <a:pt x="1588008" y="1729065"/>
                  <a:pt x="1566101" y="1733827"/>
                </a:cubicBezTo>
                <a:cubicBezTo>
                  <a:pt x="1544288" y="1738685"/>
                  <a:pt x="1524572" y="1748877"/>
                  <a:pt x="1509141" y="1763450"/>
                </a:cubicBezTo>
                <a:cubicBezTo>
                  <a:pt x="1493520" y="1777833"/>
                  <a:pt x="1480852" y="1796787"/>
                  <a:pt x="1472279" y="1818028"/>
                </a:cubicBezTo>
                <a:cubicBezTo>
                  <a:pt x="1452467" y="1866796"/>
                  <a:pt x="1456944" y="1918612"/>
                  <a:pt x="1464278" y="1953378"/>
                </a:cubicBezTo>
                <a:cubicBezTo>
                  <a:pt x="1474280" y="2000051"/>
                  <a:pt x="1495997" y="2042247"/>
                  <a:pt x="1527143" y="2075584"/>
                </a:cubicBezTo>
                <a:cubicBezTo>
                  <a:pt x="1558671" y="2109874"/>
                  <a:pt x="1601343" y="2132734"/>
                  <a:pt x="1647349" y="2140068"/>
                </a:cubicBezTo>
                <a:cubicBezTo>
                  <a:pt x="1671638" y="2144164"/>
                  <a:pt x="1695260" y="2144164"/>
                  <a:pt x="1717453" y="2140259"/>
                </a:cubicBezTo>
                <a:cubicBezTo>
                  <a:pt x="1741551" y="2135782"/>
                  <a:pt x="1763839" y="2127400"/>
                  <a:pt x="1783652" y="2115399"/>
                </a:cubicBezTo>
                <a:lnTo>
                  <a:pt x="1789938" y="2124638"/>
                </a:lnTo>
                <a:cubicBezTo>
                  <a:pt x="1756982" y="2149689"/>
                  <a:pt x="1713548" y="2163214"/>
                  <a:pt x="1668113" y="2163214"/>
                </a:cubicBezTo>
                <a:cubicBezTo>
                  <a:pt x="1660208" y="2163214"/>
                  <a:pt x="1652302" y="2162833"/>
                  <a:pt x="1644396" y="2161976"/>
                </a:cubicBezTo>
                <a:cubicBezTo>
                  <a:pt x="1592866" y="2156642"/>
                  <a:pt x="1542669" y="2132353"/>
                  <a:pt x="1506474" y="2095396"/>
                </a:cubicBezTo>
                <a:cubicBezTo>
                  <a:pt x="1471041" y="2060535"/>
                  <a:pt x="1445514" y="2013767"/>
                  <a:pt x="1432655" y="1960427"/>
                </a:cubicBezTo>
                <a:cubicBezTo>
                  <a:pt x="1420273" y="1904420"/>
                  <a:pt x="1423226" y="1850889"/>
                  <a:pt x="1441133" y="1805455"/>
                </a:cubicBezTo>
                <a:cubicBezTo>
                  <a:pt x="1451705" y="1779642"/>
                  <a:pt x="1467422" y="1756687"/>
                  <a:pt x="1486757" y="1739066"/>
                </a:cubicBezTo>
                <a:cubicBezTo>
                  <a:pt x="1504855" y="1722302"/>
                  <a:pt x="1527715" y="1710110"/>
                  <a:pt x="1551718" y="1704014"/>
                </a:cubicBezTo>
                <a:cubicBezTo>
                  <a:pt x="1541240" y="1666199"/>
                  <a:pt x="1514951" y="1632957"/>
                  <a:pt x="1480280" y="1614669"/>
                </a:cubicBezTo>
                <a:cubicBezTo>
                  <a:pt x="1447705" y="1597620"/>
                  <a:pt x="1409605" y="1600953"/>
                  <a:pt x="1374553" y="1612860"/>
                </a:cubicBezTo>
                <a:cubicBezTo>
                  <a:pt x="1373981" y="1620003"/>
                  <a:pt x="1373410" y="1627147"/>
                  <a:pt x="1372553" y="1634196"/>
                </a:cubicBezTo>
                <a:cubicBezTo>
                  <a:pt x="1366076" y="1681154"/>
                  <a:pt x="1351598" y="1724207"/>
                  <a:pt x="1329404" y="1762212"/>
                </a:cubicBezTo>
                <a:cubicBezTo>
                  <a:pt x="1306163" y="1802502"/>
                  <a:pt x="1273683" y="1836697"/>
                  <a:pt x="1235488" y="1861272"/>
                </a:cubicBezTo>
                <a:cubicBezTo>
                  <a:pt x="1196626" y="1886037"/>
                  <a:pt x="1149763" y="1899753"/>
                  <a:pt x="1103471" y="1899753"/>
                </a:cubicBezTo>
                <a:cubicBezTo>
                  <a:pt x="1103376" y="1899753"/>
                  <a:pt x="1103281" y="1899753"/>
                  <a:pt x="1103186" y="1899753"/>
                </a:cubicBezTo>
                <a:cubicBezTo>
                  <a:pt x="1053941" y="1899372"/>
                  <a:pt x="1007459" y="1883751"/>
                  <a:pt x="972122" y="1855557"/>
                </a:cubicBezTo>
                <a:cubicBezTo>
                  <a:pt x="934879" y="1825267"/>
                  <a:pt x="909161" y="1782214"/>
                  <a:pt x="901541" y="1737256"/>
                </a:cubicBezTo>
                <a:cubicBezTo>
                  <a:pt x="897636" y="1713824"/>
                  <a:pt x="898588" y="1689726"/>
                  <a:pt x="904208" y="1667343"/>
                </a:cubicBezTo>
                <a:cubicBezTo>
                  <a:pt x="910114" y="1645435"/>
                  <a:pt x="921163" y="1624099"/>
                  <a:pt x="936212" y="1605716"/>
                </a:cubicBezTo>
                <a:cubicBezTo>
                  <a:pt x="951071" y="1588190"/>
                  <a:pt x="969740" y="1573617"/>
                  <a:pt x="990124" y="1563425"/>
                </a:cubicBezTo>
                <a:cubicBezTo>
                  <a:pt x="1011079" y="1553233"/>
                  <a:pt x="1034034" y="1548375"/>
                  <a:pt x="1056513" y="1549328"/>
                </a:cubicBezTo>
                <a:lnTo>
                  <a:pt x="1056608" y="1560472"/>
                </a:lnTo>
                <a:cubicBezTo>
                  <a:pt x="1036415" y="1561615"/>
                  <a:pt x="1016127" y="1567616"/>
                  <a:pt x="997839" y="1577998"/>
                </a:cubicBezTo>
                <a:cubicBezTo>
                  <a:pt x="980408" y="1588285"/>
                  <a:pt x="964787" y="1602382"/>
                  <a:pt x="952786" y="1618670"/>
                </a:cubicBezTo>
                <a:cubicBezTo>
                  <a:pt x="940499" y="1635529"/>
                  <a:pt x="931736" y="1654293"/>
                  <a:pt x="927640" y="1672962"/>
                </a:cubicBezTo>
                <a:cubicBezTo>
                  <a:pt x="923735" y="1692012"/>
                  <a:pt x="923925" y="1712491"/>
                  <a:pt x="928116" y="1732113"/>
                </a:cubicBezTo>
                <a:cubicBezTo>
                  <a:pt x="932593" y="1751544"/>
                  <a:pt x="940308" y="1770117"/>
                  <a:pt x="951167" y="1787072"/>
                </a:cubicBezTo>
                <a:cubicBezTo>
                  <a:pt x="962311" y="1804217"/>
                  <a:pt x="975836" y="1818885"/>
                  <a:pt x="991362" y="1830792"/>
                </a:cubicBezTo>
                <a:cubicBezTo>
                  <a:pt x="1007269" y="1842793"/>
                  <a:pt x="1024985" y="1851842"/>
                  <a:pt x="1043940" y="1857747"/>
                </a:cubicBezTo>
                <a:cubicBezTo>
                  <a:pt x="1062609" y="1863367"/>
                  <a:pt x="1082040" y="1866320"/>
                  <a:pt x="1101757" y="1866320"/>
                </a:cubicBezTo>
                <a:cubicBezTo>
                  <a:pt x="1102138" y="1866320"/>
                  <a:pt x="1102614" y="1866320"/>
                  <a:pt x="1102995" y="1866320"/>
                </a:cubicBezTo>
                <a:cubicBezTo>
                  <a:pt x="1123379" y="1866224"/>
                  <a:pt x="1143381" y="1863272"/>
                  <a:pt x="1162526" y="1857747"/>
                </a:cubicBezTo>
                <a:cubicBezTo>
                  <a:pt x="1181291" y="1852223"/>
                  <a:pt x="1199674" y="1843841"/>
                  <a:pt x="1217295" y="1832887"/>
                </a:cubicBezTo>
                <a:cubicBezTo>
                  <a:pt x="1249680" y="1812694"/>
                  <a:pt x="1279017" y="1782595"/>
                  <a:pt x="1302068" y="1745924"/>
                </a:cubicBezTo>
                <a:cubicBezTo>
                  <a:pt x="1323023" y="1712301"/>
                  <a:pt x="1337310" y="1673248"/>
                  <a:pt x="1344739" y="1630005"/>
                </a:cubicBezTo>
                <a:cubicBezTo>
                  <a:pt x="1348931" y="1606859"/>
                  <a:pt x="1350836" y="1582380"/>
                  <a:pt x="1350740" y="1556472"/>
                </a:cubicBezTo>
                <a:cubicBezTo>
                  <a:pt x="1336072" y="1494178"/>
                  <a:pt x="1303496" y="1435980"/>
                  <a:pt x="1257300" y="1391499"/>
                </a:cubicBezTo>
                <a:cubicBezTo>
                  <a:pt x="1196054" y="1332539"/>
                  <a:pt x="1109663" y="1303773"/>
                  <a:pt x="1024604" y="1303678"/>
                </a:cubicBezTo>
                <a:cubicBezTo>
                  <a:pt x="1042511" y="1168042"/>
                  <a:pt x="1009745" y="1026405"/>
                  <a:pt x="934117" y="912486"/>
                </a:cubicBezTo>
                <a:cubicBezTo>
                  <a:pt x="858488" y="798567"/>
                  <a:pt x="755428" y="715319"/>
                  <a:pt x="623507" y="679029"/>
                </a:cubicBezTo>
                <a:cubicBezTo>
                  <a:pt x="685800" y="503102"/>
                  <a:pt x="641509" y="293933"/>
                  <a:pt x="513207" y="158297"/>
                </a:cubicBezTo>
                <a:cubicBezTo>
                  <a:pt x="385572" y="22756"/>
                  <a:pt x="179070" y="-32965"/>
                  <a:pt x="0" y="19517"/>
                </a:cubicBezTo>
                <a:lnTo>
                  <a:pt x="0" y="2676135"/>
                </a:lnTo>
                <a:lnTo>
                  <a:pt x="7255193" y="2676135"/>
                </a:lnTo>
                <a:lnTo>
                  <a:pt x="7255193" y="764944"/>
                </a:lnTo>
                <a:cubicBezTo>
                  <a:pt x="7117937" y="715890"/>
                  <a:pt x="6958394" y="733893"/>
                  <a:pt x="6835426" y="812188"/>
                </a:cubicBezTo>
                <a:close/>
              </a:path>
            </a:pathLst>
          </a:custGeom>
          <a:solidFill>
            <a:srgbClr val="AF131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50596DF-04A9-4938-BFE9-BFCD8FE556CD}"/>
              </a:ext>
            </a:extLst>
          </p:cNvPr>
          <p:cNvSpPr/>
          <p:nvPr/>
        </p:nvSpPr>
        <p:spPr>
          <a:xfrm>
            <a:off x="2142662" y="1326680"/>
            <a:ext cx="3655365" cy="1699361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noFill/>
          <a:ln w="9525" cap="flat">
            <a:solidFill>
              <a:srgbClr val="C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F489139-FBC2-4581-AC52-DDE80F7DB9AA}"/>
              </a:ext>
            </a:extLst>
          </p:cNvPr>
          <p:cNvSpPr/>
          <p:nvPr/>
        </p:nvSpPr>
        <p:spPr>
          <a:xfrm>
            <a:off x="6921497" y="1326680"/>
            <a:ext cx="3655365" cy="1699361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972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4A78FA-2255-468B-BEC5-BE2E8B869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777860-D233-4CA9-91CA-1B6C997B42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43560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20</Words>
  <Application>Microsoft Office PowerPoint</Application>
  <PresentationFormat>宽屏</PresentationFormat>
  <Paragraphs>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等线</vt:lpstr>
      <vt:lpstr>等线 Light</vt:lpstr>
      <vt:lpstr>庞门正道粗书体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可修改编辑的矢量祥云ppt素材</dc:title>
  <dc:creator>51PPT模板网</dc:creator>
  <cp:keywords>www.51pptmoban.com</cp:keywords>
  <dc:description>www.51pptmoban.com</dc:description>
  <cp:lastModifiedBy>Win user</cp:lastModifiedBy>
  <cp:revision>76</cp:revision>
  <dcterms:created xsi:type="dcterms:W3CDTF">2022-01-10T15:34:50Z</dcterms:created>
  <dcterms:modified xsi:type="dcterms:W3CDTF">2022-01-21T12:12:01Z</dcterms:modified>
</cp:coreProperties>
</file>