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1" r:id="rId3"/>
    <p:sldId id="272" r:id="rId4"/>
    <p:sldId id="273" r:id="rId5"/>
    <p:sldId id="265" r:id="rId6"/>
    <p:sldId id="262" r:id="rId7"/>
    <p:sldId id="266" r:id="rId8"/>
    <p:sldId id="270" r:id="rId9"/>
    <p:sldId id="274" r:id="rId10"/>
    <p:sldId id="259" r:id="rId11"/>
    <p:sldId id="377" r:id="rId12"/>
    <p:sldId id="37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242" userDrawn="1">
          <p15:clr>
            <a:srgbClr val="A4A3A4"/>
          </p15:clr>
        </p15:guide>
        <p15:guide id="4" pos="4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FF8D"/>
    <a:srgbClr val="15FEFD"/>
    <a:srgbClr val="006C31"/>
    <a:srgbClr val="FF54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14" y="204"/>
      </p:cViewPr>
      <p:guideLst>
        <p:guide orient="horz" pos="2160"/>
        <p:guide pos="3840"/>
        <p:guide pos="7242"/>
        <p:guide pos="43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98DEFDA-9A8A-46F4-B7B1-927DEE4829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98E1DA1-B920-40A3-B5B4-D42D9AE9F1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29AF2C2-D8CD-4554-A1E0-D3960E675E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D98A-0581-4B07-9664-F37E37D64391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B466CB4-D966-4FB1-91F2-CB8E90255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699A51-66AA-4D40-B70A-CDDC6F55E2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0091-088E-42C4-90BE-A60370D274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106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BA0970-54F0-4F16-8BF8-568056925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BD901D4-2A1D-400B-8D69-6589E2823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D98A-0581-4B07-9664-F37E37D64391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CBB9806-35EF-4498-8493-1785818C2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5F4EABA-6E9B-48D0-8D89-28A06C4DE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0091-088E-42C4-90BE-A60370D274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031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CAC65D8-81F8-46CE-94C3-9844A5B4AC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8D98A-0581-4B07-9664-F37E37D64391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A3D5ECB-6CB9-4373-B753-B1FC312DD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6A614C9-30A5-40B9-86A6-B6B2E79A8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A0091-088E-42C4-90BE-A60370D274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541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背景图案&#10;&#10;描述已自动生成">
            <a:extLst>
              <a:ext uri="{FF2B5EF4-FFF2-40B4-BE49-F238E27FC236}">
                <a16:creationId xmlns:a16="http://schemas.microsoft.com/office/drawing/2014/main" id="{BE2B3D66-E329-45F7-9371-38DB0ECAE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169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597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40A225C-F420-4604-8408-E15789BF1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99511A-9C61-453E-BA19-EB8AEE3D4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A17111-F1F8-4881-B3BA-E0BDBB889A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8D98A-0581-4B07-9664-F37E37D64391}" type="datetimeFigureOut">
              <a:rPr lang="zh-CN" altLang="en-US" smtClean="0"/>
              <a:t>2022/1/21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3FF2E5-E08E-425B-83D7-1E866F23B1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A3A3585-5397-43C6-994C-56A1E34BB2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A0091-088E-42C4-90BE-A60370D274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456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  <p:sldLayoutId id="214748365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Relationship Id="rId6" Type="http://schemas.microsoft.com/office/2007/relationships/hdphoto" Target="../media/hdphoto4.wdp"/><Relationship Id="rId5" Type="http://schemas.openxmlformats.org/officeDocument/2006/relationships/image" Target="../media/image13.png"/><Relationship Id="rId4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男人的脸被修图的人脸&#10;&#10;描述已自动生成">
            <a:extLst>
              <a:ext uri="{FF2B5EF4-FFF2-40B4-BE49-F238E27FC236}">
                <a16:creationId xmlns:a16="http://schemas.microsoft.com/office/drawing/2014/main" id="{51EFF90F-BA8E-4DCE-AFA3-A83BB192BD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058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CAFFC9C-B153-4A74-8012-3E98716D2D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6C07936-DAD2-4716-84F8-9B37274001D1}"/>
              </a:ext>
            </a:extLst>
          </p:cNvPr>
          <p:cNvSpPr txBox="1"/>
          <p:nvPr/>
        </p:nvSpPr>
        <p:spPr>
          <a:xfrm>
            <a:off x="3771902" y="5676900"/>
            <a:ext cx="4648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spc="300" dirty="0">
                <a:solidFill>
                  <a:schemeClr val="bg1"/>
                </a:solidFill>
                <a:effectLst/>
                <a:latin typeface="Charlemagne Std" panose="04020705060702020204" pitchFamily="82" charset="0"/>
              </a:rPr>
              <a:t>ENTRA  EN  UN  NUEVO  MUNDO</a:t>
            </a:r>
            <a:endParaRPr lang="zh-CN" altLang="en-US" sz="1400" b="1" spc="300" dirty="0">
              <a:solidFill>
                <a:schemeClr val="bg1"/>
              </a:solidFill>
              <a:effectLst/>
              <a:latin typeface="Charlemagne Std" panose="04020705060702020204" pitchFamily="82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0BF191B-EF86-4BEB-92CC-67FD87217029}"/>
              </a:ext>
            </a:extLst>
          </p:cNvPr>
          <p:cNvSpPr txBox="1"/>
          <p:nvPr/>
        </p:nvSpPr>
        <p:spPr>
          <a:xfrm>
            <a:off x="4826002" y="6087696"/>
            <a:ext cx="2539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>
                <a:solidFill>
                  <a:srgbClr val="2DFF8D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3</a:t>
            </a:r>
            <a:r>
              <a:rPr lang="zh-CN" altLang="en-US" sz="2000" dirty="0">
                <a:solidFill>
                  <a:srgbClr val="2DFF8D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月</a:t>
            </a:r>
            <a:r>
              <a:rPr lang="en-US" altLang="zh-CN" sz="2000" dirty="0">
                <a:solidFill>
                  <a:srgbClr val="2DFF8D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12</a:t>
            </a:r>
            <a:r>
              <a:rPr lang="zh-CN" altLang="en-US" sz="2000" dirty="0">
                <a:solidFill>
                  <a:srgbClr val="2DFF8D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日 传奇重现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BC5DE5F-4729-4534-BC56-53F2B27F56B0}"/>
              </a:ext>
            </a:extLst>
          </p:cNvPr>
          <p:cNvSpPr txBox="1"/>
          <p:nvPr/>
        </p:nvSpPr>
        <p:spPr>
          <a:xfrm>
            <a:off x="5303522" y="6381275"/>
            <a:ext cx="15849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/>
                </a:solidFill>
                <a:effectLst/>
                <a:latin typeface="优设标题黑" panose="00000500000000000000" pitchFamily="2" charset="-122"/>
                <a:ea typeface="优设标题黑" panose="00000500000000000000" pitchFamily="2" charset="-122"/>
              </a:rPr>
              <a:t>3D/IMAX 3D</a:t>
            </a:r>
            <a:endParaRPr lang="zh-CN" altLang="en-US" sz="1400" dirty="0">
              <a:solidFill>
                <a:schemeClr val="bg1"/>
              </a:solidFill>
              <a:effectLst/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36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不安静的静静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080" y="1112740"/>
            <a:ext cx="1747094" cy="1747094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3038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微软资源中心认证设计师，宝妈一枚，</a:t>
            </a:r>
            <a:r>
              <a:rPr lang="en-US" altLang="zh-CN" dirty="0" err="1">
                <a:solidFill>
                  <a:schemeClr val="bg1"/>
                </a:solidFill>
              </a:rPr>
              <a:t>PPTer</a:t>
            </a:r>
            <a:r>
              <a:rPr lang="zh-CN" altLang="en-US" dirty="0">
                <a:solidFill>
                  <a:schemeClr val="bg1"/>
                </a:solidFill>
              </a:rPr>
              <a:t>一位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454786" y="3081940"/>
            <a:ext cx="897682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设计者微信</a:t>
            </a:r>
          </a:p>
        </p:txBody>
      </p:sp>
    </p:spTree>
    <p:extLst>
      <p:ext uri="{BB962C8B-B14F-4D97-AF65-F5344CB8AC3E}">
        <p14:creationId xmlns:p14="http://schemas.microsoft.com/office/powerpoint/2010/main" val="1947986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不安静的静静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4004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FF9333C-E39C-42FA-8CB9-A37D710E4081}"/>
              </a:ext>
            </a:extLst>
          </p:cNvPr>
          <p:cNvSpPr/>
          <p:nvPr/>
        </p:nvSpPr>
        <p:spPr>
          <a:xfrm>
            <a:off x="774701" y="347247"/>
            <a:ext cx="10642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i="1" dirty="0">
                <a:ln>
                  <a:gradFill>
                    <a:gsLst>
                      <a:gs pos="0">
                        <a:srgbClr val="2DFF8D"/>
                      </a:gs>
                      <a:gs pos="84000">
                        <a:srgbClr val="2DFF8D">
                          <a:alpha val="0"/>
                        </a:srgbClr>
                      </a:gs>
                    </a:gsLst>
                    <a:lin ang="5400000" scaled="1"/>
                  </a:gradFill>
                </a:ln>
                <a:solidFill>
                  <a:schemeClr val="tx1">
                    <a:alpha val="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THE FILM INFORMATION</a:t>
            </a:r>
            <a:endParaRPr lang="zh-CN" altLang="en-US" sz="5400" i="1" dirty="0">
              <a:ln>
                <a:gradFill>
                  <a:gsLst>
                    <a:gs pos="0">
                      <a:srgbClr val="2DFF8D"/>
                    </a:gs>
                    <a:gs pos="84000">
                      <a:srgbClr val="2DFF8D">
                        <a:alpha val="0"/>
                      </a:srgbClr>
                    </a:gs>
                  </a:gsLst>
                  <a:lin ang="5400000" scaled="1"/>
                </a:gradFill>
              </a:ln>
              <a:solidFill>
                <a:schemeClr val="tx1">
                  <a:alpha val="0"/>
                </a:schemeClr>
              </a:solidFill>
              <a:latin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FC2593-FBD3-4B7E-B39C-1A8CDA65EF6B}"/>
              </a:ext>
            </a:extLst>
          </p:cNvPr>
          <p:cNvGrpSpPr/>
          <p:nvPr/>
        </p:nvGrpSpPr>
        <p:grpSpPr>
          <a:xfrm>
            <a:off x="4998752" y="862909"/>
            <a:ext cx="2194497" cy="646331"/>
            <a:chOff x="780855" y="1054431"/>
            <a:chExt cx="2194497" cy="64633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CD5B8E6-C3AB-423D-B2FF-464757F72BCF}"/>
                </a:ext>
              </a:extLst>
            </p:cNvPr>
            <p:cNvSpPr/>
            <p:nvPr/>
          </p:nvSpPr>
          <p:spPr>
            <a:xfrm>
              <a:off x="780855" y="1484645"/>
              <a:ext cx="2194497" cy="163395"/>
            </a:xfrm>
            <a:prstGeom prst="rect">
              <a:avLst/>
            </a:prstGeom>
            <a:solidFill>
              <a:srgbClr val="FF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16A15D5-A720-4964-82F7-227A26B404A3}"/>
                </a:ext>
              </a:extLst>
            </p:cNvPr>
            <p:cNvSpPr/>
            <p:nvPr/>
          </p:nvSpPr>
          <p:spPr>
            <a:xfrm>
              <a:off x="785494" y="1054431"/>
              <a:ext cx="21852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 b="1" spc="300" dirty="0">
                  <a:solidFill>
                    <a:srgbClr val="2DFF8D"/>
                  </a:solidFill>
                </a:rPr>
                <a:t>影片信息</a:t>
              </a:r>
            </a:p>
          </p:txBody>
        </p:sp>
      </p:grpSp>
      <p:pic>
        <p:nvPicPr>
          <p:cNvPr id="15" name="图片 14" descr="人的脸被修图&#10;&#10;低可信度描述已自动生成">
            <a:extLst>
              <a:ext uri="{FF2B5EF4-FFF2-40B4-BE49-F238E27FC236}">
                <a16:creationId xmlns:a16="http://schemas.microsoft.com/office/drawing/2014/main" id="{29E4F8C8-DA67-4EF6-99EC-BFEB85069B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2840" y="7855769"/>
            <a:ext cx="8653005" cy="4867314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2F308C8C-3A5F-4E8F-AFDC-F511B358D396}"/>
              </a:ext>
            </a:extLst>
          </p:cNvPr>
          <p:cNvGrpSpPr/>
          <p:nvPr/>
        </p:nvGrpSpPr>
        <p:grpSpPr>
          <a:xfrm>
            <a:off x="5191746" y="2232510"/>
            <a:ext cx="1808508" cy="847130"/>
            <a:chOff x="5191746" y="2451585"/>
            <a:chExt cx="1808508" cy="847130"/>
          </a:xfrm>
        </p:grpSpPr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5942ACCE-B41E-4B61-A2E5-75F0EBCED441}"/>
                </a:ext>
              </a:extLst>
            </p:cNvPr>
            <p:cNvSpPr/>
            <p:nvPr/>
          </p:nvSpPr>
          <p:spPr>
            <a:xfrm>
              <a:off x="5673449" y="2451585"/>
              <a:ext cx="84510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2800" dirty="0">
                  <a:gradFill flip="none" rotWithShape="1">
                    <a:gsLst>
                      <a:gs pos="0">
                        <a:srgbClr val="15FEFD"/>
                      </a:gs>
                      <a:gs pos="100000">
                        <a:srgbClr val="2DFF8D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导演</a:t>
              </a:r>
              <a:endParaRPr lang="en-US" altLang="zh-CN" sz="2800" dirty="0">
                <a:gradFill flip="none" rotWithShape="1">
                  <a:gsLst>
                    <a:gs pos="0">
                      <a:srgbClr val="15FEFD"/>
                    </a:gs>
                    <a:gs pos="100000">
                      <a:srgbClr val="2DFF8D"/>
                    </a:gs>
                  </a:gsLst>
                  <a:lin ang="27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34497FEB-FAC9-4702-9310-6D529F1E2C3A}"/>
                </a:ext>
              </a:extLst>
            </p:cNvPr>
            <p:cNvSpPr/>
            <p:nvPr/>
          </p:nvSpPr>
          <p:spPr>
            <a:xfrm>
              <a:off x="5191746" y="2898605"/>
              <a:ext cx="180850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2DFF8D"/>
                  </a:solidFill>
                </a:rPr>
                <a:t>詹姆斯</a:t>
              </a:r>
              <a:r>
                <a:rPr lang="en-US" altLang="zh-CN" sz="2000" dirty="0">
                  <a:solidFill>
                    <a:srgbClr val="2DFF8D"/>
                  </a:solidFill>
                </a:rPr>
                <a:t>·</a:t>
              </a:r>
              <a:r>
                <a:rPr lang="zh-CN" altLang="en-US" sz="2000" dirty="0">
                  <a:solidFill>
                    <a:srgbClr val="2DFF8D"/>
                  </a:solidFill>
                </a:rPr>
                <a:t>卡梅隆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45CBC00-43EA-4461-988A-3342AFAC52CF}"/>
              </a:ext>
            </a:extLst>
          </p:cNvPr>
          <p:cNvGrpSpPr/>
          <p:nvPr/>
        </p:nvGrpSpPr>
        <p:grpSpPr>
          <a:xfrm>
            <a:off x="9848211" y="3892386"/>
            <a:ext cx="2095445" cy="826830"/>
            <a:chOff x="9848211" y="4225761"/>
            <a:chExt cx="2095445" cy="826830"/>
          </a:xfrm>
        </p:grpSpPr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4D0FFE95-6009-43AF-A3D3-AFD3848063A0}"/>
                </a:ext>
              </a:extLst>
            </p:cNvPr>
            <p:cNvSpPr/>
            <p:nvPr/>
          </p:nvSpPr>
          <p:spPr>
            <a:xfrm>
              <a:off x="10143164" y="4225761"/>
              <a:ext cx="150554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2800" dirty="0">
                  <a:gradFill flip="none" rotWithShape="1">
                    <a:gsLst>
                      <a:gs pos="0">
                        <a:srgbClr val="15FEFD"/>
                      </a:gs>
                      <a:gs pos="100000">
                        <a:srgbClr val="2DFF8D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上映时间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7327DB4-DB64-4B10-852F-4987F56367C3}"/>
                </a:ext>
              </a:extLst>
            </p:cNvPr>
            <p:cNvSpPr/>
            <p:nvPr/>
          </p:nvSpPr>
          <p:spPr>
            <a:xfrm>
              <a:off x="9848211" y="4652481"/>
              <a:ext cx="209544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0" lang="en-US" altLang="zh-CN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2009</a:t>
              </a:r>
              <a:r>
                <a:rPr kumimoji="0" lang="zh-CN" altLang="en-US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年</a:t>
              </a:r>
              <a:r>
                <a:rPr kumimoji="0" lang="en-US" altLang="zh-CN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12</a:t>
              </a:r>
              <a:r>
                <a:rPr kumimoji="0" lang="zh-CN" altLang="en-US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月</a:t>
              </a:r>
              <a:r>
                <a:rPr kumimoji="0" lang="en-US" altLang="zh-CN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18</a:t>
              </a:r>
              <a:r>
                <a:rPr kumimoji="0" lang="zh-CN" altLang="en-US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日</a:t>
              </a:r>
              <a:endParaRPr lang="zh-CN" altLang="en-US" sz="2000" dirty="0">
                <a:solidFill>
                  <a:srgbClr val="2DFF8D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B8BC70D-2689-4873-8DAC-8AD77F86AB9A}"/>
              </a:ext>
            </a:extLst>
          </p:cNvPr>
          <p:cNvGrpSpPr/>
          <p:nvPr/>
        </p:nvGrpSpPr>
        <p:grpSpPr>
          <a:xfrm>
            <a:off x="8342374" y="2755377"/>
            <a:ext cx="2722220" cy="826830"/>
            <a:chOff x="8342374" y="3088752"/>
            <a:chExt cx="2722220" cy="826830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ED4A1A75-61B5-4029-8E5A-BB0C99A14A29}"/>
                </a:ext>
              </a:extLst>
            </p:cNvPr>
            <p:cNvSpPr/>
            <p:nvPr/>
          </p:nvSpPr>
          <p:spPr>
            <a:xfrm>
              <a:off x="8950714" y="3088752"/>
              <a:ext cx="150554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2800" dirty="0">
                  <a:gradFill flip="none" rotWithShape="1">
                    <a:gsLst>
                      <a:gs pos="0">
                        <a:srgbClr val="15FEFD"/>
                      </a:gs>
                      <a:gs pos="100000">
                        <a:srgbClr val="2DFF8D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拍摄周期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7961A4D6-CDA0-48DE-A139-C2D1FBAC79C3}"/>
                </a:ext>
              </a:extLst>
            </p:cNvPr>
            <p:cNvSpPr/>
            <p:nvPr/>
          </p:nvSpPr>
          <p:spPr>
            <a:xfrm>
              <a:off x="8342374" y="3515472"/>
              <a:ext cx="272222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0" lang="en-US" altLang="zh-CN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2005</a:t>
              </a:r>
              <a:r>
                <a:rPr kumimoji="0" lang="zh-CN" altLang="en-US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年</a:t>
              </a:r>
              <a:r>
                <a:rPr kumimoji="0" lang="en-US" altLang="zh-CN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3</a:t>
              </a:r>
              <a:r>
                <a:rPr kumimoji="0" lang="zh-CN" altLang="en-US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月</a:t>
              </a:r>
              <a:r>
                <a:rPr kumimoji="0" lang="en-US" altLang="zh-CN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-2007</a:t>
              </a:r>
              <a:r>
                <a:rPr kumimoji="0" lang="zh-CN" altLang="en-US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年</a:t>
              </a:r>
              <a:r>
                <a:rPr kumimoji="0" lang="en-US" altLang="zh-CN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4</a:t>
              </a:r>
              <a:r>
                <a:rPr kumimoji="0" lang="zh-CN" altLang="en-US" sz="2000" b="0" i="0" u="none" strike="noStrike" kern="1200" cap="none" normalizeH="0" baseline="0" noProof="0" dirty="0">
                  <a:ln>
                    <a:noFill/>
                  </a:ln>
                  <a:solidFill>
                    <a:srgbClr val="2DFF8D"/>
                  </a:solidFill>
                  <a:effectLst/>
                  <a:uLnTx/>
                  <a:uFillTx/>
                  <a:latin typeface="Arial"/>
                  <a:ea typeface="思源黑体 Medium"/>
                  <a:cs typeface="+mn-cs"/>
                </a:rPr>
                <a:t>月</a:t>
              </a:r>
              <a:endParaRPr lang="zh-CN" altLang="en-US" sz="2000" dirty="0">
                <a:solidFill>
                  <a:srgbClr val="2DFF8D"/>
                </a:solidFill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7129A811-C5D5-437D-AC48-BA674BA7CDB8}"/>
              </a:ext>
            </a:extLst>
          </p:cNvPr>
          <p:cNvGrpSpPr/>
          <p:nvPr/>
        </p:nvGrpSpPr>
        <p:grpSpPr>
          <a:xfrm>
            <a:off x="2352280" y="2755377"/>
            <a:ext cx="1467068" cy="826830"/>
            <a:chOff x="2352280" y="3088752"/>
            <a:chExt cx="1467068" cy="826830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313CEDE7-C1E6-46B4-ABCC-9DBA903DD620}"/>
                </a:ext>
              </a:extLst>
            </p:cNvPr>
            <p:cNvSpPr/>
            <p:nvPr/>
          </p:nvSpPr>
          <p:spPr>
            <a:xfrm>
              <a:off x="2663263" y="3088752"/>
              <a:ext cx="84510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2800" dirty="0">
                  <a:gradFill flip="none" rotWithShape="1">
                    <a:gsLst>
                      <a:gs pos="0">
                        <a:srgbClr val="15FEFD"/>
                      </a:gs>
                      <a:gs pos="100000">
                        <a:srgbClr val="2DFF8D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类型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6B281D2-DF74-4BF6-B98F-586C03878AFB}"/>
                </a:ext>
              </a:extLst>
            </p:cNvPr>
            <p:cNvSpPr/>
            <p:nvPr/>
          </p:nvSpPr>
          <p:spPr>
            <a:xfrm>
              <a:off x="2352280" y="3515472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2DFF8D"/>
                  </a:solidFill>
                </a:rPr>
                <a:t>动作、科幻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80477707-0934-4D81-AECE-0C448D7D2635}"/>
              </a:ext>
            </a:extLst>
          </p:cNvPr>
          <p:cNvGrpSpPr/>
          <p:nvPr/>
        </p:nvGrpSpPr>
        <p:grpSpPr>
          <a:xfrm>
            <a:off x="318070" y="3892386"/>
            <a:ext cx="1980029" cy="826830"/>
            <a:chOff x="318070" y="4225761"/>
            <a:chExt cx="1980029" cy="826830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DE123FD0-FD51-4899-8DA8-84D5BC3BED72}"/>
                </a:ext>
              </a:extLst>
            </p:cNvPr>
            <p:cNvSpPr/>
            <p:nvPr/>
          </p:nvSpPr>
          <p:spPr>
            <a:xfrm>
              <a:off x="555315" y="4225761"/>
              <a:ext cx="1505540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2800" dirty="0">
                  <a:gradFill flip="none" rotWithShape="1">
                    <a:gsLst>
                      <a:gs pos="0">
                        <a:srgbClr val="15FEFD"/>
                      </a:gs>
                      <a:gs pos="100000">
                        <a:srgbClr val="2DFF8D"/>
                      </a:gs>
                    </a:gsLst>
                    <a:lin ang="2700000" scaled="1"/>
                    <a:tileRect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出品公司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62EEE559-3133-4DA0-BB43-4D318191D3CA}"/>
                </a:ext>
              </a:extLst>
            </p:cNvPr>
            <p:cNvSpPr/>
            <p:nvPr/>
          </p:nvSpPr>
          <p:spPr>
            <a:xfrm>
              <a:off x="318070" y="4652481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2DFF8D"/>
                  </a:solidFill>
                </a:rPr>
                <a:t>二十世纪福克斯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F70791A6-0373-43DC-B5D9-557437175448}"/>
              </a:ext>
            </a:extLst>
          </p:cNvPr>
          <p:cNvGrpSpPr/>
          <p:nvPr/>
        </p:nvGrpSpPr>
        <p:grpSpPr>
          <a:xfrm>
            <a:off x="1285875" y="3141846"/>
            <a:ext cx="9620250" cy="3716154"/>
            <a:chOff x="1666848" y="3439272"/>
            <a:chExt cx="8858304" cy="3421826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3E742A82-574D-4E23-B110-69FCB5187CD8}"/>
                </a:ext>
              </a:extLst>
            </p:cNvPr>
            <p:cNvSpPr/>
            <p:nvPr/>
          </p:nvSpPr>
          <p:spPr>
            <a:xfrm>
              <a:off x="2108410" y="3885426"/>
              <a:ext cx="7975180" cy="2972574"/>
            </a:xfrm>
            <a:custGeom>
              <a:avLst/>
              <a:gdLst>
                <a:gd name="connsiteX0" fmla="*/ 3987590 w 7975180"/>
                <a:gd name="connsiteY0" fmla="*/ 0 h 2972574"/>
                <a:gd name="connsiteX1" fmla="*/ 7954801 w 7975180"/>
                <a:gd name="connsiteY1" fmla="*/ 2671427 h 2972574"/>
                <a:gd name="connsiteX2" fmla="*/ 7975180 w 7975180"/>
                <a:gd name="connsiteY2" fmla="*/ 2972574 h 2972574"/>
                <a:gd name="connsiteX3" fmla="*/ 0 w 7975180"/>
                <a:gd name="connsiteY3" fmla="*/ 2972574 h 2972574"/>
                <a:gd name="connsiteX4" fmla="*/ 20379 w 7975180"/>
                <a:gd name="connsiteY4" fmla="*/ 2671427 h 2972574"/>
                <a:gd name="connsiteX5" fmla="*/ 3987590 w 7975180"/>
                <a:gd name="connsiteY5" fmla="*/ 0 h 2972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75180" h="2972574">
                  <a:moveTo>
                    <a:pt x="3987590" y="0"/>
                  </a:moveTo>
                  <a:cubicBezTo>
                    <a:pt x="6052341" y="0"/>
                    <a:pt x="7750586" y="1170927"/>
                    <a:pt x="7954801" y="2671427"/>
                  </a:cubicBezTo>
                  <a:lnTo>
                    <a:pt x="7975180" y="2972574"/>
                  </a:lnTo>
                  <a:lnTo>
                    <a:pt x="0" y="2972574"/>
                  </a:lnTo>
                  <a:lnTo>
                    <a:pt x="20379" y="2671427"/>
                  </a:lnTo>
                  <a:cubicBezTo>
                    <a:pt x="224594" y="1170927"/>
                    <a:pt x="1922839" y="0"/>
                    <a:pt x="3987590" y="0"/>
                  </a:cubicBezTo>
                  <a:close/>
                </a:path>
              </a:pathLst>
            </a:custGeom>
            <a:blipFill dpi="0" rotWithShape="1">
              <a:blip r:embed="rId3"/>
              <a:srcRect/>
              <a:tile tx="0" ty="0" sx="100000" sy="100000" flip="none" algn="tl"/>
            </a:blipFill>
            <a:ln>
              <a:noFill/>
            </a:ln>
            <a:effectLst>
              <a:outerShdw blurRad="635000" dist="12700" dir="16200000" sx="99000" sy="99000" rotWithShape="0">
                <a:srgbClr val="15FEFD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78460316-A032-48CA-9AB7-DD22D3810628}"/>
                </a:ext>
              </a:extLst>
            </p:cNvPr>
            <p:cNvSpPr/>
            <p:nvPr/>
          </p:nvSpPr>
          <p:spPr>
            <a:xfrm>
              <a:off x="1666848" y="3556092"/>
              <a:ext cx="8858304" cy="3305006"/>
            </a:xfrm>
            <a:custGeom>
              <a:avLst/>
              <a:gdLst>
                <a:gd name="connsiteX0" fmla="*/ 0 w 8858304"/>
                <a:gd name="connsiteY0" fmla="*/ 3305006 h 6610012"/>
                <a:gd name="connsiteX1" fmla="*/ 4429152 w 8858304"/>
                <a:gd name="connsiteY1" fmla="*/ 0 h 6610012"/>
                <a:gd name="connsiteX2" fmla="*/ 8858304 w 8858304"/>
                <a:gd name="connsiteY2" fmla="*/ 3305006 h 6610012"/>
                <a:gd name="connsiteX3" fmla="*/ 4429152 w 8858304"/>
                <a:gd name="connsiteY3" fmla="*/ 6610012 h 6610012"/>
                <a:gd name="connsiteX4" fmla="*/ 0 w 8858304"/>
                <a:gd name="connsiteY4" fmla="*/ 3305006 h 6610012"/>
                <a:gd name="connsiteX0" fmla="*/ 4429152 w 8858304"/>
                <a:gd name="connsiteY0" fmla="*/ 6610012 h 6701452"/>
                <a:gd name="connsiteX1" fmla="*/ 0 w 8858304"/>
                <a:gd name="connsiteY1" fmla="*/ 3305006 h 6701452"/>
                <a:gd name="connsiteX2" fmla="*/ 4429152 w 8858304"/>
                <a:gd name="connsiteY2" fmla="*/ 0 h 6701452"/>
                <a:gd name="connsiteX3" fmla="*/ 8858304 w 8858304"/>
                <a:gd name="connsiteY3" fmla="*/ 3305006 h 6701452"/>
                <a:gd name="connsiteX4" fmla="*/ 4520592 w 8858304"/>
                <a:gd name="connsiteY4" fmla="*/ 6701452 h 6701452"/>
                <a:gd name="connsiteX0" fmla="*/ 4429152 w 8858304"/>
                <a:gd name="connsiteY0" fmla="*/ 6610012 h 6610012"/>
                <a:gd name="connsiteX1" fmla="*/ 0 w 8858304"/>
                <a:gd name="connsiteY1" fmla="*/ 3305006 h 6610012"/>
                <a:gd name="connsiteX2" fmla="*/ 4429152 w 8858304"/>
                <a:gd name="connsiteY2" fmla="*/ 0 h 6610012"/>
                <a:gd name="connsiteX3" fmla="*/ 8858304 w 8858304"/>
                <a:gd name="connsiteY3" fmla="*/ 3305006 h 6610012"/>
                <a:gd name="connsiteX0" fmla="*/ 0 w 8858304"/>
                <a:gd name="connsiteY0" fmla="*/ 3305006 h 3305006"/>
                <a:gd name="connsiteX1" fmla="*/ 4429152 w 8858304"/>
                <a:gd name="connsiteY1" fmla="*/ 0 h 3305006"/>
                <a:gd name="connsiteX2" fmla="*/ 8858304 w 8858304"/>
                <a:gd name="connsiteY2" fmla="*/ 3305006 h 3305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858304" h="3305006">
                  <a:moveTo>
                    <a:pt x="0" y="3305006"/>
                  </a:moveTo>
                  <a:cubicBezTo>
                    <a:pt x="0" y="1479702"/>
                    <a:pt x="1982999" y="0"/>
                    <a:pt x="4429152" y="0"/>
                  </a:cubicBezTo>
                  <a:cubicBezTo>
                    <a:pt x="6875305" y="0"/>
                    <a:pt x="8858304" y="1479702"/>
                    <a:pt x="8858304" y="3305006"/>
                  </a:cubicBezTo>
                </a:path>
              </a:pathLst>
            </a:custGeom>
            <a:noFill/>
            <a:ln w="6350">
              <a:solidFill>
                <a:srgbClr val="15FE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32947A8-D87B-4C75-8726-4EA2D4FEFDFE}"/>
                </a:ext>
              </a:extLst>
            </p:cNvPr>
            <p:cNvSpPr/>
            <p:nvPr/>
          </p:nvSpPr>
          <p:spPr>
            <a:xfrm>
              <a:off x="2239096" y="5022941"/>
              <a:ext cx="192373" cy="192373"/>
            </a:xfrm>
            <a:prstGeom prst="ellipse">
              <a:avLst/>
            </a:prstGeom>
            <a:solidFill>
              <a:srgbClr val="FF5434"/>
            </a:solidFill>
            <a:ln w="38100">
              <a:solidFill>
                <a:srgbClr val="15FE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44A9BD22-9017-4AC0-9EF4-BC92BC2877B4}"/>
                </a:ext>
              </a:extLst>
            </p:cNvPr>
            <p:cNvSpPr/>
            <p:nvPr/>
          </p:nvSpPr>
          <p:spPr>
            <a:xfrm>
              <a:off x="9760531" y="5022941"/>
              <a:ext cx="192373" cy="192373"/>
            </a:xfrm>
            <a:prstGeom prst="ellipse">
              <a:avLst/>
            </a:prstGeom>
            <a:solidFill>
              <a:srgbClr val="FF5434"/>
            </a:solidFill>
            <a:ln w="38100">
              <a:solidFill>
                <a:srgbClr val="15FE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6F0F814D-4BBB-4E53-A9A6-F480B4833933}"/>
                </a:ext>
              </a:extLst>
            </p:cNvPr>
            <p:cNvSpPr/>
            <p:nvPr/>
          </p:nvSpPr>
          <p:spPr>
            <a:xfrm>
              <a:off x="8204004" y="3886530"/>
              <a:ext cx="192373" cy="192373"/>
            </a:xfrm>
            <a:prstGeom prst="ellipse">
              <a:avLst/>
            </a:prstGeom>
            <a:solidFill>
              <a:srgbClr val="FF5434"/>
            </a:solidFill>
            <a:ln w="38100">
              <a:solidFill>
                <a:srgbClr val="15FE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087046D7-8AAF-4F58-9E27-4F45EE53BDD2}"/>
                </a:ext>
              </a:extLst>
            </p:cNvPr>
            <p:cNvSpPr/>
            <p:nvPr/>
          </p:nvSpPr>
          <p:spPr>
            <a:xfrm>
              <a:off x="3795624" y="3886530"/>
              <a:ext cx="192373" cy="192373"/>
            </a:xfrm>
            <a:prstGeom prst="ellipse">
              <a:avLst/>
            </a:prstGeom>
            <a:solidFill>
              <a:srgbClr val="FF5434"/>
            </a:solidFill>
            <a:ln w="38100">
              <a:solidFill>
                <a:srgbClr val="15FE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0C690956-25FB-4664-8CEB-DC7EB3A22DFA}"/>
                </a:ext>
              </a:extLst>
            </p:cNvPr>
            <p:cNvSpPr/>
            <p:nvPr/>
          </p:nvSpPr>
          <p:spPr>
            <a:xfrm>
              <a:off x="6007993" y="3439272"/>
              <a:ext cx="192373" cy="192373"/>
            </a:xfrm>
            <a:prstGeom prst="ellipse">
              <a:avLst/>
            </a:prstGeom>
            <a:solidFill>
              <a:srgbClr val="FF5434"/>
            </a:solidFill>
            <a:ln w="38100">
              <a:solidFill>
                <a:srgbClr val="15FE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2435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id="{B26AB93E-AC80-459D-A173-FFD87BB31B38}"/>
              </a:ext>
            </a:extLst>
          </p:cNvPr>
          <p:cNvGrpSpPr/>
          <p:nvPr/>
        </p:nvGrpSpPr>
        <p:grpSpPr>
          <a:xfrm>
            <a:off x="8439151" y="2018486"/>
            <a:ext cx="3284382" cy="4144297"/>
            <a:chOff x="8458201" y="1951811"/>
            <a:chExt cx="3284382" cy="4144297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2B04FF4E-CCA9-4619-9C49-641C66F26D77}"/>
                </a:ext>
              </a:extLst>
            </p:cNvPr>
            <p:cNvSpPr/>
            <p:nvPr/>
          </p:nvSpPr>
          <p:spPr>
            <a:xfrm>
              <a:off x="8458201" y="1951811"/>
              <a:ext cx="3284382" cy="4144297"/>
            </a:xfrm>
            <a:prstGeom prst="rect">
              <a:avLst/>
            </a:prstGeom>
            <a:gradFill flip="none" rotWithShape="1">
              <a:gsLst>
                <a:gs pos="0">
                  <a:srgbClr val="15FEFD">
                    <a:alpha val="20000"/>
                  </a:srgbClr>
                </a:gs>
                <a:gs pos="9000">
                  <a:srgbClr val="21FFC5">
                    <a:alpha val="0"/>
                  </a:srgbClr>
                </a:gs>
                <a:gs pos="100000">
                  <a:srgbClr val="2DFF8D">
                    <a:alpha val="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84F3A5A0-B6D7-410D-97AA-D71C1ABEE4BC}"/>
                </a:ext>
              </a:extLst>
            </p:cNvPr>
            <p:cNvCxnSpPr>
              <a:cxnSpLocks/>
            </p:cNvCxnSpPr>
            <p:nvPr/>
          </p:nvCxnSpPr>
          <p:spPr>
            <a:xfrm>
              <a:off x="11742582" y="1951811"/>
              <a:ext cx="0" cy="4144297"/>
            </a:xfrm>
            <a:prstGeom prst="line">
              <a:avLst/>
            </a:prstGeom>
            <a:ln w="3175">
              <a:solidFill>
                <a:srgbClr val="15FEFD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5FF9333C-E39C-42FA-8CB9-A37D710E4081}"/>
              </a:ext>
            </a:extLst>
          </p:cNvPr>
          <p:cNvSpPr/>
          <p:nvPr/>
        </p:nvSpPr>
        <p:spPr>
          <a:xfrm>
            <a:off x="774701" y="347247"/>
            <a:ext cx="10642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i="1" dirty="0">
                <a:ln>
                  <a:gradFill>
                    <a:gsLst>
                      <a:gs pos="0">
                        <a:srgbClr val="2DFF8D"/>
                      </a:gs>
                      <a:gs pos="84000">
                        <a:srgbClr val="2DFF8D">
                          <a:alpha val="0"/>
                        </a:srgbClr>
                      </a:gs>
                    </a:gsLst>
                    <a:lin ang="5400000" scaled="1"/>
                  </a:gradFill>
                </a:ln>
                <a:solidFill>
                  <a:schemeClr val="tx1">
                    <a:alpha val="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SYNOPSIS</a:t>
            </a:r>
            <a:endParaRPr lang="zh-CN" altLang="en-US" sz="5400" i="1" dirty="0">
              <a:ln>
                <a:gradFill>
                  <a:gsLst>
                    <a:gs pos="0">
                      <a:srgbClr val="2DFF8D"/>
                    </a:gs>
                    <a:gs pos="84000">
                      <a:srgbClr val="2DFF8D">
                        <a:alpha val="0"/>
                      </a:srgbClr>
                    </a:gs>
                  </a:gsLst>
                  <a:lin ang="5400000" scaled="1"/>
                </a:gradFill>
              </a:ln>
              <a:solidFill>
                <a:schemeClr val="tx1">
                  <a:alpha val="0"/>
                </a:schemeClr>
              </a:solidFill>
              <a:latin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FC2593-FBD3-4B7E-B39C-1A8CDA65EF6B}"/>
              </a:ext>
            </a:extLst>
          </p:cNvPr>
          <p:cNvGrpSpPr/>
          <p:nvPr/>
        </p:nvGrpSpPr>
        <p:grpSpPr>
          <a:xfrm>
            <a:off x="4998752" y="862909"/>
            <a:ext cx="2194497" cy="646331"/>
            <a:chOff x="780855" y="1054431"/>
            <a:chExt cx="2194497" cy="64633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CD5B8E6-C3AB-423D-B2FF-464757F72BCF}"/>
                </a:ext>
              </a:extLst>
            </p:cNvPr>
            <p:cNvSpPr/>
            <p:nvPr/>
          </p:nvSpPr>
          <p:spPr>
            <a:xfrm>
              <a:off x="780855" y="1484645"/>
              <a:ext cx="2194497" cy="163395"/>
            </a:xfrm>
            <a:prstGeom prst="rect">
              <a:avLst/>
            </a:prstGeom>
            <a:solidFill>
              <a:srgbClr val="FF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16A15D5-A720-4964-82F7-227A26B404A3}"/>
                </a:ext>
              </a:extLst>
            </p:cNvPr>
            <p:cNvSpPr/>
            <p:nvPr/>
          </p:nvSpPr>
          <p:spPr>
            <a:xfrm>
              <a:off x="785495" y="1054431"/>
              <a:ext cx="21852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 b="1" spc="300" dirty="0">
                  <a:solidFill>
                    <a:srgbClr val="2DFF8D"/>
                  </a:solidFill>
                </a:rPr>
                <a:t>剧情简介</a:t>
              </a: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31472528-F711-4EA2-B2D5-929F2FFBA8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5151" y="2018486"/>
            <a:ext cx="7010400" cy="414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A7FE622-6446-41E3-925D-EAC7D87F9F3E}"/>
              </a:ext>
            </a:extLst>
          </p:cNvPr>
          <p:cNvSpPr txBox="1"/>
          <p:nvPr/>
        </p:nvSpPr>
        <p:spPr>
          <a:xfrm>
            <a:off x="7723504" y="2079763"/>
            <a:ext cx="3830483" cy="4021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2DFF8D"/>
                </a:solidFill>
              </a:rPr>
              <a:t>影片主要讲述人类穿上阿凡达的躯壳，飞到遥远的星球潘多拉开采资源。</a:t>
            </a:r>
            <a:endParaRPr lang="en-US" altLang="zh-CN" dirty="0">
              <a:solidFill>
                <a:srgbClr val="2DFF8D"/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2DFF8D"/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2DFF8D"/>
                </a:solidFill>
              </a:rPr>
              <a:t>主人公杰克是受伤后以轮椅代步的前海军，自愿接受实验并以他的阿凡达来到潘多拉。</a:t>
            </a:r>
            <a:endParaRPr lang="en-US" altLang="zh-CN" dirty="0">
              <a:solidFill>
                <a:srgbClr val="2DFF8D"/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endParaRPr lang="en-US" altLang="zh-CN" dirty="0">
              <a:solidFill>
                <a:srgbClr val="2DFF8D"/>
              </a:solidFill>
            </a:endParaRPr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rgbClr val="2DFF8D"/>
                </a:solidFill>
              </a:rPr>
              <a:t>在结识了当地纳美族人公主涅提妮之后，杰克在一场人类与潘多拉军民的战争中陷入两难。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A9523E9-E3CF-43BD-BA4E-9EADBFF39669}"/>
              </a:ext>
            </a:extLst>
          </p:cNvPr>
          <p:cNvSpPr/>
          <p:nvPr/>
        </p:nvSpPr>
        <p:spPr>
          <a:xfrm>
            <a:off x="565151" y="2018486"/>
            <a:ext cx="138061" cy="4144297"/>
          </a:xfrm>
          <a:prstGeom prst="rect">
            <a:avLst/>
          </a:prstGeom>
          <a:gradFill>
            <a:gsLst>
              <a:gs pos="0">
                <a:srgbClr val="15FEFD"/>
              </a:gs>
              <a:gs pos="100000">
                <a:srgbClr val="2DFF8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277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FF9333C-E39C-42FA-8CB9-A37D710E4081}"/>
              </a:ext>
            </a:extLst>
          </p:cNvPr>
          <p:cNvSpPr/>
          <p:nvPr/>
        </p:nvSpPr>
        <p:spPr>
          <a:xfrm>
            <a:off x="774701" y="347247"/>
            <a:ext cx="10642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i="1" dirty="0">
                <a:ln>
                  <a:gradFill>
                    <a:gsLst>
                      <a:gs pos="0">
                        <a:srgbClr val="2DFF8D"/>
                      </a:gs>
                      <a:gs pos="84000">
                        <a:srgbClr val="2DFF8D">
                          <a:alpha val="0"/>
                        </a:srgbClr>
                      </a:gs>
                    </a:gsLst>
                    <a:lin ang="5400000" scaled="1"/>
                  </a:gradFill>
                </a:ln>
                <a:solidFill>
                  <a:schemeClr val="tx1">
                    <a:alpha val="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THE DESCRIPTION</a:t>
            </a:r>
            <a:endParaRPr lang="zh-CN" altLang="en-US" sz="5400" i="1" dirty="0">
              <a:ln>
                <a:gradFill>
                  <a:gsLst>
                    <a:gs pos="0">
                      <a:srgbClr val="2DFF8D"/>
                    </a:gs>
                    <a:gs pos="84000">
                      <a:srgbClr val="2DFF8D">
                        <a:alpha val="0"/>
                      </a:srgbClr>
                    </a:gs>
                  </a:gsLst>
                  <a:lin ang="5400000" scaled="1"/>
                </a:gradFill>
              </a:ln>
              <a:solidFill>
                <a:schemeClr val="tx1">
                  <a:alpha val="0"/>
                </a:schemeClr>
              </a:solidFill>
              <a:latin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81FC2593-FBD3-4B7E-B39C-1A8CDA65EF6B}"/>
              </a:ext>
            </a:extLst>
          </p:cNvPr>
          <p:cNvGrpSpPr/>
          <p:nvPr/>
        </p:nvGrpSpPr>
        <p:grpSpPr>
          <a:xfrm>
            <a:off x="4998752" y="862909"/>
            <a:ext cx="2194497" cy="646331"/>
            <a:chOff x="780855" y="1054431"/>
            <a:chExt cx="2194497" cy="646331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CD5B8E6-C3AB-423D-B2FF-464757F72BCF}"/>
                </a:ext>
              </a:extLst>
            </p:cNvPr>
            <p:cNvSpPr/>
            <p:nvPr/>
          </p:nvSpPr>
          <p:spPr>
            <a:xfrm>
              <a:off x="780855" y="1484645"/>
              <a:ext cx="2194497" cy="163395"/>
            </a:xfrm>
            <a:prstGeom prst="rect">
              <a:avLst/>
            </a:prstGeom>
            <a:solidFill>
              <a:srgbClr val="FF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A16A15D5-A720-4964-82F7-227A26B404A3}"/>
                </a:ext>
              </a:extLst>
            </p:cNvPr>
            <p:cNvSpPr/>
            <p:nvPr/>
          </p:nvSpPr>
          <p:spPr>
            <a:xfrm>
              <a:off x="785495" y="1054431"/>
              <a:ext cx="21852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 b="1" spc="300" dirty="0">
                  <a:solidFill>
                    <a:srgbClr val="2DFF8D"/>
                  </a:solidFill>
                </a:rPr>
                <a:t>获奖记录</a:t>
              </a:r>
            </a:p>
          </p:txBody>
        </p:sp>
      </p:grp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A0D3489C-5127-4D20-B672-E20EFE5997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079927"/>
              </p:ext>
            </p:extLst>
          </p:nvPr>
        </p:nvGraphicFramePr>
        <p:xfrm>
          <a:off x="1066800" y="1905000"/>
          <a:ext cx="10058400" cy="4438648"/>
        </p:xfrm>
        <a:graphic>
          <a:graphicData uri="http://schemas.openxmlformats.org/drawingml/2006/table">
            <a:tbl>
              <a:tblPr>
                <a:effectLst>
                  <a:outerShdw blurRad="546100" dist="101600" sx="102000" sy="102000" algn="ctr" rotWithShape="0">
                    <a:srgbClr val="2DFF8D">
                      <a:alpha val="70000"/>
                    </a:srgbClr>
                  </a:outerShdw>
                </a:effectLst>
              </a:tblPr>
              <a:tblGrid>
                <a:gridCol w="4277360">
                  <a:extLst>
                    <a:ext uri="{9D8B030D-6E8A-4147-A177-3AD203B41FA5}">
                      <a16:colId xmlns:a16="http://schemas.microsoft.com/office/drawing/2014/main" val="3815561988"/>
                    </a:ext>
                  </a:extLst>
                </a:gridCol>
                <a:gridCol w="5781040">
                  <a:extLst>
                    <a:ext uri="{9D8B030D-6E8A-4147-A177-3AD203B41FA5}">
                      <a16:colId xmlns:a16="http://schemas.microsoft.com/office/drawing/2014/main" val="3529389321"/>
                    </a:ext>
                  </a:extLst>
                </a:gridCol>
              </a:tblGrid>
              <a:tr h="543745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2000" b="1" dirty="0">
                          <a:solidFill>
                            <a:srgbClr val="2DFF8D"/>
                          </a:solidFill>
                          <a:effectLst/>
                        </a:rPr>
                        <a:t>奖项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FF8D">
                        <a:alpha val="3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rgbClr val="2DFF8D"/>
                          </a:solidFill>
                          <a:effectLst/>
                        </a:rPr>
                        <a:t>受奖者</a:t>
                      </a:r>
                      <a:endParaRPr lang="zh-CN" altLang="en-US" dirty="0"/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FF8D">
                        <a:alpha val="3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884825"/>
                  </a:ext>
                </a:extLst>
              </a:tr>
              <a:tr h="356395">
                <a:tc gridSpan="2"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800" b="1" u="none" strike="noStrike" dirty="0">
                          <a:solidFill>
                            <a:srgbClr val="15FEFD"/>
                          </a:solidFill>
                          <a:effectLst/>
                        </a:rPr>
                        <a:t>第</a:t>
                      </a:r>
                      <a:r>
                        <a:rPr lang="en-US" altLang="zh-CN" sz="1800" b="1" u="none" strike="noStrike" dirty="0">
                          <a:solidFill>
                            <a:srgbClr val="15FEFD"/>
                          </a:solidFill>
                          <a:effectLst/>
                        </a:rPr>
                        <a:t>67</a:t>
                      </a:r>
                      <a:r>
                        <a:rPr lang="zh-CN" altLang="en-US" sz="1800" b="1" u="none" strike="noStrike" dirty="0">
                          <a:solidFill>
                            <a:srgbClr val="15FEFD"/>
                          </a:solidFill>
                          <a:effectLst/>
                        </a:rPr>
                        <a:t>届金球奖</a:t>
                      </a:r>
                      <a:endParaRPr lang="zh-CN" altLang="en-US" sz="1800" dirty="0">
                        <a:solidFill>
                          <a:srgbClr val="15FEFD"/>
                        </a:solidFill>
                        <a:effectLst/>
                      </a:endParaRP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FEFD">
                        <a:alpha val="1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7123496"/>
                  </a:ext>
                </a:extLst>
              </a:tr>
              <a:tr h="279687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最佳导演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u="none" strike="noStrike" dirty="0">
                          <a:solidFill>
                            <a:srgbClr val="2DFF8D"/>
                          </a:solidFill>
                          <a:effectLst/>
                        </a:rPr>
                        <a:t>詹姆斯</a:t>
                      </a:r>
                      <a:r>
                        <a:rPr lang="en-US" altLang="zh-CN" sz="1400" u="none" strike="noStrike" dirty="0">
                          <a:solidFill>
                            <a:srgbClr val="2DFF8D"/>
                          </a:solidFill>
                          <a:effectLst/>
                        </a:rPr>
                        <a:t>·</a:t>
                      </a:r>
                      <a:r>
                        <a:rPr lang="zh-CN" altLang="en-US" sz="1400" u="none" strike="noStrike" dirty="0">
                          <a:solidFill>
                            <a:srgbClr val="2DFF8D"/>
                          </a:solidFill>
                          <a:effectLst/>
                        </a:rPr>
                        <a:t>卡梅隆</a:t>
                      </a:r>
                      <a:endParaRPr lang="zh-CN" altLang="en-US" sz="1400" dirty="0">
                        <a:solidFill>
                          <a:srgbClr val="2DFF8D"/>
                        </a:solidFill>
                        <a:effectLst/>
                      </a:endParaRP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3945194"/>
                  </a:ext>
                </a:extLst>
              </a:tr>
              <a:tr h="293834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最佳影片－戏剧类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u="none" strike="noStrike" dirty="0">
                          <a:solidFill>
                            <a:srgbClr val="2DFF8D"/>
                          </a:solidFill>
                          <a:effectLst/>
                        </a:rPr>
                        <a:t>詹姆斯</a:t>
                      </a:r>
                      <a:r>
                        <a:rPr lang="en-US" altLang="zh-CN" sz="1400" u="none" strike="noStrike" dirty="0">
                          <a:solidFill>
                            <a:srgbClr val="2DFF8D"/>
                          </a:solidFill>
                          <a:effectLst/>
                        </a:rPr>
                        <a:t>·</a:t>
                      </a:r>
                      <a:r>
                        <a:rPr lang="zh-CN" altLang="en-US" sz="1400" u="none" strike="noStrike" dirty="0">
                          <a:solidFill>
                            <a:srgbClr val="2DFF8D"/>
                          </a:solidFill>
                          <a:effectLst/>
                        </a:rPr>
                        <a:t>卡梅隆</a:t>
                      </a:r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、乔恩</a:t>
                      </a:r>
                      <a:r>
                        <a:rPr lang="en-US" altLang="zh-CN" sz="1400" dirty="0">
                          <a:solidFill>
                            <a:srgbClr val="2DFF8D"/>
                          </a:solidFill>
                          <a:effectLst/>
                        </a:rPr>
                        <a:t>·</a:t>
                      </a:r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兰多（</a:t>
                      </a:r>
                      <a:r>
                        <a:rPr lang="en-US" sz="1400" dirty="0">
                          <a:solidFill>
                            <a:srgbClr val="2DFF8D"/>
                          </a:solidFill>
                          <a:effectLst/>
                        </a:rPr>
                        <a:t>Jon Landau）</a:t>
                      </a:r>
                      <a:endParaRPr lang="zh-CN" altLang="en-US" sz="1400" dirty="0">
                        <a:solidFill>
                          <a:srgbClr val="2DFF8D"/>
                        </a:solidFill>
                        <a:effectLst/>
                      </a:endParaRP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96803141"/>
                  </a:ext>
                </a:extLst>
              </a:tr>
              <a:tr h="356395">
                <a:tc gridSpan="2"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800" b="1" u="none" strike="noStrike" dirty="0">
                          <a:solidFill>
                            <a:srgbClr val="15FEFD"/>
                          </a:solidFill>
                          <a:effectLst/>
                        </a:rPr>
                        <a:t>英国电影学院奖</a:t>
                      </a:r>
                      <a:endParaRPr lang="zh-CN" altLang="en-US" sz="1800" dirty="0">
                        <a:solidFill>
                          <a:srgbClr val="15FEFD"/>
                        </a:solidFill>
                        <a:effectLst/>
                      </a:endParaRP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FEFD">
                        <a:alpha val="1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438318"/>
                  </a:ext>
                </a:extLst>
              </a:tr>
              <a:tr h="279687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最佳制作设计 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>
                          <a:solidFill>
                            <a:srgbClr val="2DFF8D"/>
                          </a:solidFill>
                          <a:effectLst/>
                        </a:rPr>
                        <a:t>－</a:t>
                      </a:r>
                      <a:endParaRPr lang="zh-CN" altLang="en-US" sz="1400" dirty="0">
                        <a:solidFill>
                          <a:srgbClr val="2DFF8D"/>
                        </a:solidFill>
                        <a:effectLst/>
                      </a:endParaRP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9375500"/>
                  </a:ext>
                </a:extLst>
              </a:tr>
              <a:tr h="279687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>
                          <a:solidFill>
                            <a:srgbClr val="2DFF8D"/>
                          </a:solidFill>
                          <a:effectLst/>
                        </a:rPr>
                        <a:t>最佳视觉效果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－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3020591"/>
                  </a:ext>
                </a:extLst>
              </a:tr>
              <a:tr h="356395">
                <a:tc gridSpan="2"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800" b="1" dirty="0">
                          <a:solidFill>
                            <a:srgbClr val="15FEFD"/>
                          </a:solidFill>
                          <a:effectLst/>
                        </a:rPr>
                        <a:t>广播影评人协会</a:t>
                      </a:r>
                      <a:endParaRPr lang="zh-CN" altLang="en-US" sz="1800" dirty="0">
                        <a:solidFill>
                          <a:srgbClr val="15FEFD"/>
                        </a:solidFill>
                        <a:effectLst/>
                      </a:endParaRP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5FEFD">
                        <a:alpha val="1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1899054"/>
                  </a:ext>
                </a:extLst>
              </a:tr>
              <a:tr h="279687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最佳动作电影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>
                          <a:solidFill>
                            <a:srgbClr val="2DFF8D"/>
                          </a:solidFill>
                          <a:effectLst/>
                        </a:rPr>
                        <a:t>－</a:t>
                      </a:r>
                      <a:endParaRPr lang="zh-CN" altLang="en-US" sz="1400" dirty="0">
                        <a:solidFill>
                          <a:srgbClr val="2DFF8D"/>
                        </a:solidFill>
                        <a:effectLst/>
                      </a:endParaRP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569560"/>
                  </a:ext>
                </a:extLst>
              </a:tr>
              <a:tr h="279687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最佳摄影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u="none" strike="noStrike" dirty="0">
                          <a:solidFill>
                            <a:srgbClr val="2DFF8D"/>
                          </a:solidFill>
                          <a:effectLst/>
                        </a:rPr>
                        <a:t>摩洛</a:t>
                      </a:r>
                      <a:r>
                        <a:rPr lang="en-US" altLang="zh-CN" sz="1400" u="none" strike="noStrike" dirty="0">
                          <a:solidFill>
                            <a:srgbClr val="2DFF8D"/>
                          </a:solidFill>
                          <a:effectLst/>
                        </a:rPr>
                        <a:t>·</a:t>
                      </a:r>
                      <a:r>
                        <a:rPr lang="zh-CN" altLang="en-US" sz="1400" u="none" strike="noStrike" dirty="0">
                          <a:solidFill>
                            <a:srgbClr val="2DFF8D"/>
                          </a:solidFill>
                          <a:effectLst/>
                        </a:rPr>
                        <a:t>斐欧拉</a:t>
                      </a:r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（</a:t>
                      </a:r>
                      <a:r>
                        <a:rPr lang="en-US" sz="1400" dirty="0">
                          <a:solidFill>
                            <a:srgbClr val="2DFF8D"/>
                          </a:solidFill>
                          <a:effectLst/>
                        </a:rPr>
                        <a:t>Mauro Fiore）</a:t>
                      </a:r>
                      <a:endParaRPr lang="zh-CN" altLang="en-US" sz="1400" dirty="0">
                        <a:solidFill>
                          <a:srgbClr val="2DFF8D"/>
                        </a:solidFill>
                        <a:effectLst/>
                      </a:endParaRP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2203992"/>
                  </a:ext>
                </a:extLst>
              </a:tr>
              <a:tr h="280241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最佳剪辑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u="none" strike="noStrike" dirty="0">
                          <a:solidFill>
                            <a:srgbClr val="2DFF8D"/>
                          </a:solidFill>
                          <a:effectLst/>
                        </a:rPr>
                        <a:t>詹姆斯</a:t>
                      </a:r>
                      <a:r>
                        <a:rPr lang="en-US" altLang="zh-CN" sz="1400" u="none" strike="noStrike" dirty="0">
                          <a:solidFill>
                            <a:srgbClr val="2DFF8D"/>
                          </a:solidFill>
                          <a:effectLst/>
                        </a:rPr>
                        <a:t>·</a:t>
                      </a:r>
                      <a:r>
                        <a:rPr lang="zh-CN" altLang="en-US" sz="1400" u="none" strike="noStrike" dirty="0">
                          <a:solidFill>
                            <a:srgbClr val="2DFF8D"/>
                          </a:solidFill>
                          <a:effectLst/>
                        </a:rPr>
                        <a:t>卡梅隆</a:t>
                      </a:r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、乔恩</a:t>
                      </a:r>
                      <a:r>
                        <a:rPr lang="en-US" altLang="zh-CN" sz="1400" dirty="0">
                          <a:solidFill>
                            <a:srgbClr val="2DFF8D"/>
                          </a:solidFill>
                          <a:effectLst/>
                        </a:rPr>
                        <a:t>·</a:t>
                      </a:r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兰多（</a:t>
                      </a:r>
                      <a:r>
                        <a:rPr lang="en-US" sz="1400" dirty="0">
                          <a:solidFill>
                            <a:srgbClr val="2DFF8D"/>
                          </a:solidFill>
                          <a:effectLst/>
                        </a:rPr>
                        <a:t>Jon Landau）</a:t>
                      </a:r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和 </a:t>
                      </a:r>
                      <a:r>
                        <a:rPr lang="en-US" sz="1400" dirty="0">
                          <a:solidFill>
                            <a:srgbClr val="2DFF8D"/>
                          </a:solidFill>
                          <a:effectLst/>
                        </a:rPr>
                        <a:t>Stephen E. Rivkin</a:t>
                      </a:r>
                      <a:endParaRPr lang="zh-CN" altLang="en-US" sz="1400" dirty="0">
                        <a:solidFill>
                          <a:srgbClr val="2DFF8D"/>
                        </a:solidFill>
                        <a:effectLst/>
                      </a:endParaRP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4354017"/>
                  </a:ext>
                </a:extLst>
              </a:tr>
              <a:tr h="293834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最佳艺术指导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u="none" strike="noStrike">
                          <a:solidFill>
                            <a:srgbClr val="2DFF8D"/>
                          </a:solidFill>
                          <a:effectLst/>
                        </a:rPr>
                        <a:t>瑞克</a:t>
                      </a:r>
                      <a:r>
                        <a:rPr lang="en-US" altLang="zh-CN" sz="1400" u="none" strike="noStrike">
                          <a:solidFill>
                            <a:srgbClr val="2DFF8D"/>
                          </a:solidFill>
                          <a:effectLst/>
                        </a:rPr>
                        <a:t>·</a:t>
                      </a:r>
                      <a:r>
                        <a:rPr lang="zh-CN" altLang="en-US" sz="1400" u="none" strike="noStrike">
                          <a:solidFill>
                            <a:srgbClr val="2DFF8D"/>
                          </a:solidFill>
                          <a:effectLst/>
                        </a:rPr>
                        <a:t>卡特</a:t>
                      </a:r>
                      <a:r>
                        <a:rPr lang="zh-CN" altLang="en-US" sz="1400">
                          <a:solidFill>
                            <a:srgbClr val="2DFF8D"/>
                          </a:solidFill>
                          <a:effectLst/>
                        </a:rPr>
                        <a:t>（</a:t>
                      </a:r>
                      <a:r>
                        <a:rPr lang="en-US" sz="1400">
                          <a:solidFill>
                            <a:srgbClr val="2DFF8D"/>
                          </a:solidFill>
                          <a:effectLst/>
                        </a:rPr>
                        <a:t>Rick Carter）</a:t>
                      </a:r>
                      <a:r>
                        <a:rPr lang="zh-CN" altLang="en-US" sz="1400">
                          <a:solidFill>
                            <a:srgbClr val="2DFF8D"/>
                          </a:solidFill>
                          <a:effectLst/>
                        </a:rPr>
                        <a:t>和 </a:t>
                      </a:r>
                      <a:r>
                        <a:rPr lang="en-US" sz="1400">
                          <a:solidFill>
                            <a:srgbClr val="2DFF8D"/>
                          </a:solidFill>
                          <a:effectLst/>
                        </a:rPr>
                        <a:t>Robert Stromberg</a:t>
                      </a:r>
                      <a:endParaRPr lang="zh-CN" altLang="en-US" sz="1400">
                        <a:solidFill>
                          <a:srgbClr val="2DFF8D"/>
                        </a:solidFill>
                        <a:effectLst/>
                      </a:endParaRP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460340"/>
                  </a:ext>
                </a:extLst>
              </a:tr>
              <a:tr h="279687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>
                          <a:solidFill>
                            <a:srgbClr val="2DFF8D"/>
                          </a:solidFill>
                          <a:effectLst/>
                        </a:rPr>
                        <a:t>最佳视觉效果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>
                          <a:solidFill>
                            <a:srgbClr val="2DFF8D"/>
                          </a:solidFill>
                          <a:effectLst/>
                        </a:rPr>
                        <a:t>－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85285346"/>
                  </a:ext>
                </a:extLst>
              </a:tr>
              <a:tr h="279687"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>
                          <a:solidFill>
                            <a:srgbClr val="2DFF8D"/>
                          </a:solidFill>
                          <a:effectLst/>
                        </a:rPr>
                        <a:t>最佳混音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 latinLnBrk="1"/>
                      <a:r>
                        <a:rPr lang="zh-CN" altLang="en-US" sz="1400" dirty="0">
                          <a:solidFill>
                            <a:srgbClr val="2DFF8D"/>
                          </a:solidFill>
                          <a:effectLst/>
                        </a:rPr>
                        <a:t>－</a:t>
                      </a:r>
                    </a:p>
                  </a:txBody>
                  <a:tcPr marL="22283" marR="22283" marT="4457" marB="4457" anchor="ctr">
                    <a:lnL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2DFF8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639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114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2474A9B4-7B01-40F9-A3DB-D3250DE6FEDC}"/>
              </a:ext>
            </a:extLst>
          </p:cNvPr>
          <p:cNvGrpSpPr/>
          <p:nvPr/>
        </p:nvGrpSpPr>
        <p:grpSpPr>
          <a:xfrm>
            <a:off x="12866853" y="425449"/>
            <a:ext cx="81251" cy="374651"/>
            <a:chOff x="11747528" y="364579"/>
            <a:chExt cx="177800" cy="819842"/>
          </a:xfrm>
        </p:grpSpPr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580D5C5C-F3FC-4822-AA78-6BFFC4AA1A12}"/>
                </a:ext>
              </a:extLst>
            </p:cNvPr>
            <p:cNvSpPr/>
            <p:nvPr/>
          </p:nvSpPr>
          <p:spPr>
            <a:xfrm>
              <a:off x="11747528" y="364579"/>
              <a:ext cx="177800" cy="1778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15FE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A7A23516-A74E-4BBC-A7E7-F5CB91A53679}"/>
                </a:ext>
              </a:extLst>
            </p:cNvPr>
            <p:cNvSpPr/>
            <p:nvPr/>
          </p:nvSpPr>
          <p:spPr>
            <a:xfrm>
              <a:off x="11747528" y="685600"/>
              <a:ext cx="177800" cy="1778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15FE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4B19802F-A554-4FBF-A2EE-3B07D35BA57C}"/>
                </a:ext>
              </a:extLst>
            </p:cNvPr>
            <p:cNvSpPr/>
            <p:nvPr/>
          </p:nvSpPr>
          <p:spPr>
            <a:xfrm>
              <a:off x="11747528" y="1006621"/>
              <a:ext cx="177800" cy="1778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 w="25400">
              <a:solidFill>
                <a:srgbClr val="15FE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3B536042-61F5-44A1-9D67-46E3F7D770DE}"/>
              </a:ext>
            </a:extLst>
          </p:cNvPr>
          <p:cNvSpPr/>
          <p:nvPr/>
        </p:nvSpPr>
        <p:spPr>
          <a:xfrm>
            <a:off x="774701" y="347247"/>
            <a:ext cx="10642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i="1" dirty="0">
                <a:ln>
                  <a:gradFill>
                    <a:gsLst>
                      <a:gs pos="0">
                        <a:srgbClr val="2DFF8D"/>
                      </a:gs>
                      <a:gs pos="84000">
                        <a:srgbClr val="2DFF8D">
                          <a:alpha val="0"/>
                        </a:srgbClr>
                      </a:gs>
                    </a:gsLst>
                    <a:lin ang="5400000" scaled="1"/>
                  </a:gradFill>
                </a:ln>
                <a:solidFill>
                  <a:schemeClr val="tx1">
                    <a:alpha val="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THE MAIN ACTOR</a:t>
            </a:r>
            <a:endParaRPr lang="zh-CN" altLang="en-US" sz="5400" i="1" dirty="0">
              <a:ln>
                <a:gradFill>
                  <a:gsLst>
                    <a:gs pos="0">
                      <a:srgbClr val="2DFF8D"/>
                    </a:gs>
                    <a:gs pos="84000">
                      <a:srgbClr val="2DFF8D">
                        <a:alpha val="0"/>
                      </a:srgbClr>
                    </a:gs>
                  </a:gsLst>
                  <a:lin ang="5400000" scaled="1"/>
                </a:gradFill>
              </a:ln>
              <a:solidFill>
                <a:schemeClr val="tx1">
                  <a:alpha val="0"/>
                </a:schemeClr>
              </a:solidFill>
              <a:latin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AB445127-2CFE-46CF-A3FD-9B36166312EF}"/>
              </a:ext>
            </a:extLst>
          </p:cNvPr>
          <p:cNvGrpSpPr/>
          <p:nvPr/>
        </p:nvGrpSpPr>
        <p:grpSpPr>
          <a:xfrm>
            <a:off x="4998752" y="862909"/>
            <a:ext cx="2194497" cy="646331"/>
            <a:chOff x="780855" y="1054431"/>
            <a:chExt cx="2194497" cy="646331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0AC88D6-3DD4-4E74-B701-49A68272DDAD}"/>
                </a:ext>
              </a:extLst>
            </p:cNvPr>
            <p:cNvSpPr/>
            <p:nvPr/>
          </p:nvSpPr>
          <p:spPr>
            <a:xfrm>
              <a:off x="780855" y="1484645"/>
              <a:ext cx="2194497" cy="163395"/>
            </a:xfrm>
            <a:prstGeom prst="rect">
              <a:avLst/>
            </a:prstGeom>
            <a:solidFill>
              <a:srgbClr val="FF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DC7B354-7F3A-4317-B1A1-E1DFC8CDCFF6}"/>
                </a:ext>
              </a:extLst>
            </p:cNvPr>
            <p:cNvSpPr/>
            <p:nvPr/>
          </p:nvSpPr>
          <p:spPr>
            <a:xfrm>
              <a:off x="785496" y="1054431"/>
              <a:ext cx="21852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 b="1" spc="300" dirty="0">
                  <a:solidFill>
                    <a:srgbClr val="2DFF8D"/>
                  </a:solidFill>
                </a:rPr>
                <a:t>主要演员</a:t>
              </a:r>
            </a:p>
          </p:txBody>
        </p:sp>
      </p:grpSp>
      <p:sp>
        <p:nvSpPr>
          <p:cNvPr id="6" name="矩形 5">
            <a:extLst>
              <a:ext uri="{FF2B5EF4-FFF2-40B4-BE49-F238E27FC236}">
                <a16:creationId xmlns:a16="http://schemas.microsoft.com/office/drawing/2014/main" id="{FD4127E8-51E5-405D-8B1D-2479A3721457}"/>
              </a:ext>
            </a:extLst>
          </p:cNvPr>
          <p:cNvSpPr/>
          <p:nvPr/>
        </p:nvSpPr>
        <p:spPr>
          <a:xfrm>
            <a:off x="2059585" y="5190503"/>
            <a:ext cx="1418978" cy="461665"/>
          </a:xfrm>
          <a:prstGeom prst="rect">
            <a:avLst/>
          </a:prstGeom>
        </p:spPr>
        <p:txBody>
          <a:bodyPr wrap="none">
            <a:prstTxWarp prst="textSlantUp">
              <a:avLst>
                <a:gd name="adj" fmla="val 27358"/>
              </a:avLst>
            </a:prstTxWarp>
            <a:spAutoFit/>
          </a:bodyPr>
          <a:lstStyle/>
          <a:p>
            <a:r>
              <a:rPr lang="zh-CN" altLang="en-US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 涅提妮</a:t>
            </a:r>
            <a:endParaRPr lang="en-US" altLang="zh-CN" sz="1200" i="1" dirty="0">
              <a:solidFill>
                <a:srgbClr val="2DFF8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r>
              <a:rPr lang="zh-CN" altLang="en-US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佐伊</a:t>
            </a:r>
            <a:r>
              <a:rPr lang="en-US" altLang="zh-CN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索尔达娜 饰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CFB83D4-EB7B-440E-90D6-D4D4A6A0626C}"/>
              </a:ext>
            </a:extLst>
          </p:cNvPr>
          <p:cNvSpPr/>
          <p:nvPr/>
        </p:nvSpPr>
        <p:spPr>
          <a:xfrm>
            <a:off x="246531" y="5350815"/>
            <a:ext cx="1277914" cy="461665"/>
          </a:xfrm>
          <a:prstGeom prst="rect">
            <a:avLst/>
          </a:prstGeom>
        </p:spPr>
        <p:txBody>
          <a:bodyPr wrap="none">
            <a:prstTxWarp prst="textSlantUp">
              <a:avLst>
                <a:gd name="adj" fmla="val 32861"/>
              </a:avLst>
            </a:prstTxWarp>
            <a:spAutoFit/>
          </a:bodyPr>
          <a:lstStyle/>
          <a:p>
            <a:r>
              <a:rPr lang="zh-CN" altLang="en-US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 杰克</a:t>
            </a:r>
            <a:r>
              <a:rPr lang="en-US" altLang="zh-CN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萨利</a:t>
            </a:r>
            <a:endParaRPr lang="en-US" altLang="zh-CN" sz="1200" i="1" dirty="0">
              <a:solidFill>
                <a:srgbClr val="2DFF8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r>
              <a:rPr lang="zh-CN" altLang="en-US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萨姆</a:t>
            </a:r>
            <a:r>
              <a:rPr lang="en-US" altLang="zh-CN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沃辛顿 饰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74D0897-3BB8-43FA-AE55-325C2E142BED}"/>
              </a:ext>
            </a:extLst>
          </p:cNvPr>
          <p:cNvSpPr/>
          <p:nvPr/>
        </p:nvSpPr>
        <p:spPr>
          <a:xfrm rot="21480000">
            <a:off x="4039575" y="5093774"/>
            <a:ext cx="14189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 迈尔斯</a:t>
            </a:r>
            <a:r>
              <a:rPr lang="en-US" altLang="zh-CN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夸奇上校</a:t>
            </a:r>
            <a:endParaRPr lang="en-US" altLang="zh-CN" sz="1200" i="1" dirty="0">
              <a:solidFill>
                <a:srgbClr val="2DFF8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r>
              <a:rPr lang="zh-CN" altLang="en-US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史提芬</a:t>
            </a:r>
            <a:r>
              <a:rPr lang="en-US" altLang="zh-CN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朗 饰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45A502F-A7E0-4D3F-B672-50F2E6952F9B}"/>
              </a:ext>
            </a:extLst>
          </p:cNvPr>
          <p:cNvSpPr/>
          <p:nvPr/>
        </p:nvSpPr>
        <p:spPr>
          <a:xfrm>
            <a:off x="6076428" y="5096883"/>
            <a:ext cx="1701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 格蕾丝</a:t>
            </a:r>
            <a:r>
              <a:rPr lang="en-US" altLang="zh-CN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奥古斯汀博士</a:t>
            </a:r>
            <a:endParaRPr lang="en-US" altLang="zh-CN" sz="1200" i="1" dirty="0">
              <a:solidFill>
                <a:srgbClr val="2DFF8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r>
              <a:rPr lang="zh-CN" altLang="en-US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西格妮</a:t>
            </a:r>
            <a:r>
              <a:rPr lang="en-US" altLang="zh-CN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韦弗 饰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A95491B4-3F9D-48E5-90C6-1D2ED6390EA6}"/>
              </a:ext>
            </a:extLst>
          </p:cNvPr>
          <p:cNvSpPr/>
          <p:nvPr/>
        </p:nvSpPr>
        <p:spPr>
          <a:xfrm rot="180000">
            <a:off x="8132758" y="5162742"/>
            <a:ext cx="1560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 帕克</a:t>
            </a:r>
            <a:r>
              <a:rPr lang="en-US" altLang="zh-CN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塞弗里奇</a:t>
            </a:r>
            <a:endParaRPr lang="en-US" altLang="zh-CN" sz="1200" i="1" dirty="0">
              <a:solidFill>
                <a:srgbClr val="2DFF8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r>
              <a:rPr lang="zh-CN" altLang="en-US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吉奥瓦尼</a:t>
            </a:r>
            <a:r>
              <a:rPr lang="en-US" altLang="zh-CN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瑞比西 饰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5B08DF04-DD71-4952-BDA6-B07C92A1A723}"/>
              </a:ext>
            </a:extLst>
          </p:cNvPr>
          <p:cNvSpPr/>
          <p:nvPr/>
        </p:nvSpPr>
        <p:spPr>
          <a:xfrm rot="240000">
            <a:off x="10152796" y="5340893"/>
            <a:ext cx="170110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 楚蒂</a:t>
            </a:r>
            <a:r>
              <a:rPr lang="en-US" altLang="zh-CN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sz="1200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查孔</a:t>
            </a:r>
            <a:endParaRPr lang="en-US" altLang="zh-CN" sz="1200" i="1" dirty="0">
              <a:solidFill>
                <a:srgbClr val="2DFF8D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  <a:p>
            <a:r>
              <a:rPr lang="zh-CN" altLang="en-US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米歇尔</a:t>
            </a:r>
            <a:r>
              <a:rPr lang="en-US" altLang="zh-CN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sz="1200" i="1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罗德里格兹 饰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0C87B754-5BD3-49C0-80FA-224FFA3FDBF2}"/>
              </a:ext>
            </a:extLst>
          </p:cNvPr>
          <p:cNvCxnSpPr>
            <a:cxnSpLocks/>
          </p:cNvCxnSpPr>
          <p:nvPr/>
        </p:nvCxnSpPr>
        <p:spPr>
          <a:xfrm flipH="1">
            <a:off x="1983812" y="5246257"/>
            <a:ext cx="194238" cy="395393"/>
          </a:xfrm>
          <a:prstGeom prst="line">
            <a:avLst/>
          </a:prstGeom>
          <a:ln>
            <a:gradFill flip="none" rotWithShape="1">
              <a:gsLst>
                <a:gs pos="0">
                  <a:srgbClr val="15FEFD"/>
                </a:gs>
                <a:gs pos="100000">
                  <a:srgbClr val="2DFF8D"/>
                </a:gs>
              </a:gsLst>
              <a:lin ang="5400000" scaled="1"/>
              <a:tileRect/>
            </a:gra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CA68EE1B-8B38-49FC-9FBF-90069A3A8349}"/>
              </a:ext>
            </a:extLst>
          </p:cNvPr>
          <p:cNvCxnSpPr>
            <a:cxnSpLocks/>
          </p:cNvCxnSpPr>
          <p:nvPr/>
        </p:nvCxnSpPr>
        <p:spPr>
          <a:xfrm flipH="1">
            <a:off x="168798" y="5407544"/>
            <a:ext cx="194238" cy="395393"/>
          </a:xfrm>
          <a:prstGeom prst="line">
            <a:avLst/>
          </a:prstGeom>
          <a:ln>
            <a:gradFill flip="none" rotWithShape="1">
              <a:gsLst>
                <a:gs pos="0">
                  <a:srgbClr val="15FEFD"/>
                </a:gs>
                <a:gs pos="100000">
                  <a:srgbClr val="2DFF8D"/>
                </a:gs>
              </a:gsLst>
              <a:lin ang="5400000" scaled="1"/>
              <a:tileRect/>
            </a:gra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DC701CF-1808-42A1-AE07-EBF00846FCDB}"/>
              </a:ext>
            </a:extLst>
          </p:cNvPr>
          <p:cNvCxnSpPr>
            <a:cxnSpLocks/>
          </p:cNvCxnSpPr>
          <p:nvPr/>
        </p:nvCxnSpPr>
        <p:spPr>
          <a:xfrm flipH="1">
            <a:off x="4037047" y="5101468"/>
            <a:ext cx="194238" cy="395393"/>
          </a:xfrm>
          <a:prstGeom prst="line">
            <a:avLst/>
          </a:prstGeom>
          <a:ln>
            <a:gradFill flip="none" rotWithShape="1">
              <a:gsLst>
                <a:gs pos="0">
                  <a:srgbClr val="15FEFD"/>
                </a:gs>
                <a:gs pos="100000">
                  <a:srgbClr val="2DFF8D"/>
                </a:gs>
              </a:gsLst>
              <a:lin ang="5400000" scaled="1"/>
              <a:tileRect/>
            </a:gra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D34DA7F6-CF03-490C-8802-96DFC32F3611}"/>
              </a:ext>
            </a:extLst>
          </p:cNvPr>
          <p:cNvCxnSpPr>
            <a:cxnSpLocks/>
          </p:cNvCxnSpPr>
          <p:nvPr/>
        </p:nvCxnSpPr>
        <p:spPr>
          <a:xfrm flipH="1">
            <a:off x="6081817" y="5076144"/>
            <a:ext cx="194238" cy="395393"/>
          </a:xfrm>
          <a:prstGeom prst="line">
            <a:avLst/>
          </a:prstGeom>
          <a:ln>
            <a:gradFill flip="none" rotWithShape="1">
              <a:gsLst>
                <a:gs pos="0">
                  <a:srgbClr val="15FEFD"/>
                </a:gs>
                <a:gs pos="100000">
                  <a:srgbClr val="2DFF8D"/>
                </a:gs>
              </a:gsLst>
              <a:lin ang="5400000" scaled="1"/>
              <a:tileRect/>
            </a:gra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0B5CD9D1-796A-4DE3-8A2E-AE27ABF64387}"/>
              </a:ext>
            </a:extLst>
          </p:cNvPr>
          <p:cNvCxnSpPr>
            <a:cxnSpLocks/>
          </p:cNvCxnSpPr>
          <p:nvPr/>
        </p:nvCxnSpPr>
        <p:spPr>
          <a:xfrm flipH="1">
            <a:off x="8127667" y="5103715"/>
            <a:ext cx="194238" cy="395393"/>
          </a:xfrm>
          <a:prstGeom prst="line">
            <a:avLst/>
          </a:prstGeom>
          <a:ln>
            <a:gradFill flip="none" rotWithShape="1">
              <a:gsLst>
                <a:gs pos="0">
                  <a:srgbClr val="15FEFD"/>
                </a:gs>
                <a:gs pos="100000">
                  <a:srgbClr val="2DFF8D"/>
                </a:gs>
              </a:gsLst>
              <a:lin ang="5400000" scaled="1"/>
              <a:tileRect/>
            </a:gra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F0062212-8F4C-4DBD-A6F4-4AB3458EE925}"/>
              </a:ext>
            </a:extLst>
          </p:cNvPr>
          <p:cNvCxnSpPr>
            <a:cxnSpLocks/>
          </p:cNvCxnSpPr>
          <p:nvPr/>
        </p:nvCxnSpPr>
        <p:spPr>
          <a:xfrm flipH="1">
            <a:off x="10159833" y="5254359"/>
            <a:ext cx="194238" cy="395393"/>
          </a:xfrm>
          <a:prstGeom prst="line">
            <a:avLst/>
          </a:prstGeom>
          <a:ln>
            <a:gradFill flip="none" rotWithShape="1">
              <a:gsLst>
                <a:gs pos="0">
                  <a:srgbClr val="15FEFD"/>
                </a:gs>
                <a:gs pos="100000">
                  <a:srgbClr val="2DFF8D"/>
                </a:gs>
              </a:gsLst>
              <a:lin ang="5400000" scaled="1"/>
              <a:tileRect/>
            </a:gradFill>
            <a:tailEnd type="diamond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AAFAC5C9-BAD3-46EE-9A1A-104EB2C016E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29143"/>
            <a:ext cx="12192000" cy="3752113"/>
          </a:xfrm>
          <a:prstGeom prst="rect">
            <a:avLst/>
          </a:prstGeom>
        </p:spPr>
      </p:pic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F21B6F0A-FCE7-4C09-9E6E-496A61E5D333}"/>
              </a:ext>
            </a:extLst>
          </p:cNvPr>
          <p:cNvSpPr/>
          <p:nvPr/>
        </p:nvSpPr>
        <p:spPr>
          <a:xfrm>
            <a:off x="0" y="1552576"/>
            <a:ext cx="12192000" cy="3914654"/>
          </a:xfrm>
          <a:custGeom>
            <a:avLst/>
            <a:gdLst>
              <a:gd name="connsiteX0" fmla="*/ 0 w 12192000"/>
              <a:gd name="connsiteY0" fmla="*/ 0 h 3827167"/>
              <a:gd name="connsiteX1" fmla="*/ 272336 w 12192000"/>
              <a:gd name="connsiteY1" fmla="*/ 52529 h 3827167"/>
              <a:gd name="connsiteX2" fmla="*/ 6096000 w 12192000"/>
              <a:gd name="connsiteY2" fmla="*/ 415364 h 3827167"/>
              <a:gd name="connsiteX3" fmla="*/ 11919665 w 12192000"/>
              <a:gd name="connsiteY3" fmla="*/ 52529 h 3827167"/>
              <a:gd name="connsiteX4" fmla="*/ 12192000 w 12192000"/>
              <a:gd name="connsiteY4" fmla="*/ 0 h 3827167"/>
              <a:gd name="connsiteX5" fmla="*/ 12192000 w 12192000"/>
              <a:gd name="connsiteY5" fmla="*/ 3827167 h 3827167"/>
              <a:gd name="connsiteX6" fmla="*/ 11919665 w 12192000"/>
              <a:gd name="connsiteY6" fmla="*/ 3774638 h 3827167"/>
              <a:gd name="connsiteX7" fmla="*/ 6096000 w 12192000"/>
              <a:gd name="connsiteY7" fmla="*/ 3411802 h 3827167"/>
              <a:gd name="connsiteX8" fmla="*/ 272335 w 12192000"/>
              <a:gd name="connsiteY8" fmla="*/ 3774638 h 3827167"/>
              <a:gd name="connsiteX9" fmla="*/ 0 w 12192000"/>
              <a:gd name="connsiteY9" fmla="*/ 3827167 h 3827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3827167">
                <a:moveTo>
                  <a:pt x="0" y="0"/>
                </a:moveTo>
                <a:lnTo>
                  <a:pt x="272336" y="52529"/>
                </a:lnTo>
                <a:cubicBezTo>
                  <a:pt x="1534437" y="271438"/>
                  <a:pt x="3671781" y="415364"/>
                  <a:pt x="6096000" y="415364"/>
                </a:cubicBezTo>
                <a:cubicBezTo>
                  <a:pt x="8520219" y="415364"/>
                  <a:pt x="10657563" y="271438"/>
                  <a:pt x="11919665" y="52529"/>
                </a:cubicBezTo>
                <a:lnTo>
                  <a:pt x="12192000" y="0"/>
                </a:lnTo>
                <a:lnTo>
                  <a:pt x="12192000" y="3827167"/>
                </a:lnTo>
                <a:lnTo>
                  <a:pt x="11919665" y="3774638"/>
                </a:lnTo>
                <a:cubicBezTo>
                  <a:pt x="10657563" y="3555729"/>
                  <a:pt x="8520219" y="3411802"/>
                  <a:pt x="6096000" y="3411802"/>
                </a:cubicBezTo>
                <a:cubicBezTo>
                  <a:pt x="3671781" y="3411802"/>
                  <a:pt x="1534437" y="3555729"/>
                  <a:pt x="272335" y="3774638"/>
                </a:cubicBezTo>
                <a:lnTo>
                  <a:pt x="0" y="3827167"/>
                </a:lnTo>
                <a:close/>
              </a:path>
            </a:pathLst>
          </a:custGeom>
          <a:gradFill flip="none" rotWithShape="1">
            <a:gsLst>
              <a:gs pos="0">
                <a:schemeClr val="tx1"/>
              </a:gs>
              <a:gs pos="13000">
                <a:schemeClr val="tx1">
                  <a:alpha val="0"/>
                </a:schemeClr>
              </a:gs>
              <a:gs pos="91000">
                <a:schemeClr val="tx1">
                  <a:alpha val="0"/>
                </a:schemeClr>
              </a:gs>
              <a:gs pos="10000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2A94A0A-EBB5-4CE8-8A5C-B55A67FC363F}"/>
              </a:ext>
            </a:extLst>
          </p:cNvPr>
          <p:cNvGrpSpPr/>
          <p:nvPr/>
        </p:nvGrpSpPr>
        <p:grpSpPr>
          <a:xfrm>
            <a:off x="5840026" y="6361082"/>
            <a:ext cx="511948" cy="68396"/>
            <a:chOff x="1028899" y="6232870"/>
            <a:chExt cx="511948" cy="68396"/>
          </a:xfrm>
          <a:effectLst>
            <a:outerShdw blurRad="800100" sx="102000" sy="102000" algn="ctr" rotWithShape="0">
              <a:srgbClr val="2DFF8D">
                <a:alpha val="80000"/>
              </a:srgbClr>
            </a:outerShdw>
          </a:effectLst>
        </p:grpSpPr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45555A8E-A73F-4782-A0BD-A69CC7A2B7F7}"/>
                </a:ext>
              </a:extLst>
            </p:cNvPr>
            <p:cNvCxnSpPr/>
            <p:nvPr/>
          </p:nvCxnSpPr>
          <p:spPr>
            <a:xfrm flipH="1">
              <a:off x="1074470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DF44F47F-7F51-4988-9C40-598E488C4157}"/>
                </a:ext>
              </a:extLst>
            </p:cNvPr>
            <p:cNvCxnSpPr/>
            <p:nvPr/>
          </p:nvCxnSpPr>
          <p:spPr>
            <a:xfrm flipH="1">
              <a:off x="1141699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9281C7E3-DAD2-40C8-B07A-E9CE88C553E8}"/>
                </a:ext>
              </a:extLst>
            </p:cNvPr>
            <p:cNvCxnSpPr/>
            <p:nvPr/>
          </p:nvCxnSpPr>
          <p:spPr>
            <a:xfrm flipH="1">
              <a:off x="1208928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4F210346-3103-4451-9C98-773EAB99D713}"/>
                </a:ext>
              </a:extLst>
            </p:cNvPr>
            <p:cNvCxnSpPr/>
            <p:nvPr/>
          </p:nvCxnSpPr>
          <p:spPr>
            <a:xfrm flipH="1">
              <a:off x="1276157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AE54A5F4-6B98-4544-AA68-75DDE1B0D6B9}"/>
                </a:ext>
              </a:extLst>
            </p:cNvPr>
            <p:cNvCxnSpPr/>
            <p:nvPr/>
          </p:nvCxnSpPr>
          <p:spPr>
            <a:xfrm flipH="1">
              <a:off x="1343386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1225DAB3-8C16-45E5-85DC-E136D47E11AE}"/>
                </a:ext>
              </a:extLst>
            </p:cNvPr>
            <p:cNvCxnSpPr/>
            <p:nvPr/>
          </p:nvCxnSpPr>
          <p:spPr>
            <a:xfrm flipH="1">
              <a:off x="1410615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36338E15-36CE-4C4D-B6D8-C2A73E69922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97525" y="6249969"/>
              <a:ext cx="43322" cy="34198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EB47268D-F68B-47DB-824D-0C503870A1D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8899" y="6249969"/>
              <a:ext cx="43322" cy="34198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5579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8B34683F-F516-4676-B493-C875B618126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6"/>
            <a:ext cx="12192000" cy="6855968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A3135250-2DD5-47D3-90E2-7AAEEA054FE7}"/>
              </a:ext>
            </a:extLst>
          </p:cNvPr>
          <p:cNvSpPr/>
          <p:nvPr/>
        </p:nvSpPr>
        <p:spPr>
          <a:xfrm>
            <a:off x="0" y="0"/>
            <a:ext cx="9403462" cy="6855968"/>
          </a:xfrm>
          <a:prstGeom prst="rect">
            <a:avLst/>
          </a:prstGeom>
          <a:gradFill flip="none" rotWithShape="1">
            <a:gsLst>
              <a:gs pos="100000">
                <a:srgbClr val="001030">
                  <a:alpha val="0"/>
                </a:srgbClr>
              </a:gs>
              <a:gs pos="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07EB39D-4EA9-48FD-BBEB-BABEDD169C91}"/>
              </a:ext>
            </a:extLst>
          </p:cNvPr>
          <p:cNvSpPr/>
          <p:nvPr/>
        </p:nvSpPr>
        <p:spPr>
          <a:xfrm>
            <a:off x="730250" y="3681014"/>
            <a:ext cx="11495315" cy="2491186"/>
          </a:xfrm>
          <a:custGeom>
            <a:avLst/>
            <a:gdLst>
              <a:gd name="connsiteX0" fmla="*/ 1756229 w 6923315"/>
              <a:gd name="connsiteY0" fmla="*/ 0 h 3018972"/>
              <a:gd name="connsiteX1" fmla="*/ 0 w 6923315"/>
              <a:gd name="connsiteY1" fmla="*/ 0 h 3018972"/>
              <a:gd name="connsiteX2" fmla="*/ 0 w 6923315"/>
              <a:gd name="connsiteY2" fmla="*/ 2757714 h 3018972"/>
              <a:gd name="connsiteX3" fmla="*/ 261258 w 6923315"/>
              <a:gd name="connsiteY3" fmla="*/ 3018972 h 3018972"/>
              <a:gd name="connsiteX4" fmla="*/ 6923315 w 6923315"/>
              <a:gd name="connsiteY4" fmla="*/ 3018972 h 3018972"/>
              <a:gd name="connsiteX5" fmla="*/ 6923315 w 6923315"/>
              <a:gd name="connsiteY5" fmla="*/ 188686 h 3018972"/>
              <a:gd name="connsiteX6" fmla="*/ 1915886 w 6923315"/>
              <a:gd name="connsiteY6" fmla="*/ 188686 h 3018972"/>
              <a:gd name="connsiteX7" fmla="*/ 1756229 w 6923315"/>
              <a:gd name="connsiteY7" fmla="*/ 0 h 3018972"/>
              <a:gd name="connsiteX0" fmla="*/ 1756229 w 11469915"/>
              <a:gd name="connsiteY0" fmla="*/ 0 h 3018972"/>
              <a:gd name="connsiteX1" fmla="*/ 0 w 11469915"/>
              <a:gd name="connsiteY1" fmla="*/ 0 h 3018972"/>
              <a:gd name="connsiteX2" fmla="*/ 0 w 11469915"/>
              <a:gd name="connsiteY2" fmla="*/ 2757714 h 3018972"/>
              <a:gd name="connsiteX3" fmla="*/ 261258 w 11469915"/>
              <a:gd name="connsiteY3" fmla="*/ 3018972 h 3018972"/>
              <a:gd name="connsiteX4" fmla="*/ 6923315 w 11469915"/>
              <a:gd name="connsiteY4" fmla="*/ 3018972 h 3018972"/>
              <a:gd name="connsiteX5" fmla="*/ 11469915 w 11469915"/>
              <a:gd name="connsiteY5" fmla="*/ 201386 h 3018972"/>
              <a:gd name="connsiteX6" fmla="*/ 1915886 w 11469915"/>
              <a:gd name="connsiteY6" fmla="*/ 188686 h 3018972"/>
              <a:gd name="connsiteX7" fmla="*/ 1756229 w 11469915"/>
              <a:gd name="connsiteY7" fmla="*/ 0 h 3018972"/>
              <a:gd name="connsiteX0" fmla="*/ 1756229 w 11495315"/>
              <a:gd name="connsiteY0" fmla="*/ 0 h 3018972"/>
              <a:gd name="connsiteX1" fmla="*/ 0 w 11495315"/>
              <a:gd name="connsiteY1" fmla="*/ 0 h 3018972"/>
              <a:gd name="connsiteX2" fmla="*/ 0 w 11495315"/>
              <a:gd name="connsiteY2" fmla="*/ 2757714 h 3018972"/>
              <a:gd name="connsiteX3" fmla="*/ 261258 w 11495315"/>
              <a:gd name="connsiteY3" fmla="*/ 3018972 h 3018972"/>
              <a:gd name="connsiteX4" fmla="*/ 6923315 w 11495315"/>
              <a:gd name="connsiteY4" fmla="*/ 3018972 h 3018972"/>
              <a:gd name="connsiteX5" fmla="*/ 11495315 w 11495315"/>
              <a:gd name="connsiteY5" fmla="*/ 188686 h 3018972"/>
              <a:gd name="connsiteX6" fmla="*/ 1915886 w 11495315"/>
              <a:gd name="connsiteY6" fmla="*/ 188686 h 3018972"/>
              <a:gd name="connsiteX7" fmla="*/ 1756229 w 11495315"/>
              <a:gd name="connsiteY7" fmla="*/ 0 h 3018972"/>
              <a:gd name="connsiteX0" fmla="*/ 1756229 w 11495315"/>
              <a:gd name="connsiteY0" fmla="*/ 0 h 3082472"/>
              <a:gd name="connsiteX1" fmla="*/ 0 w 11495315"/>
              <a:gd name="connsiteY1" fmla="*/ 0 h 3082472"/>
              <a:gd name="connsiteX2" fmla="*/ 0 w 11495315"/>
              <a:gd name="connsiteY2" fmla="*/ 2757714 h 3082472"/>
              <a:gd name="connsiteX3" fmla="*/ 261258 w 11495315"/>
              <a:gd name="connsiteY3" fmla="*/ 3018972 h 3082472"/>
              <a:gd name="connsiteX4" fmla="*/ 11457215 w 11495315"/>
              <a:gd name="connsiteY4" fmla="*/ 3082472 h 3082472"/>
              <a:gd name="connsiteX5" fmla="*/ 11495315 w 11495315"/>
              <a:gd name="connsiteY5" fmla="*/ 188686 h 3082472"/>
              <a:gd name="connsiteX6" fmla="*/ 1915886 w 11495315"/>
              <a:gd name="connsiteY6" fmla="*/ 188686 h 3082472"/>
              <a:gd name="connsiteX7" fmla="*/ 1756229 w 11495315"/>
              <a:gd name="connsiteY7" fmla="*/ 0 h 3082472"/>
              <a:gd name="connsiteX0" fmla="*/ 1756229 w 11495315"/>
              <a:gd name="connsiteY0" fmla="*/ 0 h 3057072"/>
              <a:gd name="connsiteX1" fmla="*/ 0 w 11495315"/>
              <a:gd name="connsiteY1" fmla="*/ 0 h 3057072"/>
              <a:gd name="connsiteX2" fmla="*/ 0 w 11495315"/>
              <a:gd name="connsiteY2" fmla="*/ 2757714 h 3057072"/>
              <a:gd name="connsiteX3" fmla="*/ 261258 w 11495315"/>
              <a:gd name="connsiteY3" fmla="*/ 3018972 h 3057072"/>
              <a:gd name="connsiteX4" fmla="*/ 11469915 w 11495315"/>
              <a:gd name="connsiteY4" fmla="*/ 3057072 h 3057072"/>
              <a:gd name="connsiteX5" fmla="*/ 11495315 w 11495315"/>
              <a:gd name="connsiteY5" fmla="*/ 188686 h 3057072"/>
              <a:gd name="connsiteX6" fmla="*/ 1915886 w 11495315"/>
              <a:gd name="connsiteY6" fmla="*/ 188686 h 3057072"/>
              <a:gd name="connsiteX7" fmla="*/ 1756229 w 11495315"/>
              <a:gd name="connsiteY7" fmla="*/ 0 h 3057072"/>
              <a:gd name="connsiteX0" fmla="*/ 1756229 w 11495315"/>
              <a:gd name="connsiteY0" fmla="*/ 0 h 3044372"/>
              <a:gd name="connsiteX1" fmla="*/ 0 w 11495315"/>
              <a:gd name="connsiteY1" fmla="*/ 0 h 3044372"/>
              <a:gd name="connsiteX2" fmla="*/ 0 w 11495315"/>
              <a:gd name="connsiteY2" fmla="*/ 2757714 h 3044372"/>
              <a:gd name="connsiteX3" fmla="*/ 261258 w 11495315"/>
              <a:gd name="connsiteY3" fmla="*/ 3018972 h 3044372"/>
              <a:gd name="connsiteX4" fmla="*/ 11469915 w 11495315"/>
              <a:gd name="connsiteY4" fmla="*/ 3044372 h 3044372"/>
              <a:gd name="connsiteX5" fmla="*/ 11495315 w 11495315"/>
              <a:gd name="connsiteY5" fmla="*/ 188686 h 3044372"/>
              <a:gd name="connsiteX6" fmla="*/ 1915886 w 11495315"/>
              <a:gd name="connsiteY6" fmla="*/ 188686 h 3044372"/>
              <a:gd name="connsiteX7" fmla="*/ 1756229 w 11495315"/>
              <a:gd name="connsiteY7" fmla="*/ 0 h 3044372"/>
              <a:gd name="connsiteX0" fmla="*/ 1756229 w 11495315"/>
              <a:gd name="connsiteY0" fmla="*/ 0 h 3018972"/>
              <a:gd name="connsiteX1" fmla="*/ 0 w 11495315"/>
              <a:gd name="connsiteY1" fmla="*/ 0 h 3018972"/>
              <a:gd name="connsiteX2" fmla="*/ 0 w 11495315"/>
              <a:gd name="connsiteY2" fmla="*/ 2757714 h 3018972"/>
              <a:gd name="connsiteX3" fmla="*/ 261258 w 11495315"/>
              <a:gd name="connsiteY3" fmla="*/ 3018972 h 3018972"/>
              <a:gd name="connsiteX4" fmla="*/ 11469915 w 11495315"/>
              <a:gd name="connsiteY4" fmla="*/ 3018972 h 3018972"/>
              <a:gd name="connsiteX5" fmla="*/ 11495315 w 11495315"/>
              <a:gd name="connsiteY5" fmla="*/ 188686 h 3018972"/>
              <a:gd name="connsiteX6" fmla="*/ 1915886 w 11495315"/>
              <a:gd name="connsiteY6" fmla="*/ 188686 h 3018972"/>
              <a:gd name="connsiteX7" fmla="*/ 1756229 w 11495315"/>
              <a:gd name="connsiteY7" fmla="*/ 0 h 3018972"/>
              <a:gd name="connsiteX0" fmla="*/ 11495315 w 11586755"/>
              <a:gd name="connsiteY0" fmla="*/ 188686 h 3018972"/>
              <a:gd name="connsiteX1" fmla="*/ 1915886 w 11586755"/>
              <a:gd name="connsiteY1" fmla="*/ 188686 h 3018972"/>
              <a:gd name="connsiteX2" fmla="*/ 1756229 w 11586755"/>
              <a:gd name="connsiteY2" fmla="*/ 0 h 3018972"/>
              <a:gd name="connsiteX3" fmla="*/ 0 w 11586755"/>
              <a:gd name="connsiteY3" fmla="*/ 0 h 3018972"/>
              <a:gd name="connsiteX4" fmla="*/ 0 w 11586755"/>
              <a:gd name="connsiteY4" fmla="*/ 2757714 h 3018972"/>
              <a:gd name="connsiteX5" fmla="*/ 261258 w 11586755"/>
              <a:gd name="connsiteY5" fmla="*/ 3018972 h 3018972"/>
              <a:gd name="connsiteX6" fmla="*/ 11469915 w 11586755"/>
              <a:gd name="connsiteY6" fmla="*/ 3018972 h 3018972"/>
              <a:gd name="connsiteX7" fmla="*/ 11586755 w 11586755"/>
              <a:gd name="connsiteY7" fmla="*/ 280126 h 3018972"/>
              <a:gd name="connsiteX0" fmla="*/ 11495315 w 11495315"/>
              <a:gd name="connsiteY0" fmla="*/ 188686 h 3018972"/>
              <a:gd name="connsiteX1" fmla="*/ 1915886 w 11495315"/>
              <a:gd name="connsiteY1" fmla="*/ 188686 h 3018972"/>
              <a:gd name="connsiteX2" fmla="*/ 1756229 w 11495315"/>
              <a:gd name="connsiteY2" fmla="*/ 0 h 3018972"/>
              <a:gd name="connsiteX3" fmla="*/ 0 w 11495315"/>
              <a:gd name="connsiteY3" fmla="*/ 0 h 3018972"/>
              <a:gd name="connsiteX4" fmla="*/ 0 w 11495315"/>
              <a:gd name="connsiteY4" fmla="*/ 2757714 h 3018972"/>
              <a:gd name="connsiteX5" fmla="*/ 261258 w 11495315"/>
              <a:gd name="connsiteY5" fmla="*/ 3018972 h 3018972"/>
              <a:gd name="connsiteX6" fmla="*/ 11469915 w 11495315"/>
              <a:gd name="connsiteY6" fmla="*/ 3018972 h 30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95315" h="3018972">
                <a:moveTo>
                  <a:pt x="11495315" y="188686"/>
                </a:moveTo>
                <a:lnTo>
                  <a:pt x="1915886" y="188686"/>
                </a:lnTo>
                <a:lnTo>
                  <a:pt x="1756229" y="0"/>
                </a:lnTo>
                <a:lnTo>
                  <a:pt x="0" y="0"/>
                </a:lnTo>
                <a:lnTo>
                  <a:pt x="0" y="2757714"/>
                </a:lnTo>
                <a:lnTo>
                  <a:pt x="261258" y="3018972"/>
                </a:lnTo>
                <a:lnTo>
                  <a:pt x="11469915" y="3018972"/>
                </a:lnTo>
              </a:path>
            </a:pathLst>
          </a:custGeom>
          <a:noFill/>
          <a:ln w="19050">
            <a:solidFill>
              <a:srgbClr val="2DFF8D"/>
            </a:solidFill>
          </a:ln>
          <a:effectLst>
            <a:glow rad="63500">
              <a:srgbClr val="2DFF8D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9FCD11B-724C-4A69-9B70-524E10D859FB}"/>
              </a:ext>
            </a:extLst>
          </p:cNvPr>
          <p:cNvSpPr/>
          <p:nvPr/>
        </p:nvSpPr>
        <p:spPr>
          <a:xfrm>
            <a:off x="899886" y="2161681"/>
            <a:ext cx="2194497" cy="163395"/>
          </a:xfrm>
          <a:prstGeom prst="rect">
            <a:avLst/>
          </a:prstGeom>
          <a:solidFill>
            <a:srgbClr val="FF5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6DB7C69F-7D8A-466B-ACBD-D2DEAFA0A229}"/>
              </a:ext>
            </a:extLst>
          </p:cNvPr>
          <p:cNvSpPr/>
          <p:nvPr/>
        </p:nvSpPr>
        <p:spPr>
          <a:xfrm>
            <a:off x="661824" y="535303"/>
            <a:ext cx="897516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0" i="1" dirty="0">
                <a:ln>
                  <a:solidFill>
                    <a:srgbClr val="2DFF8D"/>
                  </a:solidFill>
                </a:ln>
                <a:solidFill>
                  <a:schemeClr val="tx1">
                    <a:alpha val="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CHARACTER 1</a:t>
            </a:r>
            <a:endParaRPr lang="zh-CN" altLang="en-US" sz="8000" i="1" dirty="0">
              <a:ln>
                <a:solidFill>
                  <a:srgbClr val="2DFF8D"/>
                </a:solidFill>
              </a:ln>
              <a:solidFill>
                <a:schemeClr val="tx1">
                  <a:alpha val="0"/>
                </a:schemeClr>
              </a:solidFill>
              <a:latin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81767C00-39D4-4B83-9D58-5C9694F3CB70}"/>
              </a:ext>
            </a:extLst>
          </p:cNvPr>
          <p:cNvSpPr/>
          <p:nvPr/>
        </p:nvSpPr>
        <p:spPr>
          <a:xfrm>
            <a:off x="661824" y="1731467"/>
            <a:ext cx="23855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pc="300" dirty="0">
                <a:solidFill>
                  <a:srgbClr val="2DFF8D"/>
                </a:solidFill>
              </a:rPr>
              <a:t>杰克</a:t>
            </a:r>
            <a:r>
              <a:rPr lang="en-US" altLang="zh-CN" sz="3600" b="1" spc="300" dirty="0">
                <a:solidFill>
                  <a:srgbClr val="2DFF8D"/>
                </a:solidFill>
              </a:rPr>
              <a:t>•</a:t>
            </a:r>
            <a:r>
              <a:rPr lang="zh-CN" altLang="en-US" sz="3600" b="1" spc="300" dirty="0">
                <a:solidFill>
                  <a:srgbClr val="2DFF8D"/>
                </a:solidFill>
              </a:rPr>
              <a:t>萨利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9AADF75-1A69-4177-9329-3F2D8C163C1C}"/>
              </a:ext>
            </a:extLst>
          </p:cNvPr>
          <p:cNvSpPr/>
          <p:nvPr/>
        </p:nvSpPr>
        <p:spPr>
          <a:xfrm>
            <a:off x="661824" y="3026945"/>
            <a:ext cx="1775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萨姆</a:t>
            </a:r>
            <a:r>
              <a:rPr lang="en-US" altLang="zh-CN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•</a:t>
            </a:r>
            <a:r>
              <a:rPr lang="zh-CN" altLang="en-US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沃辛顿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D07A732D-0870-4AD6-955A-B3E825F73826}"/>
              </a:ext>
            </a:extLst>
          </p:cNvPr>
          <p:cNvGrpSpPr/>
          <p:nvPr/>
        </p:nvGrpSpPr>
        <p:grpSpPr>
          <a:xfrm>
            <a:off x="1173679" y="5780057"/>
            <a:ext cx="511948" cy="68396"/>
            <a:chOff x="1028899" y="6232870"/>
            <a:chExt cx="511948" cy="68396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E6A5EA92-F7E3-40BF-A85C-4EF5D628390D}"/>
                </a:ext>
              </a:extLst>
            </p:cNvPr>
            <p:cNvCxnSpPr/>
            <p:nvPr/>
          </p:nvCxnSpPr>
          <p:spPr>
            <a:xfrm flipH="1">
              <a:off x="1074470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34DC98CB-5C7D-4409-B2DB-4F953B14391F}"/>
                </a:ext>
              </a:extLst>
            </p:cNvPr>
            <p:cNvCxnSpPr/>
            <p:nvPr/>
          </p:nvCxnSpPr>
          <p:spPr>
            <a:xfrm flipH="1">
              <a:off x="1141699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FF301B86-D7B2-4548-8B67-FBA4430DB990}"/>
                </a:ext>
              </a:extLst>
            </p:cNvPr>
            <p:cNvCxnSpPr/>
            <p:nvPr/>
          </p:nvCxnSpPr>
          <p:spPr>
            <a:xfrm flipH="1">
              <a:off x="1208928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F87510E4-3651-47CD-BD9D-CB7D3BBAF014}"/>
                </a:ext>
              </a:extLst>
            </p:cNvPr>
            <p:cNvCxnSpPr/>
            <p:nvPr/>
          </p:nvCxnSpPr>
          <p:spPr>
            <a:xfrm flipH="1">
              <a:off x="1276157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DE573B9-FFA6-4F77-8E59-5783E2F97413}"/>
                </a:ext>
              </a:extLst>
            </p:cNvPr>
            <p:cNvCxnSpPr/>
            <p:nvPr/>
          </p:nvCxnSpPr>
          <p:spPr>
            <a:xfrm flipH="1">
              <a:off x="1343386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82E7ECC1-0CAC-4DD7-B5AD-F4957CC85235}"/>
                </a:ext>
              </a:extLst>
            </p:cNvPr>
            <p:cNvCxnSpPr/>
            <p:nvPr/>
          </p:nvCxnSpPr>
          <p:spPr>
            <a:xfrm flipH="1">
              <a:off x="1410615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5AB0421E-E5B5-4FA2-B676-FBAD78E8A77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97525" y="6249969"/>
              <a:ext cx="43322" cy="34198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>
              <a:extLst>
                <a:ext uri="{FF2B5EF4-FFF2-40B4-BE49-F238E27FC236}">
                  <a16:creationId xmlns:a16="http://schemas.microsoft.com/office/drawing/2014/main" id="{36F8A864-7B01-402E-9F4C-DC3655BEFC6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8899" y="6249969"/>
              <a:ext cx="43322" cy="34198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7ECC0631-B716-4E1A-B6DF-38F0C3862B2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07174" y="0"/>
            <a:ext cx="6784826" cy="6858000"/>
          </a:xfrm>
          <a:prstGeom prst="rect">
            <a:avLst/>
          </a:prstGeom>
        </p:spPr>
      </p:pic>
      <p:sp>
        <p:nvSpPr>
          <p:cNvPr id="7" name="平行四边形 6">
            <a:extLst>
              <a:ext uri="{FF2B5EF4-FFF2-40B4-BE49-F238E27FC236}">
                <a16:creationId xmlns:a16="http://schemas.microsoft.com/office/drawing/2014/main" id="{635B056D-7F4A-49EF-9B0D-93A103FF4996}"/>
              </a:ext>
            </a:extLst>
          </p:cNvPr>
          <p:cNvSpPr/>
          <p:nvPr/>
        </p:nvSpPr>
        <p:spPr>
          <a:xfrm>
            <a:off x="9530602" y="6227256"/>
            <a:ext cx="2737598" cy="190500"/>
          </a:xfrm>
          <a:prstGeom prst="parallelogram">
            <a:avLst/>
          </a:prstGeom>
          <a:gradFill>
            <a:gsLst>
              <a:gs pos="100000">
                <a:srgbClr val="15FEFD"/>
              </a:gs>
              <a:gs pos="0">
                <a:srgbClr val="2DFF8D"/>
              </a:gs>
            </a:gsLst>
            <a:lin ang="0" scaled="1"/>
          </a:gradFill>
          <a:ln>
            <a:noFill/>
          </a:ln>
          <a:effectLst>
            <a:outerShdw blurRad="457200" dist="38100" dir="8100000" algn="tr" rotWithShape="0">
              <a:srgbClr val="2DFF8D">
                <a:alpha val="7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DE2AF54-E8AD-415E-92BC-94E586899F3D}"/>
              </a:ext>
            </a:extLst>
          </p:cNvPr>
          <p:cNvSpPr/>
          <p:nvPr/>
        </p:nvSpPr>
        <p:spPr>
          <a:xfrm>
            <a:off x="661824" y="3305793"/>
            <a:ext cx="25505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400" i="1" dirty="0">
                <a:solidFill>
                  <a:schemeClr val="bg1"/>
                </a:solidFill>
                <a:latin typeface="Facon" pitchFamily="2" charset="0"/>
              </a:rPr>
              <a:t>SAM WORTHINGTON </a:t>
            </a:r>
            <a:endParaRPr lang="zh-CN" altLang="en-US" sz="1400" i="1" dirty="0">
              <a:solidFill>
                <a:schemeClr val="bg1"/>
              </a:solidFill>
              <a:latin typeface="Facon" pitchFamily="2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737B0F0-F1F0-4383-924B-18B59B61DAD9}"/>
              </a:ext>
            </a:extLst>
          </p:cNvPr>
          <p:cNvSpPr/>
          <p:nvPr/>
        </p:nvSpPr>
        <p:spPr>
          <a:xfrm>
            <a:off x="1079500" y="4038297"/>
            <a:ext cx="6370178" cy="128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i="1" dirty="0">
                <a:gradFill flip="none" rotWithShape="1"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</a:rPr>
              <a:t>战斗中负伤而下身瘫痪的前海军战士杰克</a:t>
            </a:r>
            <a:r>
              <a:rPr lang="en-US" altLang="zh-CN" i="1" dirty="0">
                <a:gradFill flip="none" rotWithShape="1"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</a:rPr>
              <a:t>•</a:t>
            </a:r>
            <a:r>
              <a:rPr lang="zh-CN" altLang="en-US" i="1" dirty="0">
                <a:gradFill flip="none" rotWithShape="1"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</a:rPr>
              <a:t>萨利（萨姆</a:t>
            </a:r>
            <a:r>
              <a:rPr lang="en-US" altLang="zh-CN" i="1" dirty="0">
                <a:gradFill flip="none" rotWithShape="1"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</a:rPr>
              <a:t>•</a:t>
            </a:r>
            <a:r>
              <a:rPr lang="zh-CN" altLang="en-US" i="1" dirty="0">
                <a:gradFill flip="none" rotWithShape="1"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</a:rPr>
              <a:t>沃辛顿 </a:t>
            </a:r>
            <a:r>
              <a:rPr lang="en-US" altLang="zh-CN" i="1" dirty="0">
                <a:gradFill flip="none" rotWithShape="1"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</a:rPr>
              <a:t>Sam Worthington </a:t>
            </a:r>
            <a:r>
              <a:rPr lang="zh-CN" altLang="en-US" i="1" dirty="0">
                <a:gradFill flip="none" rotWithShape="1"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</a:rPr>
              <a:t>饰）决定替死去的同胞哥哥来到</a:t>
            </a:r>
            <a:endParaRPr lang="en-US" altLang="zh-CN" i="1" dirty="0">
              <a:gradFill flip="none" rotWithShape="1">
                <a:gsLst>
                  <a:gs pos="100000">
                    <a:srgbClr val="2DFF8D"/>
                  </a:gs>
                  <a:gs pos="50000">
                    <a:srgbClr val="96FFC6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</a:endParaRPr>
          </a:p>
          <a:p>
            <a:pPr>
              <a:lnSpc>
                <a:spcPct val="150000"/>
              </a:lnSpc>
            </a:pPr>
            <a:r>
              <a:rPr lang="zh-CN" altLang="en-US" i="1" dirty="0">
                <a:gradFill flip="none" rotWithShape="1"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</a:rPr>
              <a:t>潘多拉星球</a:t>
            </a:r>
            <a:r>
              <a:rPr lang="en-US" altLang="zh-CN" i="1" dirty="0">
                <a:gradFill flip="none" rotWithShape="1"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</a:rPr>
              <a:t>……</a:t>
            </a:r>
            <a:endParaRPr lang="zh-CN" altLang="en-US" i="1" dirty="0">
              <a:gradFill flip="none" rotWithShape="1">
                <a:gsLst>
                  <a:gs pos="100000">
                    <a:srgbClr val="2DFF8D"/>
                  </a:gs>
                  <a:gs pos="50000">
                    <a:srgbClr val="96FFC6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6042335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C5024060-FC26-4356-A926-EC0453036C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9978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89C8671E-3C59-4D66-8D85-4367FC22382D}"/>
              </a:ext>
            </a:extLst>
          </p:cNvPr>
          <p:cNvSpPr/>
          <p:nvPr/>
        </p:nvSpPr>
        <p:spPr>
          <a:xfrm flipH="1">
            <a:off x="2788538" y="0"/>
            <a:ext cx="9403462" cy="6855968"/>
          </a:xfrm>
          <a:prstGeom prst="rect">
            <a:avLst/>
          </a:prstGeom>
          <a:gradFill flip="none" rotWithShape="1">
            <a:gsLst>
              <a:gs pos="100000">
                <a:srgbClr val="001030">
                  <a:alpha val="0"/>
                </a:srgbClr>
              </a:gs>
              <a:gs pos="0">
                <a:schemeClr val="tx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C2E95F8-3445-489C-9E68-37E452DC6675}"/>
              </a:ext>
            </a:extLst>
          </p:cNvPr>
          <p:cNvSpPr/>
          <p:nvPr/>
        </p:nvSpPr>
        <p:spPr>
          <a:xfrm flipH="1">
            <a:off x="0" y="3681014"/>
            <a:ext cx="11495315" cy="2491186"/>
          </a:xfrm>
          <a:custGeom>
            <a:avLst/>
            <a:gdLst>
              <a:gd name="connsiteX0" fmla="*/ 1756229 w 6923315"/>
              <a:gd name="connsiteY0" fmla="*/ 0 h 3018972"/>
              <a:gd name="connsiteX1" fmla="*/ 0 w 6923315"/>
              <a:gd name="connsiteY1" fmla="*/ 0 h 3018972"/>
              <a:gd name="connsiteX2" fmla="*/ 0 w 6923315"/>
              <a:gd name="connsiteY2" fmla="*/ 2757714 h 3018972"/>
              <a:gd name="connsiteX3" fmla="*/ 261258 w 6923315"/>
              <a:gd name="connsiteY3" fmla="*/ 3018972 h 3018972"/>
              <a:gd name="connsiteX4" fmla="*/ 6923315 w 6923315"/>
              <a:gd name="connsiteY4" fmla="*/ 3018972 h 3018972"/>
              <a:gd name="connsiteX5" fmla="*/ 6923315 w 6923315"/>
              <a:gd name="connsiteY5" fmla="*/ 188686 h 3018972"/>
              <a:gd name="connsiteX6" fmla="*/ 1915886 w 6923315"/>
              <a:gd name="connsiteY6" fmla="*/ 188686 h 3018972"/>
              <a:gd name="connsiteX7" fmla="*/ 1756229 w 6923315"/>
              <a:gd name="connsiteY7" fmla="*/ 0 h 3018972"/>
              <a:gd name="connsiteX0" fmla="*/ 1756229 w 11469915"/>
              <a:gd name="connsiteY0" fmla="*/ 0 h 3018972"/>
              <a:gd name="connsiteX1" fmla="*/ 0 w 11469915"/>
              <a:gd name="connsiteY1" fmla="*/ 0 h 3018972"/>
              <a:gd name="connsiteX2" fmla="*/ 0 w 11469915"/>
              <a:gd name="connsiteY2" fmla="*/ 2757714 h 3018972"/>
              <a:gd name="connsiteX3" fmla="*/ 261258 w 11469915"/>
              <a:gd name="connsiteY3" fmla="*/ 3018972 h 3018972"/>
              <a:gd name="connsiteX4" fmla="*/ 6923315 w 11469915"/>
              <a:gd name="connsiteY4" fmla="*/ 3018972 h 3018972"/>
              <a:gd name="connsiteX5" fmla="*/ 11469915 w 11469915"/>
              <a:gd name="connsiteY5" fmla="*/ 201386 h 3018972"/>
              <a:gd name="connsiteX6" fmla="*/ 1915886 w 11469915"/>
              <a:gd name="connsiteY6" fmla="*/ 188686 h 3018972"/>
              <a:gd name="connsiteX7" fmla="*/ 1756229 w 11469915"/>
              <a:gd name="connsiteY7" fmla="*/ 0 h 3018972"/>
              <a:gd name="connsiteX0" fmla="*/ 1756229 w 11495315"/>
              <a:gd name="connsiteY0" fmla="*/ 0 h 3018972"/>
              <a:gd name="connsiteX1" fmla="*/ 0 w 11495315"/>
              <a:gd name="connsiteY1" fmla="*/ 0 h 3018972"/>
              <a:gd name="connsiteX2" fmla="*/ 0 w 11495315"/>
              <a:gd name="connsiteY2" fmla="*/ 2757714 h 3018972"/>
              <a:gd name="connsiteX3" fmla="*/ 261258 w 11495315"/>
              <a:gd name="connsiteY3" fmla="*/ 3018972 h 3018972"/>
              <a:gd name="connsiteX4" fmla="*/ 6923315 w 11495315"/>
              <a:gd name="connsiteY4" fmla="*/ 3018972 h 3018972"/>
              <a:gd name="connsiteX5" fmla="*/ 11495315 w 11495315"/>
              <a:gd name="connsiteY5" fmla="*/ 188686 h 3018972"/>
              <a:gd name="connsiteX6" fmla="*/ 1915886 w 11495315"/>
              <a:gd name="connsiteY6" fmla="*/ 188686 h 3018972"/>
              <a:gd name="connsiteX7" fmla="*/ 1756229 w 11495315"/>
              <a:gd name="connsiteY7" fmla="*/ 0 h 3018972"/>
              <a:gd name="connsiteX0" fmla="*/ 1756229 w 11495315"/>
              <a:gd name="connsiteY0" fmla="*/ 0 h 3082472"/>
              <a:gd name="connsiteX1" fmla="*/ 0 w 11495315"/>
              <a:gd name="connsiteY1" fmla="*/ 0 h 3082472"/>
              <a:gd name="connsiteX2" fmla="*/ 0 w 11495315"/>
              <a:gd name="connsiteY2" fmla="*/ 2757714 h 3082472"/>
              <a:gd name="connsiteX3" fmla="*/ 261258 w 11495315"/>
              <a:gd name="connsiteY3" fmla="*/ 3018972 h 3082472"/>
              <a:gd name="connsiteX4" fmla="*/ 11457215 w 11495315"/>
              <a:gd name="connsiteY4" fmla="*/ 3082472 h 3082472"/>
              <a:gd name="connsiteX5" fmla="*/ 11495315 w 11495315"/>
              <a:gd name="connsiteY5" fmla="*/ 188686 h 3082472"/>
              <a:gd name="connsiteX6" fmla="*/ 1915886 w 11495315"/>
              <a:gd name="connsiteY6" fmla="*/ 188686 h 3082472"/>
              <a:gd name="connsiteX7" fmla="*/ 1756229 w 11495315"/>
              <a:gd name="connsiteY7" fmla="*/ 0 h 3082472"/>
              <a:gd name="connsiteX0" fmla="*/ 1756229 w 11495315"/>
              <a:gd name="connsiteY0" fmla="*/ 0 h 3057072"/>
              <a:gd name="connsiteX1" fmla="*/ 0 w 11495315"/>
              <a:gd name="connsiteY1" fmla="*/ 0 h 3057072"/>
              <a:gd name="connsiteX2" fmla="*/ 0 w 11495315"/>
              <a:gd name="connsiteY2" fmla="*/ 2757714 h 3057072"/>
              <a:gd name="connsiteX3" fmla="*/ 261258 w 11495315"/>
              <a:gd name="connsiteY3" fmla="*/ 3018972 h 3057072"/>
              <a:gd name="connsiteX4" fmla="*/ 11469915 w 11495315"/>
              <a:gd name="connsiteY4" fmla="*/ 3057072 h 3057072"/>
              <a:gd name="connsiteX5" fmla="*/ 11495315 w 11495315"/>
              <a:gd name="connsiteY5" fmla="*/ 188686 h 3057072"/>
              <a:gd name="connsiteX6" fmla="*/ 1915886 w 11495315"/>
              <a:gd name="connsiteY6" fmla="*/ 188686 h 3057072"/>
              <a:gd name="connsiteX7" fmla="*/ 1756229 w 11495315"/>
              <a:gd name="connsiteY7" fmla="*/ 0 h 3057072"/>
              <a:gd name="connsiteX0" fmla="*/ 1756229 w 11495315"/>
              <a:gd name="connsiteY0" fmla="*/ 0 h 3044372"/>
              <a:gd name="connsiteX1" fmla="*/ 0 w 11495315"/>
              <a:gd name="connsiteY1" fmla="*/ 0 h 3044372"/>
              <a:gd name="connsiteX2" fmla="*/ 0 w 11495315"/>
              <a:gd name="connsiteY2" fmla="*/ 2757714 h 3044372"/>
              <a:gd name="connsiteX3" fmla="*/ 261258 w 11495315"/>
              <a:gd name="connsiteY3" fmla="*/ 3018972 h 3044372"/>
              <a:gd name="connsiteX4" fmla="*/ 11469915 w 11495315"/>
              <a:gd name="connsiteY4" fmla="*/ 3044372 h 3044372"/>
              <a:gd name="connsiteX5" fmla="*/ 11495315 w 11495315"/>
              <a:gd name="connsiteY5" fmla="*/ 188686 h 3044372"/>
              <a:gd name="connsiteX6" fmla="*/ 1915886 w 11495315"/>
              <a:gd name="connsiteY6" fmla="*/ 188686 h 3044372"/>
              <a:gd name="connsiteX7" fmla="*/ 1756229 w 11495315"/>
              <a:gd name="connsiteY7" fmla="*/ 0 h 3044372"/>
              <a:gd name="connsiteX0" fmla="*/ 1756229 w 11495315"/>
              <a:gd name="connsiteY0" fmla="*/ 0 h 3018972"/>
              <a:gd name="connsiteX1" fmla="*/ 0 w 11495315"/>
              <a:gd name="connsiteY1" fmla="*/ 0 h 3018972"/>
              <a:gd name="connsiteX2" fmla="*/ 0 w 11495315"/>
              <a:gd name="connsiteY2" fmla="*/ 2757714 h 3018972"/>
              <a:gd name="connsiteX3" fmla="*/ 261258 w 11495315"/>
              <a:gd name="connsiteY3" fmla="*/ 3018972 h 3018972"/>
              <a:gd name="connsiteX4" fmla="*/ 11469915 w 11495315"/>
              <a:gd name="connsiteY4" fmla="*/ 3018972 h 3018972"/>
              <a:gd name="connsiteX5" fmla="*/ 11495315 w 11495315"/>
              <a:gd name="connsiteY5" fmla="*/ 188686 h 3018972"/>
              <a:gd name="connsiteX6" fmla="*/ 1915886 w 11495315"/>
              <a:gd name="connsiteY6" fmla="*/ 188686 h 3018972"/>
              <a:gd name="connsiteX7" fmla="*/ 1756229 w 11495315"/>
              <a:gd name="connsiteY7" fmla="*/ 0 h 3018972"/>
              <a:gd name="connsiteX0" fmla="*/ 11495315 w 11586755"/>
              <a:gd name="connsiteY0" fmla="*/ 188686 h 3018972"/>
              <a:gd name="connsiteX1" fmla="*/ 1915886 w 11586755"/>
              <a:gd name="connsiteY1" fmla="*/ 188686 h 3018972"/>
              <a:gd name="connsiteX2" fmla="*/ 1756229 w 11586755"/>
              <a:gd name="connsiteY2" fmla="*/ 0 h 3018972"/>
              <a:gd name="connsiteX3" fmla="*/ 0 w 11586755"/>
              <a:gd name="connsiteY3" fmla="*/ 0 h 3018972"/>
              <a:gd name="connsiteX4" fmla="*/ 0 w 11586755"/>
              <a:gd name="connsiteY4" fmla="*/ 2757714 h 3018972"/>
              <a:gd name="connsiteX5" fmla="*/ 261258 w 11586755"/>
              <a:gd name="connsiteY5" fmla="*/ 3018972 h 3018972"/>
              <a:gd name="connsiteX6" fmla="*/ 11469915 w 11586755"/>
              <a:gd name="connsiteY6" fmla="*/ 3018972 h 3018972"/>
              <a:gd name="connsiteX7" fmla="*/ 11586755 w 11586755"/>
              <a:gd name="connsiteY7" fmla="*/ 280126 h 3018972"/>
              <a:gd name="connsiteX0" fmla="*/ 11495315 w 11495315"/>
              <a:gd name="connsiteY0" fmla="*/ 188686 h 3018972"/>
              <a:gd name="connsiteX1" fmla="*/ 1915886 w 11495315"/>
              <a:gd name="connsiteY1" fmla="*/ 188686 h 3018972"/>
              <a:gd name="connsiteX2" fmla="*/ 1756229 w 11495315"/>
              <a:gd name="connsiteY2" fmla="*/ 0 h 3018972"/>
              <a:gd name="connsiteX3" fmla="*/ 0 w 11495315"/>
              <a:gd name="connsiteY3" fmla="*/ 0 h 3018972"/>
              <a:gd name="connsiteX4" fmla="*/ 0 w 11495315"/>
              <a:gd name="connsiteY4" fmla="*/ 2757714 h 3018972"/>
              <a:gd name="connsiteX5" fmla="*/ 261258 w 11495315"/>
              <a:gd name="connsiteY5" fmla="*/ 3018972 h 3018972"/>
              <a:gd name="connsiteX6" fmla="*/ 11469915 w 11495315"/>
              <a:gd name="connsiteY6" fmla="*/ 3018972 h 30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95315" h="3018972">
                <a:moveTo>
                  <a:pt x="11495315" y="188686"/>
                </a:moveTo>
                <a:lnTo>
                  <a:pt x="1915886" y="188686"/>
                </a:lnTo>
                <a:lnTo>
                  <a:pt x="1756229" y="0"/>
                </a:lnTo>
                <a:lnTo>
                  <a:pt x="0" y="0"/>
                </a:lnTo>
                <a:lnTo>
                  <a:pt x="0" y="2757714"/>
                </a:lnTo>
                <a:lnTo>
                  <a:pt x="261258" y="3018972"/>
                </a:lnTo>
                <a:lnTo>
                  <a:pt x="11469915" y="3018972"/>
                </a:lnTo>
              </a:path>
            </a:pathLst>
          </a:custGeom>
          <a:noFill/>
          <a:ln w="19050">
            <a:solidFill>
              <a:srgbClr val="2DFF8D"/>
            </a:solidFill>
          </a:ln>
          <a:effectLst>
            <a:glow rad="63500">
              <a:srgbClr val="2DFF8D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6A720AA-3421-4B92-A1B0-225B284A4E86}"/>
              </a:ext>
            </a:extLst>
          </p:cNvPr>
          <p:cNvSpPr/>
          <p:nvPr/>
        </p:nvSpPr>
        <p:spPr>
          <a:xfrm>
            <a:off x="9490044" y="2161681"/>
            <a:ext cx="1772543" cy="163395"/>
          </a:xfrm>
          <a:prstGeom prst="rect">
            <a:avLst/>
          </a:prstGeom>
          <a:solidFill>
            <a:srgbClr val="FF5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E1B60FF-1E96-42F0-B795-78BB6FE0C129}"/>
              </a:ext>
            </a:extLst>
          </p:cNvPr>
          <p:cNvSpPr/>
          <p:nvPr/>
        </p:nvSpPr>
        <p:spPr>
          <a:xfrm>
            <a:off x="9523609" y="1731467"/>
            <a:ext cx="20056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600" b="1" spc="600" dirty="0">
                <a:solidFill>
                  <a:srgbClr val="2DFF8D"/>
                </a:solidFill>
              </a:rPr>
              <a:t> 涅提妮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99B621D-7312-4305-BA4C-B234E8EC8E29}"/>
              </a:ext>
            </a:extLst>
          </p:cNvPr>
          <p:cNvSpPr/>
          <p:nvPr/>
        </p:nvSpPr>
        <p:spPr>
          <a:xfrm>
            <a:off x="9753443" y="3026945"/>
            <a:ext cx="1775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佐伊</a:t>
            </a:r>
            <a:r>
              <a:rPr lang="en-US" altLang="zh-CN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索尔达娜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43C808B-21B2-426D-97A5-05C24D03CBC1}"/>
              </a:ext>
            </a:extLst>
          </p:cNvPr>
          <p:cNvGrpSpPr/>
          <p:nvPr/>
        </p:nvGrpSpPr>
        <p:grpSpPr>
          <a:xfrm>
            <a:off x="10494131" y="5846732"/>
            <a:ext cx="511948" cy="68396"/>
            <a:chOff x="1028899" y="6232870"/>
            <a:chExt cx="511948" cy="68396"/>
          </a:xfrm>
        </p:grpSpPr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440BA3CB-1D26-4CCB-BD82-C21D996156BD}"/>
                </a:ext>
              </a:extLst>
            </p:cNvPr>
            <p:cNvCxnSpPr/>
            <p:nvPr/>
          </p:nvCxnSpPr>
          <p:spPr>
            <a:xfrm flipH="1">
              <a:off x="1074470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24668F7E-C853-4C90-B28A-B21725FAA257}"/>
                </a:ext>
              </a:extLst>
            </p:cNvPr>
            <p:cNvCxnSpPr/>
            <p:nvPr/>
          </p:nvCxnSpPr>
          <p:spPr>
            <a:xfrm flipH="1">
              <a:off x="1141699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8B46988-C7AC-4C07-B141-FA066ADD09EC}"/>
                </a:ext>
              </a:extLst>
            </p:cNvPr>
            <p:cNvCxnSpPr/>
            <p:nvPr/>
          </p:nvCxnSpPr>
          <p:spPr>
            <a:xfrm flipH="1">
              <a:off x="1208928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091EBF85-EDF9-4A6C-B5B2-73EF0881AF9B}"/>
                </a:ext>
              </a:extLst>
            </p:cNvPr>
            <p:cNvCxnSpPr/>
            <p:nvPr/>
          </p:nvCxnSpPr>
          <p:spPr>
            <a:xfrm flipH="1">
              <a:off x="1276157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7D5DB43E-6CFB-4862-870E-4FC815023C28}"/>
                </a:ext>
              </a:extLst>
            </p:cNvPr>
            <p:cNvCxnSpPr/>
            <p:nvPr/>
          </p:nvCxnSpPr>
          <p:spPr>
            <a:xfrm flipH="1">
              <a:off x="1343386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33C8D281-1015-419E-9191-A79B2DB35E66}"/>
                </a:ext>
              </a:extLst>
            </p:cNvPr>
            <p:cNvCxnSpPr/>
            <p:nvPr/>
          </p:nvCxnSpPr>
          <p:spPr>
            <a:xfrm flipH="1">
              <a:off x="1410615" y="6232870"/>
              <a:ext cx="86643" cy="68396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E8658C0-2788-4BC1-8728-4CF9370058A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497525" y="6249969"/>
              <a:ext cx="43322" cy="34198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3FB234F8-B234-4E83-9085-32D82794A49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8899" y="6249969"/>
              <a:ext cx="43322" cy="34198"/>
            </a:xfrm>
            <a:prstGeom prst="line">
              <a:avLst/>
            </a:prstGeom>
            <a:ln w="15875" cap="rnd">
              <a:solidFill>
                <a:srgbClr val="2DFF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5925DC4B-13F8-4BAE-8C41-82D41C2D2157}"/>
              </a:ext>
            </a:extLst>
          </p:cNvPr>
          <p:cNvSpPr/>
          <p:nvPr/>
        </p:nvSpPr>
        <p:spPr>
          <a:xfrm>
            <a:off x="8978785" y="3305793"/>
            <a:ext cx="25505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i="1" dirty="0">
                <a:solidFill>
                  <a:schemeClr val="bg1"/>
                </a:solidFill>
                <a:latin typeface="Facon" pitchFamily="2" charset="0"/>
              </a:rPr>
              <a:t>Zoe Saldana</a:t>
            </a:r>
            <a:endParaRPr lang="zh-CN" altLang="en-US" sz="1400" i="1" dirty="0">
              <a:solidFill>
                <a:schemeClr val="bg1"/>
              </a:solidFill>
              <a:latin typeface="Facon" pitchFamily="2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A6C63A1-EC6E-4397-98EA-92CD08B84480}"/>
              </a:ext>
            </a:extLst>
          </p:cNvPr>
          <p:cNvSpPr/>
          <p:nvPr/>
        </p:nvSpPr>
        <p:spPr>
          <a:xfrm>
            <a:off x="2554124" y="630553"/>
            <a:ext cx="89751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7000" i="1" dirty="0">
                <a:ln>
                  <a:solidFill>
                    <a:srgbClr val="2DFF8D"/>
                  </a:solidFill>
                </a:ln>
                <a:solidFill>
                  <a:schemeClr val="tx1">
                    <a:alpha val="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CHARACTER 2</a:t>
            </a:r>
            <a:endParaRPr lang="zh-CN" altLang="en-US" sz="7000" i="1" dirty="0">
              <a:ln>
                <a:solidFill>
                  <a:srgbClr val="2DFF8D"/>
                </a:solidFill>
              </a:ln>
              <a:solidFill>
                <a:schemeClr val="tx1">
                  <a:alpha val="0"/>
                </a:schemeClr>
              </a:solidFill>
              <a:latin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pic>
        <p:nvPicPr>
          <p:cNvPr id="18" name="图片 17" descr="人脸的修图&#10;&#10;描述已自动生成">
            <a:extLst>
              <a:ext uri="{FF2B5EF4-FFF2-40B4-BE49-F238E27FC236}">
                <a16:creationId xmlns:a16="http://schemas.microsoft.com/office/drawing/2014/main" id="{072050DE-137C-40D5-B4C7-DBD22DB19A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110722" y="0"/>
            <a:ext cx="9119943" cy="6858000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8BA81F8E-0D1C-426C-A29F-C5F98CC1E6D9}"/>
              </a:ext>
            </a:extLst>
          </p:cNvPr>
          <p:cNvSpPr/>
          <p:nvPr/>
        </p:nvSpPr>
        <p:spPr>
          <a:xfrm>
            <a:off x="7320422" y="3981147"/>
            <a:ext cx="3837656" cy="1704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i="1" dirty="0">
                <a:gradFill flip="none" rotWithShape="1"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</a:rPr>
              <a:t>涅提妮</a:t>
            </a:r>
            <a:r>
              <a:rPr lang="en-US" altLang="zh-CN" i="1" dirty="0">
                <a:gradFill flip="none" rotWithShape="1"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</a:rPr>
              <a:t>Neytiri</a:t>
            </a:r>
            <a:r>
              <a:rPr lang="zh-CN" altLang="en-US" i="1" dirty="0">
                <a:gradFill flip="none" rotWithShape="1"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</a:rPr>
              <a:t>是部落的公主，她的父亲和母亲是一个部落的领导人。在森林里救下落单的杰克之后，发生了一系列故事</a:t>
            </a:r>
            <a:r>
              <a:rPr lang="en-US" altLang="zh-CN" i="1" dirty="0">
                <a:gradFill flip="none" rotWithShape="1"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  <a:tileRect/>
                </a:gradFill>
              </a:rPr>
              <a:t>……</a:t>
            </a:r>
            <a:endParaRPr lang="zh-CN" altLang="en-US" i="1" dirty="0">
              <a:gradFill flip="none" rotWithShape="1">
                <a:gsLst>
                  <a:gs pos="100000">
                    <a:srgbClr val="2DFF8D"/>
                  </a:gs>
                  <a:gs pos="50000">
                    <a:srgbClr val="96FFC6"/>
                  </a:gs>
                  <a:gs pos="0">
                    <a:schemeClr val="bg1"/>
                  </a:gs>
                </a:gsLst>
                <a:lin ang="16200000" scaled="1"/>
                <a:tileRect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434385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背景图案&#10;&#10;描述已自动生成">
            <a:extLst>
              <a:ext uri="{FF2B5EF4-FFF2-40B4-BE49-F238E27FC236}">
                <a16:creationId xmlns:a16="http://schemas.microsoft.com/office/drawing/2014/main" id="{9CE4CEB1-9517-4532-B932-9A10F57C2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9E9B40E-2EB2-46C4-944D-EEFE381486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35423" y="0"/>
            <a:ext cx="7656577" cy="68580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8C336E72-0068-4DF6-8D70-0A09DCD63C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1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0" y="0"/>
            <a:ext cx="7973568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995BD2FC-C28C-4C1A-86E7-649F22924887}"/>
              </a:ext>
            </a:extLst>
          </p:cNvPr>
          <p:cNvSpPr/>
          <p:nvPr/>
        </p:nvSpPr>
        <p:spPr>
          <a:xfrm flipH="1" flipV="1">
            <a:off x="2699656" y="0"/>
            <a:ext cx="9492343" cy="6858000"/>
          </a:xfrm>
          <a:custGeom>
            <a:avLst/>
            <a:gdLst>
              <a:gd name="connsiteX0" fmla="*/ 0 w 9492343"/>
              <a:gd name="connsiteY0" fmla="*/ 0 h 6858000"/>
              <a:gd name="connsiteX1" fmla="*/ 9492343 w 9492343"/>
              <a:gd name="connsiteY1" fmla="*/ 0 h 6858000"/>
              <a:gd name="connsiteX2" fmla="*/ 9492343 w 9492343"/>
              <a:gd name="connsiteY2" fmla="*/ 6858000 h 6858000"/>
              <a:gd name="connsiteX3" fmla="*/ 0 w 9492343"/>
              <a:gd name="connsiteY3" fmla="*/ 6858000 h 6858000"/>
              <a:gd name="connsiteX4" fmla="*/ 0 w 9492343"/>
              <a:gd name="connsiteY4" fmla="*/ 0 h 6858000"/>
              <a:gd name="connsiteX0" fmla="*/ 0 w 9492343"/>
              <a:gd name="connsiteY0" fmla="*/ 0 h 6858000"/>
              <a:gd name="connsiteX1" fmla="*/ 9492343 w 9492343"/>
              <a:gd name="connsiteY1" fmla="*/ 0 h 6858000"/>
              <a:gd name="connsiteX2" fmla="*/ 9492343 w 9492343"/>
              <a:gd name="connsiteY2" fmla="*/ 6858000 h 6858000"/>
              <a:gd name="connsiteX3" fmla="*/ 3643087 w 9492343"/>
              <a:gd name="connsiteY3" fmla="*/ 6850743 h 6858000"/>
              <a:gd name="connsiteX4" fmla="*/ 0 w 9492343"/>
              <a:gd name="connsiteY4" fmla="*/ 6858000 h 6858000"/>
              <a:gd name="connsiteX5" fmla="*/ 0 w 9492343"/>
              <a:gd name="connsiteY5" fmla="*/ 0 h 6858000"/>
              <a:gd name="connsiteX0" fmla="*/ 0 w 9492343"/>
              <a:gd name="connsiteY0" fmla="*/ 0 h 6858000"/>
              <a:gd name="connsiteX1" fmla="*/ 9492343 w 9492343"/>
              <a:gd name="connsiteY1" fmla="*/ 0 h 6858000"/>
              <a:gd name="connsiteX2" fmla="*/ 3643087 w 9492343"/>
              <a:gd name="connsiteY2" fmla="*/ 6850743 h 6858000"/>
              <a:gd name="connsiteX3" fmla="*/ 0 w 9492343"/>
              <a:gd name="connsiteY3" fmla="*/ 6858000 h 6858000"/>
              <a:gd name="connsiteX4" fmla="*/ 0 w 9492343"/>
              <a:gd name="connsiteY4" fmla="*/ 0 h 6858000"/>
              <a:gd name="connsiteX0" fmla="*/ 0 w 9492343"/>
              <a:gd name="connsiteY0" fmla="*/ 0 h 6858000"/>
              <a:gd name="connsiteX1" fmla="*/ 9492343 w 9492343"/>
              <a:gd name="connsiteY1" fmla="*/ 0 h 6858000"/>
              <a:gd name="connsiteX2" fmla="*/ 3643087 w 9492343"/>
              <a:gd name="connsiteY2" fmla="*/ 6857093 h 6858000"/>
              <a:gd name="connsiteX3" fmla="*/ 0 w 9492343"/>
              <a:gd name="connsiteY3" fmla="*/ 6858000 h 6858000"/>
              <a:gd name="connsiteX4" fmla="*/ 0 w 9492343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492343" h="6858000">
                <a:moveTo>
                  <a:pt x="0" y="0"/>
                </a:moveTo>
                <a:lnTo>
                  <a:pt x="9492343" y="0"/>
                </a:lnTo>
                <a:lnTo>
                  <a:pt x="3643087" y="6857093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0000">
                <a:srgbClr val="000000">
                  <a:alpha val="90000"/>
                </a:srgbClr>
              </a:gs>
              <a:gs pos="69000">
                <a:schemeClr val="tx1">
                  <a:alpha val="0"/>
                </a:schemeClr>
              </a:gs>
              <a:gs pos="0">
                <a:schemeClr val="tx1"/>
              </a:gs>
            </a:gsLst>
            <a:lin ang="13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103A18A-848F-4D3B-BC26-F8CA6AA2C3B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07561" y="-19050"/>
            <a:ext cx="5974081" cy="68580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C25B7C3D-43AB-47B1-B93E-CAABE2C5CF3E}"/>
              </a:ext>
            </a:extLst>
          </p:cNvPr>
          <p:cNvSpPr/>
          <p:nvPr/>
        </p:nvSpPr>
        <p:spPr>
          <a:xfrm>
            <a:off x="3749025" y="648729"/>
            <a:ext cx="3639923" cy="163395"/>
          </a:xfrm>
          <a:prstGeom prst="rect">
            <a:avLst/>
          </a:prstGeom>
          <a:solidFill>
            <a:srgbClr val="FF5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7FA2BF2-0E4E-40F1-BA5C-F044BDD1EB76}"/>
              </a:ext>
            </a:extLst>
          </p:cNvPr>
          <p:cNvSpPr/>
          <p:nvPr/>
        </p:nvSpPr>
        <p:spPr>
          <a:xfrm>
            <a:off x="3777663" y="218515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600" b="1" spc="300" dirty="0">
                <a:solidFill>
                  <a:srgbClr val="2DFF8D"/>
                </a:solidFill>
              </a:rPr>
              <a:t>迈尔斯</a:t>
            </a:r>
            <a:r>
              <a:rPr lang="en-US" altLang="zh-CN" sz="3600" b="1" spc="300" dirty="0">
                <a:solidFill>
                  <a:srgbClr val="2DFF8D"/>
                </a:solidFill>
              </a:rPr>
              <a:t>·</a:t>
            </a:r>
            <a:r>
              <a:rPr lang="zh-CN" altLang="en-US" sz="3600" b="1" spc="300" dirty="0">
                <a:solidFill>
                  <a:srgbClr val="2DFF8D"/>
                </a:solidFill>
              </a:rPr>
              <a:t>夸奇上校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AD8004A6-6FE7-4BB3-B859-78ECAE46A6EA}"/>
              </a:ext>
            </a:extLst>
          </p:cNvPr>
          <p:cNvSpPr/>
          <p:nvPr/>
        </p:nvSpPr>
        <p:spPr>
          <a:xfrm>
            <a:off x="5731651" y="1037743"/>
            <a:ext cx="14457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史提芬</a:t>
            </a:r>
            <a:r>
              <a:rPr lang="en-US" altLang="zh-CN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朗 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45ADF7E2-5508-4F76-AECA-85C94369495A}"/>
              </a:ext>
            </a:extLst>
          </p:cNvPr>
          <p:cNvSpPr/>
          <p:nvPr/>
        </p:nvSpPr>
        <p:spPr>
          <a:xfrm>
            <a:off x="4426914" y="1316591"/>
            <a:ext cx="25505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i="1" dirty="0">
                <a:solidFill>
                  <a:schemeClr val="bg1"/>
                </a:solidFill>
                <a:latin typeface="Facon" pitchFamily="2" charset="0"/>
              </a:rPr>
              <a:t>Stephen Lang</a:t>
            </a:r>
            <a:endParaRPr lang="zh-CN" altLang="en-US" sz="1400" i="1" dirty="0">
              <a:solidFill>
                <a:schemeClr val="bg1"/>
              </a:solidFill>
              <a:latin typeface="Facon" pitchFamily="2" charset="0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2DC0BE0-978F-4241-AA6F-35CDC4A7ADB1}"/>
              </a:ext>
            </a:extLst>
          </p:cNvPr>
          <p:cNvSpPr/>
          <p:nvPr/>
        </p:nvSpPr>
        <p:spPr>
          <a:xfrm>
            <a:off x="5012672" y="5425865"/>
            <a:ext cx="2213628" cy="163395"/>
          </a:xfrm>
          <a:prstGeom prst="rect">
            <a:avLst/>
          </a:prstGeom>
          <a:solidFill>
            <a:srgbClr val="FF5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142AD71-AC40-4B05-82FD-18C6A0C4A6A5}"/>
              </a:ext>
            </a:extLst>
          </p:cNvPr>
          <p:cNvSpPr/>
          <p:nvPr/>
        </p:nvSpPr>
        <p:spPr>
          <a:xfrm>
            <a:off x="4673009" y="4995651"/>
            <a:ext cx="25442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pc="300" dirty="0">
                <a:solidFill>
                  <a:srgbClr val="2DFF8D"/>
                </a:solidFill>
              </a:rPr>
              <a:t> 楚蒂</a:t>
            </a:r>
            <a:r>
              <a:rPr lang="en-US" altLang="zh-CN" sz="3600" b="1" spc="300" dirty="0">
                <a:solidFill>
                  <a:srgbClr val="2DFF8D"/>
                </a:solidFill>
              </a:rPr>
              <a:t>·</a:t>
            </a:r>
            <a:r>
              <a:rPr lang="zh-CN" altLang="en-US" sz="3600" b="1" spc="300" dirty="0">
                <a:solidFill>
                  <a:srgbClr val="2DFF8D"/>
                </a:solidFill>
              </a:rPr>
              <a:t>查孔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F5EE9E8-7C15-4379-B57A-7EA9E1AFF63A}"/>
              </a:ext>
            </a:extLst>
          </p:cNvPr>
          <p:cNvSpPr/>
          <p:nvPr/>
        </p:nvSpPr>
        <p:spPr>
          <a:xfrm>
            <a:off x="4474889" y="5814879"/>
            <a:ext cx="24479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米歇尔</a:t>
            </a:r>
            <a:r>
              <a:rPr lang="en-US" altLang="zh-CN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·</a:t>
            </a:r>
            <a:r>
              <a:rPr lang="zh-CN" altLang="en-US" i="1" dirty="0">
                <a:solidFill>
                  <a:srgbClr val="2DFF8D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罗德里格兹 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4B49497-9B93-409B-8AEF-82AA445DFEFF}"/>
              </a:ext>
            </a:extLst>
          </p:cNvPr>
          <p:cNvSpPr/>
          <p:nvPr/>
        </p:nvSpPr>
        <p:spPr>
          <a:xfrm>
            <a:off x="4317307" y="6093727"/>
            <a:ext cx="279898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i="1" dirty="0">
                <a:solidFill>
                  <a:schemeClr val="bg1"/>
                </a:solidFill>
                <a:latin typeface="Facon" pitchFamily="2" charset="0"/>
              </a:rPr>
              <a:t>Michelle Rodriguez</a:t>
            </a:r>
            <a:endParaRPr lang="zh-CN" altLang="en-US" sz="1400" i="1" dirty="0">
              <a:solidFill>
                <a:schemeClr val="bg1"/>
              </a:solidFill>
              <a:latin typeface="Fac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3894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A3B1DE15-C229-4FA2-BD4D-D7290DCE8C2E}"/>
              </a:ext>
            </a:extLst>
          </p:cNvPr>
          <p:cNvSpPr/>
          <p:nvPr/>
        </p:nvSpPr>
        <p:spPr>
          <a:xfrm>
            <a:off x="696685" y="1942953"/>
            <a:ext cx="11478646" cy="1076472"/>
          </a:xfrm>
          <a:custGeom>
            <a:avLst/>
            <a:gdLst>
              <a:gd name="connsiteX0" fmla="*/ 1756229 w 6923315"/>
              <a:gd name="connsiteY0" fmla="*/ 0 h 3018972"/>
              <a:gd name="connsiteX1" fmla="*/ 0 w 6923315"/>
              <a:gd name="connsiteY1" fmla="*/ 0 h 3018972"/>
              <a:gd name="connsiteX2" fmla="*/ 0 w 6923315"/>
              <a:gd name="connsiteY2" fmla="*/ 2757714 h 3018972"/>
              <a:gd name="connsiteX3" fmla="*/ 261258 w 6923315"/>
              <a:gd name="connsiteY3" fmla="*/ 3018972 h 3018972"/>
              <a:gd name="connsiteX4" fmla="*/ 6923315 w 6923315"/>
              <a:gd name="connsiteY4" fmla="*/ 3018972 h 3018972"/>
              <a:gd name="connsiteX5" fmla="*/ 6923315 w 6923315"/>
              <a:gd name="connsiteY5" fmla="*/ 188686 h 3018972"/>
              <a:gd name="connsiteX6" fmla="*/ 1915886 w 6923315"/>
              <a:gd name="connsiteY6" fmla="*/ 188686 h 3018972"/>
              <a:gd name="connsiteX7" fmla="*/ 1756229 w 6923315"/>
              <a:gd name="connsiteY7" fmla="*/ 0 h 3018972"/>
              <a:gd name="connsiteX0" fmla="*/ 1756229 w 11469915"/>
              <a:gd name="connsiteY0" fmla="*/ 0 h 3018972"/>
              <a:gd name="connsiteX1" fmla="*/ 0 w 11469915"/>
              <a:gd name="connsiteY1" fmla="*/ 0 h 3018972"/>
              <a:gd name="connsiteX2" fmla="*/ 0 w 11469915"/>
              <a:gd name="connsiteY2" fmla="*/ 2757714 h 3018972"/>
              <a:gd name="connsiteX3" fmla="*/ 261258 w 11469915"/>
              <a:gd name="connsiteY3" fmla="*/ 3018972 h 3018972"/>
              <a:gd name="connsiteX4" fmla="*/ 6923315 w 11469915"/>
              <a:gd name="connsiteY4" fmla="*/ 3018972 h 3018972"/>
              <a:gd name="connsiteX5" fmla="*/ 11469915 w 11469915"/>
              <a:gd name="connsiteY5" fmla="*/ 201386 h 3018972"/>
              <a:gd name="connsiteX6" fmla="*/ 1915886 w 11469915"/>
              <a:gd name="connsiteY6" fmla="*/ 188686 h 3018972"/>
              <a:gd name="connsiteX7" fmla="*/ 1756229 w 11469915"/>
              <a:gd name="connsiteY7" fmla="*/ 0 h 3018972"/>
              <a:gd name="connsiteX0" fmla="*/ 1756229 w 11495315"/>
              <a:gd name="connsiteY0" fmla="*/ 0 h 3018972"/>
              <a:gd name="connsiteX1" fmla="*/ 0 w 11495315"/>
              <a:gd name="connsiteY1" fmla="*/ 0 h 3018972"/>
              <a:gd name="connsiteX2" fmla="*/ 0 w 11495315"/>
              <a:gd name="connsiteY2" fmla="*/ 2757714 h 3018972"/>
              <a:gd name="connsiteX3" fmla="*/ 261258 w 11495315"/>
              <a:gd name="connsiteY3" fmla="*/ 3018972 h 3018972"/>
              <a:gd name="connsiteX4" fmla="*/ 6923315 w 11495315"/>
              <a:gd name="connsiteY4" fmla="*/ 3018972 h 3018972"/>
              <a:gd name="connsiteX5" fmla="*/ 11495315 w 11495315"/>
              <a:gd name="connsiteY5" fmla="*/ 188686 h 3018972"/>
              <a:gd name="connsiteX6" fmla="*/ 1915886 w 11495315"/>
              <a:gd name="connsiteY6" fmla="*/ 188686 h 3018972"/>
              <a:gd name="connsiteX7" fmla="*/ 1756229 w 11495315"/>
              <a:gd name="connsiteY7" fmla="*/ 0 h 3018972"/>
              <a:gd name="connsiteX0" fmla="*/ 1756229 w 11495315"/>
              <a:gd name="connsiteY0" fmla="*/ 0 h 3082472"/>
              <a:gd name="connsiteX1" fmla="*/ 0 w 11495315"/>
              <a:gd name="connsiteY1" fmla="*/ 0 h 3082472"/>
              <a:gd name="connsiteX2" fmla="*/ 0 w 11495315"/>
              <a:gd name="connsiteY2" fmla="*/ 2757714 h 3082472"/>
              <a:gd name="connsiteX3" fmla="*/ 261258 w 11495315"/>
              <a:gd name="connsiteY3" fmla="*/ 3018972 h 3082472"/>
              <a:gd name="connsiteX4" fmla="*/ 11457215 w 11495315"/>
              <a:gd name="connsiteY4" fmla="*/ 3082472 h 3082472"/>
              <a:gd name="connsiteX5" fmla="*/ 11495315 w 11495315"/>
              <a:gd name="connsiteY5" fmla="*/ 188686 h 3082472"/>
              <a:gd name="connsiteX6" fmla="*/ 1915886 w 11495315"/>
              <a:gd name="connsiteY6" fmla="*/ 188686 h 3082472"/>
              <a:gd name="connsiteX7" fmla="*/ 1756229 w 11495315"/>
              <a:gd name="connsiteY7" fmla="*/ 0 h 3082472"/>
              <a:gd name="connsiteX0" fmla="*/ 1756229 w 11495315"/>
              <a:gd name="connsiteY0" fmla="*/ 0 h 3057072"/>
              <a:gd name="connsiteX1" fmla="*/ 0 w 11495315"/>
              <a:gd name="connsiteY1" fmla="*/ 0 h 3057072"/>
              <a:gd name="connsiteX2" fmla="*/ 0 w 11495315"/>
              <a:gd name="connsiteY2" fmla="*/ 2757714 h 3057072"/>
              <a:gd name="connsiteX3" fmla="*/ 261258 w 11495315"/>
              <a:gd name="connsiteY3" fmla="*/ 3018972 h 3057072"/>
              <a:gd name="connsiteX4" fmla="*/ 11469915 w 11495315"/>
              <a:gd name="connsiteY4" fmla="*/ 3057072 h 3057072"/>
              <a:gd name="connsiteX5" fmla="*/ 11495315 w 11495315"/>
              <a:gd name="connsiteY5" fmla="*/ 188686 h 3057072"/>
              <a:gd name="connsiteX6" fmla="*/ 1915886 w 11495315"/>
              <a:gd name="connsiteY6" fmla="*/ 188686 h 3057072"/>
              <a:gd name="connsiteX7" fmla="*/ 1756229 w 11495315"/>
              <a:gd name="connsiteY7" fmla="*/ 0 h 3057072"/>
              <a:gd name="connsiteX0" fmla="*/ 1756229 w 11495315"/>
              <a:gd name="connsiteY0" fmla="*/ 0 h 3044372"/>
              <a:gd name="connsiteX1" fmla="*/ 0 w 11495315"/>
              <a:gd name="connsiteY1" fmla="*/ 0 h 3044372"/>
              <a:gd name="connsiteX2" fmla="*/ 0 w 11495315"/>
              <a:gd name="connsiteY2" fmla="*/ 2757714 h 3044372"/>
              <a:gd name="connsiteX3" fmla="*/ 261258 w 11495315"/>
              <a:gd name="connsiteY3" fmla="*/ 3018972 h 3044372"/>
              <a:gd name="connsiteX4" fmla="*/ 11469915 w 11495315"/>
              <a:gd name="connsiteY4" fmla="*/ 3044372 h 3044372"/>
              <a:gd name="connsiteX5" fmla="*/ 11495315 w 11495315"/>
              <a:gd name="connsiteY5" fmla="*/ 188686 h 3044372"/>
              <a:gd name="connsiteX6" fmla="*/ 1915886 w 11495315"/>
              <a:gd name="connsiteY6" fmla="*/ 188686 h 3044372"/>
              <a:gd name="connsiteX7" fmla="*/ 1756229 w 11495315"/>
              <a:gd name="connsiteY7" fmla="*/ 0 h 3044372"/>
              <a:gd name="connsiteX0" fmla="*/ 1756229 w 11495315"/>
              <a:gd name="connsiteY0" fmla="*/ 0 h 3018972"/>
              <a:gd name="connsiteX1" fmla="*/ 0 w 11495315"/>
              <a:gd name="connsiteY1" fmla="*/ 0 h 3018972"/>
              <a:gd name="connsiteX2" fmla="*/ 0 w 11495315"/>
              <a:gd name="connsiteY2" fmla="*/ 2757714 h 3018972"/>
              <a:gd name="connsiteX3" fmla="*/ 261258 w 11495315"/>
              <a:gd name="connsiteY3" fmla="*/ 3018972 h 3018972"/>
              <a:gd name="connsiteX4" fmla="*/ 11469915 w 11495315"/>
              <a:gd name="connsiteY4" fmla="*/ 3018972 h 3018972"/>
              <a:gd name="connsiteX5" fmla="*/ 11495315 w 11495315"/>
              <a:gd name="connsiteY5" fmla="*/ 188686 h 3018972"/>
              <a:gd name="connsiteX6" fmla="*/ 1915886 w 11495315"/>
              <a:gd name="connsiteY6" fmla="*/ 188686 h 3018972"/>
              <a:gd name="connsiteX7" fmla="*/ 1756229 w 11495315"/>
              <a:gd name="connsiteY7" fmla="*/ 0 h 3018972"/>
              <a:gd name="connsiteX0" fmla="*/ 11495315 w 11586755"/>
              <a:gd name="connsiteY0" fmla="*/ 188686 h 3018972"/>
              <a:gd name="connsiteX1" fmla="*/ 1915886 w 11586755"/>
              <a:gd name="connsiteY1" fmla="*/ 188686 h 3018972"/>
              <a:gd name="connsiteX2" fmla="*/ 1756229 w 11586755"/>
              <a:gd name="connsiteY2" fmla="*/ 0 h 3018972"/>
              <a:gd name="connsiteX3" fmla="*/ 0 w 11586755"/>
              <a:gd name="connsiteY3" fmla="*/ 0 h 3018972"/>
              <a:gd name="connsiteX4" fmla="*/ 0 w 11586755"/>
              <a:gd name="connsiteY4" fmla="*/ 2757714 h 3018972"/>
              <a:gd name="connsiteX5" fmla="*/ 261258 w 11586755"/>
              <a:gd name="connsiteY5" fmla="*/ 3018972 h 3018972"/>
              <a:gd name="connsiteX6" fmla="*/ 11469915 w 11586755"/>
              <a:gd name="connsiteY6" fmla="*/ 3018972 h 3018972"/>
              <a:gd name="connsiteX7" fmla="*/ 11586755 w 11586755"/>
              <a:gd name="connsiteY7" fmla="*/ 280126 h 3018972"/>
              <a:gd name="connsiteX0" fmla="*/ 11495315 w 11495315"/>
              <a:gd name="connsiteY0" fmla="*/ 188686 h 3018972"/>
              <a:gd name="connsiteX1" fmla="*/ 1915886 w 11495315"/>
              <a:gd name="connsiteY1" fmla="*/ 188686 h 3018972"/>
              <a:gd name="connsiteX2" fmla="*/ 1756229 w 11495315"/>
              <a:gd name="connsiteY2" fmla="*/ 0 h 3018972"/>
              <a:gd name="connsiteX3" fmla="*/ 0 w 11495315"/>
              <a:gd name="connsiteY3" fmla="*/ 0 h 3018972"/>
              <a:gd name="connsiteX4" fmla="*/ 0 w 11495315"/>
              <a:gd name="connsiteY4" fmla="*/ 2757714 h 3018972"/>
              <a:gd name="connsiteX5" fmla="*/ 261258 w 11495315"/>
              <a:gd name="connsiteY5" fmla="*/ 3018972 h 3018972"/>
              <a:gd name="connsiteX6" fmla="*/ 11469915 w 11495315"/>
              <a:gd name="connsiteY6" fmla="*/ 3018972 h 3018972"/>
              <a:gd name="connsiteX0" fmla="*/ 11495315 w 11495315"/>
              <a:gd name="connsiteY0" fmla="*/ 188686 h 3018972"/>
              <a:gd name="connsiteX1" fmla="*/ 1915886 w 11495315"/>
              <a:gd name="connsiteY1" fmla="*/ 188686 h 3018972"/>
              <a:gd name="connsiteX2" fmla="*/ 1756229 w 11495315"/>
              <a:gd name="connsiteY2" fmla="*/ 0 h 3018972"/>
              <a:gd name="connsiteX3" fmla="*/ 0 w 11495315"/>
              <a:gd name="connsiteY3" fmla="*/ 0 h 3018972"/>
              <a:gd name="connsiteX4" fmla="*/ 0 w 11495315"/>
              <a:gd name="connsiteY4" fmla="*/ 2757714 h 3018972"/>
              <a:gd name="connsiteX5" fmla="*/ 261258 w 11495315"/>
              <a:gd name="connsiteY5" fmla="*/ 3018972 h 3018972"/>
              <a:gd name="connsiteX6" fmla="*/ 11474677 w 11495315"/>
              <a:gd name="connsiteY6" fmla="*/ 3018972 h 3018972"/>
              <a:gd name="connsiteX0" fmla="*/ 11478646 w 11478646"/>
              <a:gd name="connsiteY0" fmla="*/ 188685 h 3018972"/>
              <a:gd name="connsiteX1" fmla="*/ 1915886 w 11478646"/>
              <a:gd name="connsiteY1" fmla="*/ 188686 h 3018972"/>
              <a:gd name="connsiteX2" fmla="*/ 1756229 w 11478646"/>
              <a:gd name="connsiteY2" fmla="*/ 0 h 3018972"/>
              <a:gd name="connsiteX3" fmla="*/ 0 w 11478646"/>
              <a:gd name="connsiteY3" fmla="*/ 0 h 3018972"/>
              <a:gd name="connsiteX4" fmla="*/ 0 w 11478646"/>
              <a:gd name="connsiteY4" fmla="*/ 2757714 h 3018972"/>
              <a:gd name="connsiteX5" fmla="*/ 261258 w 11478646"/>
              <a:gd name="connsiteY5" fmla="*/ 3018972 h 3018972"/>
              <a:gd name="connsiteX6" fmla="*/ 11474677 w 11478646"/>
              <a:gd name="connsiteY6" fmla="*/ 3018972 h 30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8646" h="3018972">
                <a:moveTo>
                  <a:pt x="11478646" y="188685"/>
                </a:moveTo>
                <a:lnTo>
                  <a:pt x="1915886" y="188686"/>
                </a:lnTo>
                <a:lnTo>
                  <a:pt x="1756229" y="0"/>
                </a:lnTo>
                <a:lnTo>
                  <a:pt x="0" y="0"/>
                </a:lnTo>
                <a:lnTo>
                  <a:pt x="0" y="2757714"/>
                </a:lnTo>
                <a:lnTo>
                  <a:pt x="261258" y="3018972"/>
                </a:lnTo>
                <a:lnTo>
                  <a:pt x="11474677" y="3018972"/>
                </a:lnTo>
              </a:path>
            </a:pathLst>
          </a:custGeom>
          <a:noFill/>
          <a:ln w="9525">
            <a:solidFill>
              <a:srgbClr val="2DFF8D"/>
            </a:solidFill>
          </a:ln>
          <a:effectLst>
            <a:glow rad="63500">
              <a:srgbClr val="2DFF8D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241A27D6-3F43-43B8-A1AB-7160B10198B9}"/>
              </a:ext>
            </a:extLst>
          </p:cNvPr>
          <p:cNvSpPr/>
          <p:nvPr/>
        </p:nvSpPr>
        <p:spPr>
          <a:xfrm flipH="1">
            <a:off x="-3175" y="4754550"/>
            <a:ext cx="11498490" cy="1412594"/>
          </a:xfrm>
          <a:custGeom>
            <a:avLst/>
            <a:gdLst>
              <a:gd name="connsiteX0" fmla="*/ 1756229 w 6923315"/>
              <a:gd name="connsiteY0" fmla="*/ 0 h 3018972"/>
              <a:gd name="connsiteX1" fmla="*/ 0 w 6923315"/>
              <a:gd name="connsiteY1" fmla="*/ 0 h 3018972"/>
              <a:gd name="connsiteX2" fmla="*/ 0 w 6923315"/>
              <a:gd name="connsiteY2" fmla="*/ 2757714 h 3018972"/>
              <a:gd name="connsiteX3" fmla="*/ 261258 w 6923315"/>
              <a:gd name="connsiteY3" fmla="*/ 3018972 h 3018972"/>
              <a:gd name="connsiteX4" fmla="*/ 6923315 w 6923315"/>
              <a:gd name="connsiteY4" fmla="*/ 3018972 h 3018972"/>
              <a:gd name="connsiteX5" fmla="*/ 6923315 w 6923315"/>
              <a:gd name="connsiteY5" fmla="*/ 188686 h 3018972"/>
              <a:gd name="connsiteX6" fmla="*/ 1915886 w 6923315"/>
              <a:gd name="connsiteY6" fmla="*/ 188686 h 3018972"/>
              <a:gd name="connsiteX7" fmla="*/ 1756229 w 6923315"/>
              <a:gd name="connsiteY7" fmla="*/ 0 h 3018972"/>
              <a:gd name="connsiteX0" fmla="*/ 1756229 w 11469915"/>
              <a:gd name="connsiteY0" fmla="*/ 0 h 3018972"/>
              <a:gd name="connsiteX1" fmla="*/ 0 w 11469915"/>
              <a:gd name="connsiteY1" fmla="*/ 0 h 3018972"/>
              <a:gd name="connsiteX2" fmla="*/ 0 w 11469915"/>
              <a:gd name="connsiteY2" fmla="*/ 2757714 h 3018972"/>
              <a:gd name="connsiteX3" fmla="*/ 261258 w 11469915"/>
              <a:gd name="connsiteY3" fmla="*/ 3018972 h 3018972"/>
              <a:gd name="connsiteX4" fmla="*/ 6923315 w 11469915"/>
              <a:gd name="connsiteY4" fmla="*/ 3018972 h 3018972"/>
              <a:gd name="connsiteX5" fmla="*/ 11469915 w 11469915"/>
              <a:gd name="connsiteY5" fmla="*/ 201386 h 3018972"/>
              <a:gd name="connsiteX6" fmla="*/ 1915886 w 11469915"/>
              <a:gd name="connsiteY6" fmla="*/ 188686 h 3018972"/>
              <a:gd name="connsiteX7" fmla="*/ 1756229 w 11469915"/>
              <a:gd name="connsiteY7" fmla="*/ 0 h 3018972"/>
              <a:gd name="connsiteX0" fmla="*/ 1756229 w 11495315"/>
              <a:gd name="connsiteY0" fmla="*/ 0 h 3018972"/>
              <a:gd name="connsiteX1" fmla="*/ 0 w 11495315"/>
              <a:gd name="connsiteY1" fmla="*/ 0 h 3018972"/>
              <a:gd name="connsiteX2" fmla="*/ 0 w 11495315"/>
              <a:gd name="connsiteY2" fmla="*/ 2757714 h 3018972"/>
              <a:gd name="connsiteX3" fmla="*/ 261258 w 11495315"/>
              <a:gd name="connsiteY3" fmla="*/ 3018972 h 3018972"/>
              <a:gd name="connsiteX4" fmla="*/ 6923315 w 11495315"/>
              <a:gd name="connsiteY4" fmla="*/ 3018972 h 3018972"/>
              <a:gd name="connsiteX5" fmla="*/ 11495315 w 11495315"/>
              <a:gd name="connsiteY5" fmla="*/ 188686 h 3018972"/>
              <a:gd name="connsiteX6" fmla="*/ 1915886 w 11495315"/>
              <a:gd name="connsiteY6" fmla="*/ 188686 h 3018972"/>
              <a:gd name="connsiteX7" fmla="*/ 1756229 w 11495315"/>
              <a:gd name="connsiteY7" fmla="*/ 0 h 3018972"/>
              <a:gd name="connsiteX0" fmla="*/ 1756229 w 11495315"/>
              <a:gd name="connsiteY0" fmla="*/ 0 h 3082472"/>
              <a:gd name="connsiteX1" fmla="*/ 0 w 11495315"/>
              <a:gd name="connsiteY1" fmla="*/ 0 h 3082472"/>
              <a:gd name="connsiteX2" fmla="*/ 0 w 11495315"/>
              <a:gd name="connsiteY2" fmla="*/ 2757714 h 3082472"/>
              <a:gd name="connsiteX3" fmla="*/ 261258 w 11495315"/>
              <a:gd name="connsiteY3" fmla="*/ 3018972 h 3082472"/>
              <a:gd name="connsiteX4" fmla="*/ 11457215 w 11495315"/>
              <a:gd name="connsiteY4" fmla="*/ 3082472 h 3082472"/>
              <a:gd name="connsiteX5" fmla="*/ 11495315 w 11495315"/>
              <a:gd name="connsiteY5" fmla="*/ 188686 h 3082472"/>
              <a:gd name="connsiteX6" fmla="*/ 1915886 w 11495315"/>
              <a:gd name="connsiteY6" fmla="*/ 188686 h 3082472"/>
              <a:gd name="connsiteX7" fmla="*/ 1756229 w 11495315"/>
              <a:gd name="connsiteY7" fmla="*/ 0 h 3082472"/>
              <a:gd name="connsiteX0" fmla="*/ 1756229 w 11495315"/>
              <a:gd name="connsiteY0" fmla="*/ 0 h 3057072"/>
              <a:gd name="connsiteX1" fmla="*/ 0 w 11495315"/>
              <a:gd name="connsiteY1" fmla="*/ 0 h 3057072"/>
              <a:gd name="connsiteX2" fmla="*/ 0 w 11495315"/>
              <a:gd name="connsiteY2" fmla="*/ 2757714 h 3057072"/>
              <a:gd name="connsiteX3" fmla="*/ 261258 w 11495315"/>
              <a:gd name="connsiteY3" fmla="*/ 3018972 h 3057072"/>
              <a:gd name="connsiteX4" fmla="*/ 11469915 w 11495315"/>
              <a:gd name="connsiteY4" fmla="*/ 3057072 h 3057072"/>
              <a:gd name="connsiteX5" fmla="*/ 11495315 w 11495315"/>
              <a:gd name="connsiteY5" fmla="*/ 188686 h 3057072"/>
              <a:gd name="connsiteX6" fmla="*/ 1915886 w 11495315"/>
              <a:gd name="connsiteY6" fmla="*/ 188686 h 3057072"/>
              <a:gd name="connsiteX7" fmla="*/ 1756229 w 11495315"/>
              <a:gd name="connsiteY7" fmla="*/ 0 h 3057072"/>
              <a:gd name="connsiteX0" fmla="*/ 1756229 w 11495315"/>
              <a:gd name="connsiteY0" fmla="*/ 0 h 3044372"/>
              <a:gd name="connsiteX1" fmla="*/ 0 w 11495315"/>
              <a:gd name="connsiteY1" fmla="*/ 0 h 3044372"/>
              <a:gd name="connsiteX2" fmla="*/ 0 w 11495315"/>
              <a:gd name="connsiteY2" fmla="*/ 2757714 h 3044372"/>
              <a:gd name="connsiteX3" fmla="*/ 261258 w 11495315"/>
              <a:gd name="connsiteY3" fmla="*/ 3018972 h 3044372"/>
              <a:gd name="connsiteX4" fmla="*/ 11469915 w 11495315"/>
              <a:gd name="connsiteY4" fmla="*/ 3044372 h 3044372"/>
              <a:gd name="connsiteX5" fmla="*/ 11495315 w 11495315"/>
              <a:gd name="connsiteY5" fmla="*/ 188686 h 3044372"/>
              <a:gd name="connsiteX6" fmla="*/ 1915886 w 11495315"/>
              <a:gd name="connsiteY6" fmla="*/ 188686 h 3044372"/>
              <a:gd name="connsiteX7" fmla="*/ 1756229 w 11495315"/>
              <a:gd name="connsiteY7" fmla="*/ 0 h 3044372"/>
              <a:gd name="connsiteX0" fmla="*/ 1756229 w 11495315"/>
              <a:gd name="connsiteY0" fmla="*/ 0 h 3018972"/>
              <a:gd name="connsiteX1" fmla="*/ 0 w 11495315"/>
              <a:gd name="connsiteY1" fmla="*/ 0 h 3018972"/>
              <a:gd name="connsiteX2" fmla="*/ 0 w 11495315"/>
              <a:gd name="connsiteY2" fmla="*/ 2757714 h 3018972"/>
              <a:gd name="connsiteX3" fmla="*/ 261258 w 11495315"/>
              <a:gd name="connsiteY3" fmla="*/ 3018972 h 3018972"/>
              <a:gd name="connsiteX4" fmla="*/ 11469915 w 11495315"/>
              <a:gd name="connsiteY4" fmla="*/ 3018972 h 3018972"/>
              <a:gd name="connsiteX5" fmla="*/ 11495315 w 11495315"/>
              <a:gd name="connsiteY5" fmla="*/ 188686 h 3018972"/>
              <a:gd name="connsiteX6" fmla="*/ 1915886 w 11495315"/>
              <a:gd name="connsiteY6" fmla="*/ 188686 h 3018972"/>
              <a:gd name="connsiteX7" fmla="*/ 1756229 w 11495315"/>
              <a:gd name="connsiteY7" fmla="*/ 0 h 3018972"/>
              <a:gd name="connsiteX0" fmla="*/ 11495315 w 11586755"/>
              <a:gd name="connsiteY0" fmla="*/ 188686 h 3018972"/>
              <a:gd name="connsiteX1" fmla="*/ 1915886 w 11586755"/>
              <a:gd name="connsiteY1" fmla="*/ 188686 h 3018972"/>
              <a:gd name="connsiteX2" fmla="*/ 1756229 w 11586755"/>
              <a:gd name="connsiteY2" fmla="*/ 0 h 3018972"/>
              <a:gd name="connsiteX3" fmla="*/ 0 w 11586755"/>
              <a:gd name="connsiteY3" fmla="*/ 0 h 3018972"/>
              <a:gd name="connsiteX4" fmla="*/ 0 w 11586755"/>
              <a:gd name="connsiteY4" fmla="*/ 2757714 h 3018972"/>
              <a:gd name="connsiteX5" fmla="*/ 261258 w 11586755"/>
              <a:gd name="connsiteY5" fmla="*/ 3018972 h 3018972"/>
              <a:gd name="connsiteX6" fmla="*/ 11469915 w 11586755"/>
              <a:gd name="connsiteY6" fmla="*/ 3018972 h 3018972"/>
              <a:gd name="connsiteX7" fmla="*/ 11586755 w 11586755"/>
              <a:gd name="connsiteY7" fmla="*/ 280126 h 3018972"/>
              <a:gd name="connsiteX0" fmla="*/ 11495315 w 11495315"/>
              <a:gd name="connsiteY0" fmla="*/ 188686 h 3018972"/>
              <a:gd name="connsiteX1" fmla="*/ 1915886 w 11495315"/>
              <a:gd name="connsiteY1" fmla="*/ 188686 h 3018972"/>
              <a:gd name="connsiteX2" fmla="*/ 1756229 w 11495315"/>
              <a:gd name="connsiteY2" fmla="*/ 0 h 3018972"/>
              <a:gd name="connsiteX3" fmla="*/ 0 w 11495315"/>
              <a:gd name="connsiteY3" fmla="*/ 0 h 3018972"/>
              <a:gd name="connsiteX4" fmla="*/ 0 w 11495315"/>
              <a:gd name="connsiteY4" fmla="*/ 2757714 h 3018972"/>
              <a:gd name="connsiteX5" fmla="*/ 261258 w 11495315"/>
              <a:gd name="connsiteY5" fmla="*/ 3018972 h 3018972"/>
              <a:gd name="connsiteX6" fmla="*/ 11469915 w 11495315"/>
              <a:gd name="connsiteY6" fmla="*/ 3018972 h 3018972"/>
              <a:gd name="connsiteX0" fmla="*/ 11495315 w 11498490"/>
              <a:gd name="connsiteY0" fmla="*/ 188686 h 3018972"/>
              <a:gd name="connsiteX1" fmla="*/ 1915886 w 11498490"/>
              <a:gd name="connsiteY1" fmla="*/ 188686 h 3018972"/>
              <a:gd name="connsiteX2" fmla="*/ 1756229 w 11498490"/>
              <a:gd name="connsiteY2" fmla="*/ 0 h 3018972"/>
              <a:gd name="connsiteX3" fmla="*/ 0 w 11498490"/>
              <a:gd name="connsiteY3" fmla="*/ 0 h 3018972"/>
              <a:gd name="connsiteX4" fmla="*/ 0 w 11498490"/>
              <a:gd name="connsiteY4" fmla="*/ 2757714 h 3018972"/>
              <a:gd name="connsiteX5" fmla="*/ 261258 w 11498490"/>
              <a:gd name="connsiteY5" fmla="*/ 3018972 h 3018972"/>
              <a:gd name="connsiteX6" fmla="*/ 11498490 w 11498490"/>
              <a:gd name="connsiteY6" fmla="*/ 3018972 h 3018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98490" h="3018972">
                <a:moveTo>
                  <a:pt x="11495315" y="188686"/>
                </a:moveTo>
                <a:lnTo>
                  <a:pt x="1915886" y="188686"/>
                </a:lnTo>
                <a:lnTo>
                  <a:pt x="1756229" y="0"/>
                </a:lnTo>
                <a:lnTo>
                  <a:pt x="0" y="0"/>
                </a:lnTo>
                <a:lnTo>
                  <a:pt x="0" y="2757714"/>
                </a:lnTo>
                <a:lnTo>
                  <a:pt x="261258" y="3018972"/>
                </a:lnTo>
                <a:lnTo>
                  <a:pt x="11498490" y="3018972"/>
                </a:lnTo>
              </a:path>
            </a:pathLst>
          </a:custGeom>
          <a:noFill/>
          <a:ln w="9525">
            <a:solidFill>
              <a:srgbClr val="2DFF8D"/>
            </a:solidFill>
          </a:ln>
          <a:effectLst>
            <a:glow rad="63500">
              <a:srgbClr val="2DFF8D">
                <a:alpha val="2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5FC63A0-5CD0-440B-938E-B70043811819}"/>
              </a:ext>
            </a:extLst>
          </p:cNvPr>
          <p:cNvSpPr/>
          <p:nvPr/>
        </p:nvSpPr>
        <p:spPr>
          <a:xfrm>
            <a:off x="774701" y="347247"/>
            <a:ext cx="10642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5400" i="1" dirty="0">
                <a:ln>
                  <a:gradFill>
                    <a:gsLst>
                      <a:gs pos="0">
                        <a:srgbClr val="2DFF8D"/>
                      </a:gs>
                      <a:gs pos="84000">
                        <a:srgbClr val="2DFF8D">
                          <a:alpha val="0"/>
                        </a:srgbClr>
                      </a:gs>
                    </a:gsLst>
                    <a:lin ang="5400000" scaled="1"/>
                  </a:gradFill>
                </a:ln>
                <a:solidFill>
                  <a:schemeClr val="tx1">
                    <a:alpha val="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THE DESCRIPTION</a:t>
            </a:r>
            <a:endParaRPr lang="zh-CN" altLang="en-US" sz="5400" i="1" dirty="0">
              <a:ln>
                <a:gradFill>
                  <a:gsLst>
                    <a:gs pos="0">
                      <a:srgbClr val="2DFF8D"/>
                    </a:gs>
                    <a:gs pos="84000">
                      <a:srgbClr val="2DFF8D">
                        <a:alpha val="0"/>
                      </a:srgbClr>
                    </a:gs>
                  </a:gsLst>
                  <a:lin ang="5400000" scaled="1"/>
                </a:gradFill>
              </a:ln>
              <a:solidFill>
                <a:schemeClr val="tx1">
                  <a:alpha val="0"/>
                </a:schemeClr>
              </a:solidFill>
              <a:latin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F3F95B2-73C3-4649-8107-65F86D12FD0D}"/>
              </a:ext>
            </a:extLst>
          </p:cNvPr>
          <p:cNvGrpSpPr/>
          <p:nvPr/>
        </p:nvGrpSpPr>
        <p:grpSpPr>
          <a:xfrm>
            <a:off x="4998752" y="862909"/>
            <a:ext cx="2194497" cy="646331"/>
            <a:chOff x="780855" y="1054431"/>
            <a:chExt cx="2194497" cy="646331"/>
          </a:xfrm>
        </p:grpSpPr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E1E1812-78CE-426E-A811-C1A50198812B}"/>
                </a:ext>
              </a:extLst>
            </p:cNvPr>
            <p:cNvSpPr/>
            <p:nvPr/>
          </p:nvSpPr>
          <p:spPr>
            <a:xfrm>
              <a:off x="780855" y="1484645"/>
              <a:ext cx="2194497" cy="163395"/>
            </a:xfrm>
            <a:prstGeom prst="rect">
              <a:avLst/>
            </a:prstGeom>
            <a:solidFill>
              <a:srgbClr val="FF54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AB52804C-1419-467C-9AB2-AE6F8EA028E0}"/>
                </a:ext>
              </a:extLst>
            </p:cNvPr>
            <p:cNvSpPr/>
            <p:nvPr/>
          </p:nvSpPr>
          <p:spPr>
            <a:xfrm>
              <a:off x="785495" y="1054431"/>
              <a:ext cx="218521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600" b="1" spc="300" dirty="0">
                  <a:solidFill>
                    <a:srgbClr val="2DFF8D"/>
                  </a:solidFill>
                </a:rPr>
                <a:t>影片评价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1E6160C-5D17-46DC-B7B9-B3DD321F1C4A}"/>
              </a:ext>
            </a:extLst>
          </p:cNvPr>
          <p:cNvSpPr txBox="1"/>
          <p:nvPr/>
        </p:nvSpPr>
        <p:spPr>
          <a:xfrm>
            <a:off x="781630" y="2270811"/>
            <a:ext cx="9013793" cy="42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effectLst/>
                <a:uLnTx/>
                <a:uFillTx/>
                <a:latin typeface="Arial"/>
                <a:ea typeface="思源黑体 Medium"/>
                <a:cs typeface="+mn-cs"/>
              </a:rPr>
              <a:t>《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effectLst/>
                <a:uLnTx/>
                <a:uFillTx/>
                <a:latin typeface="Arial"/>
                <a:ea typeface="思源黑体 Medium"/>
                <a:cs typeface="+mn-cs"/>
              </a:rPr>
              <a:t>阿凡达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effectLst/>
                <a:uLnTx/>
                <a:uFillTx/>
                <a:latin typeface="Arial"/>
                <a:ea typeface="思源黑体 Medium"/>
                <a:cs typeface="+mn-cs"/>
              </a:rPr>
              <a:t>》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effectLst/>
                <a:uLnTx/>
                <a:uFillTx/>
                <a:latin typeface="Arial"/>
                <a:ea typeface="思源黑体 Medium"/>
                <a:cs typeface="+mn-cs"/>
              </a:rPr>
              <a:t>张开了想象，也张开了内心的善意。导演对生命的敬意，在电影中流露无遗。</a:t>
            </a:r>
            <a:endParaRPr lang="zh-CN" altLang="en-US" dirty="0">
              <a:gradFill>
                <a:gsLst>
                  <a:gs pos="100000">
                    <a:srgbClr val="2DFF8D"/>
                  </a:gs>
                  <a:gs pos="50000">
                    <a:srgbClr val="96FFC6"/>
                  </a:gs>
                  <a:gs pos="0">
                    <a:schemeClr val="bg1"/>
                  </a:gs>
                </a:gsLst>
                <a:lin ang="16200000" scaled="1"/>
              </a:gra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42C7FAD-40BA-4749-8C5D-42EB44A4D144}"/>
              </a:ext>
            </a:extLst>
          </p:cNvPr>
          <p:cNvSpPr txBox="1"/>
          <p:nvPr/>
        </p:nvSpPr>
        <p:spPr>
          <a:xfrm>
            <a:off x="867354" y="3364911"/>
            <a:ext cx="9013793" cy="11409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latin typeface="Arial"/>
                <a:ea typeface="思源黑体 Medium"/>
              </a:rPr>
              <a:t>电影中最迷人的是潘多拉的风景，导演展示了一个近乎完美的星球，各种不同形态的植物发着光，声势浩大的瀑布奔流而下，还有色彩艳丽的飞龙等动物，无论是</a:t>
            </a:r>
            <a:r>
              <a:rPr lang="en-US" altLang="zh-CN" dirty="0"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latin typeface="Arial"/>
                <a:ea typeface="思源黑体 Medium"/>
              </a:rPr>
              <a:t>3D</a:t>
            </a:r>
            <a:r>
              <a:rPr lang="zh-CN" altLang="en-US" dirty="0"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latin typeface="Arial"/>
                <a:ea typeface="思源黑体 Medium"/>
              </a:rPr>
              <a:t>效果还是故事都非常棒。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54FF268-6A0F-43B0-9E36-74553DBC0905}"/>
              </a:ext>
            </a:extLst>
          </p:cNvPr>
          <p:cNvSpPr txBox="1"/>
          <p:nvPr/>
        </p:nvSpPr>
        <p:spPr>
          <a:xfrm>
            <a:off x="2714625" y="4970777"/>
            <a:ext cx="8740166" cy="10647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latin typeface="Arial"/>
                <a:ea typeface="思源黑体 Medium"/>
              </a:rPr>
              <a:t>詹姆斯</a:t>
            </a:r>
            <a:r>
              <a:rPr lang="en-US" altLang="zh-CN" dirty="0"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latin typeface="Arial"/>
                <a:ea typeface="思源黑体 Medium"/>
              </a:rPr>
              <a:t>·</a:t>
            </a:r>
            <a:r>
              <a:rPr lang="zh-CN" altLang="en-US" dirty="0"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latin typeface="Arial"/>
                <a:ea typeface="思源黑体 Medium"/>
              </a:rPr>
              <a:t>卡梅隆证明了他的确是世界之王，作为视觉特效技术大军、生物设计大军、动作捕捉大军、替身演员大军、舞蹈演员大军、演员大军、音乐和音响大军的总统帅，他用让人目瞪口呆的方式把科幻片带进了</a:t>
            </a:r>
            <a:r>
              <a:rPr lang="en-US" altLang="zh-CN" dirty="0"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latin typeface="Arial"/>
                <a:ea typeface="思源黑体 Medium"/>
              </a:rPr>
              <a:t>21</a:t>
            </a:r>
            <a:r>
              <a:rPr lang="zh-CN" altLang="en-US" dirty="0"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latin typeface="Arial"/>
                <a:ea typeface="思源黑体 Medium"/>
              </a:rPr>
              <a:t>世纪，这就是</a:t>
            </a:r>
            <a:r>
              <a:rPr lang="en-US" altLang="zh-CN" dirty="0"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latin typeface="Arial"/>
                <a:ea typeface="思源黑体 Medium"/>
              </a:rPr>
              <a:t>《</a:t>
            </a:r>
            <a:r>
              <a:rPr lang="zh-CN" altLang="en-US" dirty="0"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latin typeface="Arial"/>
                <a:ea typeface="思源黑体 Medium"/>
              </a:rPr>
              <a:t>阿凡达</a:t>
            </a:r>
            <a:r>
              <a:rPr lang="en-US" altLang="zh-CN" dirty="0"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latin typeface="Arial"/>
                <a:ea typeface="思源黑体 Medium"/>
              </a:rPr>
              <a:t>》</a:t>
            </a:r>
            <a:r>
              <a:rPr lang="zh-CN" altLang="en-US" dirty="0">
                <a:gradFill>
                  <a:gsLst>
                    <a:gs pos="100000">
                      <a:srgbClr val="2DFF8D"/>
                    </a:gs>
                    <a:gs pos="50000">
                      <a:srgbClr val="96FFC6"/>
                    </a:gs>
                    <a:gs pos="0">
                      <a:schemeClr val="bg1"/>
                    </a:gs>
                  </a:gsLst>
                  <a:lin ang="16200000" scaled="1"/>
                </a:gradFill>
                <a:latin typeface="Arial"/>
                <a:ea typeface="思源黑体 Medium"/>
              </a:rPr>
              <a:t>。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1D30BF7-2AC1-4438-9948-CEC6C8D49C02}"/>
              </a:ext>
            </a:extLst>
          </p:cNvPr>
          <p:cNvGrpSpPr/>
          <p:nvPr/>
        </p:nvGrpSpPr>
        <p:grpSpPr>
          <a:xfrm>
            <a:off x="10034687" y="2210639"/>
            <a:ext cx="1457817" cy="674451"/>
            <a:chOff x="457200" y="854249"/>
            <a:chExt cx="2194497" cy="1015272"/>
          </a:xfrm>
          <a:solidFill>
            <a:srgbClr val="2DFF8D"/>
          </a:solidFill>
          <a:effectLst>
            <a:outerShdw blurRad="635000" dist="38100" dir="16200000" rotWithShape="0">
              <a:srgbClr val="2DFF8D">
                <a:alpha val="40000"/>
              </a:srgbClr>
            </a:outerShdw>
          </a:effectLst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1C96425C-0D8E-478D-A0F2-7B5271782152}"/>
                </a:ext>
              </a:extLst>
            </p:cNvPr>
            <p:cNvSpPr/>
            <p:nvPr/>
          </p:nvSpPr>
          <p:spPr>
            <a:xfrm>
              <a:off x="457200" y="854249"/>
              <a:ext cx="2194497" cy="81915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7DD81BCE-6557-4B30-B9B8-B8DCCEF6AA15}"/>
                </a:ext>
              </a:extLst>
            </p:cNvPr>
            <p:cNvSpPr/>
            <p:nvPr/>
          </p:nvSpPr>
          <p:spPr>
            <a:xfrm rot="10800000">
              <a:off x="527179" y="1639680"/>
              <a:ext cx="567403" cy="229841"/>
            </a:xfrm>
            <a:custGeom>
              <a:avLst/>
              <a:gdLst>
                <a:gd name="connsiteX0" fmla="*/ 0 w 240507"/>
                <a:gd name="connsiteY0" fmla="*/ 152402 h 152402"/>
                <a:gd name="connsiteX1" fmla="*/ 240507 w 240507"/>
                <a:gd name="connsiteY1" fmla="*/ 0 h 152402"/>
                <a:gd name="connsiteX2" fmla="*/ 240507 w 240507"/>
                <a:gd name="connsiteY2" fmla="*/ 152402 h 152402"/>
                <a:gd name="connsiteX3" fmla="*/ 0 w 240507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56020"/>
                <a:gd name="connsiteY0" fmla="*/ 146359 h 146359"/>
                <a:gd name="connsiteX1" fmla="*/ 356020 w 356020"/>
                <a:gd name="connsiteY1" fmla="*/ 0 h 146359"/>
                <a:gd name="connsiteX2" fmla="*/ 240507 w 356020"/>
                <a:gd name="connsiteY2" fmla="*/ 146359 h 146359"/>
                <a:gd name="connsiteX3" fmla="*/ 0 w 356020"/>
                <a:gd name="connsiteY3" fmla="*/ 146359 h 146359"/>
                <a:gd name="connsiteX0" fmla="*/ 0 w 356020"/>
                <a:gd name="connsiteY0" fmla="*/ 146359 h 146359"/>
                <a:gd name="connsiteX1" fmla="*/ 356020 w 356020"/>
                <a:gd name="connsiteY1" fmla="*/ 0 h 146359"/>
                <a:gd name="connsiteX2" fmla="*/ 240507 w 356020"/>
                <a:gd name="connsiteY2" fmla="*/ 146359 h 146359"/>
                <a:gd name="connsiteX3" fmla="*/ 0 w 356020"/>
                <a:gd name="connsiteY3" fmla="*/ 146359 h 146359"/>
                <a:gd name="connsiteX0" fmla="*/ 0 w 356020"/>
                <a:gd name="connsiteY0" fmla="*/ 146359 h 146359"/>
                <a:gd name="connsiteX1" fmla="*/ 356020 w 356020"/>
                <a:gd name="connsiteY1" fmla="*/ 0 h 146359"/>
                <a:gd name="connsiteX2" fmla="*/ 240507 w 356020"/>
                <a:gd name="connsiteY2" fmla="*/ 146359 h 146359"/>
                <a:gd name="connsiteX3" fmla="*/ 0 w 356020"/>
                <a:gd name="connsiteY3" fmla="*/ 146359 h 146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020" h="146359">
                  <a:moveTo>
                    <a:pt x="0" y="146359"/>
                  </a:moveTo>
                  <a:cubicBezTo>
                    <a:pt x="29975" y="94266"/>
                    <a:pt x="99920" y="467"/>
                    <a:pt x="356020" y="0"/>
                  </a:cubicBezTo>
                  <a:cubicBezTo>
                    <a:pt x="255215" y="13716"/>
                    <a:pt x="248444" y="97939"/>
                    <a:pt x="240507" y="146359"/>
                  </a:cubicBezTo>
                  <a:lnTo>
                    <a:pt x="0" y="14635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8C4C3DDF-9200-449D-AD9A-6AD1B0DD03FF}"/>
              </a:ext>
            </a:extLst>
          </p:cNvPr>
          <p:cNvSpPr txBox="1"/>
          <p:nvPr/>
        </p:nvSpPr>
        <p:spPr>
          <a:xfrm>
            <a:off x="10053759" y="2290659"/>
            <a:ext cx="14196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6C31"/>
                </a:solidFill>
                <a:effectLst/>
                <a:uLnTx/>
                <a:uFillTx/>
                <a:latin typeface="Arial"/>
                <a:ea typeface="思源黑体 Medium"/>
                <a:cs typeface="+mn-cs"/>
              </a:rPr>
              <a:t>凤凰网</a:t>
            </a:r>
            <a:endParaRPr lang="zh-CN" altLang="en-US" sz="2000" dirty="0">
              <a:solidFill>
                <a:srgbClr val="006C31"/>
              </a:solidFill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A5AA3E37-8E66-46C7-8EFB-2C3BE1D16B5A}"/>
              </a:ext>
            </a:extLst>
          </p:cNvPr>
          <p:cNvGrpSpPr/>
          <p:nvPr/>
        </p:nvGrpSpPr>
        <p:grpSpPr>
          <a:xfrm>
            <a:off x="10034687" y="3598162"/>
            <a:ext cx="1457817" cy="674451"/>
            <a:chOff x="457200" y="854249"/>
            <a:chExt cx="2194497" cy="1015272"/>
          </a:xfrm>
          <a:solidFill>
            <a:srgbClr val="2DFF8D"/>
          </a:solidFill>
          <a:effectLst>
            <a:outerShdw blurRad="635000" dist="25400" dir="16200000" rotWithShape="0">
              <a:srgbClr val="2DFF8D">
                <a:alpha val="40000"/>
              </a:srgbClr>
            </a:outerShdw>
          </a:effectLst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D79D61F9-69E1-45F7-B40E-052E8DF39C02}"/>
                </a:ext>
              </a:extLst>
            </p:cNvPr>
            <p:cNvSpPr/>
            <p:nvPr/>
          </p:nvSpPr>
          <p:spPr>
            <a:xfrm>
              <a:off x="457200" y="854249"/>
              <a:ext cx="2194497" cy="81915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7">
              <a:extLst>
                <a:ext uri="{FF2B5EF4-FFF2-40B4-BE49-F238E27FC236}">
                  <a16:creationId xmlns:a16="http://schemas.microsoft.com/office/drawing/2014/main" id="{2B85376A-EA6D-4A47-BA13-497538E0326D}"/>
                </a:ext>
              </a:extLst>
            </p:cNvPr>
            <p:cNvSpPr/>
            <p:nvPr/>
          </p:nvSpPr>
          <p:spPr>
            <a:xfrm rot="10800000">
              <a:off x="527179" y="1639680"/>
              <a:ext cx="567403" cy="229841"/>
            </a:xfrm>
            <a:custGeom>
              <a:avLst/>
              <a:gdLst>
                <a:gd name="connsiteX0" fmla="*/ 0 w 240507"/>
                <a:gd name="connsiteY0" fmla="*/ 152402 h 152402"/>
                <a:gd name="connsiteX1" fmla="*/ 240507 w 240507"/>
                <a:gd name="connsiteY1" fmla="*/ 0 h 152402"/>
                <a:gd name="connsiteX2" fmla="*/ 240507 w 240507"/>
                <a:gd name="connsiteY2" fmla="*/ 152402 h 152402"/>
                <a:gd name="connsiteX3" fmla="*/ 0 w 240507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56020"/>
                <a:gd name="connsiteY0" fmla="*/ 146359 h 146359"/>
                <a:gd name="connsiteX1" fmla="*/ 356020 w 356020"/>
                <a:gd name="connsiteY1" fmla="*/ 0 h 146359"/>
                <a:gd name="connsiteX2" fmla="*/ 240507 w 356020"/>
                <a:gd name="connsiteY2" fmla="*/ 146359 h 146359"/>
                <a:gd name="connsiteX3" fmla="*/ 0 w 356020"/>
                <a:gd name="connsiteY3" fmla="*/ 146359 h 146359"/>
                <a:gd name="connsiteX0" fmla="*/ 0 w 356020"/>
                <a:gd name="connsiteY0" fmla="*/ 146359 h 146359"/>
                <a:gd name="connsiteX1" fmla="*/ 356020 w 356020"/>
                <a:gd name="connsiteY1" fmla="*/ 0 h 146359"/>
                <a:gd name="connsiteX2" fmla="*/ 240507 w 356020"/>
                <a:gd name="connsiteY2" fmla="*/ 146359 h 146359"/>
                <a:gd name="connsiteX3" fmla="*/ 0 w 356020"/>
                <a:gd name="connsiteY3" fmla="*/ 146359 h 146359"/>
                <a:gd name="connsiteX0" fmla="*/ 0 w 356020"/>
                <a:gd name="connsiteY0" fmla="*/ 146359 h 146359"/>
                <a:gd name="connsiteX1" fmla="*/ 356020 w 356020"/>
                <a:gd name="connsiteY1" fmla="*/ 0 h 146359"/>
                <a:gd name="connsiteX2" fmla="*/ 240507 w 356020"/>
                <a:gd name="connsiteY2" fmla="*/ 146359 h 146359"/>
                <a:gd name="connsiteX3" fmla="*/ 0 w 356020"/>
                <a:gd name="connsiteY3" fmla="*/ 146359 h 146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020" h="146359">
                  <a:moveTo>
                    <a:pt x="0" y="146359"/>
                  </a:moveTo>
                  <a:cubicBezTo>
                    <a:pt x="29975" y="94266"/>
                    <a:pt x="99920" y="467"/>
                    <a:pt x="356020" y="0"/>
                  </a:cubicBezTo>
                  <a:cubicBezTo>
                    <a:pt x="255215" y="13716"/>
                    <a:pt x="248444" y="97939"/>
                    <a:pt x="240507" y="146359"/>
                  </a:cubicBezTo>
                  <a:lnTo>
                    <a:pt x="0" y="14635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8C25A2D3-FF7F-4529-8112-688523166E07}"/>
              </a:ext>
            </a:extLst>
          </p:cNvPr>
          <p:cNvSpPr txBox="1"/>
          <p:nvPr/>
        </p:nvSpPr>
        <p:spPr>
          <a:xfrm>
            <a:off x="10053759" y="3675516"/>
            <a:ext cx="14196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006C31"/>
                </a:solidFill>
                <a:latin typeface="Arial"/>
                <a:ea typeface="思源黑体 Medium"/>
              </a:rPr>
              <a:t>京华时报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80570B1-87B5-482E-9018-170221D4FA56}"/>
              </a:ext>
            </a:extLst>
          </p:cNvPr>
          <p:cNvGrpSpPr/>
          <p:nvPr/>
        </p:nvGrpSpPr>
        <p:grpSpPr>
          <a:xfrm flipH="1">
            <a:off x="706210" y="5194286"/>
            <a:ext cx="1795606" cy="674451"/>
            <a:chOff x="202959" y="854249"/>
            <a:chExt cx="2702981" cy="1015272"/>
          </a:xfrm>
          <a:solidFill>
            <a:srgbClr val="2DFF8D"/>
          </a:solidFill>
          <a:effectLst>
            <a:outerShdw blurRad="635000" dist="25400" dir="16200000" rotWithShape="0">
              <a:srgbClr val="2DFF8D">
                <a:alpha val="40000"/>
              </a:srgbClr>
            </a:outerShdw>
          </a:effectLst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EC83856E-3D25-4641-8243-7BEB9716CB19}"/>
                </a:ext>
              </a:extLst>
            </p:cNvPr>
            <p:cNvSpPr/>
            <p:nvPr/>
          </p:nvSpPr>
          <p:spPr>
            <a:xfrm>
              <a:off x="202959" y="854249"/>
              <a:ext cx="2702981" cy="81915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7">
              <a:extLst>
                <a:ext uri="{FF2B5EF4-FFF2-40B4-BE49-F238E27FC236}">
                  <a16:creationId xmlns:a16="http://schemas.microsoft.com/office/drawing/2014/main" id="{C901DD4C-D028-41B7-9B95-D79631015ABD}"/>
                </a:ext>
              </a:extLst>
            </p:cNvPr>
            <p:cNvSpPr/>
            <p:nvPr/>
          </p:nvSpPr>
          <p:spPr>
            <a:xfrm rot="10800000">
              <a:off x="527179" y="1639680"/>
              <a:ext cx="567403" cy="229841"/>
            </a:xfrm>
            <a:custGeom>
              <a:avLst/>
              <a:gdLst>
                <a:gd name="connsiteX0" fmla="*/ 0 w 240507"/>
                <a:gd name="connsiteY0" fmla="*/ 152402 h 152402"/>
                <a:gd name="connsiteX1" fmla="*/ 240507 w 240507"/>
                <a:gd name="connsiteY1" fmla="*/ 0 h 152402"/>
                <a:gd name="connsiteX2" fmla="*/ 240507 w 240507"/>
                <a:gd name="connsiteY2" fmla="*/ 152402 h 152402"/>
                <a:gd name="connsiteX3" fmla="*/ 0 w 240507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50044"/>
                <a:gd name="connsiteY0" fmla="*/ 152402 h 152402"/>
                <a:gd name="connsiteX1" fmla="*/ 350044 w 350044"/>
                <a:gd name="connsiteY1" fmla="*/ 0 h 152402"/>
                <a:gd name="connsiteX2" fmla="*/ 240507 w 350044"/>
                <a:gd name="connsiteY2" fmla="*/ 152402 h 152402"/>
                <a:gd name="connsiteX3" fmla="*/ 0 w 350044"/>
                <a:gd name="connsiteY3" fmla="*/ 152402 h 152402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60503"/>
                <a:gd name="connsiteY0" fmla="*/ 150908 h 150908"/>
                <a:gd name="connsiteX1" fmla="*/ 360503 w 360503"/>
                <a:gd name="connsiteY1" fmla="*/ 0 h 150908"/>
                <a:gd name="connsiteX2" fmla="*/ 240507 w 360503"/>
                <a:gd name="connsiteY2" fmla="*/ 150908 h 150908"/>
                <a:gd name="connsiteX3" fmla="*/ 0 w 360503"/>
                <a:gd name="connsiteY3" fmla="*/ 150908 h 150908"/>
                <a:gd name="connsiteX0" fmla="*/ 0 w 356020"/>
                <a:gd name="connsiteY0" fmla="*/ 146359 h 146359"/>
                <a:gd name="connsiteX1" fmla="*/ 356020 w 356020"/>
                <a:gd name="connsiteY1" fmla="*/ 0 h 146359"/>
                <a:gd name="connsiteX2" fmla="*/ 240507 w 356020"/>
                <a:gd name="connsiteY2" fmla="*/ 146359 h 146359"/>
                <a:gd name="connsiteX3" fmla="*/ 0 w 356020"/>
                <a:gd name="connsiteY3" fmla="*/ 146359 h 146359"/>
                <a:gd name="connsiteX0" fmla="*/ 0 w 356020"/>
                <a:gd name="connsiteY0" fmla="*/ 146359 h 146359"/>
                <a:gd name="connsiteX1" fmla="*/ 356020 w 356020"/>
                <a:gd name="connsiteY1" fmla="*/ 0 h 146359"/>
                <a:gd name="connsiteX2" fmla="*/ 240507 w 356020"/>
                <a:gd name="connsiteY2" fmla="*/ 146359 h 146359"/>
                <a:gd name="connsiteX3" fmla="*/ 0 w 356020"/>
                <a:gd name="connsiteY3" fmla="*/ 146359 h 146359"/>
                <a:gd name="connsiteX0" fmla="*/ 0 w 356020"/>
                <a:gd name="connsiteY0" fmla="*/ 146359 h 146359"/>
                <a:gd name="connsiteX1" fmla="*/ 356020 w 356020"/>
                <a:gd name="connsiteY1" fmla="*/ 0 h 146359"/>
                <a:gd name="connsiteX2" fmla="*/ 240507 w 356020"/>
                <a:gd name="connsiteY2" fmla="*/ 146359 h 146359"/>
                <a:gd name="connsiteX3" fmla="*/ 0 w 356020"/>
                <a:gd name="connsiteY3" fmla="*/ 146359 h 146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6020" h="146359">
                  <a:moveTo>
                    <a:pt x="0" y="146359"/>
                  </a:moveTo>
                  <a:cubicBezTo>
                    <a:pt x="29975" y="94266"/>
                    <a:pt x="99920" y="467"/>
                    <a:pt x="356020" y="0"/>
                  </a:cubicBezTo>
                  <a:cubicBezTo>
                    <a:pt x="255215" y="13716"/>
                    <a:pt x="248444" y="97939"/>
                    <a:pt x="240507" y="146359"/>
                  </a:cubicBezTo>
                  <a:lnTo>
                    <a:pt x="0" y="14635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53B8793A-E2C4-4E73-A29C-EF496F1E9698}"/>
              </a:ext>
            </a:extLst>
          </p:cNvPr>
          <p:cNvSpPr txBox="1"/>
          <p:nvPr/>
        </p:nvSpPr>
        <p:spPr>
          <a:xfrm>
            <a:off x="706944" y="5271857"/>
            <a:ext cx="17941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rgbClr val="006C31"/>
                </a:solidFill>
                <a:latin typeface="Arial"/>
                <a:ea typeface="思源黑体 Medium"/>
              </a:rPr>
              <a:t>好莱坞记者报</a:t>
            </a:r>
          </a:p>
        </p:txBody>
      </p:sp>
    </p:spTree>
    <p:extLst>
      <p:ext uri="{BB962C8B-B14F-4D97-AF65-F5344CB8AC3E}">
        <p14:creationId xmlns:p14="http://schemas.microsoft.com/office/powerpoint/2010/main" val="514872943"/>
      </p:ext>
    </p:extLst>
  </p:cSld>
  <p:clrMapOvr>
    <a:masterClrMapping/>
  </p:clrMapOvr>
  <p:transition spd="slow">
    <p:comb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思源黑体 CN Bold"/>
        <a:cs typeface=""/>
      </a:majorFont>
      <a:minorFont>
        <a:latin typeface="Arial"/>
        <a:ea typeface="思源黑体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1748</TotalTime>
  <Words>621</Words>
  <Application>Microsoft Office PowerPoint</Application>
  <PresentationFormat>宽屏</PresentationFormat>
  <Paragraphs>94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微软雅黑</vt:lpstr>
      <vt:lpstr>汉仪雅酷黑 45W</vt:lpstr>
      <vt:lpstr>OPPOSans B</vt:lpstr>
      <vt:lpstr>Charlemagne Std</vt:lpstr>
      <vt:lpstr>Open Sans Extrabold</vt:lpstr>
      <vt:lpstr>Facon</vt:lpstr>
      <vt:lpstr>Arial</vt:lpstr>
      <vt:lpstr>Radikal</vt:lpstr>
      <vt:lpstr>优设标题黑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《阿凡达》电影简介ppt模板</dc:title>
  <dc:creator>不安静的静静</dc:creator>
  <cp:keywords>P界达人</cp:keywords>
  <dc:description>www.51pptmoban.com</dc:description>
  <cp:lastModifiedBy>Win user</cp:lastModifiedBy>
  <cp:revision>57</cp:revision>
  <dcterms:created xsi:type="dcterms:W3CDTF">2021-03-22T01:26:22Z</dcterms:created>
  <dcterms:modified xsi:type="dcterms:W3CDTF">2022-01-21T12:26:32Z</dcterms:modified>
</cp:coreProperties>
</file>