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3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drawings/drawing1.xml" ContentType="application/vnd.openxmlformats-officedocument.drawingml.chartshapes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8" r:id="rId2"/>
    <p:sldId id="299" r:id="rId3"/>
    <p:sldId id="305" r:id="rId4"/>
    <p:sldId id="262" r:id="rId5"/>
    <p:sldId id="266" r:id="rId6"/>
    <p:sldId id="306" r:id="rId7"/>
    <p:sldId id="292" r:id="rId8"/>
    <p:sldId id="267" r:id="rId9"/>
    <p:sldId id="307" r:id="rId10"/>
    <p:sldId id="304" r:id="rId11"/>
    <p:sldId id="279" r:id="rId12"/>
    <p:sldId id="281" r:id="rId13"/>
    <p:sldId id="309" r:id="rId14"/>
    <p:sldId id="310" r:id="rId15"/>
    <p:sldId id="317" r:id="rId16"/>
    <p:sldId id="318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192" userDrawn="1">
          <p15:clr>
            <a:srgbClr val="A4A3A4"/>
          </p15:clr>
        </p15:guide>
        <p15:guide id="2" pos="7488" userDrawn="1">
          <p15:clr>
            <a:srgbClr val="A4A3A4"/>
          </p15:clr>
        </p15:guide>
        <p15:guide id="3" orient="horz" pos="436" userDrawn="1">
          <p15:clr>
            <a:srgbClr val="A4A3A4"/>
          </p15:clr>
        </p15:guide>
        <p15:guide id="4" orient="horz" pos="472" userDrawn="1">
          <p15:clr>
            <a:srgbClr val="A4A3A4"/>
          </p15:clr>
        </p15:guide>
        <p15:guide id="5" orient="horz" pos="4104" userDrawn="1">
          <p15:clr>
            <a:srgbClr val="A4A3A4"/>
          </p15:clr>
        </p15:guide>
        <p15:guide id="6" orient="horz" pos="405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979"/>
    <a:srgbClr val="FF8E92"/>
    <a:srgbClr val="C55B53"/>
    <a:srgbClr val="BD423A"/>
    <a:srgbClr val="FFE393"/>
    <a:srgbClr val="EAE2D4"/>
    <a:srgbClr val="FFFBEF"/>
    <a:srgbClr val="D37F23"/>
    <a:srgbClr val="FFC6A6"/>
    <a:srgbClr val="EC6D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15" autoAdjust="0"/>
    <p:restoredTop sz="36965" autoAdjust="0"/>
  </p:normalViewPr>
  <p:slideViewPr>
    <p:cSldViewPr snapToGrid="0" showGuides="1">
      <p:cViewPr varScale="1">
        <p:scale>
          <a:sx n="86" d="100"/>
          <a:sy n="86" d="100"/>
        </p:scale>
        <p:origin x="204" y="78"/>
      </p:cViewPr>
      <p:guideLst>
        <p:guide pos="192"/>
        <p:guide pos="7488"/>
        <p:guide orient="horz" pos="436"/>
        <p:guide orient="horz" pos="472"/>
        <p:guide orient="horz" pos="4104"/>
        <p:guide orient="horz" pos="4056"/>
      </p:guideLst>
    </p:cSldViewPr>
  </p:slideViewPr>
  <p:outlineViewPr>
    <p:cViewPr>
      <p:scale>
        <a:sx n="20" d="100"/>
        <a:sy n="20" d="100"/>
      </p:scale>
      <p:origin x="0" y="0"/>
    </p:cViewPr>
  </p:outlineViewPr>
  <p:notesTextViewPr>
    <p:cViewPr>
      <p:scale>
        <a:sx n="200" d="100"/>
        <a:sy n="2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62" d="100"/>
          <a:sy n="62" d="100"/>
        </p:scale>
        <p:origin x="3226" y="53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chartUserShapes" Target="../drawings/drawing1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5.xlsx"/><Relationship Id="rId1" Type="http://schemas.openxmlformats.org/officeDocument/2006/relationships/image" Target="../media/image21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rgbClr val="BD423A"/>
              </a:solidFill>
              <a:ln w="3810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821-43FC-BEE2-3D47EBCDC333}"/>
              </c:ext>
            </c:extLst>
          </c:dPt>
          <c:dPt>
            <c:idx val="1"/>
            <c:bubble3D val="0"/>
            <c:spPr>
              <a:solidFill>
                <a:srgbClr val="FEC979"/>
              </a:solidFill>
              <a:ln w="34925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821-43FC-BEE2-3D47EBCDC333}"/>
              </c:ext>
            </c:extLst>
          </c:dPt>
          <c:dPt>
            <c:idx val="2"/>
            <c:bubble3D val="0"/>
            <c:spPr>
              <a:solidFill>
                <a:schemeClr val="dk1">
                  <a:tint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821-43FC-BEE2-3D47EBCDC333}"/>
              </c:ext>
            </c:extLst>
          </c:dPt>
          <c:dPt>
            <c:idx val="3"/>
            <c:bubble3D val="0"/>
            <c:spPr>
              <a:solidFill>
                <a:schemeClr val="dk1">
                  <a:tint val="985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821-43FC-BEE2-3D47EBCDC333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821-43FC-BEE2-3D47EBCDC3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3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38100"/>
          </c:spPr>
          <c:dPt>
            <c:idx val="0"/>
            <c:bubble3D val="0"/>
            <c:spPr>
              <a:solidFill>
                <a:srgbClr val="BD423A"/>
              </a:solidFill>
              <a:ln w="3810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CB6-4851-8C05-5C8F8B47857A}"/>
              </c:ext>
            </c:extLst>
          </c:dPt>
          <c:dPt>
            <c:idx val="1"/>
            <c:bubble3D val="0"/>
            <c:spPr>
              <a:solidFill>
                <a:srgbClr val="FEC979"/>
              </a:solidFill>
              <a:ln w="3810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CB6-4851-8C05-5C8F8B47857A}"/>
              </c:ext>
            </c:extLst>
          </c:dPt>
          <c:dPt>
            <c:idx val="2"/>
            <c:bubble3D val="0"/>
            <c:spPr>
              <a:solidFill>
                <a:schemeClr val="dk1">
                  <a:tint val="75000"/>
                </a:schemeClr>
              </a:solidFill>
              <a:ln w="3810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CB6-4851-8C05-5C8F8B47857A}"/>
              </c:ext>
            </c:extLst>
          </c:dPt>
          <c:dPt>
            <c:idx val="3"/>
            <c:bubble3D val="0"/>
            <c:spPr>
              <a:solidFill>
                <a:schemeClr val="dk1">
                  <a:tint val="98500"/>
                </a:schemeClr>
              </a:solidFill>
              <a:ln w="3810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CB6-4851-8C05-5C8F8B47857A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1.5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CB6-4851-8C05-5C8F8B4785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3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38100"/>
          </c:spPr>
          <c:dPt>
            <c:idx val="0"/>
            <c:bubble3D val="0"/>
            <c:spPr>
              <a:solidFill>
                <a:srgbClr val="BD423A"/>
              </a:solidFill>
              <a:ln w="3810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3BB-47B1-98ED-462AA79D4239}"/>
              </c:ext>
            </c:extLst>
          </c:dPt>
          <c:dPt>
            <c:idx val="1"/>
            <c:bubble3D val="0"/>
            <c:spPr>
              <a:solidFill>
                <a:srgbClr val="FEC979"/>
              </a:solidFill>
              <a:ln w="3810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3BB-47B1-98ED-462AA79D4239}"/>
              </c:ext>
            </c:extLst>
          </c:dPt>
          <c:dPt>
            <c:idx val="2"/>
            <c:bubble3D val="0"/>
            <c:spPr>
              <a:solidFill>
                <a:schemeClr val="dk1">
                  <a:tint val="75000"/>
                </a:schemeClr>
              </a:solidFill>
              <a:ln w="3810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3BB-47B1-98ED-462AA79D4239}"/>
              </c:ext>
            </c:extLst>
          </c:dPt>
          <c:dPt>
            <c:idx val="3"/>
            <c:bubble3D val="0"/>
            <c:spPr>
              <a:solidFill>
                <a:schemeClr val="dk1">
                  <a:tint val="98500"/>
                </a:schemeClr>
              </a:solidFill>
              <a:ln w="3810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3BB-47B1-98ED-462AA79D4239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3BB-47B1-98ED-462AA79D42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3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38100"/>
          </c:spPr>
          <c:dPt>
            <c:idx val="0"/>
            <c:bubble3D val="0"/>
            <c:spPr>
              <a:solidFill>
                <a:srgbClr val="BD423A"/>
              </a:solidFill>
              <a:ln w="3810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960-4DD4-BFBC-5FEF1C2F6FC3}"/>
              </c:ext>
            </c:extLst>
          </c:dPt>
          <c:dPt>
            <c:idx val="1"/>
            <c:bubble3D val="0"/>
            <c:spPr>
              <a:solidFill>
                <a:srgbClr val="FEC979"/>
              </a:solidFill>
              <a:ln w="3810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960-4DD4-BFBC-5FEF1C2F6FC3}"/>
              </c:ext>
            </c:extLst>
          </c:dPt>
          <c:dPt>
            <c:idx val="2"/>
            <c:bubble3D val="0"/>
            <c:spPr>
              <a:solidFill>
                <a:schemeClr val="dk1">
                  <a:tint val="75000"/>
                </a:schemeClr>
              </a:solidFill>
              <a:ln w="3810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960-4DD4-BFBC-5FEF1C2F6FC3}"/>
              </c:ext>
            </c:extLst>
          </c:dPt>
          <c:dPt>
            <c:idx val="3"/>
            <c:bubble3D val="0"/>
            <c:spPr>
              <a:solidFill>
                <a:schemeClr val="dk1">
                  <a:tint val="98500"/>
                </a:schemeClr>
              </a:solidFill>
              <a:ln w="3810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960-4DD4-BFBC-5FEF1C2F6FC3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960-4DD4-BFBC-5FEF1C2F6F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3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4925" cap="rnd">
              <a:solidFill>
                <a:srgbClr val="BD423A"/>
              </a:solidFill>
              <a:round/>
            </a:ln>
            <a:effectLst/>
          </c:spPr>
          <c:marker>
            <c:symbol val="circle"/>
            <c:size val="5"/>
            <c:spPr>
              <a:gradFill>
                <a:gsLst>
                  <a:gs pos="0">
                    <a:srgbClr val="FEC979"/>
                  </a:gs>
                  <a:gs pos="100000">
                    <a:srgbClr val="BD423A"/>
                  </a:gs>
                </a:gsLst>
                <a:lin ang="5400000" scaled="1"/>
              </a:gra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好好</c:v>
                </c:pt>
                <c:pt idx="1">
                  <c:v>学习</c:v>
                </c:pt>
                <c:pt idx="2">
                  <c:v>天天</c:v>
                </c:pt>
                <c:pt idx="3">
                  <c:v>向上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</c:v>
                </c:pt>
                <c:pt idx="1">
                  <c:v>7</c:v>
                </c:pt>
                <c:pt idx="2">
                  <c:v>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575-40A1-A57D-8878F557987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好好</c:v>
                </c:pt>
                <c:pt idx="1">
                  <c:v>学习</c:v>
                </c:pt>
                <c:pt idx="2">
                  <c:v>天天</c:v>
                </c:pt>
                <c:pt idx="3">
                  <c:v>向上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575-40A1-A57D-8878F557987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好好</c:v>
                </c:pt>
                <c:pt idx="1">
                  <c:v>学习</c:v>
                </c:pt>
                <c:pt idx="2">
                  <c:v>天天</c:v>
                </c:pt>
                <c:pt idx="3">
                  <c:v>向上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575-40A1-A57D-8878F55798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08170960"/>
        <c:axId val="229650528"/>
      </c:lineChart>
      <c:catAx>
        <c:axId val="308170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喜鹊招牌体" panose="00000500000000000000" pitchFamily="2" charset="-122"/>
                <a:ea typeface="喜鹊招牌体" panose="00000500000000000000" pitchFamily="2" charset="-122"/>
                <a:cs typeface="+mn-cs"/>
              </a:defRPr>
            </a:pPr>
            <a:endParaRPr lang="zh-CN"/>
          </a:p>
        </c:txPr>
        <c:crossAx val="229650528"/>
        <c:crosses val="autoZero"/>
        <c:auto val="1"/>
        <c:lblAlgn val="ctr"/>
        <c:lblOffset val="100"/>
        <c:noMultiLvlLbl val="0"/>
      </c:catAx>
      <c:valAx>
        <c:axId val="2296505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08170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44450">
              <a:solidFill>
                <a:srgbClr val="1A1A1B"/>
              </a:solidFill>
            </a:ln>
          </c:spPr>
          <c:dPt>
            <c:idx val="0"/>
            <c:bubble3D val="0"/>
            <c:spPr>
              <a:solidFill>
                <a:srgbClr val="DF504C"/>
              </a:solidFill>
              <a:ln w="444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958-446A-AB7D-FE92DAB84E47}"/>
              </c:ext>
            </c:extLst>
          </c:dPt>
          <c:dPt>
            <c:idx val="1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 w="444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4958-446A-AB7D-FE92DAB84E4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444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BA2-468B-9AC8-A97E05C73FF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444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BA2-468B-9AC8-A97E05C73FFD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958-446A-AB7D-FE92DAB84E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44450">
              <a:solidFill>
                <a:srgbClr val="1A1A1B"/>
              </a:solidFill>
            </a:ln>
          </c:spPr>
          <c:dPt>
            <c:idx val="0"/>
            <c:bubble3D val="0"/>
            <c:spPr>
              <a:solidFill>
                <a:srgbClr val="DF504C"/>
              </a:solidFill>
              <a:ln w="444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CB9-4023-8EC1-E9038AFACD81}"/>
              </c:ext>
            </c:extLst>
          </c:dPt>
          <c:dPt>
            <c:idx val="1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 w="444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CB9-4023-8EC1-E9038AFACD81}"/>
              </c:ext>
            </c:extLst>
          </c:dPt>
          <c:dPt>
            <c:idx val="2"/>
            <c:bubble3D val="0"/>
            <c:spPr>
              <a:solidFill>
                <a:srgbClr val="ACA192"/>
              </a:solidFill>
              <a:ln w="444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CB9-4023-8EC1-E9038AFACD8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444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CB9-4023-8EC1-E9038AFACD81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CB9-4023-8EC1-E9038AFACD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476934454091631E-2"/>
          <c:y val="2.4715419495413345E-2"/>
          <c:w val="0.63229170767716536"/>
          <c:h val="0.94843750317190556"/>
        </c:manualLayout>
      </c:layout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5400" cap="rnd">
              <a:solidFill>
                <a:srgbClr val="BD423A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DA14-47EF-94F8-A639DBA18078}"/>
              </c:ext>
            </c:extLst>
          </c:dPt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A14-47EF-94F8-A639DBA180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5560047"/>
        <c:axId val="819305791"/>
      </c:radarChart>
      <c:catAx>
        <c:axId val="155560047"/>
        <c:scaling>
          <c:orientation val="minMax"/>
        </c:scaling>
        <c:delete val="1"/>
        <c:axPos val="b"/>
        <c:numFmt formatCode="m/d/yyyy" sourceLinked="1"/>
        <c:majorTickMark val="none"/>
        <c:minorTickMark val="none"/>
        <c:tickLblPos val="nextTo"/>
        <c:crossAx val="819305791"/>
        <c:crosses val="autoZero"/>
        <c:auto val="1"/>
        <c:lblAlgn val="ctr"/>
        <c:lblOffset val="100"/>
        <c:noMultiLvlLbl val="0"/>
      </c:catAx>
      <c:valAx>
        <c:axId val="819305791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rgbClr val="1A1A1B">
                  <a:alpha val="57000"/>
                </a:srgb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55560047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rgbClr val="BD423A"/>
              </a:solidFill>
              <a:ln w="3810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BB6-4702-858C-D8C66677E946}"/>
              </c:ext>
            </c:extLst>
          </c:dPt>
          <c:dPt>
            <c:idx val="1"/>
            <c:bubble3D val="0"/>
            <c:spPr>
              <a:solidFill>
                <a:srgbClr val="FEC979"/>
              </a:solidFill>
              <a:ln w="34925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BB6-4702-858C-D8C66677E946}"/>
              </c:ext>
            </c:extLst>
          </c:dPt>
          <c:dPt>
            <c:idx val="2"/>
            <c:bubble3D val="0"/>
            <c:spPr>
              <a:solidFill>
                <a:schemeClr val="dk1">
                  <a:tint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BB6-4702-858C-D8C66677E946}"/>
              </c:ext>
            </c:extLst>
          </c:dPt>
          <c:dPt>
            <c:idx val="3"/>
            <c:bubble3D val="0"/>
            <c:spPr>
              <a:solidFill>
                <a:schemeClr val="dk1">
                  <a:tint val="985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BB6-4702-858C-D8C66677E946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BB6-4702-858C-D8C66677E9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3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2906647345875338E-2"/>
          <c:y val="4.3539469949807168E-2"/>
          <c:w val="0.87418670530824938"/>
          <c:h val="0.9315808329360173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pattFill prst="wdUpDiag">
              <a:fgClr>
                <a:srgbClr val="1A1A1B"/>
              </a:fgClr>
              <a:bgClr>
                <a:srgbClr val="FEC979"/>
              </a:bgClr>
            </a:pattFill>
            <a:ln w="31750">
              <a:solidFill>
                <a:schemeClr val="tx1"/>
              </a:solidFill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A6-4067-892E-066121E92F5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pattFill prst="wdUpDiag">
              <a:fgClr>
                <a:schemeClr val="bg1"/>
              </a:fgClr>
              <a:bgClr>
                <a:srgbClr val="BD423A"/>
              </a:bgClr>
            </a:pattFill>
            <a:ln w="31750">
              <a:solidFill>
                <a:schemeClr val="tx1"/>
              </a:solidFill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DA6-4067-892E-066121E92F5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pattFill prst="wdUpDiag">
              <a:fgClr>
                <a:srgbClr val="1A1A1B"/>
              </a:fgClr>
              <a:bgClr>
                <a:schemeClr val="bg1"/>
              </a:bgClr>
            </a:pattFill>
            <a:ln w="31750">
              <a:solidFill>
                <a:schemeClr val="tx1"/>
              </a:solidFill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DA6-4067-892E-066121E92F5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874743504"/>
        <c:axId val="2146911344"/>
      </c:barChart>
      <c:catAx>
        <c:axId val="18747435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146911344"/>
        <c:crosses val="autoZero"/>
        <c:auto val="1"/>
        <c:lblAlgn val="ctr"/>
        <c:lblOffset val="100"/>
        <c:noMultiLvlLbl val="0"/>
      </c:catAx>
      <c:valAx>
        <c:axId val="21469113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874743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rgbClr val="BD423A"/>
              </a:solidFill>
              <a:ln w="3810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974-40AB-BFD0-EA1D82508A62}"/>
              </c:ext>
            </c:extLst>
          </c:dPt>
          <c:dPt>
            <c:idx val="1"/>
            <c:bubble3D val="0"/>
            <c:spPr>
              <a:solidFill>
                <a:srgbClr val="FEC979"/>
              </a:solidFill>
              <a:ln w="34925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974-40AB-BFD0-EA1D82508A62}"/>
              </c:ext>
            </c:extLst>
          </c:dPt>
          <c:dPt>
            <c:idx val="2"/>
            <c:bubble3D val="0"/>
            <c:spPr>
              <a:solidFill>
                <a:schemeClr val="dk1">
                  <a:tint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974-40AB-BFD0-EA1D82508A62}"/>
              </c:ext>
            </c:extLst>
          </c:dPt>
          <c:dPt>
            <c:idx val="3"/>
            <c:bubble3D val="0"/>
            <c:spPr>
              <a:solidFill>
                <a:schemeClr val="dk1">
                  <a:tint val="985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974-40AB-BFD0-EA1D82508A62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1.5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974-40AB-BFD0-EA1D82508A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3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BD423A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BD423A"/>
              </a:solidFill>
              <a:ln w="3810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0E3-4148-9C35-33D66BCB1CBA}"/>
              </c:ext>
            </c:extLst>
          </c:dPt>
          <c:dPt>
            <c:idx val="1"/>
            <c:invertIfNegative val="0"/>
            <c:bubble3D val="0"/>
            <c:spPr>
              <a:solidFill>
                <a:srgbClr val="BD423A"/>
              </a:solidFill>
              <a:ln w="3810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D0E3-4148-9C35-33D66BCB1CBA}"/>
              </c:ext>
            </c:extLst>
          </c:dPt>
          <c:dPt>
            <c:idx val="2"/>
            <c:invertIfNegative val="0"/>
            <c:bubble3D val="0"/>
            <c:spPr>
              <a:solidFill>
                <a:srgbClr val="BD423A"/>
              </a:solidFill>
              <a:ln w="3810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0E3-4148-9C35-33D66BCB1CBA}"/>
              </c:ext>
            </c:extLst>
          </c:dPt>
          <c:dPt>
            <c:idx val="3"/>
            <c:invertIfNegative val="0"/>
            <c:bubble3D val="0"/>
            <c:spPr>
              <a:solidFill>
                <a:srgbClr val="BD423A"/>
              </a:solidFill>
              <a:ln w="3810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D0E3-4148-9C35-33D66BCB1CBA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4.3</c:v>
                </c:pt>
                <c:pt idx="2">
                  <c:v>4.3</c:v>
                </c:pt>
                <c:pt idx="3">
                  <c:v>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0E3-4148-9C35-33D66BCB1CB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EC979"/>
            </a:solidFill>
            <a:ln w="38100">
              <a:solidFill>
                <a:srgbClr val="1A1A1B"/>
              </a:solidFill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2.1</c:v>
                </c:pt>
                <c:pt idx="2">
                  <c:v>3.1</c:v>
                </c:pt>
                <c:pt idx="3">
                  <c:v>2.6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0E3-4148-9C35-33D66BCB1C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1"/>
        <c:overlap val="100"/>
        <c:axId val="1591054608"/>
        <c:axId val="1498822736"/>
      </c:barChart>
      <c:catAx>
        <c:axId val="15910546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498822736"/>
        <c:crosses val="autoZero"/>
        <c:auto val="1"/>
        <c:lblAlgn val="ctr"/>
        <c:lblOffset val="100"/>
        <c:noMultiLvlLbl val="0"/>
      </c:catAx>
      <c:valAx>
        <c:axId val="149882273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5910546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414208984150831"/>
          <c:y val="7.8262296900376074E-2"/>
          <c:w val="0.42855972406009119"/>
          <c:h val="0.6798360581348251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EC979"/>
            </a:solidFill>
            <a:ln>
              <a:solidFill>
                <a:srgbClr val="1A1A1B"/>
              </a:solidFill>
            </a:ln>
          </c:spPr>
          <c:explosion val="18"/>
          <c:dPt>
            <c:idx val="0"/>
            <c:bubble3D val="0"/>
            <c:spPr>
              <a:solidFill>
                <a:srgbClr val="BD423A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921-418C-B608-BC54757A91E9}"/>
              </c:ext>
            </c:extLst>
          </c:dPt>
          <c:dPt>
            <c:idx val="1"/>
            <c:bubble3D val="0"/>
            <c:spPr>
              <a:solidFill>
                <a:srgbClr val="BD423A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8921-418C-B608-BC54757A91E9}"/>
              </c:ext>
            </c:extLst>
          </c:dPt>
          <c:dPt>
            <c:idx val="2"/>
            <c:bubble3D val="0"/>
            <c:spPr>
              <a:solidFill>
                <a:srgbClr val="BD423A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921-418C-B608-BC54757A91E9}"/>
              </c:ext>
            </c:extLst>
          </c:dPt>
          <c:dPt>
            <c:idx val="3"/>
            <c:bubble3D val="0"/>
            <c:spPr>
              <a:solidFill>
                <a:srgbClr val="BD423A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8921-418C-B608-BC54757A91E9}"/>
              </c:ext>
            </c:extLst>
          </c:dPt>
          <c:dPt>
            <c:idx val="4"/>
            <c:bubble3D val="0"/>
            <c:spPr>
              <a:solidFill>
                <a:srgbClr val="FEC979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B08F-4A9F-95ED-4888376D17B1}"/>
              </c:ext>
            </c:extLst>
          </c:dPt>
          <c:dPt>
            <c:idx val="5"/>
            <c:bubble3D val="0"/>
            <c:spPr>
              <a:solidFill>
                <a:srgbClr val="FEC979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B08F-4A9F-95ED-4888376D17B1}"/>
              </c:ext>
            </c:extLst>
          </c:dPt>
          <c:dPt>
            <c:idx val="6"/>
            <c:bubble3D val="0"/>
            <c:spPr>
              <a:solidFill>
                <a:srgbClr val="FEC979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B08F-4A9F-95ED-4888376D17B1}"/>
              </c:ext>
            </c:extLst>
          </c:dPt>
          <c:dPt>
            <c:idx val="7"/>
            <c:bubble3D val="0"/>
            <c:spPr>
              <a:solidFill>
                <a:srgbClr val="FEC979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B08F-4A9F-95ED-4888376D17B1}"/>
              </c:ext>
            </c:extLst>
          </c:dPt>
          <c:dPt>
            <c:idx val="8"/>
            <c:bubble3D val="0"/>
            <c:spPr>
              <a:solidFill>
                <a:srgbClr val="FEC979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B08F-4A9F-95ED-4888376D17B1}"/>
              </c:ext>
            </c:extLst>
          </c:dPt>
          <c:dPt>
            <c:idx val="9"/>
            <c:bubble3D val="0"/>
            <c:spPr>
              <a:solidFill>
                <a:srgbClr val="FEC979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B08F-4A9F-95ED-4888376D17B1}"/>
              </c:ext>
            </c:extLst>
          </c:dPt>
          <c:dPt>
            <c:idx val="10"/>
            <c:bubble3D val="0"/>
            <c:spPr>
              <a:solidFill>
                <a:srgbClr val="FEC979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B08F-4A9F-95ED-4888376D17B1}"/>
              </c:ext>
            </c:extLst>
          </c:dPt>
          <c:dPt>
            <c:idx val="11"/>
            <c:bubble3D val="0"/>
            <c:spPr>
              <a:solidFill>
                <a:srgbClr val="FEC979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B08F-4A9F-95ED-4888376D17B1}"/>
              </c:ext>
            </c:extLst>
          </c:dPt>
          <c:dPt>
            <c:idx val="12"/>
            <c:bubble3D val="0"/>
            <c:spPr>
              <a:solidFill>
                <a:srgbClr val="FEC979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9-B08F-4A9F-95ED-4888376D17B1}"/>
              </c:ext>
            </c:extLst>
          </c:dPt>
          <c:dPt>
            <c:idx val="13"/>
            <c:bubble3D val="0"/>
            <c:spPr>
              <a:solidFill>
                <a:srgbClr val="FEC979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B-B08F-4A9F-95ED-4888376D17B1}"/>
              </c:ext>
            </c:extLst>
          </c:dPt>
          <c:dPt>
            <c:idx val="14"/>
            <c:bubble3D val="0"/>
            <c:spPr>
              <a:solidFill>
                <a:srgbClr val="FEC979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D-B08F-4A9F-95ED-4888376D17B1}"/>
              </c:ext>
            </c:extLst>
          </c:dPt>
          <c:cat>
            <c:strRef>
              <c:f>Sheet1!$A$2:$A$16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Sheet1!$B$2:$B$16</c:f>
              <c:numCache>
                <c:formatCode>General</c:formatCode>
                <c:ptCount val="15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  <c:pt idx="1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921-418C-B608-BC54757A91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414208984150831"/>
          <c:y val="7.8262296900376074E-2"/>
          <c:w val="0.42855972406009119"/>
          <c:h val="0.6798360581348251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EC979"/>
            </a:solidFill>
            <a:ln>
              <a:solidFill>
                <a:srgbClr val="1A1A1B"/>
              </a:solidFill>
            </a:ln>
          </c:spPr>
          <c:explosion val="18"/>
          <c:dPt>
            <c:idx val="0"/>
            <c:bubble3D val="0"/>
            <c:spPr>
              <a:solidFill>
                <a:srgbClr val="FEC979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7FD-40D2-817A-1FEA5869D337}"/>
              </c:ext>
            </c:extLst>
          </c:dPt>
          <c:dPt>
            <c:idx val="1"/>
            <c:bubble3D val="0"/>
            <c:spPr>
              <a:solidFill>
                <a:srgbClr val="FEC979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7FD-40D2-817A-1FEA5869D337}"/>
              </c:ext>
            </c:extLst>
          </c:dPt>
          <c:dPt>
            <c:idx val="2"/>
            <c:bubble3D val="0"/>
            <c:spPr>
              <a:solidFill>
                <a:srgbClr val="FEC979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7FD-40D2-817A-1FEA5869D337}"/>
              </c:ext>
            </c:extLst>
          </c:dPt>
          <c:dPt>
            <c:idx val="3"/>
            <c:bubble3D val="0"/>
            <c:spPr>
              <a:solidFill>
                <a:srgbClr val="FEC979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7FD-40D2-817A-1FEA5869D337}"/>
              </c:ext>
            </c:extLst>
          </c:dPt>
          <c:dPt>
            <c:idx val="4"/>
            <c:bubble3D val="0"/>
            <c:spPr>
              <a:solidFill>
                <a:srgbClr val="BD423A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A7FD-40D2-817A-1FEA5869D337}"/>
              </c:ext>
            </c:extLst>
          </c:dPt>
          <c:dPt>
            <c:idx val="5"/>
            <c:bubble3D val="0"/>
            <c:spPr>
              <a:solidFill>
                <a:srgbClr val="BD423A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A7FD-40D2-817A-1FEA5869D337}"/>
              </c:ext>
            </c:extLst>
          </c:dPt>
          <c:dPt>
            <c:idx val="6"/>
            <c:bubble3D val="0"/>
            <c:spPr>
              <a:solidFill>
                <a:srgbClr val="BD423A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A7FD-40D2-817A-1FEA5869D337}"/>
              </c:ext>
            </c:extLst>
          </c:dPt>
          <c:dPt>
            <c:idx val="7"/>
            <c:bubble3D val="0"/>
            <c:spPr>
              <a:solidFill>
                <a:srgbClr val="BD423A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A7FD-40D2-817A-1FEA5869D337}"/>
              </c:ext>
            </c:extLst>
          </c:dPt>
          <c:dPt>
            <c:idx val="8"/>
            <c:bubble3D val="0"/>
            <c:spPr>
              <a:solidFill>
                <a:srgbClr val="BD423A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A7FD-40D2-817A-1FEA5869D337}"/>
              </c:ext>
            </c:extLst>
          </c:dPt>
          <c:dPt>
            <c:idx val="9"/>
            <c:bubble3D val="0"/>
            <c:spPr>
              <a:solidFill>
                <a:srgbClr val="BD423A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A7FD-40D2-817A-1FEA5869D337}"/>
              </c:ext>
            </c:extLst>
          </c:dPt>
          <c:dPt>
            <c:idx val="10"/>
            <c:bubble3D val="0"/>
            <c:spPr>
              <a:solidFill>
                <a:srgbClr val="FEC979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A7FD-40D2-817A-1FEA5869D337}"/>
              </c:ext>
            </c:extLst>
          </c:dPt>
          <c:dPt>
            <c:idx val="11"/>
            <c:bubble3D val="0"/>
            <c:spPr>
              <a:solidFill>
                <a:srgbClr val="FEC979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A7FD-40D2-817A-1FEA5869D337}"/>
              </c:ext>
            </c:extLst>
          </c:dPt>
          <c:dPt>
            <c:idx val="12"/>
            <c:bubble3D val="0"/>
            <c:spPr>
              <a:solidFill>
                <a:srgbClr val="FEC979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9-A7FD-40D2-817A-1FEA5869D337}"/>
              </c:ext>
            </c:extLst>
          </c:dPt>
          <c:dPt>
            <c:idx val="13"/>
            <c:bubble3D val="0"/>
            <c:spPr>
              <a:solidFill>
                <a:srgbClr val="FEC979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B-A7FD-40D2-817A-1FEA5869D337}"/>
              </c:ext>
            </c:extLst>
          </c:dPt>
          <c:dPt>
            <c:idx val="14"/>
            <c:bubble3D val="0"/>
            <c:spPr>
              <a:solidFill>
                <a:srgbClr val="FEC979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D-A7FD-40D2-817A-1FEA5869D337}"/>
              </c:ext>
            </c:extLst>
          </c:dPt>
          <c:cat>
            <c:strRef>
              <c:f>Sheet1!$A$2:$A$16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Sheet1!$B$2:$B$16</c:f>
              <c:numCache>
                <c:formatCode>General</c:formatCode>
                <c:ptCount val="15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  <c:pt idx="1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E-A7FD-40D2-817A-1FEA5869D3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414208984150831"/>
          <c:y val="7.8262296900376074E-2"/>
          <c:w val="0.42855972406009119"/>
          <c:h val="0.6798360581348251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EC979"/>
            </a:solidFill>
            <a:ln>
              <a:solidFill>
                <a:srgbClr val="1A1A1B"/>
              </a:solidFill>
            </a:ln>
          </c:spPr>
          <c:explosion val="18"/>
          <c:dPt>
            <c:idx val="0"/>
            <c:bubble3D val="0"/>
            <c:spPr>
              <a:solidFill>
                <a:srgbClr val="BD423A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5C3-4944-B810-58AAF3F1AAB9}"/>
              </c:ext>
            </c:extLst>
          </c:dPt>
          <c:dPt>
            <c:idx val="1"/>
            <c:bubble3D val="0"/>
            <c:spPr>
              <a:solidFill>
                <a:srgbClr val="BD423A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5C3-4944-B810-58AAF3F1AAB9}"/>
              </c:ext>
            </c:extLst>
          </c:dPt>
          <c:dPt>
            <c:idx val="2"/>
            <c:bubble3D val="0"/>
            <c:spPr>
              <a:solidFill>
                <a:srgbClr val="BD423A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5C3-4944-B810-58AAF3F1AAB9}"/>
              </c:ext>
            </c:extLst>
          </c:dPt>
          <c:dPt>
            <c:idx val="3"/>
            <c:bubble3D val="0"/>
            <c:spPr>
              <a:solidFill>
                <a:srgbClr val="BD423A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5C3-4944-B810-58AAF3F1AAB9}"/>
              </c:ext>
            </c:extLst>
          </c:dPt>
          <c:dPt>
            <c:idx val="4"/>
            <c:bubble3D val="0"/>
            <c:spPr>
              <a:solidFill>
                <a:srgbClr val="FEC979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F5C3-4944-B810-58AAF3F1AAB9}"/>
              </c:ext>
            </c:extLst>
          </c:dPt>
          <c:dPt>
            <c:idx val="5"/>
            <c:bubble3D val="0"/>
            <c:spPr>
              <a:solidFill>
                <a:srgbClr val="FEC979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F5C3-4944-B810-58AAF3F1AAB9}"/>
              </c:ext>
            </c:extLst>
          </c:dPt>
          <c:dPt>
            <c:idx val="6"/>
            <c:bubble3D val="0"/>
            <c:spPr>
              <a:solidFill>
                <a:srgbClr val="FEC979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F5C3-4944-B810-58AAF3F1AAB9}"/>
              </c:ext>
            </c:extLst>
          </c:dPt>
          <c:dPt>
            <c:idx val="7"/>
            <c:bubble3D val="0"/>
            <c:spPr>
              <a:solidFill>
                <a:srgbClr val="FEC979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F5C3-4944-B810-58AAF3F1AAB9}"/>
              </c:ext>
            </c:extLst>
          </c:dPt>
          <c:dPt>
            <c:idx val="8"/>
            <c:bubble3D val="0"/>
            <c:spPr>
              <a:solidFill>
                <a:srgbClr val="FEC979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F5C3-4944-B810-58AAF3F1AAB9}"/>
              </c:ext>
            </c:extLst>
          </c:dPt>
          <c:dPt>
            <c:idx val="9"/>
            <c:bubble3D val="0"/>
            <c:spPr>
              <a:solidFill>
                <a:srgbClr val="FEC979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F5C3-4944-B810-58AAF3F1AAB9}"/>
              </c:ext>
            </c:extLst>
          </c:dPt>
          <c:dPt>
            <c:idx val="10"/>
            <c:bubble3D val="0"/>
            <c:spPr>
              <a:solidFill>
                <a:srgbClr val="FEC979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F5C3-4944-B810-58AAF3F1AAB9}"/>
              </c:ext>
            </c:extLst>
          </c:dPt>
          <c:dPt>
            <c:idx val="11"/>
            <c:bubble3D val="0"/>
            <c:spPr>
              <a:solidFill>
                <a:srgbClr val="C00000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F5C3-4944-B810-58AAF3F1AAB9}"/>
              </c:ext>
            </c:extLst>
          </c:dPt>
          <c:dPt>
            <c:idx val="12"/>
            <c:bubble3D val="0"/>
            <c:spPr>
              <a:solidFill>
                <a:srgbClr val="BD423A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9-F5C3-4944-B810-58AAF3F1AAB9}"/>
              </c:ext>
            </c:extLst>
          </c:dPt>
          <c:dPt>
            <c:idx val="13"/>
            <c:bubble3D val="0"/>
            <c:spPr>
              <a:solidFill>
                <a:srgbClr val="BD423A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B-F5C3-4944-B810-58AAF3F1AAB9}"/>
              </c:ext>
            </c:extLst>
          </c:dPt>
          <c:dPt>
            <c:idx val="14"/>
            <c:bubble3D val="0"/>
            <c:spPr>
              <a:solidFill>
                <a:srgbClr val="FEC979"/>
              </a:solidFill>
              <a:ln w="1905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D-F5C3-4944-B810-58AAF3F1AAB9}"/>
              </c:ext>
            </c:extLst>
          </c:dPt>
          <c:cat>
            <c:strRef>
              <c:f>Sheet1!$A$2:$A$16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Sheet1!$B$2:$B$16</c:f>
              <c:numCache>
                <c:formatCode>General</c:formatCode>
                <c:ptCount val="15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  <c:pt idx="1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E-F5C3-4944-B810-58AAF3F1AA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38100"/>
          </c:spPr>
          <c:dPt>
            <c:idx val="0"/>
            <c:bubble3D val="0"/>
            <c:spPr>
              <a:solidFill>
                <a:srgbClr val="BD423A"/>
              </a:solidFill>
              <a:ln w="3810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B07-4574-8461-68BF8C056457}"/>
              </c:ext>
            </c:extLst>
          </c:dPt>
          <c:dPt>
            <c:idx val="1"/>
            <c:bubble3D val="0"/>
            <c:spPr>
              <a:solidFill>
                <a:srgbClr val="FEC979"/>
              </a:solidFill>
              <a:ln w="38100">
                <a:solidFill>
                  <a:srgbClr val="1A1A1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B07-4574-8461-68BF8C056457}"/>
              </c:ext>
            </c:extLst>
          </c:dPt>
          <c:dPt>
            <c:idx val="2"/>
            <c:bubble3D val="0"/>
            <c:spPr>
              <a:solidFill>
                <a:schemeClr val="dk1">
                  <a:tint val="75000"/>
                </a:schemeClr>
              </a:solidFill>
              <a:ln w="3810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B07-4574-8461-68BF8C056457}"/>
              </c:ext>
            </c:extLst>
          </c:dPt>
          <c:dPt>
            <c:idx val="3"/>
            <c:bubble3D val="0"/>
            <c:spPr>
              <a:solidFill>
                <a:schemeClr val="dk1">
                  <a:tint val="98500"/>
                </a:schemeClr>
              </a:solidFill>
              <a:ln w="3810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B07-4574-8461-68BF8C056457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1.5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B07-4574-8461-68BF8C0564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3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0.19149</cdr:x>
      <cdr:y>0.17607</cdr:y>
    </cdr:from>
    <cdr:to>
      <cdr:x>0.85024</cdr:x>
      <cdr:y>0.78601</cdr:y>
    </cdr:to>
    <cdr:sp macro="" textlink="">
      <cdr:nvSpPr>
        <cdr:cNvPr id="2" name="任意多边形: 形状 1">
          <a:extLst xmlns:a="http://schemas.openxmlformats.org/drawingml/2006/main">
            <a:ext uri="{FF2B5EF4-FFF2-40B4-BE49-F238E27FC236}">
              <a16:creationId xmlns:a16="http://schemas.microsoft.com/office/drawing/2014/main" id="{16C44A67-7D42-4069-86B9-CA175CE4D0DD}"/>
            </a:ext>
          </a:extLst>
        </cdr:cNvPr>
        <cdr:cNvSpPr/>
      </cdr:nvSpPr>
      <cdr:spPr>
        <a:xfrm xmlns:a="http://schemas.openxmlformats.org/drawingml/2006/main">
          <a:off x="531592" y="314544"/>
          <a:ext cx="1828800" cy="1089660"/>
        </a:xfrm>
        <a:custGeom xmlns:a="http://schemas.openxmlformats.org/drawingml/2006/main">
          <a:avLst/>
          <a:gdLst>
            <a:gd name="connsiteX0" fmla="*/ 38100 w 1828800"/>
            <a:gd name="connsiteY0" fmla="*/ 163830 h 1089660"/>
            <a:gd name="connsiteX1" fmla="*/ 643890 w 1828800"/>
            <a:gd name="connsiteY1" fmla="*/ 0 h 1089660"/>
            <a:gd name="connsiteX2" fmla="*/ 1223010 w 1828800"/>
            <a:gd name="connsiteY2" fmla="*/ 327660 h 1089660"/>
            <a:gd name="connsiteX3" fmla="*/ 1802130 w 1828800"/>
            <a:gd name="connsiteY3" fmla="*/ 407670 h 1089660"/>
            <a:gd name="connsiteX4" fmla="*/ 1828800 w 1828800"/>
            <a:gd name="connsiteY4" fmla="*/ 1089660 h 1089660"/>
            <a:gd name="connsiteX5" fmla="*/ 0 w 1828800"/>
            <a:gd name="connsiteY5" fmla="*/ 1089660 h 1089660"/>
            <a:gd name="connsiteX6" fmla="*/ 38100 w 1828800"/>
            <a:gd name="connsiteY6" fmla="*/ 163830 h 1089660"/>
          </a:gdLst>
          <a:ahLst/>
          <a:cxnLst>
            <a:cxn ang="0">
              <a:pos x="connsiteX0" y="connsiteY0"/>
            </a:cxn>
            <a:cxn ang="0">
              <a:pos x="connsiteX1" y="connsiteY1"/>
            </a:cxn>
            <a:cxn ang="0">
              <a:pos x="connsiteX2" y="connsiteY2"/>
            </a:cxn>
            <a:cxn ang="0">
              <a:pos x="connsiteX3" y="connsiteY3"/>
            </a:cxn>
            <a:cxn ang="0">
              <a:pos x="connsiteX4" y="connsiteY4"/>
            </a:cxn>
            <a:cxn ang="0">
              <a:pos x="connsiteX5" y="connsiteY5"/>
            </a:cxn>
            <a:cxn ang="0">
              <a:pos x="connsiteX6" y="connsiteY6"/>
            </a:cxn>
          </a:cxnLst>
          <a:rect l="l" t="t" r="r" b="b"/>
          <a:pathLst>
            <a:path w="1828800" h="1089660">
              <a:moveTo>
                <a:pt x="38100" y="163830"/>
              </a:moveTo>
              <a:lnTo>
                <a:pt x="643890" y="0"/>
              </a:lnTo>
              <a:lnTo>
                <a:pt x="1223010" y="327660"/>
              </a:lnTo>
              <a:lnTo>
                <a:pt x="1802130" y="407670"/>
              </a:lnTo>
              <a:lnTo>
                <a:pt x="1828800" y="1089660"/>
              </a:lnTo>
              <a:lnTo>
                <a:pt x="0" y="1089660"/>
              </a:lnTo>
              <a:lnTo>
                <a:pt x="38100" y="163830"/>
              </a:lnTo>
              <a:close/>
            </a:path>
          </a:pathLst>
        </a:custGeom>
        <a:gradFill xmlns:a="http://schemas.openxmlformats.org/drawingml/2006/main">
          <a:gsLst>
            <a:gs pos="44000">
              <a:srgbClr val="FEC979">
                <a:alpha val="13000"/>
              </a:srgbClr>
            </a:gs>
            <a:gs pos="0">
              <a:srgbClr val="E7B476">
                <a:alpha val="73000"/>
              </a:srgbClr>
            </a:gs>
          </a:gsLst>
          <a:lin ang="5400000" scaled="1"/>
        </a:gra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564232-5D99-4BF2-BDC4-CBAC62DC52F5}" type="datetimeFigureOut">
              <a:rPr lang="zh-CN" altLang="en-US" smtClean="0"/>
              <a:t>2022/1/23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F3B679-C783-47D7-AFBD-1C8E882AC3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5224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F3B679-C783-47D7-AFBD-1C8E882AC3B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081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F3B679-C783-47D7-AFBD-1C8E882AC3B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6599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F3B679-C783-47D7-AFBD-1C8E882AC3B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229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F3B679-C783-47D7-AFBD-1C8E882AC3B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908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EAE2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8EC4A1D-C8A8-46D4-893E-3DA4029AB8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D5E39CA-ED48-447D-A88A-47901B89B2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5E82510-1BCE-483E-95AB-B85338C08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0B1D9-D316-4AED-9AF5-90C3DEA79B91}" type="datetimeFigureOut">
              <a:rPr lang="zh-CN" altLang="en-US" smtClean="0"/>
              <a:t>2022/1/23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FE26231-F7AD-4DFF-BCFF-47C784C907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EB37FE1-6979-452A-A7A5-663D7A9CF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95003-DAB5-49A6-88CA-CD5DED135F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682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rgbClr val="EAE2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62377C-9731-4236-A2B9-A9B374DF1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992057B-BACE-4779-9F73-57D312CA29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92829CB-A0FF-4014-A8D3-C63A69C49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0B1D9-D316-4AED-9AF5-90C3DEA79B91}" type="datetimeFigureOut">
              <a:rPr lang="zh-CN" altLang="en-US" smtClean="0"/>
              <a:t>2022/1/23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341CF7A-5A1D-4E1E-BBB6-9A11302BF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2F5A747-8D87-461D-8248-9DF5B1E7E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95003-DAB5-49A6-88CA-CD5DED135F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636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EAE2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4E6344E-8527-4CCA-BFD2-36465DD278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01962F2-FCC8-4CCC-921F-4AF8B99345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69C430-295D-448F-A2FD-26FEC3DEF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0B1D9-D316-4AED-9AF5-90C3DEA79B91}" type="datetimeFigureOut">
              <a:rPr lang="zh-CN" altLang="en-US" smtClean="0"/>
              <a:t>2022/1/23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76466BB-5F81-4481-85DE-1AF347767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09B5AAF-E859-4DE1-A71B-CB4EC0FD90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95003-DAB5-49A6-88CA-CD5DED135F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9396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877C487-82A7-4FB0-9657-3B27A71199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图片包含 游戏机, 烟花&#10;&#10;描述已自动生成">
            <a:extLst>
              <a:ext uri="{FF2B5EF4-FFF2-40B4-BE49-F238E27FC236}">
                <a16:creationId xmlns:a16="http://schemas.microsoft.com/office/drawing/2014/main" id="{61425F10-A3C7-4B09-990A-45CE74DC8C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59391" y="-198198"/>
            <a:ext cx="4686300" cy="1821583"/>
          </a:xfrm>
          <a:prstGeom prst="rect">
            <a:avLst/>
          </a:prstGeom>
        </p:spPr>
      </p:pic>
      <p:pic>
        <p:nvPicPr>
          <p:cNvPr id="4" name="图片 3" descr="图片包含 游戏机, 烟花&#10;&#10;描述已自动生成">
            <a:extLst>
              <a:ext uri="{FF2B5EF4-FFF2-40B4-BE49-F238E27FC236}">
                <a16:creationId xmlns:a16="http://schemas.microsoft.com/office/drawing/2014/main" id="{6639B817-4237-43C3-90C5-94230A5F451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059629" y="-135114"/>
            <a:ext cx="4686300" cy="1821583"/>
          </a:xfrm>
          <a:prstGeom prst="rect">
            <a:avLst/>
          </a:prstGeom>
        </p:spPr>
      </p:pic>
      <p:pic>
        <p:nvPicPr>
          <p:cNvPr id="5" name="图片 4" descr="图片包含 室内, 橙子, 桌子&#10;&#10;描述已自动生成">
            <a:extLst>
              <a:ext uri="{FF2B5EF4-FFF2-40B4-BE49-F238E27FC236}">
                <a16:creationId xmlns:a16="http://schemas.microsoft.com/office/drawing/2014/main" id="{897835FC-3E28-4F7B-8340-7BE6517A0D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926238"/>
            <a:ext cx="12192000" cy="931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3473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825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EAE2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9F3E60-1098-4A47-9D31-3105DE3DF4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BF8B93E-8B62-4083-BF58-E54A4B0961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205E847-DDD1-45EB-B3CF-F12240586D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0B1D9-D316-4AED-9AF5-90C3DEA79B91}" type="datetimeFigureOut">
              <a:rPr lang="zh-CN" altLang="en-US" smtClean="0"/>
              <a:t>2022/1/23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50802F-229C-43F7-9371-0E83CA5733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1777FF1-0388-4AC2-B0E8-9CB5E9F69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95003-DAB5-49A6-88CA-CD5DED135F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592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EAE2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AC1953-5329-4042-94BE-EE9E1523E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A224670-B41A-4517-A992-9547BE187F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D1888E2-D7A5-4FB7-A090-3EBA06684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0B1D9-D316-4AED-9AF5-90C3DEA79B91}" type="datetimeFigureOut">
              <a:rPr lang="zh-CN" altLang="en-US" smtClean="0"/>
              <a:t>2022/1/23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6B5C184-CF26-42A5-8A89-EFF125570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2DA6B1-BAAE-4C62-B980-3B4799755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95003-DAB5-49A6-88CA-CD5DED135F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050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EAE2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F952A32-2BAB-4A6F-A087-FB78180611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9AA5C06-96A0-4BE5-ABC0-DE9A62C94F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4584B78-A75B-40E9-8473-FB769B07B1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A17AE59-232C-4803-B875-6BCBDE42ED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0B1D9-D316-4AED-9AF5-90C3DEA79B91}" type="datetimeFigureOut">
              <a:rPr lang="zh-CN" altLang="en-US" smtClean="0"/>
              <a:t>2022/1/23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E1E0C9D-F129-4223-8F38-4562B49EE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E2FA68A-2EEA-42FF-A259-60F4F2380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95003-DAB5-49A6-88CA-CD5DED135F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1288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EAE2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98A749E-F872-4121-8414-13463351A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D05CB9E-DD2D-458C-AD18-31694F1CA6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0BAC231-1A7B-4A1C-A521-DCBBC44511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190188A-C61A-4848-B781-E779A257CE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110CB20-A6FA-4514-B985-90A0A65216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1280EDF-DF72-4F84-A5BD-227D7A3CA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0B1D9-D316-4AED-9AF5-90C3DEA79B91}" type="datetimeFigureOut">
              <a:rPr lang="zh-CN" altLang="en-US" smtClean="0"/>
              <a:t>2022/1/23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32AE8F2-57F3-4ABE-B2B6-70E3B696B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33BA29C-20D6-4A60-9438-8649F55C5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95003-DAB5-49A6-88CA-CD5DED135F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61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EAE2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912965-A709-4B8F-9032-3DB4FF965C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9CB5753-3274-4699-BE04-5F8522AFA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0B1D9-D316-4AED-9AF5-90C3DEA79B91}" type="datetimeFigureOut">
              <a:rPr lang="zh-CN" altLang="en-US" smtClean="0"/>
              <a:t>2022/1/23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A011B09-FCF6-4DCE-B556-35A544F1F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F1BFAF1-0A0A-4448-80EA-9CF5369A0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95003-DAB5-49A6-88CA-CD5DED135F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086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EAE2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F27C828-E22B-4DAB-80B8-B5C65FA21C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0B1D9-D316-4AED-9AF5-90C3DEA79B91}" type="datetimeFigureOut">
              <a:rPr lang="zh-CN" altLang="en-US" smtClean="0"/>
              <a:t>2022/1/23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32C1DAE-7CAA-483A-9AD0-B0BC4420A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02F13DB-3060-4A42-BEBD-D5C409B33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95003-DAB5-49A6-88CA-CD5DED135F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5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rgbClr val="EAE2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2D6FD9-F0A3-4FC6-86FB-06A3196DF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D7BDBF1-AD3D-4C2A-B085-48F1E8F9F6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78D2211-563E-4C89-BD6B-F43D95511B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88B8C32-EB1D-433F-93B1-660EC43B9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0B1D9-D316-4AED-9AF5-90C3DEA79B91}" type="datetimeFigureOut">
              <a:rPr lang="zh-CN" altLang="en-US" smtClean="0"/>
              <a:t>2022/1/23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EA3352D-3E99-4007-8EC3-C8BA66396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6A70841-2396-44F8-B21A-DCB724904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95003-DAB5-49A6-88CA-CD5DED135F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135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rgbClr val="EAE2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F9B81F-2059-4792-BE44-D97809C911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C1701F8E-DC48-487E-81D6-D84EA308BD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CC59E0B-6B44-4F18-AA10-0AC24D2BA1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DB4FF6E-9C47-4562-94A2-0733591516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0B1D9-D316-4AED-9AF5-90C3DEA79B91}" type="datetimeFigureOut">
              <a:rPr lang="zh-CN" altLang="en-US" smtClean="0"/>
              <a:t>2022/1/23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B480648-9FC2-45C6-97C8-48CAC3F4A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A48AB14-4D8E-4B78-B6A7-5D3EECE949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95003-DAB5-49A6-88CA-CD5DED135F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147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69AE86B-6649-48BA-B7C1-D6A1E73BC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4035C3A-F509-4DB8-80F8-495B13C817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3B4CBC7-8F3D-4B5A-BF38-4884AC536D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F0B1D9-D316-4AED-9AF5-90C3DEA79B91}" type="datetimeFigureOut">
              <a:rPr lang="zh-CN" altLang="en-US" smtClean="0"/>
              <a:t>2022/1/23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2B2C5BF-BF87-45A6-835E-30B671D3AC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4F7E6D3-423A-40F7-AAF4-1A21B2A3EF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E95003-DAB5-49A6-88CA-CD5DED135F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025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92" userDrawn="1">
          <p15:clr>
            <a:srgbClr val="F26B43"/>
          </p15:clr>
        </p15:guide>
        <p15:guide id="2" pos="7488" userDrawn="1">
          <p15:clr>
            <a:srgbClr val="F26B43"/>
          </p15:clr>
        </p15:guide>
        <p15:guide id="3" orient="horz" pos="432" userDrawn="1">
          <p15:clr>
            <a:srgbClr val="F26B43"/>
          </p15:clr>
        </p15:guide>
        <p15:guide id="4" orient="horz" pos="472" userDrawn="1">
          <p15:clr>
            <a:srgbClr val="F26B43"/>
          </p15:clr>
        </p15:guide>
        <p15:guide id="5" orient="horz" pos="4104" userDrawn="1">
          <p15:clr>
            <a:srgbClr val="F26B43"/>
          </p15:clr>
        </p15:guide>
        <p15:guide id="6" orient="horz" pos="405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0.xml"/><Relationship Id="rId13" Type="http://schemas.openxmlformats.org/officeDocument/2006/relationships/chart" Target="../charts/chart15.xml"/><Relationship Id="rId3" Type="http://schemas.openxmlformats.org/officeDocument/2006/relationships/chart" Target="../charts/chart5.xml"/><Relationship Id="rId7" Type="http://schemas.openxmlformats.org/officeDocument/2006/relationships/chart" Target="../charts/chart9.xml"/><Relationship Id="rId12" Type="http://schemas.openxmlformats.org/officeDocument/2006/relationships/chart" Target="../charts/chart14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8.xml"/><Relationship Id="rId11" Type="http://schemas.openxmlformats.org/officeDocument/2006/relationships/chart" Target="../charts/chart13.xml"/><Relationship Id="rId5" Type="http://schemas.openxmlformats.org/officeDocument/2006/relationships/chart" Target="../charts/chart7.xml"/><Relationship Id="rId10" Type="http://schemas.openxmlformats.org/officeDocument/2006/relationships/chart" Target="../charts/chart12.xml"/><Relationship Id="rId4" Type="http://schemas.openxmlformats.org/officeDocument/2006/relationships/chart" Target="../charts/chart6.xml"/><Relationship Id="rId9" Type="http://schemas.openxmlformats.org/officeDocument/2006/relationships/chart" Target="../charts/chart11.xml"/><Relationship Id="rId14" Type="http://schemas.openxmlformats.org/officeDocument/2006/relationships/chart" Target="../charts/chart1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24.png"/><Relationship Id="rId10" Type="http://schemas.openxmlformats.org/officeDocument/2006/relationships/image" Target="../media/image28.svg"/><Relationship Id="rId4" Type="http://schemas.openxmlformats.org/officeDocument/2006/relationships/image" Target="../media/image23.svg"/><Relationship Id="rId9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3.jpeg"/><Relationship Id="rId4" Type="http://schemas.openxmlformats.org/officeDocument/2006/relationships/image" Target="../media/image3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tags" Target="../tags/tag16.xml"/><Relationship Id="rId18" Type="http://schemas.openxmlformats.org/officeDocument/2006/relationships/image" Target="../media/image7.png"/><Relationship Id="rId3" Type="http://schemas.openxmlformats.org/officeDocument/2006/relationships/tags" Target="../tags/tag6.xml"/><Relationship Id="rId21" Type="http://schemas.openxmlformats.org/officeDocument/2006/relationships/image" Target="../media/image10.svg"/><Relationship Id="rId7" Type="http://schemas.openxmlformats.org/officeDocument/2006/relationships/tags" Target="../tags/tag10.xml"/><Relationship Id="rId12" Type="http://schemas.openxmlformats.org/officeDocument/2006/relationships/tags" Target="../tags/tag15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6" Type="http://schemas.openxmlformats.org/officeDocument/2006/relationships/tags" Target="../tags/tag19.xml"/><Relationship Id="rId20" Type="http://schemas.openxmlformats.org/officeDocument/2006/relationships/image" Target="../media/image9.png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tags" Target="../tags/tag14.xml"/><Relationship Id="rId5" Type="http://schemas.openxmlformats.org/officeDocument/2006/relationships/tags" Target="../tags/tag8.xml"/><Relationship Id="rId15" Type="http://schemas.openxmlformats.org/officeDocument/2006/relationships/tags" Target="../tags/tag18.xml"/><Relationship Id="rId10" Type="http://schemas.openxmlformats.org/officeDocument/2006/relationships/tags" Target="../tags/tag13.xml"/><Relationship Id="rId19" Type="http://schemas.openxmlformats.org/officeDocument/2006/relationships/image" Target="../media/image8.png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tags" Target="../tags/tag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.xml"/><Relationship Id="rId3" Type="http://schemas.openxmlformats.org/officeDocument/2006/relationships/image" Target="../media/image12.png"/><Relationship Id="rId7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E9A325F0-CA0E-4961-9431-0F6E63B6518B}"/>
              </a:ext>
            </a:extLst>
          </p:cNvPr>
          <p:cNvSpPr/>
          <p:nvPr/>
        </p:nvSpPr>
        <p:spPr>
          <a:xfrm>
            <a:off x="387552" y="307694"/>
            <a:ext cx="11396461" cy="6224647"/>
          </a:xfrm>
          <a:prstGeom prst="roundRect">
            <a:avLst>
              <a:gd name="adj" fmla="val 3771"/>
            </a:avLst>
          </a:prstGeom>
          <a:solidFill>
            <a:srgbClr val="BD423A"/>
          </a:solidFill>
          <a:ln w="38100" cmpd="sng">
            <a:solidFill>
              <a:srgbClr val="1A1A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西拙楷2.0" panose="00000500000000000000" pitchFamily="2" charset="-122"/>
              <a:ea typeface="江西拙楷2.0" panose="00000500000000000000" pitchFamily="2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122D79C6-B012-40B8-B405-69D5F230F867}"/>
              </a:ext>
            </a:extLst>
          </p:cNvPr>
          <p:cNvGrpSpPr/>
          <p:nvPr/>
        </p:nvGrpSpPr>
        <p:grpSpPr>
          <a:xfrm>
            <a:off x="-651038" y="-757101"/>
            <a:ext cx="13281234" cy="8372202"/>
            <a:chOff x="-651038" y="-757101"/>
            <a:chExt cx="13281234" cy="8372202"/>
          </a:xfrm>
        </p:grpSpPr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6A9086AC-4B46-494C-B732-C7C6A8BD804E}"/>
                </a:ext>
              </a:extLst>
            </p:cNvPr>
            <p:cNvSpPr/>
            <p:nvPr/>
          </p:nvSpPr>
          <p:spPr>
            <a:xfrm>
              <a:off x="5658336" y="0"/>
              <a:ext cx="658778" cy="6858000"/>
            </a:xfrm>
            <a:custGeom>
              <a:avLst/>
              <a:gdLst>
                <a:gd name="connsiteX0" fmla="*/ 329389 w 658778"/>
                <a:gd name="connsiteY0" fmla="*/ 3526416 h 6858000"/>
                <a:gd name="connsiteX1" fmla="*/ 640579 w 658778"/>
                <a:gd name="connsiteY1" fmla="*/ 6858000 h 6858000"/>
                <a:gd name="connsiteX2" fmla="*/ 18199 w 658778"/>
                <a:gd name="connsiteY2" fmla="*/ 6858000 h 6858000"/>
                <a:gd name="connsiteX3" fmla="*/ 0 w 658778"/>
                <a:gd name="connsiteY3" fmla="*/ 0 h 6858000"/>
                <a:gd name="connsiteX4" fmla="*/ 658778 w 658778"/>
                <a:gd name="connsiteY4" fmla="*/ 0 h 6858000"/>
                <a:gd name="connsiteX5" fmla="*/ 329389 w 658778"/>
                <a:gd name="connsiteY5" fmla="*/ 3526416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8778" h="6858000">
                  <a:moveTo>
                    <a:pt x="329389" y="3526416"/>
                  </a:moveTo>
                  <a:lnTo>
                    <a:pt x="640579" y="6858000"/>
                  </a:lnTo>
                  <a:lnTo>
                    <a:pt x="18199" y="6858000"/>
                  </a:lnTo>
                  <a:close/>
                  <a:moveTo>
                    <a:pt x="0" y="0"/>
                  </a:moveTo>
                  <a:lnTo>
                    <a:pt x="658778" y="0"/>
                  </a:lnTo>
                  <a:lnTo>
                    <a:pt x="329389" y="3526416"/>
                  </a:lnTo>
                  <a:close/>
                </a:path>
              </a:pathLst>
            </a:custGeom>
            <a:solidFill>
              <a:srgbClr val="EAE5E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892024B2-5FF3-441B-B03D-C644E8095EE3}"/>
                </a:ext>
              </a:extLst>
            </p:cNvPr>
            <p:cNvSpPr/>
            <p:nvPr/>
          </p:nvSpPr>
          <p:spPr>
            <a:xfrm rot="16200000">
              <a:off x="5516483" y="-2569584"/>
              <a:ext cx="1159035" cy="12192000"/>
            </a:xfrm>
            <a:custGeom>
              <a:avLst/>
              <a:gdLst>
                <a:gd name="connsiteX0" fmla="*/ 1138808 w 1159035"/>
                <a:gd name="connsiteY0" fmla="*/ 0 h 12192000"/>
                <a:gd name="connsiteX1" fmla="*/ 579518 w 1159035"/>
                <a:gd name="connsiteY1" fmla="*/ 5987724 h 12192000"/>
                <a:gd name="connsiteX2" fmla="*/ 20227 w 1159035"/>
                <a:gd name="connsiteY2" fmla="*/ 0 h 12192000"/>
                <a:gd name="connsiteX3" fmla="*/ 1159035 w 1159035"/>
                <a:gd name="connsiteY3" fmla="*/ 12192000 h 12192000"/>
                <a:gd name="connsiteX4" fmla="*/ 0 w 1159035"/>
                <a:gd name="connsiteY4" fmla="*/ 12192000 h 12192000"/>
                <a:gd name="connsiteX5" fmla="*/ 579518 w 1159035"/>
                <a:gd name="connsiteY5" fmla="*/ 5987724 h 1219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9035" h="12192000">
                  <a:moveTo>
                    <a:pt x="1138808" y="0"/>
                  </a:moveTo>
                  <a:lnTo>
                    <a:pt x="579518" y="5987724"/>
                  </a:lnTo>
                  <a:lnTo>
                    <a:pt x="20227" y="0"/>
                  </a:lnTo>
                  <a:close/>
                  <a:moveTo>
                    <a:pt x="1159035" y="12192000"/>
                  </a:moveTo>
                  <a:lnTo>
                    <a:pt x="0" y="12192000"/>
                  </a:lnTo>
                  <a:lnTo>
                    <a:pt x="579518" y="5987724"/>
                  </a:lnTo>
                  <a:close/>
                </a:path>
              </a:pathLst>
            </a:custGeom>
            <a:solidFill>
              <a:srgbClr val="EAE5E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82F68BF6-669D-4C61-95AD-023A67448291}"/>
                </a:ext>
              </a:extLst>
            </p:cNvPr>
            <p:cNvSpPr/>
            <p:nvPr/>
          </p:nvSpPr>
          <p:spPr>
            <a:xfrm rot="14400542">
              <a:off x="5373113" y="-3110901"/>
              <a:ext cx="1232994" cy="13281172"/>
            </a:xfrm>
            <a:custGeom>
              <a:avLst/>
              <a:gdLst>
                <a:gd name="connsiteX0" fmla="*/ 620272 w 1232994"/>
                <a:gd name="connsiteY0" fmla="*/ 6640586 h 13281172"/>
                <a:gd name="connsiteX1" fmla="*/ 84441 w 1232994"/>
                <a:gd name="connsiteY1" fmla="*/ 904021 h 13281172"/>
                <a:gd name="connsiteX2" fmla="*/ 606188 w 1232994"/>
                <a:gd name="connsiteY2" fmla="*/ 0 h 13281172"/>
                <a:gd name="connsiteX3" fmla="*/ 1092971 w 1232994"/>
                <a:gd name="connsiteY3" fmla="*/ 0 h 13281172"/>
                <a:gd name="connsiteX4" fmla="*/ 1232994 w 1232994"/>
                <a:gd name="connsiteY4" fmla="*/ 80814 h 13281172"/>
                <a:gd name="connsiteX5" fmla="*/ 1187437 w 1232994"/>
                <a:gd name="connsiteY5" fmla="*/ 12712627 h 13281172"/>
                <a:gd name="connsiteX6" fmla="*/ 859307 w 1232994"/>
                <a:gd name="connsiteY6" fmla="*/ 13281172 h 13281172"/>
                <a:gd name="connsiteX7" fmla="*/ 0 w 1232994"/>
                <a:gd name="connsiteY7" fmla="*/ 13281172 h 13281172"/>
                <a:gd name="connsiteX8" fmla="*/ 620272 w 1232994"/>
                <a:gd name="connsiteY8" fmla="*/ 6640586 h 13281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2994" h="13281172">
                  <a:moveTo>
                    <a:pt x="620272" y="6640586"/>
                  </a:moveTo>
                  <a:lnTo>
                    <a:pt x="84441" y="904021"/>
                  </a:lnTo>
                  <a:lnTo>
                    <a:pt x="606188" y="0"/>
                  </a:lnTo>
                  <a:lnTo>
                    <a:pt x="1092971" y="0"/>
                  </a:lnTo>
                  <a:lnTo>
                    <a:pt x="1232994" y="80814"/>
                  </a:lnTo>
                  <a:close/>
                  <a:moveTo>
                    <a:pt x="1187437" y="12712627"/>
                  </a:moveTo>
                  <a:lnTo>
                    <a:pt x="859307" y="13281172"/>
                  </a:lnTo>
                  <a:lnTo>
                    <a:pt x="0" y="13281172"/>
                  </a:lnTo>
                  <a:lnTo>
                    <a:pt x="620272" y="6640586"/>
                  </a:lnTo>
                  <a:close/>
                </a:path>
              </a:pathLst>
            </a:custGeom>
            <a:solidFill>
              <a:srgbClr val="EAE5E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9DA0822E-3396-4157-AA3E-51EDE17BF6C7}"/>
                </a:ext>
              </a:extLst>
            </p:cNvPr>
            <p:cNvSpPr/>
            <p:nvPr/>
          </p:nvSpPr>
          <p:spPr>
            <a:xfrm rot="12601083">
              <a:off x="5665830" y="-757101"/>
              <a:ext cx="782015" cy="8372202"/>
            </a:xfrm>
            <a:custGeom>
              <a:avLst/>
              <a:gdLst>
                <a:gd name="connsiteX0" fmla="*/ 402116 w 782015"/>
                <a:gd name="connsiteY0" fmla="*/ 4067176 h 8372202"/>
                <a:gd name="connsiteX1" fmla="*/ 61120 w 782015"/>
                <a:gd name="connsiteY1" fmla="*/ 416511 h 8372202"/>
                <a:gd name="connsiteX2" fmla="*/ 782015 w 782015"/>
                <a:gd name="connsiteY2" fmla="*/ 0 h 8372202"/>
                <a:gd name="connsiteX3" fmla="*/ 0 w 782015"/>
                <a:gd name="connsiteY3" fmla="*/ 8372202 h 8372202"/>
                <a:gd name="connsiteX4" fmla="*/ 402116 w 782015"/>
                <a:gd name="connsiteY4" fmla="*/ 4067176 h 8372202"/>
                <a:gd name="connsiteX5" fmla="*/ 763051 w 782015"/>
                <a:gd name="connsiteY5" fmla="*/ 7931333 h 8372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2015" h="8372202">
                  <a:moveTo>
                    <a:pt x="402116" y="4067176"/>
                  </a:moveTo>
                  <a:lnTo>
                    <a:pt x="61120" y="416511"/>
                  </a:lnTo>
                  <a:lnTo>
                    <a:pt x="782015" y="0"/>
                  </a:lnTo>
                  <a:close/>
                  <a:moveTo>
                    <a:pt x="0" y="8372202"/>
                  </a:moveTo>
                  <a:lnTo>
                    <a:pt x="402116" y="4067176"/>
                  </a:lnTo>
                  <a:lnTo>
                    <a:pt x="763051" y="7931333"/>
                  </a:lnTo>
                  <a:close/>
                </a:path>
              </a:pathLst>
            </a:custGeom>
            <a:solidFill>
              <a:srgbClr val="EAE5E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F0E36C98-80DA-43AE-A139-A6EE6A74AD2C}"/>
                </a:ext>
              </a:extLst>
            </p:cNvPr>
            <p:cNvSpPr/>
            <p:nvPr/>
          </p:nvSpPr>
          <p:spPr>
            <a:xfrm rot="9002165">
              <a:off x="5528004" y="-754298"/>
              <a:ext cx="781491" cy="8366597"/>
            </a:xfrm>
            <a:custGeom>
              <a:avLst/>
              <a:gdLst>
                <a:gd name="connsiteX0" fmla="*/ 379644 w 781491"/>
                <a:gd name="connsiteY0" fmla="*/ 4064453 h 8366597"/>
                <a:gd name="connsiteX1" fmla="*/ 0 w 781491"/>
                <a:gd name="connsiteY1" fmla="*/ 0 h 8366597"/>
                <a:gd name="connsiteX2" fmla="*/ 720491 w 781491"/>
                <a:gd name="connsiteY2" fmla="*/ 415371 h 8366597"/>
                <a:gd name="connsiteX3" fmla="*/ 18865 w 781491"/>
                <a:gd name="connsiteY3" fmla="*/ 7926935 h 8366597"/>
                <a:gd name="connsiteX4" fmla="*/ 379644 w 781491"/>
                <a:gd name="connsiteY4" fmla="*/ 4064453 h 8366597"/>
                <a:gd name="connsiteX5" fmla="*/ 781491 w 781491"/>
                <a:gd name="connsiteY5" fmla="*/ 8366597 h 8366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1491" h="8366597">
                  <a:moveTo>
                    <a:pt x="379644" y="4064453"/>
                  </a:moveTo>
                  <a:lnTo>
                    <a:pt x="0" y="0"/>
                  </a:lnTo>
                  <a:lnTo>
                    <a:pt x="720491" y="415371"/>
                  </a:lnTo>
                  <a:close/>
                  <a:moveTo>
                    <a:pt x="18865" y="7926935"/>
                  </a:moveTo>
                  <a:lnTo>
                    <a:pt x="379644" y="4064453"/>
                  </a:lnTo>
                  <a:lnTo>
                    <a:pt x="781491" y="8366597"/>
                  </a:lnTo>
                  <a:close/>
                </a:path>
              </a:pathLst>
            </a:custGeom>
            <a:solidFill>
              <a:srgbClr val="EAE5E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05EA4BEC-8202-48BF-9BA3-7275A215104B}"/>
                </a:ext>
              </a:extLst>
            </p:cNvPr>
            <p:cNvSpPr/>
            <p:nvPr/>
          </p:nvSpPr>
          <p:spPr>
            <a:xfrm rot="7202707">
              <a:off x="5372917" y="-3117322"/>
              <a:ext cx="1233261" cy="13281172"/>
            </a:xfrm>
            <a:custGeom>
              <a:avLst/>
              <a:gdLst>
                <a:gd name="connsiteX0" fmla="*/ 620272 w 1233261"/>
                <a:gd name="connsiteY0" fmla="*/ 6640586 h 13281172"/>
                <a:gd name="connsiteX1" fmla="*/ 0 w 1233261"/>
                <a:gd name="connsiteY1" fmla="*/ 0 h 13281172"/>
                <a:gd name="connsiteX2" fmla="*/ 628085 w 1233261"/>
                <a:gd name="connsiteY2" fmla="*/ 0 h 13281172"/>
                <a:gd name="connsiteX3" fmla="*/ 1155389 w 1233261"/>
                <a:gd name="connsiteY3" fmla="*/ 911658 h 13281172"/>
                <a:gd name="connsiteX4" fmla="*/ 387383 w 1233261"/>
                <a:gd name="connsiteY4" fmla="*/ 13281172 h 13281172"/>
                <a:gd name="connsiteX5" fmla="*/ 187270 w 1233261"/>
                <a:gd name="connsiteY5" fmla="*/ 12935194 h 13281172"/>
                <a:gd name="connsiteX6" fmla="*/ 53861 w 1233261"/>
                <a:gd name="connsiteY6" fmla="*/ 12704543 h 13281172"/>
                <a:gd name="connsiteX7" fmla="*/ 620272 w 1233261"/>
                <a:gd name="connsiteY7" fmla="*/ 6640586 h 13281172"/>
                <a:gd name="connsiteX8" fmla="*/ 1233261 w 1233261"/>
                <a:gd name="connsiteY8" fmla="*/ 13203208 h 13281172"/>
                <a:gd name="connsiteX9" fmla="*/ 1098469 w 1233261"/>
                <a:gd name="connsiteY9" fmla="*/ 13281172 h 13281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33261" h="13281172">
                  <a:moveTo>
                    <a:pt x="620272" y="6640586"/>
                  </a:moveTo>
                  <a:lnTo>
                    <a:pt x="0" y="0"/>
                  </a:lnTo>
                  <a:lnTo>
                    <a:pt x="628085" y="0"/>
                  </a:lnTo>
                  <a:lnTo>
                    <a:pt x="1155389" y="911658"/>
                  </a:lnTo>
                  <a:close/>
                  <a:moveTo>
                    <a:pt x="387383" y="13281172"/>
                  </a:moveTo>
                  <a:lnTo>
                    <a:pt x="187270" y="12935194"/>
                  </a:lnTo>
                  <a:lnTo>
                    <a:pt x="53861" y="12704543"/>
                  </a:lnTo>
                  <a:lnTo>
                    <a:pt x="620272" y="6640586"/>
                  </a:lnTo>
                  <a:lnTo>
                    <a:pt x="1233261" y="13203208"/>
                  </a:lnTo>
                  <a:lnTo>
                    <a:pt x="1098469" y="13281172"/>
                  </a:lnTo>
                  <a:close/>
                </a:path>
              </a:pathLst>
            </a:custGeom>
            <a:solidFill>
              <a:srgbClr val="EAE5E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9431204F-6CEE-4EFE-BC51-FCD669257AD9}"/>
              </a:ext>
            </a:extLst>
          </p:cNvPr>
          <p:cNvGrpSpPr/>
          <p:nvPr/>
        </p:nvGrpSpPr>
        <p:grpSpPr>
          <a:xfrm>
            <a:off x="9433560" y="203056"/>
            <a:ext cx="2573910" cy="2467609"/>
            <a:chOff x="9376410" y="203056"/>
            <a:chExt cx="2573910" cy="2467609"/>
          </a:xfrm>
        </p:grpSpPr>
        <p:grpSp>
          <p:nvGrpSpPr>
            <p:cNvPr id="289" name="组合 288">
              <a:extLst>
                <a:ext uri="{FF2B5EF4-FFF2-40B4-BE49-F238E27FC236}">
                  <a16:creationId xmlns:a16="http://schemas.microsoft.com/office/drawing/2014/main" id="{FEF2F1D5-D2CE-478B-9B58-3B22E1CFFA18}"/>
                </a:ext>
              </a:extLst>
            </p:cNvPr>
            <p:cNvGrpSpPr/>
            <p:nvPr/>
          </p:nvGrpSpPr>
          <p:grpSpPr>
            <a:xfrm>
              <a:off x="9376410" y="203056"/>
              <a:ext cx="2573910" cy="2467609"/>
              <a:chOff x="9376410" y="214631"/>
              <a:chExt cx="2573910" cy="2467609"/>
            </a:xfrm>
          </p:grpSpPr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472B6B7B-3EDB-4103-8296-99344369D2A1}"/>
                  </a:ext>
                </a:extLst>
              </p:cNvPr>
              <p:cNvSpPr/>
              <p:nvPr/>
            </p:nvSpPr>
            <p:spPr>
              <a:xfrm>
                <a:off x="11719560" y="2453640"/>
                <a:ext cx="210185" cy="228600"/>
              </a:xfrm>
              <a:custGeom>
                <a:avLst/>
                <a:gdLst>
                  <a:gd name="connsiteX0" fmla="*/ 223520 w 223520"/>
                  <a:gd name="connsiteY0" fmla="*/ 208280 h 228600"/>
                  <a:gd name="connsiteX1" fmla="*/ 10160 w 223520"/>
                  <a:gd name="connsiteY1" fmla="*/ 228600 h 228600"/>
                  <a:gd name="connsiteX2" fmla="*/ 0 w 223520"/>
                  <a:gd name="connsiteY2" fmla="*/ 0 h 228600"/>
                  <a:gd name="connsiteX3" fmla="*/ 20320 w 223520"/>
                  <a:gd name="connsiteY3" fmla="*/ 0 h 228600"/>
                  <a:gd name="connsiteX4" fmla="*/ 223520 w 223520"/>
                  <a:gd name="connsiteY4" fmla="*/ 208280 h 228600"/>
                  <a:gd name="connsiteX0" fmla="*/ 244475 w 244475"/>
                  <a:gd name="connsiteY0" fmla="*/ 242570 h 242570"/>
                  <a:gd name="connsiteX1" fmla="*/ 10160 w 244475"/>
                  <a:gd name="connsiteY1" fmla="*/ 228600 h 242570"/>
                  <a:gd name="connsiteX2" fmla="*/ 0 w 244475"/>
                  <a:gd name="connsiteY2" fmla="*/ 0 h 242570"/>
                  <a:gd name="connsiteX3" fmla="*/ 20320 w 244475"/>
                  <a:gd name="connsiteY3" fmla="*/ 0 h 242570"/>
                  <a:gd name="connsiteX4" fmla="*/ 244475 w 244475"/>
                  <a:gd name="connsiteY4" fmla="*/ 242570 h 242570"/>
                  <a:gd name="connsiteX0" fmla="*/ 225425 w 225425"/>
                  <a:gd name="connsiteY0" fmla="*/ 234950 h 234950"/>
                  <a:gd name="connsiteX1" fmla="*/ 10160 w 225425"/>
                  <a:gd name="connsiteY1" fmla="*/ 228600 h 234950"/>
                  <a:gd name="connsiteX2" fmla="*/ 0 w 225425"/>
                  <a:gd name="connsiteY2" fmla="*/ 0 h 234950"/>
                  <a:gd name="connsiteX3" fmla="*/ 20320 w 225425"/>
                  <a:gd name="connsiteY3" fmla="*/ 0 h 234950"/>
                  <a:gd name="connsiteX4" fmla="*/ 225425 w 225425"/>
                  <a:gd name="connsiteY4" fmla="*/ 234950 h 234950"/>
                  <a:gd name="connsiteX0" fmla="*/ 210185 w 210185"/>
                  <a:gd name="connsiteY0" fmla="*/ 227330 h 228600"/>
                  <a:gd name="connsiteX1" fmla="*/ 10160 w 210185"/>
                  <a:gd name="connsiteY1" fmla="*/ 228600 h 228600"/>
                  <a:gd name="connsiteX2" fmla="*/ 0 w 210185"/>
                  <a:gd name="connsiteY2" fmla="*/ 0 h 228600"/>
                  <a:gd name="connsiteX3" fmla="*/ 20320 w 210185"/>
                  <a:gd name="connsiteY3" fmla="*/ 0 h 228600"/>
                  <a:gd name="connsiteX4" fmla="*/ 210185 w 210185"/>
                  <a:gd name="connsiteY4" fmla="*/ 22733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0185" h="228600">
                    <a:moveTo>
                      <a:pt x="210185" y="227330"/>
                    </a:moveTo>
                    <a:lnTo>
                      <a:pt x="10160" y="228600"/>
                    </a:lnTo>
                    <a:lnTo>
                      <a:pt x="0" y="0"/>
                    </a:lnTo>
                    <a:lnTo>
                      <a:pt x="20320" y="0"/>
                    </a:lnTo>
                    <a:lnTo>
                      <a:pt x="210185" y="227330"/>
                    </a:lnTo>
                    <a:close/>
                  </a:path>
                </a:pathLst>
              </a:custGeom>
              <a:solidFill>
                <a:srgbClr val="EAE2D4"/>
              </a:solidFill>
              <a:ln w="38100">
                <a:solidFill>
                  <a:srgbClr val="1A1A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  <p:sp>
            <p:nvSpPr>
              <p:cNvPr id="286" name="平行四边形 285">
                <a:extLst>
                  <a:ext uri="{FF2B5EF4-FFF2-40B4-BE49-F238E27FC236}">
                    <a16:creationId xmlns:a16="http://schemas.microsoft.com/office/drawing/2014/main" id="{CE9E05F5-72CA-4290-A77D-E08C6D63CE46}"/>
                  </a:ext>
                </a:extLst>
              </p:cNvPr>
              <p:cNvSpPr/>
              <p:nvPr/>
            </p:nvSpPr>
            <p:spPr>
              <a:xfrm flipV="1">
                <a:off x="9407826" y="214631"/>
                <a:ext cx="2542494" cy="2440986"/>
              </a:xfrm>
              <a:custGeom>
                <a:avLst/>
                <a:gdLst>
                  <a:gd name="connsiteX0" fmla="*/ 0 w 1126641"/>
                  <a:gd name="connsiteY0" fmla="*/ 1944757 h 1944757"/>
                  <a:gd name="connsiteX1" fmla="*/ 281660 w 1126641"/>
                  <a:gd name="connsiteY1" fmla="*/ 0 h 1944757"/>
                  <a:gd name="connsiteX2" fmla="*/ 1126641 w 1126641"/>
                  <a:gd name="connsiteY2" fmla="*/ 0 h 1944757"/>
                  <a:gd name="connsiteX3" fmla="*/ 844981 w 1126641"/>
                  <a:gd name="connsiteY3" fmla="*/ 1944757 h 1944757"/>
                  <a:gd name="connsiteX4" fmla="*/ 0 w 1126641"/>
                  <a:gd name="connsiteY4" fmla="*/ 1944757 h 1944757"/>
                  <a:gd name="connsiteX0" fmla="*/ 0 w 1243373"/>
                  <a:gd name="connsiteY0" fmla="*/ 1944757 h 1944757"/>
                  <a:gd name="connsiteX1" fmla="*/ 281660 w 1243373"/>
                  <a:gd name="connsiteY1" fmla="*/ 0 h 1944757"/>
                  <a:gd name="connsiteX2" fmla="*/ 1243373 w 1243373"/>
                  <a:gd name="connsiteY2" fmla="*/ 38910 h 1944757"/>
                  <a:gd name="connsiteX3" fmla="*/ 844981 w 1243373"/>
                  <a:gd name="connsiteY3" fmla="*/ 1944757 h 1944757"/>
                  <a:gd name="connsiteX4" fmla="*/ 0 w 1243373"/>
                  <a:gd name="connsiteY4" fmla="*/ 1944757 h 1944757"/>
                  <a:gd name="connsiteX0" fmla="*/ 0 w 1243373"/>
                  <a:gd name="connsiteY0" fmla="*/ 2995344 h 2995344"/>
                  <a:gd name="connsiteX1" fmla="*/ 1234970 w 1243373"/>
                  <a:gd name="connsiteY1" fmla="*/ 0 h 2995344"/>
                  <a:gd name="connsiteX2" fmla="*/ 1243373 w 1243373"/>
                  <a:gd name="connsiteY2" fmla="*/ 1089497 h 2995344"/>
                  <a:gd name="connsiteX3" fmla="*/ 844981 w 1243373"/>
                  <a:gd name="connsiteY3" fmla="*/ 2995344 h 2995344"/>
                  <a:gd name="connsiteX4" fmla="*/ 0 w 1243373"/>
                  <a:gd name="connsiteY4" fmla="*/ 2995344 h 2995344"/>
                  <a:gd name="connsiteX0" fmla="*/ 0 w 1671390"/>
                  <a:gd name="connsiteY0" fmla="*/ 2966161 h 2995344"/>
                  <a:gd name="connsiteX1" fmla="*/ 1662987 w 1671390"/>
                  <a:gd name="connsiteY1" fmla="*/ 0 h 2995344"/>
                  <a:gd name="connsiteX2" fmla="*/ 1671390 w 1671390"/>
                  <a:gd name="connsiteY2" fmla="*/ 1089497 h 2995344"/>
                  <a:gd name="connsiteX3" fmla="*/ 1272998 w 1671390"/>
                  <a:gd name="connsiteY3" fmla="*/ 2995344 h 2995344"/>
                  <a:gd name="connsiteX4" fmla="*/ 0 w 1671390"/>
                  <a:gd name="connsiteY4" fmla="*/ 2966161 h 2995344"/>
                  <a:gd name="connsiteX0" fmla="*/ 0 w 1671390"/>
                  <a:gd name="connsiteY0" fmla="*/ 2966161 h 2970960"/>
                  <a:gd name="connsiteX1" fmla="*/ 1662987 w 1671390"/>
                  <a:gd name="connsiteY1" fmla="*/ 0 h 2970960"/>
                  <a:gd name="connsiteX2" fmla="*/ 1671390 w 1671390"/>
                  <a:gd name="connsiteY2" fmla="*/ 1089497 h 2970960"/>
                  <a:gd name="connsiteX3" fmla="*/ 1193750 w 1671390"/>
                  <a:gd name="connsiteY3" fmla="*/ 2970960 h 2970960"/>
                  <a:gd name="connsiteX4" fmla="*/ 0 w 1671390"/>
                  <a:gd name="connsiteY4" fmla="*/ 2966161 h 2970960"/>
                  <a:gd name="connsiteX0" fmla="*/ 0 w 1671390"/>
                  <a:gd name="connsiteY0" fmla="*/ 2966161 h 2966161"/>
                  <a:gd name="connsiteX1" fmla="*/ 1662987 w 1671390"/>
                  <a:gd name="connsiteY1" fmla="*/ 0 h 2966161"/>
                  <a:gd name="connsiteX2" fmla="*/ 1671390 w 1671390"/>
                  <a:gd name="connsiteY2" fmla="*/ 1089497 h 2966161"/>
                  <a:gd name="connsiteX3" fmla="*/ 888950 w 1671390"/>
                  <a:gd name="connsiteY3" fmla="*/ 2952672 h 2966161"/>
                  <a:gd name="connsiteX4" fmla="*/ 0 w 1671390"/>
                  <a:gd name="connsiteY4" fmla="*/ 2966161 h 2966161"/>
                  <a:gd name="connsiteX0" fmla="*/ 0 w 1671390"/>
                  <a:gd name="connsiteY0" fmla="*/ 2966161 h 2967912"/>
                  <a:gd name="connsiteX1" fmla="*/ 1662987 w 1671390"/>
                  <a:gd name="connsiteY1" fmla="*/ 0 h 2967912"/>
                  <a:gd name="connsiteX2" fmla="*/ 1671390 w 1671390"/>
                  <a:gd name="connsiteY2" fmla="*/ 1089497 h 2967912"/>
                  <a:gd name="connsiteX3" fmla="*/ 868630 w 1671390"/>
                  <a:gd name="connsiteY3" fmla="*/ 2967912 h 2967912"/>
                  <a:gd name="connsiteX4" fmla="*/ 0 w 1671390"/>
                  <a:gd name="connsiteY4" fmla="*/ 2966161 h 2967912"/>
                  <a:gd name="connsiteX0" fmla="*/ 0 w 1681550"/>
                  <a:gd name="connsiteY0" fmla="*/ 2966161 h 2967912"/>
                  <a:gd name="connsiteX1" fmla="*/ 1662987 w 1681550"/>
                  <a:gd name="connsiteY1" fmla="*/ 0 h 2967912"/>
                  <a:gd name="connsiteX2" fmla="*/ 1681550 w 1681550"/>
                  <a:gd name="connsiteY2" fmla="*/ 1226657 h 2967912"/>
                  <a:gd name="connsiteX3" fmla="*/ 868630 w 1681550"/>
                  <a:gd name="connsiteY3" fmla="*/ 2967912 h 2967912"/>
                  <a:gd name="connsiteX4" fmla="*/ 0 w 1681550"/>
                  <a:gd name="connsiteY4" fmla="*/ 2966161 h 2967912"/>
                  <a:gd name="connsiteX0" fmla="*/ 0 w 1686134"/>
                  <a:gd name="connsiteY0" fmla="*/ 3200932 h 3202683"/>
                  <a:gd name="connsiteX1" fmla="*/ 1686134 w 1686134"/>
                  <a:gd name="connsiteY1" fmla="*/ 0 h 3202683"/>
                  <a:gd name="connsiteX2" fmla="*/ 1681550 w 1686134"/>
                  <a:gd name="connsiteY2" fmla="*/ 1461428 h 3202683"/>
                  <a:gd name="connsiteX3" fmla="*/ 868630 w 1686134"/>
                  <a:gd name="connsiteY3" fmla="*/ 3202683 h 3202683"/>
                  <a:gd name="connsiteX4" fmla="*/ 0 w 1686134"/>
                  <a:gd name="connsiteY4" fmla="*/ 3200932 h 3202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6134" h="3202683">
                    <a:moveTo>
                      <a:pt x="0" y="3200932"/>
                    </a:moveTo>
                    <a:lnTo>
                      <a:pt x="1686134" y="0"/>
                    </a:lnTo>
                    <a:lnTo>
                      <a:pt x="1681550" y="1461428"/>
                    </a:lnTo>
                    <a:lnTo>
                      <a:pt x="868630" y="3202683"/>
                    </a:lnTo>
                    <a:lnTo>
                      <a:pt x="0" y="3200932"/>
                    </a:lnTo>
                    <a:close/>
                  </a:path>
                </a:pathLst>
              </a:custGeom>
              <a:solidFill>
                <a:srgbClr val="FEC979"/>
              </a:solidFill>
              <a:ln w="38100">
                <a:solidFill>
                  <a:srgbClr val="1A1A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F9E573BD-B6D3-49BE-8FB4-FBA175011EA7}"/>
                  </a:ext>
                </a:extLst>
              </p:cNvPr>
              <p:cNvSpPr/>
              <p:nvPr/>
            </p:nvSpPr>
            <p:spPr>
              <a:xfrm>
                <a:off x="9376410" y="230504"/>
                <a:ext cx="114300" cy="78105"/>
              </a:xfrm>
              <a:custGeom>
                <a:avLst/>
                <a:gdLst>
                  <a:gd name="connsiteX0" fmla="*/ 0 w 118110"/>
                  <a:gd name="connsiteY0" fmla="*/ 0 h 106680"/>
                  <a:gd name="connsiteX1" fmla="*/ 3810 w 118110"/>
                  <a:gd name="connsiteY1" fmla="*/ 106680 h 106680"/>
                  <a:gd name="connsiteX2" fmla="*/ 118110 w 118110"/>
                  <a:gd name="connsiteY2" fmla="*/ 106680 h 106680"/>
                  <a:gd name="connsiteX3" fmla="*/ 0 w 118110"/>
                  <a:gd name="connsiteY3" fmla="*/ 0 h 106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110" h="106680">
                    <a:moveTo>
                      <a:pt x="0" y="0"/>
                    </a:moveTo>
                    <a:lnTo>
                      <a:pt x="3810" y="106680"/>
                    </a:lnTo>
                    <a:lnTo>
                      <a:pt x="118110" y="1066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AE2D4"/>
              </a:solidFill>
              <a:ln w="31750">
                <a:solidFill>
                  <a:srgbClr val="1A1A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</p:grp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8D36D9C1-1200-41BA-AE3D-643E8B8EC2D1}"/>
                </a:ext>
              </a:extLst>
            </p:cNvPr>
            <p:cNvSpPr/>
            <p:nvPr/>
          </p:nvSpPr>
          <p:spPr>
            <a:xfrm>
              <a:off x="9680448" y="299321"/>
              <a:ext cx="2151888" cy="2060448"/>
            </a:xfrm>
            <a:custGeom>
              <a:avLst/>
              <a:gdLst>
                <a:gd name="connsiteX0" fmla="*/ 0 w 2151888"/>
                <a:gd name="connsiteY0" fmla="*/ 0 h 2060448"/>
                <a:gd name="connsiteX1" fmla="*/ 969264 w 2151888"/>
                <a:gd name="connsiteY1" fmla="*/ 6096 h 2060448"/>
                <a:gd name="connsiteX2" fmla="*/ 2151888 w 2151888"/>
                <a:gd name="connsiteY2" fmla="*/ 1286256 h 2060448"/>
                <a:gd name="connsiteX3" fmla="*/ 2151888 w 2151888"/>
                <a:gd name="connsiteY3" fmla="*/ 2060448 h 2060448"/>
                <a:gd name="connsiteX4" fmla="*/ 0 w 2151888"/>
                <a:gd name="connsiteY4" fmla="*/ 0 h 2060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1888" h="2060448">
                  <a:moveTo>
                    <a:pt x="0" y="0"/>
                  </a:moveTo>
                  <a:lnTo>
                    <a:pt x="969264" y="6096"/>
                  </a:lnTo>
                  <a:lnTo>
                    <a:pt x="2151888" y="1286256"/>
                  </a:lnTo>
                  <a:lnTo>
                    <a:pt x="2151888" y="206044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5875">
              <a:solidFill>
                <a:srgbClr val="1A1A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5E2BC9C-FE1B-4B6D-BFBC-DE65A0B63893}"/>
              </a:ext>
            </a:extLst>
          </p:cNvPr>
          <p:cNvGrpSpPr/>
          <p:nvPr/>
        </p:nvGrpSpPr>
        <p:grpSpPr>
          <a:xfrm>
            <a:off x="254419" y="204533"/>
            <a:ext cx="586546" cy="572942"/>
            <a:chOff x="254419" y="216108"/>
            <a:chExt cx="586546" cy="572942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4FFA7D73-A2D8-4E88-9B90-948ECD51EF56}"/>
                </a:ext>
              </a:extLst>
            </p:cNvPr>
            <p:cNvGrpSpPr/>
            <p:nvPr/>
          </p:nvGrpSpPr>
          <p:grpSpPr>
            <a:xfrm>
              <a:off x="254419" y="216108"/>
              <a:ext cx="586546" cy="572942"/>
              <a:chOff x="254419" y="216108"/>
              <a:chExt cx="586546" cy="572942"/>
            </a:xfrm>
          </p:grpSpPr>
          <p:grpSp>
            <p:nvGrpSpPr>
              <p:cNvPr id="300" name="组合 299">
                <a:extLst>
                  <a:ext uri="{FF2B5EF4-FFF2-40B4-BE49-F238E27FC236}">
                    <a16:creationId xmlns:a16="http://schemas.microsoft.com/office/drawing/2014/main" id="{EE5FBE70-B5BE-4E5F-853A-D35E2CDD639B}"/>
                  </a:ext>
                </a:extLst>
              </p:cNvPr>
              <p:cNvGrpSpPr/>
              <p:nvPr/>
            </p:nvGrpSpPr>
            <p:grpSpPr>
              <a:xfrm>
                <a:off x="254419" y="216108"/>
                <a:ext cx="586546" cy="572942"/>
                <a:chOff x="185614" y="201325"/>
                <a:chExt cx="744890" cy="727613"/>
              </a:xfrm>
            </p:grpSpPr>
            <p:sp>
              <p:nvSpPr>
                <p:cNvPr id="298" name="矩形: 圆角 297">
                  <a:extLst>
                    <a:ext uri="{FF2B5EF4-FFF2-40B4-BE49-F238E27FC236}">
                      <a16:creationId xmlns:a16="http://schemas.microsoft.com/office/drawing/2014/main" id="{6DF7906B-F39C-4EB1-A5A0-5C6371A38B39}"/>
                    </a:ext>
                  </a:extLst>
                </p:cNvPr>
                <p:cNvSpPr/>
                <p:nvPr/>
              </p:nvSpPr>
              <p:spPr>
                <a:xfrm>
                  <a:off x="185614" y="201325"/>
                  <a:ext cx="744890" cy="727613"/>
                </a:xfrm>
                <a:prstGeom prst="roundRect">
                  <a:avLst>
                    <a:gd name="adj" fmla="val 23352"/>
                  </a:avLst>
                </a:prstGeom>
                <a:solidFill>
                  <a:srgbClr val="FEC979"/>
                </a:solidFill>
                <a:ln w="38100">
                  <a:solidFill>
                    <a:srgbClr val="1A1A1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江西拙楷2.0" panose="00000500000000000000" pitchFamily="2" charset="-122"/>
                    <a:ea typeface="江西拙楷2.0" panose="00000500000000000000" pitchFamily="2" charset="-122"/>
                  </a:endParaRPr>
                </a:p>
              </p:txBody>
            </p:sp>
            <p:sp>
              <p:nvSpPr>
                <p:cNvPr id="299" name="矩形: 圆角 298">
                  <a:extLst>
                    <a:ext uri="{FF2B5EF4-FFF2-40B4-BE49-F238E27FC236}">
                      <a16:creationId xmlns:a16="http://schemas.microsoft.com/office/drawing/2014/main" id="{1DC7EEE8-60B8-46B4-9506-8CFF621ED589}"/>
                    </a:ext>
                  </a:extLst>
                </p:cNvPr>
                <p:cNvSpPr/>
                <p:nvPr/>
              </p:nvSpPr>
              <p:spPr>
                <a:xfrm>
                  <a:off x="253182" y="266950"/>
                  <a:ext cx="609755" cy="594996"/>
                </a:xfrm>
                <a:prstGeom prst="roundRect">
                  <a:avLst>
                    <a:gd name="adj" fmla="val 23352"/>
                  </a:avLst>
                </a:prstGeom>
                <a:solidFill>
                  <a:srgbClr val="EAE2D4"/>
                </a:solidFill>
                <a:ln w="25400">
                  <a:solidFill>
                    <a:srgbClr val="1A1A1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江西拙楷2.0" panose="00000500000000000000" pitchFamily="2" charset="-122"/>
                    <a:ea typeface="江西拙楷2.0" panose="00000500000000000000" pitchFamily="2" charset="-122"/>
                  </a:endParaRPr>
                </a:p>
              </p:txBody>
            </p:sp>
          </p:grpSp>
          <p:sp>
            <p:nvSpPr>
              <p:cNvPr id="101" name="矩形: 圆角 100">
                <a:extLst>
                  <a:ext uri="{FF2B5EF4-FFF2-40B4-BE49-F238E27FC236}">
                    <a16:creationId xmlns:a16="http://schemas.microsoft.com/office/drawing/2014/main" id="{67C26DA8-7EA5-465A-85FC-E72FCAF346A5}"/>
                  </a:ext>
                </a:extLst>
              </p:cNvPr>
              <p:cNvSpPr/>
              <p:nvPr/>
            </p:nvSpPr>
            <p:spPr>
              <a:xfrm>
                <a:off x="321890" y="281996"/>
                <a:ext cx="452132" cy="441189"/>
              </a:xfrm>
              <a:prstGeom prst="roundRect">
                <a:avLst>
                  <a:gd name="adj" fmla="val 23352"/>
                </a:avLst>
              </a:prstGeom>
              <a:blipFill>
                <a:blip r:embed="rId6"/>
                <a:stretch>
                  <a:fillRect l="-9941" t="-13341" r="-10081" b="-15317"/>
                </a:stretch>
              </a:blip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</p:grpSp>
        <p:sp>
          <p:nvSpPr>
            <p:cNvPr id="322" name="文本框 321">
              <a:extLst>
                <a:ext uri="{FF2B5EF4-FFF2-40B4-BE49-F238E27FC236}">
                  <a16:creationId xmlns:a16="http://schemas.microsoft.com/office/drawing/2014/main" id="{07E36DB3-DF75-4C1C-9EB5-015CC85DFCE7}"/>
                </a:ext>
              </a:extLst>
            </p:cNvPr>
            <p:cNvSpPr txBox="1"/>
            <p:nvPr/>
          </p:nvSpPr>
          <p:spPr>
            <a:xfrm>
              <a:off x="295059" y="249466"/>
              <a:ext cx="505267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dirty="0">
                  <a:latin typeface="江西拙楷2.0" panose="00000500000000000000" pitchFamily="2" charset="-122"/>
                  <a:ea typeface="江西拙楷2.0" panose="00000500000000000000" pitchFamily="2" charset="-122"/>
                </a:rPr>
                <a:t>好</a:t>
              </a: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61A292E5-8E98-40FF-B154-30FDC0175FCC}"/>
              </a:ext>
            </a:extLst>
          </p:cNvPr>
          <p:cNvGrpSpPr/>
          <p:nvPr/>
        </p:nvGrpSpPr>
        <p:grpSpPr>
          <a:xfrm>
            <a:off x="11409874" y="204533"/>
            <a:ext cx="586546" cy="572942"/>
            <a:chOff x="254419" y="216108"/>
            <a:chExt cx="586546" cy="572942"/>
          </a:xfrm>
        </p:grpSpPr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id="{AAC42763-A24E-4F7C-9276-AA11E40B35A8}"/>
                </a:ext>
              </a:extLst>
            </p:cNvPr>
            <p:cNvGrpSpPr/>
            <p:nvPr/>
          </p:nvGrpSpPr>
          <p:grpSpPr>
            <a:xfrm>
              <a:off x="254419" y="216108"/>
              <a:ext cx="586546" cy="572942"/>
              <a:chOff x="254419" y="216108"/>
              <a:chExt cx="586546" cy="572942"/>
            </a:xfrm>
          </p:grpSpPr>
          <p:grpSp>
            <p:nvGrpSpPr>
              <p:cNvPr id="108" name="组合 107">
                <a:extLst>
                  <a:ext uri="{FF2B5EF4-FFF2-40B4-BE49-F238E27FC236}">
                    <a16:creationId xmlns:a16="http://schemas.microsoft.com/office/drawing/2014/main" id="{A96DB43A-F809-494B-92D3-16CFB44E6026}"/>
                  </a:ext>
                </a:extLst>
              </p:cNvPr>
              <p:cNvGrpSpPr/>
              <p:nvPr/>
            </p:nvGrpSpPr>
            <p:grpSpPr>
              <a:xfrm>
                <a:off x="254419" y="216108"/>
                <a:ext cx="586546" cy="572942"/>
                <a:chOff x="185614" y="201325"/>
                <a:chExt cx="744890" cy="727613"/>
              </a:xfrm>
            </p:grpSpPr>
            <p:sp>
              <p:nvSpPr>
                <p:cNvPr id="110" name="矩形: 圆角 109">
                  <a:extLst>
                    <a:ext uri="{FF2B5EF4-FFF2-40B4-BE49-F238E27FC236}">
                      <a16:creationId xmlns:a16="http://schemas.microsoft.com/office/drawing/2014/main" id="{69A05583-B0B9-4311-9E4E-A4395D2E4834}"/>
                    </a:ext>
                  </a:extLst>
                </p:cNvPr>
                <p:cNvSpPr/>
                <p:nvPr/>
              </p:nvSpPr>
              <p:spPr>
                <a:xfrm>
                  <a:off x="185614" y="201325"/>
                  <a:ext cx="744890" cy="727613"/>
                </a:xfrm>
                <a:prstGeom prst="roundRect">
                  <a:avLst>
                    <a:gd name="adj" fmla="val 23352"/>
                  </a:avLst>
                </a:prstGeom>
                <a:solidFill>
                  <a:srgbClr val="FEC979"/>
                </a:solidFill>
                <a:ln w="38100">
                  <a:solidFill>
                    <a:srgbClr val="1A1A1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江西拙楷2.0" panose="00000500000000000000" pitchFamily="2" charset="-122"/>
                    <a:ea typeface="江西拙楷2.0" panose="00000500000000000000" pitchFamily="2" charset="-122"/>
                  </a:endParaRPr>
                </a:p>
              </p:txBody>
            </p:sp>
            <p:sp>
              <p:nvSpPr>
                <p:cNvPr id="111" name="矩形: 圆角 110">
                  <a:extLst>
                    <a:ext uri="{FF2B5EF4-FFF2-40B4-BE49-F238E27FC236}">
                      <a16:creationId xmlns:a16="http://schemas.microsoft.com/office/drawing/2014/main" id="{0E6CDBDC-7AAE-4D00-8CC2-41088A7D5854}"/>
                    </a:ext>
                  </a:extLst>
                </p:cNvPr>
                <p:cNvSpPr/>
                <p:nvPr/>
              </p:nvSpPr>
              <p:spPr>
                <a:xfrm>
                  <a:off x="253182" y="266950"/>
                  <a:ext cx="609755" cy="594996"/>
                </a:xfrm>
                <a:prstGeom prst="roundRect">
                  <a:avLst>
                    <a:gd name="adj" fmla="val 23352"/>
                  </a:avLst>
                </a:prstGeom>
                <a:solidFill>
                  <a:srgbClr val="EAE2D4"/>
                </a:solidFill>
                <a:ln w="25400">
                  <a:solidFill>
                    <a:srgbClr val="1A1A1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江西拙楷2.0" panose="00000500000000000000" pitchFamily="2" charset="-122"/>
                    <a:ea typeface="江西拙楷2.0" panose="00000500000000000000" pitchFamily="2" charset="-122"/>
                  </a:endParaRPr>
                </a:p>
              </p:txBody>
            </p:sp>
          </p:grpSp>
          <p:sp>
            <p:nvSpPr>
              <p:cNvPr id="109" name="矩形: 圆角 108">
                <a:extLst>
                  <a:ext uri="{FF2B5EF4-FFF2-40B4-BE49-F238E27FC236}">
                    <a16:creationId xmlns:a16="http://schemas.microsoft.com/office/drawing/2014/main" id="{BAE9F9FC-3E8C-4F5C-ADC2-F3E15DA37901}"/>
                  </a:ext>
                </a:extLst>
              </p:cNvPr>
              <p:cNvSpPr/>
              <p:nvPr/>
            </p:nvSpPr>
            <p:spPr>
              <a:xfrm>
                <a:off x="321890" y="281996"/>
                <a:ext cx="452132" cy="441189"/>
              </a:xfrm>
              <a:prstGeom prst="roundRect">
                <a:avLst>
                  <a:gd name="adj" fmla="val 23352"/>
                </a:avLst>
              </a:prstGeom>
              <a:blipFill>
                <a:blip r:embed="rId6"/>
                <a:stretch>
                  <a:fillRect l="-9941" t="-13341" r="-10081" b="-15317"/>
                </a:stretch>
              </a:blip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</p:grp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703D8D6A-2DB4-42F6-AD7A-431B1F58B30A}"/>
                </a:ext>
              </a:extLst>
            </p:cNvPr>
            <p:cNvSpPr txBox="1"/>
            <p:nvPr/>
          </p:nvSpPr>
          <p:spPr>
            <a:xfrm>
              <a:off x="295059" y="249466"/>
              <a:ext cx="505267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dirty="0">
                  <a:latin typeface="江西拙楷2.0" panose="00000500000000000000" pitchFamily="2" charset="-122"/>
                  <a:ea typeface="江西拙楷2.0" panose="00000500000000000000" pitchFamily="2" charset="-122"/>
                </a:rPr>
                <a:t>好</a:t>
              </a:r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760E1AEC-86A7-4669-A64B-D6C53EA4E3EA}"/>
              </a:ext>
            </a:extLst>
          </p:cNvPr>
          <p:cNvGrpSpPr/>
          <p:nvPr/>
        </p:nvGrpSpPr>
        <p:grpSpPr>
          <a:xfrm>
            <a:off x="254419" y="6065101"/>
            <a:ext cx="586546" cy="572942"/>
            <a:chOff x="254419" y="216108"/>
            <a:chExt cx="586546" cy="572942"/>
          </a:xfrm>
        </p:grpSpPr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id="{B9A632AF-165B-49AB-9253-C7033EDCC939}"/>
                </a:ext>
              </a:extLst>
            </p:cNvPr>
            <p:cNvGrpSpPr/>
            <p:nvPr/>
          </p:nvGrpSpPr>
          <p:grpSpPr>
            <a:xfrm>
              <a:off x="254419" y="216108"/>
              <a:ext cx="586546" cy="572942"/>
              <a:chOff x="254419" y="216108"/>
              <a:chExt cx="586546" cy="572942"/>
            </a:xfrm>
          </p:grpSpPr>
          <p:grpSp>
            <p:nvGrpSpPr>
              <p:cNvPr id="115" name="组合 114">
                <a:extLst>
                  <a:ext uri="{FF2B5EF4-FFF2-40B4-BE49-F238E27FC236}">
                    <a16:creationId xmlns:a16="http://schemas.microsoft.com/office/drawing/2014/main" id="{07C98C82-E37F-40BE-B77B-A1DEED53DB18}"/>
                  </a:ext>
                </a:extLst>
              </p:cNvPr>
              <p:cNvGrpSpPr/>
              <p:nvPr/>
            </p:nvGrpSpPr>
            <p:grpSpPr>
              <a:xfrm>
                <a:off x="254419" y="216108"/>
                <a:ext cx="586546" cy="572942"/>
                <a:chOff x="185614" y="201325"/>
                <a:chExt cx="744890" cy="727613"/>
              </a:xfrm>
            </p:grpSpPr>
            <p:sp>
              <p:nvSpPr>
                <p:cNvPr id="117" name="矩形: 圆角 116">
                  <a:extLst>
                    <a:ext uri="{FF2B5EF4-FFF2-40B4-BE49-F238E27FC236}">
                      <a16:creationId xmlns:a16="http://schemas.microsoft.com/office/drawing/2014/main" id="{8FD9D322-D2E6-4E70-BD80-CAE04F0C615E}"/>
                    </a:ext>
                  </a:extLst>
                </p:cNvPr>
                <p:cNvSpPr/>
                <p:nvPr/>
              </p:nvSpPr>
              <p:spPr>
                <a:xfrm>
                  <a:off x="185614" y="201325"/>
                  <a:ext cx="744890" cy="727613"/>
                </a:xfrm>
                <a:prstGeom prst="roundRect">
                  <a:avLst>
                    <a:gd name="adj" fmla="val 23352"/>
                  </a:avLst>
                </a:prstGeom>
                <a:solidFill>
                  <a:srgbClr val="FEC979"/>
                </a:solidFill>
                <a:ln w="38100">
                  <a:solidFill>
                    <a:srgbClr val="1A1A1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江西拙楷2.0" panose="00000500000000000000" pitchFamily="2" charset="-122"/>
                    <a:ea typeface="江西拙楷2.0" panose="00000500000000000000" pitchFamily="2" charset="-122"/>
                  </a:endParaRPr>
                </a:p>
              </p:txBody>
            </p:sp>
            <p:sp>
              <p:nvSpPr>
                <p:cNvPr id="118" name="矩形: 圆角 117">
                  <a:extLst>
                    <a:ext uri="{FF2B5EF4-FFF2-40B4-BE49-F238E27FC236}">
                      <a16:creationId xmlns:a16="http://schemas.microsoft.com/office/drawing/2014/main" id="{58A9286D-A0F4-4DE3-94F5-98021F96AFC8}"/>
                    </a:ext>
                  </a:extLst>
                </p:cNvPr>
                <p:cNvSpPr/>
                <p:nvPr/>
              </p:nvSpPr>
              <p:spPr>
                <a:xfrm>
                  <a:off x="253182" y="266950"/>
                  <a:ext cx="609755" cy="594996"/>
                </a:xfrm>
                <a:prstGeom prst="roundRect">
                  <a:avLst>
                    <a:gd name="adj" fmla="val 23352"/>
                  </a:avLst>
                </a:prstGeom>
                <a:solidFill>
                  <a:srgbClr val="EAE2D4"/>
                </a:solidFill>
                <a:ln w="25400">
                  <a:solidFill>
                    <a:srgbClr val="1A1A1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江西拙楷2.0" panose="00000500000000000000" pitchFamily="2" charset="-122"/>
                    <a:ea typeface="江西拙楷2.0" panose="00000500000000000000" pitchFamily="2" charset="-122"/>
                  </a:endParaRPr>
                </a:p>
              </p:txBody>
            </p:sp>
          </p:grpSp>
          <p:sp>
            <p:nvSpPr>
              <p:cNvPr id="116" name="矩形: 圆角 115">
                <a:extLst>
                  <a:ext uri="{FF2B5EF4-FFF2-40B4-BE49-F238E27FC236}">
                    <a16:creationId xmlns:a16="http://schemas.microsoft.com/office/drawing/2014/main" id="{C8E684B9-2185-41A2-BBBE-66E90CECC065}"/>
                  </a:ext>
                </a:extLst>
              </p:cNvPr>
              <p:cNvSpPr/>
              <p:nvPr/>
            </p:nvSpPr>
            <p:spPr>
              <a:xfrm>
                <a:off x="321890" y="281996"/>
                <a:ext cx="452132" cy="441189"/>
              </a:xfrm>
              <a:prstGeom prst="roundRect">
                <a:avLst>
                  <a:gd name="adj" fmla="val 23352"/>
                </a:avLst>
              </a:prstGeom>
              <a:blipFill>
                <a:blip r:embed="rId6"/>
                <a:stretch>
                  <a:fillRect l="-9941" t="-13341" r="-10081" b="-15317"/>
                </a:stretch>
              </a:blip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</p:grp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0179D58B-5DDD-44C5-BAFC-4166649B49FF}"/>
                </a:ext>
              </a:extLst>
            </p:cNvPr>
            <p:cNvSpPr txBox="1"/>
            <p:nvPr/>
          </p:nvSpPr>
          <p:spPr>
            <a:xfrm>
              <a:off x="295059" y="249466"/>
              <a:ext cx="505267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dirty="0">
                  <a:latin typeface="江西拙楷2.0" panose="00000500000000000000" pitchFamily="2" charset="-122"/>
                  <a:ea typeface="江西拙楷2.0" panose="00000500000000000000" pitchFamily="2" charset="-122"/>
                </a:rPr>
                <a:t>学</a:t>
              </a:r>
            </a:p>
          </p:txBody>
        </p:sp>
      </p:grpSp>
      <p:sp>
        <p:nvSpPr>
          <p:cNvPr id="292" name="文本框 291">
            <a:extLst>
              <a:ext uri="{FF2B5EF4-FFF2-40B4-BE49-F238E27FC236}">
                <a16:creationId xmlns:a16="http://schemas.microsoft.com/office/drawing/2014/main" id="{698AE171-E3E8-4836-B0FB-5EFCA597B24B}"/>
              </a:ext>
            </a:extLst>
          </p:cNvPr>
          <p:cNvSpPr txBox="1"/>
          <p:nvPr/>
        </p:nvSpPr>
        <p:spPr>
          <a:xfrm rot="2632772">
            <a:off x="9838089" y="975818"/>
            <a:ext cx="246673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dirty="0">
                <a:latin typeface="江西拙楷2.0" panose="00000500000000000000" pitchFamily="2" charset="-122"/>
                <a:ea typeface="江西拙楷2.0" panose="00000500000000000000" pitchFamily="2" charset="-122"/>
              </a:rPr>
              <a:t>作者：输入名字</a:t>
            </a:r>
          </a:p>
        </p:txBody>
      </p: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B8F4C9DD-0613-4049-88DB-FAD7E9584D17}"/>
              </a:ext>
            </a:extLst>
          </p:cNvPr>
          <p:cNvGrpSpPr/>
          <p:nvPr/>
        </p:nvGrpSpPr>
        <p:grpSpPr>
          <a:xfrm>
            <a:off x="11409874" y="6065101"/>
            <a:ext cx="586546" cy="572942"/>
            <a:chOff x="254419" y="216108"/>
            <a:chExt cx="586546" cy="572942"/>
          </a:xfrm>
        </p:grpSpPr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id="{369C6C1F-B16D-4498-BC11-86A925441D74}"/>
                </a:ext>
              </a:extLst>
            </p:cNvPr>
            <p:cNvGrpSpPr/>
            <p:nvPr/>
          </p:nvGrpSpPr>
          <p:grpSpPr>
            <a:xfrm>
              <a:off x="254419" y="216108"/>
              <a:ext cx="586546" cy="572942"/>
              <a:chOff x="254419" y="216108"/>
              <a:chExt cx="586546" cy="572942"/>
            </a:xfrm>
          </p:grpSpPr>
          <p:grpSp>
            <p:nvGrpSpPr>
              <p:cNvPr id="122" name="组合 121">
                <a:extLst>
                  <a:ext uri="{FF2B5EF4-FFF2-40B4-BE49-F238E27FC236}">
                    <a16:creationId xmlns:a16="http://schemas.microsoft.com/office/drawing/2014/main" id="{6A86F6A8-6438-49B3-B214-A90331274275}"/>
                  </a:ext>
                </a:extLst>
              </p:cNvPr>
              <p:cNvGrpSpPr/>
              <p:nvPr/>
            </p:nvGrpSpPr>
            <p:grpSpPr>
              <a:xfrm>
                <a:off x="254419" y="216108"/>
                <a:ext cx="586546" cy="572942"/>
                <a:chOff x="185614" y="201325"/>
                <a:chExt cx="744890" cy="727613"/>
              </a:xfrm>
            </p:grpSpPr>
            <p:sp>
              <p:nvSpPr>
                <p:cNvPr id="124" name="矩形: 圆角 123">
                  <a:extLst>
                    <a:ext uri="{FF2B5EF4-FFF2-40B4-BE49-F238E27FC236}">
                      <a16:creationId xmlns:a16="http://schemas.microsoft.com/office/drawing/2014/main" id="{A9C42C56-5BFD-49B8-8A94-09D73B3EA150}"/>
                    </a:ext>
                  </a:extLst>
                </p:cNvPr>
                <p:cNvSpPr/>
                <p:nvPr/>
              </p:nvSpPr>
              <p:spPr>
                <a:xfrm>
                  <a:off x="185614" y="201325"/>
                  <a:ext cx="744890" cy="727613"/>
                </a:xfrm>
                <a:prstGeom prst="roundRect">
                  <a:avLst>
                    <a:gd name="adj" fmla="val 23352"/>
                  </a:avLst>
                </a:prstGeom>
                <a:solidFill>
                  <a:srgbClr val="FEC979"/>
                </a:solidFill>
                <a:ln w="38100">
                  <a:solidFill>
                    <a:srgbClr val="1A1A1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江西拙楷2.0" panose="00000500000000000000" pitchFamily="2" charset="-122"/>
                    <a:ea typeface="江西拙楷2.0" panose="00000500000000000000" pitchFamily="2" charset="-122"/>
                  </a:endParaRPr>
                </a:p>
              </p:txBody>
            </p:sp>
            <p:sp>
              <p:nvSpPr>
                <p:cNvPr id="125" name="矩形: 圆角 124">
                  <a:extLst>
                    <a:ext uri="{FF2B5EF4-FFF2-40B4-BE49-F238E27FC236}">
                      <a16:creationId xmlns:a16="http://schemas.microsoft.com/office/drawing/2014/main" id="{426930C0-4924-4F7F-94E0-F00F5FAB4C6C}"/>
                    </a:ext>
                  </a:extLst>
                </p:cNvPr>
                <p:cNvSpPr/>
                <p:nvPr/>
              </p:nvSpPr>
              <p:spPr>
                <a:xfrm>
                  <a:off x="253182" y="266950"/>
                  <a:ext cx="609755" cy="594996"/>
                </a:xfrm>
                <a:prstGeom prst="roundRect">
                  <a:avLst>
                    <a:gd name="adj" fmla="val 23352"/>
                  </a:avLst>
                </a:prstGeom>
                <a:solidFill>
                  <a:srgbClr val="EAE2D4"/>
                </a:solidFill>
                <a:ln w="25400">
                  <a:solidFill>
                    <a:srgbClr val="1A1A1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江西拙楷2.0" panose="00000500000000000000" pitchFamily="2" charset="-122"/>
                    <a:ea typeface="江西拙楷2.0" panose="00000500000000000000" pitchFamily="2" charset="-122"/>
                  </a:endParaRPr>
                </a:p>
              </p:txBody>
            </p:sp>
          </p:grpSp>
          <p:sp>
            <p:nvSpPr>
              <p:cNvPr id="123" name="矩形: 圆角 122">
                <a:extLst>
                  <a:ext uri="{FF2B5EF4-FFF2-40B4-BE49-F238E27FC236}">
                    <a16:creationId xmlns:a16="http://schemas.microsoft.com/office/drawing/2014/main" id="{64F8FFE0-0C1A-47DB-BD05-BDB7DC2EB5BD}"/>
                  </a:ext>
                </a:extLst>
              </p:cNvPr>
              <p:cNvSpPr/>
              <p:nvPr/>
            </p:nvSpPr>
            <p:spPr>
              <a:xfrm>
                <a:off x="321890" y="281996"/>
                <a:ext cx="452132" cy="441189"/>
              </a:xfrm>
              <a:prstGeom prst="roundRect">
                <a:avLst>
                  <a:gd name="adj" fmla="val 23352"/>
                </a:avLst>
              </a:prstGeom>
              <a:blipFill>
                <a:blip r:embed="rId6"/>
                <a:stretch>
                  <a:fillRect l="-9941" t="-13341" r="-10081" b="-15317"/>
                </a:stretch>
              </a:blip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</p:grp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B79E444E-7EE5-49D2-ABBE-7AAEB929ACB9}"/>
                </a:ext>
              </a:extLst>
            </p:cNvPr>
            <p:cNvSpPr txBox="1"/>
            <p:nvPr/>
          </p:nvSpPr>
          <p:spPr>
            <a:xfrm>
              <a:off x="295059" y="249466"/>
              <a:ext cx="505267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dirty="0">
                  <a:latin typeface="江西拙楷2.0" panose="00000500000000000000" pitchFamily="2" charset="-122"/>
                  <a:ea typeface="江西拙楷2.0" panose="00000500000000000000" pitchFamily="2" charset="-122"/>
                </a:rPr>
                <a:t>习</a:t>
              </a:r>
            </a:p>
          </p:txBody>
        </p:sp>
      </p:grpSp>
      <p:sp>
        <p:nvSpPr>
          <p:cNvPr id="290" name="文本框 289">
            <a:extLst>
              <a:ext uri="{FF2B5EF4-FFF2-40B4-BE49-F238E27FC236}">
                <a16:creationId xmlns:a16="http://schemas.microsoft.com/office/drawing/2014/main" id="{889665B6-F14A-4D8A-9E1E-CD6405996BE7}"/>
              </a:ext>
            </a:extLst>
          </p:cNvPr>
          <p:cNvSpPr txBox="1"/>
          <p:nvPr/>
        </p:nvSpPr>
        <p:spPr>
          <a:xfrm>
            <a:off x="2442069" y="4526226"/>
            <a:ext cx="7388512" cy="661456"/>
          </a:xfrm>
          <a:prstGeom prst="rect">
            <a:avLst/>
          </a:prstGeom>
          <a:noFill/>
          <a:effectLst/>
        </p:spPr>
        <p:txBody>
          <a:bodyPr wrap="square" lIns="97841" tIns="48920" rIns="97841" bIns="4892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84" dirty="0">
                <a:solidFill>
                  <a:srgbClr val="EAE2D4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rPr>
              <a:t>Lorem ipsum dolor sit amet, consectetuer adipiscing elit. Maecenas porttitor congue massa. Fusce posuere, </a:t>
            </a:r>
          </a:p>
          <a:p>
            <a:pPr algn="ctr">
              <a:lnSpc>
                <a:spcPct val="150000"/>
              </a:lnSpc>
            </a:pPr>
            <a:r>
              <a:rPr lang="en-US" altLang="zh-CN" sz="1284" dirty="0">
                <a:solidFill>
                  <a:srgbClr val="EAE2D4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rPr>
              <a:t>Nunc viverra imperdiet enim. Fusce est. Vivamus a </a:t>
            </a:r>
            <a:r>
              <a:rPr lang="en-US" altLang="zh-CN" sz="1284" dirty="0" err="1">
                <a:solidFill>
                  <a:srgbClr val="EAE2D4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rPr>
              <a:t>tellus</a:t>
            </a:r>
            <a:r>
              <a:rPr lang="en-US" altLang="zh-CN" sz="1284" dirty="0">
                <a:solidFill>
                  <a:srgbClr val="EAE2D4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rPr>
              <a:t>.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365B1504-578F-4722-B3A2-8A710AF1BABD}"/>
              </a:ext>
            </a:extLst>
          </p:cNvPr>
          <p:cNvGrpSpPr/>
          <p:nvPr/>
        </p:nvGrpSpPr>
        <p:grpSpPr>
          <a:xfrm>
            <a:off x="2215014" y="2019117"/>
            <a:ext cx="7661818" cy="1758998"/>
            <a:chOff x="554837" y="1739626"/>
            <a:chExt cx="7661818" cy="1758998"/>
          </a:xfrm>
        </p:grpSpPr>
        <p:sp>
          <p:nvSpPr>
            <p:cNvPr id="228" name="文本框 227">
              <a:extLst>
                <a:ext uri="{FF2B5EF4-FFF2-40B4-BE49-F238E27FC236}">
                  <a16:creationId xmlns:a16="http://schemas.microsoft.com/office/drawing/2014/main" id="{C9119F6E-1946-417F-B5F5-42901C787234}"/>
                </a:ext>
              </a:extLst>
            </p:cNvPr>
            <p:cNvSpPr txBox="1"/>
            <p:nvPr/>
          </p:nvSpPr>
          <p:spPr>
            <a:xfrm>
              <a:off x="563090" y="1753223"/>
              <a:ext cx="7607314" cy="1745401"/>
            </a:xfrm>
            <a:prstGeom prst="rect">
              <a:avLst/>
            </a:prstGeom>
            <a:noFill/>
            <a:effectLst/>
          </p:spPr>
          <p:txBody>
            <a:bodyPr wrap="none" lIns="97841" tIns="48920" rIns="97841" bIns="48920" rtlCol="0">
              <a:spAutoFit/>
            </a:bodyPr>
            <a:lstStyle/>
            <a:p>
              <a:r>
                <a:rPr lang="zh-CN" altLang="en-US" sz="10700" dirty="0">
                  <a:ln w="95123">
                    <a:solidFill>
                      <a:srgbClr val="1A1A1B"/>
                    </a:solidFill>
                  </a:ln>
                  <a:solidFill>
                    <a:srgbClr val="1A1A1B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青年    文摘</a:t>
              </a:r>
              <a:endParaRPr lang="en-US" altLang="zh-CN" sz="10700" dirty="0">
                <a:ln w="95123">
                  <a:solidFill>
                    <a:srgbClr val="1A1A1B"/>
                  </a:solidFill>
                </a:ln>
                <a:solidFill>
                  <a:srgbClr val="1A1A1B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BD2D2A0-6D39-4662-86BE-8FF295C1B836}"/>
                </a:ext>
              </a:extLst>
            </p:cNvPr>
            <p:cNvSpPr txBox="1"/>
            <p:nvPr/>
          </p:nvSpPr>
          <p:spPr>
            <a:xfrm>
              <a:off x="554837" y="1739626"/>
              <a:ext cx="7661818" cy="1745401"/>
            </a:xfrm>
            <a:prstGeom prst="rect">
              <a:avLst/>
            </a:prstGeom>
            <a:noFill/>
            <a:effectLst/>
          </p:spPr>
          <p:txBody>
            <a:bodyPr wrap="square" lIns="97841" tIns="48920" rIns="97841" bIns="48920" rtlCol="0">
              <a:spAutoFit/>
            </a:bodyPr>
            <a:lstStyle/>
            <a:p>
              <a:r>
                <a:rPr lang="zh-CN" altLang="en-US" sz="10700" dirty="0">
                  <a:ln w="25400">
                    <a:noFill/>
                  </a:ln>
                  <a:solidFill>
                    <a:srgbClr val="EAE2D4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青年    文摘</a:t>
              </a:r>
              <a:endParaRPr lang="en-US" altLang="zh-CN" sz="10700" dirty="0">
                <a:ln w="25400">
                  <a:noFill/>
                </a:ln>
                <a:solidFill>
                  <a:srgbClr val="EAE2D4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</p:txBody>
        </p:sp>
      </p:grpSp>
      <p:grpSp>
        <p:nvGrpSpPr>
          <p:cNvPr id="9" name="图形 56">
            <a:extLst>
              <a:ext uri="{FF2B5EF4-FFF2-40B4-BE49-F238E27FC236}">
                <a16:creationId xmlns:a16="http://schemas.microsoft.com/office/drawing/2014/main" id="{E0575FCE-82E9-4D45-BABB-D71A255B5086}"/>
              </a:ext>
            </a:extLst>
          </p:cNvPr>
          <p:cNvGrpSpPr/>
          <p:nvPr/>
        </p:nvGrpSpPr>
        <p:grpSpPr>
          <a:xfrm>
            <a:off x="4788492" y="1687226"/>
            <a:ext cx="2615016" cy="2562043"/>
            <a:chOff x="4498681" y="-115237"/>
            <a:chExt cx="3044648" cy="2936320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D8E44983-D06B-4701-BAD9-97FA160CCA5D}"/>
                </a:ext>
              </a:extLst>
            </p:cNvPr>
            <p:cNvSpPr/>
            <p:nvPr/>
          </p:nvSpPr>
          <p:spPr>
            <a:xfrm>
              <a:off x="5076398" y="990094"/>
              <a:ext cx="1986253" cy="1800327"/>
            </a:xfrm>
            <a:custGeom>
              <a:avLst/>
              <a:gdLst>
                <a:gd name="connsiteX0" fmla="*/ 26 w 1856310"/>
                <a:gd name="connsiteY0" fmla="*/ 576681 h 1682549"/>
                <a:gd name="connsiteX1" fmla="*/ 139604 w 1856310"/>
                <a:gd name="connsiteY1" fmla="*/ 463012 h 1682549"/>
                <a:gd name="connsiteX2" fmla="*/ 257616 w 1856310"/>
                <a:gd name="connsiteY2" fmla="*/ 346497 h 1682549"/>
                <a:gd name="connsiteX3" fmla="*/ 336690 w 1856310"/>
                <a:gd name="connsiteY3" fmla="*/ 256640 h 1682549"/>
                <a:gd name="connsiteX4" fmla="*/ 441524 w 1856310"/>
                <a:gd name="connsiteY4" fmla="*/ 184754 h 1682549"/>
                <a:gd name="connsiteX5" fmla="*/ 637262 w 1856310"/>
                <a:gd name="connsiteY5" fmla="*/ 140874 h 1682549"/>
                <a:gd name="connsiteX6" fmla="*/ 1205459 w 1856310"/>
                <a:gd name="connsiteY6" fmla="*/ 2794 h 1682549"/>
                <a:gd name="connsiteX7" fmla="*/ 1275996 w 1856310"/>
                <a:gd name="connsiteY7" fmla="*/ 5639 h 1682549"/>
                <a:gd name="connsiteX8" fmla="*/ 1422613 w 1856310"/>
                <a:gd name="connsiteY8" fmla="*/ 22862 h 1682549"/>
                <a:gd name="connsiteX9" fmla="*/ 1526847 w 1856310"/>
                <a:gd name="connsiteY9" fmla="*/ 119309 h 1682549"/>
                <a:gd name="connsiteX10" fmla="*/ 1607419 w 1856310"/>
                <a:gd name="connsiteY10" fmla="*/ 204074 h 1682549"/>
                <a:gd name="connsiteX11" fmla="*/ 1692334 w 1856310"/>
                <a:gd name="connsiteY11" fmla="*/ 277457 h 1682549"/>
                <a:gd name="connsiteX12" fmla="*/ 1767215 w 1856310"/>
                <a:gd name="connsiteY12" fmla="*/ 356531 h 1682549"/>
                <a:gd name="connsiteX13" fmla="*/ 1856323 w 1856310"/>
                <a:gd name="connsiteY13" fmla="*/ 425571 h 1682549"/>
                <a:gd name="connsiteX14" fmla="*/ 1751490 w 1856310"/>
                <a:gd name="connsiteY14" fmla="*/ 947791 h 1682549"/>
                <a:gd name="connsiteX15" fmla="*/ 1676609 w 1856310"/>
                <a:gd name="connsiteY15" fmla="*/ 891630 h 1682549"/>
                <a:gd name="connsiteX16" fmla="*/ 1546466 w 1856310"/>
                <a:gd name="connsiteY16" fmla="*/ 797430 h 1682549"/>
                <a:gd name="connsiteX17" fmla="*/ 1555901 w 1856310"/>
                <a:gd name="connsiteY17" fmla="*/ 894326 h 1682549"/>
                <a:gd name="connsiteX18" fmla="*/ 1533886 w 1856310"/>
                <a:gd name="connsiteY18" fmla="*/ 1185463 h 1682549"/>
                <a:gd name="connsiteX19" fmla="*/ 1518910 w 1856310"/>
                <a:gd name="connsiteY19" fmla="*/ 1396328 h 1682549"/>
                <a:gd name="connsiteX20" fmla="*/ 1559046 w 1856310"/>
                <a:gd name="connsiteY20" fmla="*/ 1577390 h 1682549"/>
                <a:gd name="connsiteX21" fmla="*/ 1574022 w 1856310"/>
                <a:gd name="connsiteY21" fmla="*/ 1682223 h 1682549"/>
                <a:gd name="connsiteX22" fmla="*/ 370536 w 1856310"/>
                <a:gd name="connsiteY22" fmla="*/ 1667247 h 1682549"/>
                <a:gd name="connsiteX23" fmla="*/ 373831 w 1856310"/>
                <a:gd name="connsiteY23" fmla="*/ 1580684 h 1682549"/>
                <a:gd name="connsiteX24" fmla="*/ 392701 w 1856310"/>
                <a:gd name="connsiteY24" fmla="*/ 1257199 h 1682549"/>
                <a:gd name="connsiteX25" fmla="*/ 375329 w 1856310"/>
                <a:gd name="connsiteY25" fmla="*/ 984183 h 1682549"/>
                <a:gd name="connsiteX26" fmla="*/ 356459 w 1856310"/>
                <a:gd name="connsiteY26" fmla="*/ 883393 h 1682549"/>
                <a:gd name="connsiteX27" fmla="*/ 173001 w 1856310"/>
                <a:gd name="connsiteY27" fmla="*/ 1040044 h 1682549"/>
                <a:gd name="connsiteX28" fmla="*/ 26 w 1856310"/>
                <a:gd name="connsiteY28" fmla="*/ 576681 h 1682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856310" h="1682549">
                  <a:moveTo>
                    <a:pt x="26" y="576681"/>
                  </a:moveTo>
                  <a:cubicBezTo>
                    <a:pt x="50988" y="544587"/>
                    <a:pt x="97859" y="506428"/>
                    <a:pt x="139604" y="463012"/>
                  </a:cubicBezTo>
                  <a:cubicBezTo>
                    <a:pt x="191421" y="405503"/>
                    <a:pt x="241741" y="365218"/>
                    <a:pt x="257616" y="346497"/>
                  </a:cubicBezTo>
                  <a:cubicBezTo>
                    <a:pt x="273491" y="327777"/>
                    <a:pt x="320816" y="265925"/>
                    <a:pt x="336690" y="256640"/>
                  </a:cubicBezTo>
                  <a:cubicBezTo>
                    <a:pt x="352565" y="247355"/>
                    <a:pt x="435982" y="186102"/>
                    <a:pt x="441524" y="184754"/>
                  </a:cubicBezTo>
                  <a:cubicBezTo>
                    <a:pt x="447065" y="183407"/>
                    <a:pt x="637262" y="140874"/>
                    <a:pt x="637262" y="140874"/>
                  </a:cubicBezTo>
                  <a:cubicBezTo>
                    <a:pt x="637262" y="140874"/>
                    <a:pt x="1199768" y="8485"/>
                    <a:pt x="1205459" y="2794"/>
                  </a:cubicBezTo>
                  <a:cubicBezTo>
                    <a:pt x="1211149" y="-2897"/>
                    <a:pt x="1242899" y="1296"/>
                    <a:pt x="1275996" y="5639"/>
                  </a:cubicBezTo>
                  <a:cubicBezTo>
                    <a:pt x="1309094" y="9982"/>
                    <a:pt x="1401048" y="5639"/>
                    <a:pt x="1422613" y="22862"/>
                  </a:cubicBezTo>
                  <a:cubicBezTo>
                    <a:pt x="1459470" y="52642"/>
                    <a:pt x="1494304" y="84863"/>
                    <a:pt x="1526847" y="119309"/>
                  </a:cubicBezTo>
                  <a:cubicBezTo>
                    <a:pt x="1545568" y="142222"/>
                    <a:pt x="1561442" y="186851"/>
                    <a:pt x="1607419" y="204074"/>
                  </a:cubicBezTo>
                  <a:cubicBezTo>
                    <a:pt x="1653396" y="221296"/>
                    <a:pt x="1677957" y="261582"/>
                    <a:pt x="1692334" y="277457"/>
                  </a:cubicBezTo>
                  <a:cubicBezTo>
                    <a:pt x="1706711" y="293332"/>
                    <a:pt x="1749843" y="346497"/>
                    <a:pt x="1767215" y="356531"/>
                  </a:cubicBezTo>
                  <a:cubicBezTo>
                    <a:pt x="1784588" y="366565"/>
                    <a:pt x="1854976" y="404006"/>
                    <a:pt x="1856323" y="425571"/>
                  </a:cubicBezTo>
                  <a:cubicBezTo>
                    <a:pt x="1857671" y="447137"/>
                    <a:pt x="1751490" y="947791"/>
                    <a:pt x="1751490" y="947791"/>
                  </a:cubicBezTo>
                  <a:cubicBezTo>
                    <a:pt x="1727618" y="927663"/>
                    <a:pt x="1702608" y="908913"/>
                    <a:pt x="1676609" y="891630"/>
                  </a:cubicBezTo>
                  <a:cubicBezTo>
                    <a:pt x="1601728" y="833523"/>
                    <a:pt x="1630483" y="855088"/>
                    <a:pt x="1546466" y="797430"/>
                  </a:cubicBezTo>
                  <a:lnTo>
                    <a:pt x="1555901" y="894326"/>
                  </a:lnTo>
                  <a:cubicBezTo>
                    <a:pt x="1555901" y="894326"/>
                    <a:pt x="1551259" y="1067451"/>
                    <a:pt x="1533886" y="1185463"/>
                  </a:cubicBezTo>
                  <a:cubicBezTo>
                    <a:pt x="1516514" y="1303475"/>
                    <a:pt x="1513369" y="1383747"/>
                    <a:pt x="1518910" y="1396328"/>
                  </a:cubicBezTo>
                  <a:cubicBezTo>
                    <a:pt x="1524451" y="1408908"/>
                    <a:pt x="1555901" y="1552229"/>
                    <a:pt x="1559046" y="1577390"/>
                  </a:cubicBezTo>
                  <a:cubicBezTo>
                    <a:pt x="1562191" y="1602549"/>
                    <a:pt x="1574022" y="1682223"/>
                    <a:pt x="1574022" y="1682223"/>
                  </a:cubicBezTo>
                  <a:cubicBezTo>
                    <a:pt x="705404" y="1682223"/>
                    <a:pt x="974975" y="1686266"/>
                    <a:pt x="370536" y="1667247"/>
                  </a:cubicBezTo>
                  <a:cubicBezTo>
                    <a:pt x="367586" y="1638388"/>
                    <a:pt x="368694" y="1609244"/>
                    <a:pt x="373831" y="1580684"/>
                  </a:cubicBezTo>
                  <a:cubicBezTo>
                    <a:pt x="382368" y="1549983"/>
                    <a:pt x="394948" y="1313959"/>
                    <a:pt x="392701" y="1257199"/>
                  </a:cubicBezTo>
                  <a:cubicBezTo>
                    <a:pt x="390455" y="1200439"/>
                    <a:pt x="391054" y="1036150"/>
                    <a:pt x="375329" y="984183"/>
                  </a:cubicBezTo>
                  <a:cubicBezTo>
                    <a:pt x="365620" y="951310"/>
                    <a:pt x="359297" y="917539"/>
                    <a:pt x="356459" y="883393"/>
                  </a:cubicBezTo>
                  <a:cubicBezTo>
                    <a:pt x="356459" y="883393"/>
                    <a:pt x="191721" y="1034503"/>
                    <a:pt x="173001" y="1040044"/>
                  </a:cubicBezTo>
                  <a:cubicBezTo>
                    <a:pt x="154280" y="1045585"/>
                    <a:pt x="26" y="576681"/>
                    <a:pt x="26" y="576681"/>
                  </a:cubicBezTo>
                  <a:close/>
                </a:path>
              </a:pathLst>
            </a:custGeom>
            <a:solidFill>
              <a:srgbClr val="FFFFFF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205F498-9C86-4BEC-81A3-9392E45B62CA}"/>
                </a:ext>
              </a:extLst>
            </p:cNvPr>
            <p:cNvSpPr/>
            <p:nvPr/>
          </p:nvSpPr>
          <p:spPr>
            <a:xfrm>
              <a:off x="5538705" y="987585"/>
              <a:ext cx="1001051" cy="245117"/>
            </a:xfrm>
            <a:custGeom>
              <a:avLst/>
              <a:gdLst>
                <a:gd name="connsiteX0" fmla="*/ 25784 w 935561"/>
                <a:gd name="connsiteY0" fmla="*/ 214646 h 229081"/>
                <a:gd name="connsiteX1" fmla="*/ 25 w 935561"/>
                <a:gd name="connsiteY1" fmla="*/ 197873 h 229081"/>
                <a:gd name="connsiteX2" fmla="*/ 23987 w 935561"/>
                <a:gd name="connsiteY2" fmla="*/ 185143 h 229081"/>
                <a:gd name="connsiteX3" fmla="*/ 134961 w 935561"/>
                <a:gd name="connsiteY3" fmla="*/ 163877 h 229081"/>
                <a:gd name="connsiteX4" fmla="*/ 773245 w 935561"/>
                <a:gd name="connsiteY4" fmla="*/ 57696 h 229081"/>
                <a:gd name="connsiteX5" fmla="*/ 777139 w 935561"/>
                <a:gd name="connsiteY5" fmla="*/ 2583 h 229081"/>
                <a:gd name="connsiteX6" fmla="*/ 822068 w 935561"/>
                <a:gd name="connsiteY6" fmla="*/ 4530 h 229081"/>
                <a:gd name="connsiteX7" fmla="*/ 935587 w 935561"/>
                <a:gd name="connsiteY7" fmla="*/ 14415 h 229081"/>
                <a:gd name="connsiteX8" fmla="*/ 830754 w 935561"/>
                <a:gd name="connsiteY8" fmla="*/ 68628 h 229081"/>
                <a:gd name="connsiteX9" fmla="*/ 358255 w 935561"/>
                <a:gd name="connsiteY9" fmla="*/ 180650 h 229081"/>
                <a:gd name="connsiteX10" fmla="*/ 239644 w 935561"/>
                <a:gd name="connsiteY10" fmla="*/ 205061 h 229081"/>
                <a:gd name="connsiteX11" fmla="*/ 25784 w 935561"/>
                <a:gd name="connsiteY11" fmla="*/ 214646 h 229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35561" h="229081">
                  <a:moveTo>
                    <a:pt x="25784" y="214646"/>
                  </a:moveTo>
                  <a:cubicBezTo>
                    <a:pt x="16844" y="209619"/>
                    <a:pt x="8240" y="204016"/>
                    <a:pt x="25" y="197873"/>
                  </a:cubicBezTo>
                  <a:cubicBezTo>
                    <a:pt x="11257" y="191433"/>
                    <a:pt x="19944" y="186940"/>
                    <a:pt x="23987" y="185143"/>
                  </a:cubicBezTo>
                  <a:cubicBezTo>
                    <a:pt x="38963" y="178404"/>
                    <a:pt x="93477" y="158036"/>
                    <a:pt x="134961" y="163877"/>
                  </a:cubicBezTo>
                  <a:cubicBezTo>
                    <a:pt x="176445" y="169718"/>
                    <a:pt x="773245" y="57696"/>
                    <a:pt x="773245" y="57696"/>
                  </a:cubicBezTo>
                  <a:cubicBezTo>
                    <a:pt x="773245" y="57696"/>
                    <a:pt x="768303" y="9323"/>
                    <a:pt x="777139" y="2583"/>
                  </a:cubicBezTo>
                  <a:cubicBezTo>
                    <a:pt x="785975" y="-4156"/>
                    <a:pt x="805145" y="4530"/>
                    <a:pt x="822068" y="4530"/>
                  </a:cubicBezTo>
                  <a:cubicBezTo>
                    <a:pt x="897697" y="15463"/>
                    <a:pt x="899794" y="7975"/>
                    <a:pt x="935587" y="14415"/>
                  </a:cubicBezTo>
                  <a:cubicBezTo>
                    <a:pt x="904182" y="38628"/>
                    <a:pt x="868674" y="56993"/>
                    <a:pt x="830754" y="68628"/>
                  </a:cubicBezTo>
                  <a:cubicBezTo>
                    <a:pt x="733858" y="98581"/>
                    <a:pt x="456350" y="159833"/>
                    <a:pt x="358255" y="180650"/>
                  </a:cubicBezTo>
                  <a:lnTo>
                    <a:pt x="239644" y="205061"/>
                  </a:lnTo>
                  <a:cubicBezTo>
                    <a:pt x="158623" y="221535"/>
                    <a:pt x="78950" y="244449"/>
                    <a:pt x="25784" y="214646"/>
                  </a:cubicBezTo>
                  <a:close/>
                </a:path>
              </a:pathLst>
            </a:custGeom>
            <a:solidFill>
              <a:srgbClr val="FEC979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BD3DF04B-E909-4078-9D30-801228064027}"/>
                </a:ext>
              </a:extLst>
            </p:cNvPr>
            <p:cNvSpPr/>
            <p:nvPr/>
          </p:nvSpPr>
          <p:spPr>
            <a:xfrm>
              <a:off x="5402816" y="1039360"/>
              <a:ext cx="1302473" cy="357257"/>
            </a:xfrm>
            <a:custGeom>
              <a:avLst/>
              <a:gdLst>
                <a:gd name="connsiteX0" fmla="*/ 26 w 1217263"/>
                <a:gd name="connsiteY0" fmla="*/ 249227 h 333885"/>
                <a:gd name="connsiteX1" fmla="*/ 68616 w 1217263"/>
                <a:gd name="connsiteY1" fmla="*/ 185727 h 333885"/>
                <a:gd name="connsiteX2" fmla="*/ 206547 w 1217263"/>
                <a:gd name="connsiteY2" fmla="*/ 257463 h 333885"/>
                <a:gd name="connsiteX3" fmla="*/ 323212 w 1217263"/>
                <a:gd name="connsiteY3" fmla="*/ 246231 h 333885"/>
                <a:gd name="connsiteX4" fmla="*/ 951163 w 1217263"/>
                <a:gd name="connsiteY4" fmla="*/ 108151 h 333885"/>
                <a:gd name="connsiteX5" fmla="*/ 1153341 w 1217263"/>
                <a:gd name="connsiteY5" fmla="*/ 23 h 333885"/>
                <a:gd name="connsiteX6" fmla="*/ 1217289 w 1217263"/>
                <a:gd name="connsiteY6" fmla="*/ 77600 h 333885"/>
                <a:gd name="connsiteX7" fmla="*/ 550999 w 1217263"/>
                <a:gd name="connsiteY7" fmla="*/ 284271 h 333885"/>
                <a:gd name="connsiteX8" fmla="*/ 234852 w 1217263"/>
                <a:gd name="connsiteY8" fmla="*/ 333542 h 333885"/>
                <a:gd name="connsiteX9" fmla="*/ 26 w 1217263"/>
                <a:gd name="connsiteY9" fmla="*/ 249227 h 333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7263" h="333885">
                  <a:moveTo>
                    <a:pt x="26" y="249227"/>
                  </a:moveTo>
                  <a:cubicBezTo>
                    <a:pt x="20303" y="225428"/>
                    <a:pt x="43328" y="204114"/>
                    <a:pt x="68616" y="185727"/>
                  </a:cubicBezTo>
                  <a:cubicBezTo>
                    <a:pt x="101864" y="228693"/>
                    <a:pt x="152281" y="254914"/>
                    <a:pt x="206547" y="257463"/>
                  </a:cubicBezTo>
                  <a:cubicBezTo>
                    <a:pt x="245753" y="258663"/>
                    <a:pt x="284953" y="254889"/>
                    <a:pt x="323212" y="246231"/>
                  </a:cubicBezTo>
                  <a:cubicBezTo>
                    <a:pt x="502926" y="214332"/>
                    <a:pt x="755125" y="159969"/>
                    <a:pt x="951163" y="108151"/>
                  </a:cubicBezTo>
                  <a:cubicBezTo>
                    <a:pt x="1042218" y="84039"/>
                    <a:pt x="1082504" y="58130"/>
                    <a:pt x="1153341" y="23"/>
                  </a:cubicBezTo>
                  <a:cubicBezTo>
                    <a:pt x="1172211" y="13651"/>
                    <a:pt x="1171013" y="17245"/>
                    <a:pt x="1217289" y="77600"/>
                  </a:cubicBezTo>
                  <a:cubicBezTo>
                    <a:pt x="1014212" y="201752"/>
                    <a:pt x="796159" y="236197"/>
                    <a:pt x="550999" y="284271"/>
                  </a:cubicBezTo>
                  <a:cubicBezTo>
                    <a:pt x="350768" y="322909"/>
                    <a:pt x="299699" y="336388"/>
                    <a:pt x="234852" y="333542"/>
                  </a:cubicBezTo>
                  <a:cubicBezTo>
                    <a:pt x="149915" y="329514"/>
                    <a:pt x="68130" y="300146"/>
                    <a:pt x="26" y="249227"/>
                  </a:cubicBezTo>
                  <a:close/>
                </a:path>
              </a:pathLst>
            </a:custGeom>
            <a:solidFill>
              <a:srgbClr val="FEC979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91B1E1E-5230-4066-8867-699593908C34}"/>
                </a:ext>
              </a:extLst>
            </p:cNvPr>
            <p:cNvSpPr/>
            <p:nvPr/>
          </p:nvSpPr>
          <p:spPr>
            <a:xfrm>
              <a:off x="5286481" y="1201367"/>
              <a:ext cx="1568159" cy="389611"/>
            </a:xfrm>
            <a:custGeom>
              <a:avLst/>
              <a:gdLst>
                <a:gd name="connsiteX0" fmla="*/ 26 w 1465569"/>
                <a:gd name="connsiteY0" fmla="*/ 214634 h 364122"/>
                <a:gd name="connsiteX1" fmla="*/ 28780 w 1465569"/>
                <a:gd name="connsiteY1" fmla="*/ 179440 h 364122"/>
                <a:gd name="connsiteX2" fmla="*/ 64124 w 1465569"/>
                <a:gd name="connsiteY2" fmla="*/ 143647 h 364122"/>
                <a:gd name="connsiteX3" fmla="*/ 144995 w 1465569"/>
                <a:gd name="connsiteY3" fmla="*/ 205050 h 364122"/>
                <a:gd name="connsiteX4" fmla="*/ 621088 w 1465569"/>
                <a:gd name="connsiteY4" fmla="*/ 233055 h 364122"/>
                <a:gd name="connsiteX5" fmla="*/ 1206357 w 1465569"/>
                <a:gd name="connsiteY5" fmla="*/ 92578 h 364122"/>
                <a:gd name="connsiteX6" fmla="*/ 1388767 w 1465569"/>
                <a:gd name="connsiteY6" fmla="*/ 26 h 364122"/>
                <a:gd name="connsiteX7" fmla="*/ 1398052 w 1465569"/>
                <a:gd name="connsiteY7" fmla="*/ 6465 h 364122"/>
                <a:gd name="connsiteX8" fmla="*/ 1465595 w 1465569"/>
                <a:gd name="connsiteY8" fmla="*/ 51394 h 364122"/>
                <a:gd name="connsiteX9" fmla="*/ 1310891 w 1465569"/>
                <a:gd name="connsiteY9" fmla="*/ 138406 h 364122"/>
                <a:gd name="connsiteX10" fmla="*/ 1172511 w 1465569"/>
                <a:gd name="connsiteY10" fmla="*/ 218977 h 364122"/>
                <a:gd name="connsiteX11" fmla="*/ 915370 w 1465569"/>
                <a:gd name="connsiteY11" fmla="*/ 277534 h 364122"/>
                <a:gd name="connsiteX12" fmla="*/ 848726 w 1465569"/>
                <a:gd name="connsiteY12" fmla="*/ 319617 h 364122"/>
                <a:gd name="connsiteX13" fmla="*/ 735806 w 1465569"/>
                <a:gd name="connsiteY13" fmla="*/ 346425 h 364122"/>
                <a:gd name="connsiteX14" fmla="*/ 643852 w 1465569"/>
                <a:gd name="connsiteY14" fmla="*/ 361401 h 364122"/>
                <a:gd name="connsiteX15" fmla="*/ 566724 w 1465569"/>
                <a:gd name="connsiteY15" fmla="*/ 338338 h 364122"/>
                <a:gd name="connsiteX16" fmla="*/ 294457 w 1465569"/>
                <a:gd name="connsiteY16" fmla="*/ 355410 h 364122"/>
                <a:gd name="connsiteX17" fmla="*/ 26 w 1465569"/>
                <a:gd name="connsiteY17" fmla="*/ 214634 h 364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65569" h="364122">
                  <a:moveTo>
                    <a:pt x="26" y="214634"/>
                  </a:moveTo>
                  <a:cubicBezTo>
                    <a:pt x="11062" y="204166"/>
                    <a:pt x="20723" y="192335"/>
                    <a:pt x="28780" y="179440"/>
                  </a:cubicBezTo>
                  <a:lnTo>
                    <a:pt x="64124" y="143647"/>
                  </a:lnTo>
                  <a:cubicBezTo>
                    <a:pt x="88462" y="167354"/>
                    <a:pt x="115622" y="187977"/>
                    <a:pt x="144995" y="205050"/>
                  </a:cubicBezTo>
                  <a:cubicBezTo>
                    <a:pt x="309733" y="299999"/>
                    <a:pt x="436731" y="264954"/>
                    <a:pt x="621088" y="233055"/>
                  </a:cubicBezTo>
                  <a:cubicBezTo>
                    <a:pt x="818474" y="199658"/>
                    <a:pt x="1019754" y="168058"/>
                    <a:pt x="1206357" y="92578"/>
                  </a:cubicBezTo>
                  <a:cubicBezTo>
                    <a:pt x="1270066" y="67836"/>
                    <a:pt x="1331169" y="36834"/>
                    <a:pt x="1388767" y="26"/>
                  </a:cubicBezTo>
                  <a:cubicBezTo>
                    <a:pt x="1391433" y="2742"/>
                    <a:pt x="1394578" y="4927"/>
                    <a:pt x="1398052" y="6465"/>
                  </a:cubicBezTo>
                  <a:cubicBezTo>
                    <a:pt x="1422254" y="18744"/>
                    <a:pt x="1444913" y="33824"/>
                    <a:pt x="1465595" y="51394"/>
                  </a:cubicBezTo>
                  <a:cubicBezTo>
                    <a:pt x="1449121" y="59930"/>
                    <a:pt x="1354472" y="111299"/>
                    <a:pt x="1310891" y="138406"/>
                  </a:cubicBezTo>
                  <a:cubicBezTo>
                    <a:pt x="1267310" y="165512"/>
                    <a:pt x="1222232" y="198310"/>
                    <a:pt x="1172511" y="218977"/>
                  </a:cubicBezTo>
                  <a:cubicBezTo>
                    <a:pt x="1115302" y="241891"/>
                    <a:pt x="1057344" y="248930"/>
                    <a:pt x="915370" y="277534"/>
                  </a:cubicBezTo>
                  <a:cubicBezTo>
                    <a:pt x="895002" y="281578"/>
                    <a:pt x="898746" y="300897"/>
                    <a:pt x="848726" y="319617"/>
                  </a:cubicBezTo>
                  <a:cubicBezTo>
                    <a:pt x="802449" y="336840"/>
                    <a:pt x="782381" y="325458"/>
                    <a:pt x="735806" y="346425"/>
                  </a:cubicBezTo>
                  <a:cubicBezTo>
                    <a:pt x="697467" y="363647"/>
                    <a:pt x="684587" y="354662"/>
                    <a:pt x="643852" y="361401"/>
                  </a:cubicBezTo>
                  <a:cubicBezTo>
                    <a:pt x="618093" y="365594"/>
                    <a:pt x="600271" y="358555"/>
                    <a:pt x="566724" y="338338"/>
                  </a:cubicBezTo>
                  <a:cubicBezTo>
                    <a:pt x="486901" y="351067"/>
                    <a:pt x="411871" y="378024"/>
                    <a:pt x="294457" y="355410"/>
                  </a:cubicBezTo>
                  <a:cubicBezTo>
                    <a:pt x="212837" y="340135"/>
                    <a:pt x="140053" y="285472"/>
                    <a:pt x="26" y="214634"/>
                  </a:cubicBezTo>
                  <a:close/>
                </a:path>
              </a:pathLst>
            </a:custGeom>
            <a:solidFill>
              <a:srgbClr val="FEC979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EE20B902-0169-4D28-A409-C4D3D012FCAD}"/>
                </a:ext>
              </a:extLst>
            </p:cNvPr>
            <p:cNvSpPr/>
            <p:nvPr/>
          </p:nvSpPr>
          <p:spPr>
            <a:xfrm>
              <a:off x="5478933" y="1935129"/>
              <a:ext cx="1259807" cy="325420"/>
            </a:xfrm>
            <a:custGeom>
              <a:avLst/>
              <a:gdLst>
                <a:gd name="connsiteX0" fmla="*/ 308386 w 1177390"/>
                <a:gd name="connsiteY0" fmla="*/ 303155 h 304130"/>
                <a:gd name="connsiteX1" fmla="*/ 449761 w 1177390"/>
                <a:gd name="connsiteY1" fmla="*/ 297613 h 304130"/>
                <a:gd name="connsiteX2" fmla="*/ 1173260 w 1177390"/>
                <a:gd name="connsiteY2" fmla="*/ 179751 h 304130"/>
                <a:gd name="connsiteX3" fmla="*/ 1175806 w 1177390"/>
                <a:gd name="connsiteY3" fmla="*/ 37 h 304130"/>
                <a:gd name="connsiteX4" fmla="*/ 914472 w 1177390"/>
                <a:gd name="connsiteY4" fmla="*/ 74019 h 304130"/>
                <a:gd name="connsiteX5" fmla="*/ 441674 w 1177390"/>
                <a:gd name="connsiteY5" fmla="*/ 146204 h 304130"/>
                <a:gd name="connsiteX6" fmla="*/ 26 w 1177390"/>
                <a:gd name="connsiteY6" fmla="*/ 129431 h 304130"/>
                <a:gd name="connsiteX7" fmla="*/ 15003 w 1177390"/>
                <a:gd name="connsiteY7" fmla="*/ 261221 h 304130"/>
                <a:gd name="connsiteX8" fmla="*/ 308386 w 1177390"/>
                <a:gd name="connsiteY8" fmla="*/ 303155 h 304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7390" h="304130">
                  <a:moveTo>
                    <a:pt x="308386" y="303155"/>
                  </a:moveTo>
                  <a:cubicBezTo>
                    <a:pt x="355561" y="301507"/>
                    <a:pt x="402586" y="301058"/>
                    <a:pt x="449761" y="297613"/>
                  </a:cubicBezTo>
                  <a:cubicBezTo>
                    <a:pt x="670959" y="281289"/>
                    <a:pt x="953710" y="227974"/>
                    <a:pt x="1173260" y="179751"/>
                  </a:cubicBezTo>
                  <a:cubicBezTo>
                    <a:pt x="1177753" y="119951"/>
                    <a:pt x="1178607" y="59941"/>
                    <a:pt x="1175806" y="37"/>
                  </a:cubicBezTo>
                  <a:cubicBezTo>
                    <a:pt x="1090233" y="29839"/>
                    <a:pt x="1002966" y="54535"/>
                    <a:pt x="914472" y="74019"/>
                  </a:cubicBezTo>
                  <a:cubicBezTo>
                    <a:pt x="758360" y="106982"/>
                    <a:pt x="600511" y="131078"/>
                    <a:pt x="441674" y="146204"/>
                  </a:cubicBezTo>
                  <a:cubicBezTo>
                    <a:pt x="295806" y="161180"/>
                    <a:pt x="137658" y="192630"/>
                    <a:pt x="26" y="129431"/>
                  </a:cubicBezTo>
                  <a:cubicBezTo>
                    <a:pt x="8548" y="172892"/>
                    <a:pt x="13556" y="216967"/>
                    <a:pt x="15003" y="261221"/>
                  </a:cubicBezTo>
                  <a:cubicBezTo>
                    <a:pt x="109170" y="294019"/>
                    <a:pt x="208800" y="308262"/>
                    <a:pt x="308386" y="303155"/>
                  </a:cubicBezTo>
                  <a:close/>
                </a:path>
              </a:pathLst>
            </a:custGeom>
            <a:solidFill>
              <a:srgbClr val="FEC979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5A16CC55-2667-46C4-9174-46220AC99C0D}"/>
                </a:ext>
              </a:extLst>
            </p:cNvPr>
            <p:cNvSpPr/>
            <p:nvPr/>
          </p:nvSpPr>
          <p:spPr>
            <a:xfrm>
              <a:off x="5174468" y="1317864"/>
              <a:ext cx="1792501" cy="702304"/>
            </a:xfrm>
            <a:custGeom>
              <a:avLst/>
              <a:gdLst>
                <a:gd name="connsiteX0" fmla="*/ 1622994 w 1675235"/>
                <a:gd name="connsiteY0" fmla="*/ 30 h 656360"/>
                <a:gd name="connsiteX1" fmla="*/ 1558896 w 1675235"/>
                <a:gd name="connsiteY1" fmla="*/ 27886 h 656360"/>
                <a:gd name="connsiteX2" fmla="*/ 1421864 w 1675235"/>
                <a:gd name="connsiteY2" fmla="*/ 139009 h 656360"/>
                <a:gd name="connsiteX3" fmla="*/ 1291422 w 1675235"/>
                <a:gd name="connsiteY3" fmla="*/ 233209 h 656360"/>
                <a:gd name="connsiteX4" fmla="*/ 1053750 w 1675235"/>
                <a:gd name="connsiteY4" fmla="*/ 282331 h 656360"/>
                <a:gd name="connsiteX5" fmla="*/ 711394 w 1675235"/>
                <a:gd name="connsiteY5" fmla="*/ 336695 h 656360"/>
                <a:gd name="connsiteX6" fmla="*/ 476268 w 1675235"/>
                <a:gd name="connsiteY6" fmla="*/ 358560 h 656360"/>
                <a:gd name="connsiteX7" fmla="*/ 307187 w 1675235"/>
                <a:gd name="connsiteY7" fmla="*/ 323216 h 656360"/>
                <a:gd name="connsiteX8" fmla="*/ 173600 w 1675235"/>
                <a:gd name="connsiteY8" fmla="*/ 223624 h 656360"/>
                <a:gd name="connsiteX9" fmla="*/ 55587 w 1675235"/>
                <a:gd name="connsiteY9" fmla="*/ 153985 h 656360"/>
                <a:gd name="connsiteX10" fmla="*/ 26 w 1675235"/>
                <a:gd name="connsiteY10" fmla="*/ 205653 h 656360"/>
                <a:gd name="connsiteX11" fmla="*/ 140802 w 1675235"/>
                <a:gd name="connsiteY11" fmla="*/ 416667 h 656360"/>
                <a:gd name="connsiteX12" fmla="*/ 212538 w 1675235"/>
                <a:gd name="connsiteY12" fmla="*/ 621691 h 656360"/>
                <a:gd name="connsiteX13" fmla="*/ 262858 w 1675235"/>
                <a:gd name="connsiteY13" fmla="*/ 572569 h 656360"/>
                <a:gd name="connsiteX14" fmla="*/ 265554 w 1675235"/>
                <a:gd name="connsiteY14" fmla="*/ 622140 h 656360"/>
                <a:gd name="connsiteX15" fmla="*/ 521646 w 1675235"/>
                <a:gd name="connsiteY15" fmla="*/ 654938 h 656360"/>
                <a:gd name="connsiteX16" fmla="*/ 991898 w 1675235"/>
                <a:gd name="connsiteY16" fmla="*/ 596531 h 656360"/>
                <a:gd name="connsiteX17" fmla="*/ 1430251 w 1675235"/>
                <a:gd name="connsiteY17" fmla="*/ 481963 h 656360"/>
                <a:gd name="connsiteX18" fmla="*/ 1448073 w 1675235"/>
                <a:gd name="connsiteY18" fmla="*/ 479867 h 656360"/>
                <a:gd name="connsiteX19" fmla="*/ 1458107 w 1675235"/>
                <a:gd name="connsiteY19" fmla="*/ 245789 h 656360"/>
                <a:gd name="connsiteX20" fmla="*/ 1566984 w 1675235"/>
                <a:gd name="connsiteY20" fmla="*/ 118492 h 656360"/>
                <a:gd name="connsiteX21" fmla="*/ 1641865 w 1675235"/>
                <a:gd name="connsiteY21" fmla="*/ 67123 h 656360"/>
                <a:gd name="connsiteX22" fmla="*/ 1675261 w 1675235"/>
                <a:gd name="connsiteY22" fmla="*/ 50050 h 656360"/>
                <a:gd name="connsiteX23" fmla="*/ 1622994 w 1675235"/>
                <a:gd name="connsiteY23" fmla="*/ 30 h 656360"/>
                <a:gd name="connsiteX24" fmla="*/ 1195574 w 1675235"/>
                <a:gd name="connsiteY24" fmla="*/ 450364 h 656360"/>
                <a:gd name="connsiteX25" fmla="*/ 391952 w 1675235"/>
                <a:gd name="connsiteY25" fmla="*/ 547260 h 656360"/>
                <a:gd name="connsiteX26" fmla="*/ 261510 w 1675235"/>
                <a:gd name="connsiteY26" fmla="*/ 512365 h 656360"/>
                <a:gd name="connsiteX27" fmla="*/ 236799 w 1675235"/>
                <a:gd name="connsiteY27" fmla="*/ 417865 h 656360"/>
                <a:gd name="connsiteX28" fmla="*/ 255669 w 1675235"/>
                <a:gd name="connsiteY28" fmla="*/ 420561 h 656360"/>
                <a:gd name="connsiteX29" fmla="*/ 447065 w 1675235"/>
                <a:gd name="connsiteY29" fmla="*/ 454707 h 656360"/>
                <a:gd name="connsiteX30" fmla="*/ 854267 w 1675235"/>
                <a:gd name="connsiteY30" fmla="*/ 420711 h 656360"/>
                <a:gd name="connsiteX31" fmla="*/ 1321524 w 1675235"/>
                <a:gd name="connsiteY31" fmla="*/ 310336 h 656360"/>
                <a:gd name="connsiteX32" fmla="*/ 1362109 w 1675235"/>
                <a:gd name="connsiteY32" fmla="*/ 382522 h 656360"/>
                <a:gd name="connsiteX33" fmla="*/ 1195574 w 1675235"/>
                <a:gd name="connsiteY33" fmla="*/ 450364 h 656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675235" h="656360">
                  <a:moveTo>
                    <a:pt x="1622994" y="30"/>
                  </a:moveTo>
                  <a:cubicBezTo>
                    <a:pt x="1601878" y="8716"/>
                    <a:pt x="1579264" y="17852"/>
                    <a:pt x="1558896" y="27886"/>
                  </a:cubicBezTo>
                  <a:cubicBezTo>
                    <a:pt x="1501687" y="56041"/>
                    <a:pt x="1474431" y="102767"/>
                    <a:pt x="1421864" y="139009"/>
                  </a:cubicBezTo>
                  <a:cubicBezTo>
                    <a:pt x="1371994" y="172855"/>
                    <a:pt x="1350278" y="218682"/>
                    <a:pt x="1291422" y="233209"/>
                  </a:cubicBezTo>
                  <a:cubicBezTo>
                    <a:pt x="1232565" y="247736"/>
                    <a:pt x="1113355" y="270650"/>
                    <a:pt x="1053750" y="282331"/>
                  </a:cubicBezTo>
                  <a:cubicBezTo>
                    <a:pt x="932593" y="305993"/>
                    <a:pt x="833450" y="318124"/>
                    <a:pt x="711394" y="336695"/>
                  </a:cubicBezTo>
                  <a:cubicBezTo>
                    <a:pt x="648345" y="346129"/>
                    <a:pt x="539767" y="352719"/>
                    <a:pt x="476268" y="358560"/>
                  </a:cubicBezTo>
                  <a:cubicBezTo>
                    <a:pt x="417711" y="363951"/>
                    <a:pt x="363797" y="343584"/>
                    <a:pt x="307187" y="323216"/>
                  </a:cubicBezTo>
                  <a:cubicBezTo>
                    <a:pt x="250577" y="302848"/>
                    <a:pt x="223920" y="255074"/>
                    <a:pt x="173600" y="223624"/>
                  </a:cubicBezTo>
                  <a:cubicBezTo>
                    <a:pt x="133314" y="198464"/>
                    <a:pt x="95125" y="180193"/>
                    <a:pt x="55587" y="153985"/>
                  </a:cubicBezTo>
                  <a:cubicBezTo>
                    <a:pt x="33722" y="180643"/>
                    <a:pt x="22041" y="181691"/>
                    <a:pt x="26" y="205653"/>
                  </a:cubicBezTo>
                  <a:cubicBezTo>
                    <a:pt x="59153" y="267040"/>
                    <a:pt x="106828" y="338507"/>
                    <a:pt x="140802" y="416667"/>
                  </a:cubicBezTo>
                  <a:cubicBezTo>
                    <a:pt x="170110" y="482997"/>
                    <a:pt x="194098" y="551558"/>
                    <a:pt x="212538" y="621691"/>
                  </a:cubicBezTo>
                  <a:cubicBezTo>
                    <a:pt x="234103" y="600874"/>
                    <a:pt x="255220" y="580207"/>
                    <a:pt x="262858" y="572569"/>
                  </a:cubicBezTo>
                  <a:cubicBezTo>
                    <a:pt x="262844" y="589133"/>
                    <a:pt x="263744" y="605682"/>
                    <a:pt x="265554" y="622140"/>
                  </a:cubicBezTo>
                  <a:cubicBezTo>
                    <a:pt x="348000" y="649502"/>
                    <a:pt x="434965" y="660644"/>
                    <a:pt x="521646" y="654938"/>
                  </a:cubicBezTo>
                  <a:cubicBezTo>
                    <a:pt x="711993" y="639962"/>
                    <a:pt x="731313" y="642358"/>
                    <a:pt x="991898" y="596531"/>
                  </a:cubicBezTo>
                  <a:cubicBezTo>
                    <a:pt x="1140956" y="570637"/>
                    <a:pt x="1287588" y="532313"/>
                    <a:pt x="1430251" y="481963"/>
                  </a:cubicBezTo>
                  <a:cubicBezTo>
                    <a:pt x="1435972" y="480002"/>
                    <a:pt x="1442052" y="479283"/>
                    <a:pt x="1448073" y="479867"/>
                  </a:cubicBezTo>
                  <a:cubicBezTo>
                    <a:pt x="1406439" y="390010"/>
                    <a:pt x="1434744" y="291766"/>
                    <a:pt x="1458107" y="245789"/>
                  </a:cubicBezTo>
                  <a:cubicBezTo>
                    <a:pt x="1486846" y="197446"/>
                    <a:pt x="1523673" y="154374"/>
                    <a:pt x="1566984" y="118492"/>
                  </a:cubicBezTo>
                  <a:cubicBezTo>
                    <a:pt x="1590511" y="99367"/>
                    <a:pt x="1615551" y="82189"/>
                    <a:pt x="1641865" y="67123"/>
                  </a:cubicBezTo>
                  <a:cubicBezTo>
                    <a:pt x="1652647" y="61133"/>
                    <a:pt x="1664029" y="55741"/>
                    <a:pt x="1675261" y="50050"/>
                  </a:cubicBezTo>
                  <a:cubicBezTo>
                    <a:pt x="1654190" y="37650"/>
                    <a:pt x="1636308" y="20532"/>
                    <a:pt x="1622994" y="30"/>
                  </a:cubicBezTo>
                  <a:close/>
                  <a:moveTo>
                    <a:pt x="1195574" y="450364"/>
                  </a:moveTo>
                  <a:cubicBezTo>
                    <a:pt x="981864" y="499036"/>
                    <a:pt x="606861" y="559989"/>
                    <a:pt x="391952" y="547260"/>
                  </a:cubicBezTo>
                  <a:cubicBezTo>
                    <a:pt x="340584" y="544114"/>
                    <a:pt x="304791" y="538873"/>
                    <a:pt x="261510" y="512365"/>
                  </a:cubicBezTo>
                  <a:cubicBezTo>
                    <a:pt x="249529" y="505027"/>
                    <a:pt x="261510" y="452460"/>
                    <a:pt x="236799" y="417865"/>
                  </a:cubicBezTo>
                  <a:cubicBezTo>
                    <a:pt x="243190" y="416098"/>
                    <a:pt x="250029" y="417072"/>
                    <a:pt x="255669" y="420561"/>
                  </a:cubicBezTo>
                  <a:cubicBezTo>
                    <a:pt x="313327" y="454257"/>
                    <a:pt x="381918" y="456953"/>
                    <a:pt x="447065" y="454707"/>
                  </a:cubicBezTo>
                  <a:cubicBezTo>
                    <a:pt x="587242" y="449914"/>
                    <a:pt x="716636" y="444822"/>
                    <a:pt x="854267" y="420711"/>
                  </a:cubicBezTo>
                  <a:cubicBezTo>
                    <a:pt x="1033981" y="389560"/>
                    <a:pt x="1158134" y="369043"/>
                    <a:pt x="1321524" y="310336"/>
                  </a:cubicBezTo>
                  <a:cubicBezTo>
                    <a:pt x="1343539" y="335646"/>
                    <a:pt x="1349230" y="360057"/>
                    <a:pt x="1362109" y="382522"/>
                  </a:cubicBezTo>
                  <a:cubicBezTo>
                    <a:pt x="1321973" y="396300"/>
                    <a:pt x="1237508" y="440779"/>
                    <a:pt x="1195574" y="450364"/>
                  </a:cubicBezTo>
                  <a:close/>
                </a:path>
              </a:pathLst>
            </a:custGeom>
            <a:solidFill>
              <a:srgbClr val="FEC979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746D6FA2-7755-4298-8468-4EB75211C5DC}"/>
                </a:ext>
              </a:extLst>
            </p:cNvPr>
            <p:cNvSpPr/>
            <p:nvPr/>
          </p:nvSpPr>
          <p:spPr>
            <a:xfrm>
              <a:off x="5064698" y="1575381"/>
              <a:ext cx="271774" cy="527115"/>
            </a:xfrm>
            <a:custGeom>
              <a:avLst/>
              <a:gdLst>
                <a:gd name="connsiteX0" fmla="*/ 59917 w 253995"/>
                <a:gd name="connsiteY0" fmla="*/ 33 h 492631"/>
                <a:gd name="connsiteX1" fmla="*/ 12 w 253995"/>
                <a:gd name="connsiteY1" fmla="*/ 43314 h 492631"/>
                <a:gd name="connsiteX2" fmla="*/ 188263 w 253995"/>
                <a:gd name="connsiteY2" fmla="*/ 492599 h 492631"/>
                <a:gd name="connsiteX3" fmla="*/ 254008 w 253995"/>
                <a:gd name="connsiteY3" fmla="*/ 440332 h 492631"/>
                <a:gd name="connsiteX4" fmla="*/ 176282 w 253995"/>
                <a:gd name="connsiteY4" fmla="*/ 206554 h 492631"/>
                <a:gd name="connsiteX5" fmla="*/ 59917 w 253995"/>
                <a:gd name="connsiteY5" fmla="*/ 33 h 49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3995" h="492631">
                  <a:moveTo>
                    <a:pt x="59917" y="33"/>
                  </a:moveTo>
                  <a:cubicBezTo>
                    <a:pt x="36255" y="17704"/>
                    <a:pt x="1959" y="42415"/>
                    <a:pt x="12" y="43314"/>
                  </a:cubicBezTo>
                  <a:lnTo>
                    <a:pt x="188263" y="492599"/>
                  </a:lnTo>
                  <a:cubicBezTo>
                    <a:pt x="193504" y="493947"/>
                    <a:pt x="217317" y="474328"/>
                    <a:pt x="254008" y="440332"/>
                  </a:cubicBezTo>
                  <a:cubicBezTo>
                    <a:pt x="232434" y="361033"/>
                    <a:pt x="206484" y="282993"/>
                    <a:pt x="176282" y="206554"/>
                  </a:cubicBezTo>
                  <a:cubicBezTo>
                    <a:pt x="146385" y="133066"/>
                    <a:pt x="107285" y="63681"/>
                    <a:pt x="59917" y="33"/>
                  </a:cubicBezTo>
                  <a:close/>
                </a:path>
              </a:pathLst>
            </a:custGeom>
            <a:solidFill>
              <a:srgbClr val="FEC979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0BF260EF-954F-40D0-A758-7F113C1624EE}"/>
                </a:ext>
              </a:extLst>
            </p:cNvPr>
            <p:cNvSpPr/>
            <p:nvPr/>
          </p:nvSpPr>
          <p:spPr>
            <a:xfrm>
              <a:off x="5490633" y="2232063"/>
              <a:ext cx="1226197" cy="257841"/>
            </a:xfrm>
            <a:custGeom>
              <a:avLst/>
              <a:gdLst>
                <a:gd name="connsiteX0" fmla="*/ 130768 w 1145977"/>
                <a:gd name="connsiteY0" fmla="*/ 235616 h 240974"/>
                <a:gd name="connsiteX1" fmla="*/ 257167 w 1145977"/>
                <a:gd name="connsiteY1" fmla="*/ 239510 h 240974"/>
                <a:gd name="connsiteX2" fmla="*/ 1134173 w 1145977"/>
                <a:gd name="connsiteY2" fmla="*/ 131981 h 240974"/>
                <a:gd name="connsiteX3" fmla="*/ 1146004 w 1145977"/>
                <a:gd name="connsiteY3" fmla="*/ 41 h 240974"/>
                <a:gd name="connsiteX4" fmla="*/ 522545 w 1145977"/>
                <a:gd name="connsiteY4" fmla="*/ 98284 h 240974"/>
                <a:gd name="connsiteX5" fmla="*/ 189026 w 1145977"/>
                <a:gd name="connsiteY5" fmla="*/ 107270 h 240974"/>
                <a:gd name="connsiteX6" fmla="*/ 5867 w 1145977"/>
                <a:gd name="connsiteY6" fmla="*/ 53655 h 240974"/>
                <a:gd name="connsiteX7" fmla="*/ 26 w 1145977"/>
                <a:gd name="connsiteY7" fmla="*/ 194581 h 240974"/>
                <a:gd name="connsiteX8" fmla="*/ 9012 w 1145977"/>
                <a:gd name="connsiteY8" fmla="*/ 197427 h 240974"/>
                <a:gd name="connsiteX9" fmla="*/ 130768 w 1145977"/>
                <a:gd name="connsiteY9" fmla="*/ 235616 h 24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45977" h="240974">
                  <a:moveTo>
                    <a:pt x="130768" y="235616"/>
                  </a:moveTo>
                  <a:cubicBezTo>
                    <a:pt x="172667" y="241112"/>
                    <a:pt x="215009" y="242415"/>
                    <a:pt x="257167" y="239510"/>
                  </a:cubicBezTo>
                  <a:cubicBezTo>
                    <a:pt x="552033" y="228802"/>
                    <a:pt x="845447" y="192829"/>
                    <a:pt x="1134173" y="131981"/>
                  </a:cubicBezTo>
                  <a:cubicBezTo>
                    <a:pt x="1135820" y="104125"/>
                    <a:pt x="1141810" y="43322"/>
                    <a:pt x="1146004" y="41"/>
                  </a:cubicBezTo>
                  <a:cubicBezTo>
                    <a:pt x="944424" y="41225"/>
                    <a:pt x="727719" y="82410"/>
                    <a:pt x="522545" y="98284"/>
                  </a:cubicBezTo>
                  <a:cubicBezTo>
                    <a:pt x="425949" y="105922"/>
                    <a:pt x="285173" y="120000"/>
                    <a:pt x="189026" y="107270"/>
                  </a:cubicBezTo>
                  <a:cubicBezTo>
                    <a:pt x="104111" y="96038"/>
                    <a:pt x="83144" y="88700"/>
                    <a:pt x="5867" y="53655"/>
                  </a:cubicBezTo>
                  <a:cubicBezTo>
                    <a:pt x="625" y="96038"/>
                    <a:pt x="1524" y="152348"/>
                    <a:pt x="26" y="194581"/>
                  </a:cubicBezTo>
                  <a:cubicBezTo>
                    <a:pt x="3212" y="194761"/>
                    <a:pt x="6300" y="195750"/>
                    <a:pt x="9012" y="197427"/>
                  </a:cubicBezTo>
                  <a:cubicBezTo>
                    <a:pt x="46824" y="217720"/>
                    <a:pt x="88137" y="230689"/>
                    <a:pt x="130768" y="235616"/>
                  </a:cubicBezTo>
                  <a:close/>
                </a:path>
              </a:pathLst>
            </a:custGeom>
            <a:solidFill>
              <a:srgbClr val="FEC979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9884D7FE-320D-4845-B0D0-CFCA15BF78BF}"/>
                </a:ext>
              </a:extLst>
            </p:cNvPr>
            <p:cNvSpPr/>
            <p:nvPr/>
          </p:nvSpPr>
          <p:spPr>
            <a:xfrm>
              <a:off x="6794065" y="1421863"/>
              <a:ext cx="273641" cy="584093"/>
            </a:xfrm>
            <a:custGeom>
              <a:avLst/>
              <a:gdLst>
                <a:gd name="connsiteX0" fmla="*/ 226779 w 255738"/>
                <a:gd name="connsiteY0" fmla="*/ 31 h 545881"/>
                <a:gd name="connsiteX1" fmla="*/ 52007 w 255738"/>
                <a:gd name="connsiteY1" fmla="*/ 160575 h 545881"/>
                <a:gd name="connsiteX2" fmla="*/ 42871 w 255738"/>
                <a:gd name="connsiteY2" fmla="*/ 179895 h 545881"/>
                <a:gd name="connsiteX3" fmla="*/ 20556 w 255738"/>
                <a:gd name="connsiteY3" fmla="*/ 356763 h 545881"/>
                <a:gd name="connsiteX4" fmla="*/ 23252 w 255738"/>
                <a:gd name="connsiteY4" fmla="*/ 409180 h 545881"/>
                <a:gd name="connsiteX5" fmla="*/ 39 w 255738"/>
                <a:gd name="connsiteY5" fmla="*/ 435688 h 545881"/>
                <a:gd name="connsiteX6" fmla="*/ 139767 w 255738"/>
                <a:gd name="connsiteY6" fmla="*/ 545912 h 545881"/>
                <a:gd name="connsiteX7" fmla="*/ 255682 w 255738"/>
                <a:gd name="connsiteY7" fmla="*/ 35075 h 545881"/>
                <a:gd name="connsiteX8" fmla="*/ 226779 w 255738"/>
                <a:gd name="connsiteY8" fmla="*/ 31 h 54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5738" h="545881">
                  <a:moveTo>
                    <a:pt x="226779" y="31"/>
                  </a:moveTo>
                  <a:cubicBezTo>
                    <a:pt x="165676" y="44959"/>
                    <a:pt x="103075" y="59935"/>
                    <a:pt x="52007" y="160575"/>
                  </a:cubicBezTo>
                  <a:cubicBezTo>
                    <a:pt x="46765" y="170909"/>
                    <a:pt x="43770" y="178397"/>
                    <a:pt x="42871" y="179895"/>
                  </a:cubicBezTo>
                  <a:cubicBezTo>
                    <a:pt x="19958" y="235846"/>
                    <a:pt x="12260" y="296874"/>
                    <a:pt x="20556" y="356763"/>
                  </a:cubicBezTo>
                  <a:cubicBezTo>
                    <a:pt x="25244" y="373836"/>
                    <a:pt x="26173" y="391718"/>
                    <a:pt x="23252" y="409180"/>
                  </a:cubicBezTo>
                  <a:cubicBezTo>
                    <a:pt x="20092" y="421161"/>
                    <a:pt x="11511" y="430985"/>
                    <a:pt x="39" y="435688"/>
                  </a:cubicBezTo>
                  <a:cubicBezTo>
                    <a:pt x="49251" y="468950"/>
                    <a:pt x="95962" y="505791"/>
                    <a:pt x="139767" y="545912"/>
                  </a:cubicBezTo>
                  <a:cubicBezTo>
                    <a:pt x="139767" y="545912"/>
                    <a:pt x="252687" y="48554"/>
                    <a:pt x="255682" y="35075"/>
                  </a:cubicBezTo>
                  <a:cubicBezTo>
                    <a:pt x="257030" y="28635"/>
                    <a:pt x="243851" y="14707"/>
                    <a:pt x="226779" y="31"/>
                  </a:cubicBezTo>
                  <a:close/>
                </a:path>
              </a:pathLst>
            </a:custGeom>
            <a:solidFill>
              <a:srgbClr val="FEC979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06710E29-482A-4574-81EE-A7257923CA83}"/>
                </a:ext>
              </a:extLst>
            </p:cNvPr>
            <p:cNvSpPr/>
            <p:nvPr/>
          </p:nvSpPr>
          <p:spPr>
            <a:xfrm>
              <a:off x="5469996" y="2736673"/>
              <a:ext cx="1289137" cy="84410"/>
            </a:xfrm>
            <a:custGeom>
              <a:avLst/>
              <a:gdLst>
                <a:gd name="connsiteX0" fmla="*/ 518019 w 1204800"/>
                <a:gd name="connsiteY0" fmla="*/ 33294 h 78889"/>
                <a:gd name="connsiteX1" fmla="*/ 221641 w 1204800"/>
                <a:gd name="connsiteY1" fmla="*/ 37787 h 78889"/>
                <a:gd name="connsiteX2" fmla="*/ 143 w 1204800"/>
                <a:gd name="connsiteY2" fmla="*/ 12478 h 78889"/>
                <a:gd name="connsiteX3" fmla="*/ 1191 w 1204800"/>
                <a:gd name="connsiteY3" fmla="*/ 42430 h 78889"/>
                <a:gd name="connsiteX4" fmla="*/ 194384 w 1204800"/>
                <a:gd name="connsiteY4" fmla="*/ 72382 h 78889"/>
                <a:gd name="connsiteX5" fmla="*/ 568788 w 1204800"/>
                <a:gd name="connsiteY5" fmla="*/ 74329 h 78889"/>
                <a:gd name="connsiteX6" fmla="*/ 913241 w 1204800"/>
                <a:gd name="connsiteY6" fmla="*/ 71334 h 78889"/>
                <a:gd name="connsiteX7" fmla="*/ 1085017 w 1204800"/>
                <a:gd name="connsiteY7" fmla="*/ 71334 h 78889"/>
                <a:gd name="connsiteX8" fmla="*/ 1204827 w 1204800"/>
                <a:gd name="connsiteY8" fmla="*/ 60701 h 78889"/>
                <a:gd name="connsiteX9" fmla="*/ 1195841 w 1204800"/>
                <a:gd name="connsiteY9" fmla="*/ 47 h 78889"/>
                <a:gd name="connsiteX10" fmla="*/ 518019 w 1204800"/>
                <a:gd name="connsiteY10" fmla="*/ 33294 h 78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04800" h="78889">
                  <a:moveTo>
                    <a:pt x="518019" y="33294"/>
                  </a:moveTo>
                  <a:cubicBezTo>
                    <a:pt x="422771" y="37787"/>
                    <a:pt x="316889" y="43179"/>
                    <a:pt x="221641" y="37787"/>
                  </a:cubicBezTo>
                  <a:cubicBezTo>
                    <a:pt x="146760" y="33594"/>
                    <a:pt x="73826" y="30898"/>
                    <a:pt x="143" y="12478"/>
                  </a:cubicBezTo>
                  <a:cubicBezTo>
                    <a:pt x="-181" y="22467"/>
                    <a:pt x="170" y="32486"/>
                    <a:pt x="1191" y="42430"/>
                  </a:cubicBezTo>
                  <a:cubicBezTo>
                    <a:pt x="21559" y="75228"/>
                    <a:pt x="125793" y="58904"/>
                    <a:pt x="194384" y="72382"/>
                  </a:cubicBezTo>
                  <a:cubicBezTo>
                    <a:pt x="262975" y="85861"/>
                    <a:pt x="508884" y="60701"/>
                    <a:pt x="568788" y="74329"/>
                  </a:cubicBezTo>
                  <a:cubicBezTo>
                    <a:pt x="628693" y="87957"/>
                    <a:pt x="860375" y="66542"/>
                    <a:pt x="913241" y="71334"/>
                  </a:cubicBezTo>
                  <a:cubicBezTo>
                    <a:pt x="966107" y="76126"/>
                    <a:pt x="1039640" y="55010"/>
                    <a:pt x="1085017" y="71334"/>
                  </a:cubicBezTo>
                  <a:cubicBezTo>
                    <a:pt x="1130395" y="87658"/>
                    <a:pt x="1204827" y="60701"/>
                    <a:pt x="1204827" y="60701"/>
                  </a:cubicBezTo>
                  <a:cubicBezTo>
                    <a:pt x="1204827" y="60701"/>
                    <a:pt x="1200184" y="30748"/>
                    <a:pt x="1195841" y="47"/>
                  </a:cubicBezTo>
                  <a:cubicBezTo>
                    <a:pt x="1165589" y="3042"/>
                    <a:pt x="716154" y="24608"/>
                    <a:pt x="518019" y="33294"/>
                  </a:cubicBezTo>
                  <a:close/>
                </a:path>
              </a:pathLst>
            </a:custGeom>
            <a:solidFill>
              <a:srgbClr val="FEC979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BFFB2E1-69F8-44B2-B58F-74685B1D28B7}"/>
                </a:ext>
              </a:extLst>
            </p:cNvPr>
            <p:cNvSpPr/>
            <p:nvPr/>
          </p:nvSpPr>
          <p:spPr>
            <a:xfrm>
              <a:off x="5476851" y="2488453"/>
              <a:ext cx="1258245" cy="213545"/>
            </a:xfrm>
            <a:custGeom>
              <a:avLst/>
              <a:gdLst>
                <a:gd name="connsiteX0" fmla="*/ 262409 w 1175929"/>
                <a:gd name="connsiteY0" fmla="*/ 199078 h 199576"/>
                <a:gd name="connsiteX1" fmla="*/ 1175956 w 1175929"/>
                <a:gd name="connsiteY1" fmla="*/ 146661 h 199576"/>
                <a:gd name="connsiteX2" fmla="*/ 1146004 w 1175929"/>
                <a:gd name="connsiteY2" fmla="*/ 44 h 199576"/>
                <a:gd name="connsiteX3" fmla="*/ 487052 w 1175929"/>
                <a:gd name="connsiteY3" fmla="*/ 74925 h 199576"/>
                <a:gd name="connsiteX4" fmla="*/ 168359 w 1175929"/>
                <a:gd name="connsiteY4" fmla="*/ 81964 h 199576"/>
                <a:gd name="connsiteX5" fmla="*/ 13505 w 1175929"/>
                <a:gd name="connsiteY5" fmla="*/ 29847 h 199576"/>
                <a:gd name="connsiteX6" fmla="*/ 26 w 1175929"/>
                <a:gd name="connsiteY6" fmla="*/ 182304 h 199576"/>
                <a:gd name="connsiteX7" fmla="*/ 262409 w 1175929"/>
                <a:gd name="connsiteY7" fmla="*/ 199078 h 199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75929" h="199576">
                  <a:moveTo>
                    <a:pt x="262409" y="199078"/>
                  </a:moveTo>
                  <a:cubicBezTo>
                    <a:pt x="535125" y="198030"/>
                    <a:pt x="905187" y="174517"/>
                    <a:pt x="1175956" y="146661"/>
                  </a:cubicBezTo>
                  <a:cubicBezTo>
                    <a:pt x="1168767" y="97255"/>
                    <a:pt x="1158763" y="48313"/>
                    <a:pt x="1146004" y="44"/>
                  </a:cubicBezTo>
                  <a:cubicBezTo>
                    <a:pt x="929777" y="49196"/>
                    <a:pt x="708789" y="74311"/>
                    <a:pt x="487052" y="74925"/>
                  </a:cubicBezTo>
                  <a:cubicBezTo>
                    <a:pt x="398842" y="81215"/>
                    <a:pt x="256568" y="89901"/>
                    <a:pt x="168359" y="81964"/>
                  </a:cubicBezTo>
                  <a:cubicBezTo>
                    <a:pt x="127923" y="78070"/>
                    <a:pt x="40612" y="50514"/>
                    <a:pt x="13505" y="29847"/>
                  </a:cubicBezTo>
                  <a:cubicBezTo>
                    <a:pt x="10060" y="97539"/>
                    <a:pt x="476" y="179609"/>
                    <a:pt x="26" y="182304"/>
                  </a:cubicBezTo>
                  <a:cubicBezTo>
                    <a:pt x="86794" y="195873"/>
                    <a:pt x="174620" y="201489"/>
                    <a:pt x="262409" y="199078"/>
                  </a:cubicBezTo>
                  <a:close/>
                </a:path>
              </a:pathLst>
            </a:custGeom>
            <a:solidFill>
              <a:srgbClr val="FEC979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E4F817E5-C3E5-4B35-BED8-024C6C3377CB}"/>
                </a:ext>
              </a:extLst>
            </p:cNvPr>
            <p:cNvSpPr/>
            <p:nvPr/>
          </p:nvSpPr>
          <p:spPr>
            <a:xfrm>
              <a:off x="7430446" y="1428845"/>
              <a:ext cx="20217" cy="62810"/>
            </a:xfrm>
            <a:custGeom>
              <a:avLst/>
              <a:gdLst>
                <a:gd name="connsiteX0" fmla="*/ 18872 w 18894"/>
                <a:gd name="connsiteY0" fmla="*/ 42324 h 58701"/>
                <a:gd name="connsiteX1" fmla="*/ 12432 w 18894"/>
                <a:gd name="connsiteY1" fmla="*/ 56102 h 58701"/>
                <a:gd name="connsiteX2" fmla="*/ 601 w 18894"/>
                <a:gd name="connsiteY2" fmla="*/ 13870 h 58701"/>
                <a:gd name="connsiteX3" fmla="*/ 12582 w 18894"/>
                <a:gd name="connsiteY3" fmla="*/ 1140 h 58701"/>
                <a:gd name="connsiteX4" fmla="*/ 18872 w 18894"/>
                <a:gd name="connsiteY4" fmla="*/ 42324 h 58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94" h="58701">
                  <a:moveTo>
                    <a:pt x="18872" y="42324"/>
                  </a:moveTo>
                  <a:cubicBezTo>
                    <a:pt x="19396" y="47746"/>
                    <a:pt x="16925" y="53017"/>
                    <a:pt x="12432" y="56102"/>
                  </a:cubicBezTo>
                  <a:cubicBezTo>
                    <a:pt x="451" y="65088"/>
                    <a:pt x="12432" y="51011"/>
                    <a:pt x="601" y="13870"/>
                  </a:cubicBezTo>
                  <a:cubicBezTo>
                    <a:pt x="-1346" y="7580"/>
                    <a:pt x="1650" y="9976"/>
                    <a:pt x="12582" y="1140"/>
                  </a:cubicBezTo>
                  <a:cubicBezTo>
                    <a:pt x="15727" y="-1706"/>
                    <a:pt x="14230" y="-2454"/>
                    <a:pt x="18872" y="42324"/>
                  </a:cubicBezTo>
                  <a:close/>
                </a:path>
              </a:pathLst>
            </a:custGeom>
            <a:solidFill>
              <a:srgbClr val="F0F6FF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8AD75BC9-1026-4A3F-B834-43C0F3EB7A82}"/>
                </a:ext>
              </a:extLst>
            </p:cNvPr>
            <p:cNvSpPr/>
            <p:nvPr/>
          </p:nvSpPr>
          <p:spPr>
            <a:xfrm>
              <a:off x="7400774" y="1445404"/>
              <a:ext cx="20384" cy="53095"/>
            </a:xfrm>
            <a:custGeom>
              <a:avLst/>
              <a:gdLst>
                <a:gd name="connsiteX0" fmla="*/ 13504 w 19050"/>
                <a:gd name="connsiteY0" fmla="*/ 42 h 49621"/>
                <a:gd name="connsiteX1" fmla="*/ 9910 w 19050"/>
                <a:gd name="connsiteY1" fmla="*/ 49463 h 49621"/>
                <a:gd name="connsiteX2" fmla="*/ 924 w 19050"/>
                <a:gd name="connsiteY2" fmla="*/ 16516 h 49621"/>
                <a:gd name="connsiteX3" fmla="*/ 13504 w 19050"/>
                <a:gd name="connsiteY3" fmla="*/ 42 h 49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49621">
                  <a:moveTo>
                    <a:pt x="13504" y="42"/>
                  </a:moveTo>
                  <a:cubicBezTo>
                    <a:pt x="15601" y="-1006"/>
                    <a:pt x="26833" y="53207"/>
                    <a:pt x="9910" y="49463"/>
                  </a:cubicBezTo>
                  <a:cubicBezTo>
                    <a:pt x="6466" y="49463"/>
                    <a:pt x="6615" y="45270"/>
                    <a:pt x="924" y="16516"/>
                  </a:cubicBezTo>
                  <a:cubicBezTo>
                    <a:pt x="-423" y="6482"/>
                    <a:pt x="-2370" y="8428"/>
                    <a:pt x="13504" y="42"/>
                  </a:cubicBezTo>
                  <a:close/>
                </a:path>
              </a:pathLst>
            </a:custGeom>
            <a:solidFill>
              <a:srgbClr val="F0F6FF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B4E52EE3-5D3C-4013-99C1-48450D6394C2}"/>
                </a:ext>
              </a:extLst>
            </p:cNvPr>
            <p:cNvSpPr/>
            <p:nvPr/>
          </p:nvSpPr>
          <p:spPr>
            <a:xfrm>
              <a:off x="7357808" y="1456195"/>
              <a:ext cx="35895" cy="55186"/>
            </a:xfrm>
            <a:custGeom>
              <a:avLst/>
              <a:gdLst>
                <a:gd name="connsiteX0" fmla="*/ 33593 w 33546"/>
                <a:gd name="connsiteY0" fmla="*/ 41775 h 51575"/>
                <a:gd name="connsiteX1" fmla="*/ 13075 w 33546"/>
                <a:gd name="connsiteY1" fmla="*/ 51061 h 51575"/>
                <a:gd name="connsiteX2" fmla="*/ 46 w 33546"/>
                <a:gd name="connsiteY2" fmla="*/ 9576 h 51575"/>
                <a:gd name="connsiteX3" fmla="*/ 21762 w 33546"/>
                <a:gd name="connsiteY3" fmla="*/ 441 h 51575"/>
                <a:gd name="connsiteX4" fmla="*/ 33593 w 33546"/>
                <a:gd name="connsiteY4" fmla="*/ 41775 h 51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46" h="51575">
                  <a:moveTo>
                    <a:pt x="33593" y="41775"/>
                  </a:moveTo>
                  <a:cubicBezTo>
                    <a:pt x="30897" y="46867"/>
                    <a:pt x="36588" y="42973"/>
                    <a:pt x="13075" y="51061"/>
                  </a:cubicBezTo>
                  <a:cubicBezTo>
                    <a:pt x="7385" y="53157"/>
                    <a:pt x="7834" y="51061"/>
                    <a:pt x="46" y="9576"/>
                  </a:cubicBezTo>
                  <a:cubicBezTo>
                    <a:pt x="46" y="6581"/>
                    <a:pt x="5438" y="4634"/>
                    <a:pt x="21762" y="441"/>
                  </a:cubicBezTo>
                  <a:cubicBezTo>
                    <a:pt x="28651" y="-1206"/>
                    <a:pt x="26854" y="141"/>
                    <a:pt x="33593" y="41775"/>
                  </a:cubicBezTo>
                  <a:close/>
                </a:path>
              </a:pathLst>
            </a:custGeom>
            <a:solidFill>
              <a:srgbClr val="F0F6FF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3A98D057-4D6A-4633-8D7E-8F8EB8256A2A}"/>
                </a:ext>
              </a:extLst>
            </p:cNvPr>
            <p:cNvSpPr/>
            <p:nvPr/>
          </p:nvSpPr>
          <p:spPr>
            <a:xfrm>
              <a:off x="7232500" y="1428593"/>
              <a:ext cx="24032" cy="69118"/>
            </a:xfrm>
            <a:custGeom>
              <a:avLst/>
              <a:gdLst>
                <a:gd name="connsiteX0" fmla="*/ 7529 w 22460"/>
                <a:gd name="connsiteY0" fmla="*/ 6766 h 64597"/>
                <a:gd name="connsiteX1" fmla="*/ 22505 w 22460"/>
                <a:gd name="connsiteY1" fmla="*/ 59931 h 64597"/>
                <a:gd name="connsiteX2" fmla="*/ 17563 w 22460"/>
                <a:gd name="connsiteY2" fmla="*/ 63975 h 64597"/>
                <a:gd name="connsiteX3" fmla="*/ 2587 w 22460"/>
                <a:gd name="connsiteY3" fmla="*/ 44955 h 64597"/>
                <a:gd name="connsiteX4" fmla="*/ 2587 w 22460"/>
                <a:gd name="connsiteY4" fmla="*/ 27 h 64597"/>
                <a:gd name="connsiteX5" fmla="*/ 7529 w 22460"/>
                <a:gd name="connsiteY5" fmla="*/ 6766 h 64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460" h="64597">
                  <a:moveTo>
                    <a:pt x="7529" y="6766"/>
                  </a:moveTo>
                  <a:cubicBezTo>
                    <a:pt x="11422" y="20694"/>
                    <a:pt x="19809" y="1824"/>
                    <a:pt x="22505" y="59931"/>
                  </a:cubicBezTo>
                  <a:cubicBezTo>
                    <a:pt x="22505" y="65173"/>
                    <a:pt x="22505" y="65173"/>
                    <a:pt x="17563" y="63975"/>
                  </a:cubicBezTo>
                  <a:cubicBezTo>
                    <a:pt x="4234" y="60680"/>
                    <a:pt x="2587" y="58584"/>
                    <a:pt x="2587" y="44955"/>
                  </a:cubicBezTo>
                  <a:cubicBezTo>
                    <a:pt x="1688" y="26235"/>
                    <a:pt x="-2655" y="27"/>
                    <a:pt x="2587" y="27"/>
                  </a:cubicBezTo>
                  <a:cubicBezTo>
                    <a:pt x="7828" y="27"/>
                    <a:pt x="6780" y="4070"/>
                    <a:pt x="7529" y="6766"/>
                  </a:cubicBezTo>
                  <a:close/>
                </a:path>
              </a:pathLst>
            </a:custGeom>
            <a:solidFill>
              <a:srgbClr val="F0F6FF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FCAA0DF6-1FE1-4B0B-B972-157B6505622A}"/>
                </a:ext>
              </a:extLst>
            </p:cNvPr>
            <p:cNvSpPr/>
            <p:nvPr/>
          </p:nvSpPr>
          <p:spPr>
            <a:xfrm>
              <a:off x="7267890" y="1450389"/>
              <a:ext cx="34053" cy="59713"/>
            </a:xfrm>
            <a:custGeom>
              <a:avLst/>
              <a:gdLst>
                <a:gd name="connsiteX0" fmla="*/ 25074 w 31826"/>
                <a:gd name="connsiteY0" fmla="*/ 10510 h 55807"/>
                <a:gd name="connsiteX1" fmla="*/ 28369 w 31826"/>
                <a:gd name="connsiteY1" fmla="*/ 55439 h 55807"/>
                <a:gd name="connsiteX2" fmla="*/ 6055 w 31826"/>
                <a:gd name="connsiteY2" fmla="*/ 47801 h 55807"/>
                <a:gd name="connsiteX3" fmla="*/ 5156 w 31826"/>
                <a:gd name="connsiteY3" fmla="*/ 27 h 55807"/>
                <a:gd name="connsiteX4" fmla="*/ 25074 w 31826"/>
                <a:gd name="connsiteY4" fmla="*/ 10510 h 55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826" h="55807">
                  <a:moveTo>
                    <a:pt x="25074" y="10510"/>
                  </a:moveTo>
                  <a:cubicBezTo>
                    <a:pt x="32712" y="58883"/>
                    <a:pt x="34060" y="56487"/>
                    <a:pt x="28369" y="55439"/>
                  </a:cubicBezTo>
                  <a:cubicBezTo>
                    <a:pt x="8451" y="50946"/>
                    <a:pt x="6803" y="52743"/>
                    <a:pt x="6055" y="47801"/>
                  </a:cubicBezTo>
                  <a:cubicBezTo>
                    <a:pt x="-685" y="-1321"/>
                    <a:pt x="-2782" y="2124"/>
                    <a:pt x="5156" y="27"/>
                  </a:cubicBezTo>
                  <a:cubicBezTo>
                    <a:pt x="26721" y="9462"/>
                    <a:pt x="24625" y="8114"/>
                    <a:pt x="25074" y="10510"/>
                  </a:cubicBezTo>
                  <a:close/>
                </a:path>
              </a:pathLst>
            </a:custGeom>
            <a:solidFill>
              <a:srgbClr val="F0F6FF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6573F45C-1F15-430A-A007-BC509117BECA}"/>
                </a:ext>
              </a:extLst>
            </p:cNvPr>
            <p:cNvSpPr/>
            <p:nvPr/>
          </p:nvSpPr>
          <p:spPr>
            <a:xfrm>
              <a:off x="7310289" y="1462900"/>
              <a:ext cx="40238" cy="50780"/>
            </a:xfrm>
            <a:custGeom>
              <a:avLst/>
              <a:gdLst>
                <a:gd name="connsiteX0" fmla="*/ 30976 w 37605"/>
                <a:gd name="connsiteY0" fmla="*/ 6605 h 47457"/>
                <a:gd name="connsiteX1" fmla="*/ 34121 w 37605"/>
                <a:gd name="connsiteY1" fmla="*/ 46292 h 47457"/>
                <a:gd name="connsiteX2" fmla="*/ 7763 w 37605"/>
                <a:gd name="connsiteY2" fmla="*/ 43147 h 47457"/>
                <a:gd name="connsiteX3" fmla="*/ 4917 w 37605"/>
                <a:gd name="connsiteY3" fmla="*/ 465 h 47457"/>
                <a:gd name="connsiteX4" fmla="*/ 30976 w 37605"/>
                <a:gd name="connsiteY4" fmla="*/ 6605 h 47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05" h="47457">
                  <a:moveTo>
                    <a:pt x="30976" y="6605"/>
                  </a:moveTo>
                  <a:cubicBezTo>
                    <a:pt x="37865" y="44644"/>
                    <a:pt x="40261" y="46292"/>
                    <a:pt x="34121" y="46292"/>
                  </a:cubicBezTo>
                  <a:cubicBezTo>
                    <a:pt x="14203" y="46292"/>
                    <a:pt x="8961" y="50485"/>
                    <a:pt x="7763" y="43147"/>
                  </a:cubicBezTo>
                  <a:cubicBezTo>
                    <a:pt x="-474" y="-4028"/>
                    <a:pt x="-3170" y="-434"/>
                    <a:pt x="4917" y="465"/>
                  </a:cubicBezTo>
                  <a:cubicBezTo>
                    <a:pt x="27681" y="3010"/>
                    <a:pt x="29778" y="315"/>
                    <a:pt x="30976" y="6605"/>
                  </a:cubicBezTo>
                  <a:close/>
                </a:path>
              </a:pathLst>
            </a:custGeom>
            <a:solidFill>
              <a:srgbClr val="F0F6FF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DB93906A-1B13-4379-9723-62E6AA6AC75A}"/>
                </a:ext>
              </a:extLst>
            </p:cNvPr>
            <p:cNvSpPr/>
            <p:nvPr/>
          </p:nvSpPr>
          <p:spPr>
            <a:xfrm>
              <a:off x="4568712" y="660910"/>
              <a:ext cx="495320" cy="471448"/>
            </a:xfrm>
            <a:custGeom>
              <a:avLst/>
              <a:gdLst>
                <a:gd name="connsiteX0" fmla="*/ 460101 w 462916"/>
                <a:gd name="connsiteY0" fmla="*/ 137455 h 440607"/>
                <a:gd name="connsiteX1" fmla="*/ 457405 w 462916"/>
                <a:gd name="connsiteY1" fmla="*/ 155127 h 440607"/>
                <a:gd name="connsiteX2" fmla="*/ 421313 w 462916"/>
                <a:gd name="connsiteY2" fmla="*/ 187026 h 440607"/>
                <a:gd name="connsiteX3" fmla="*/ 388515 w 462916"/>
                <a:gd name="connsiteY3" fmla="*/ 205596 h 440607"/>
                <a:gd name="connsiteX4" fmla="*/ 364852 w 462916"/>
                <a:gd name="connsiteY4" fmla="*/ 126372 h 440607"/>
                <a:gd name="connsiteX5" fmla="*/ 346282 w 462916"/>
                <a:gd name="connsiteY5" fmla="*/ 108551 h 440607"/>
                <a:gd name="connsiteX6" fmla="*/ 316330 w 462916"/>
                <a:gd name="connsiteY6" fmla="*/ 125174 h 440607"/>
                <a:gd name="connsiteX7" fmla="*/ 316330 w 462916"/>
                <a:gd name="connsiteY7" fmla="*/ 264153 h 440607"/>
                <a:gd name="connsiteX8" fmla="*/ 124634 w 462916"/>
                <a:gd name="connsiteY8" fmla="*/ 424099 h 440607"/>
                <a:gd name="connsiteX9" fmla="*/ 15009 w 462916"/>
                <a:gd name="connsiteY9" fmla="*/ 345024 h 440607"/>
                <a:gd name="connsiteX10" fmla="*/ 13811 w 462916"/>
                <a:gd name="connsiteY10" fmla="*/ 331845 h 440607"/>
                <a:gd name="connsiteX11" fmla="*/ 43763 w 462916"/>
                <a:gd name="connsiteY11" fmla="*/ 341580 h 440607"/>
                <a:gd name="connsiteX12" fmla="*/ 86595 w 462916"/>
                <a:gd name="connsiteY12" fmla="*/ 321212 h 440607"/>
                <a:gd name="connsiteX13" fmla="*/ 59488 w 462916"/>
                <a:gd name="connsiteY13" fmla="*/ 258462 h 440607"/>
                <a:gd name="connsiteX14" fmla="*/ 112803 w 462916"/>
                <a:gd name="connsiteY14" fmla="*/ 280477 h 440607"/>
                <a:gd name="connsiteX15" fmla="*/ 160877 w 462916"/>
                <a:gd name="connsiteY15" fmla="*/ 242587 h 440607"/>
                <a:gd name="connsiteX16" fmla="*/ 194124 w 462916"/>
                <a:gd name="connsiteY16" fmla="*/ 216080 h 440607"/>
                <a:gd name="connsiteX17" fmla="*/ 204757 w 462916"/>
                <a:gd name="connsiteY17" fmla="*/ 184630 h 440607"/>
                <a:gd name="connsiteX18" fmla="*/ 220781 w 462916"/>
                <a:gd name="connsiteY18" fmla="*/ 99715 h 440607"/>
                <a:gd name="connsiteX19" fmla="*/ 225873 w 462916"/>
                <a:gd name="connsiteY19" fmla="*/ 89980 h 440607"/>
                <a:gd name="connsiteX20" fmla="*/ 328011 w 462916"/>
                <a:gd name="connsiteY20" fmla="*/ 3717 h 440607"/>
                <a:gd name="connsiteX21" fmla="*/ 339093 w 462916"/>
                <a:gd name="connsiteY21" fmla="*/ 1022 h 440607"/>
                <a:gd name="connsiteX22" fmla="*/ 460101 w 462916"/>
                <a:gd name="connsiteY22" fmla="*/ 137455 h 440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62916" h="440607">
                  <a:moveTo>
                    <a:pt x="460101" y="137455"/>
                  </a:moveTo>
                  <a:cubicBezTo>
                    <a:pt x="464294" y="142696"/>
                    <a:pt x="464144" y="147938"/>
                    <a:pt x="457405" y="155127"/>
                  </a:cubicBezTo>
                  <a:cubicBezTo>
                    <a:pt x="446053" y="166504"/>
                    <a:pt x="433999" y="177158"/>
                    <a:pt x="421313" y="187026"/>
                  </a:cubicBezTo>
                  <a:cubicBezTo>
                    <a:pt x="388814" y="213384"/>
                    <a:pt x="390162" y="209191"/>
                    <a:pt x="388515" y="205596"/>
                  </a:cubicBezTo>
                  <a:cubicBezTo>
                    <a:pt x="377531" y="180213"/>
                    <a:pt x="369589" y="153621"/>
                    <a:pt x="364852" y="126372"/>
                  </a:cubicBezTo>
                  <a:cubicBezTo>
                    <a:pt x="361857" y="114691"/>
                    <a:pt x="355717" y="108251"/>
                    <a:pt x="346282" y="108551"/>
                  </a:cubicBezTo>
                  <a:cubicBezTo>
                    <a:pt x="334159" y="108778"/>
                    <a:pt x="322937" y="115007"/>
                    <a:pt x="316330" y="125174"/>
                  </a:cubicBezTo>
                  <a:cubicBezTo>
                    <a:pt x="286377" y="164112"/>
                    <a:pt x="315131" y="247979"/>
                    <a:pt x="316330" y="264153"/>
                  </a:cubicBezTo>
                  <a:cubicBezTo>
                    <a:pt x="316330" y="264153"/>
                    <a:pt x="194423" y="368986"/>
                    <a:pt x="124634" y="424099"/>
                  </a:cubicBezTo>
                  <a:cubicBezTo>
                    <a:pt x="88242" y="452853"/>
                    <a:pt x="91387" y="454051"/>
                    <a:pt x="15009" y="345024"/>
                  </a:cubicBezTo>
                  <a:cubicBezTo>
                    <a:pt x="-8204" y="312077"/>
                    <a:pt x="-1166" y="324657"/>
                    <a:pt x="13811" y="331845"/>
                  </a:cubicBezTo>
                  <a:cubicBezTo>
                    <a:pt x="23216" y="336656"/>
                    <a:pt x="33326" y="339942"/>
                    <a:pt x="43763" y="341580"/>
                  </a:cubicBezTo>
                  <a:cubicBezTo>
                    <a:pt x="79107" y="346223"/>
                    <a:pt x="84948" y="325256"/>
                    <a:pt x="86595" y="321212"/>
                  </a:cubicBezTo>
                  <a:cubicBezTo>
                    <a:pt x="97078" y="293207"/>
                    <a:pt x="88692" y="290212"/>
                    <a:pt x="59488" y="258462"/>
                  </a:cubicBezTo>
                  <a:cubicBezTo>
                    <a:pt x="51101" y="249177"/>
                    <a:pt x="83150" y="272390"/>
                    <a:pt x="112803" y="280477"/>
                  </a:cubicBezTo>
                  <a:cubicBezTo>
                    <a:pt x="138413" y="287516"/>
                    <a:pt x="152790" y="267897"/>
                    <a:pt x="160877" y="242587"/>
                  </a:cubicBezTo>
                  <a:cubicBezTo>
                    <a:pt x="163123" y="235549"/>
                    <a:pt x="183042" y="238244"/>
                    <a:pt x="194124" y="216080"/>
                  </a:cubicBezTo>
                  <a:cubicBezTo>
                    <a:pt x="202361" y="199905"/>
                    <a:pt x="186486" y="188973"/>
                    <a:pt x="204757" y="184630"/>
                  </a:cubicBezTo>
                  <a:cubicBezTo>
                    <a:pt x="238004" y="176542"/>
                    <a:pt x="229018" y="133112"/>
                    <a:pt x="220781" y="99715"/>
                  </a:cubicBezTo>
                  <a:cubicBezTo>
                    <a:pt x="220781" y="97917"/>
                    <a:pt x="220781" y="94773"/>
                    <a:pt x="225873" y="89980"/>
                  </a:cubicBezTo>
                  <a:cubicBezTo>
                    <a:pt x="246241" y="67666"/>
                    <a:pt x="324267" y="6862"/>
                    <a:pt x="328011" y="3717"/>
                  </a:cubicBezTo>
                  <a:cubicBezTo>
                    <a:pt x="331755" y="572"/>
                    <a:pt x="335200" y="-1225"/>
                    <a:pt x="339093" y="1022"/>
                  </a:cubicBezTo>
                  <a:cubicBezTo>
                    <a:pt x="355417" y="10906"/>
                    <a:pt x="401394" y="64670"/>
                    <a:pt x="460101" y="13745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2F4E6833-B65A-4941-96CF-DAFD4C3B7024}"/>
                </a:ext>
              </a:extLst>
            </p:cNvPr>
            <p:cNvSpPr/>
            <p:nvPr/>
          </p:nvSpPr>
          <p:spPr>
            <a:xfrm>
              <a:off x="4515658" y="977760"/>
              <a:ext cx="280572" cy="198319"/>
            </a:xfrm>
            <a:custGeom>
              <a:avLst/>
              <a:gdLst>
                <a:gd name="connsiteX0" fmla="*/ 18163 w 262216"/>
                <a:gd name="connsiteY0" fmla="*/ 1879 h 185344"/>
                <a:gd name="connsiteX1" fmla="*/ 122098 w 262216"/>
                <a:gd name="connsiteY1" fmla="*/ 146399 h 185344"/>
                <a:gd name="connsiteX2" fmla="*/ 180805 w 262216"/>
                <a:gd name="connsiteY2" fmla="*/ 140708 h 185344"/>
                <a:gd name="connsiteX3" fmla="*/ 247449 w 262216"/>
                <a:gd name="connsiteY3" fmla="*/ 99973 h 185344"/>
                <a:gd name="connsiteX4" fmla="*/ 176012 w 262216"/>
                <a:gd name="connsiteY4" fmla="*/ 168264 h 185344"/>
                <a:gd name="connsiteX5" fmla="*/ 138871 w 262216"/>
                <a:gd name="connsiteY5" fmla="*/ 185037 h 185344"/>
                <a:gd name="connsiteX6" fmla="*/ 119852 w 262216"/>
                <a:gd name="connsiteY6" fmla="*/ 174853 h 185344"/>
                <a:gd name="connsiteX7" fmla="*/ 4984 w 262216"/>
                <a:gd name="connsiteY7" fmla="*/ 28985 h 185344"/>
                <a:gd name="connsiteX8" fmla="*/ 1989 w 262216"/>
                <a:gd name="connsiteY8" fmla="*/ 9966 h 185344"/>
                <a:gd name="connsiteX9" fmla="*/ 13970 w 262216"/>
                <a:gd name="connsiteY9" fmla="*/ 381 h 185344"/>
                <a:gd name="connsiteX10" fmla="*/ 18028 w 262216"/>
                <a:gd name="connsiteY10" fmla="*/ 1594 h 185344"/>
                <a:gd name="connsiteX11" fmla="*/ 18163 w 262216"/>
                <a:gd name="connsiteY11" fmla="*/ 1879 h 185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2216" h="185344">
                  <a:moveTo>
                    <a:pt x="18163" y="1879"/>
                  </a:moveTo>
                  <a:cubicBezTo>
                    <a:pt x="48739" y="52851"/>
                    <a:pt x="83504" y="101192"/>
                    <a:pt x="122098" y="146399"/>
                  </a:cubicBezTo>
                  <a:cubicBezTo>
                    <a:pt x="140519" y="166467"/>
                    <a:pt x="158640" y="158529"/>
                    <a:pt x="180805" y="140708"/>
                  </a:cubicBezTo>
                  <a:cubicBezTo>
                    <a:pt x="269014" y="69421"/>
                    <a:pt x="275454" y="54445"/>
                    <a:pt x="247449" y="99973"/>
                  </a:cubicBezTo>
                  <a:cubicBezTo>
                    <a:pt x="227830" y="131722"/>
                    <a:pt x="251043" y="108958"/>
                    <a:pt x="176012" y="168264"/>
                  </a:cubicBezTo>
                  <a:cubicBezTo>
                    <a:pt x="157442" y="183240"/>
                    <a:pt x="146060" y="186535"/>
                    <a:pt x="138871" y="185037"/>
                  </a:cubicBezTo>
                  <a:cubicBezTo>
                    <a:pt x="131445" y="184255"/>
                    <a:pt x="124618" y="180600"/>
                    <a:pt x="119852" y="174853"/>
                  </a:cubicBezTo>
                  <a:cubicBezTo>
                    <a:pt x="76816" y="130165"/>
                    <a:pt x="38336" y="81300"/>
                    <a:pt x="4984" y="28985"/>
                  </a:cubicBezTo>
                  <a:cubicBezTo>
                    <a:pt x="-2504" y="15207"/>
                    <a:pt x="192" y="12661"/>
                    <a:pt x="1989" y="9966"/>
                  </a:cubicBezTo>
                  <a:cubicBezTo>
                    <a:pt x="5116" y="5817"/>
                    <a:pt x="9236" y="2521"/>
                    <a:pt x="13970" y="381"/>
                  </a:cubicBezTo>
                  <a:cubicBezTo>
                    <a:pt x="15426" y="-405"/>
                    <a:pt x="17243" y="138"/>
                    <a:pt x="18028" y="1594"/>
                  </a:cubicBezTo>
                  <a:cubicBezTo>
                    <a:pt x="18078" y="1687"/>
                    <a:pt x="18123" y="1781"/>
                    <a:pt x="18163" y="1879"/>
                  </a:cubicBezTo>
                  <a:close/>
                </a:path>
              </a:pathLst>
            </a:custGeom>
            <a:solidFill>
              <a:srgbClr val="FFFFFF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BD84978-C2E2-43E0-B4F3-B58CA1FF60CF}"/>
                </a:ext>
              </a:extLst>
            </p:cNvPr>
            <p:cNvSpPr/>
            <p:nvPr/>
          </p:nvSpPr>
          <p:spPr>
            <a:xfrm>
              <a:off x="4795740" y="615160"/>
              <a:ext cx="318291" cy="307828"/>
            </a:xfrm>
            <a:custGeom>
              <a:avLst/>
              <a:gdLst>
                <a:gd name="connsiteX0" fmla="*/ 190719 w 297468"/>
                <a:gd name="connsiteY0" fmla="*/ 286389 h 287689"/>
                <a:gd name="connsiteX1" fmla="*/ 185927 w 297468"/>
                <a:gd name="connsiteY1" fmla="*/ 280998 h 287689"/>
                <a:gd name="connsiteX2" fmla="*/ 186825 w 297468"/>
                <a:gd name="connsiteY2" fmla="*/ 262128 h 287689"/>
                <a:gd name="connsiteX3" fmla="*/ 259011 w 297468"/>
                <a:gd name="connsiteY3" fmla="*/ 174217 h 287689"/>
                <a:gd name="connsiteX4" fmla="*/ 135008 w 297468"/>
                <a:gd name="connsiteY4" fmla="*/ 32693 h 287689"/>
                <a:gd name="connsiteX5" fmla="*/ 7860 w 297468"/>
                <a:gd name="connsiteY5" fmla="*/ 122550 h 287689"/>
                <a:gd name="connsiteX6" fmla="*/ 3667 w 297468"/>
                <a:gd name="connsiteY6" fmla="*/ 119405 h 287689"/>
                <a:gd name="connsiteX7" fmla="*/ 46498 w 297468"/>
                <a:gd name="connsiteY7" fmla="*/ 63543 h 287689"/>
                <a:gd name="connsiteX8" fmla="*/ 118234 w 297468"/>
                <a:gd name="connsiteY8" fmla="*/ 6334 h 287689"/>
                <a:gd name="connsiteX9" fmla="*/ 233102 w 297468"/>
                <a:gd name="connsiteY9" fmla="*/ 102482 h 287689"/>
                <a:gd name="connsiteX10" fmla="*/ 190719 w 297468"/>
                <a:gd name="connsiteY10" fmla="*/ 286389 h 287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7468" h="287689">
                  <a:moveTo>
                    <a:pt x="190719" y="286389"/>
                  </a:moveTo>
                  <a:cubicBezTo>
                    <a:pt x="186825" y="289684"/>
                    <a:pt x="186975" y="286389"/>
                    <a:pt x="185927" y="280998"/>
                  </a:cubicBezTo>
                  <a:cubicBezTo>
                    <a:pt x="183231" y="269616"/>
                    <a:pt x="179637" y="267669"/>
                    <a:pt x="186825" y="262128"/>
                  </a:cubicBezTo>
                  <a:cubicBezTo>
                    <a:pt x="266948" y="200576"/>
                    <a:pt x="271890" y="193687"/>
                    <a:pt x="259011" y="174217"/>
                  </a:cubicBezTo>
                  <a:cubicBezTo>
                    <a:pt x="220439" y="124691"/>
                    <a:pt x="179036" y="77437"/>
                    <a:pt x="135008" y="32693"/>
                  </a:cubicBezTo>
                  <a:cubicBezTo>
                    <a:pt x="123925" y="23857"/>
                    <a:pt x="124824" y="25803"/>
                    <a:pt x="7860" y="122550"/>
                  </a:cubicBezTo>
                  <a:cubicBezTo>
                    <a:pt x="4715" y="125245"/>
                    <a:pt x="4266" y="121052"/>
                    <a:pt x="3667" y="119405"/>
                  </a:cubicBezTo>
                  <a:cubicBezTo>
                    <a:pt x="-2024" y="103530"/>
                    <a:pt x="-8464" y="107424"/>
                    <a:pt x="46498" y="63543"/>
                  </a:cubicBezTo>
                  <a:cubicBezTo>
                    <a:pt x="83040" y="34340"/>
                    <a:pt x="104157" y="14871"/>
                    <a:pt x="118234" y="6334"/>
                  </a:cubicBezTo>
                  <a:cubicBezTo>
                    <a:pt x="140848" y="-7144"/>
                    <a:pt x="137104" y="-8642"/>
                    <a:pt x="233102" y="102482"/>
                  </a:cubicBezTo>
                  <a:cubicBezTo>
                    <a:pt x="326553" y="210160"/>
                    <a:pt x="323109" y="176913"/>
                    <a:pt x="190719" y="286389"/>
                  </a:cubicBezTo>
                  <a:close/>
                </a:path>
              </a:pathLst>
            </a:custGeom>
            <a:solidFill>
              <a:srgbClr val="FFFFFF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B592C70E-E8E0-4BD2-A80E-157C42E7CA4D}"/>
                </a:ext>
              </a:extLst>
            </p:cNvPr>
            <p:cNvSpPr/>
            <p:nvPr/>
          </p:nvSpPr>
          <p:spPr>
            <a:xfrm>
              <a:off x="6151101" y="709143"/>
              <a:ext cx="29080" cy="25962"/>
            </a:xfrm>
            <a:custGeom>
              <a:avLst/>
              <a:gdLst>
                <a:gd name="connsiteX0" fmla="*/ 27040 w 27178"/>
                <a:gd name="connsiteY0" fmla="*/ 569 h 24264"/>
                <a:gd name="connsiteX1" fmla="*/ 27040 w 27178"/>
                <a:gd name="connsiteY1" fmla="*/ 6709 h 24264"/>
                <a:gd name="connsiteX2" fmla="*/ 9968 w 27178"/>
                <a:gd name="connsiteY2" fmla="*/ 23782 h 24264"/>
                <a:gd name="connsiteX3" fmla="*/ 533 w 27178"/>
                <a:gd name="connsiteY3" fmla="*/ 20637 h 24264"/>
                <a:gd name="connsiteX4" fmla="*/ 533 w 27178"/>
                <a:gd name="connsiteY4" fmla="*/ 11651 h 24264"/>
                <a:gd name="connsiteX5" fmla="*/ 2330 w 27178"/>
                <a:gd name="connsiteY5" fmla="*/ 269 h 24264"/>
                <a:gd name="connsiteX6" fmla="*/ 11615 w 27178"/>
                <a:gd name="connsiteY6" fmla="*/ 1468 h 24264"/>
                <a:gd name="connsiteX7" fmla="*/ 27040 w 27178"/>
                <a:gd name="connsiteY7" fmla="*/ 569 h 2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178" h="24264">
                  <a:moveTo>
                    <a:pt x="27040" y="569"/>
                  </a:moveTo>
                  <a:cubicBezTo>
                    <a:pt x="27040" y="1318"/>
                    <a:pt x="27040" y="4613"/>
                    <a:pt x="27040" y="6709"/>
                  </a:cubicBezTo>
                  <a:cubicBezTo>
                    <a:pt x="28089" y="24980"/>
                    <a:pt x="24345" y="25130"/>
                    <a:pt x="9968" y="23782"/>
                  </a:cubicBezTo>
                  <a:cubicBezTo>
                    <a:pt x="5325" y="23782"/>
                    <a:pt x="1880" y="23033"/>
                    <a:pt x="533" y="20637"/>
                  </a:cubicBezTo>
                  <a:cubicBezTo>
                    <a:pt x="-141" y="17679"/>
                    <a:pt x="-141" y="14609"/>
                    <a:pt x="533" y="11651"/>
                  </a:cubicBezTo>
                  <a:cubicBezTo>
                    <a:pt x="533" y="4463"/>
                    <a:pt x="533" y="1168"/>
                    <a:pt x="2330" y="269"/>
                  </a:cubicBezTo>
                  <a:cubicBezTo>
                    <a:pt x="4127" y="-629"/>
                    <a:pt x="8021" y="1168"/>
                    <a:pt x="11615" y="1468"/>
                  </a:cubicBezTo>
                  <a:cubicBezTo>
                    <a:pt x="20451" y="2516"/>
                    <a:pt x="25393" y="-1378"/>
                    <a:pt x="27040" y="569"/>
                  </a:cubicBezTo>
                  <a:close/>
                </a:path>
              </a:pathLst>
            </a:custGeom>
            <a:solidFill>
              <a:srgbClr val="FFFFFF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82555B04-3324-451A-9A06-1BF884B8B79F}"/>
                </a:ext>
              </a:extLst>
            </p:cNvPr>
            <p:cNvSpPr/>
            <p:nvPr/>
          </p:nvSpPr>
          <p:spPr>
            <a:xfrm>
              <a:off x="6127025" y="555499"/>
              <a:ext cx="54845" cy="142931"/>
            </a:xfrm>
            <a:custGeom>
              <a:avLst/>
              <a:gdLst>
                <a:gd name="connsiteX0" fmla="*/ 35763 w 51256"/>
                <a:gd name="connsiteY0" fmla="*/ 8626 h 133580"/>
                <a:gd name="connsiteX1" fmla="*/ 50740 w 51256"/>
                <a:gd name="connsiteY1" fmla="*/ 126039 h 133580"/>
                <a:gd name="connsiteX2" fmla="*/ 28126 w 51256"/>
                <a:gd name="connsiteY2" fmla="*/ 132329 h 133580"/>
                <a:gd name="connsiteX3" fmla="*/ 24831 w 51256"/>
                <a:gd name="connsiteY3" fmla="*/ 90246 h 133580"/>
                <a:gd name="connsiteX4" fmla="*/ 5212 w 51256"/>
                <a:gd name="connsiteY4" fmla="*/ 54453 h 133580"/>
                <a:gd name="connsiteX5" fmla="*/ 719 w 51256"/>
                <a:gd name="connsiteY5" fmla="*/ 9524 h 133580"/>
                <a:gd name="connsiteX6" fmla="*/ 35763 w 51256"/>
                <a:gd name="connsiteY6" fmla="*/ 8626 h 133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256" h="133580">
                  <a:moveTo>
                    <a:pt x="35763" y="8626"/>
                  </a:moveTo>
                  <a:cubicBezTo>
                    <a:pt x="55682" y="30491"/>
                    <a:pt x="50740" y="98483"/>
                    <a:pt x="50740" y="126039"/>
                  </a:cubicBezTo>
                  <a:cubicBezTo>
                    <a:pt x="50740" y="134276"/>
                    <a:pt x="34266" y="134725"/>
                    <a:pt x="28126" y="132329"/>
                  </a:cubicBezTo>
                  <a:cubicBezTo>
                    <a:pt x="21985" y="129933"/>
                    <a:pt x="28126" y="127686"/>
                    <a:pt x="24831" y="90246"/>
                  </a:cubicBezTo>
                  <a:cubicBezTo>
                    <a:pt x="22884" y="62390"/>
                    <a:pt x="-928" y="72574"/>
                    <a:pt x="5212" y="54453"/>
                  </a:cubicBezTo>
                  <a:cubicBezTo>
                    <a:pt x="10888" y="39607"/>
                    <a:pt x="9226" y="22951"/>
                    <a:pt x="719" y="9524"/>
                  </a:cubicBezTo>
                  <a:cubicBezTo>
                    <a:pt x="-4822" y="-2307"/>
                    <a:pt x="24382" y="-3655"/>
                    <a:pt x="35763" y="8626"/>
                  </a:cubicBezTo>
                  <a:close/>
                </a:path>
              </a:pathLst>
            </a:custGeom>
            <a:solidFill>
              <a:srgbClr val="FFFFFF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5FFE7225-10F1-4048-8ADB-DFBB7EBD63A0}"/>
                </a:ext>
              </a:extLst>
            </p:cNvPr>
            <p:cNvSpPr/>
            <p:nvPr/>
          </p:nvSpPr>
          <p:spPr>
            <a:xfrm>
              <a:off x="5246078" y="-95697"/>
              <a:ext cx="949511" cy="677736"/>
            </a:xfrm>
            <a:custGeom>
              <a:avLst/>
              <a:gdLst>
                <a:gd name="connsiteX0" fmla="*/ 879439 w 887392"/>
                <a:gd name="connsiteY0" fmla="*/ 213906 h 633398"/>
                <a:gd name="connsiteX1" fmla="*/ 887376 w 887392"/>
                <a:gd name="connsiteY1" fmla="*/ 249399 h 633398"/>
                <a:gd name="connsiteX2" fmla="*/ 879439 w 887392"/>
                <a:gd name="connsiteY2" fmla="*/ 266772 h 633398"/>
                <a:gd name="connsiteX3" fmla="*/ 807852 w 887392"/>
                <a:gd name="connsiteY3" fmla="*/ 341652 h 633398"/>
                <a:gd name="connsiteX4" fmla="*/ 807852 w 887392"/>
                <a:gd name="connsiteY4" fmla="*/ 404702 h 633398"/>
                <a:gd name="connsiteX5" fmla="*/ 810548 w 887392"/>
                <a:gd name="connsiteY5" fmla="*/ 490516 h 633398"/>
                <a:gd name="connsiteX6" fmla="*/ 786287 w 887392"/>
                <a:gd name="connsiteY6" fmla="*/ 509236 h 633398"/>
                <a:gd name="connsiteX7" fmla="*/ 749146 w 887392"/>
                <a:gd name="connsiteY7" fmla="*/ 576479 h 633398"/>
                <a:gd name="connsiteX8" fmla="*/ 746899 w 887392"/>
                <a:gd name="connsiteY8" fmla="*/ 623804 h 633398"/>
                <a:gd name="connsiteX9" fmla="*/ 692386 w 887392"/>
                <a:gd name="connsiteY9" fmla="*/ 583668 h 633398"/>
                <a:gd name="connsiteX10" fmla="*/ 662434 w 887392"/>
                <a:gd name="connsiteY10" fmla="*/ 508787 h 633398"/>
                <a:gd name="connsiteX11" fmla="*/ 649404 w 887392"/>
                <a:gd name="connsiteY11" fmla="*/ 485124 h 633398"/>
                <a:gd name="connsiteX12" fmla="*/ 637723 w 887392"/>
                <a:gd name="connsiteY12" fmla="*/ 392272 h 633398"/>
                <a:gd name="connsiteX13" fmla="*/ 640419 w 887392"/>
                <a:gd name="connsiteY13" fmla="*/ 358126 h 633398"/>
                <a:gd name="connsiteX14" fmla="*/ 601031 w 887392"/>
                <a:gd name="connsiteY14" fmla="*/ 326826 h 633398"/>
                <a:gd name="connsiteX15" fmla="*/ 538581 w 887392"/>
                <a:gd name="connsiteY15" fmla="*/ 310502 h 633398"/>
                <a:gd name="connsiteX16" fmla="*/ 481821 w 887392"/>
                <a:gd name="connsiteY16" fmla="*/ 294178 h 633398"/>
                <a:gd name="connsiteX17" fmla="*/ 414877 w 887392"/>
                <a:gd name="connsiteY17" fmla="*/ 298521 h 633398"/>
                <a:gd name="connsiteX18" fmla="*/ 390466 w 887392"/>
                <a:gd name="connsiteY18" fmla="*/ 305859 h 633398"/>
                <a:gd name="connsiteX19" fmla="*/ 366654 w 887392"/>
                <a:gd name="connsiteY19" fmla="*/ 325179 h 633398"/>
                <a:gd name="connsiteX20" fmla="*/ 320378 w 887392"/>
                <a:gd name="connsiteY20" fmla="*/ 334164 h 633398"/>
                <a:gd name="connsiteX21" fmla="*/ 286981 w 887392"/>
                <a:gd name="connsiteY21" fmla="*/ 356928 h 633398"/>
                <a:gd name="connsiteX22" fmla="*/ 231419 w 887392"/>
                <a:gd name="connsiteY22" fmla="*/ 388228 h 633398"/>
                <a:gd name="connsiteX23" fmla="*/ 205660 w 887392"/>
                <a:gd name="connsiteY23" fmla="*/ 396465 h 633398"/>
                <a:gd name="connsiteX24" fmla="*/ 180950 w 887392"/>
                <a:gd name="connsiteY24" fmla="*/ 426418 h 633398"/>
                <a:gd name="connsiteX25" fmla="*/ 97832 w 887392"/>
                <a:gd name="connsiteY25" fmla="*/ 445437 h 633398"/>
                <a:gd name="connsiteX26" fmla="*/ 19207 w 887392"/>
                <a:gd name="connsiteY26" fmla="*/ 437800 h 633398"/>
                <a:gd name="connsiteX27" fmla="*/ 19207 w 887392"/>
                <a:gd name="connsiteY27" fmla="*/ 425369 h 633398"/>
                <a:gd name="connsiteX28" fmla="*/ 104721 w 887392"/>
                <a:gd name="connsiteY28" fmla="*/ 399011 h 633398"/>
                <a:gd name="connsiteX29" fmla="*/ 112359 w 887392"/>
                <a:gd name="connsiteY29" fmla="*/ 380141 h 633398"/>
                <a:gd name="connsiteX30" fmla="*/ 76715 w 887392"/>
                <a:gd name="connsiteY30" fmla="*/ 357827 h 633398"/>
                <a:gd name="connsiteX31" fmla="*/ 37 w 887392"/>
                <a:gd name="connsiteY31" fmla="*/ 342851 h 633398"/>
                <a:gd name="connsiteX32" fmla="*/ 6926 w 887392"/>
                <a:gd name="connsiteY32" fmla="*/ 294777 h 633398"/>
                <a:gd name="connsiteX33" fmla="*/ 132577 w 887392"/>
                <a:gd name="connsiteY33" fmla="*/ 330420 h 633398"/>
                <a:gd name="connsiteX34" fmla="*/ 112209 w 887392"/>
                <a:gd name="connsiteY34" fmla="*/ 264525 h 633398"/>
                <a:gd name="connsiteX35" fmla="*/ 70575 w 887392"/>
                <a:gd name="connsiteY35" fmla="*/ 247752 h 633398"/>
                <a:gd name="connsiteX36" fmla="*/ 35381 w 887392"/>
                <a:gd name="connsiteY36" fmla="*/ 231428 h 633398"/>
                <a:gd name="connsiteX37" fmla="*/ 29990 w 887392"/>
                <a:gd name="connsiteY37" fmla="*/ 217350 h 633398"/>
                <a:gd name="connsiteX38" fmla="*/ 47961 w 887392"/>
                <a:gd name="connsiteY38" fmla="*/ 186499 h 633398"/>
                <a:gd name="connsiteX39" fmla="*/ 130480 w 887392"/>
                <a:gd name="connsiteY39" fmla="*/ 227384 h 633398"/>
                <a:gd name="connsiteX40" fmla="*/ 177056 w 887392"/>
                <a:gd name="connsiteY40" fmla="*/ 276207 h 633398"/>
                <a:gd name="connsiteX41" fmla="*/ 191283 w 887392"/>
                <a:gd name="connsiteY41" fmla="*/ 272463 h 633398"/>
                <a:gd name="connsiteX42" fmla="*/ 120895 w 887392"/>
                <a:gd name="connsiteY42" fmla="*/ 96193 h 633398"/>
                <a:gd name="connsiteX43" fmla="*/ 124489 w 887392"/>
                <a:gd name="connsiteY43" fmla="*/ 92000 h 633398"/>
                <a:gd name="connsiteX44" fmla="*/ 168669 w 887392"/>
                <a:gd name="connsiteY44" fmla="*/ 88256 h 633398"/>
                <a:gd name="connsiteX45" fmla="*/ 190534 w 887392"/>
                <a:gd name="connsiteY45" fmla="*/ 155798 h 633398"/>
                <a:gd name="connsiteX46" fmla="*/ 225878 w 887392"/>
                <a:gd name="connsiteY46" fmla="*/ 212857 h 633398"/>
                <a:gd name="connsiteX47" fmla="*/ 248342 w 887392"/>
                <a:gd name="connsiteY47" fmla="*/ 239665 h 633398"/>
                <a:gd name="connsiteX48" fmla="*/ 256280 w 887392"/>
                <a:gd name="connsiteY48" fmla="*/ 226186 h 633398"/>
                <a:gd name="connsiteX49" fmla="*/ 237859 w 887392"/>
                <a:gd name="connsiteY49" fmla="*/ 196234 h 633398"/>
                <a:gd name="connsiteX50" fmla="*/ 232468 w 887392"/>
                <a:gd name="connsiteY50" fmla="*/ 146962 h 633398"/>
                <a:gd name="connsiteX51" fmla="*/ 261222 w 887392"/>
                <a:gd name="connsiteY51" fmla="*/ 47520 h 633398"/>
                <a:gd name="connsiteX52" fmla="*/ 282488 w 887392"/>
                <a:gd name="connsiteY52" fmla="*/ 59052 h 633398"/>
                <a:gd name="connsiteX53" fmla="*/ 278594 w 887392"/>
                <a:gd name="connsiteY53" fmla="*/ 103980 h 633398"/>
                <a:gd name="connsiteX54" fmla="*/ 297165 w 887392"/>
                <a:gd name="connsiteY54" fmla="*/ 196683 h 633398"/>
                <a:gd name="connsiteX55" fmla="*/ 322175 w 887392"/>
                <a:gd name="connsiteY55" fmla="*/ 152503 h 633398"/>
                <a:gd name="connsiteX56" fmla="*/ 335204 w 887392"/>
                <a:gd name="connsiteY56" fmla="*/ 118957 h 633398"/>
                <a:gd name="connsiteX57" fmla="*/ 352726 w 887392"/>
                <a:gd name="connsiteY57" fmla="*/ 45424 h 633398"/>
                <a:gd name="connsiteX58" fmla="*/ 403945 w 887392"/>
                <a:gd name="connsiteY58" fmla="*/ 36737 h 633398"/>
                <a:gd name="connsiteX59" fmla="*/ 410235 w 887392"/>
                <a:gd name="connsiteY59" fmla="*/ 43926 h 633398"/>
                <a:gd name="connsiteX60" fmla="*/ 403196 w 887392"/>
                <a:gd name="connsiteY60" fmla="*/ 65791 h 633398"/>
                <a:gd name="connsiteX61" fmla="*/ 381481 w 887392"/>
                <a:gd name="connsiteY61" fmla="*/ 137527 h 633398"/>
                <a:gd name="connsiteX62" fmla="*/ 378635 w 887392"/>
                <a:gd name="connsiteY62" fmla="*/ 189345 h 633398"/>
                <a:gd name="connsiteX63" fmla="*/ 393611 w 887392"/>
                <a:gd name="connsiteY63" fmla="*/ 185451 h 633398"/>
                <a:gd name="connsiteX64" fmla="*/ 393611 w 887392"/>
                <a:gd name="connsiteY64" fmla="*/ 149957 h 633398"/>
                <a:gd name="connsiteX65" fmla="*/ 405293 w 887392"/>
                <a:gd name="connsiteY65" fmla="*/ 115063 h 633398"/>
                <a:gd name="connsiteX66" fmla="*/ 426858 w 887392"/>
                <a:gd name="connsiteY66" fmla="*/ 38085 h 633398"/>
                <a:gd name="connsiteX67" fmla="*/ 402447 w 887392"/>
                <a:gd name="connsiteY67" fmla="*/ 17867 h 633398"/>
                <a:gd name="connsiteX68" fmla="*/ 417423 w 887392"/>
                <a:gd name="connsiteY68" fmla="*/ 345 h 633398"/>
                <a:gd name="connsiteX69" fmla="*/ 461603 w 887392"/>
                <a:gd name="connsiteY69" fmla="*/ 12177 h 633398"/>
                <a:gd name="connsiteX70" fmla="*/ 449772 w 887392"/>
                <a:gd name="connsiteY70" fmla="*/ 170625 h 633398"/>
                <a:gd name="connsiteX71" fmla="*/ 456661 w 887392"/>
                <a:gd name="connsiteY71" fmla="*/ 179760 h 633398"/>
                <a:gd name="connsiteX72" fmla="*/ 483319 w 887392"/>
                <a:gd name="connsiteY72" fmla="*/ 133633 h 633398"/>
                <a:gd name="connsiteX73" fmla="*/ 522107 w 887392"/>
                <a:gd name="connsiteY73" fmla="*/ 25056 h 633398"/>
                <a:gd name="connsiteX74" fmla="*/ 588601 w 887392"/>
                <a:gd name="connsiteY74" fmla="*/ 15771 h 633398"/>
                <a:gd name="connsiteX75" fmla="*/ 576321 w 887392"/>
                <a:gd name="connsiteY75" fmla="*/ 57405 h 633398"/>
                <a:gd name="connsiteX76" fmla="*/ 564490 w 887392"/>
                <a:gd name="connsiteY76" fmla="*/ 177214 h 633398"/>
                <a:gd name="connsiteX77" fmla="*/ 594442 w 887392"/>
                <a:gd name="connsiteY77" fmla="*/ 138575 h 633398"/>
                <a:gd name="connsiteX78" fmla="*/ 641916 w 887392"/>
                <a:gd name="connsiteY78" fmla="*/ 59651 h 633398"/>
                <a:gd name="connsiteX79" fmla="*/ 679207 w 887392"/>
                <a:gd name="connsiteY79" fmla="*/ 46023 h 633398"/>
                <a:gd name="connsiteX80" fmla="*/ 698377 w 887392"/>
                <a:gd name="connsiteY80" fmla="*/ 58153 h 633398"/>
                <a:gd name="connsiteX81" fmla="*/ 668424 w 887392"/>
                <a:gd name="connsiteY81" fmla="*/ 108923 h 633398"/>
                <a:gd name="connsiteX82" fmla="*/ 647458 w 887392"/>
                <a:gd name="connsiteY82" fmla="*/ 148909 h 633398"/>
                <a:gd name="connsiteX83" fmla="*/ 665878 w 887392"/>
                <a:gd name="connsiteY83" fmla="*/ 199529 h 633398"/>
                <a:gd name="connsiteX84" fmla="*/ 688193 w 887392"/>
                <a:gd name="connsiteY84" fmla="*/ 184552 h 633398"/>
                <a:gd name="connsiteX85" fmla="*/ 774456 w 887392"/>
                <a:gd name="connsiteY85" fmla="*/ 87806 h 633398"/>
                <a:gd name="connsiteX86" fmla="*/ 785837 w 887392"/>
                <a:gd name="connsiteY86" fmla="*/ 85859 h 633398"/>
                <a:gd name="connsiteX87" fmla="*/ 815790 w 887392"/>
                <a:gd name="connsiteY87" fmla="*/ 145764 h 633398"/>
                <a:gd name="connsiteX88" fmla="*/ 740909 w 887392"/>
                <a:gd name="connsiteY88" fmla="*/ 227684 h 633398"/>
                <a:gd name="connsiteX89" fmla="*/ 776852 w 887392"/>
                <a:gd name="connsiteY89" fmla="*/ 254791 h 633398"/>
                <a:gd name="connsiteX90" fmla="*/ 831515 w 887392"/>
                <a:gd name="connsiteY90" fmla="*/ 214355 h 633398"/>
                <a:gd name="connsiteX91" fmla="*/ 879439 w 887392"/>
                <a:gd name="connsiteY91" fmla="*/ 213906 h 633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887392" h="633398">
                  <a:moveTo>
                    <a:pt x="879439" y="213906"/>
                  </a:moveTo>
                  <a:cubicBezTo>
                    <a:pt x="885040" y="224877"/>
                    <a:pt x="887765" y="237087"/>
                    <a:pt x="887376" y="249399"/>
                  </a:cubicBezTo>
                  <a:cubicBezTo>
                    <a:pt x="886477" y="258085"/>
                    <a:pt x="886328" y="265424"/>
                    <a:pt x="879439" y="266772"/>
                  </a:cubicBezTo>
                  <a:cubicBezTo>
                    <a:pt x="842807" y="275265"/>
                    <a:pt x="814682" y="304672"/>
                    <a:pt x="807852" y="341652"/>
                  </a:cubicBezTo>
                  <a:cubicBezTo>
                    <a:pt x="804708" y="366363"/>
                    <a:pt x="811746" y="389127"/>
                    <a:pt x="807852" y="404702"/>
                  </a:cubicBezTo>
                  <a:cubicBezTo>
                    <a:pt x="800963" y="434655"/>
                    <a:pt x="813993" y="449631"/>
                    <a:pt x="810548" y="490516"/>
                  </a:cubicBezTo>
                  <a:cubicBezTo>
                    <a:pt x="809350" y="504144"/>
                    <a:pt x="804408" y="500999"/>
                    <a:pt x="786287" y="509236"/>
                  </a:cubicBezTo>
                  <a:cubicBezTo>
                    <a:pt x="757233" y="522415"/>
                    <a:pt x="754537" y="546527"/>
                    <a:pt x="749146" y="576479"/>
                  </a:cubicBezTo>
                  <a:cubicBezTo>
                    <a:pt x="742856" y="611523"/>
                    <a:pt x="755436" y="621408"/>
                    <a:pt x="746899" y="623804"/>
                  </a:cubicBezTo>
                  <a:cubicBezTo>
                    <a:pt x="685797" y="638780"/>
                    <a:pt x="715599" y="643273"/>
                    <a:pt x="692386" y="583668"/>
                  </a:cubicBezTo>
                  <a:cubicBezTo>
                    <a:pt x="681004" y="554614"/>
                    <a:pt x="720691" y="544130"/>
                    <a:pt x="662434" y="508787"/>
                  </a:cubicBezTo>
                  <a:cubicBezTo>
                    <a:pt x="654121" y="503846"/>
                    <a:pt x="649133" y="494791"/>
                    <a:pt x="649404" y="485124"/>
                  </a:cubicBezTo>
                  <a:cubicBezTo>
                    <a:pt x="656144" y="453225"/>
                    <a:pt x="694333" y="432708"/>
                    <a:pt x="637723" y="392272"/>
                  </a:cubicBezTo>
                  <a:cubicBezTo>
                    <a:pt x="626790" y="384335"/>
                    <a:pt x="633380" y="371305"/>
                    <a:pt x="640419" y="358126"/>
                  </a:cubicBezTo>
                  <a:cubicBezTo>
                    <a:pt x="666178" y="310053"/>
                    <a:pt x="620650" y="328174"/>
                    <a:pt x="601031" y="326826"/>
                  </a:cubicBezTo>
                  <a:cubicBezTo>
                    <a:pt x="574673" y="325628"/>
                    <a:pt x="588601" y="276656"/>
                    <a:pt x="538581" y="310502"/>
                  </a:cubicBezTo>
                  <a:cubicBezTo>
                    <a:pt x="510875" y="329372"/>
                    <a:pt x="509677" y="277554"/>
                    <a:pt x="481821" y="294178"/>
                  </a:cubicBezTo>
                  <a:cubicBezTo>
                    <a:pt x="453965" y="310802"/>
                    <a:pt x="456362" y="316493"/>
                    <a:pt x="414877" y="298521"/>
                  </a:cubicBezTo>
                  <a:cubicBezTo>
                    <a:pt x="406095" y="293950"/>
                    <a:pt x="395271" y="297203"/>
                    <a:pt x="390466" y="305859"/>
                  </a:cubicBezTo>
                  <a:cubicBezTo>
                    <a:pt x="385264" y="315085"/>
                    <a:pt x="376753" y="321989"/>
                    <a:pt x="366654" y="325179"/>
                  </a:cubicBezTo>
                  <a:cubicBezTo>
                    <a:pt x="351678" y="332367"/>
                    <a:pt x="334306" y="311251"/>
                    <a:pt x="320378" y="334164"/>
                  </a:cubicBezTo>
                  <a:cubicBezTo>
                    <a:pt x="309146" y="352585"/>
                    <a:pt x="302556" y="361721"/>
                    <a:pt x="286981" y="356928"/>
                  </a:cubicBezTo>
                  <a:cubicBezTo>
                    <a:pt x="245048" y="343749"/>
                    <a:pt x="252086" y="359324"/>
                    <a:pt x="231419" y="388228"/>
                  </a:cubicBezTo>
                  <a:cubicBezTo>
                    <a:pt x="224980" y="397214"/>
                    <a:pt x="216443" y="395267"/>
                    <a:pt x="205660" y="396465"/>
                  </a:cubicBezTo>
                  <a:cubicBezTo>
                    <a:pt x="190684" y="398262"/>
                    <a:pt x="198322" y="406949"/>
                    <a:pt x="180950" y="426418"/>
                  </a:cubicBezTo>
                  <a:cubicBezTo>
                    <a:pt x="150099" y="461612"/>
                    <a:pt x="133924" y="445288"/>
                    <a:pt x="97832" y="445437"/>
                  </a:cubicBezTo>
                  <a:cubicBezTo>
                    <a:pt x="43169" y="445437"/>
                    <a:pt x="50657" y="497854"/>
                    <a:pt x="19207" y="437800"/>
                  </a:cubicBezTo>
                  <a:cubicBezTo>
                    <a:pt x="17110" y="433756"/>
                    <a:pt x="16062" y="428065"/>
                    <a:pt x="19207" y="425369"/>
                  </a:cubicBezTo>
                  <a:cubicBezTo>
                    <a:pt x="43326" y="406034"/>
                    <a:pt x="73903" y="396609"/>
                    <a:pt x="104721" y="399011"/>
                  </a:cubicBezTo>
                  <a:cubicBezTo>
                    <a:pt x="119697" y="399011"/>
                    <a:pt x="119697" y="386431"/>
                    <a:pt x="112359" y="380141"/>
                  </a:cubicBezTo>
                  <a:cubicBezTo>
                    <a:pt x="101079" y="371783"/>
                    <a:pt x="89161" y="364322"/>
                    <a:pt x="76715" y="357827"/>
                  </a:cubicBezTo>
                  <a:cubicBezTo>
                    <a:pt x="46763" y="339256"/>
                    <a:pt x="-1011" y="357827"/>
                    <a:pt x="37" y="342851"/>
                  </a:cubicBezTo>
                  <a:cubicBezTo>
                    <a:pt x="3482" y="296125"/>
                    <a:pt x="4081" y="295226"/>
                    <a:pt x="6926" y="294777"/>
                  </a:cubicBezTo>
                  <a:cubicBezTo>
                    <a:pt x="42719" y="288637"/>
                    <a:pt x="115803" y="313947"/>
                    <a:pt x="132577" y="330420"/>
                  </a:cubicBezTo>
                  <a:cubicBezTo>
                    <a:pt x="149350" y="346894"/>
                    <a:pt x="173761" y="322333"/>
                    <a:pt x="112209" y="264525"/>
                  </a:cubicBezTo>
                  <a:cubicBezTo>
                    <a:pt x="100167" y="255161"/>
                    <a:pt x="85746" y="249350"/>
                    <a:pt x="70575" y="247752"/>
                  </a:cubicBezTo>
                  <a:cubicBezTo>
                    <a:pt x="57892" y="244655"/>
                    <a:pt x="45936" y="239111"/>
                    <a:pt x="35381" y="231428"/>
                  </a:cubicBezTo>
                  <a:cubicBezTo>
                    <a:pt x="30342" y="228722"/>
                    <a:pt x="28046" y="222731"/>
                    <a:pt x="29990" y="217350"/>
                  </a:cubicBezTo>
                  <a:cubicBezTo>
                    <a:pt x="39874" y="183804"/>
                    <a:pt x="34782" y="184852"/>
                    <a:pt x="47961" y="186499"/>
                  </a:cubicBezTo>
                  <a:cubicBezTo>
                    <a:pt x="106368" y="193987"/>
                    <a:pt x="95286" y="219147"/>
                    <a:pt x="130480" y="227384"/>
                  </a:cubicBezTo>
                  <a:cubicBezTo>
                    <a:pt x="148751" y="231727"/>
                    <a:pt x="156838" y="248950"/>
                    <a:pt x="177056" y="276207"/>
                  </a:cubicBezTo>
                  <a:cubicBezTo>
                    <a:pt x="182148" y="283096"/>
                    <a:pt x="193380" y="283545"/>
                    <a:pt x="191283" y="272463"/>
                  </a:cubicBezTo>
                  <a:cubicBezTo>
                    <a:pt x="186640" y="247902"/>
                    <a:pt x="108914" y="146663"/>
                    <a:pt x="120895" y="96193"/>
                  </a:cubicBezTo>
                  <a:cubicBezTo>
                    <a:pt x="120895" y="93946"/>
                    <a:pt x="122093" y="92149"/>
                    <a:pt x="124489" y="92000"/>
                  </a:cubicBezTo>
                  <a:cubicBezTo>
                    <a:pt x="141412" y="90352"/>
                    <a:pt x="162828" y="64743"/>
                    <a:pt x="168669" y="88256"/>
                  </a:cubicBezTo>
                  <a:cubicBezTo>
                    <a:pt x="183645" y="148160"/>
                    <a:pt x="183645" y="120754"/>
                    <a:pt x="190534" y="155798"/>
                  </a:cubicBezTo>
                  <a:cubicBezTo>
                    <a:pt x="196639" y="177797"/>
                    <a:pt x="208901" y="197594"/>
                    <a:pt x="225878" y="212857"/>
                  </a:cubicBezTo>
                  <a:cubicBezTo>
                    <a:pt x="239806" y="228732"/>
                    <a:pt x="240854" y="236669"/>
                    <a:pt x="248342" y="239665"/>
                  </a:cubicBezTo>
                  <a:cubicBezTo>
                    <a:pt x="255830" y="242660"/>
                    <a:pt x="259575" y="232027"/>
                    <a:pt x="256280" y="226186"/>
                  </a:cubicBezTo>
                  <a:cubicBezTo>
                    <a:pt x="238159" y="195185"/>
                    <a:pt x="238608" y="201326"/>
                    <a:pt x="237859" y="196234"/>
                  </a:cubicBezTo>
                  <a:cubicBezTo>
                    <a:pt x="234266" y="180057"/>
                    <a:pt x="232459" y="163533"/>
                    <a:pt x="232468" y="146962"/>
                  </a:cubicBezTo>
                  <a:cubicBezTo>
                    <a:pt x="239207" y="83014"/>
                    <a:pt x="214346" y="47520"/>
                    <a:pt x="261222" y="47520"/>
                  </a:cubicBezTo>
                  <a:cubicBezTo>
                    <a:pt x="288029" y="46023"/>
                    <a:pt x="285933" y="43327"/>
                    <a:pt x="282488" y="59052"/>
                  </a:cubicBezTo>
                  <a:cubicBezTo>
                    <a:pt x="273203" y="101135"/>
                    <a:pt x="279043" y="87956"/>
                    <a:pt x="278594" y="103980"/>
                  </a:cubicBezTo>
                  <a:cubicBezTo>
                    <a:pt x="278594" y="142619"/>
                    <a:pt x="265116" y="145914"/>
                    <a:pt x="297165" y="196683"/>
                  </a:cubicBezTo>
                  <a:cubicBezTo>
                    <a:pt x="305102" y="209413"/>
                    <a:pt x="327117" y="202823"/>
                    <a:pt x="322175" y="152503"/>
                  </a:cubicBezTo>
                  <a:cubicBezTo>
                    <a:pt x="320677" y="136030"/>
                    <a:pt x="328615" y="134682"/>
                    <a:pt x="335204" y="118957"/>
                  </a:cubicBezTo>
                  <a:cubicBezTo>
                    <a:pt x="351828" y="78821"/>
                    <a:pt x="330112" y="89753"/>
                    <a:pt x="352726" y="45424"/>
                  </a:cubicBezTo>
                  <a:cubicBezTo>
                    <a:pt x="363809" y="23708"/>
                    <a:pt x="374891" y="35839"/>
                    <a:pt x="403945" y="36737"/>
                  </a:cubicBezTo>
                  <a:cubicBezTo>
                    <a:pt x="410085" y="36737"/>
                    <a:pt x="409935" y="36737"/>
                    <a:pt x="410235" y="43926"/>
                  </a:cubicBezTo>
                  <a:cubicBezTo>
                    <a:pt x="410447" y="51803"/>
                    <a:pt x="407965" y="59518"/>
                    <a:pt x="403196" y="65791"/>
                  </a:cubicBezTo>
                  <a:cubicBezTo>
                    <a:pt x="382978" y="95744"/>
                    <a:pt x="395858" y="117010"/>
                    <a:pt x="381481" y="137527"/>
                  </a:cubicBezTo>
                  <a:cubicBezTo>
                    <a:pt x="371448" y="153086"/>
                    <a:pt x="370367" y="172781"/>
                    <a:pt x="378635" y="189345"/>
                  </a:cubicBezTo>
                  <a:cubicBezTo>
                    <a:pt x="382679" y="200427"/>
                    <a:pt x="396457" y="199678"/>
                    <a:pt x="393611" y="185451"/>
                  </a:cubicBezTo>
                  <a:cubicBezTo>
                    <a:pt x="390766" y="171224"/>
                    <a:pt x="385374" y="164634"/>
                    <a:pt x="393611" y="149957"/>
                  </a:cubicBezTo>
                  <a:cubicBezTo>
                    <a:pt x="401069" y="139839"/>
                    <a:pt x="405156" y="127632"/>
                    <a:pt x="405293" y="115063"/>
                  </a:cubicBezTo>
                  <a:cubicBezTo>
                    <a:pt x="409786" y="71482"/>
                    <a:pt x="429105" y="72231"/>
                    <a:pt x="426858" y="38085"/>
                  </a:cubicBezTo>
                  <a:cubicBezTo>
                    <a:pt x="425511" y="20114"/>
                    <a:pt x="416076" y="20114"/>
                    <a:pt x="402447" y="17867"/>
                  </a:cubicBezTo>
                  <a:cubicBezTo>
                    <a:pt x="402447" y="15471"/>
                    <a:pt x="403645" y="1244"/>
                    <a:pt x="417423" y="345"/>
                  </a:cubicBezTo>
                  <a:cubicBezTo>
                    <a:pt x="431202" y="-553"/>
                    <a:pt x="462352" y="-553"/>
                    <a:pt x="461603" y="12177"/>
                  </a:cubicBezTo>
                  <a:cubicBezTo>
                    <a:pt x="454714" y="125696"/>
                    <a:pt x="423564" y="58153"/>
                    <a:pt x="449772" y="170625"/>
                  </a:cubicBezTo>
                  <a:cubicBezTo>
                    <a:pt x="450671" y="174369"/>
                    <a:pt x="450970" y="178861"/>
                    <a:pt x="456661" y="179760"/>
                  </a:cubicBezTo>
                  <a:cubicBezTo>
                    <a:pt x="473734" y="182456"/>
                    <a:pt x="462651" y="163436"/>
                    <a:pt x="483319" y="133633"/>
                  </a:cubicBezTo>
                  <a:cubicBezTo>
                    <a:pt x="519261" y="82115"/>
                    <a:pt x="497246" y="65192"/>
                    <a:pt x="522107" y="25056"/>
                  </a:cubicBezTo>
                  <a:cubicBezTo>
                    <a:pt x="533489" y="6486"/>
                    <a:pt x="533639" y="-5645"/>
                    <a:pt x="588601" y="15771"/>
                  </a:cubicBezTo>
                  <a:cubicBezTo>
                    <a:pt x="597587" y="19365"/>
                    <a:pt x="582311" y="49767"/>
                    <a:pt x="576321" y="57405"/>
                  </a:cubicBezTo>
                  <a:cubicBezTo>
                    <a:pt x="548315" y="94096"/>
                    <a:pt x="517315" y="190543"/>
                    <a:pt x="564490" y="177214"/>
                  </a:cubicBezTo>
                  <a:cubicBezTo>
                    <a:pt x="585007" y="171373"/>
                    <a:pt x="589650" y="159692"/>
                    <a:pt x="594442" y="138575"/>
                  </a:cubicBezTo>
                  <a:cubicBezTo>
                    <a:pt x="605207" y="109537"/>
                    <a:pt x="621308" y="82768"/>
                    <a:pt x="641916" y="59651"/>
                  </a:cubicBezTo>
                  <a:cubicBezTo>
                    <a:pt x="666927" y="37037"/>
                    <a:pt x="669622" y="42428"/>
                    <a:pt x="679207" y="46023"/>
                  </a:cubicBezTo>
                  <a:cubicBezTo>
                    <a:pt x="686190" y="49042"/>
                    <a:pt x="692659" y="53135"/>
                    <a:pt x="698377" y="58153"/>
                  </a:cubicBezTo>
                  <a:cubicBezTo>
                    <a:pt x="705415" y="67289"/>
                    <a:pt x="703768" y="61448"/>
                    <a:pt x="668424" y="108923"/>
                  </a:cubicBezTo>
                  <a:cubicBezTo>
                    <a:pt x="659439" y="120754"/>
                    <a:pt x="668424" y="121652"/>
                    <a:pt x="647458" y="148909"/>
                  </a:cubicBezTo>
                  <a:cubicBezTo>
                    <a:pt x="624544" y="178861"/>
                    <a:pt x="644462" y="210910"/>
                    <a:pt x="665878" y="199529"/>
                  </a:cubicBezTo>
                  <a:cubicBezTo>
                    <a:pt x="675014" y="194736"/>
                    <a:pt x="680854" y="195485"/>
                    <a:pt x="688193" y="184552"/>
                  </a:cubicBezTo>
                  <a:cubicBezTo>
                    <a:pt x="705116" y="158943"/>
                    <a:pt x="718145" y="120454"/>
                    <a:pt x="774456" y="87806"/>
                  </a:cubicBezTo>
                  <a:cubicBezTo>
                    <a:pt x="777451" y="86159"/>
                    <a:pt x="783591" y="83313"/>
                    <a:pt x="785837" y="85859"/>
                  </a:cubicBezTo>
                  <a:cubicBezTo>
                    <a:pt x="802611" y="103980"/>
                    <a:pt x="822679" y="121353"/>
                    <a:pt x="815790" y="145764"/>
                  </a:cubicBezTo>
                  <a:cubicBezTo>
                    <a:pt x="813394" y="153701"/>
                    <a:pt x="740909" y="183654"/>
                    <a:pt x="740909" y="227684"/>
                  </a:cubicBezTo>
                  <a:cubicBezTo>
                    <a:pt x="740909" y="256438"/>
                    <a:pt x="762774" y="267970"/>
                    <a:pt x="776852" y="254791"/>
                  </a:cubicBezTo>
                  <a:cubicBezTo>
                    <a:pt x="792502" y="238152"/>
                    <a:pt x="811027" y="224458"/>
                    <a:pt x="831515" y="214355"/>
                  </a:cubicBezTo>
                  <a:cubicBezTo>
                    <a:pt x="851733" y="203722"/>
                    <a:pt x="870603" y="191741"/>
                    <a:pt x="879439" y="213906"/>
                  </a:cubicBezTo>
                  <a:close/>
                </a:path>
              </a:pathLst>
            </a:custGeom>
            <a:solidFill>
              <a:srgbClr val="585858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5DF42932-5A79-45E6-B951-37A8DC4D9883}"/>
                </a:ext>
              </a:extLst>
            </p:cNvPr>
            <p:cNvSpPr/>
            <p:nvPr/>
          </p:nvSpPr>
          <p:spPr>
            <a:xfrm>
              <a:off x="5681562" y="804212"/>
              <a:ext cx="165615" cy="75773"/>
            </a:xfrm>
            <a:custGeom>
              <a:avLst/>
              <a:gdLst>
                <a:gd name="connsiteX0" fmla="*/ 77676 w 154781"/>
                <a:gd name="connsiteY0" fmla="*/ 22546 h 70817"/>
                <a:gd name="connsiteX1" fmla="*/ 154803 w 154781"/>
                <a:gd name="connsiteY1" fmla="*/ 81 h 70817"/>
                <a:gd name="connsiteX2" fmla="*/ 148064 w 154781"/>
                <a:gd name="connsiteY2" fmla="*/ 12062 h 70817"/>
                <a:gd name="connsiteX3" fmla="*/ 74531 w 154781"/>
                <a:gd name="connsiteY3" fmla="*/ 70769 h 70817"/>
                <a:gd name="connsiteX4" fmla="*/ 1147 w 154781"/>
                <a:gd name="connsiteY4" fmla="*/ 51749 h 70817"/>
                <a:gd name="connsiteX5" fmla="*/ 321 w 154781"/>
                <a:gd name="connsiteY5" fmla="*/ 48682 h 70817"/>
                <a:gd name="connsiteX6" fmla="*/ 1147 w 154781"/>
                <a:gd name="connsiteY6" fmla="*/ 47855 h 70817"/>
                <a:gd name="connsiteX7" fmla="*/ 77676 w 154781"/>
                <a:gd name="connsiteY7" fmla="*/ 22546 h 70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781" h="70817">
                  <a:moveTo>
                    <a:pt x="77676" y="22546"/>
                  </a:moveTo>
                  <a:cubicBezTo>
                    <a:pt x="121106" y="18951"/>
                    <a:pt x="147465" y="-1266"/>
                    <a:pt x="154803" y="81"/>
                  </a:cubicBezTo>
                  <a:cubicBezTo>
                    <a:pt x="153244" y="4425"/>
                    <a:pt x="150966" y="8474"/>
                    <a:pt x="148064" y="12062"/>
                  </a:cubicBezTo>
                  <a:cubicBezTo>
                    <a:pt x="107179" y="56991"/>
                    <a:pt x="98492" y="71967"/>
                    <a:pt x="74531" y="70769"/>
                  </a:cubicBezTo>
                  <a:cubicBezTo>
                    <a:pt x="49278" y="68015"/>
                    <a:pt x="24558" y="61608"/>
                    <a:pt x="1147" y="51749"/>
                  </a:cubicBezTo>
                  <a:cubicBezTo>
                    <a:pt x="72" y="51131"/>
                    <a:pt x="-298" y="49757"/>
                    <a:pt x="321" y="48682"/>
                  </a:cubicBezTo>
                  <a:cubicBezTo>
                    <a:pt x="518" y="48338"/>
                    <a:pt x="804" y="48053"/>
                    <a:pt x="1147" y="47855"/>
                  </a:cubicBezTo>
                  <a:cubicBezTo>
                    <a:pt x="23462" y="30184"/>
                    <a:pt x="69738" y="23295"/>
                    <a:pt x="77676" y="22546"/>
                  </a:cubicBezTo>
                  <a:close/>
                </a:path>
              </a:pathLst>
            </a:custGeom>
            <a:solidFill>
              <a:srgbClr val="FFFFFF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DF0416CC-BD2F-4E39-94D8-6DE12E3463C5}"/>
                </a:ext>
              </a:extLst>
            </p:cNvPr>
            <p:cNvSpPr/>
            <p:nvPr/>
          </p:nvSpPr>
          <p:spPr>
            <a:xfrm>
              <a:off x="4710555" y="700201"/>
              <a:ext cx="87388" cy="143619"/>
            </a:xfrm>
            <a:custGeom>
              <a:avLst/>
              <a:gdLst>
                <a:gd name="connsiteX0" fmla="*/ 81476 w 81671"/>
                <a:gd name="connsiteY0" fmla="*/ 107622 h 134223"/>
                <a:gd name="connsiteX1" fmla="*/ 68446 w 81671"/>
                <a:gd name="connsiteY1" fmla="*/ 132033 h 134223"/>
                <a:gd name="connsiteX2" fmla="*/ 23518 w 81671"/>
                <a:gd name="connsiteY2" fmla="*/ 96390 h 134223"/>
                <a:gd name="connsiteX3" fmla="*/ 5 w 81671"/>
                <a:gd name="connsiteY3" fmla="*/ 34538 h 134223"/>
                <a:gd name="connsiteX4" fmla="*/ 31006 w 81671"/>
                <a:gd name="connsiteY4" fmla="*/ 692 h 134223"/>
                <a:gd name="connsiteX5" fmla="*/ 51074 w 81671"/>
                <a:gd name="connsiteY5" fmla="*/ 7281 h 134223"/>
                <a:gd name="connsiteX6" fmla="*/ 81476 w 81671"/>
                <a:gd name="connsiteY6" fmla="*/ 107622 h 13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671" h="134223">
                  <a:moveTo>
                    <a:pt x="81476" y="107622"/>
                  </a:moveTo>
                  <a:cubicBezTo>
                    <a:pt x="82791" y="117707"/>
                    <a:pt x="77556" y="127513"/>
                    <a:pt x="68446" y="132033"/>
                  </a:cubicBezTo>
                  <a:cubicBezTo>
                    <a:pt x="48528" y="138473"/>
                    <a:pt x="48678" y="132033"/>
                    <a:pt x="23518" y="96390"/>
                  </a:cubicBezTo>
                  <a:cubicBezTo>
                    <a:pt x="9409" y="78736"/>
                    <a:pt x="1187" y="57106"/>
                    <a:pt x="5" y="34538"/>
                  </a:cubicBezTo>
                  <a:cubicBezTo>
                    <a:pt x="612" y="17169"/>
                    <a:pt x="13756" y="2817"/>
                    <a:pt x="31006" y="692"/>
                  </a:cubicBezTo>
                  <a:cubicBezTo>
                    <a:pt x="38412" y="-1327"/>
                    <a:pt x="46307" y="1265"/>
                    <a:pt x="51074" y="7281"/>
                  </a:cubicBezTo>
                  <a:cubicBezTo>
                    <a:pt x="66499" y="27050"/>
                    <a:pt x="78031" y="76771"/>
                    <a:pt x="81476" y="107622"/>
                  </a:cubicBezTo>
                  <a:close/>
                </a:path>
              </a:pathLst>
            </a:custGeom>
            <a:solidFill>
              <a:srgbClr val="FFC6A6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EA91D24B-6C93-4575-9E58-0F976D91E2DE}"/>
                </a:ext>
              </a:extLst>
            </p:cNvPr>
            <p:cNvSpPr/>
            <p:nvPr/>
          </p:nvSpPr>
          <p:spPr>
            <a:xfrm>
              <a:off x="4622653" y="746570"/>
              <a:ext cx="138197" cy="153691"/>
            </a:xfrm>
            <a:custGeom>
              <a:avLst/>
              <a:gdLst>
                <a:gd name="connsiteX0" fmla="*/ 123792 w 129157"/>
                <a:gd name="connsiteY0" fmla="*/ 134524 h 143637"/>
                <a:gd name="connsiteX1" fmla="*/ 110763 w 129157"/>
                <a:gd name="connsiteY1" fmla="*/ 143060 h 143637"/>
                <a:gd name="connsiteX2" fmla="*/ 94289 w 129157"/>
                <a:gd name="connsiteY2" fmla="*/ 137969 h 143637"/>
                <a:gd name="connsiteX3" fmla="*/ 14017 w 129157"/>
                <a:gd name="connsiteY3" fmla="*/ 69677 h 143637"/>
                <a:gd name="connsiteX4" fmla="*/ 9524 w 129157"/>
                <a:gd name="connsiteY4" fmla="*/ 15463 h 143637"/>
                <a:gd name="connsiteX5" fmla="*/ 100879 w 129157"/>
                <a:gd name="connsiteY5" fmla="*/ 78363 h 143637"/>
                <a:gd name="connsiteX6" fmla="*/ 123792 w 129157"/>
                <a:gd name="connsiteY6" fmla="*/ 134524 h 14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157" h="143637">
                  <a:moveTo>
                    <a:pt x="123792" y="134524"/>
                  </a:moveTo>
                  <a:cubicBezTo>
                    <a:pt x="120113" y="138273"/>
                    <a:pt x="115669" y="141184"/>
                    <a:pt x="110763" y="143060"/>
                  </a:cubicBezTo>
                  <a:cubicBezTo>
                    <a:pt x="104748" y="144753"/>
                    <a:pt x="98300" y="142759"/>
                    <a:pt x="94289" y="137969"/>
                  </a:cubicBezTo>
                  <a:cubicBezTo>
                    <a:pt x="35283" y="88847"/>
                    <a:pt x="23003" y="90494"/>
                    <a:pt x="14017" y="69677"/>
                  </a:cubicBezTo>
                  <a:cubicBezTo>
                    <a:pt x="2485" y="43020"/>
                    <a:pt x="-8447" y="28343"/>
                    <a:pt x="9524" y="15463"/>
                  </a:cubicBezTo>
                  <a:cubicBezTo>
                    <a:pt x="43969" y="-8798"/>
                    <a:pt x="38128" y="-15238"/>
                    <a:pt x="100879" y="78363"/>
                  </a:cubicBezTo>
                  <a:cubicBezTo>
                    <a:pt x="128884" y="119847"/>
                    <a:pt x="135174" y="125988"/>
                    <a:pt x="123792" y="134524"/>
                  </a:cubicBezTo>
                  <a:close/>
                </a:path>
              </a:pathLst>
            </a:custGeom>
            <a:solidFill>
              <a:srgbClr val="FFC6A6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91273B9E-0440-41C1-85C5-6447866AABD2}"/>
                </a:ext>
              </a:extLst>
            </p:cNvPr>
            <p:cNvSpPr/>
            <p:nvPr/>
          </p:nvSpPr>
          <p:spPr>
            <a:xfrm>
              <a:off x="4567162" y="832162"/>
              <a:ext cx="153923" cy="111512"/>
            </a:xfrm>
            <a:custGeom>
              <a:avLst/>
              <a:gdLst>
                <a:gd name="connsiteX0" fmla="*/ 142555 w 143854"/>
                <a:gd name="connsiteY0" fmla="*/ 78643 h 104217"/>
                <a:gd name="connsiteX1" fmla="*/ 139410 w 143854"/>
                <a:gd name="connsiteY1" fmla="*/ 95266 h 104217"/>
                <a:gd name="connsiteX2" fmla="*/ 120241 w 143854"/>
                <a:gd name="connsiteY2" fmla="*/ 103204 h 104217"/>
                <a:gd name="connsiteX3" fmla="*/ 34278 w 143854"/>
                <a:gd name="connsiteY3" fmla="*/ 69208 h 104217"/>
                <a:gd name="connsiteX4" fmla="*/ 31732 w 143854"/>
                <a:gd name="connsiteY4" fmla="*/ 70705 h 104217"/>
                <a:gd name="connsiteX5" fmla="*/ 2828 w 143854"/>
                <a:gd name="connsiteY5" fmla="*/ 24728 h 104217"/>
                <a:gd name="connsiteX6" fmla="*/ 29935 w 143854"/>
                <a:gd name="connsiteY6" fmla="*/ 18 h 104217"/>
                <a:gd name="connsiteX7" fmla="*/ 55244 w 143854"/>
                <a:gd name="connsiteY7" fmla="*/ 9003 h 104217"/>
                <a:gd name="connsiteX8" fmla="*/ 142555 w 143854"/>
                <a:gd name="connsiteY8" fmla="*/ 78643 h 104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854" h="104217">
                  <a:moveTo>
                    <a:pt x="142555" y="78643"/>
                  </a:moveTo>
                  <a:cubicBezTo>
                    <a:pt x="145700" y="84034"/>
                    <a:pt x="142555" y="89575"/>
                    <a:pt x="139410" y="95266"/>
                  </a:cubicBezTo>
                  <a:cubicBezTo>
                    <a:pt x="136185" y="102627"/>
                    <a:pt x="127726" y="106130"/>
                    <a:pt x="120241" y="103204"/>
                  </a:cubicBezTo>
                  <a:cubicBezTo>
                    <a:pt x="57491" y="88227"/>
                    <a:pt x="38321" y="41052"/>
                    <a:pt x="34278" y="69208"/>
                  </a:cubicBezTo>
                  <a:cubicBezTo>
                    <a:pt x="34278" y="71454"/>
                    <a:pt x="34278" y="72952"/>
                    <a:pt x="31732" y="70705"/>
                  </a:cubicBezTo>
                  <a:cubicBezTo>
                    <a:pt x="25741" y="66362"/>
                    <a:pt x="-10202" y="48541"/>
                    <a:pt x="2828" y="24728"/>
                  </a:cubicBezTo>
                  <a:cubicBezTo>
                    <a:pt x="9717" y="12298"/>
                    <a:pt x="6422" y="3612"/>
                    <a:pt x="29935" y="18"/>
                  </a:cubicBezTo>
                  <a:cubicBezTo>
                    <a:pt x="39134" y="124"/>
                    <a:pt x="48038" y="3284"/>
                    <a:pt x="55244" y="9003"/>
                  </a:cubicBezTo>
                  <a:cubicBezTo>
                    <a:pt x="91187" y="43299"/>
                    <a:pt x="132821" y="61120"/>
                    <a:pt x="142555" y="78643"/>
                  </a:cubicBezTo>
                  <a:close/>
                </a:path>
              </a:pathLst>
            </a:custGeom>
            <a:solidFill>
              <a:srgbClr val="FFC6A6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6EE8D7ED-B94E-4713-A253-4269C2CD6768}"/>
                </a:ext>
              </a:extLst>
            </p:cNvPr>
            <p:cNvSpPr/>
            <p:nvPr/>
          </p:nvSpPr>
          <p:spPr>
            <a:xfrm>
              <a:off x="4518796" y="903591"/>
              <a:ext cx="128817" cy="104450"/>
            </a:xfrm>
            <a:custGeom>
              <a:avLst/>
              <a:gdLst>
                <a:gd name="connsiteX0" fmla="*/ 117816 w 120389"/>
                <a:gd name="connsiteY0" fmla="*/ 72241 h 97616"/>
                <a:gd name="connsiteX1" fmla="*/ 115719 w 120389"/>
                <a:gd name="connsiteY1" fmla="*/ 93358 h 97616"/>
                <a:gd name="connsiteX2" fmla="*/ 100743 w 120389"/>
                <a:gd name="connsiteY2" fmla="*/ 97551 h 97616"/>
                <a:gd name="connsiteX3" fmla="*/ 9388 w 120389"/>
                <a:gd name="connsiteY3" fmla="*/ 50226 h 97616"/>
                <a:gd name="connsiteX4" fmla="*/ 1600 w 120389"/>
                <a:gd name="connsiteY4" fmla="*/ 28361 h 97616"/>
                <a:gd name="connsiteX5" fmla="*/ 39340 w 120389"/>
                <a:gd name="connsiteY5" fmla="*/ 2153 h 97616"/>
                <a:gd name="connsiteX6" fmla="*/ 117816 w 120389"/>
                <a:gd name="connsiteY6" fmla="*/ 72241 h 97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389" h="97616">
                  <a:moveTo>
                    <a:pt x="117816" y="72241"/>
                  </a:moveTo>
                  <a:cubicBezTo>
                    <a:pt x="119613" y="74488"/>
                    <a:pt x="123507" y="81077"/>
                    <a:pt x="115719" y="93358"/>
                  </a:cubicBezTo>
                  <a:cubicBezTo>
                    <a:pt x="113173" y="97551"/>
                    <a:pt x="107482" y="97850"/>
                    <a:pt x="100743" y="97551"/>
                  </a:cubicBezTo>
                  <a:cubicBezTo>
                    <a:pt x="54017" y="92459"/>
                    <a:pt x="23615" y="42139"/>
                    <a:pt x="9388" y="50226"/>
                  </a:cubicBezTo>
                  <a:cubicBezTo>
                    <a:pt x="4296" y="53072"/>
                    <a:pt x="-3342" y="39144"/>
                    <a:pt x="1600" y="28361"/>
                  </a:cubicBezTo>
                  <a:cubicBezTo>
                    <a:pt x="9688" y="10989"/>
                    <a:pt x="21968" y="-6084"/>
                    <a:pt x="39340" y="2153"/>
                  </a:cubicBezTo>
                  <a:cubicBezTo>
                    <a:pt x="69296" y="20880"/>
                    <a:pt x="95835" y="44583"/>
                    <a:pt x="117816" y="72241"/>
                  </a:cubicBezTo>
                  <a:close/>
                </a:path>
              </a:pathLst>
            </a:custGeom>
            <a:solidFill>
              <a:srgbClr val="FFC6A6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6BB39B11-1213-41F1-9E16-624B251B6CC0}"/>
                </a:ext>
              </a:extLst>
            </p:cNvPr>
            <p:cNvSpPr/>
            <p:nvPr/>
          </p:nvSpPr>
          <p:spPr>
            <a:xfrm>
              <a:off x="7289354" y="1034348"/>
              <a:ext cx="131588" cy="246932"/>
            </a:xfrm>
            <a:custGeom>
              <a:avLst/>
              <a:gdLst>
                <a:gd name="connsiteX0" fmla="*/ 123026 w 122980"/>
                <a:gd name="connsiteY0" fmla="*/ 24924 h 230779"/>
                <a:gd name="connsiteX1" fmla="*/ 94721 w 122980"/>
                <a:gd name="connsiteY1" fmla="*/ 58620 h 230779"/>
                <a:gd name="connsiteX2" fmla="*/ 44551 w 122980"/>
                <a:gd name="connsiteY2" fmla="*/ 188763 h 230779"/>
                <a:gd name="connsiteX3" fmla="*/ 38560 w 122980"/>
                <a:gd name="connsiteY3" fmla="*/ 227851 h 230779"/>
                <a:gd name="connsiteX4" fmla="*/ 24633 w 122980"/>
                <a:gd name="connsiteY4" fmla="*/ 228750 h 230779"/>
                <a:gd name="connsiteX5" fmla="*/ 14449 w 122980"/>
                <a:gd name="connsiteY5" fmla="*/ 215421 h 230779"/>
                <a:gd name="connsiteX6" fmla="*/ 9507 w 122980"/>
                <a:gd name="connsiteY6" fmla="*/ 178879 h 230779"/>
                <a:gd name="connsiteX7" fmla="*/ 9507 w 122980"/>
                <a:gd name="connsiteY7" fmla="*/ 87225 h 230779"/>
                <a:gd name="connsiteX8" fmla="*/ 95021 w 122980"/>
                <a:gd name="connsiteY8" fmla="*/ 812 h 230779"/>
                <a:gd name="connsiteX9" fmla="*/ 123026 w 122980"/>
                <a:gd name="connsiteY9" fmla="*/ 24924 h 230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980" h="230779">
                  <a:moveTo>
                    <a:pt x="123026" y="24924"/>
                  </a:moveTo>
                  <a:cubicBezTo>
                    <a:pt x="123026" y="39900"/>
                    <a:pt x="115688" y="26421"/>
                    <a:pt x="94721" y="58620"/>
                  </a:cubicBezTo>
                  <a:cubicBezTo>
                    <a:pt x="35565" y="149526"/>
                    <a:pt x="42604" y="100254"/>
                    <a:pt x="44551" y="188763"/>
                  </a:cubicBezTo>
                  <a:cubicBezTo>
                    <a:pt x="45449" y="228750"/>
                    <a:pt x="44551" y="229349"/>
                    <a:pt x="38560" y="227851"/>
                  </a:cubicBezTo>
                  <a:cubicBezTo>
                    <a:pt x="35865" y="227851"/>
                    <a:pt x="31072" y="233841"/>
                    <a:pt x="24633" y="228750"/>
                  </a:cubicBezTo>
                  <a:cubicBezTo>
                    <a:pt x="19646" y="225789"/>
                    <a:pt x="15991" y="221011"/>
                    <a:pt x="14449" y="215421"/>
                  </a:cubicBezTo>
                  <a:cubicBezTo>
                    <a:pt x="11918" y="203377"/>
                    <a:pt x="10256" y="191164"/>
                    <a:pt x="9507" y="178879"/>
                  </a:cubicBezTo>
                  <a:cubicBezTo>
                    <a:pt x="8009" y="133950"/>
                    <a:pt x="-11011" y="108191"/>
                    <a:pt x="9507" y="87225"/>
                  </a:cubicBezTo>
                  <a:cubicBezTo>
                    <a:pt x="34816" y="61915"/>
                    <a:pt x="79745" y="-8174"/>
                    <a:pt x="95021" y="812"/>
                  </a:cubicBezTo>
                  <a:cubicBezTo>
                    <a:pt x="112842" y="10996"/>
                    <a:pt x="122577" y="11445"/>
                    <a:pt x="123026" y="24924"/>
                  </a:cubicBezTo>
                  <a:close/>
                </a:path>
              </a:pathLst>
            </a:custGeom>
            <a:solidFill>
              <a:srgbClr val="FFC6A6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53CA74D-D91A-4A00-8CAB-EB82B60A2BC7}"/>
                </a:ext>
              </a:extLst>
            </p:cNvPr>
            <p:cNvSpPr/>
            <p:nvPr/>
          </p:nvSpPr>
          <p:spPr>
            <a:xfrm>
              <a:off x="7232826" y="988879"/>
              <a:ext cx="127257" cy="258317"/>
            </a:xfrm>
            <a:custGeom>
              <a:avLst/>
              <a:gdLst>
                <a:gd name="connsiteX0" fmla="*/ 115055 w 118931"/>
                <a:gd name="connsiteY0" fmla="*/ 19943 h 241418"/>
                <a:gd name="connsiteX1" fmla="*/ 89146 w 118931"/>
                <a:gd name="connsiteY1" fmla="*/ 69215 h 241418"/>
                <a:gd name="connsiteX2" fmla="*/ 44218 w 118931"/>
                <a:gd name="connsiteY2" fmla="*/ 123728 h 241418"/>
                <a:gd name="connsiteX3" fmla="*/ 39126 w 118931"/>
                <a:gd name="connsiteY3" fmla="*/ 240393 h 241418"/>
                <a:gd name="connsiteX4" fmla="*/ 36280 w 118931"/>
                <a:gd name="connsiteY4" fmla="*/ 241291 h 241418"/>
                <a:gd name="connsiteX5" fmla="*/ 24898 w 118931"/>
                <a:gd name="connsiteY5" fmla="*/ 241291 h 241418"/>
                <a:gd name="connsiteX6" fmla="*/ 11570 w 118931"/>
                <a:gd name="connsiteY6" fmla="*/ 210291 h 241418"/>
                <a:gd name="connsiteX7" fmla="*/ 8125 w 118931"/>
                <a:gd name="connsiteY7" fmla="*/ 84790 h 241418"/>
                <a:gd name="connsiteX8" fmla="*/ 87948 w 118931"/>
                <a:gd name="connsiteY8" fmla="*/ 175 h 241418"/>
                <a:gd name="connsiteX9" fmla="*/ 115055 w 118931"/>
                <a:gd name="connsiteY9" fmla="*/ 19943 h 241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8931" h="241418">
                  <a:moveTo>
                    <a:pt x="115055" y="19943"/>
                  </a:moveTo>
                  <a:cubicBezTo>
                    <a:pt x="122693" y="38813"/>
                    <a:pt x="121645" y="29228"/>
                    <a:pt x="89146" y="69215"/>
                  </a:cubicBezTo>
                  <a:cubicBezTo>
                    <a:pt x="38377" y="131516"/>
                    <a:pt x="46165" y="120733"/>
                    <a:pt x="44218" y="123728"/>
                  </a:cubicBezTo>
                  <a:cubicBezTo>
                    <a:pt x="18609" y="170604"/>
                    <a:pt x="59194" y="202653"/>
                    <a:pt x="39126" y="240393"/>
                  </a:cubicBezTo>
                  <a:cubicBezTo>
                    <a:pt x="38377" y="241129"/>
                    <a:pt x="37314" y="241463"/>
                    <a:pt x="36280" y="241291"/>
                  </a:cubicBezTo>
                  <a:cubicBezTo>
                    <a:pt x="32536" y="238745"/>
                    <a:pt x="28792" y="240243"/>
                    <a:pt x="24898" y="241291"/>
                  </a:cubicBezTo>
                  <a:cubicBezTo>
                    <a:pt x="11270" y="242939"/>
                    <a:pt x="13217" y="230808"/>
                    <a:pt x="11570" y="210291"/>
                  </a:cubicBezTo>
                  <a:cubicBezTo>
                    <a:pt x="13517" y="167159"/>
                    <a:pt x="-12692" y="108902"/>
                    <a:pt x="8125" y="84790"/>
                  </a:cubicBezTo>
                  <a:cubicBezTo>
                    <a:pt x="36430" y="52142"/>
                    <a:pt x="62938" y="324"/>
                    <a:pt x="87948" y="175"/>
                  </a:cubicBezTo>
                  <a:cubicBezTo>
                    <a:pt x="100738" y="-1245"/>
                    <a:pt x="112494" y="7332"/>
                    <a:pt x="115055" y="19943"/>
                  </a:cubicBezTo>
                  <a:close/>
                </a:path>
              </a:pathLst>
            </a:custGeom>
            <a:solidFill>
              <a:srgbClr val="FFC6A6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862E3AEE-40F3-45A4-974A-C3C147FEB1C6}"/>
                </a:ext>
              </a:extLst>
            </p:cNvPr>
            <p:cNvSpPr/>
            <p:nvPr/>
          </p:nvSpPr>
          <p:spPr>
            <a:xfrm>
              <a:off x="7159588" y="940784"/>
              <a:ext cx="113424" cy="226974"/>
            </a:xfrm>
            <a:custGeom>
              <a:avLst/>
              <a:gdLst>
                <a:gd name="connsiteX0" fmla="*/ 105623 w 106003"/>
                <a:gd name="connsiteY0" fmla="*/ 49165 h 212126"/>
                <a:gd name="connsiteX1" fmla="*/ 75670 w 106003"/>
                <a:gd name="connsiteY1" fmla="*/ 102480 h 212126"/>
                <a:gd name="connsiteX2" fmla="*/ 57100 w 106003"/>
                <a:gd name="connsiteY2" fmla="*/ 73726 h 212126"/>
                <a:gd name="connsiteX3" fmla="*/ 54105 w 106003"/>
                <a:gd name="connsiteY3" fmla="*/ 89750 h 212126"/>
                <a:gd name="connsiteX4" fmla="*/ 53206 w 106003"/>
                <a:gd name="connsiteY4" fmla="*/ 184100 h 212126"/>
                <a:gd name="connsiteX5" fmla="*/ 13369 w 106003"/>
                <a:gd name="connsiteY5" fmla="*/ 162684 h 212126"/>
                <a:gd name="connsiteX6" fmla="*/ 1688 w 106003"/>
                <a:gd name="connsiteY6" fmla="*/ 104576 h 212126"/>
                <a:gd name="connsiteX7" fmla="*/ 31640 w 106003"/>
                <a:gd name="connsiteY7" fmla="*/ 16666 h 212126"/>
                <a:gd name="connsiteX8" fmla="*/ 46617 w 106003"/>
                <a:gd name="connsiteY8" fmla="*/ 1690 h 212126"/>
                <a:gd name="connsiteX9" fmla="*/ 105623 w 106003"/>
                <a:gd name="connsiteY9" fmla="*/ 49165 h 21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003" h="212126">
                  <a:moveTo>
                    <a:pt x="105623" y="49165"/>
                  </a:moveTo>
                  <a:cubicBezTo>
                    <a:pt x="107570" y="60247"/>
                    <a:pt x="103676" y="62943"/>
                    <a:pt x="75670" y="102480"/>
                  </a:cubicBezTo>
                  <a:cubicBezTo>
                    <a:pt x="69979" y="110417"/>
                    <a:pt x="73274" y="69233"/>
                    <a:pt x="57100" y="73726"/>
                  </a:cubicBezTo>
                  <a:cubicBezTo>
                    <a:pt x="50810" y="75523"/>
                    <a:pt x="52757" y="86156"/>
                    <a:pt x="54105" y="89750"/>
                  </a:cubicBezTo>
                  <a:cubicBezTo>
                    <a:pt x="63989" y="115359"/>
                    <a:pt x="47815" y="148606"/>
                    <a:pt x="53206" y="184100"/>
                  </a:cubicBezTo>
                  <a:cubicBezTo>
                    <a:pt x="56800" y="207163"/>
                    <a:pt x="12770" y="242507"/>
                    <a:pt x="13369" y="162684"/>
                  </a:cubicBezTo>
                  <a:cubicBezTo>
                    <a:pt x="11932" y="142901"/>
                    <a:pt x="8008" y="123376"/>
                    <a:pt x="1688" y="104576"/>
                  </a:cubicBezTo>
                  <a:cubicBezTo>
                    <a:pt x="-3554" y="85557"/>
                    <a:pt x="3036" y="78518"/>
                    <a:pt x="31640" y="16666"/>
                  </a:cubicBezTo>
                  <a:cubicBezTo>
                    <a:pt x="36732" y="5883"/>
                    <a:pt x="39428" y="1690"/>
                    <a:pt x="46617" y="1690"/>
                  </a:cubicBezTo>
                  <a:cubicBezTo>
                    <a:pt x="109666" y="1990"/>
                    <a:pt x="93941" y="-14334"/>
                    <a:pt x="105623" y="49165"/>
                  </a:cubicBezTo>
                  <a:close/>
                </a:path>
              </a:pathLst>
            </a:custGeom>
            <a:solidFill>
              <a:srgbClr val="FFC6A6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6F46F9C7-D4F4-47EF-BBB4-6C5E9A08EF0B}"/>
                </a:ext>
              </a:extLst>
            </p:cNvPr>
            <p:cNvSpPr/>
            <p:nvPr/>
          </p:nvSpPr>
          <p:spPr>
            <a:xfrm>
              <a:off x="7079085" y="992333"/>
              <a:ext cx="397549" cy="454203"/>
            </a:xfrm>
            <a:custGeom>
              <a:avLst/>
              <a:gdLst>
                <a:gd name="connsiteX0" fmla="*/ 249450 w 371541"/>
                <a:gd name="connsiteY0" fmla="*/ 286737 h 424489"/>
                <a:gd name="connsiteX1" fmla="*/ 234474 w 371541"/>
                <a:gd name="connsiteY1" fmla="*/ 381686 h 424489"/>
                <a:gd name="connsiteX2" fmla="*/ 250349 w 371541"/>
                <a:gd name="connsiteY2" fmla="*/ 378541 h 424489"/>
                <a:gd name="connsiteX3" fmla="*/ 263528 w 371541"/>
                <a:gd name="connsiteY3" fmla="*/ 296172 h 424489"/>
                <a:gd name="connsiteX4" fmla="*/ 309205 w 371541"/>
                <a:gd name="connsiteY4" fmla="*/ 255137 h 424489"/>
                <a:gd name="connsiteX5" fmla="*/ 315196 w 371541"/>
                <a:gd name="connsiteY5" fmla="*/ 200474 h 424489"/>
                <a:gd name="connsiteX6" fmla="*/ 330172 w 371541"/>
                <a:gd name="connsiteY6" fmla="*/ 198378 h 424489"/>
                <a:gd name="connsiteX7" fmla="*/ 332269 w 371541"/>
                <a:gd name="connsiteY7" fmla="*/ 185648 h 424489"/>
                <a:gd name="connsiteX8" fmla="*/ 337810 w 371541"/>
                <a:gd name="connsiteY8" fmla="*/ 172020 h 424489"/>
                <a:gd name="connsiteX9" fmla="*/ 328974 w 371541"/>
                <a:gd name="connsiteY9" fmla="*/ 157043 h 424489"/>
                <a:gd name="connsiteX10" fmla="*/ 305012 w 371541"/>
                <a:gd name="connsiteY10" fmla="*/ 184001 h 424489"/>
                <a:gd name="connsiteX11" fmla="*/ 283896 w 371541"/>
                <a:gd name="connsiteY11" fmla="*/ 266070 h 424489"/>
                <a:gd name="connsiteX12" fmla="*/ 254992 w 371541"/>
                <a:gd name="connsiteY12" fmla="*/ 264722 h 424489"/>
                <a:gd name="connsiteX13" fmla="*/ 256789 w 371541"/>
                <a:gd name="connsiteY13" fmla="*/ 241359 h 424489"/>
                <a:gd name="connsiteX14" fmla="*/ 287490 w 371541"/>
                <a:gd name="connsiteY14" fmla="*/ 131434 h 424489"/>
                <a:gd name="connsiteX15" fmla="*/ 332419 w 371541"/>
                <a:gd name="connsiteY15" fmla="*/ 90250 h 424489"/>
                <a:gd name="connsiteX16" fmla="*/ 367163 w 371541"/>
                <a:gd name="connsiteY16" fmla="*/ 211257 h 424489"/>
                <a:gd name="connsiteX17" fmla="*/ 334815 w 371541"/>
                <a:gd name="connsiteY17" fmla="*/ 376894 h 424489"/>
                <a:gd name="connsiteX18" fmla="*/ 337510 w 371541"/>
                <a:gd name="connsiteY18" fmla="*/ 384831 h 424489"/>
                <a:gd name="connsiteX19" fmla="*/ 321785 w 371541"/>
                <a:gd name="connsiteY19" fmla="*/ 399807 h 424489"/>
                <a:gd name="connsiteX20" fmla="*/ 180560 w 371541"/>
                <a:gd name="connsiteY20" fmla="*/ 412687 h 424489"/>
                <a:gd name="connsiteX21" fmla="*/ 163937 w 371541"/>
                <a:gd name="connsiteY21" fmla="*/ 407745 h 424489"/>
                <a:gd name="connsiteX22" fmla="*/ 110172 w 371541"/>
                <a:gd name="connsiteY22" fmla="*/ 337357 h 424489"/>
                <a:gd name="connsiteX23" fmla="*/ 95196 w 371541"/>
                <a:gd name="connsiteY23" fmla="*/ 277452 h 424489"/>
                <a:gd name="connsiteX24" fmla="*/ 63446 w 371541"/>
                <a:gd name="connsiteY24" fmla="*/ 218895 h 424489"/>
                <a:gd name="connsiteX25" fmla="*/ 18518 w 371541"/>
                <a:gd name="connsiteY25" fmla="*/ 70930 h 424489"/>
                <a:gd name="connsiteX26" fmla="*/ 1295 w 371541"/>
                <a:gd name="connsiteY26" fmla="*/ 16717 h 424489"/>
                <a:gd name="connsiteX27" fmla="*/ 37238 w 371541"/>
                <a:gd name="connsiteY27" fmla="*/ 13272 h 424489"/>
                <a:gd name="connsiteX28" fmla="*/ 56557 w 371541"/>
                <a:gd name="connsiteY28" fmla="*/ 44123 h 424489"/>
                <a:gd name="connsiteX29" fmla="*/ 69587 w 371541"/>
                <a:gd name="connsiteY29" fmla="*/ 119004 h 424489"/>
                <a:gd name="connsiteX30" fmla="*/ 86959 w 371541"/>
                <a:gd name="connsiteY30" fmla="*/ 178909 h 424489"/>
                <a:gd name="connsiteX31" fmla="*/ 138477 w 371541"/>
                <a:gd name="connsiteY31" fmla="*/ 220393 h 424489"/>
                <a:gd name="connsiteX32" fmla="*/ 183406 w 371541"/>
                <a:gd name="connsiteY32" fmla="*/ 262176 h 424489"/>
                <a:gd name="connsiteX33" fmla="*/ 214107 w 371541"/>
                <a:gd name="connsiteY33" fmla="*/ 341101 h 424489"/>
                <a:gd name="connsiteX34" fmla="*/ 222194 w 371541"/>
                <a:gd name="connsiteY34" fmla="*/ 341101 h 424489"/>
                <a:gd name="connsiteX35" fmla="*/ 224890 w 371541"/>
                <a:gd name="connsiteY35" fmla="*/ 330917 h 424489"/>
                <a:gd name="connsiteX36" fmla="*/ 216503 w 371541"/>
                <a:gd name="connsiteY36" fmla="*/ 287486 h 424489"/>
                <a:gd name="connsiteX37" fmla="*/ 249450 w 371541"/>
                <a:gd name="connsiteY37" fmla="*/ 286737 h 424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71541" h="424489">
                  <a:moveTo>
                    <a:pt x="249450" y="286737"/>
                  </a:moveTo>
                  <a:cubicBezTo>
                    <a:pt x="247504" y="294075"/>
                    <a:pt x="219498" y="334212"/>
                    <a:pt x="234474" y="381686"/>
                  </a:cubicBezTo>
                  <a:cubicBezTo>
                    <a:pt x="240016" y="398909"/>
                    <a:pt x="259185" y="400706"/>
                    <a:pt x="250349" y="378541"/>
                  </a:cubicBezTo>
                  <a:cubicBezTo>
                    <a:pt x="239267" y="350985"/>
                    <a:pt x="248253" y="322680"/>
                    <a:pt x="263528" y="296172"/>
                  </a:cubicBezTo>
                  <a:cubicBezTo>
                    <a:pt x="269519" y="285988"/>
                    <a:pt x="288089" y="309351"/>
                    <a:pt x="309205" y="255137"/>
                  </a:cubicBezTo>
                  <a:cubicBezTo>
                    <a:pt x="315795" y="238214"/>
                    <a:pt x="315046" y="230576"/>
                    <a:pt x="315196" y="200474"/>
                  </a:cubicBezTo>
                  <a:cubicBezTo>
                    <a:pt x="315196" y="194334"/>
                    <a:pt x="317592" y="197329"/>
                    <a:pt x="330172" y="198378"/>
                  </a:cubicBezTo>
                  <a:cubicBezTo>
                    <a:pt x="336013" y="198378"/>
                    <a:pt x="339457" y="186996"/>
                    <a:pt x="332269" y="185648"/>
                  </a:cubicBezTo>
                  <a:cubicBezTo>
                    <a:pt x="325080" y="184300"/>
                    <a:pt x="332269" y="181005"/>
                    <a:pt x="337810" y="172020"/>
                  </a:cubicBezTo>
                  <a:cubicBezTo>
                    <a:pt x="344999" y="158241"/>
                    <a:pt x="336163" y="151502"/>
                    <a:pt x="328974" y="157043"/>
                  </a:cubicBezTo>
                  <a:cubicBezTo>
                    <a:pt x="326728" y="158691"/>
                    <a:pt x="313998" y="174116"/>
                    <a:pt x="305012" y="184001"/>
                  </a:cubicBezTo>
                  <a:cubicBezTo>
                    <a:pt x="287939" y="202122"/>
                    <a:pt x="311751" y="219794"/>
                    <a:pt x="283896" y="266070"/>
                  </a:cubicBezTo>
                  <a:cubicBezTo>
                    <a:pt x="273562" y="283293"/>
                    <a:pt x="254842" y="275355"/>
                    <a:pt x="254992" y="264722"/>
                  </a:cubicBezTo>
                  <a:cubicBezTo>
                    <a:pt x="254992" y="237915"/>
                    <a:pt x="253943" y="241359"/>
                    <a:pt x="256789" y="241359"/>
                  </a:cubicBezTo>
                  <a:cubicBezTo>
                    <a:pt x="247953" y="141468"/>
                    <a:pt x="256789" y="178609"/>
                    <a:pt x="287490" y="131434"/>
                  </a:cubicBezTo>
                  <a:cubicBezTo>
                    <a:pt x="312650" y="92197"/>
                    <a:pt x="317442" y="87554"/>
                    <a:pt x="332419" y="90250"/>
                  </a:cubicBezTo>
                  <a:cubicBezTo>
                    <a:pt x="395319" y="101781"/>
                    <a:pt x="362371" y="154198"/>
                    <a:pt x="367163" y="211257"/>
                  </a:cubicBezTo>
                  <a:cubicBezTo>
                    <a:pt x="375849" y="306955"/>
                    <a:pt x="327776" y="335709"/>
                    <a:pt x="334815" y="376894"/>
                  </a:cubicBezTo>
                  <a:cubicBezTo>
                    <a:pt x="334815" y="379589"/>
                    <a:pt x="338409" y="383783"/>
                    <a:pt x="337510" y="384831"/>
                  </a:cubicBezTo>
                  <a:cubicBezTo>
                    <a:pt x="333227" y="390747"/>
                    <a:pt x="327896" y="395809"/>
                    <a:pt x="321785" y="399807"/>
                  </a:cubicBezTo>
                  <a:cubicBezTo>
                    <a:pt x="239267" y="443538"/>
                    <a:pt x="205421" y="416730"/>
                    <a:pt x="180560" y="412687"/>
                  </a:cubicBezTo>
                  <a:cubicBezTo>
                    <a:pt x="171874" y="411339"/>
                    <a:pt x="167231" y="415083"/>
                    <a:pt x="163937" y="407745"/>
                  </a:cubicBezTo>
                  <a:cubicBezTo>
                    <a:pt x="142970" y="359222"/>
                    <a:pt x="117510" y="358323"/>
                    <a:pt x="110172" y="337357"/>
                  </a:cubicBezTo>
                  <a:cubicBezTo>
                    <a:pt x="103403" y="317877"/>
                    <a:pt x="98386" y="297829"/>
                    <a:pt x="95196" y="277452"/>
                  </a:cubicBezTo>
                  <a:cubicBezTo>
                    <a:pt x="87558" y="244504"/>
                    <a:pt x="73181" y="253789"/>
                    <a:pt x="63446" y="218895"/>
                  </a:cubicBezTo>
                  <a:cubicBezTo>
                    <a:pt x="32745" y="109120"/>
                    <a:pt x="37388" y="158990"/>
                    <a:pt x="18518" y="70930"/>
                  </a:cubicBezTo>
                  <a:cubicBezTo>
                    <a:pt x="14579" y="52334"/>
                    <a:pt x="8813" y="34174"/>
                    <a:pt x="1295" y="16717"/>
                  </a:cubicBezTo>
                  <a:cubicBezTo>
                    <a:pt x="-5444" y="-3501"/>
                    <a:pt x="16271" y="-6197"/>
                    <a:pt x="37238" y="13272"/>
                  </a:cubicBezTo>
                  <a:cubicBezTo>
                    <a:pt x="45655" y="22178"/>
                    <a:pt x="52214" y="32663"/>
                    <a:pt x="56557" y="44123"/>
                  </a:cubicBezTo>
                  <a:cubicBezTo>
                    <a:pt x="54760" y="60447"/>
                    <a:pt x="70335" y="93395"/>
                    <a:pt x="69587" y="119004"/>
                  </a:cubicBezTo>
                  <a:cubicBezTo>
                    <a:pt x="69587" y="130685"/>
                    <a:pt x="76625" y="172918"/>
                    <a:pt x="86959" y="178909"/>
                  </a:cubicBezTo>
                  <a:cubicBezTo>
                    <a:pt x="132636" y="202421"/>
                    <a:pt x="136231" y="129937"/>
                    <a:pt x="138477" y="220393"/>
                  </a:cubicBezTo>
                  <a:cubicBezTo>
                    <a:pt x="139825" y="273858"/>
                    <a:pt x="174869" y="250345"/>
                    <a:pt x="183406" y="262176"/>
                  </a:cubicBezTo>
                  <a:cubicBezTo>
                    <a:pt x="204522" y="290631"/>
                    <a:pt x="203174" y="338854"/>
                    <a:pt x="214107" y="341101"/>
                  </a:cubicBezTo>
                  <a:cubicBezTo>
                    <a:pt x="216802" y="341101"/>
                    <a:pt x="220846" y="342598"/>
                    <a:pt x="222194" y="341101"/>
                  </a:cubicBezTo>
                  <a:cubicBezTo>
                    <a:pt x="224755" y="338375"/>
                    <a:pt x="225758" y="334549"/>
                    <a:pt x="224890" y="330917"/>
                  </a:cubicBezTo>
                  <a:cubicBezTo>
                    <a:pt x="218300" y="307105"/>
                    <a:pt x="211860" y="285988"/>
                    <a:pt x="216503" y="287486"/>
                  </a:cubicBezTo>
                  <a:cubicBezTo>
                    <a:pt x="227585" y="290781"/>
                    <a:pt x="233726" y="285389"/>
                    <a:pt x="249450" y="286737"/>
                  </a:cubicBezTo>
                  <a:close/>
                </a:path>
              </a:pathLst>
            </a:custGeom>
            <a:solidFill>
              <a:srgbClr val="FFC6A6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CD79113F-AAFF-491F-A14B-FB9EF31011FC}"/>
                </a:ext>
              </a:extLst>
            </p:cNvPr>
            <p:cNvSpPr/>
            <p:nvPr/>
          </p:nvSpPr>
          <p:spPr>
            <a:xfrm>
              <a:off x="6942788" y="1482115"/>
              <a:ext cx="583303" cy="621486"/>
            </a:xfrm>
            <a:custGeom>
              <a:avLst/>
              <a:gdLst>
                <a:gd name="connsiteX0" fmla="*/ 531385 w 545142"/>
                <a:gd name="connsiteY0" fmla="*/ 280238 h 580829"/>
                <a:gd name="connsiteX1" fmla="*/ 518355 w 545142"/>
                <a:gd name="connsiteY1" fmla="*/ 470436 h 580829"/>
                <a:gd name="connsiteX2" fmla="*/ 392406 w 545142"/>
                <a:gd name="connsiteY2" fmla="*/ 579762 h 580829"/>
                <a:gd name="connsiteX3" fmla="*/ 8866 w 545142"/>
                <a:gd name="connsiteY3" fmla="*/ 359463 h 580829"/>
                <a:gd name="connsiteX4" fmla="*/ 8866 w 545142"/>
                <a:gd name="connsiteY4" fmla="*/ 334602 h 580829"/>
                <a:gd name="connsiteX5" fmla="*/ 1228 w 545142"/>
                <a:gd name="connsiteY5" fmla="*/ 210000 h 580829"/>
                <a:gd name="connsiteX6" fmla="*/ 31180 w 545142"/>
                <a:gd name="connsiteY6" fmla="*/ 108012 h 580829"/>
                <a:gd name="connsiteX7" fmla="*/ 62181 w 545142"/>
                <a:gd name="connsiteY7" fmla="*/ 5126 h 580829"/>
                <a:gd name="connsiteX8" fmla="*/ 71616 w 545142"/>
                <a:gd name="connsiteY8" fmla="*/ 2880 h 580829"/>
                <a:gd name="connsiteX9" fmla="*/ 275891 w 545142"/>
                <a:gd name="connsiteY9" fmla="*/ 156086 h 580829"/>
                <a:gd name="connsiteX10" fmla="*/ 280534 w 545142"/>
                <a:gd name="connsiteY10" fmla="*/ 397352 h 580829"/>
                <a:gd name="connsiteX11" fmla="*/ 280534 w 545142"/>
                <a:gd name="connsiteY11" fmla="*/ 373989 h 580829"/>
                <a:gd name="connsiteX12" fmla="*/ 289969 w 545142"/>
                <a:gd name="connsiteY12" fmla="*/ 207604 h 580829"/>
                <a:gd name="connsiteX13" fmla="*/ 300003 w 545142"/>
                <a:gd name="connsiteY13" fmla="*/ 37475 h 580829"/>
                <a:gd name="connsiteX14" fmla="*/ 431793 w 545142"/>
                <a:gd name="connsiteY14" fmla="*/ 37475 h 580829"/>
                <a:gd name="connsiteX15" fmla="*/ 471480 w 545142"/>
                <a:gd name="connsiteY15" fmla="*/ 31035 h 580829"/>
                <a:gd name="connsiteX16" fmla="*/ 531385 w 545142"/>
                <a:gd name="connsiteY16" fmla="*/ 280238 h 580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45142" h="580829">
                  <a:moveTo>
                    <a:pt x="531385" y="280238"/>
                  </a:moveTo>
                  <a:cubicBezTo>
                    <a:pt x="547859" y="364255"/>
                    <a:pt x="555946" y="398700"/>
                    <a:pt x="518355" y="470436"/>
                  </a:cubicBezTo>
                  <a:cubicBezTo>
                    <a:pt x="490500" y="523601"/>
                    <a:pt x="509669" y="590245"/>
                    <a:pt x="392406" y="579762"/>
                  </a:cubicBezTo>
                  <a:cubicBezTo>
                    <a:pt x="304346" y="571525"/>
                    <a:pt x="115646" y="423860"/>
                    <a:pt x="8866" y="359463"/>
                  </a:cubicBezTo>
                  <a:cubicBezTo>
                    <a:pt x="1977" y="355269"/>
                    <a:pt x="5871" y="351076"/>
                    <a:pt x="8866" y="334602"/>
                  </a:cubicBezTo>
                  <a:cubicBezTo>
                    <a:pt x="17103" y="283084"/>
                    <a:pt x="-5212" y="263765"/>
                    <a:pt x="1228" y="210000"/>
                  </a:cubicBezTo>
                  <a:cubicBezTo>
                    <a:pt x="5721" y="173308"/>
                    <a:pt x="13658" y="174656"/>
                    <a:pt x="31180" y="108012"/>
                  </a:cubicBezTo>
                  <a:cubicBezTo>
                    <a:pt x="47354" y="44813"/>
                    <a:pt x="43910" y="46610"/>
                    <a:pt x="62181" y="5126"/>
                  </a:cubicBezTo>
                  <a:cubicBezTo>
                    <a:pt x="65026" y="-1314"/>
                    <a:pt x="65775" y="-1164"/>
                    <a:pt x="71616" y="2880"/>
                  </a:cubicBezTo>
                  <a:cubicBezTo>
                    <a:pt x="97974" y="20701"/>
                    <a:pt x="275741" y="154438"/>
                    <a:pt x="275891" y="156086"/>
                  </a:cubicBezTo>
                  <a:cubicBezTo>
                    <a:pt x="278287" y="184690"/>
                    <a:pt x="242195" y="417420"/>
                    <a:pt x="280534" y="397352"/>
                  </a:cubicBezTo>
                  <a:cubicBezTo>
                    <a:pt x="288321" y="393309"/>
                    <a:pt x="281881" y="384922"/>
                    <a:pt x="280534" y="373989"/>
                  </a:cubicBezTo>
                  <a:cubicBezTo>
                    <a:pt x="275442" y="287127"/>
                    <a:pt x="283080" y="266161"/>
                    <a:pt x="289969" y="207604"/>
                  </a:cubicBezTo>
                  <a:cubicBezTo>
                    <a:pt x="296858" y="149047"/>
                    <a:pt x="291915" y="35677"/>
                    <a:pt x="300003" y="37475"/>
                  </a:cubicBezTo>
                  <a:cubicBezTo>
                    <a:pt x="354067" y="49605"/>
                    <a:pt x="374884" y="52451"/>
                    <a:pt x="431793" y="37475"/>
                  </a:cubicBezTo>
                  <a:cubicBezTo>
                    <a:pt x="471180" y="26692"/>
                    <a:pt x="470282" y="27441"/>
                    <a:pt x="471480" y="31035"/>
                  </a:cubicBezTo>
                  <a:cubicBezTo>
                    <a:pt x="497718" y="112475"/>
                    <a:pt x="517741" y="195773"/>
                    <a:pt x="531385" y="280238"/>
                  </a:cubicBezTo>
                  <a:close/>
                </a:path>
              </a:pathLst>
            </a:custGeom>
            <a:solidFill>
              <a:srgbClr val="FFC6A6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7B722577-A7D9-4E9B-A131-E0D46417876F}"/>
                </a:ext>
              </a:extLst>
            </p:cNvPr>
            <p:cNvSpPr/>
            <p:nvPr/>
          </p:nvSpPr>
          <p:spPr>
            <a:xfrm>
              <a:off x="5408032" y="240048"/>
              <a:ext cx="948580" cy="1335653"/>
            </a:xfrm>
            <a:custGeom>
              <a:avLst/>
              <a:gdLst>
                <a:gd name="connsiteX0" fmla="*/ 438145 w 886523"/>
                <a:gd name="connsiteY0" fmla="*/ 1159783 h 1248275"/>
                <a:gd name="connsiteX1" fmla="*/ 431256 w 886523"/>
                <a:gd name="connsiteY1" fmla="*/ 1157537 h 1248275"/>
                <a:gd name="connsiteX2" fmla="*/ 432454 w 886523"/>
                <a:gd name="connsiteY2" fmla="*/ 1149001 h 1248275"/>
                <a:gd name="connsiteX3" fmla="*/ 454469 w 886523"/>
                <a:gd name="connsiteY3" fmla="*/ 1173412 h 1248275"/>
                <a:gd name="connsiteX4" fmla="*/ 462406 w 886523"/>
                <a:gd name="connsiteY4" fmla="*/ 1189287 h 1248275"/>
                <a:gd name="connsiteX5" fmla="*/ 464952 w 886523"/>
                <a:gd name="connsiteY5" fmla="*/ 1156489 h 1248275"/>
                <a:gd name="connsiteX6" fmla="*/ 414183 w 886523"/>
                <a:gd name="connsiteY6" fmla="*/ 1142860 h 1248275"/>
                <a:gd name="connsiteX7" fmla="*/ 436947 w 886523"/>
                <a:gd name="connsiteY7" fmla="*/ 1169967 h 1248275"/>
                <a:gd name="connsiteX8" fmla="*/ 438145 w 886523"/>
                <a:gd name="connsiteY8" fmla="*/ 1159783 h 1248275"/>
                <a:gd name="connsiteX9" fmla="*/ 737668 w 886523"/>
                <a:gd name="connsiteY9" fmla="*/ 1133276 h 1248275"/>
                <a:gd name="connsiteX10" fmla="*/ 763278 w 886523"/>
                <a:gd name="connsiteY10" fmla="*/ 1119947 h 1248275"/>
                <a:gd name="connsiteX11" fmla="*/ 708165 w 886523"/>
                <a:gd name="connsiteY11" fmla="*/ 1156339 h 1248275"/>
                <a:gd name="connsiteX12" fmla="*/ 717001 w 886523"/>
                <a:gd name="connsiteY12" fmla="*/ 1171315 h 1248275"/>
                <a:gd name="connsiteX13" fmla="*/ 720895 w 886523"/>
                <a:gd name="connsiteY13" fmla="*/ 1163977 h 1248275"/>
                <a:gd name="connsiteX14" fmla="*/ 738417 w 886523"/>
                <a:gd name="connsiteY14" fmla="*/ 1132527 h 1248275"/>
                <a:gd name="connsiteX15" fmla="*/ 312345 w 886523"/>
                <a:gd name="connsiteY15" fmla="*/ 444671 h 1248275"/>
                <a:gd name="connsiteX16" fmla="*/ 349635 w 886523"/>
                <a:gd name="connsiteY16" fmla="*/ 445869 h 1248275"/>
                <a:gd name="connsiteX17" fmla="*/ 339152 w 886523"/>
                <a:gd name="connsiteY17" fmla="*/ 390607 h 1248275"/>
                <a:gd name="connsiteX18" fmla="*/ 328369 w 886523"/>
                <a:gd name="connsiteY18" fmla="*/ 396298 h 1248275"/>
                <a:gd name="connsiteX19" fmla="*/ 332134 w 886523"/>
                <a:gd name="connsiteY19" fmla="*/ 405969 h 1248275"/>
                <a:gd name="connsiteX20" fmla="*/ 333162 w 886523"/>
                <a:gd name="connsiteY20" fmla="*/ 406332 h 1248275"/>
                <a:gd name="connsiteX21" fmla="*/ 344244 w 886523"/>
                <a:gd name="connsiteY21" fmla="*/ 413371 h 1248275"/>
                <a:gd name="connsiteX22" fmla="*/ 328432 w 886523"/>
                <a:gd name="connsiteY22" fmla="*/ 436682 h 1248275"/>
                <a:gd name="connsiteX23" fmla="*/ 327171 w 886523"/>
                <a:gd name="connsiteY23" fmla="*/ 436883 h 1248275"/>
                <a:gd name="connsiteX24" fmla="*/ 312345 w 886523"/>
                <a:gd name="connsiteY24" fmla="*/ 444671 h 1248275"/>
                <a:gd name="connsiteX25" fmla="*/ 305006 w 886523"/>
                <a:gd name="connsiteY25" fmla="*/ 459647 h 1248275"/>
                <a:gd name="connsiteX26" fmla="*/ 285687 w 886523"/>
                <a:gd name="connsiteY26" fmla="*/ 456202 h 1248275"/>
                <a:gd name="connsiteX27" fmla="*/ 191787 w 886523"/>
                <a:gd name="connsiteY27" fmla="*/ 443622 h 1248275"/>
                <a:gd name="connsiteX28" fmla="*/ 184897 w 886523"/>
                <a:gd name="connsiteY28" fmla="*/ 321866 h 1248275"/>
                <a:gd name="connsiteX29" fmla="*/ 175446 w 886523"/>
                <a:gd name="connsiteY29" fmla="*/ 323094 h 1248275"/>
                <a:gd name="connsiteX30" fmla="*/ 174414 w 886523"/>
                <a:gd name="connsiteY30" fmla="*/ 325011 h 1248275"/>
                <a:gd name="connsiteX31" fmla="*/ 177409 w 886523"/>
                <a:gd name="connsiteY31" fmla="*/ 336693 h 1248275"/>
                <a:gd name="connsiteX32" fmla="*/ 172318 w 886523"/>
                <a:gd name="connsiteY32" fmla="*/ 455454 h 1248275"/>
                <a:gd name="connsiteX33" fmla="*/ 305006 w 886523"/>
                <a:gd name="connsiteY33" fmla="*/ 460096 h 1248275"/>
                <a:gd name="connsiteX34" fmla="*/ 825129 w 886523"/>
                <a:gd name="connsiteY34" fmla="*/ 720233 h 1248275"/>
                <a:gd name="connsiteX35" fmla="*/ 885034 w 886523"/>
                <a:gd name="connsiteY35" fmla="*/ 756774 h 1248275"/>
                <a:gd name="connsiteX36" fmla="*/ 867961 w 886523"/>
                <a:gd name="connsiteY36" fmla="*/ 958354 h 1248275"/>
                <a:gd name="connsiteX37" fmla="*/ 842352 w 886523"/>
                <a:gd name="connsiteY37" fmla="*/ 1089096 h 1248275"/>
                <a:gd name="connsiteX38" fmla="*/ 739466 w 886523"/>
                <a:gd name="connsiteY38" fmla="*/ 1196924 h 1248275"/>
                <a:gd name="connsiteX39" fmla="*/ 609922 w 886523"/>
                <a:gd name="connsiteY39" fmla="*/ 1236162 h 1248275"/>
                <a:gd name="connsiteX40" fmla="*/ 497600 w 886523"/>
                <a:gd name="connsiteY40" fmla="*/ 1237510 h 1248275"/>
                <a:gd name="connsiteX41" fmla="*/ 368206 w 886523"/>
                <a:gd name="connsiteY41" fmla="*/ 1157986 h 1248275"/>
                <a:gd name="connsiteX42" fmla="*/ 246599 w 886523"/>
                <a:gd name="connsiteY42" fmla="*/ 937986 h 1248275"/>
                <a:gd name="connsiteX43" fmla="*/ 238961 w 886523"/>
                <a:gd name="connsiteY43" fmla="*/ 901894 h 1248275"/>
                <a:gd name="connsiteX44" fmla="*/ 231623 w 886523"/>
                <a:gd name="connsiteY44" fmla="*/ 871941 h 1248275"/>
                <a:gd name="connsiteX45" fmla="*/ 377641 w 886523"/>
                <a:gd name="connsiteY45" fmla="*/ 777292 h 1248275"/>
                <a:gd name="connsiteX46" fmla="*/ 517219 w 886523"/>
                <a:gd name="connsiteY46" fmla="*/ 728469 h 1248275"/>
                <a:gd name="connsiteX47" fmla="*/ 592100 w 886523"/>
                <a:gd name="connsiteY47" fmla="*/ 605365 h 1248275"/>
                <a:gd name="connsiteX48" fmla="*/ 577124 w 886523"/>
                <a:gd name="connsiteY48" fmla="*/ 603868 h 1248275"/>
                <a:gd name="connsiteX49" fmla="*/ 194782 w 886523"/>
                <a:gd name="connsiteY49" fmla="*/ 639960 h 1248275"/>
                <a:gd name="connsiteX50" fmla="*/ 86354 w 886523"/>
                <a:gd name="connsiteY50" fmla="*/ 412772 h 1248275"/>
                <a:gd name="connsiteX51" fmla="*/ 89050 w 886523"/>
                <a:gd name="connsiteY51" fmla="*/ 410226 h 1248275"/>
                <a:gd name="connsiteX52" fmla="*/ 168573 w 886523"/>
                <a:gd name="connsiteY52" fmla="*/ 379075 h 1248275"/>
                <a:gd name="connsiteX53" fmla="*/ 158390 w 886523"/>
                <a:gd name="connsiteY53" fmla="*/ 367993 h 1248275"/>
                <a:gd name="connsiteX54" fmla="*/ 115258 w 886523"/>
                <a:gd name="connsiteY54" fmla="*/ 394201 h 1248275"/>
                <a:gd name="connsiteX55" fmla="*/ 85306 w 886523"/>
                <a:gd name="connsiteY55" fmla="*/ 395998 h 1248275"/>
                <a:gd name="connsiteX56" fmla="*/ 73025 w 886523"/>
                <a:gd name="connsiteY56" fmla="*/ 367244 h 1248275"/>
                <a:gd name="connsiteX57" fmla="*/ 53856 w 886523"/>
                <a:gd name="connsiteY57" fmla="*/ 297754 h 1248275"/>
                <a:gd name="connsiteX58" fmla="*/ 108369 w 886523"/>
                <a:gd name="connsiteY58" fmla="*/ 270049 h 1248275"/>
                <a:gd name="connsiteX59" fmla="*/ 123392 w 886523"/>
                <a:gd name="connsiteY59" fmla="*/ 265583 h 1248275"/>
                <a:gd name="connsiteX60" fmla="*/ 120350 w 886523"/>
                <a:gd name="connsiteY60" fmla="*/ 251478 h 1248275"/>
                <a:gd name="connsiteX61" fmla="*/ 45901 w 886523"/>
                <a:gd name="connsiteY61" fmla="*/ 265845 h 1248275"/>
                <a:gd name="connsiteX62" fmla="*/ 41126 w 886523"/>
                <a:gd name="connsiteY62" fmla="*/ 274541 h 1248275"/>
                <a:gd name="connsiteX63" fmla="*/ 38281 w 886523"/>
                <a:gd name="connsiteY63" fmla="*/ 279034 h 1248275"/>
                <a:gd name="connsiteX64" fmla="*/ 690 w 886523"/>
                <a:gd name="connsiteY64" fmla="*/ 156829 h 1248275"/>
                <a:gd name="connsiteX65" fmla="*/ 45619 w 886523"/>
                <a:gd name="connsiteY65" fmla="*/ 124480 h 1248275"/>
                <a:gd name="connsiteX66" fmla="*/ 68533 w 886523"/>
                <a:gd name="connsiteY66" fmla="*/ 100518 h 1248275"/>
                <a:gd name="connsiteX67" fmla="*/ 86654 w 886523"/>
                <a:gd name="connsiteY67" fmla="*/ 96475 h 1248275"/>
                <a:gd name="connsiteX68" fmla="*/ 109418 w 886523"/>
                <a:gd name="connsiteY68" fmla="*/ 62928 h 1248275"/>
                <a:gd name="connsiteX69" fmla="*/ 144911 w 886523"/>
                <a:gd name="connsiteY69" fmla="*/ 62928 h 1248275"/>
                <a:gd name="connsiteX70" fmla="*/ 184448 w 886523"/>
                <a:gd name="connsiteY70" fmla="*/ 32976 h 1248275"/>
                <a:gd name="connsiteX71" fmla="*/ 200473 w 886523"/>
                <a:gd name="connsiteY71" fmla="*/ 32976 h 1248275"/>
                <a:gd name="connsiteX72" fmla="*/ 254237 w 886523"/>
                <a:gd name="connsiteY72" fmla="*/ 5419 h 1248275"/>
                <a:gd name="connsiteX73" fmla="*/ 278349 w 886523"/>
                <a:gd name="connsiteY73" fmla="*/ 11859 h 1248275"/>
                <a:gd name="connsiteX74" fmla="*/ 344244 w 886523"/>
                <a:gd name="connsiteY74" fmla="*/ 1675 h 1248275"/>
                <a:gd name="connsiteX75" fmla="*/ 409241 w 886523"/>
                <a:gd name="connsiteY75" fmla="*/ 6168 h 1248275"/>
                <a:gd name="connsiteX76" fmla="*/ 427661 w 886523"/>
                <a:gd name="connsiteY76" fmla="*/ 24140 h 1248275"/>
                <a:gd name="connsiteX77" fmla="*/ 474387 w 886523"/>
                <a:gd name="connsiteY77" fmla="*/ 32377 h 1248275"/>
                <a:gd name="connsiteX78" fmla="*/ 470643 w 886523"/>
                <a:gd name="connsiteY78" fmla="*/ 92281 h 1248275"/>
                <a:gd name="connsiteX79" fmla="*/ 494904 w 886523"/>
                <a:gd name="connsiteY79" fmla="*/ 132867 h 1248275"/>
                <a:gd name="connsiteX80" fmla="*/ 488764 w 886523"/>
                <a:gd name="connsiteY80" fmla="*/ 201757 h 1248275"/>
                <a:gd name="connsiteX81" fmla="*/ 523958 w 886523"/>
                <a:gd name="connsiteY81" fmla="*/ 239797 h 1248275"/>
                <a:gd name="connsiteX82" fmla="*/ 523958 w 886523"/>
                <a:gd name="connsiteY82" fmla="*/ 279484 h 1248275"/>
                <a:gd name="connsiteX83" fmla="*/ 555858 w 886523"/>
                <a:gd name="connsiteY83" fmla="*/ 341036 h 1248275"/>
                <a:gd name="connsiteX84" fmla="*/ 600786 w 886523"/>
                <a:gd name="connsiteY84" fmla="*/ 331750 h 1248275"/>
                <a:gd name="connsiteX85" fmla="*/ 619806 w 886523"/>
                <a:gd name="connsiteY85" fmla="*/ 241893 h 1248275"/>
                <a:gd name="connsiteX86" fmla="*/ 670276 w 886523"/>
                <a:gd name="connsiteY86" fmla="*/ 205801 h 1248275"/>
                <a:gd name="connsiteX87" fmla="*/ 733475 w 886523"/>
                <a:gd name="connsiteY87" fmla="*/ 267203 h 1248275"/>
                <a:gd name="connsiteX88" fmla="*/ 734823 w 886523"/>
                <a:gd name="connsiteY88" fmla="*/ 292213 h 1248275"/>
                <a:gd name="connsiteX89" fmla="*/ 727485 w 886523"/>
                <a:gd name="connsiteY89" fmla="*/ 302996 h 1248275"/>
                <a:gd name="connsiteX90" fmla="*/ 668269 w 886523"/>
                <a:gd name="connsiteY90" fmla="*/ 283746 h 1248275"/>
                <a:gd name="connsiteX91" fmla="*/ 665932 w 886523"/>
                <a:gd name="connsiteY91" fmla="*/ 285025 h 1248275"/>
                <a:gd name="connsiteX92" fmla="*/ 665932 w 886523"/>
                <a:gd name="connsiteY92" fmla="*/ 255072 h 1248275"/>
                <a:gd name="connsiteX93" fmla="*/ 693938 w 886523"/>
                <a:gd name="connsiteY93" fmla="*/ 257169 h 1248275"/>
                <a:gd name="connsiteX94" fmla="*/ 687947 w 886523"/>
                <a:gd name="connsiteY94" fmla="*/ 234106 h 1248275"/>
                <a:gd name="connsiteX95" fmla="*/ 651600 w 886523"/>
                <a:gd name="connsiteY95" fmla="*/ 244871 h 1248275"/>
                <a:gd name="connsiteX96" fmla="*/ 649758 w 886523"/>
                <a:gd name="connsiteY96" fmla="*/ 249082 h 1248275"/>
                <a:gd name="connsiteX97" fmla="*/ 651555 w 886523"/>
                <a:gd name="connsiteY97" fmla="*/ 305243 h 1248275"/>
                <a:gd name="connsiteX98" fmla="*/ 663686 w 886523"/>
                <a:gd name="connsiteY98" fmla="*/ 338490 h 1248275"/>
                <a:gd name="connsiteX99" fmla="*/ 673420 w 886523"/>
                <a:gd name="connsiteY99" fmla="*/ 374582 h 1248275"/>
                <a:gd name="connsiteX100" fmla="*/ 685851 w 886523"/>
                <a:gd name="connsiteY100" fmla="*/ 407979 h 1248275"/>
                <a:gd name="connsiteX101" fmla="*/ 649159 w 886523"/>
                <a:gd name="connsiteY101" fmla="*/ 466236 h 1248275"/>
                <a:gd name="connsiteX102" fmla="*/ 702175 w 886523"/>
                <a:gd name="connsiteY102" fmla="*/ 670961 h 1248275"/>
                <a:gd name="connsiteX103" fmla="*/ 825129 w 886523"/>
                <a:gd name="connsiteY103" fmla="*/ 720682 h 1248275"/>
                <a:gd name="connsiteX104" fmla="*/ 737219 w 886523"/>
                <a:gd name="connsiteY104" fmla="*/ 1049709 h 1248275"/>
                <a:gd name="connsiteX105" fmla="*/ 735871 w 886523"/>
                <a:gd name="connsiteY105" fmla="*/ 1042071 h 1248275"/>
                <a:gd name="connsiteX106" fmla="*/ 719098 w 886523"/>
                <a:gd name="connsiteY106" fmla="*/ 1047013 h 1248275"/>
                <a:gd name="connsiteX107" fmla="*/ 716252 w 886523"/>
                <a:gd name="connsiteY107" fmla="*/ 1057945 h 1248275"/>
                <a:gd name="connsiteX108" fmla="*/ 737668 w 886523"/>
                <a:gd name="connsiteY108" fmla="*/ 1050008 h 1248275"/>
                <a:gd name="connsiteX109" fmla="*/ 705619 w 886523"/>
                <a:gd name="connsiteY109" fmla="*/ 1110512 h 1248275"/>
                <a:gd name="connsiteX110" fmla="*/ 690254 w 886523"/>
                <a:gd name="connsiteY110" fmla="*/ 1085397 h 1248275"/>
                <a:gd name="connsiteX111" fmla="*/ 682256 w 886523"/>
                <a:gd name="connsiteY111" fmla="*/ 1085052 h 1248275"/>
                <a:gd name="connsiteX112" fmla="*/ 667280 w 886523"/>
                <a:gd name="connsiteY112" fmla="*/ 1154841 h 1248275"/>
                <a:gd name="connsiteX113" fmla="*/ 680010 w 886523"/>
                <a:gd name="connsiteY113" fmla="*/ 1104072 h 1248275"/>
                <a:gd name="connsiteX114" fmla="*/ 680010 w 886523"/>
                <a:gd name="connsiteY114" fmla="*/ 1107666 h 1248275"/>
                <a:gd name="connsiteX115" fmla="*/ 705619 w 886523"/>
                <a:gd name="connsiteY115" fmla="*/ 1110811 h 1248275"/>
                <a:gd name="connsiteX116" fmla="*/ 671474 w 886523"/>
                <a:gd name="connsiteY116" fmla="*/ 997591 h 1248275"/>
                <a:gd name="connsiteX117" fmla="*/ 685551 w 886523"/>
                <a:gd name="connsiteY117" fmla="*/ 982615 h 1248275"/>
                <a:gd name="connsiteX118" fmla="*/ 640623 w 886523"/>
                <a:gd name="connsiteY118" fmla="*/ 1008524 h 1248275"/>
                <a:gd name="connsiteX119" fmla="*/ 661140 w 886523"/>
                <a:gd name="connsiteY119" fmla="*/ 1048960 h 1248275"/>
                <a:gd name="connsiteX120" fmla="*/ 655150 w 886523"/>
                <a:gd name="connsiteY120" fmla="*/ 1014065 h 1248275"/>
                <a:gd name="connsiteX121" fmla="*/ 671474 w 886523"/>
                <a:gd name="connsiteY121" fmla="*/ 997891 h 1248275"/>
                <a:gd name="connsiteX122" fmla="*/ 601685 w 886523"/>
                <a:gd name="connsiteY122" fmla="*/ 1104372 h 1248275"/>
                <a:gd name="connsiteX123" fmla="*/ 610970 w 886523"/>
                <a:gd name="connsiteY123" fmla="*/ 1075318 h 1248275"/>
                <a:gd name="connsiteX124" fmla="*/ 575776 w 886523"/>
                <a:gd name="connsiteY124" fmla="*/ 1067231 h 1248275"/>
                <a:gd name="connsiteX125" fmla="*/ 596443 w 886523"/>
                <a:gd name="connsiteY125" fmla="*/ 1080260 h 1248275"/>
                <a:gd name="connsiteX126" fmla="*/ 601685 w 886523"/>
                <a:gd name="connsiteY126" fmla="*/ 1104671 h 1248275"/>
                <a:gd name="connsiteX127" fmla="*/ 595095 w 886523"/>
                <a:gd name="connsiteY127" fmla="*/ 1147952 h 1248275"/>
                <a:gd name="connsiteX128" fmla="*/ 591052 w 886523"/>
                <a:gd name="connsiteY128" fmla="*/ 1130280 h 1248275"/>
                <a:gd name="connsiteX129" fmla="*/ 581617 w 886523"/>
                <a:gd name="connsiteY129" fmla="*/ 1197823 h 1248275"/>
                <a:gd name="connsiteX130" fmla="*/ 577723 w 886523"/>
                <a:gd name="connsiteY130" fmla="*/ 1163977 h 1248275"/>
                <a:gd name="connsiteX131" fmla="*/ 591725 w 886523"/>
                <a:gd name="connsiteY131" fmla="*/ 1148087 h 1248275"/>
                <a:gd name="connsiteX132" fmla="*/ 595095 w 886523"/>
                <a:gd name="connsiteY132" fmla="*/ 1148252 h 1248275"/>
                <a:gd name="connsiteX133" fmla="*/ 552563 w 886523"/>
                <a:gd name="connsiteY133" fmla="*/ 551151 h 1248275"/>
                <a:gd name="connsiteX134" fmla="*/ 536538 w 886523"/>
                <a:gd name="connsiteY134" fmla="*/ 549804 h 1248275"/>
                <a:gd name="connsiteX135" fmla="*/ 552563 w 886523"/>
                <a:gd name="connsiteY135" fmla="*/ 551151 h 1248275"/>
                <a:gd name="connsiteX136" fmla="*/ 550466 w 886523"/>
                <a:gd name="connsiteY136" fmla="*/ 1023350 h 1248275"/>
                <a:gd name="connsiteX137" fmla="*/ 549118 w 886523"/>
                <a:gd name="connsiteY137" fmla="*/ 1010920 h 1248275"/>
                <a:gd name="connsiteX138" fmla="*/ 515572 w 886523"/>
                <a:gd name="connsiteY138" fmla="*/ 998190 h 1248275"/>
                <a:gd name="connsiteX139" fmla="*/ 512539 w 886523"/>
                <a:gd name="connsiteY139" fmla="*/ 1008337 h 1248275"/>
                <a:gd name="connsiteX140" fmla="*/ 515572 w 886523"/>
                <a:gd name="connsiteY140" fmla="*/ 1011369 h 1248275"/>
                <a:gd name="connsiteX141" fmla="*/ 537587 w 886523"/>
                <a:gd name="connsiteY141" fmla="*/ 1026346 h 1248275"/>
                <a:gd name="connsiteX142" fmla="*/ 542529 w 886523"/>
                <a:gd name="connsiteY142" fmla="*/ 1036829 h 1248275"/>
                <a:gd name="connsiteX143" fmla="*/ 550466 w 886523"/>
                <a:gd name="connsiteY143" fmla="*/ 1023350 h 1248275"/>
                <a:gd name="connsiteX144" fmla="*/ 535490 w 886523"/>
                <a:gd name="connsiteY144" fmla="*/ 1191982 h 1248275"/>
                <a:gd name="connsiteX145" fmla="*/ 548070 w 886523"/>
                <a:gd name="connsiteY145" fmla="*/ 1174011 h 1248275"/>
                <a:gd name="connsiteX146" fmla="*/ 526953 w 886523"/>
                <a:gd name="connsiteY146" fmla="*/ 1159035 h 1248275"/>
                <a:gd name="connsiteX147" fmla="*/ 503141 w 886523"/>
                <a:gd name="connsiteY147" fmla="*/ 1174011 h 1248275"/>
                <a:gd name="connsiteX148" fmla="*/ 514224 w 886523"/>
                <a:gd name="connsiteY148" fmla="*/ 1198422 h 1248275"/>
                <a:gd name="connsiteX149" fmla="*/ 523811 w 886523"/>
                <a:gd name="connsiteY149" fmla="*/ 1189137 h 1248275"/>
                <a:gd name="connsiteX150" fmla="*/ 523808 w 886523"/>
                <a:gd name="connsiteY150" fmla="*/ 1188687 h 1248275"/>
                <a:gd name="connsiteX151" fmla="*/ 517818 w 886523"/>
                <a:gd name="connsiteY151" fmla="*/ 1179103 h 1248275"/>
                <a:gd name="connsiteX152" fmla="*/ 526205 w 886523"/>
                <a:gd name="connsiteY152" fmla="*/ 1172513 h 1248275"/>
                <a:gd name="connsiteX153" fmla="*/ 534891 w 886523"/>
                <a:gd name="connsiteY153" fmla="*/ 1191982 h 1248275"/>
                <a:gd name="connsiteX154" fmla="*/ 528601 w 886523"/>
                <a:gd name="connsiteY154" fmla="*/ 622887 h 1248275"/>
                <a:gd name="connsiteX155" fmla="*/ 543577 w 886523"/>
                <a:gd name="connsiteY155" fmla="*/ 622887 h 1248275"/>
                <a:gd name="connsiteX156" fmla="*/ 537233 w 886523"/>
                <a:gd name="connsiteY156" fmla="*/ 613628 h 1248275"/>
                <a:gd name="connsiteX157" fmla="*/ 527972 w 886523"/>
                <a:gd name="connsiteY157" fmla="*/ 619971 h 1248275"/>
                <a:gd name="connsiteX158" fmla="*/ 528002 w 886523"/>
                <a:gd name="connsiteY158" fmla="*/ 623037 h 1248275"/>
                <a:gd name="connsiteX159" fmla="*/ 534741 w 886523"/>
                <a:gd name="connsiteY159" fmla="*/ 1128483 h 1248275"/>
                <a:gd name="connsiteX160" fmla="*/ 526504 w 886523"/>
                <a:gd name="connsiteY160" fmla="*/ 1083555 h 1248275"/>
                <a:gd name="connsiteX161" fmla="*/ 484267 w 886523"/>
                <a:gd name="connsiteY161" fmla="*/ 1080350 h 1248275"/>
                <a:gd name="connsiteX162" fmla="*/ 474387 w 886523"/>
                <a:gd name="connsiteY162" fmla="*/ 1097333 h 1248275"/>
                <a:gd name="connsiteX163" fmla="*/ 487801 w 886523"/>
                <a:gd name="connsiteY163" fmla="*/ 1116892 h 1248275"/>
                <a:gd name="connsiteX164" fmla="*/ 499397 w 886523"/>
                <a:gd name="connsiteY164" fmla="*/ 1114855 h 1248275"/>
                <a:gd name="connsiteX165" fmla="*/ 494305 w 886523"/>
                <a:gd name="connsiteY165" fmla="*/ 1099879 h 1248275"/>
                <a:gd name="connsiteX166" fmla="*/ 492508 w 886523"/>
                <a:gd name="connsiteY166" fmla="*/ 1088647 h 1248275"/>
                <a:gd name="connsiteX167" fmla="*/ 509431 w 886523"/>
                <a:gd name="connsiteY167" fmla="*/ 1088647 h 1248275"/>
                <a:gd name="connsiteX168" fmla="*/ 524408 w 886523"/>
                <a:gd name="connsiteY168" fmla="*/ 1124589 h 1248275"/>
                <a:gd name="connsiteX169" fmla="*/ 534142 w 886523"/>
                <a:gd name="connsiteY169" fmla="*/ 1128633 h 1248275"/>
                <a:gd name="connsiteX170" fmla="*/ 500745 w 886523"/>
                <a:gd name="connsiteY170" fmla="*/ 575712 h 1248275"/>
                <a:gd name="connsiteX171" fmla="*/ 492508 w 886523"/>
                <a:gd name="connsiteY171" fmla="*/ 566128 h 1248275"/>
                <a:gd name="connsiteX172" fmla="*/ 483076 w 886523"/>
                <a:gd name="connsiteY172" fmla="*/ 574324 h 1248275"/>
                <a:gd name="connsiteX173" fmla="*/ 483073 w 886523"/>
                <a:gd name="connsiteY173" fmla="*/ 574365 h 1248275"/>
                <a:gd name="connsiteX174" fmla="*/ 491235 w 886523"/>
                <a:gd name="connsiteY174" fmla="*/ 583874 h 1248275"/>
                <a:gd name="connsiteX175" fmla="*/ 500745 w 886523"/>
                <a:gd name="connsiteY175" fmla="*/ 575712 h 1248275"/>
                <a:gd name="connsiteX176" fmla="*/ 496402 w 886523"/>
                <a:gd name="connsiteY176" fmla="*/ 676652 h 1248275"/>
                <a:gd name="connsiteX177" fmla="*/ 488914 w 886523"/>
                <a:gd name="connsiteY177" fmla="*/ 670062 h 1248275"/>
                <a:gd name="connsiteX178" fmla="*/ 482324 w 886523"/>
                <a:gd name="connsiteY178" fmla="*/ 677550 h 1248275"/>
                <a:gd name="connsiteX179" fmla="*/ 496402 w 886523"/>
                <a:gd name="connsiteY179" fmla="*/ 676802 h 1248275"/>
                <a:gd name="connsiteX180" fmla="*/ 456715 w 886523"/>
                <a:gd name="connsiteY180" fmla="*/ 513711 h 1248275"/>
                <a:gd name="connsiteX181" fmla="*/ 452372 w 886523"/>
                <a:gd name="connsiteY181" fmla="*/ 502329 h 1248275"/>
                <a:gd name="connsiteX182" fmla="*/ 415980 w 886523"/>
                <a:gd name="connsiteY182" fmla="*/ 485855 h 1248275"/>
                <a:gd name="connsiteX183" fmla="*/ 411787 w 886523"/>
                <a:gd name="connsiteY183" fmla="*/ 494691 h 1248275"/>
                <a:gd name="connsiteX184" fmla="*/ 419574 w 886523"/>
                <a:gd name="connsiteY184" fmla="*/ 504426 h 1248275"/>
                <a:gd name="connsiteX185" fmla="*/ 337055 w 886523"/>
                <a:gd name="connsiteY185" fmla="*/ 533480 h 1248275"/>
                <a:gd name="connsiteX186" fmla="*/ 234019 w 886523"/>
                <a:gd name="connsiteY186" fmla="*/ 599225 h 1248275"/>
                <a:gd name="connsiteX187" fmla="*/ 244952 w 886523"/>
                <a:gd name="connsiteY187" fmla="*/ 590689 h 1248275"/>
                <a:gd name="connsiteX188" fmla="*/ 378839 w 886523"/>
                <a:gd name="connsiteY188" fmla="*/ 590689 h 1248275"/>
                <a:gd name="connsiteX189" fmla="*/ 432154 w 886523"/>
                <a:gd name="connsiteY189" fmla="*/ 515808 h 1248275"/>
                <a:gd name="connsiteX190" fmla="*/ 447130 w 886523"/>
                <a:gd name="connsiteY190" fmla="*/ 513561 h 1248275"/>
                <a:gd name="connsiteX191" fmla="*/ 456715 w 886523"/>
                <a:gd name="connsiteY191" fmla="*/ 513711 h 1248275"/>
                <a:gd name="connsiteX192" fmla="*/ 442787 w 886523"/>
                <a:gd name="connsiteY192" fmla="*/ 629776 h 1248275"/>
                <a:gd name="connsiteX193" fmla="*/ 446232 w 886523"/>
                <a:gd name="connsiteY193" fmla="*/ 610457 h 1248275"/>
                <a:gd name="connsiteX194" fmla="*/ 442787 w 886523"/>
                <a:gd name="connsiteY194" fmla="*/ 629776 h 1248275"/>
                <a:gd name="connsiteX195" fmla="*/ 426613 w 886523"/>
                <a:gd name="connsiteY195" fmla="*/ 707053 h 1248275"/>
                <a:gd name="connsiteX196" fmla="*/ 433802 w 886523"/>
                <a:gd name="connsiteY196" fmla="*/ 716189 h 1248275"/>
                <a:gd name="connsiteX197" fmla="*/ 442777 w 886523"/>
                <a:gd name="connsiteY197" fmla="*/ 709099 h 1248275"/>
                <a:gd name="connsiteX198" fmla="*/ 442787 w 886523"/>
                <a:gd name="connsiteY198" fmla="*/ 709000 h 1248275"/>
                <a:gd name="connsiteX199" fmla="*/ 426613 w 886523"/>
                <a:gd name="connsiteY199" fmla="*/ 707053 h 1248275"/>
                <a:gd name="connsiteX200" fmla="*/ 428111 w 886523"/>
                <a:gd name="connsiteY200" fmla="*/ 1098681 h 1248275"/>
                <a:gd name="connsiteX201" fmla="*/ 428111 w 886523"/>
                <a:gd name="connsiteY201" fmla="*/ 1075318 h 1248275"/>
                <a:gd name="connsiteX202" fmla="*/ 393366 w 886523"/>
                <a:gd name="connsiteY202" fmla="*/ 1072323 h 1248275"/>
                <a:gd name="connsiteX203" fmla="*/ 412685 w 886523"/>
                <a:gd name="connsiteY203" fmla="*/ 1081009 h 1248275"/>
                <a:gd name="connsiteX204" fmla="*/ 428111 w 886523"/>
                <a:gd name="connsiteY204" fmla="*/ 1098681 h 1248275"/>
                <a:gd name="connsiteX205" fmla="*/ 338254 w 886523"/>
                <a:gd name="connsiteY205" fmla="*/ 347026 h 1248275"/>
                <a:gd name="connsiteX206" fmla="*/ 410289 w 886523"/>
                <a:gd name="connsiteY206" fmla="*/ 282179 h 1248275"/>
                <a:gd name="connsiteX207" fmla="*/ 396211 w 886523"/>
                <a:gd name="connsiteY207" fmla="*/ 285624 h 1248275"/>
                <a:gd name="connsiteX208" fmla="*/ 327621 w 886523"/>
                <a:gd name="connsiteY208" fmla="*/ 328156 h 1248275"/>
                <a:gd name="connsiteX209" fmla="*/ 289581 w 886523"/>
                <a:gd name="connsiteY209" fmla="*/ 322166 h 1248275"/>
                <a:gd name="connsiteX210" fmla="*/ 338104 w 886523"/>
                <a:gd name="connsiteY210" fmla="*/ 347026 h 1248275"/>
                <a:gd name="connsiteX211" fmla="*/ 390670 w 886523"/>
                <a:gd name="connsiteY211" fmla="*/ 161621 h 1248275"/>
                <a:gd name="connsiteX212" fmla="*/ 263223 w 886523"/>
                <a:gd name="connsiteY212" fmla="*/ 195467 h 1248275"/>
                <a:gd name="connsiteX213" fmla="*/ 210956 w 886523"/>
                <a:gd name="connsiteY213" fmla="*/ 201158 h 1248275"/>
                <a:gd name="connsiteX214" fmla="*/ 215678 w 886523"/>
                <a:gd name="connsiteY214" fmla="*/ 216768 h 1248275"/>
                <a:gd name="connsiteX215" fmla="*/ 218294 w 886523"/>
                <a:gd name="connsiteY215" fmla="*/ 217782 h 1248275"/>
                <a:gd name="connsiteX216" fmla="*/ 253788 w 886523"/>
                <a:gd name="connsiteY216" fmla="*/ 222275 h 1248275"/>
                <a:gd name="connsiteX217" fmla="*/ 298717 w 886523"/>
                <a:gd name="connsiteY217" fmla="*/ 193221 h 1248275"/>
                <a:gd name="connsiteX218" fmla="*/ 331514 w 886523"/>
                <a:gd name="connsiteY218" fmla="*/ 173003 h 1248275"/>
                <a:gd name="connsiteX219" fmla="*/ 386177 w 886523"/>
                <a:gd name="connsiteY219" fmla="*/ 180641 h 1248275"/>
                <a:gd name="connsiteX220" fmla="*/ 396659 w 886523"/>
                <a:gd name="connsiteY220" fmla="*/ 171391 h 1248275"/>
                <a:gd name="connsiteX221" fmla="*/ 390520 w 886523"/>
                <a:gd name="connsiteY221" fmla="*/ 161621 h 1248275"/>
                <a:gd name="connsiteX222" fmla="*/ 372998 w 886523"/>
                <a:gd name="connsiteY222" fmla="*/ 664222 h 1248275"/>
                <a:gd name="connsiteX223" fmla="*/ 372998 w 886523"/>
                <a:gd name="connsiteY223" fmla="*/ 646400 h 1248275"/>
                <a:gd name="connsiteX224" fmla="*/ 372998 w 886523"/>
                <a:gd name="connsiteY224" fmla="*/ 664222 h 1248275"/>
                <a:gd name="connsiteX225" fmla="*/ 351433 w 886523"/>
                <a:gd name="connsiteY225" fmla="*/ 704058 h 1248275"/>
                <a:gd name="connsiteX226" fmla="*/ 335258 w 886523"/>
                <a:gd name="connsiteY226" fmla="*/ 705107 h 1248275"/>
                <a:gd name="connsiteX227" fmla="*/ 351433 w 886523"/>
                <a:gd name="connsiteY227" fmla="*/ 704058 h 1248275"/>
                <a:gd name="connsiteX228" fmla="*/ 314142 w 886523"/>
                <a:gd name="connsiteY228" fmla="*/ 664072 h 1248275"/>
                <a:gd name="connsiteX229" fmla="*/ 323727 w 886523"/>
                <a:gd name="connsiteY229" fmla="*/ 654487 h 1248275"/>
                <a:gd name="connsiteX230" fmla="*/ 314142 w 886523"/>
                <a:gd name="connsiteY230" fmla="*/ 644902 h 1248275"/>
                <a:gd name="connsiteX231" fmla="*/ 314142 w 886523"/>
                <a:gd name="connsiteY231" fmla="*/ 664072 h 1248275"/>
                <a:gd name="connsiteX232" fmla="*/ 266068 w 886523"/>
                <a:gd name="connsiteY232" fmla="*/ 664072 h 1248275"/>
                <a:gd name="connsiteX233" fmla="*/ 259293 w 886523"/>
                <a:gd name="connsiteY233" fmla="*/ 655122 h 1248275"/>
                <a:gd name="connsiteX234" fmla="*/ 250343 w 886523"/>
                <a:gd name="connsiteY234" fmla="*/ 661896 h 1248275"/>
                <a:gd name="connsiteX235" fmla="*/ 250343 w 886523"/>
                <a:gd name="connsiteY235" fmla="*/ 664072 h 1248275"/>
                <a:gd name="connsiteX236" fmla="*/ 266068 w 886523"/>
                <a:gd name="connsiteY236" fmla="*/ 664222 h 124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</a:cxnLst>
              <a:rect l="l" t="t" r="r" b="b"/>
              <a:pathLst>
                <a:path w="886523" h="1248275">
                  <a:moveTo>
                    <a:pt x="438145" y="1159783"/>
                  </a:moveTo>
                  <a:cubicBezTo>
                    <a:pt x="437246" y="1158136"/>
                    <a:pt x="433802" y="1157837"/>
                    <a:pt x="431256" y="1157537"/>
                  </a:cubicBezTo>
                  <a:cubicBezTo>
                    <a:pt x="423169" y="1156489"/>
                    <a:pt x="427661" y="1150199"/>
                    <a:pt x="432454" y="1149001"/>
                  </a:cubicBezTo>
                  <a:cubicBezTo>
                    <a:pt x="442338" y="1146754"/>
                    <a:pt x="452522" y="1161281"/>
                    <a:pt x="454469" y="1173412"/>
                  </a:cubicBezTo>
                  <a:cubicBezTo>
                    <a:pt x="456865" y="1188388"/>
                    <a:pt x="453121" y="1189586"/>
                    <a:pt x="462406" y="1189287"/>
                  </a:cubicBezTo>
                  <a:cubicBezTo>
                    <a:pt x="471691" y="1188987"/>
                    <a:pt x="468696" y="1166373"/>
                    <a:pt x="464952" y="1156489"/>
                  </a:cubicBezTo>
                  <a:cubicBezTo>
                    <a:pt x="453420" y="1126536"/>
                    <a:pt x="420922" y="1128034"/>
                    <a:pt x="414183" y="1142860"/>
                  </a:cubicBezTo>
                  <a:cubicBezTo>
                    <a:pt x="401902" y="1169817"/>
                    <a:pt x="427062" y="1184045"/>
                    <a:pt x="436947" y="1169967"/>
                  </a:cubicBezTo>
                  <a:cubicBezTo>
                    <a:pt x="439567" y="1167212"/>
                    <a:pt x="440056" y="1163063"/>
                    <a:pt x="438145" y="1159783"/>
                  </a:cubicBezTo>
                  <a:close/>
                  <a:moveTo>
                    <a:pt x="737668" y="1133276"/>
                  </a:moveTo>
                  <a:cubicBezTo>
                    <a:pt x="733625" y="1148252"/>
                    <a:pt x="774210" y="1151397"/>
                    <a:pt x="763278" y="1119947"/>
                  </a:cubicBezTo>
                  <a:cubicBezTo>
                    <a:pt x="752345" y="1088497"/>
                    <a:pt x="706817" y="1124290"/>
                    <a:pt x="708165" y="1156339"/>
                  </a:cubicBezTo>
                  <a:cubicBezTo>
                    <a:pt x="706368" y="1171315"/>
                    <a:pt x="714455" y="1171315"/>
                    <a:pt x="717001" y="1171315"/>
                  </a:cubicBezTo>
                  <a:cubicBezTo>
                    <a:pt x="719547" y="1171315"/>
                    <a:pt x="721195" y="1168170"/>
                    <a:pt x="720895" y="1163977"/>
                  </a:cubicBezTo>
                  <a:cubicBezTo>
                    <a:pt x="720895" y="1143010"/>
                    <a:pt x="741263" y="1121894"/>
                    <a:pt x="738417" y="1132527"/>
                  </a:cubicBezTo>
                  <a:close/>
                  <a:moveTo>
                    <a:pt x="312345" y="444671"/>
                  </a:moveTo>
                  <a:cubicBezTo>
                    <a:pt x="313693" y="454855"/>
                    <a:pt x="339452" y="456202"/>
                    <a:pt x="349635" y="445869"/>
                  </a:cubicBezTo>
                  <a:cubicBezTo>
                    <a:pt x="365660" y="429695"/>
                    <a:pt x="369105" y="393452"/>
                    <a:pt x="339152" y="390607"/>
                  </a:cubicBezTo>
                  <a:cubicBezTo>
                    <a:pt x="334210" y="390607"/>
                    <a:pt x="329567" y="391505"/>
                    <a:pt x="328369" y="396298"/>
                  </a:cubicBezTo>
                  <a:cubicBezTo>
                    <a:pt x="326738" y="400007"/>
                    <a:pt x="328425" y="404338"/>
                    <a:pt x="332134" y="405969"/>
                  </a:cubicBezTo>
                  <a:cubicBezTo>
                    <a:pt x="332467" y="406115"/>
                    <a:pt x="332811" y="406236"/>
                    <a:pt x="333162" y="406332"/>
                  </a:cubicBezTo>
                  <a:cubicBezTo>
                    <a:pt x="336307" y="407530"/>
                    <a:pt x="342597" y="406332"/>
                    <a:pt x="344244" y="413371"/>
                  </a:cubicBezTo>
                  <a:cubicBezTo>
                    <a:pt x="346315" y="424174"/>
                    <a:pt x="339236" y="434611"/>
                    <a:pt x="328432" y="436682"/>
                  </a:cubicBezTo>
                  <a:cubicBezTo>
                    <a:pt x="328014" y="436763"/>
                    <a:pt x="327594" y="436829"/>
                    <a:pt x="327171" y="436883"/>
                  </a:cubicBezTo>
                  <a:cubicBezTo>
                    <a:pt x="318335" y="437332"/>
                    <a:pt x="311446" y="437033"/>
                    <a:pt x="312345" y="444671"/>
                  </a:cubicBezTo>
                  <a:close/>
                  <a:moveTo>
                    <a:pt x="305006" y="459647"/>
                  </a:moveTo>
                  <a:cubicBezTo>
                    <a:pt x="310248" y="439130"/>
                    <a:pt x="290030" y="434637"/>
                    <a:pt x="285687" y="456202"/>
                  </a:cubicBezTo>
                  <a:cubicBezTo>
                    <a:pt x="273107" y="517455"/>
                    <a:pt x="178907" y="494392"/>
                    <a:pt x="191787" y="443622"/>
                  </a:cubicBezTo>
                  <a:cubicBezTo>
                    <a:pt x="197627" y="420859"/>
                    <a:pt x="237913" y="371737"/>
                    <a:pt x="184897" y="321866"/>
                  </a:cubicBezTo>
                  <a:cubicBezTo>
                    <a:pt x="181949" y="319596"/>
                    <a:pt x="177716" y="320145"/>
                    <a:pt x="175446" y="323094"/>
                  </a:cubicBezTo>
                  <a:cubicBezTo>
                    <a:pt x="175001" y="323674"/>
                    <a:pt x="174652" y="324321"/>
                    <a:pt x="174414" y="325011"/>
                  </a:cubicBezTo>
                  <a:cubicBezTo>
                    <a:pt x="172617" y="329953"/>
                    <a:pt x="174414" y="332799"/>
                    <a:pt x="177409" y="336693"/>
                  </a:cubicBezTo>
                  <a:cubicBezTo>
                    <a:pt x="218444" y="389558"/>
                    <a:pt x="172168" y="408129"/>
                    <a:pt x="172318" y="455454"/>
                  </a:cubicBezTo>
                  <a:cubicBezTo>
                    <a:pt x="172617" y="520151"/>
                    <a:pt x="283291" y="544712"/>
                    <a:pt x="305006" y="460096"/>
                  </a:cubicBezTo>
                  <a:close/>
                  <a:moveTo>
                    <a:pt x="825129" y="720233"/>
                  </a:moveTo>
                  <a:cubicBezTo>
                    <a:pt x="894319" y="721880"/>
                    <a:pt x="887730" y="702261"/>
                    <a:pt x="885034" y="756774"/>
                  </a:cubicBezTo>
                  <a:cubicBezTo>
                    <a:pt x="878145" y="949967"/>
                    <a:pt x="870058" y="936488"/>
                    <a:pt x="867961" y="958354"/>
                  </a:cubicBezTo>
                  <a:cubicBezTo>
                    <a:pt x="865864" y="980219"/>
                    <a:pt x="869608" y="1045964"/>
                    <a:pt x="842352" y="1089096"/>
                  </a:cubicBezTo>
                  <a:cubicBezTo>
                    <a:pt x="776906" y="1192731"/>
                    <a:pt x="787988" y="1169518"/>
                    <a:pt x="739466" y="1196924"/>
                  </a:cubicBezTo>
                  <a:cubicBezTo>
                    <a:pt x="684802" y="1227775"/>
                    <a:pt x="670725" y="1202765"/>
                    <a:pt x="609922" y="1236162"/>
                  </a:cubicBezTo>
                  <a:cubicBezTo>
                    <a:pt x="575626" y="1254882"/>
                    <a:pt x="536239" y="1249191"/>
                    <a:pt x="497600" y="1237510"/>
                  </a:cubicBezTo>
                  <a:cubicBezTo>
                    <a:pt x="414183" y="1212500"/>
                    <a:pt x="429458" y="1216094"/>
                    <a:pt x="368206" y="1157986"/>
                  </a:cubicBezTo>
                  <a:cubicBezTo>
                    <a:pt x="311352" y="1094937"/>
                    <a:pt x="269747" y="1019666"/>
                    <a:pt x="246599" y="937986"/>
                  </a:cubicBezTo>
                  <a:cubicBezTo>
                    <a:pt x="243454" y="926155"/>
                    <a:pt x="241957" y="913725"/>
                    <a:pt x="238961" y="901894"/>
                  </a:cubicBezTo>
                  <a:cubicBezTo>
                    <a:pt x="231773" y="873589"/>
                    <a:pt x="225633" y="875086"/>
                    <a:pt x="231623" y="871941"/>
                  </a:cubicBezTo>
                  <a:cubicBezTo>
                    <a:pt x="294523" y="837496"/>
                    <a:pt x="375245" y="806795"/>
                    <a:pt x="377641" y="777292"/>
                  </a:cubicBezTo>
                  <a:cubicBezTo>
                    <a:pt x="379887" y="750484"/>
                    <a:pt x="431106" y="799157"/>
                    <a:pt x="517219" y="728469"/>
                  </a:cubicBezTo>
                  <a:cubicBezTo>
                    <a:pt x="550466" y="701213"/>
                    <a:pt x="598989" y="628428"/>
                    <a:pt x="592100" y="605365"/>
                  </a:cubicBezTo>
                  <a:cubicBezTo>
                    <a:pt x="588805" y="593834"/>
                    <a:pt x="579370" y="599225"/>
                    <a:pt x="577124" y="603868"/>
                  </a:cubicBezTo>
                  <a:cubicBezTo>
                    <a:pt x="509282" y="786876"/>
                    <a:pt x="325224" y="794964"/>
                    <a:pt x="194782" y="639960"/>
                  </a:cubicBezTo>
                  <a:cubicBezTo>
                    <a:pt x="148356" y="584848"/>
                    <a:pt x="112563" y="510865"/>
                    <a:pt x="86354" y="412772"/>
                  </a:cubicBezTo>
                  <a:cubicBezTo>
                    <a:pt x="85156" y="408279"/>
                    <a:pt x="85456" y="408878"/>
                    <a:pt x="89050" y="410226"/>
                  </a:cubicBezTo>
                  <a:cubicBezTo>
                    <a:pt x="119565" y="419337"/>
                    <a:pt x="152365" y="406489"/>
                    <a:pt x="168573" y="379075"/>
                  </a:cubicBezTo>
                  <a:cubicBezTo>
                    <a:pt x="171868" y="371138"/>
                    <a:pt x="168573" y="364099"/>
                    <a:pt x="158390" y="367993"/>
                  </a:cubicBezTo>
                  <a:cubicBezTo>
                    <a:pt x="148206" y="371887"/>
                    <a:pt x="149104" y="385814"/>
                    <a:pt x="115258" y="394201"/>
                  </a:cubicBezTo>
                  <a:cubicBezTo>
                    <a:pt x="106123" y="396597"/>
                    <a:pt x="87552" y="393153"/>
                    <a:pt x="85306" y="395998"/>
                  </a:cubicBezTo>
                  <a:cubicBezTo>
                    <a:pt x="80663" y="403636"/>
                    <a:pt x="81861" y="392404"/>
                    <a:pt x="73025" y="367244"/>
                  </a:cubicBezTo>
                  <a:cubicBezTo>
                    <a:pt x="55653" y="317523"/>
                    <a:pt x="48465" y="312431"/>
                    <a:pt x="53856" y="297754"/>
                  </a:cubicBezTo>
                  <a:cubicBezTo>
                    <a:pt x="65238" y="266454"/>
                    <a:pt x="90997" y="261512"/>
                    <a:pt x="108369" y="270049"/>
                  </a:cubicBezTo>
                  <a:cubicBezTo>
                    <a:pt x="113752" y="272964"/>
                    <a:pt x="120477" y="270965"/>
                    <a:pt x="123392" y="265583"/>
                  </a:cubicBezTo>
                  <a:cubicBezTo>
                    <a:pt x="125998" y="260774"/>
                    <a:pt x="124705" y="254785"/>
                    <a:pt x="120350" y="251478"/>
                  </a:cubicBezTo>
                  <a:cubicBezTo>
                    <a:pt x="95824" y="234887"/>
                    <a:pt x="62493" y="241318"/>
                    <a:pt x="45901" y="265845"/>
                  </a:cubicBezTo>
                  <a:cubicBezTo>
                    <a:pt x="44044" y="268590"/>
                    <a:pt x="42446" y="271501"/>
                    <a:pt x="41126" y="274541"/>
                  </a:cubicBezTo>
                  <a:cubicBezTo>
                    <a:pt x="40301" y="276114"/>
                    <a:pt x="39348" y="277616"/>
                    <a:pt x="38281" y="279034"/>
                  </a:cubicBezTo>
                  <a:cubicBezTo>
                    <a:pt x="30793" y="268251"/>
                    <a:pt x="-5300" y="170307"/>
                    <a:pt x="690" y="156829"/>
                  </a:cubicBezTo>
                  <a:cubicBezTo>
                    <a:pt x="3087" y="151437"/>
                    <a:pt x="29595" y="147244"/>
                    <a:pt x="45619" y="124480"/>
                  </a:cubicBezTo>
                  <a:cubicBezTo>
                    <a:pt x="59098" y="105910"/>
                    <a:pt x="55054" y="101117"/>
                    <a:pt x="68533" y="100518"/>
                  </a:cubicBezTo>
                  <a:cubicBezTo>
                    <a:pt x="74849" y="101123"/>
                    <a:pt x="81193" y="99708"/>
                    <a:pt x="86654" y="96475"/>
                  </a:cubicBezTo>
                  <a:cubicBezTo>
                    <a:pt x="97182" y="87598"/>
                    <a:pt x="105058" y="75990"/>
                    <a:pt x="109418" y="62928"/>
                  </a:cubicBezTo>
                  <a:cubicBezTo>
                    <a:pt x="116007" y="49899"/>
                    <a:pt x="115258" y="60232"/>
                    <a:pt x="144911" y="62928"/>
                  </a:cubicBezTo>
                  <a:cubicBezTo>
                    <a:pt x="163482" y="64126"/>
                    <a:pt x="172168" y="51846"/>
                    <a:pt x="184448" y="32976"/>
                  </a:cubicBezTo>
                  <a:cubicBezTo>
                    <a:pt x="187893" y="27434"/>
                    <a:pt x="190738" y="30280"/>
                    <a:pt x="200473" y="32976"/>
                  </a:cubicBezTo>
                  <a:cubicBezTo>
                    <a:pt x="222259" y="35188"/>
                    <a:pt x="243312" y="24397"/>
                    <a:pt x="254237" y="5419"/>
                  </a:cubicBezTo>
                  <a:cubicBezTo>
                    <a:pt x="255885" y="1526"/>
                    <a:pt x="256933" y="4072"/>
                    <a:pt x="278349" y="11859"/>
                  </a:cubicBezTo>
                  <a:cubicBezTo>
                    <a:pt x="319384" y="26835"/>
                    <a:pt x="336606" y="-7760"/>
                    <a:pt x="344244" y="1675"/>
                  </a:cubicBezTo>
                  <a:cubicBezTo>
                    <a:pt x="364312" y="27135"/>
                    <a:pt x="386327" y="26386"/>
                    <a:pt x="409241" y="6168"/>
                  </a:cubicBezTo>
                  <a:cubicBezTo>
                    <a:pt x="414033" y="1975"/>
                    <a:pt x="413584" y="9613"/>
                    <a:pt x="427661" y="24140"/>
                  </a:cubicBezTo>
                  <a:cubicBezTo>
                    <a:pt x="441739" y="38667"/>
                    <a:pt x="452073" y="33425"/>
                    <a:pt x="474387" y="32377"/>
                  </a:cubicBezTo>
                  <a:cubicBezTo>
                    <a:pt x="473488" y="35072"/>
                    <a:pt x="450126" y="72213"/>
                    <a:pt x="470643" y="92281"/>
                  </a:cubicBezTo>
                  <a:cubicBezTo>
                    <a:pt x="488614" y="109354"/>
                    <a:pt x="504190" y="113847"/>
                    <a:pt x="494904" y="132867"/>
                  </a:cubicBezTo>
                  <a:cubicBezTo>
                    <a:pt x="481875" y="159524"/>
                    <a:pt x="470194" y="177795"/>
                    <a:pt x="488764" y="201757"/>
                  </a:cubicBezTo>
                  <a:cubicBezTo>
                    <a:pt x="507335" y="225719"/>
                    <a:pt x="527103" y="221975"/>
                    <a:pt x="523958" y="239797"/>
                  </a:cubicBezTo>
                  <a:cubicBezTo>
                    <a:pt x="520258" y="252768"/>
                    <a:pt x="520258" y="266513"/>
                    <a:pt x="523958" y="279484"/>
                  </a:cubicBezTo>
                  <a:cubicBezTo>
                    <a:pt x="537287" y="313929"/>
                    <a:pt x="529799" y="339388"/>
                    <a:pt x="555858" y="341036"/>
                  </a:cubicBezTo>
                  <a:cubicBezTo>
                    <a:pt x="563795" y="341036"/>
                    <a:pt x="562896" y="341036"/>
                    <a:pt x="600786" y="331750"/>
                  </a:cubicBezTo>
                  <a:cubicBezTo>
                    <a:pt x="638676" y="322465"/>
                    <a:pt x="600786" y="320369"/>
                    <a:pt x="619806" y="241893"/>
                  </a:cubicBezTo>
                  <a:cubicBezTo>
                    <a:pt x="627294" y="211941"/>
                    <a:pt x="663386" y="205351"/>
                    <a:pt x="670276" y="205801"/>
                  </a:cubicBezTo>
                  <a:cubicBezTo>
                    <a:pt x="702070" y="211116"/>
                    <a:pt x="727245" y="235575"/>
                    <a:pt x="733475" y="267203"/>
                  </a:cubicBezTo>
                  <a:cubicBezTo>
                    <a:pt x="734913" y="275458"/>
                    <a:pt x="735362" y="283852"/>
                    <a:pt x="734823" y="292213"/>
                  </a:cubicBezTo>
                  <a:cubicBezTo>
                    <a:pt x="734823" y="321117"/>
                    <a:pt x="734823" y="316624"/>
                    <a:pt x="727485" y="302996"/>
                  </a:cubicBezTo>
                  <a:cubicBezTo>
                    <a:pt x="716447" y="281327"/>
                    <a:pt x="689939" y="272708"/>
                    <a:pt x="668269" y="283746"/>
                  </a:cubicBezTo>
                  <a:cubicBezTo>
                    <a:pt x="667475" y="284149"/>
                    <a:pt x="666696" y="284575"/>
                    <a:pt x="665932" y="285025"/>
                  </a:cubicBezTo>
                  <a:cubicBezTo>
                    <a:pt x="654850" y="291015"/>
                    <a:pt x="658594" y="265406"/>
                    <a:pt x="665932" y="255072"/>
                  </a:cubicBezTo>
                  <a:cubicBezTo>
                    <a:pt x="676266" y="241144"/>
                    <a:pt x="688247" y="255072"/>
                    <a:pt x="693938" y="257169"/>
                  </a:cubicBezTo>
                  <a:cubicBezTo>
                    <a:pt x="703672" y="261662"/>
                    <a:pt x="706218" y="240545"/>
                    <a:pt x="687947" y="234106"/>
                  </a:cubicBezTo>
                  <a:cubicBezTo>
                    <a:pt x="674933" y="227040"/>
                    <a:pt x="658669" y="231861"/>
                    <a:pt x="651600" y="244871"/>
                  </a:cubicBezTo>
                  <a:cubicBezTo>
                    <a:pt x="650866" y="246220"/>
                    <a:pt x="650252" y="247628"/>
                    <a:pt x="649758" y="249082"/>
                  </a:cubicBezTo>
                  <a:cubicBezTo>
                    <a:pt x="639604" y="266616"/>
                    <a:pt x="640308" y="288394"/>
                    <a:pt x="651555" y="305243"/>
                  </a:cubicBezTo>
                  <a:cubicBezTo>
                    <a:pt x="656497" y="312880"/>
                    <a:pt x="666531" y="320219"/>
                    <a:pt x="663686" y="338490"/>
                  </a:cubicBezTo>
                  <a:cubicBezTo>
                    <a:pt x="661589" y="350321"/>
                    <a:pt x="655599" y="363799"/>
                    <a:pt x="673420" y="374582"/>
                  </a:cubicBezTo>
                  <a:cubicBezTo>
                    <a:pt x="683604" y="380872"/>
                    <a:pt x="682556" y="385515"/>
                    <a:pt x="685851" y="407979"/>
                  </a:cubicBezTo>
                  <a:cubicBezTo>
                    <a:pt x="688247" y="424303"/>
                    <a:pt x="639425" y="403037"/>
                    <a:pt x="649159" y="466236"/>
                  </a:cubicBezTo>
                  <a:cubicBezTo>
                    <a:pt x="660751" y="535909"/>
                    <a:pt x="678497" y="604417"/>
                    <a:pt x="702175" y="670961"/>
                  </a:cubicBezTo>
                  <a:cubicBezTo>
                    <a:pt x="726286" y="740450"/>
                    <a:pt x="758036" y="719184"/>
                    <a:pt x="825129" y="720682"/>
                  </a:cubicBezTo>
                  <a:close/>
                  <a:moveTo>
                    <a:pt x="737219" y="1049709"/>
                  </a:moveTo>
                  <a:cubicBezTo>
                    <a:pt x="736919" y="1047133"/>
                    <a:pt x="736470" y="1044587"/>
                    <a:pt x="735871" y="1042071"/>
                  </a:cubicBezTo>
                  <a:cubicBezTo>
                    <a:pt x="732277" y="1031288"/>
                    <a:pt x="712359" y="1032336"/>
                    <a:pt x="719098" y="1047013"/>
                  </a:cubicBezTo>
                  <a:cubicBezTo>
                    <a:pt x="722093" y="1053453"/>
                    <a:pt x="722093" y="1053453"/>
                    <a:pt x="716252" y="1057945"/>
                  </a:cubicBezTo>
                  <a:cubicBezTo>
                    <a:pt x="703073" y="1068728"/>
                    <a:pt x="734673" y="1084004"/>
                    <a:pt x="737668" y="1050008"/>
                  </a:cubicBezTo>
                  <a:close/>
                  <a:moveTo>
                    <a:pt x="705619" y="1110512"/>
                  </a:moveTo>
                  <a:cubicBezTo>
                    <a:pt x="708315" y="1099340"/>
                    <a:pt x="701441" y="1088092"/>
                    <a:pt x="690254" y="1085397"/>
                  </a:cubicBezTo>
                  <a:cubicBezTo>
                    <a:pt x="687633" y="1084768"/>
                    <a:pt x="684922" y="1084648"/>
                    <a:pt x="682256" y="1085052"/>
                  </a:cubicBezTo>
                  <a:cubicBezTo>
                    <a:pt x="623550" y="1096284"/>
                    <a:pt x="654101" y="1184943"/>
                    <a:pt x="667280" y="1154841"/>
                  </a:cubicBezTo>
                  <a:cubicBezTo>
                    <a:pt x="671474" y="1144957"/>
                    <a:pt x="648860" y="1120546"/>
                    <a:pt x="680010" y="1104072"/>
                  </a:cubicBezTo>
                  <a:cubicBezTo>
                    <a:pt x="680085" y="1105270"/>
                    <a:pt x="680085" y="1106468"/>
                    <a:pt x="680010" y="1107666"/>
                  </a:cubicBezTo>
                  <a:cubicBezTo>
                    <a:pt x="681058" y="1123990"/>
                    <a:pt x="702924" y="1122044"/>
                    <a:pt x="705619" y="1110811"/>
                  </a:cubicBezTo>
                  <a:close/>
                  <a:moveTo>
                    <a:pt x="671474" y="997591"/>
                  </a:moveTo>
                  <a:cubicBezTo>
                    <a:pt x="675068" y="1005379"/>
                    <a:pt x="691841" y="999688"/>
                    <a:pt x="685551" y="982615"/>
                  </a:cubicBezTo>
                  <a:cubicBezTo>
                    <a:pt x="679261" y="965542"/>
                    <a:pt x="638676" y="984412"/>
                    <a:pt x="640623" y="1008524"/>
                  </a:cubicBezTo>
                  <a:cubicBezTo>
                    <a:pt x="639275" y="1029790"/>
                    <a:pt x="650657" y="1060641"/>
                    <a:pt x="661140" y="1048960"/>
                  </a:cubicBezTo>
                  <a:cubicBezTo>
                    <a:pt x="668628" y="1040723"/>
                    <a:pt x="657696" y="1041172"/>
                    <a:pt x="655150" y="1014065"/>
                  </a:cubicBezTo>
                  <a:cubicBezTo>
                    <a:pt x="654101" y="1001934"/>
                    <a:pt x="668478" y="991601"/>
                    <a:pt x="671474" y="997891"/>
                  </a:cubicBezTo>
                  <a:close/>
                  <a:moveTo>
                    <a:pt x="601685" y="1104372"/>
                  </a:moveTo>
                  <a:cubicBezTo>
                    <a:pt x="612767" y="1107517"/>
                    <a:pt x="613516" y="1086999"/>
                    <a:pt x="610970" y="1075318"/>
                  </a:cubicBezTo>
                  <a:cubicBezTo>
                    <a:pt x="606777" y="1054501"/>
                    <a:pt x="573380" y="1047462"/>
                    <a:pt x="575776" y="1067231"/>
                  </a:cubicBezTo>
                  <a:cubicBezTo>
                    <a:pt x="577124" y="1078613"/>
                    <a:pt x="590752" y="1065433"/>
                    <a:pt x="596443" y="1080260"/>
                  </a:cubicBezTo>
                  <a:cubicBezTo>
                    <a:pt x="600936" y="1091642"/>
                    <a:pt x="592250" y="1102125"/>
                    <a:pt x="601685" y="1104671"/>
                  </a:cubicBezTo>
                  <a:close/>
                  <a:moveTo>
                    <a:pt x="595095" y="1147952"/>
                  </a:moveTo>
                  <a:cubicBezTo>
                    <a:pt x="603482" y="1150798"/>
                    <a:pt x="610071" y="1131029"/>
                    <a:pt x="591052" y="1130280"/>
                  </a:cubicBezTo>
                  <a:cubicBezTo>
                    <a:pt x="546123" y="1128783"/>
                    <a:pt x="563945" y="1215046"/>
                    <a:pt x="581617" y="1197823"/>
                  </a:cubicBezTo>
                  <a:cubicBezTo>
                    <a:pt x="587907" y="1191683"/>
                    <a:pt x="580269" y="1193330"/>
                    <a:pt x="577723" y="1163977"/>
                  </a:cubicBezTo>
                  <a:cubicBezTo>
                    <a:pt x="577199" y="1155725"/>
                    <a:pt x="583474" y="1148611"/>
                    <a:pt x="591725" y="1148087"/>
                  </a:cubicBezTo>
                  <a:cubicBezTo>
                    <a:pt x="592849" y="1148012"/>
                    <a:pt x="593987" y="1148072"/>
                    <a:pt x="595095" y="1148252"/>
                  </a:cubicBezTo>
                  <a:close/>
                  <a:moveTo>
                    <a:pt x="552563" y="551151"/>
                  </a:moveTo>
                  <a:cubicBezTo>
                    <a:pt x="552563" y="537523"/>
                    <a:pt x="537587" y="537074"/>
                    <a:pt x="536538" y="549804"/>
                  </a:cubicBezTo>
                  <a:cubicBezTo>
                    <a:pt x="535490" y="562533"/>
                    <a:pt x="552113" y="563282"/>
                    <a:pt x="552563" y="551151"/>
                  </a:cubicBezTo>
                  <a:close/>
                  <a:moveTo>
                    <a:pt x="550466" y="1023350"/>
                  </a:moveTo>
                  <a:cubicBezTo>
                    <a:pt x="551664" y="1023350"/>
                    <a:pt x="550466" y="1012717"/>
                    <a:pt x="549118" y="1010920"/>
                  </a:cubicBezTo>
                  <a:cubicBezTo>
                    <a:pt x="541996" y="999708"/>
                    <a:pt x="528339" y="994526"/>
                    <a:pt x="515572" y="998190"/>
                  </a:cubicBezTo>
                  <a:cubicBezTo>
                    <a:pt x="511932" y="1000155"/>
                    <a:pt x="510574" y="1004698"/>
                    <a:pt x="512539" y="1008337"/>
                  </a:cubicBezTo>
                  <a:cubicBezTo>
                    <a:pt x="513232" y="1009622"/>
                    <a:pt x="514287" y="1010676"/>
                    <a:pt x="515572" y="1011369"/>
                  </a:cubicBezTo>
                  <a:cubicBezTo>
                    <a:pt x="525007" y="1013915"/>
                    <a:pt x="536089" y="1011369"/>
                    <a:pt x="537587" y="1026346"/>
                  </a:cubicBezTo>
                  <a:cubicBezTo>
                    <a:pt x="538785" y="1037128"/>
                    <a:pt x="539533" y="1037728"/>
                    <a:pt x="542529" y="1036829"/>
                  </a:cubicBezTo>
                  <a:cubicBezTo>
                    <a:pt x="549717" y="1034433"/>
                    <a:pt x="550466" y="1035331"/>
                    <a:pt x="550466" y="1023350"/>
                  </a:cubicBezTo>
                  <a:close/>
                  <a:moveTo>
                    <a:pt x="535490" y="1191982"/>
                  </a:moveTo>
                  <a:cubicBezTo>
                    <a:pt x="534142" y="1215345"/>
                    <a:pt x="556007" y="1206210"/>
                    <a:pt x="548070" y="1174011"/>
                  </a:cubicBezTo>
                  <a:cubicBezTo>
                    <a:pt x="544476" y="1165385"/>
                    <a:pt x="536278" y="1159574"/>
                    <a:pt x="526953" y="1159035"/>
                  </a:cubicBezTo>
                  <a:cubicBezTo>
                    <a:pt x="516883" y="1159319"/>
                    <a:pt x="507766" y="1165055"/>
                    <a:pt x="503141" y="1174011"/>
                  </a:cubicBezTo>
                  <a:cubicBezTo>
                    <a:pt x="498049" y="1185692"/>
                    <a:pt x="501494" y="1199171"/>
                    <a:pt x="514224" y="1198422"/>
                  </a:cubicBezTo>
                  <a:cubicBezTo>
                    <a:pt x="519434" y="1198512"/>
                    <a:pt x="523726" y="1194348"/>
                    <a:pt x="523811" y="1189137"/>
                  </a:cubicBezTo>
                  <a:cubicBezTo>
                    <a:pt x="523814" y="1188987"/>
                    <a:pt x="523813" y="1188837"/>
                    <a:pt x="523808" y="1188687"/>
                  </a:cubicBezTo>
                  <a:cubicBezTo>
                    <a:pt x="523808" y="1181499"/>
                    <a:pt x="519465" y="1181050"/>
                    <a:pt x="517818" y="1179103"/>
                  </a:cubicBezTo>
                  <a:cubicBezTo>
                    <a:pt x="516171" y="1177156"/>
                    <a:pt x="519615" y="1173561"/>
                    <a:pt x="526205" y="1172513"/>
                  </a:cubicBezTo>
                  <a:cubicBezTo>
                    <a:pt x="538186" y="1170267"/>
                    <a:pt x="534891" y="1189736"/>
                    <a:pt x="534891" y="1191982"/>
                  </a:cubicBezTo>
                  <a:close/>
                  <a:moveTo>
                    <a:pt x="528601" y="622887"/>
                  </a:moveTo>
                  <a:cubicBezTo>
                    <a:pt x="528601" y="635617"/>
                    <a:pt x="544775" y="635767"/>
                    <a:pt x="543577" y="622887"/>
                  </a:cubicBezTo>
                  <a:cubicBezTo>
                    <a:pt x="544383" y="618579"/>
                    <a:pt x="541542" y="614432"/>
                    <a:pt x="537233" y="613628"/>
                  </a:cubicBezTo>
                  <a:cubicBezTo>
                    <a:pt x="532923" y="612822"/>
                    <a:pt x="528778" y="615663"/>
                    <a:pt x="527972" y="619971"/>
                  </a:cubicBezTo>
                  <a:cubicBezTo>
                    <a:pt x="527783" y="620985"/>
                    <a:pt x="527792" y="622028"/>
                    <a:pt x="528002" y="623037"/>
                  </a:cubicBezTo>
                  <a:close/>
                  <a:moveTo>
                    <a:pt x="534741" y="1128483"/>
                  </a:moveTo>
                  <a:cubicBezTo>
                    <a:pt x="541753" y="1113267"/>
                    <a:pt x="538457" y="1095296"/>
                    <a:pt x="526504" y="1083555"/>
                  </a:cubicBezTo>
                  <a:cubicBezTo>
                    <a:pt x="515724" y="1071005"/>
                    <a:pt x="496814" y="1069567"/>
                    <a:pt x="484267" y="1080350"/>
                  </a:cubicBezTo>
                  <a:cubicBezTo>
                    <a:pt x="479158" y="1084738"/>
                    <a:pt x="475678" y="1090728"/>
                    <a:pt x="474387" y="1097333"/>
                  </a:cubicBezTo>
                  <a:cubicBezTo>
                    <a:pt x="472689" y="1106438"/>
                    <a:pt x="478694" y="1115199"/>
                    <a:pt x="487801" y="1116892"/>
                  </a:cubicBezTo>
                  <a:cubicBezTo>
                    <a:pt x="491786" y="1117640"/>
                    <a:pt x="495905" y="1116922"/>
                    <a:pt x="499397" y="1114855"/>
                  </a:cubicBezTo>
                  <a:cubicBezTo>
                    <a:pt x="507185" y="1110961"/>
                    <a:pt x="508233" y="1096734"/>
                    <a:pt x="494305" y="1099879"/>
                  </a:cubicBezTo>
                  <a:cubicBezTo>
                    <a:pt x="486218" y="1101975"/>
                    <a:pt x="486368" y="1094337"/>
                    <a:pt x="492508" y="1088647"/>
                  </a:cubicBezTo>
                  <a:cubicBezTo>
                    <a:pt x="497404" y="1084543"/>
                    <a:pt x="504536" y="1084543"/>
                    <a:pt x="509431" y="1088647"/>
                  </a:cubicBezTo>
                  <a:cubicBezTo>
                    <a:pt x="525606" y="1099130"/>
                    <a:pt x="524408" y="1110362"/>
                    <a:pt x="524408" y="1124589"/>
                  </a:cubicBezTo>
                  <a:cubicBezTo>
                    <a:pt x="524258" y="1130879"/>
                    <a:pt x="529499" y="1132078"/>
                    <a:pt x="534142" y="1128633"/>
                  </a:cubicBezTo>
                  <a:close/>
                  <a:moveTo>
                    <a:pt x="500745" y="575712"/>
                  </a:moveTo>
                  <a:cubicBezTo>
                    <a:pt x="501090" y="570800"/>
                    <a:pt x="497416" y="566526"/>
                    <a:pt x="492508" y="566128"/>
                  </a:cubicBezTo>
                  <a:cubicBezTo>
                    <a:pt x="487639" y="565786"/>
                    <a:pt x="483418" y="569455"/>
                    <a:pt x="483076" y="574324"/>
                  </a:cubicBezTo>
                  <a:cubicBezTo>
                    <a:pt x="483075" y="574338"/>
                    <a:pt x="483075" y="574351"/>
                    <a:pt x="483073" y="574365"/>
                  </a:cubicBezTo>
                  <a:cubicBezTo>
                    <a:pt x="482700" y="579245"/>
                    <a:pt x="486356" y="583502"/>
                    <a:pt x="491235" y="583874"/>
                  </a:cubicBezTo>
                  <a:cubicBezTo>
                    <a:pt x="496114" y="584247"/>
                    <a:pt x="500372" y="580593"/>
                    <a:pt x="500745" y="575712"/>
                  </a:cubicBezTo>
                  <a:close/>
                  <a:moveTo>
                    <a:pt x="496402" y="676652"/>
                  </a:moveTo>
                  <a:cubicBezTo>
                    <a:pt x="496153" y="672764"/>
                    <a:pt x="492802" y="669814"/>
                    <a:pt x="488914" y="670062"/>
                  </a:cubicBezTo>
                  <a:cubicBezTo>
                    <a:pt x="485026" y="670311"/>
                    <a:pt x="482076" y="673663"/>
                    <a:pt x="482324" y="677550"/>
                  </a:cubicBezTo>
                  <a:cubicBezTo>
                    <a:pt x="483073" y="686836"/>
                    <a:pt x="495803" y="689082"/>
                    <a:pt x="496402" y="676802"/>
                  </a:cubicBezTo>
                  <a:close/>
                  <a:moveTo>
                    <a:pt x="456715" y="513711"/>
                  </a:moveTo>
                  <a:cubicBezTo>
                    <a:pt x="458363" y="510266"/>
                    <a:pt x="456715" y="507720"/>
                    <a:pt x="452372" y="502329"/>
                  </a:cubicBezTo>
                  <a:cubicBezTo>
                    <a:pt x="443100" y="491961"/>
                    <a:pt x="429888" y="485981"/>
                    <a:pt x="415980" y="485855"/>
                  </a:cubicBezTo>
                  <a:cubicBezTo>
                    <a:pt x="410738" y="485855"/>
                    <a:pt x="408342" y="491097"/>
                    <a:pt x="411787" y="494691"/>
                  </a:cubicBezTo>
                  <a:cubicBezTo>
                    <a:pt x="415231" y="498286"/>
                    <a:pt x="425265" y="500532"/>
                    <a:pt x="419574" y="504426"/>
                  </a:cubicBezTo>
                  <a:cubicBezTo>
                    <a:pt x="394881" y="520760"/>
                    <a:pt x="366535" y="530740"/>
                    <a:pt x="337055" y="533480"/>
                  </a:cubicBezTo>
                  <a:cubicBezTo>
                    <a:pt x="198526" y="552649"/>
                    <a:pt x="219792" y="620641"/>
                    <a:pt x="234019" y="599225"/>
                  </a:cubicBezTo>
                  <a:cubicBezTo>
                    <a:pt x="238662" y="592336"/>
                    <a:pt x="238961" y="588592"/>
                    <a:pt x="244952" y="590689"/>
                  </a:cubicBezTo>
                  <a:cubicBezTo>
                    <a:pt x="316089" y="616448"/>
                    <a:pt x="343495" y="626182"/>
                    <a:pt x="378839" y="590689"/>
                  </a:cubicBezTo>
                  <a:cubicBezTo>
                    <a:pt x="400038" y="568355"/>
                    <a:pt x="417985" y="543147"/>
                    <a:pt x="432154" y="515808"/>
                  </a:cubicBezTo>
                  <a:cubicBezTo>
                    <a:pt x="436497" y="506073"/>
                    <a:pt x="436497" y="506672"/>
                    <a:pt x="447130" y="513561"/>
                  </a:cubicBezTo>
                  <a:cubicBezTo>
                    <a:pt x="451623" y="517904"/>
                    <a:pt x="455068" y="517305"/>
                    <a:pt x="456715" y="513711"/>
                  </a:cubicBezTo>
                  <a:close/>
                  <a:moveTo>
                    <a:pt x="442787" y="629776"/>
                  </a:moveTo>
                  <a:cubicBezTo>
                    <a:pt x="455218" y="630675"/>
                    <a:pt x="454618" y="611356"/>
                    <a:pt x="446232" y="610457"/>
                  </a:cubicBezTo>
                  <a:cubicBezTo>
                    <a:pt x="433652" y="609109"/>
                    <a:pt x="430058" y="628728"/>
                    <a:pt x="442787" y="629776"/>
                  </a:cubicBezTo>
                  <a:close/>
                  <a:moveTo>
                    <a:pt x="426613" y="707053"/>
                  </a:moveTo>
                  <a:cubicBezTo>
                    <a:pt x="426086" y="711558"/>
                    <a:pt x="429298" y="715642"/>
                    <a:pt x="433802" y="716189"/>
                  </a:cubicBezTo>
                  <a:cubicBezTo>
                    <a:pt x="438238" y="716710"/>
                    <a:pt x="442256" y="713535"/>
                    <a:pt x="442777" y="709099"/>
                  </a:cubicBezTo>
                  <a:cubicBezTo>
                    <a:pt x="442780" y="709066"/>
                    <a:pt x="442784" y="709033"/>
                    <a:pt x="442787" y="709000"/>
                  </a:cubicBezTo>
                  <a:cubicBezTo>
                    <a:pt x="444435" y="694473"/>
                    <a:pt x="426613" y="692527"/>
                    <a:pt x="426613" y="707053"/>
                  </a:cubicBezTo>
                  <a:close/>
                  <a:moveTo>
                    <a:pt x="428111" y="1098681"/>
                  </a:moveTo>
                  <a:cubicBezTo>
                    <a:pt x="435150" y="1098681"/>
                    <a:pt x="433502" y="1082656"/>
                    <a:pt x="428111" y="1075318"/>
                  </a:cubicBezTo>
                  <a:cubicBezTo>
                    <a:pt x="415231" y="1054950"/>
                    <a:pt x="390820" y="1056148"/>
                    <a:pt x="393366" y="1072323"/>
                  </a:cubicBezTo>
                  <a:cubicBezTo>
                    <a:pt x="395163" y="1083854"/>
                    <a:pt x="406096" y="1072323"/>
                    <a:pt x="412685" y="1081009"/>
                  </a:cubicBezTo>
                  <a:cubicBezTo>
                    <a:pt x="419275" y="1089695"/>
                    <a:pt x="420623" y="1098830"/>
                    <a:pt x="428111" y="1098681"/>
                  </a:cubicBezTo>
                  <a:close/>
                  <a:moveTo>
                    <a:pt x="338254" y="347026"/>
                  </a:moveTo>
                  <a:cubicBezTo>
                    <a:pt x="372998" y="344031"/>
                    <a:pt x="426014" y="293411"/>
                    <a:pt x="410289" y="282179"/>
                  </a:cubicBezTo>
                  <a:cubicBezTo>
                    <a:pt x="405443" y="279293"/>
                    <a:pt x="399177" y="280825"/>
                    <a:pt x="396211" y="285624"/>
                  </a:cubicBezTo>
                  <a:cubicBezTo>
                    <a:pt x="380796" y="309282"/>
                    <a:pt x="355665" y="324864"/>
                    <a:pt x="327621" y="328156"/>
                  </a:cubicBezTo>
                  <a:cubicBezTo>
                    <a:pt x="294224" y="328156"/>
                    <a:pt x="302011" y="321117"/>
                    <a:pt x="289581" y="322166"/>
                  </a:cubicBezTo>
                  <a:cubicBezTo>
                    <a:pt x="277151" y="323214"/>
                    <a:pt x="280146" y="351818"/>
                    <a:pt x="338104" y="347026"/>
                  </a:cubicBezTo>
                  <a:close/>
                  <a:moveTo>
                    <a:pt x="390670" y="161621"/>
                  </a:moveTo>
                  <a:cubicBezTo>
                    <a:pt x="318785" y="124181"/>
                    <a:pt x="284789" y="181390"/>
                    <a:pt x="263223" y="195467"/>
                  </a:cubicBezTo>
                  <a:cubicBezTo>
                    <a:pt x="235816" y="213289"/>
                    <a:pt x="218294" y="185283"/>
                    <a:pt x="210956" y="201158"/>
                  </a:cubicBezTo>
                  <a:cubicBezTo>
                    <a:pt x="207949" y="206773"/>
                    <a:pt x="210063" y="213761"/>
                    <a:pt x="215678" y="216768"/>
                  </a:cubicBezTo>
                  <a:cubicBezTo>
                    <a:pt x="216506" y="217211"/>
                    <a:pt x="217384" y="217551"/>
                    <a:pt x="218294" y="217782"/>
                  </a:cubicBezTo>
                  <a:cubicBezTo>
                    <a:pt x="229392" y="222860"/>
                    <a:pt x="241776" y="224428"/>
                    <a:pt x="253788" y="222275"/>
                  </a:cubicBezTo>
                  <a:cubicBezTo>
                    <a:pt x="270945" y="216473"/>
                    <a:pt x="286387" y="206487"/>
                    <a:pt x="298717" y="193221"/>
                  </a:cubicBezTo>
                  <a:cubicBezTo>
                    <a:pt x="307975" y="184082"/>
                    <a:pt x="319190" y="177169"/>
                    <a:pt x="331514" y="173003"/>
                  </a:cubicBezTo>
                  <a:cubicBezTo>
                    <a:pt x="355177" y="165365"/>
                    <a:pt x="375394" y="180641"/>
                    <a:pt x="386177" y="180641"/>
                  </a:cubicBezTo>
                  <a:cubicBezTo>
                    <a:pt x="391626" y="180981"/>
                    <a:pt x="396318" y="176840"/>
                    <a:pt x="396659" y="171391"/>
                  </a:cubicBezTo>
                  <a:cubicBezTo>
                    <a:pt x="396923" y="167155"/>
                    <a:pt x="394453" y="163222"/>
                    <a:pt x="390520" y="161621"/>
                  </a:cubicBezTo>
                  <a:close/>
                  <a:moveTo>
                    <a:pt x="372998" y="664222"/>
                  </a:moveTo>
                  <a:cubicBezTo>
                    <a:pt x="381984" y="664222"/>
                    <a:pt x="382883" y="646100"/>
                    <a:pt x="372998" y="646400"/>
                  </a:cubicBezTo>
                  <a:cubicBezTo>
                    <a:pt x="363114" y="646699"/>
                    <a:pt x="361167" y="664671"/>
                    <a:pt x="372998" y="664222"/>
                  </a:cubicBezTo>
                  <a:close/>
                  <a:moveTo>
                    <a:pt x="351433" y="704058"/>
                  </a:moveTo>
                  <a:cubicBezTo>
                    <a:pt x="351433" y="690879"/>
                    <a:pt x="335558" y="691329"/>
                    <a:pt x="335258" y="705107"/>
                  </a:cubicBezTo>
                  <a:cubicBezTo>
                    <a:pt x="334959" y="718885"/>
                    <a:pt x="351283" y="716788"/>
                    <a:pt x="351433" y="704058"/>
                  </a:cubicBezTo>
                  <a:close/>
                  <a:moveTo>
                    <a:pt x="314142" y="664072"/>
                  </a:moveTo>
                  <a:cubicBezTo>
                    <a:pt x="319436" y="664072"/>
                    <a:pt x="323727" y="659781"/>
                    <a:pt x="323727" y="654487"/>
                  </a:cubicBezTo>
                  <a:cubicBezTo>
                    <a:pt x="323727" y="649193"/>
                    <a:pt x="319436" y="644902"/>
                    <a:pt x="314142" y="644902"/>
                  </a:cubicBezTo>
                  <a:cubicBezTo>
                    <a:pt x="300813" y="644453"/>
                    <a:pt x="303359" y="663922"/>
                    <a:pt x="314142" y="664072"/>
                  </a:cubicBezTo>
                  <a:close/>
                  <a:moveTo>
                    <a:pt x="266068" y="664072"/>
                  </a:moveTo>
                  <a:cubicBezTo>
                    <a:pt x="266669" y="659730"/>
                    <a:pt x="263636" y="655723"/>
                    <a:pt x="259293" y="655122"/>
                  </a:cubicBezTo>
                  <a:cubicBezTo>
                    <a:pt x="254952" y="654522"/>
                    <a:pt x="250944" y="657554"/>
                    <a:pt x="250343" y="661896"/>
                  </a:cubicBezTo>
                  <a:cubicBezTo>
                    <a:pt x="250243" y="662618"/>
                    <a:pt x="250243" y="663350"/>
                    <a:pt x="250343" y="664072"/>
                  </a:cubicBezTo>
                  <a:cubicBezTo>
                    <a:pt x="250343" y="675004"/>
                    <a:pt x="265769" y="676652"/>
                    <a:pt x="266068" y="664222"/>
                  </a:cubicBezTo>
                  <a:close/>
                </a:path>
              </a:pathLst>
            </a:custGeom>
            <a:solidFill>
              <a:srgbClr val="FFC6A6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 dirty="0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CC06A604-F4C2-496C-817A-9FCAF0410638}"/>
                </a:ext>
              </a:extLst>
            </p:cNvPr>
            <p:cNvSpPr/>
            <p:nvPr/>
          </p:nvSpPr>
          <p:spPr>
            <a:xfrm>
              <a:off x="4576462" y="795084"/>
              <a:ext cx="652240" cy="1442778"/>
            </a:xfrm>
            <a:custGeom>
              <a:avLst/>
              <a:gdLst>
                <a:gd name="connsiteX0" fmla="*/ 598727 w 609570"/>
                <a:gd name="connsiteY0" fmla="*/ 1109220 h 1348392"/>
                <a:gd name="connsiteX1" fmla="*/ 607563 w 609570"/>
                <a:gd name="connsiteY1" fmla="*/ 1138125 h 1348392"/>
                <a:gd name="connsiteX2" fmla="*/ 482512 w 609570"/>
                <a:gd name="connsiteY2" fmla="*/ 1238615 h 1348392"/>
                <a:gd name="connsiteX3" fmla="*/ 265358 w 609570"/>
                <a:gd name="connsiteY3" fmla="*/ 1346893 h 1348392"/>
                <a:gd name="connsiteX4" fmla="*/ 198115 w 609570"/>
                <a:gd name="connsiteY4" fmla="*/ 1331916 h 1348392"/>
                <a:gd name="connsiteX5" fmla="*/ 156032 w 609570"/>
                <a:gd name="connsiteY5" fmla="*/ 1270514 h 1348392"/>
                <a:gd name="connsiteX6" fmla="*/ 82948 w 609570"/>
                <a:gd name="connsiteY6" fmla="*/ 604823 h 1348392"/>
                <a:gd name="connsiteX7" fmla="*/ 74711 w 609570"/>
                <a:gd name="connsiteY7" fmla="*/ 455061 h 1348392"/>
                <a:gd name="connsiteX8" fmla="*/ 63629 w 609570"/>
                <a:gd name="connsiteY8" fmla="*/ 430949 h 1348392"/>
                <a:gd name="connsiteX9" fmla="*/ 41464 w 609570"/>
                <a:gd name="connsiteY9" fmla="*/ 401446 h 1348392"/>
                <a:gd name="connsiteX10" fmla="*/ 60484 w 609570"/>
                <a:gd name="connsiteY10" fmla="*/ 367750 h 1348392"/>
                <a:gd name="connsiteX11" fmla="*/ 92383 w 609570"/>
                <a:gd name="connsiteY11" fmla="*/ 374639 h 1348392"/>
                <a:gd name="connsiteX12" fmla="*/ 133717 w 609570"/>
                <a:gd name="connsiteY12" fmla="*/ 349778 h 1348392"/>
                <a:gd name="connsiteX13" fmla="*/ 144650 w 609570"/>
                <a:gd name="connsiteY13" fmla="*/ 357865 h 1348392"/>
                <a:gd name="connsiteX14" fmla="*/ 159626 w 609570"/>
                <a:gd name="connsiteY14" fmla="*/ 417770 h 1348392"/>
                <a:gd name="connsiteX15" fmla="*/ 176549 w 609570"/>
                <a:gd name="connsiteY15" fmla="*/ 417770 h 1348392"/>
                <a:gd name="connsiteX16" fmla="*/ 172655 w 609570"/>
                <a:gd name="connsiteY16" fmla="*/ 366851 h 1348392"/>
                <a:gd name="connsiteX17" fmla="*/ 153935 w 609570"/>
                <a:gd name="connsiteY17" fmla="*/ 338097 h 1348392"/>
                <a:gd name="connsiteX18" fmla="*/ 154833 w 609570"/>
                <a:gd name="connsiteY18" fmla="*/ 330759 h 1348392"/>
                <a:gd name="connsiteX19" fmla="*/ 176848 w 609570"/>
                <a:gd name="connsiteY19" fmla="*/ 319676 h 1348392"/>
                <a:gd name="connsiteX20" fmla="*/ 202607 w 609570"/>
                <a:gd name="connsiteY20" fmla="*/ 344537 h 1348392"/>
                <a:gd name="connsiteX21" fmla="*/ 195718 w 609570"/>
                <a:gd name="connsiteY21" fmla="*/ 305599 h 1348392"/>
                <a:gd name="connsiteX22" fmla="*/ 327209 w 609570"/>
                <a:gd name="connsiteY22" fmla="*/ 145503 h 1348392"/>
                <a:gd name="connsiteX23" fmla="*/ 324963 w 609570"/>
                <a:gd name="connsiteY23" fmla="*/ 6075 h 1348392"/>
                <a:gd name="connsiteX24" fmla="*/ 366447 w 609570"/>
                <a:gd name="connsiteY24" fmla="*/ 90690 h 1348392"/>
                <a:gd name="connsiteX25" fmla="*/ 381423 w 609570"/>
                <a:gd name="connsiteY25" fmla="*/ 185490 h 1348392"/>
                <a:gd name="connsiteX26" fmla="*/ 312233 w 609570"/>
                <a:gd name="connsiteY26" fmla="*/ 317130 h 1348392"/>
                <a:gd name="connsiteX27" fmla="*/ 269551 w 609570"/>
                <a:gd name="connsiteY27" fmla="*/ 393659 h 1348392"/>
                <a:gd name="connsiteX28" fmla="*/ 259068 w 609570"/>
                <a:gd name="connsiteY28" fmla="*/ 513468 h 1348392"/>
                <a:gd name="connsiteX29" fmla="*/ 278087 w 609570"/>
                <a:gd name="connsiteY29" fmla="*/ 648254 h 1348392"/>
                <a:gd name="connsiteX30" fmla="*/ 349524 w 609570"/>
                <a:gd name="connsiteY30" fmla="*/ 901201 h 1348392"/>
                <a:gd name="connsiteX31" fmla="*/ 402989 w 609570"/>
                <a:gd name="connsiteY31" fmla="*/ 1075674 h 1348392"/>
                <a:gd name="connsiteX32" fmla="*/ 413688 w 609570"/>
                <a:gd name="connsiteY32" fmla="*/ 1079073 h 1348392"/>
                <a:gd name="connsiteX33" fmla="*/ 417965 w 609570"/>
                <a:gd name="connsiteY33" fmla="*/ 1072379 h 1348392"/>
                <a:gd name="connsiteX34" fmla="*/ 369742 w 609570"/>
                <a:gd name="connsiteY34" fmla="*/ 899554 h 1348392"/>
                <a:gd name="connsiteX35" fmla="*/ 444623 w 609570"/>
                <a:gd name="connsiteY35" fmla="*/ 845041 h 1348392"/>
                <a:gd name="connsiteX36" fmla="*/ 500034 w 609570"/>
                <a:gd name="connsiteY36" fmla="*/ 840548 h 1348392"/>
                <a:gd name="connsiteX37" fmla="*/ 549456 w 609570"/>
                <a:gd name="connsiteY37" fmla="*/ 953918 h 1348392"/>
                <a:gd name="connsiteX38" fmla="*/ 579408 w 609570"/>
                <a:gd name="connsiteY38" fmla="*/ 1038533 h 1348392"/>
                <a:gd name="connsiteX39" fmla="*/ 598727 w 609570"/>
                <a:gd name="connsiteY39" fmla="*/ 1109220 h 1348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9570" h="1348392">
                  <a:moveTo>
                    <a:pt x="598727" y="1109220"/>
                  </a:moveTo>
                  <a:cubicBezTo>
                    <a:pt x="611457" y="1134830"/>
                    <a:pt x="610858" y="1135129"/>
                    <a:pt x="607563" y="1138125"/>
                  </a:cubicBezTo>
                  <a:cubicBezTo>
                    <a:pt x="569531" y="1175925"/>
                    <a:pt x="527615" y="1209606"/>
                    <a:pt x="482512" y="1238615"/>
                  </a:cubicBezTo>
                  <a:cubicBezTo>
                    <a:pt x="440130" y="1268567"/>
                    <a:pt x="325861" y="1334612"/>
                    <a:pt x="265358" y="1346893"/>
                  </a:cubicBezTo>
                  <a:cubicBezTo>
                    <a:pt x="242744" y="1351385"/>
                    <a:pt x="229565" y="1345844"/>
                    <a:pt x="198115" y="1331916"/>
                  </a:cubicBezTo>
                  <a:cubicBezTo>
                    <a:pt x="175493" y="1318902"/>
                    <a:pt x="160011" y="1296303"/>
                    <a:pt x="156032" y="1270514"/>
                  </a:cubicBezTo>
                  <a:cubicBezTo>
                    <a:pt x="108258" y="1065041"/>
                    <a:pt x="91334" y="782141"/>
                    <a:pt x="82948" y="604823"/>
                  </a:cubicBezTo>
                  <a:cubicBezTo>
                    <a:pt x="79653" y="532338"/>
                    <a:pt x="75759" y="480820"/>
                    <a:pt x="74711" y="455061"/>
                  </a:cubicBezTo>
                  <a:cubicBezTo>
                    <a:pt x="76129" y="445536"/>
                    <a:pt x="71780" y="436076"/>
                    <a:pt x="63629" y="430949"/>
                  </a:cubicBezTo>
                  <a:cubicBezTo>
                    <a:pt x="53621" y="423386"/>
                    <a:pt x="45942" y="413164"/>
                    <a:pt x="41464" y="401446"/>
                  </a:cubicBezTo>
                  <a:cubicBezTo>
                    <a:pt x="-37161" y="225626"/>
                    <a:pt x="11511" y="323121"/>
                    <a:pt x="60484" y="367750"/>
                  </a:cubicBezTo>
                  <a:cubicBezTo>
                    <a:pt x="69444" y="374931"/>
                    <a:pt x="81258" y="377481"/>
                    <a:pt x="92383" y="374639"/>
                  </a:cubicBezTo>
                  <a:cubicBezTo>
                    <a:pt x="108096" y="370106"/>
                    <a:pt x="122347" y="361533"/>
                    <a:pt x="133717" y="349778"/>
                  </a:cubicBezTo>
                  <a:cubicBezTo>
                    <a:pt x="136413" y="347532"/>
                    <a:pt x="138060" y="347831"/>
                    <a:pt x="144650" y="357865"/>
                  </a:cubicBezTo>
                  <a:cubicBezTo>
                    <a:pt x="167114" y="392910"/>
                    <a:pt x="156181" y="381228"/>
                    <a:pt x="159626" y="417770"/>
                  </a:cubicBezTo>
                  <a:cubicBezTo>
                    <a:pt x="160674" y="428254"/>
                    <a:pt x="176399" y="427355"/>
                    <a:pt x="176549" y="417770"/>
                  </a:cubicBezTo>
                  <a:cubicBezTo>
                    <a:pt x="176549" y="404891"/>
                    <a:pt x="181341" y="380030"/>
                    <a:pt x="172655" y="366851"/>
                  </a:cubicBezTo>
                  <a:cubicBezTo>
                    <a:pt x="167695" y="356492"/>
                    <a:pt x="161402" y="346825"/>
                    <a:pt x="153935" y="338097"/>
                  </a:cubicBezTo>
                  <a:cubicBezTo>
                    <a:pt x="150341" y="334802"/>
                    <a:pt x="151838" y="333005"/>
                    <a:pt x="154833" y="330759"/>
                  </a:cubicBezTo>
                  <a:cubicBezTo>
                    <a:pt x="176549" y="314884"/>
                    <a:pt x="175351" y="311739"/>
                    <a:pt x="176848" y="319676"/>
                  </a:cubicBezTo>
                  <a:cubicBezTo>
                    <a:pt x="184037" y="362209"/>
                    <a:pt x="204405" y="361011"/>
                    <a:pt x="202607" y="344537"/>
                  </a:cubicBezTo>
                  <a:cubicBezTo>
                    <a:pt x="195491" y="332887"/>
                    <a:pt x="193030" y="318983"/>
                    <a:pt x="195718" y="305599"/>
                  </a:cubicBezTo>
                  <a:cubicBezTo>
                    <a:pt x="218183" y="221283"/>
                    <a:pt x="330504" y="205258"/>
                    <a:pt x="327209" y="145503"/>
                  </a:cubicBezTo>
                  <a:cubicBezTo>
                    <a:pt x="324963" y="107913"/>
                    <a:pt x="294262" y="37226"/>
                    <a:pt x="324963" y="6075"/>
                  </a:cubicBezTo>
                  <a:cubicBezTo>
                    <a:pt x="347277" y="-16539"/>
                    <a:pt x="339939" y="27042"/>
                    <a:pt x="366447" y="90690"/>
                  </a:cubicBezTo>
                  <a:cubicBezTo>
                    <a:pt x="377080" y="117049"/>
                    <a:pt x="376032" y="133073"/>
                    <a:pt x="381423" y="185490"/>
                  </a:cubicBezTo>
                  <a:cubicBezTo>
                    <a:pt x="387414" y="240902"/>
                    <a:pt x="328108" y="295714"/>
                    <a:pt x="312233" y="317130"/>
                  </a:cubicBezTo>
                  <a:cubicBezTo>
                    <a:pt x="296358" y="338546"/>
                    <a:pt x="306991" y="331058"/>
                    <a:pt x="269551" y="393659"/>
                  </a:cubicBezTo>
                  <a:cubicBezTo>
                    <a:pt x="245140" y="434394"/>
                    <a:pt x="247536" y="470187"/>
                    <a:pt x="259068" y="513468"/>
                  </a:cubicBezTo>
                  <a:cubicBezTo>
                    <a:pt x="274044" y="570078"/>
                    <a:pt x="266406" y="590595"/>
                    <a:pt x="278087" y="648254"/>
                  </a:cubicBezTo>
                  <a:cubicBezTo>
                    <a:pt x="278836" y="651848"/>
                    <a:pt x="326610" y="847137"/>
                    <a:pt x="349524" y="901201"/>
                  </a:cubicBezTo>
                  <a:cubicBezTo>
                    <a:pt x="364500" y="936994"/>
                    <a:pt x="402689" y="1075374"/>
                    <a:pt x="402989" y="1075674"/>
                  </a:cubicBezTo>
                  <a:cubicBezTo>
                    <a:pt x="405006" y="1079568"/>
                    <a:pt x="409797" y="1081080"/>
                    <a:pt x="413688" y="1079073"/>
                  </a:cubicBezTo>
                  <a:cubicBezTo>
                    <a:pt x="416207" y="1077756"/>
                    <a:pt x="417838" y="1075210"/>
                    <a:pt x="417965" y="1072379"/>
                  </a:cubicBezTo>
                  <a:cubicBezTo>
                    <a:pt x="417965" y="1045422"/>
                    <a:pt x="366447" y="900453"/>
                    <a:pt x="369742" y="899554"/>
                  </a:cubicBezTo>
                  <a:cubicBezTo>
                    <a:pt x="376930" y="897607"/>
                    <a:pt x="442376" y="846538"/>
                    <a:pt x="444623" y="845041"/>
                  </a:cubicBezTo>
                  <a:cubicBezTo>
                    <a:pt x="496590" y="804755"/>
                    <a:pt x="481314" y="803407"/>
                    <a:pt x="500034" y="840548"/>
                  </a:cubicBezTo>
                  <a:cubicBezTo>
                    <a:pt x="528938" y="898056"/>
                    <a:pt x="539721" y="906743"/>
                    <a:pt x="549456" y="953918"/>
                  </a:cubicBezTo>
                  <a:cubicBezTo>
                    <a:pt x="559190" y="1001092"/>
                    <a:pt x="559340" y="994203"/>
                    <a:pt x="579408" y="1038533"/>
                  </a:cubicBezTo>
                  <a:cubicBezTo>
                    <a:pt x="590640" y="1062944"/>
                    <a:pt x="586297" y="1083312"/>
                    <a:pt x="598727" y="1109220"/>
                  </a:cubicBezTo>
                  <a:close/>
                </a:path>
              </a:pathLst>
            </a:custGeom>
            <a:solidFill>
              <a:srgbClr val="FFC6A6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79523092-08DA-4982-B20A-C65354CB361A}"/>
                </a:ext>
              </a:extLst>
            </p:cNvPr>
            <p:cNvSpPr/>
            <p:nvPr/>
          </p:nvSpPr>
          <p:spPr>
            <a:xfrm>
              <a:off x="4498681" y="-115237"/>
              <a:ext cx="3044648" cy="2927176"/>
            </a:xfrm>
            <a:custGeom>
              <a:avLst/>
              <a:gdLst>
                <a:gd name="connsiteX0" fmla="*/ 2700411 w 2845464"/>
                <a:gd name="connsiteY0" fmla="*/ 1166101 h 2735681"/>
                <a:gd name="connsiteX1" fmla="*/ 2669709 w 2845464"/>
                <a:gd name="connsiteY1" fmla="*/ 1276026 h 2735681"/>
                <a:gd name="connsiteX2" fmla="*/ 2667912 w 2845464"/>
                <a:gd name="connsiteY2" fmla="*/ 1299389 h 2735681"/>
                <a:gd name="connsiteX3" fmla="*/ 2696816 w 2845464"/>
                <a:gd name="connsiteY3" fmla="*/ 1300737 h 2735681"/>
                <a:gd name="connsiteX4" fmla="*/ 2717933 w 2845464"/>
                <a:gd name="connsiteY4" fmla="*/ 1218667 h 2735681"/>
                <a:gd name="connsiteX5" fmla="*/ 2741895 w 2845464"/>
                <a:gd name="connsiteY5" fmla="*/ 1191710 h 2735681"/>
                <a:gd name="connsiteX6" fmla="*/ 2750731 w 2845464"/>
                <a:gd name="connsiteY6" fmla="*/ 1206687 h 2735681"/>
                <a:gd name="connsiteX7" fmla="*/ 2745189 w 2845464"/>
                <a:gd name="connsiteY7" fmla="*/ 1220315 h 2735681"/>
                <a:gd name="connsiteX8" fmla="*/ 2743093 w 2845464"/>
                <a:gd name="connsiteY8" fmla="*/ 1233045 h 2735681"/>
                <a:gd name="connsiteX9" fmla="*/ 2728117 w 2845464"/>
                <a:gd name="connsiteY9" fmla="*/ 1235141 h 2735681"/>
                <a:gd name="connsiteX10" fmla="*/ 2722126 w 2845464"/>
                <a:gd name="connsiteY10" fmla="*/ 1289804 h 2735681"/>
                <a:gd name="connsiteX11" fmla="*/ 2676449 w 2845464"/>
                <a:gd name="connsiteY11" fmla="*/ 1330839 h 2735681"/>
                <a:gd name="connsiteX12" fmla="*/ 2663270 w 2845464"/>
                <a:gd name="connsiteY12" fmla="*/ 1413208 h 2735681"/>
                <a:gd name="connsiteX13" fmla="*/ 2647395 w 2845464"/>
                <a:gd name="connsiteY13" fmla="*/ 1416353 h 2735681"/>
                <a:gd name="connsiteX14" fmla="*/ 2662371 w 2845464"/>
                <a:gd name="connsiteY14" fmla="*/ 1321404 h 2735681"/>
                <a:gd name="connsiteX15" fmla="*/ 2630621 w 2845464"/>
                <a:gd name="connsiteY15" fmla="*/ 1321404 h 2735681"/>
                <a:gd name="connsiteX16" fmla="*/ 2639008 w 2845464"/>
                <a:gd name="connsiteY16" fmla="*/ 1364835 h 2735681"/>
                <a:gd name="connsiteX17" fmla="*/ 2636313 w 2845464"/>
                <a:gd name="connsiteY17" fmla="*/ 1375019 h 2735681"/>
                <a:gd name="connsiteX18" fmla="*/ 2628225 w 2845464"/>
                <a:gd name="connsiteY18" fmla="*/ 1375019 h 2735681"/>
                <a:gd name="connsiteX19" fmla="*/ 2597524 w 2845464"/>
                <a:gd name="connsiteY19" fmla="*/ 1296094 h 2735681"/>
                <a:gd name="connsiteX20" fmla="*/ 2552596 w 2845464"/>
                <a:gd name="connsiteY20" fmla="*/ 1254311 h 2735681"/>
                <a:gd name="connsiteX21" fmla="*/ 2501078 w 2845464"/>
                <a:gd name="connsiteY21" fmla="*/ 1212827 h 2735681"/>
                <a:gd name="connsiteX22" fmla="*/ 2483705 w 2845464"/>
                <a:gd name="connsiteY22" fmla="*/ 1152922 h 2735681"/>
                <a:gd name="connsiteX23" fmla="*/ 2470676 w 2845464"/>
                <a:gd name="connsiteY23" fmla="*/ 1078041 h 2735681"/>
                <a:gd name="connsiteX24" fmla="*/ 2451357 w 2845464"/>
                <a:gd name="connsiteY24" fmla="*/ 1047190 h 2735681"/>
                <a:gd name="connsiteX25" fmla="*/ 2415414 w 2845464"/>
                <a:gd name="connsiteY25" fmla="*/ 1050635 h 2735681"/>
                <a:gd name="connsiteX26" fmla="*/ 2432636 w 2845464"/>
                <a:gd name="connsiteY26" fmla="*/ 1104849 h 2735681"/>
                <a:gd name="connsiteX27" fmla="*/ 2477565 w 2845464"/>
                <a:gd name="connsiteY27" fmla="*/ 1252813 h 2735681"/>
                <a:gd name="connsiteX28" fmla="*/ 2509315 w 2845464"/>
                <a:gd name="connsiteY28" fmla="*/ 1311370 h 2735681"/>
                <a:gd name="connsiteX29" fmla="*/ 2524291 w 2845464"/>
                <a:gd name="connsiteY29" fmla="*/ 1371275 h 2735681"/>
                <a:gd name="connsiteX30" fmla="*/ 2578055 w 2845464"/>
                <a:gd name="connsiteY30" fmla="*/ 1441663 h 2735681"/>
                <a:gd name="connsiteX31" fmla="*/ 2594679 w 2845464"/>
                <a:gd name="connsiteY31" fmla="*/ 1446605 h 2735681"/>
                <a:gd name="connsiteX32" fmla="*/ 2735904 w 2845464"/>
                <a:gd name="connsiteY32" fmla="*/ 1433725 h 2735681"/>
                <a:gd name="connsiteX33" fmla="*/ 2751629 w 2845464"/>
                <a:gd name="connsiteY33" fmla="*/ 1418749 h 2735681"/>
                <a:gd name="connsiteX34" fmla="*/ 2748933 w 2845464"/>
                <a:gd name="connsiteY34" fmla="*/ 1410812 h 2735681"/>
                <a:gd name="connsiteX35" fmla="*/ 2781282 w 2845464"/>
                <a:gd name="connsiteY35" fmla="*/ 1245175 h 2735681"/>
                <a:gd name="connsiteX36" fmla="*/ 2746537 w 2845464"/>
                <a:gd name="connsiteY36" fmla="*/ 1124168 h 2735681"/>
                <a:gd name="connsiteX37" fmla="*/ 2700411 w 2845464"/>
                <a:gd name="connsiteY37" fmla="*/ 1166101 h 2735681"/>
                <a:gd name="connsiteX38" fmla="*/ 2838940 w 2845464"/>
                <a:gd name="connsiteY38" fmla="*/ 1806333 h 2735681"/>
                <a:gd name="connsiteX39" fmla="*/ 2818723 w 2845464"/>
                <a:gd name="connsiteY39" fmla="*/ 1969723 h 2735681"/>
                <a:gd name="connsiteX40" fmla="*/ 2773794 w 2845464"/>
                <a:gd name="connsiteY40" fmla="*/ 2068416 h 2735681"/>
                <a:gd name="connsiteX41" fmla="*/ 2396694 w 2845464"/>
                <a:gd name="connsiteY41" fmla="*/ 1941717 h 2735681"/>
                <a:gd name="connsiteX42" fmla="*/ 2342031 w 2845464"/>
                <a:gd name="connsiteY42" fmla="*/ 1920601 h 2735681"/>
                <a:gd name="connsiteX43" fmla="*/ 2218327 w 2845464"/>
                <a:gd name="connsiteY43" fmla="*/ 1945461 h 2735681"/>
                <a:gd name="connsiteX44" fmla="*/ 2155427 w 2845464"/>
                <a:gd name="connsiteY44" fmla="*/ 1889151 h 2735681"/>
                <a:gd name="connsiteX45" fmla="*/ 2093726 w 2845464"/>
                <a:gd name="connsiteY45" fmla="*/ 1853807 h 2735681"/>
                <a:gd name="connsiteX46" fmla="*/ 2079798 w 2845464"/>
                <a:gd name="connsiteY46" fmla="*/ 2218927 h 2735681"/>
                <a:gd name="connsiteX47" fmla="*/ 2066918 w 2845464"/>
                <a:gd name="connsiteY47" fmla="*/ 2409124 h 2735681"/>
                <a:gd name="connsiteX48" fmla="*/ 2096870 w 2845464"/>
                <a:gd name="connsiteY48" fmla="*/ 2574910 h 2735681"/>
                <a:gd name="connsiteX49" fmla="*/ 2113195 w 2845464"/>
                <a:gd name="connsiteY49" fmla="*/ 2735605 h 2735681"/>
                <a:gd name="connsiteX50" fmla="*/ 2061826 w 2845464"/>
                <a:gd name="connsiteY50" fmla="*/ 2489247 h 2735681"/>
                <a:gd name="connsiteX51" fmla="*/ 2048647 w 2845464"/>
                <a:gd name="connsiteY51" fmla="*/ 2401636 h 2735681"/>
                <a:gd name="connsiteX52" fmla="*/ 2063623 w 2845464"/>
                <a:gd name="connsiteY52" fmla="*/ 2194815 h 2735681"/>
                <a:gd name="connsiteX53" fmla="*/ 2079798 w 2845464"/>
                <a:gd name="connsiteY53" fmla="*/ 1878368 h 2735681"/>
                <a:gd name="connsiteX54" fmla="*/ 2069614 w 2845464"/>
                <a:gd name="connsiteY54" fmla="*/ 1826850 h 2735681"/>
                <a:gd name="connsiteX55" fmla="*/ 1999974 w 2845464"/>
                <a:gd name="connsiteY55" fmla="*/ 1747776 h 2735681"/>
                <a:gd name="connsiteX56" fmla="*/ 1900982 w 2845464"/>
                <a:gd name="connsiteY56" fmla="*/ 1484944 h 2735681"/>
                <a:gd name="connsiteX57" fmla="*/ 1910717 w 2845464"/>
                <a:gd name="connsiteY57" fmla="*/ 1473862 h 2735681"/>
                <a:gd name="connsiteX58" fmla="*/ 1995182 w 2845464"/>
                <a:gd name="connsiteY58" fmla="*/ 1699403 h 2735681"/>
                <a:gd name="connsiteX59" fmla="*/ 2053440 w 2845464"/>
                <a:gd name="connsiteY59" fmla="*/ 1789260 h 2735681"/>
                <a:gd name="connsiteX60" fmla="*/ 2114243 w 2845464"/>
                <a:gd name="connsiteY60" fmla="*/ 1841377 h 2735681"/>
                <a:gd name="connsiteX61" fmla="*/ 2269995 w 2845464"/>
                <a:gd name="connsiteY61" fmla="*/ 1964481 h 2735681"/>
                <a:gd name="connsiteX62" fmla="*/ 2262956 w 2845464"/>
                <a:gd name="connsiteY62" fmla="*/ 1881513 h 2735681"/>
                <a:gd name="connsiteX63" fmla="*/ 2274189 w 2845464"/>
                <a:gd name="connsiteY63" fmla="*/ 1813521 h 2735681"/>
                <a:gd name="connsiteX64" fmla="*/ 2265652 w 2845464"/>
                <a:gd name="connsiteY64" fmla="*/ 1696557 h 2735681"/>
                <a:gd name="connsiteX65" fmla="*/ 2295604 w 2845464"/>
                <a:gd name="connsiteY65" fmla="*/ 1594719 h 2735681"/>
                <a:gd name="connsiteX66" fmla="*/ 2350567 w 2845464"/>
                <a:gd name="connsiteY66" fmla="*/ 1462779 h 2735681"/>
                <a:gd name="connsiteX67" fmla="*/ 2333195 w 2845464"/>
                <a:gd name="connsiteY67" fmla="*/ 1421445 h 2735681"/>
                <a:gd name="connsiteX68" fmla="*/ 2238246 w 2845464"/>
                <a:gd name="connsiteY68" fmla="*/ 1340124 h 2735681"/>
                <a:gd name="connsiteX69" fmla="*/ 2079049 w 2845464"/>
                <a:gd name="connsiteY69" fmla="*/ 1189614 h 2735681"/>
                <a:gd name="connsiteX70" fmla="*/ 1760805 w 2845464"/>
                <a:gd name="connsiteY70" fmla="*/ 1042847 h 2735681"/>
                <a:gd name="connsiteX71" fmla="*/ 1751220 w 2845464"/>
                <a:gd name="connsiteY71" fmla="*/ 1051533 h 2735681"/>
                <a:gd name="connsiteX72" fmla="*/ 1751220 w 2845464"/>
                <a:gd name="connsiteY72" fmla="*/ 1120274 h 2735681"/>
                <a:gd name="connsiteX73" fmla="*/ 1733249 w 2845464"/>
                <a:gd name="connsiteY73" fmla="*/ 1333535 h 2735681"/>
                <a:gd name="connsiteX74" fmla="*/ 1666605 w 2845464"/>
                <a:gd name="connsiteY74" fmla="*/ 1496176 h 2735681"/>
                <a:gd name="connsiteX75" fmla="*/ 1506509 w 2845464"/>
                <a:gd name="connsiteY75" fmla="*/ 1571057 h 2735681"/>
                <a:gd name="connsiteX76" fmla="*/ 1313616 w 2845464"/>
                <a:gd name="connsiteY76" fmla="*/ 1581241 h 2735681"/>
                <a:gd name="connsiteX77" fmla="*/ 1208783 w 2845464"/>
                <a:gd name="connsiteY77" fmla="*/ 1509205 h 2735681"/>
                <a:gd name="connsiteX78" fmla="*/ 1091669 w 2845464"/>
                <a:gd name="connsiteY78" fmla="*/ 1316312 h 2735681"/>
                <a:gd name="connsiteX79" fmla="*/ 1007353 w 2845464"/>
                <a:gd name="connsiteY79" fmla="*/ 1224808 h 2735681"/>
                <a:gd name="connsiteX80" fmla="*/ 746618 w 2845464"/>
                <a:gd name="connsiteY80" fmla="*/ 1443460 h 2735681"/>
                <a:gd name="connsiteX81" fmla="*/ 553276 w 2845464"/>
                <a:gd name="connsiteY81" fmla="*/ 1617633 h 2735681"/>
                <a:gd name="connsiteX82" fmla="*/ 549082 w 2845464"/>
                <a:gd name="connsiteY82" fmla="*/ 1623324 h 2735681"/>
                <a:gd name="connsiteX83" fmla="*/ 608987 w 2845464"/>
                <a:gd name="connsiteY83" fmla="*/ 1722167 h 2735681"/>
                <a:gd name="connsiteX84" fmla="*/ 644031 w 2845464"/>
                <a:gd name="connsiteY84" fmla="*/ 1822956 h 2735681"/>
                <a:gd name="connsiteX85" fmla="*/ 678327 w 2845464"/>
                <a:gd name="connsiteY85" fmla="*/ 1924046 h 2735681"/>
                <a:gd name="connsiteX86" fmla="*/ 720560 w 2845464"/>
                <a:gd name="connsiteY86" fmla="*/ 2058831 h 2735681"/>
                <a:gd name="connsiteX87" fmla="*/ 849355 w 2845464"/>
                <a:gd name="connsiteY87" fmla="*/ 1940819 h 2735681"/>
                <a:gd name="connsiteX88" fmla="*/ 883650 w 2845464"/>
                <a:gd name="connsiteY88" fmla="*/ 1904726 h 2735681"/>
                <a:gd name="connsiteX89" fmla="*/ 818354 w 2845464"/>
                <a:gd name="connsiteY89" fmla="*/ 1644440 h 2735681"/>
                <a:gd name="connsiteX90" fmla="*/ 818354 w 2845464"/>
                <a:gd name="connsiteY90" fmla="*/ 1614488 h 2735681"/>
                <a:gd name="connsiteX91" fmla="*/ 823446 w 2845464"/>
                <a:gd name="connsiteY91" fmla="*/ 1618232 h 2735681"/>
                <a:gd name="connsiteX92" fmla="*/ 847558 w 2845464"/>
                <a:gd name="connsiteY92" fmla="*/ 1677088 h 2735681"/>
                <a:gd name="connsiteX93" fmla="*/ 877510 w 2845464"/>
                <a:gd name="connsiteY93" fmla="*/ 1751969 h 2735681"/>
                <a:gd name="connsiteX94" fmla="*/ 862534 w 2845464"/>
                <a:gd name="connsiteY94" fmla="*/ 1584386 h 2735681"/>
                <a:gd name="connsiteX95" fmla="*/ 853099 w 2845464"/>
                <a:gd name="connsiteY95" fmla="*/ 1535414 h 2735681"/>
                <a:gd name="connsiteX96" fmla="*/ 868075 w 2845464"/>
                <a:gd name="connsiteY96" fmla="*/ 1534365 h 2735681"/>
                <a:gd name="connsiteX97" fmla="*/ 899824 w 2845464"/>
                <a:gd name="connsiteY97" fmla="*/ 1863841 h 2735681"/>
                <a:gd name="connsiteX98" fmla="*/ 934569 w 2845464"/>
                <a:gd name="connsiteY98" fmla="*/ 2099117 h 2735681"/>
                <a:gd name="connsiteX99" fmla="*/ 929327 w 2845464"/>
                <a:gd name="connsiteY99" fmla="*/ 2566374 h 2735681"/>
                <a:gd name="connsiteX100" fmla="*/ 914351 w 2845464"/>
                <a:gd name="connsiteY100" fmla="*/ 2686183 h 2735681"/>
                <a:gd name="connsiteX101" fmla="*/ 915699 w 2845464"/>
                <a:gd name="connsiteY101" fmla="*/ 2716136 h 2735681"/>
                <a:gd name="connsiteX102" fmla="*/ 906555 w 2845464"/>
                <a:gd name="connsiteY102" fmla="*/ 2724657 h 2735681"/>
                <a:gd name="connsiteX103" fmla="*/ 898327 w 2845464"/>
                <a:gd name="connsiteY103" fmla="*/ 2718083 h 2735681"/>
                <a:gd name="connsiteX104" fmla="*/ 903119 w 2845464"/>
                <a:gd name="connsiteY104" fmla="*/ 2618042 h 2735681"/>
                <a:gd name="connsiteX105" fmla="*/ 914202 w 2845464"/>
                <a:gd name="connsiteY105" fmla="*/ 2488797 h 2735681"/>
                <a:gd name="connsiteX106" fmla="*/ 920192 w 2845464"/>
                <a:gd name="connsiteY106" fmla="*/ 2413917 h 2735681"/>
                <a:gd name="connsiteX107" fmla="*/ 886945 w 2845464"/>
                <a:gd name="connsiteY107" fmla="*/ 1934679 h 2735681"/>
                <a:gd name="connsiteX108" fmla="*/ 742874 w 2845464"/>
                <a:gd name="connsiteY108" fmla="*/ 2072460 h 2735681"/>
                <a:gd name="connsiteX109" fmla="*/ 709028 w 2845464"/>
                <a:gd name="connsiteY109" fmla="*/ 2088334 h 2735681"/>
                <a:gd name="connsiteX110" fmla="*/ 655413 w 2845464"/>
                <a:gd name="connsiteY110" fmla="*/ 2044903 h 2735681"/>
                <a:gd name="connsiteX111" fmla="*/ 633698 w 2845464"/>
                <a:gd name="connsiteY111" fmla="*/ 2056585 h 2735681"/>
                <a:gd name="connsiteX112" fmla="*/ 579933 w 2845464"/>
                <a:gd name="connsiteY112" fmla="*/ 2095822 h 2735681"/>
                <a:gd name="connsiteX113" fmla="*/ 403813 w 2845464"/>
                <a:gd name="connsiteY113" fmla="*/ 2195414 h 2735681"/>
                <a:gd name="connsiteX114" fmla="*/ 288347 w 2845464"/>
                <a:gd name="connsiteY114" fmla="*/ 2211738 h 2735681"/>
                <a:gd name="connsiteX115" fmla="*/ 199688 w 2845464"/>
                <a:gd name="connsiteY115" fmla="*/ 2076952 h 2735681"/>
                <a:gd name="connsiteX116" fmla="*/ 147271 w 2845464"/>
                <a:gd name="connsiteY116" fmla="*/ 1644590 h 2735681"/>
                <a:gd name="connsiteX117" fmla="*/ 124508 w 2845464"/>
                <a:gd name="connsiteY117" fmla="*/ 1295945 h 2735681"/>
                <a:gd name="connsiteX118" fmla="*/ 85270 w 2845464"/>
                <a:gd name="connsiteY118" fmla="*/ 1234542 h 2735681"/>
                <a:gd name="connsiteX119" fmla="*/ 52622 w 2845464"/>
                <a:gd name="connsiteY119" fmla="*/ 1126564 h 2735681"/>
                <a:gd name="connsiteX120" fmla="*/ 21172 w 2845464"/>
                <a:gd name="connsiteY120" fmla="*/ 1077742 h 2735681"/>
                <a:gd name="connsiteX121" fmla="*/ 6196 w 2845464"/>
                <a:gd name="connsiteY121" fmla="*/ 1008252 h 2735681"/>
                <a:gd name="connsiteX122" fmla="*/ 4099 w 2845464"/>
                <a:gd name="connsiteY122" fmla="*/ 972160 h 2735681"/>
                <a:gd name="connsiteX123" fmla="*/ 46931 w 2845464"/>
                <a:gd name="connsiteY123" fmla="*/ 933221 h 2735681"/>
                <a:gd name="connsiteX124" fmla="*/ 48279 w 2845464"/>
                <a:gd name="connsiteY124" fmla="*/ 922888 h 2735681"/>
                <a:gd name="connsiteX125" fmla="*/ 102642 w 2845464"/>
                <a:gd name="connsiteY125" fmla="*/ 868075 h 2735681"/>
                <a:gd name="connsiteX126" fmla="*/ 99947 w 2845464"/>
                <a:gd name="connsiteY126" fmla="*/ 847258 h 2735681"/>
                <a:gd name="connsiteX127" fmla="*/ 117918 w 2845464"/>
                <a:gd name="connsiteY127" fmla="*/ 805175 h 2735681"/>
                <a:gd name="connsiteX128" fmla="*/ 168238 w 2845464"/>
                <a:gd name="connsiteY128" fmla="*/ 791697 h 2735681"/>
                <a:gd name="connsiteX129" fmla="*/ 181267 w 2845464"/>
                <a:gd name="connsiteY129" fmla="*/ 801281 h 2735681"/>
                <a:gd name="connsiteX130" fmla="*/ 185760 w 2845464"/>
                <a:gd name="connsiteY130" fmla="*/ 777170 h 2735681"/>
                <a:gd name="connsiteX131" fmla="*/ 253602 w 2845464"/>
                <a:gd name="connsiteY131" fmla="*/ 750362 h 2735681"/>
                <a:gd name="connsiteX132" fmla="*/ 276965 w 2845464"/>
                <a:gd name="connsiteY132" fmla="*/ 770131 h 2735681"/>
                <a:gd name="connsiteX133" fmla="*/ 441703 w 2845464"/>
                <a:gd name="connsiteY133" fmla="*/ 683568 h 2735681"/>
                <a:gd name="connsiteX134" fmla="*/ 570648 w 2845464"/>
                <a:gd name="connsiteY134" fmla="*/ 831833 h 2735681"/>
                <a:gd name="connsiteX135" fmla="*/ 589817 w 2845464"/>
                <a:gd name="connsiteY135" fmla="*/ 878109 h 2735681"/>
                <a:gd name="connsiteX136" fmla="*/ 518231 w 2845464"/>
                <a:gd name="connsiteY136" fmla="*/ 947599 h 2735681"/>
                <a:gd name="connsiteX137" fmla="*/ 473303 w 2845464"/>
                <a:gd name="connsiteY137" fmla="*/ 1044944 h 2735681"/>
                <a:gd name="connsiteX138" fmla="*/ 403963 w 2845464"/>
                <a:gd name="connsiteY138" fmla="*/ 1176584 h 2735681"/>
                <a:gd name="connsiteX139" fmla="*/ 378054 w 2845464"/>
                <a:gd name="connsiteY139" fmla="*/ 1224059 h 2735681"/>
                <a:gd name="connsiteX140" fmla="*/ 341662 w 2845464"/>
                <a:gd name="connsiteY140" fmla="*/ 1318109 h 2735681"/>
                <a:gd name="connsiteX141" fmla="*/ 360532 w 2845464"/>
                <a:gd name="connsiteY141" fmla="*/ 1414406 h 2735681"/>
                <a:gd name="connsiteX142" fmla="*/ 375508 w 2845464"/>
                <a:gd name="connsiteY142" fmla="*/ 1518041 h 2735681"/>
                <a:gd name="connsiteX143" fmla="*/ 440804 w 2845464"/>
                <a:gd name="connsiteY143" fmla="*/ 1736544 h 2735681"/>
                <a:gd name="connsiteX144" fmla="*/ 520028 w 2845464"/>
                <a:gd name="connsiteY144" fmla="*/ 1640846 h 2735681"/>
                <a:gd name="connsiteX145" fmla="*/ 549981 w 2845464"/>
                <a:gd name="connsiteY145" fmla="*/ 1600710 h 2735681"/>
                <a:gd name="connsiteX146" fmla="*/ 618871 w 2845464"/>
                <a:gd name="connsiteY146" fmla="*/ 1543651 h 2735681"/>
                <a:gd name="connsiteX147" fmla="*/ 682969 w 2845464"/>
                <a:gd name="connsiteY147" fmla="*/ 1476857 h 2735681"/>
                <a:gd name="connsiteX148" fmla="*/ 796189 w 2845464"/>
                <a:gd name="connsiteY148" fmla="*/ 1368130 h 2735681"/>
                <a:gd name="connsiteX149" fmla="*/ 1041649 w 2845464"/>
                <a:gd name="connsiteY149" fmla="*/ 1188416 h 2735681"/>
                <a:gd name="connsiteX150" fmla="*/ 1067408 w 2845464"/>
                <a:gd name="connsiteY150" fmla="*/ 1190962 h 2735681"/>
                <a:gd name="connsiteX151" fmla="*/ 1130308 w 2845464"/>
                <a:gd name="connsiteY151" fmla="*/ 1159661 h 2735681"/>
                <a:gd name="connsiteX152" fmla="*/ 1187517 w 2845464"/>
                <a:gd name="connsiteY152" fmla="*/ 1127612 h 2735681"/>
                <a:gd name="connsiteX153" fmla="*/ 1206087 w 2845464"/>
                <a:gd name="connsiteY153" fmla="*/ 1097660 h 2735681"/>
                <a:gd name="connsiteX154" fmla="*/ 1137197 w 2845464"/>
                <a:gd name="connsiteY154" fmla="*/ 1072350 h 2735681"/>
                <a:gd name="connsiteX155" fmla="*/ 1007653 w 2845464"/>
                <a:gd name="connsiteY155" fmla="*/ 957782 h 2735681"/>
                <a:gd name="connsiteX156" fmla="*/ 910008 w 2845464"/>
                <a:gd name="connsiteY156" fmla="*/ 719661 h 2735681"/>
                <a:gd name="connsiteX157" fmla="*/ 833779 w 2845464"/>
                <a:gd name="connsiteY157" fmla="*/ 495018 h 2735681"/>
                <a:gd name="connsiteX158" fmla="*/ 825543 w 2845464"/>
                <a:gd name="connsiteY158" fmla="*/ 485134 h 2735681"/>
                <a:gd name="connsiteX159" fmla="*/ 753956 w 2845464"/>
                <a:gd name="connsiteY159" fmla="*/ 501758 h 2735681"/>
                <a:gd name="connsiteX160" fmla="*/ 713221 w 2845464"/>
                <a:gd name="connsiteY160" fmla="*/ 485134 h 2735681"/>
                <a:gd name="connsiteX161" fmla="*/ 722956 w 2845464"/>
                <a:gd name="connsiteY161" fmla="*/ 417741 h 2735681"/>
                <a:gd name="connsiteX162" fmla="*/ 774174 w 2845464"/>
                <a:gd name="connsiteY162" fmla="*/ 401567 h 2735681"/>
                <a:gd name="connsiteX163" fmla="*/ 774923 w 2845464"/>
                <a:gd name="connsiteY163" fmla="*/ 398572 h 2735681"/>
                <a:gd name="connsiteX164" fmla="*/ 682071 w 2845464"/>
                <a:gd name="connsiteY164" fmla="*/ 364726 h 2735681"/>
                <a:gd name="connsiteX165" fmla="*/ 700491 w 2845464"/>
                <a:gd name="connsiteY165" fmla="*/ 294038 h 2735681"/>
                <a:gd name="connsiteX166" fmla="*/ 807122 w 2845464"/>
                <a:gd name="connsiteY166" fmla="*/ 313208 h 2735681"/>
                <a:gd name="connsiteX167" fmla="*/ 815658 w 2845464"/>
                <a:gd name="connsiteY167" fmla="*/ 315604 h 2735681"/>
                <a:gd name="connsiteX168" fmla="*/ 735685 w 2845464"/>
                <a:gd name="connsiteY168" fmla="*/ 273670 h 2735681"/>
                <a:gd name="connsiteX169" fmla="*/ 720709 w 2845464"/>
                <a:gd name="connsiteY169" fmla="*/ 197292 h 2735681"/>
                <a:gd name="connsiteX170" fmla="*/ 739280 w 2845464"/>
                <a:gd name="connsiteY170" fmla="*/ 184862 h 2735681"/>
                <a:gd name="connsiteX171" fmla="*/ 794093 w 2845464"/>
                <a:gd name="connsiteY171" fmla="*/ 198340 h 2735681"/>
                <a:gd name="connsiteX172" fmla="*/ 832132 w 2845464"/>
                <a:gd name="connsiteY172" fmla="*/ 223500 h 2735681"/>
                <a:gd name="connsiteX173" fmla="*/ 802180 w 2845464"/>
                <a:gd name="connsiteY173" fmla="*/ 107884 h 2735681"/>
                <a:gd name="connsiteX174" fmla="*/ 836475 w 2845464"/>
                <a:gd name="connsiteY174" fmla="*/ 83623 h 2735681"/>
                <a:gd name="connsiteX175" fmla="*/ 881404 w 2845464"/>
                <a:gd name="connsiteY175" fmla="*/ 90212 h 2735681"/>
                <a:gd name="connsiteX176" fmla="*/ 898626 w 2845464"/>
                <a:gd name="connsiteY176" fmla="*/ 145175 h 2735681"/>
                <a:gd name="connsiteX177" fmla="*/ 911805 w 2845464"/>
                <a:gd name="connsiteY177" fmla="*/ 183963 h 2735681"/>
                <a:gd name="connsiteX178" fmla="*/ 916148 w 2845464"/>
                <a:gd name="connsiteY178" fmla="*/ 67898 h 2735681"/>
                <a:gd name="connsiteX179" fmla="*/ 946101 w 2845464"/>
                <a:gd name="connsiteY179" fmla="*/ 46033 h 2735681"/>
                <a:gd name="connsiteX180" fmla="*/ 977551 w 2845464"/>
                <a:gd name="connsiteY180" fmla="*/ 45284 h 2735681"/>
                <a:gd name="connsiteX181" fmla="*/ 993426 w 2845464"/>
                <a:gd name="connsiteY181" fmla="*/ 113126 h 2735681"/>
                <a:gd name="connsiteX182" fmla="*/ 1002112 w 2845464"/>
                <a:gd name="connsiteY182" fmla="*/ 191301 h 2735681"/>
                <a:gd name="connsiteX183" fmla="*/ 1003460 w 2845464"/>
                <a:gd name="connsiteY183" fmla="*/ 159702 h 2735681"/>
                <a:gd name="connsiteX184" fmla="*/ 1020832 w 2845464"/>
                <a:gd name="connsiteY184" fmla="*/ 115971 h 2735681"/>
                <a:gd name="connsiteX185" fmla="*/ 1026673 w 2845464"/>
                <a:gd name="connsiteY185" fmla="*/ 72990 h 2735681"/>
                <a:gd name="connsiteX186" fmla="*/ 1067108 w 2845464"/>
                <a:gd name="connsiteY186" fmla="*/ 32404 h 2735681"/>
                <a:gd name="connsiteX187" fmla="*/ 1086727 w 2845464"/>
                <a:gd name="connsiteY187" fmla="*/ 29409 h 2735681"/>
                <a:gd name="connsiteX188" fmla="*/ 1169695 w 2845464"/>
                <a:gd name="connsiteY188" fmla="*/ 9191 h 2735681"/>
                <a:gd name="connsiteX189" fmla="*/ 1178082 w 2845464"/>
                <a:gd name="connsiteY189" fmla="*/ 24167 h 2735681"/>
                <a:gd name="connsiteX190" fmla="*/ 1155019 w 2845464"/>
                <a:gd name="connsiteY190" fmla="*/ 130348 h 2735681"/>
                <a:gd name="connsiteX191" fmla="*/ 1159661 w 2845464"/>
                <a:gd name="connsiteY191" fmla="*/ 150267 h 2735681"/>
                <a:gd name="connsiteX192" fmla="*/ 1186019 w 2845464"/>
                <a:gd name="connsiteY192" fmla="*/ 99048 h 2735681"/>
                <a:gd name="connsiteX193" fmla="*/ 1217769 w 2845464"/>
                <a:gd name="connsiteY193" fmla="*/ 13684 h 2735681"/>
                <a:gd name="connsiteX194" fmla="*/ 1249518 w 2845464"/>
                <a:gd name="connsiteY194" fmla="*/ 4249 h 2735681"/>
                <a:gd name="connsiteX195" fmla="*/ 1296094 w 2845464"/>
                <a:gd name="connsiteY195" fmla="*/ 16080 h 2735681"/>
                <a:gd name="connsiteX196" fmla="*/ 1289654 w 2845464"/>
                <a:gd name="connsiteY196" fmla="*/ 87367 h 2735681"/>
                <a:gd name="connsiteX197" fmla="*/ 1256407 w 2845464"/>
                <a:gd name="connsiteY197" fmla="*/ 167040 h 2735681"/>
                <a:gd name="connsiteX198" fmla="*/ 1259552 w 2845464"/>
                <a:gd name="connsiteY198" fmla="*/ 175876 h 2735681"/>
                <a:gd name="connsiteX199" fmla="*/ 1280519 w 2845464"/>
                <a:gd name="connsiteY199" fmla="*/ 137986 h 2735681"/>
                <a:gd name="connsiteX200" fmla="*/ 1376366 w 2845464"/>
                <a:gd name="connsiteY200" fmla="*/ 43037 h 2735681"/>
                <a:gd name="connsiteX201" fmla="*/ 1419498 w 2845464"/>
                <a:gd name="connsiteY201" fmla="*/ 78830 h 2735681"/>
                <a:gd name="connsiteX202" fmla="*/ 1377265 w 2845464"/>
                <a:gd name="connsiteY202" fmla="*/ 145175 h 2735681"/>
                <a:gd name="connsiteX203" fmla="*/ 1352854 w 2845464"/>
                <a:gd name="connsiteY203" fmla="*/ 190103 h 2735681"/>
                <a:gd name="connsiteX204" fmla="*/ 1391343 w 2845464"/>
                <a:gd name="connsiteY204" fmla="*/ 159103 h 2735681"/>
                <a:gd name="connsiteX205" fmla="*/ 1438518 w 2845464"/>
                <a:gd name="connsiteY205" fmla="*/ 107285 h 2735681"/>
                <a:gd name="connsiteX206" fmla="*/ 1500219 w 2845464"/>
                <a:gd name="connsiteY206" fmla="*/ 92309 h 2735681"/>
                <a:gd name="connsiteX207" fmla="*/ 1530172 w 2845464"/>
                <a:gd name="connsiteY207" fmla="*/ 133194 h 2735681"/>
                <a:gd name="connsiteX208" fmla="*/ 1531370 w 2845464"/>
                <a:gd name="connsiteY208" fmla="*/ 175576 h 2735681"/>
                <a:gd name="connsiteX209" fmla="*/ 1460083 w 2845464"/>
                <a:gd name="connsiteY209" fmla="*/ 253303 h 2735681"/>
                <a:gd name="connsiteX210" fmla="*/ 1519988 w 2845464"/>
                <a:gd name="connsiteY210" fmla="*/ 214964 h 2735681"/>
                <a:gd name="connsiteX211" fmla="*/ 1538708 w 2845464"/>
                <a:gd name="connsiteY211" fmla="*/ 205379 h 2735681"/>
                <a:gd name="connsiteX212" fmla="*/ 1597415 w 2845464"/>
                <a:gd name="connsiteY212" fmla="*/ 294487 h 2735681"/>
                <a:gd name="connsiteX213" fmla="*/ 1558926 w 2845464"/>
                <a:gd name="connsiteY213" fmla="*/ 315005 h 2735681"/>
                <a:gd name="connsiteX214" fmla="*/ 1523433 w 2845464"/>
                <a:gd name="connsiteY214" fmla="*/ 365325 h 2735681"/>
                <a:gd name="connsiteX215" fmla="*/ 1522534 w 2845464"/>
                <a:gd name="connsiteY215" fmla="*/ 432118 h 2735681"/>
                <a:gd name="connsiteX216" fmla="*/ 1527027 w 2845464"/>
                <a:gd name="connsiteY216" fmla="*/ 494270 h 2735681"/>
                <a:gd name="connsiteX217" fmla="*/ 1530771 w 2845464"/>
                <a:gd name="connsiteY217" fmla="*/ 519879 h 2735681"/>
                <a:gd name="connsiteX218" fmla="*/ 1601458 w 2845464"/>
                <a:gd name="connsiteY218" fmla="*/ 605842 h 2735681"/>
                <a:gd name="connsiteX219" fmla="*/ 1586482 w 2845464"/>
                <a:gd name="connsiteY219" fmla="*/ 716516 h 2735681"/>
                <a:gd name="connsiteX220" fmla="*/ 1566864 w 2845464"/>
                <a:gd name="connsiteY220" fmla="*/ 806373 h 2735681"/>
                <a:gd name="connsiteX221" fmla="*/ 1539008 w 2845464"/>
                <a:gd name="connsiteY221" fmla="*/ 800083 h 2735681"/>
                <a:gd name="connsiteX222" fmla="*/ 1535413 w 2845464"/>
                <a:gd name="connsiteY222" fmla="*/ 767285 h 2735681"/>
                <a:gd name="connsiteX223" fmla="*/ 1525379 w 2845464"/>
                <a:gd name="connsiteY223" fmla="*/ 767285 h 2735681"/>
                <a:gd name="connsiteX224" fmla="*/ 1516843 w 2845464"/>
                <a:gd name="connsiteY224" fmla="*/ 800083 h 2735681"/>
                <a:gd name="connsiteX225" fmla="*/ 1567612 w 2845464"/>
                <a:gd name="connsiteY225" fmla="*/ 992078 h 2735681"/>
                <a:gd name="connsiteX226" fmla="*/ 1616734 w 2845464"/>
                <a:gd name="connsiteY226" fmla="*/ 1037006 h 2735681"/>
                <a:gd name="connsiteX227" fmla="*/ 1723664 w 2845464"/>
                <a:gd name="connsiteY227" fmla="*/ 1035659 h 2735681"/>
                <a:gd name="connsiteX228" fmla="*/ 1767395 w 2845464"/>
                <a:gd name="connsiteY228" fmla="*/ 1027721 h 2735681"/>
                <a:gd name="connsiteX229" fmla="*/ 2008062 w 2845464"/>
                <a:gd name="connsiteY229" fmla="*/ 1081935 h 2735681"/>
                <a:gd name="connsiteX230" fmla="*/ 2117538 w 2845464"/>
                <a:gd name="connsiteY230" fmla="*/ 1206237 h 2735681"/>
                <a:gd name="connsiteX231" fmla="*/ 2207395 w 2845464"/>
                <a:gd name="connsiteY231" fmla="*/ 1273630 h 2735681"/>
                <a:gd name="connsiteX232" fmla="*/ 2271493 w 2845464"/>
                <a:gd name="connsiteY232" fmla="*/ 1347163 h 2735681"/>
                <a:gd name="connsiteX233" fmla="*/ 2408525 w 2845464"/>
                <a:gd name="connsiteY233" fmla="*/ 1462480 h 2735681"/>
                <a:gd name="connsiteX234" fmla="*/ 2415713 w 2845464"/>
                <a:gd name="connsiteY234" fmla="*/ 1496476 h 2735681"/>
                <a:gd name="connsiteX235" fmla="*/ 2420206 w 2845464"/>
                <a:gd name="connsiteY235" fmla="*/ 1522085 h 2735681"/>
                <a:gd name="connsiteX236" fmla="*/ 2557089 w 2845464"/>
                <a:gd name="connsiteY236" fmla="*/ 1620628 h 2735681"/>
                <a:gd name="connsiteX237" fmla="*/ 2565026 w 2845464"/>
                <a:gd name="connsiteY237" fmla="*/ 1529723 h 2735681"/>
                <a:gd name="connsiteX238" fmla="*/ 2543011 w 2845464"/>
                <a:gd name="connsiteY238" fmla="*/ 1501118 h 2735681"/>
                <a:gd name="connsiteX239" fmla="*/ 2547654 w 2845464"/>
                <a:gd name="connsiteY239" fmla="*/ 1427585 h 2735681"/>
                <a:gd name="connsiteX240" fmla="*/ 2524291 w 2845464"/>
                <a:gd name="connsiteY240" fmla="*/ 1402275 h 2735681"/>
                <a:gd name="connsiteX241" fmla="*/ 2492391 w 2845464"/>
                <a:gd name="connsiteY241" fmla="*/ 1319607 h 2735681"/>
                <a:gd name="connsiteX242" fmla="*/ 2460642 w 2845464"/>
                <a:gd name="connsiteY242" fmla="*/ 1262098 h 2735681"/>
                <a:gd name="connsiteX243" fmla="*/ 2415713 w 2845464"/>
                <a:gd name="connsiteY243" fmla="*/ 1117279 h 2735681"/>
                <a:gd name="connsiteX244" fmla="*/ 2395645 w 2845464"/>
                <a:gd name="connsiteY244" fmla="*/ 1038504 h 2735681"/>
                <a:gd name="connsiteX245" fmla="*/ 2459294 w 2845464"/>
                <a:gd name="connsiteY245" fmla="*/ 1031765 h 2735681"/>
                <a:gd name="connsiteX246" fmla="*/ 2478613 w 2845464"/>
                <a:gd name="connsiteY246" fmla="*/ 1046741 h 2735681"/>
                <a:gd name="connsiteX247" fmla="*/ 2525040 w 2845464"/>
                <a:gd name="connsiteY247" fmla="*/ 971860 h 2735681"/>
                <a:gd name="connsiteX248" fmla="*/ 2584944 w 2845464"/>
                <a:gd name="connsiteY248" fmla="*/ 971860 h 2735681"/>
                <a:gd name="connsiteX249" fmla="*/ 2610703 w 2845464"/>
                <a:gd name="connsiteY249" fmla="*/ 1030716 h 2735681"/>
                <a:gd name="connsiteX250" fmla="*/ 2681690 w 2845464"/>
                <a:gd name="connsiteY250" fmla="*/ 1034760 h 2735681"/>
                <a:gd name="connsiteX251" fmla="*/ 2692922 w 2845464"/>
                <a:gd name="connsiteY251" fmla="*/ 1058722 h 2735681"/>
                <a:gd name="connsiteX252" fmla="*/ 2747885 w 2845464"/>
                <a:gd name="connsiteY252" fmla="*/ 1104998 h 2735681"/>
                <a:gd name="connsiteX253" fmla="*/ 2801650 w 2845464"/>
                <a:gd name="connsiteY253" fmla="*/ 1152473 h 2735681"/>
                <a:gd name="connsiteX254" fmla="*/ 2798505 w 2845464"/>
                <a:gd name="connsiteY254" fmla="*/ 1222262 h 2735681"/>
                <a:gd name="connsiteX255" fmla="*/ 2796857 w 2845464"/>
                <a:gd name="connsiteY255" fmla="*/ 1301636 h 2735681"/>
                <a:gd name="connsiteX256" fmla="*/ 2766905 w 2845464"/>
                <a:gd name="connsiteY256" fmla="*/ 1392691 h 2735681"/>
                <a:gd name="connsiteX257" fmla="*/ 2796857 w 2845464"/>
                <a:gd name="connsiteY257" fmla="*/ 1411860 h 2735681"/>
                <a:gd name="connsiteX258" fmla="*/ 2784277 w 2845464"/>
                <a:gd name="connsiteY258" fmla="*/ 1535563 h 2735681"/>
                <a:gd name="connsiteX259" fmla="*/ 2838940 w 2845464"/>
                <a:gd name="connsiteY259" fmla="*/ 1806333 h 2735681"/>
                <a:gd name="connsiteX260" fmla="*/ 2802398 w 2845464"/>
                <a:gd name="connsiteY260" fmla="*/ 1962684 h 2735681"/>
                <a:gd name="connsiteX261" fmla="*/ 2815428 w 2845464"/>
                <a:gd name="connsiteY261" fmla="*/ 1772487 h 2735681"/>
                <a:gd name="connsiteX262" fmla="*/ 2755523 w 2845464"/>
                <a:gd name="connsiteY262" fmla="*/ 1522983 h 2735681"/>
                <a:gd name="connsiteX263" fmla="*/ 2715836 w 2845464"/>
                <a:gd name="connsiteY263" fmla="*/ 1529423 h 2735681"/>
                <a:gd name="connsiteX264" fmla="*/ 2584046 w 2845464"/>
                <a:gd name="connsiteY264" fmla="*/ 1529423 h 2735681"/>
                <a:gd name="connsiteX265" fmla="*/ 2574012 w 2845464"/>
                <a:gd name="connsiteY265" fmla="*/ 1699553 h 2735681"/>
                <a:gd name="connsiteX266" fmla="*/ 2564577 w 2845464"/>
                <a:gd name="connsiteY266" fmla="*/ 1865938 h 2735681"/>
                <a:gd name="connsiteX267" fmla="*/ 2564577 w 2845464"/>
                <a:gd name="connsiteY267" fmla="*/ 1889301 h 2735681"/>
                <a:gd name="connsiteX268" fmla="*/ 2559934 w 2845464"/>
                <a:gd name="connsiteY268" fmla="*/ 1648035 h 2735681"/>
                <a:gd name="connsiteX269" fmla="*/ 2355659 w 2845464"/>
                <a:gd name="connsiteY269" fmla="*/ 1494828 h 2735681"/>
                <a:gd name="connsiteX270" fmla="*/ 2346224 w 2845464"/>
                <a:gd name="connsiteY270" fmla="*/ 1497075 h 2735681"/>
                <a:gd name="connsiteX271" fmla="*/ 2315223 w 2845464"/>
                <a:gd name="connsiteY271" fmla="*/ 1599961 h 2735681"/>
                <a:gd name="connsiteX272" fmla="*/ 2285271 w 2845464"/>
                <a:gd name="connsiteY272" fmla="*/ 1701949 h 2735681"/>
                <a:gd name="connsiteX273" fmla="*/ 2292909 w 2845464"/>
                <a:gd name="connsiteY273" fmla="*/ 1826551 h 2735681"/>
                <a:gd name="connsiteX274" fmla="*/ 2292909 w 2845464"/>
                <a:gd name="connsiteY274" fmla="*/ 1851411 h 2735681"/>
                <a:gd name="connsiteX275" fmla="*/ 2676449 w 2845464"/>
                <a:gd name="connsiteY275" fmla="*/ 2071711 h 2735681"/>
                <a:gd name="connsiteX276" fmla="*/ 2802398 w 2845464"/>
                <a:gd name="connsiteY276" fmla="*/ 1963283 h 2735681"/>
                <a:gd name="connsiteX277" fmla="*/ 2752378 w 2845464"/>
                <a:gd name="connsiteY277" fmla="*/ 1498423 h 2735681"/>
                <a:gd name="connsiteX278" fmla="*/ 2758818 w 2845464"/>
                <a:gd name="connsiteY278" fmla="*/ 1484644 h 2735681"/>
                <a:gd name="connsiteX279" fmla="*/ 2752528 w 2845464"/>
                <a:gd name="connsiteY279" fmla="*/ 1443460 h 2735681"/>
                <a:gd name="connsiteX280" fmla="*/ 2740547 w 2845464"/>
                <a:gd name="connsiteY280" fmla="*/ 1456190 h 2735681"/>
                <a:gd name="connsiteX281" fmla="*/ 2752378 w 2845464"/>
                <a:gd name="connsiteY281" fmla="*/ 1499171 h 2735681"/>
                <a:gd name="connsiteX282" fmla="*/ 2702807 w 2845464"/>
                <a:gd name="connsiteY282" fmla="*/ 1132405 h 2735681"/>
                <a:gd name="connsiteX283" fmla="*/ 2731112 w 2845464"/>
                <a:gd name="connsiteY283" fmla="*/ 1098708 h 2735681"/>
                <a:gd name="connsiteX284" fmla="*/ 2703256 w 2845464"/>
                <a:gd name="connsiteY284" fmla="*/ 1074597 h 2735681"/>
                <a:gd name="connsiteX285" fmla="*/ 2617742 w 2845464"/>
                <a:gd name="connsiteY285" fmla="*/ 1161009 h 2735681"/>
                <a:gd name="connsiteX286" fmla="*/ 2617742 w 2845464"/>
                <a:gd name="connsiteY286" fmla="*/ 1252663 h 2735681"/>
                <a:gd name="connsiteX287" fmla="*/ 2622684 w 2845464"/>
                <a:gd name="connsiteY287" fmla="*/ 1289205 h 2735681"/>
                <a:gd name="connsiteX288" fmla="*/ 2632868 w 2845464"/>
                <a:gd name="connsiteY288" fmla="*/ 1302534 h 2735681"/>
                <a:gd name="connsiteX289" fmla="*/ 2646796 w 2845464"/>
                <a:gd name="connsiteY289" fmla="*/ 1301636 h 2735681"/>
                <a:gd name="connsiteX290" fmla="*/ 2652786 w 2845464"/>
                <a:gd name="connsiteY290" fmla="*/ 1262548 h 2735681"/>
                <a:gd name="connsiteX291" fmla="*/ 2702807 w 2845464"/>
                <a:gd name="connsiteY291" fmla="*/ 1132405 h 2735681"/>
                <a:gd name="connsiteX292" fmla="*/ 2722725 w 2845464"/>
                <a:gd name="connsiteY292" fmla="*/ 1506809 h 2735681"/>
                <a:gd name="connsiteX293" fmla="*/ 2726319 w 2845464"/>
                <a:gd name="connsiteY293" fmla="*/ 1457388 h 2735681"/>
                <a:gd name="connsiteX294" fmla="*/ 2713739 w 2845464"/>
                <a:gd name="connsiteY294" fmla="*/ 1473862 h 2735681"/>
                <a:gd name="connsiteX295" fmla="*/ 2722725 w 2845464"/>
                <a:gd name="connsiteY295" fmla="*/ 1508007 h 2735681"/>
                <a:gd name="connsiteX296" fmla="*/ 2685135 w 2845464"/>
                <a:gd name="connsiteY296" fmla="*/ 1518491 h 2735681"/>
                <a:gd name="connsiteX297" fmla="*/ 2705652 w 2845464"/>
                <a:gd name="connsiteY297" fmla="*/ 1509205 h 2735681"/>
                <a:gd name="connsiteX298" fmla="*/ 2693821 w 2845464"/>
                <a:gd name="connsiteY298" fmla="*/ 1467871 h 2735681"/>
                <a:gd name="connsiteX299" fmla="*/ 2672106 w 2845464"/>
                <a:gd name="connsiteY299" fmla="*/ 1477007 h 2735681"/>
                <a:gd name="connsiteX300" fmla="*/ 2685135 w 2845464"/>
                <a:gd name="connsiteY300" fmla="*/ 1519689 h 2735681"/>
                <a:gd name="connsiteX301" fmla="*/ 2644400 w 2845464"/>
                <a:gd name="connsiteY301" fmla="*/ 1099906 h 2735681"/>
                <a:gd name="connsiteX302" fmla="*/ 2670309 w 2845464"/>
                <a:gd name="connsiteY302" fmla="*/ 1050635 h 2735681"/>
                <a:gd name="connsiteX303" fmla="*/ 2643351 w 2845464"/>
                <a:gd name="connsiteY303" fmla="*/ 1030417 h 2735681"/>
                <a:gd name="connsiteX304" fmla="*/ 2563528 w 2845464"/>
                <a:gd name="connsiteY304" fmla="*/ 1115032 h 2735681"/>
                <a:gd name="connsiteX305" fmla="*/ 2566973 w 2845464"/>
                <a:gd name="connsiteY305" fmla="*/ 1240533 h 2735681"/>
                <a:gd name="connsiteX306" fmla="*/ 2580302 w 2845464"/>
                <a:gd name="connsiteY306" fmla="*/ 1271533 h 2735681"/>
                <a:gd name="connsiteX307" fmla="*/ 2591684 w 2845464"/>
                <a:gd name="connsiteY307" fmla="*/ 1271533 h 2735681"/>
                <a:gd name="connsiteX308" fmla="*/ 2594529 w 2845464"/>
                <a:gd name="connsiteY308" fmla="*/ 1270635 h 2735681"/>
                <a:gd name="connsiteX309" fmla="*/ 2599621 w 2845464"/>
                <a:gd name="connsiteY309" fmla="*/ 1153970 h 2735681"/>
                <a:gd name="connsiteX310" fmla="*/ 2644400 w 2845464"/>
                <a:gd name="connsiteY310" fmla="*/ 1101105 h 2735681"/>
                <a:gd name="connsiteX311" fmla="*/ 2661772 w 2845464"/>
                <a:gd name="connsiteY311" fmla="*/ 1521785 h 2735681"/>
                <a:gd name="connsiteX312" fmla="*/ 2658627 w 2845464"/>
                <a:gd name="connsiteY312" fmla="*/ 1482098 h 2735681"/>
                <a:gd name="connsiteX313" fmla="*/ 2632568 w 2845464"/>
                <a:gd name="connsiteY313" fmla="*/ 1475958 h 2735681"/>
                <a:gd name="connsiteX314" fmla="*/ 2635414 w 2845464"/>
                <a:gd name="connsiteY314" fmla="*/ 1518640 h 2735681"/>
                <a:gd name="connsiteX315" fmla="*/ 2661772 w 2845464"/>
                <a:gd name="connsiteY315" fmla="*/ 1521785 h 2735681"/>
                <a:gd name="connsiteX316" fmla="*/ 2616843 w 2845464"/>
                <a:gd name="connsiteY316" fmla="*/ 1518940 h 2735681"/>
                <a:gd name="connsiteX317" fmla="*/ 2613549 w 2845464"/>
                <a:gd name="connsiteY317" fmla="*/ 1474011 h 2735681"/>
                <a:gd name="connsiteX318" fmla="*/ 2593630 w 2845464"/>
                <a:gd name="connsiteY318" fmla="*/ 1463228 h 2735681"/>
                <a:gd name="connsiteX319" fmla="*/ 2594529 w 2845464"/>
                <a:gd name="connsiteY319" fmla="*/ 1511002 h 2735681"/>
                <a:gd name="connsiteX320" fmla="*/ 2616394 w 2845464"/>
                <a:gd name="connsiteY320" fmla="*/ 1518341 h 2735681"/>
                <a:gd name="connsiteX321" fmla="*/ 2562480 w 2845464"/>
                <a:gd name="connsiteY321" fmla="*/ 1090022 h 2735681"/>
                <a:gd name="connsiteX322" fmla="*/ 2592432 w 2845464"/>
                <a:gd name="connsiteY322" fmla="*/ 1036707 h 2735681"/>
                <a:gd name="connsiteX323" fmla="*/ 2532528 w 2845464"/>
                <a:gd name="connsiteY323" fmla="*/ 988783 h 2735681"/>
                <a:gd name="connsiteX324" fmla="*/ 2517552 w 2845464"/>
                <a:gd name="connsiteY324" fmla="*/ 1003759 h 2735681"/>
                <a:gd name="connsiteX325" fmla="*/ 2487599 w 2845464"/>
                <a:gd name="connsiteY325" fmla="*/ 1091669 h 2735681"/>
                <a:gd name="connsiteX326" fmla="*/ 2499281 w 2845464"/>
                <a:gd name="connsiteY326" fmla="*/ 1149777 h 2735681"/>
                <a:gd name="connsiteX327" fmla="*/ 2539117 w 2845464"/>
                <a:gd name="connsiteY327" fmla="*/ 1171193 h 2735681"/>
                <a:gd name="connsiteX328" fmla="*/ 2540016 w 2845464"/>
                <a:gd name="connsiteY328" fmla="*/ 1076843 h 2735681"/>
                <a:gd name="connsiteX329" fmla="*/ 2543011 w 2845464"/>
                <a:gd name="connsiteY329" fmla="*/ 1060819 h 2735681"/>
                <a:gd name="connsiteX330" fmla="*/ 2562031 w 2845464"/>
                <a:gd name="connsiteY330" fmla="*/ 1089423 h 2735681"/>
                <a:gd name="connsiteX331" fmla="*/ 2573562 w 2845464"/>
                <a:gd name="connsiteY331" fmla="*/ 1507408 h 2735681"/>
                <a:gd name="connsiteX332" fmla="*/ 2578504 w 2845464"/>
                <a:gd name="connsiteY332" fmla="*/ 1503365 h 2735681"/>
                <a:gd name="connsiteX333" fmla="*/ 2563528 w 2845464"/>
                <a:gd name="connsiteY333" fmla="*/ 1450199 h 2735681"/>
                <a:gd name="connsiteX334" fmla="*/ 2558586 w 2845464"/>
                <a:gd name="connsiteY334" fmla="*/ 1443610 h 2735681"/>
                <a:gd name="connsiteX335" fmla="*/ 2558586 w 2845464"/>
                <a:gd name="connsiteY335" fmla="*/ 1488538 h 2735681"/>
                <a:gd name="connsiteX336" fmla="*/ 2573113 w 2845464"/>
                <a:gd name="connsiteY336" fmla="*/ 1506809 h 2735681"/>
                <a:gd name="connsiteX337" fmla="*/ 1735645 w 2845464"/>
                <a:gd name="connsiteY337" fmla="*/ 1089273 h 2735681"/>
                <a:gd name="connsiteX338" fmla="*/ 1675740 w 2845464"/>
                <a:gd name="connsiteY338" fmla="*/ 1052731 h 2735681"/>
                <a:gd name="connsiteX339" fmla="*/ 1552037 w 2845464"/>
                <a:gd name="connsiteY339" fmla="*/ 1002411 h 2735681"/>
                <a:gd name="connsiteX340" fmla="*/ 1497674 w 2845464"/>
                <a:gd name="connsiteY340" fmla="*/ 797687 h 2735681"/>
                <a:gd name="connsiteX341" fmla="*/ 1534365 w 2845464"/>
                <a:gd name="connsiteY341" fmla="*/ 739430 h 2735681"/>
                <a:gd name="connsiteX342" fmla="*/ 1521935 w 2845464"/>
                <a:gd name="connsiteY342" fmla="*/ 706033 h 2735681"/>
                <a:gd name="connsiteX343" fmla="*/ 1512200 w 2845464"/>
                <a:gd name="connsiteY343" fmla="*/ 669940 h 2735681"/>
                <a:gd name="connsiteX344" fmla="*/ 1500070 w 2845464"/>
                <a:gd name="connsiteY344" fmla="*/ 636693 h 2735681"/>
                <a:gd name="connsiteX345" fmla="*/ 1498273 w 2845464"/>
                <a:gd name="connsiteY345" fmla="*/ 580532 h 2735681"/>
                <a:gd name="connsiteX346" fmla="*/ 1532253 w 2845464"/>
                <a:gd name="connsiteY346" fmla="*/ 563717 h 2735681"/>
                <a:gd name="connsiteX347" fmla="*/ 1536462 w 2845464"/>
                <a:gd name="connsiteY347" fmla="*/ 565556 h 2735681"/>
                <a:gd name="connsiteX348" fmla="*/ 1542452 w 2845464"/>
                <a:gd name="connsiteY348" fmla="*/ 588620 h 2735681"/>
                <a:gd name="connsiteX349" fmla="*/ 1514447 w 2845464"/>
                <a:gd name="connsiteY349" fmla="*/ 586523 h 2735681"/>
                <a:gd name="connsiteX350" fmla="*/ 1514447 w 2845464"/>
                <a:gd name="connsiteY350" fmla="*/ 616475 h 2735681"/>
                <a:gd name="connsiteX351" fmla="*/ 1574726 w 2845464"/>
                <a:gd name="connsiteY351" fmla="*/ 632112 h 2735681"/>
                <a:gd name="connsiteX352" fmla="*/ 1575999 w 2845464"/>
                <a:gd name="connsiteY352" fmla="*/ 634447 h 2735681"/>
                <a:gd name="connsiteX353" fmla="*/ 1583337 w 2845464"/>
                <a:gd name="connsiteY353" fmla="*/ 623664 h 2735681"/>
                <a:gd name="connsiteX354" fmla="*/ 1581989 w 2845464"/>
                <a:gd name="connsiteY354" fmla="*/ 598654 h 2735681"/>
                <a:gd name="connsiteX355" fmla="*/ 1518790 w 2845464"/>
                <a:gd name="connsiteY355" fmla="*/ 537251 h 2735681"/>
                <a:gd name="connsiteX356" fmla="*/ 1468320 w 2845464"/>
                <a:gd name="connsiteY356" fmla="*/ 573344 h 2735681"/>
                <a:gd name="connsiteX357" fmla="*/ 1449300 w 2845464"/>
                <a:gd name="connsiteY357" fmla="*/ 663201 h 2735681"/>
                <a:gd name="connsiteX358" fmla="*/ 1404372 w 2845464"/>
                <a:gd name="connsiteY358" fmla="*/ 672486 h 2735681"/>
                <a:gd name="connsiteX359" fmla="*/ 1372473 w 2845464"/>
                <a:gd name="connsiteY359" fmla="*/ 610934 h 2735681"/>
                <a:gd name="connsiteX360" fmla="*/ 1372473 w 2845464"/>
                <a:gd name="connsiteY360" fmla="*/ 571247 h 2735681"/>
                <a:gd name="connsiteX361" fmla="*/ 1337279 w 2845464"/>
                <a:gd name="connsiteY361" fmla="*/ 533208 h 2735681"/>
                <a:gd name="connsiteX362" fmla="*/ 1343419 w 2845464"/>
                <a:gd name="connsiteY362" fmla="*/ 464317 h 2735681"/>
                <a:gd name="connsiteX363" fmla="*/ 1319157 w 2845464"/>
                <a:gd name="connsiteY363" fmla="*/ 423732 h 2735681"/>
                <a:gd name="connsiteX364" fmla="*/ 1322902 w 2845464"/>
                <a:gd name="connsiteY364" fmla="*/ 363827 h 2735681"/>
                <a:gd name="connsiteX365" fmla="*/ 1276176 w 2845464"/>
                <a:gd name="connsiteY365" fmla="*/ 355590 h 2735681"/>
                <a:gd name="connsiteX366" fmla="*/ 1257755 w 2845464"/>
                <a:gd name="connsiteY366" fmla="*/ 337619 h 2735681"/>
                <a:gd name="connsiteX367" fmla="*/ 1192758 w 2845464"/>
                <a:gd name="connsiteY367" fmla="*/ 333126 h 2735681"/>
                <a:gd name="connsiteX368" fmla="*/ 1126863 w 2845464"/>
                <a:gd name="connsiteY368" fmla="*/ 343310 h 2735681"/>
                <a:gd name="connsiteX369" fmla="*/ 1102752 w 2845464"/>
                <a:gd name="connsiteY369" fmla="*/ 336870 h 2735681"/>
                <a:gd name="connsiteX370" fmla="*/ 1048987 w 2845464"/>
                <a:gd name="connsiteY370" fmla="*/ 364426 h 2735681"/>
                <a:gd name="connsiteX371" fmla="*/ 1032963 w 2845464"/>
                <a:gd name="connsiteY371" fmla="*/ 364426 h 2735681"/>
                <a:gd name="connsiteX372" fmla="*/ 993426 w 2845464"/>
                <a:gd name="connsiteY372" fmla="*/ 394378 h 2735681"/>
                <a:gd name="connsiteX373" fmla="*/ 957932 w 2845464"/>
                <a:gd name="connsiteY373" fmla="*/ 394378 h 2735681"/>
                <a:gd name="connsiteX374" fmla="*/ 936516 w 2845464"/>
                <a:gd name="connsiteY374" fmla="*/ 428524 h 2735681"/>
                <a:gd name="connsiteX375" fmla="*/ 919593 w 2845464"/>
                <a:gd name="connsiteY375" fmla="*/ 432717 h 2735681"/>
                <a:gd name="connsiteX376" fmla="*/ 896679 w 2845464"/>
                <a:gd name="connsiteY376" fmla="*/ 456679 h 2735681"/>
                <a:gd name="connsiteX377" fmla="*/ 851751 w 2845464"/>
                <a:gd name="connsiteY377" fmla="*/ 489028 h 2735681"/>
                <a:gd name="connsiteX378" fmla="*/ 889341 w 2845464"/>
                <a:gd name="connsiteY378" fmla="*/ 611234 h 2735681"/>
                <a:gd name="connsiteX379" fmla="*/ 892187 w 2845464"/>
                <a:gd name="connsiteY379" fmla="*/ 606741 h 2735681"/>
                <a:gd name="connsiteX380" fmla="*/ 962714 w 2845464"/>
                <a:gd name="connsiteY380" fmla="*/ 578903 h 2735681"/>
                <a:gd name="connsiteX381" fmla="*/ 971411 w 2845464"/>
                <a:gd name="connsiteY381" fmla="*/ 583677 h 2735681"/>
                <a:gd name="connsiteX382" fmla="*/ 973534 w 2845464"/>
                <a:gd name="connsiteY382" fmla="*/ 599206 h 2735681"/>
                <a:gd name="connsiteX383" fmla="*/ 959430 w 2845464"/>
                <a:gd name="connsiteY383" fmla="*/ 602248 h 2735681"/>
                <a:gd name="connsiteX384" fmla="*/ 904916 w 2845464"/>
                <a:gd name="connsiteY384" fmla="*/ 629954 h 2735681"/>
                <a:gd name="connsiteX385" fmla="*/ 924086 w 2845464"/>
                <a:gd name="connsiteY385" fmla="*/ 699443 h 2735681"/>
                <a:gd name="connsiteX386" fmla="*/ 932023 w 2845464"/>
                <a:gd name="connsiteY386" fmla="*/ 727149 h 2735681"/>
                <a:gd name="connsiteX387" fmla="*/ 966019 w 2845464"/>
                <a:gd name="connsiteY387" fmla="*/ 727149 h 2735681"/>
                <a:gd name="connsiteX388" fmla="*/ 1009150 w 2845464"/>
                <a:gd name="connsiteY388" fmla="*/ 700941 h 2735681"/>
                <a:gd name="connsiteX389" fmla="*/ 1019334 w 2845464"/>
                <a:gd name="connsiteY389" fmla="*/ 712023 h 2735681"/>
                <a:gd name="connsiteX390" fmla="*/ 938912 w 2845464"/>
                <a:gd name="connsiteY390" fmla="*/ 743024 h 2735681"/>
                <a:gd name="connsiteX391" fmla="*/ 936217 w 2845464"/>
                <a:gd name="connsiteY391" fmla="*/ 745570 h 2735681"/>
                <a:gd name="connsiteX392" fmla="*/ 1044644 w 2845464"/>
                <a:gd name="connsiteY392" fmla="*/ 972758 h 2735681"/>
                <a:gd name="connsiteX393" fmla="*/ 1428633 w 2845464"/>
                <a:gd name="connsiteY393" fmla="*/ 937115 h 2735681"/>
                <a:gd name="connsiteX394" fmla="*/ 1443609 w 2845464"/>
                <a:gd name="connsiteY394" fmla="*/ 938613 h 2735681"/>
                <a:gd name="connsiteX395" fmla="*/ 1368729 w 2845464"/>
                <a:gd name="connsiteY395" fmla="*/ 1061717 h 2735681"/>
                <a:gd name="connsiteX396" fmla="*/ 1228102 w 2845464"/>
                <a:gd name="connsiteY396" fmla="*/ 1109791 h 2735681"/>
                <a:gd name="connsiteX397" fmla="*/ 1082085 w 2845464"/>
                <a:gd name="connsiteY397" fmla="*/ 1204440 h 2735681"/>
                <a:gd name="connsiteX398" fmla="*/ 1089423 w 2845464"/>
                <a:gd name="connsiteY398" fmla="*/ 1234392 h 2735681"/>
                <a:gd name="connsiteX399" fmla="*/ 1097061 w 2845464"/>
                <a:gd name="connsiteY399" fmla="*/ 1270485 h 2735681"/>
                <a:gd name="connsiteX400" fmla="*/ 1218667 w 2845464"/>
                <a:gd name="connsiteY400" fmla="*/ 1490485 h 2735681"/>
                <a:gd name="connsiteX401" fmla="*/ 1348062 w 2845464"/>
                <a:gd name="connsiteY401" fmla="*/ 1570009 h 2735681"/>
                <a:gd name="connsiteX402" fmla="*/ 1460383 w 2845464"/>
                <a:gd name="connsiteY402" fmla="*/ 1568661 h 2735681"/>
                <a:gd name="connsiteX403" fmla="*/ 1589927 w 2845464"/>
                <a:gd name="connsiteY403" fmla="*/ 1529423 h 2735681"/>
                <a:gd name="connsiteX404" fmla="*/ 1692813 w 2845464"/>
                <a:gd name="connsiteY404" fmla="*/ 1421595 h 2735681"/>
                <a:gd name="connsiteX405" fmla="*/ 1718422 w 2845464"/>
                <a:gd name="connsiteY405" fmla="*/ 1290853 h 2735681"/>
                <a:gd name="connsiteX406" fmla="*/ 1735645 w 2845464"/>
                <a:gd name="connsiteY406" fmla="*/ 1089273 h 2735681"/>
                <a:gd name="connsiteX407" fmla="*/ 1585883 w 2845464"/>
                <a:gd name="connsiteY407" fmla="*/ 267680 h 2735681"/>
                <a:gd name="connsiteX408" fmla="*/ 1577946 w 2845464"/>
                <a:gd name="connsiteY408" fmla="*/ 232186 h 2735681"/>
                <a:gd name="connsiteX409" fmla="*/ 1530022 w 2845464"/>
                <a:gd name="connsiteY409" fmla="*/ 232186 h 2735681"/>
                <a:gd name="connsiteX410" fmla="*/ 1475359 w 2845464"/>
                <a:gd name="connsiteY410" fmla="*/ 272622 h 2735681"/>
                <a:gd name="connsiteX411" fmla="*/ 1439416 w 2845464"/>
                <a:gd name="connsiteY411" fmla="*/ 245515 h 2735681"/>
                <a:gd name="connsiteX412" fmla="*/ 1514297 w 2845464"/>
                <a:gd name="connsiteY412" fmla="*/ 163596 h 2735681"/>
                <a:gd name="connsiteX413" fmla="*/ 1484345 w 2845464"/>
                <a:gd name="connsiteY413" fmla="*/ 103691 h 2735681"/>
                <a:gd name="connsiteX414" fmla="*/ 1472963 w 2845464"/>
                <a:gd name="connsiteY414" fmla="*/ 105638 h 2735681"/>
                <a:gd name="connsiteX415" fmla="*/ 1386700 w 2845464"/>
                <a:gd name="connsiteY415" fmla="*/ 202384 h 2735681"/>
                <a:gd name="connsiteX416" fmla="*/ 1364385 w 2845464"/>
                <a:gd name="connsiteY416" fmla="*/ 217360 h 2735681"/>
                <a:gd name="connsiteX417" fmla="*/ 1345965 w 2845464"/>
                <a:gd name="connsiteY417" fmla="*/ 166741 h 2735681"/>
                <a:gd name="connsiteX418" fmla="*/ 1366931 w 2845464"/>
                <a:gd name="connsiteY418" fmla="*/ 126754 h 2735681"/>
                <a:gd name="connsiteX419" fmla="*/ 1396884 w 2845464"/>
                <a:gd name="connsiteY419" fmla="*/ 75985 h 2735681"/>
                <a:gd name="connsiteX420" fmla="*/ 1377864 w 2845464"/>
                <a:gd name="connsiteY420" fmla="*/ 64603 h 2735681"/>
                <a:gd name="connsiteX421" fmla="*/ 1340573 w 2845464"/>
                <a:gd name="connsiteY421" fmla="*/ 78231 h 2735681"/>
                <a:gd name="connsiteX422" fmla="*/ 1293099 w 2845464"/>
                <a:gd name="connsiteY422" fmla="*/ 157156 h 2735681"/>
                <a:gd name="connsiteX423" fmla="*/ 1263146 w 2845464"/>
                <a:gd name="connsiteY423" fmla="*/ 195794 h 2735681"/>
                <a:gd name="connsiteX424" fmla="*/ 1274978 w 2845464"/>
                <a:gd name="connsiteY424" fmla="*/ 75985 h 2735681"/>
                <a:gd name="connsiteX425" fmla="*/ 1287258 w 2845464"/>
                <a:gd name="connsiteY425" fmla="*/ 34351 h 2735681"/>
                <a:gd name="connsiteX426" fmla="*/ 1220764 w 2845464"/>
                <a:gd name="connsiteY426" fmla="*/ 43636 h 2735681"/>
                <a:gd name="connsiteX427" fmla="*/ 1181976 w 2845464"/>
                <a:gd name="connsiteY427" fmla="*/ 152214 h 2735681"/>
                <a:gd name="connsiteX428" fmla="*/ 1155318 w 2845464"/>
                <a:gd name="connsiteY428" fmla="*/ 198340 h 2735681"/>
                <a:gd name="connsiteX429" fmla="*/ 1148429 w 2845464"/>
                <a:gd name="connsiteY429" fmla="*/ 189205 h 2735681"/>
                <a:gd name="connsiteX430" fmla="*/ 1160709 w 2845464"/>
                <a:gd name="connsiteY430" fmla="*/ 30008 h 2735681"/>
                <a:gd name="connsiteX431" fmla="*/ 1116530 w 2845464"/>
                <a:gd name="connsiteY431" fmla="*/ 18177 h 2735681"/>
                <a:gd name="connsiteX432" fmla="*/ 1101554 w 2845464"/>
                <a:gd name="connsiteY432" fmla="*/ 35699 h 2735681"/>
                <a:gd name="connsiteX433" fmla="*/ 1125965 w 2845464"/>
                <a:gd name="connsiteY433" fmla="*/ 55917 h 2735681"/>
                <a:gd name="connsiteX434" fmla="*/ 1104399 w 2845464"/>
                <a:gd name="connsiteY434" fmla="*/ 132894 h 2735681"/>
                <a:gd name="connsiteX435" fmla="*/ 1093317 w 2845464"/>
                <a:gd name="connsiteY435" fmla="*/ 167939 h 2735681"/>
                <a:gd name="connsiteX436" fmla="*/ 1093317 w 2845464"/>
                <a:gd name="connsiteY436" fmla="*/ 203432 h 2735681"/>
                <a:gd name="connsiteX437" fmla="*/ 1078340 w 2845464"/>
                <a:gd name="connsiteY437" fmla="*/ 207326 h 2735681"/>
                <a:gd name="connsiteX438" fmla="*/ 1081186 w 2845464"/>
                <a:gd name="connsiteY438" fmla="*/ 155508 h 2735681"/>
                <a:gd name="connsiteX439" fmla="*/ 1102901 w 2845464"/>
                <a:gd name="connsiteY439" fmla="*/ 83772 h 2735681"/>
                <a:gd name="connsiteX440" fmla="*/ 1108293 w 2845464"/>
                <a:gd name="connsiteY440" fmla="*/ 62357 h 2735681"/>
                <a:gd name="connsiteX441" fmla="*/ 1102003 w 2845464"/>
                <a:gd name="connsiteY441" fmla="*/ 55168 h 2735681"/>
                <a:gd name="connsiteX442" fmla="*/ 1050784 w 2845464"/>
                <a:gd name="connsiteY442" fmla="*/ 63854 h 2735681"/>
                <a:gd name="connsiteX443" fmla="*/ 1033262 w 2845464"/>
                <a:gd name="connsiteY443" fmla="*/ 137387 h 2735681"/>
                <a:gd name="connsiteX444" fmla="*/ 1020233 w 2845464"/>
                <a:gd name="connsiteY444" fmla="*/ 170934 h 2735681"/>
                <a:gd name="connsiteX445" fmla="*/ 995223 w 2845464"/>
                <a:gd name="connsiteY445" fmla="*/ 215114 h 2735681"/>
                <a:gd name="connsiteX446" fmla="*/ 976652 w 2845464"/>
                <a:gd name="connsiteY446" fmla="*/ 122411 h 2735681"/>
                <a:gd name="connsiteX447" fmla="*/ 980546 w 2845464"/>
                <a:gd name="connsiteY447" fmla="*/ 77482 h 2735681"/>
                <a:gd name="connsiteX448" fmla="*/ 959280 w 2845464"/>
                <a:gd name="connsiteY448" fmla="*/ 65951 h 2735681"/>
                <a:gd name="connsiteX449" fmla="*/ 930525 w 2845464"/>
                <a:gd name="connsiteY449" fmla="*/ 165393 h 2735681"/>
                <a:gd name="connsiteX450" fmla="*/ 935917 w 2845464"/>
                <a:gd name="connsiteY450" fmla="*/ 214664 h 2735681"/>
                <a:gd name="connsiteX451" fmla="*/ 954338 w 2845464"/>
                <a:gd name="connsiteY451" fmla="*/ 244617 h 2735681"/>
                <a:gd name="connsiteX452" fmla="*/ 946400 w 2845464"/>
                <a:gd name="connsiteY452" fmla="*/ 258095 h 2735681"/>
                <a:gd name="connsiteX453" fmla="*/ 923936 w 2845464"/>
                <a:gd name="connsiteY453" fmla="*/ 231288 h 2735681"/>
                <a:gd name="connsiteX454" fmla="*/ 888592 w 2845464"/>
                <a:gd name="connsiteY454" fmla="*/ 173929 h 2735681"/>
                <a:gd name="connsiteX455" fmla="*/ 866727 w 2845464"/>
                <a:gd name="connsiteY455" fmla="*/ 106387 h 2735681"/>
                <a:gd name="connsiteX456" fmla="*/ 822547 w 2845464"/>
                <a:gd name="connsiteY456" fmla="*/ 110131 h 2735681"/>
                <a:gd name="connsiteX457" fmla="*/ 818953 w 2845464"/>
                <a:gd name="connsiteY457" fmla="*/ 114324 h 2735681"/>
                <a:gd name="connsiteX458" fmla="*/ 889341 w 2845464"/>
                <a:gd name="connsiteY458" fmla="*/ 290594 h 2735681"/>
                <a:gd name="connsiteX459" fmla="*/ 875114 w 2845464"/>
                <a:gd name="connsiteY459" fmla="*/ 294338 h 2735681"/>
                <a:gd name="connsiteX460" fmla="*/ 828538 w 2845464"/>
                <a:gd name="connsiteY460" fmla="*/ 245515 h 2735681"/>
                <a:gd name="connsiteX461" fmla="*/ 746019 w 2845464"/>
                <a:gd name="connsiteY461" fmla="*/ 204630 h 2735681"/>
                <a:gd name="connsiteX462" fmla="*/ 728048 w 2845464"/>
                <a:gd name="connsiteY462" fmla="*/ 235481 h 2735681"/>
                <a:gd name="connsiteX463" fmla="*/ 733439 w 2845464"/>
                <a:gd name="connsiteY463" fmla="*/ 249559 h 2735681"/>
                <a:gd name="connsiteX464" fmla="*/ 770280 w 2845464"/>
                <a:gd name="connsiteY464" fmla="*/ 266182 h 2735681"/>
                <a:gd name="connsiteX465" fmla="*/ 811914 w 2845464"/>
                <a:gd name="connsiteY465" fmla="*/ 282956 h 2735681"/>
                <a:gd name="connsiteX466" fmla="*/ 832282 w 2845464"/>
                <a:gd name="connsiteY466" fmla="*/ 348851 h 2735681"/>
                <a:gd name="connsiteX467" fmla="*/ 706632 w 2845464"/>
                <a:gd name="connsiteY467" fmla="*/ 313208 h 2735681"/>
                <a:gd name="connsiteX468" fmla="*/ 699743 w 2845464"/>
                <a:gd name="connsiteY468" fmla="*/ 361281 h 2735681"/>
                <a:gd name="connsiteX469" fmla="*/ 776421 w 2845464"/>
                <a:gd name="connsiteY469" fmla="*/ 376257 h 2735681"/>
                <a:gd name="connsiteX470" fmla="*/ 812064 w 2845464"/>
                <a:gd name="connsiteY470" fmla="*/ 398572 h 2735681"/>
                <a:gd name="connsiteX471" fmla="*/ 804426 w 2845464"/>
                <a:gd name="connsiteY471" fmla="*/ 417442 h 2735681"/>
                <a:gd name="connsiteX472" fmla="*/ 718912 w 2845464"/>
                <a:gd name="connsiteY472" fmla="*/ 443500 h 2735681"/>
                <a:gd name="connsiteX473" fmla="*/ 718912 w 2845464"/>
                <a:gd name="connsiteY473" fmla="*/ 455931 h 2735681"/>
                <a:gd name="connsiteX474" fmla="*/ 797537 w 2845464"/>
                <a:gd name="connsiteY474" fmla="*/ 463568 h 2735681"/>
                <a:gd name="connsiteX475" fmla="*/ 880655 w 2845464"/>
                <a:gd name="connsiteY475" fmla="*/ 444549 h 2735681"/>
                <a:gd name="connsiteX476" fmla="*/ 905366 w 2845464"/>
                <a:gd name="connsiteY476" fmla="*/ 414596 h 2735681"/>
                <a:gd name="connsiteX477" fmla="*/ 931125 w 2845464"/>
                <a:gd name="connsiteY477" fmla="*/ 406359 h 2735681"/>
                <a:gd name="connsiteX478" fmla="*/ 986686 w 2845464"/>
                <a:gd name="connsiteY478" fmla="*/ 375059 h 2735681"/>
                <a:gd name="connsiteX479" fmla="*/ 1020083 w 2845464"/>
                <a:gd name="connsiteY479" fmla="*/ 352295 h 2735681"/>
                <a:gd name="connsiteX480" fmla="*/ 1066359 w 2845464"/>
                <a:gd name="connsiteY480" fmla="*/ 343310 h 2735681"/>
                <a:gd name="connsiteX481" fmla="*/ 1089423 w 2845464"/>
                <a:gd name="connsiteY481" fmla="*/ 323691 h 2735681"/>
                <a:gd name="connsiteX482" fmla="*/ 1113834 w 2845464"/>
                <a:gd name="connsiteY482" fmla="*/ 316353 h 2735681"/>
                <a:gd name="connsiteX483" fmla="*/ 1180777 w 2845464"/>
                <a:gd name="connsiteY483" fmla="*/ 312009 h 2735681"/>
                <a:gd name="connsiteX484" fmla="*/ 1237537 w 2845464"/>
                <a:gd name="connsiteY484" fmla="*/ 328334 h 2735681"/>
                <a:gd name="connsiteX485" fmla="*/ 1299988 w 2845464"/>
                <a:gd name="connsiteY485" fmla="*/ 344658 h 2735681"/>
                <a:gd name="connsiteX486" fmla="*/ 1339375 w 2845464"/>
                <a:gd name="connsiteY486" fmla="*/ 375958 h 2735681"/>
                <a:gd name="connsiteX487" fmla="*/ 1336680 w 2845464"/>
                <a:gd name="connsiteY487" fmla="*/ 410103 h 2735681"/>
                <a:gd name="connsiteX488" fmla="*/ 1348361 w 2845464"/>
                <a:gd name="connsiteY488" fmla="*/ 502956 h 2735681"/>
                <a:gd name="connsiteX489" fmla="*/ 1361091 w 2845464"/>
                <a:gd name="connsiteY489" fmla="*/ 527666 h 2735681"/>
                <a:gd name="connsiteX490" fmla="*/ 1391043 w 2845464"/>
                <a:gd name="connsiteY490" fmla="*/ 602547 h 2735681"/>
                <a:gd name="connsiteX491" fmla="*/ 1445556 w 2845464"/>
                <a:gd name="connsiteY491" fmla="*/ 642684 h 2735681"/>
                <a:gd name="connsiteX492" fmla="*/ 1447803 w 2845464"/>
                <a:gd name="connsiteY492" fmla="*/ 595359 h 2735681"/>
                <a:gd name="connsiteX493" fmla="*/ 1484944 w 2845464"/>
                <a:gd name="connsiteY493" fmla="*/ 528116 h 2735681"/>
                <a:gd name="connsiteX494" fmla="*/ 1509205 w 2845464"/>
                <a:gd name="connsiteY494" fmla="*/ 509396 h 2735681"/>
                <a:gd name="connsiteX495" fmla="*/ 1506509 w 2845464"/>
                <a:gd name="connsiteY495" fmla="*/ 423582 h 2735681"/>
                <a:gd name="connsiteX496" fmla="*/ 1506509 w 2845464"/>
                <a:gd name="connsiteY496" fmla="*/ 360532 h 2735681"/>
                <a:gd name="connsiteX497" fmla="*/ 1578096 w 2845464"/>
                <a:gd name="connsiteY497" fmla="*/ 285651 h 2735681"/>
                <a:gd name="connsiteX498" fmla="*/ 1585883 w 2845464"/>
                <a:gd name="connsiteY498" fmla="*/ 267680 h 2735681"/>
                <a:gd name="connsiteX499" fmla="*/ 1572554 w 2845464"/>
                <a:gd name="connsiteY499" fmla="*/ 752908 h 2735681"/>
                <a:gd name="connsiteX500" fmla="*/ 1557578 w 2845464"/>
                <a:gd name="connsiteY500" fmla="*/ 635495 h 2735681"/>
                <a:gd name="connsiteX501" fmla="*/ 1522534 w 2845464"/>
                <a:gd name="connsiteY501" fmla="*/ 636394 h 2735681"/>
                <a:gd name="connsiteX502" fmla="*/ 1527027 w 2845464"/>
                <a:gd name="connsiteY502" fmla="*/ 681322 h 2735681"/>
                <a:gd name="connsiteX503" fmla="*/ 1546646 w 2845464"/>
                <a:gd name="connsiteY503" fmla="*/ 717115 h 2735681"/>
                <a:gd name="connsiteX504" fmla="*/ 1549940 w 2845464"/>
                <a:gd name="connsiteY504" fmla="*/ 759198 h 2735681"/>
                <a:gd name="connsiteX505" fmla="*/ 1572554 w 2845464"/>
                <a:gd name="connsiteY505" fmla="*/ 752908 h 2735681"/>
                <a:gd name="connsiteX506" fmla="*/ 1571356 w 2845464"/>
                <a:gd name="connsiteY506" fmla="*/ 777170 h 2735681"/>
                <a:gd name="connsiteX507" fmla="*/ 1571356 w 2845464"/>
                <a:gd name="connsiteY507" fmla="*/ 771029 h 2735681"/>
                <a:gd name="connsiteX508" fmla="*/ 1555482 w 2845464"/>
                <a:gd name="connsiteY508" fmla="*/ 771928 h 2735681"/>
                <a:gd name="connsiteX509" fmla="*/ 1546196 w 2845464"/>
                <a:gd name="connsiteY509" fmla="*/ 770730 h 2735681"/>
                <a:gd name="connsiteX510" fmla="*/ 1544399 w 2845464"/>
                <a:gd name="connsiteY510" fmla="*/ 782112 h 2735681"/>
                <a:gd name="connsiteX511" fmla="*/ 1544399 w 2845464"/>
                <a:gd name="connsiteY511" fmla="*/ 791097 h 2735681"/>
                <a:gd name="connsiteX512" fmla="*/ 1553834 w 2845464"/>
                <a:gd name="connsiteY512" fmla="*/ 794242 h 2735681"/>
                <a:gd name="connsiteX513" fmla="*/ 1571656 w 2845464"/>
                <a:gd name="connsiteY513" fmla="*/ 777170 h 2735681"/>
                <a:gd name="connsiteX514" fmla="*/ 680274 w 2845464"/>
                <a:gd name="connsiteY514" fmla="*/ 1988892 h 2735681"/>
                <a:gd name="connsiteX515" fmla="*/ 671438 w 2845464"/>
                <a:gd name="connsiteY515" fmla="*/ 1959988 h 2735681"/>
                <a:gd name="connsiteX516" fmla="*/ 652717 w 2845464"/>
                <a:gd name="connsiteY516" fmla="*/ 1889900 h 2735681"/>
                <a:gd name="connsiteX517" fmla="*/ 622765 w 2845464"/>
                <a:gd name="connsiteY517" fmla="*/ 1805284 h 2735681"/>
                <a:gd name="connsiteX518" fmla="*/ 573344 w 2845464"/>
                <a:gd name="connsiteY518" fmla="*/ 1691915 h 2735681"/>
                <a:gd name="connsiteX519" fmla="*/ 517932 w 2845464"/>
                <a:gd name="connsiteY519" fmla="*/ 1696408 h 2735681"/>
                <a:gd name="connsiteX520" fmla="*/ 443051 w 2845464"/>
                <a:gd name="connsiteY520" fmla="*/ 1750921 h 2735681"/>
                <a:gd name="connsiteX521" fmla="*/ 491274 w 2845464"/>
                <a:gd name="connsiteY521" fmla="*/ 1923746 h 2735681"/>
                <a:gd name="connsiteX522" fmla="*/ 482986 w 2845464"/>
                <a:gd name="connsiteY522" fmla="*/ 1931324 h 2735681"/>
                <a:gd name="connsiteX523" fmla="*/ 476298 w 2845464"/>
                <a:gd name="connsiteY523" fmla="*/ 1927041 h 2735681"/>
                <a:gd name="connsiteX524" fmla="*/ 422833 w 2845464"/>
                <a:gd name="connsiteY524" fmla="*/ 1752568 h 2735681"/>
                <a:gd name="connsiteX525" fmla="*/ 351397 w 2845464"/>
                <a:gd name="connsiteY525" fmla="*/ 1499621 h 2735681"/>
                <a:gd name="connsiteX526" fmla="*/ 332377 w 2845464"/>
                <a:gd name="connsiteY526" fmla="*/ 1364835 h 2735681"/>
                <a:gd name="connsiteX527" fmla="*/ 342860 w 2845464"/>
                <a:gd name="connsiteY527" fmla="*/ 1245025 h 2735681"/>
                <a:gd name="connsiteX528" fmla="*/ 385542 w 2845464"/>
                <a:gd name="connsiteY528" fmla="*/ 1168497 h 2735681"/>
                <a:gd name="connsiteX529" fmla="*/ 454732 w 2845464"/>
                <a:gd name="connsiteY529" fmla="*/ 1036857 h 2735681"/>
                <a:gd name="connsiteX530" fmla="*/ 439756 w 2845464"/>
                <a:gd name="connsiteY530" fmla="*/ 942057 h 2735681"/>
                <a:gd name="connsiteX531" fmla="*/ 398272 w 2845464"/>
                <a:gd name="connsiteY531" fmla="*/ 857442 h 2735681"/>
                <a:gd name="connsiteX532" fmla="*/ 400519 w 2845464"/>
                <a:gd name="connsiteY532" fmla="*/ 996870 h 2735681"/>
                <a:gd name="connsiteX533" fmla="*/ 269627 w 2845464"/>
                <a:gd name="connsiteY533" fmla="*/ 1156966 h 2735681"/>
                <a:gd name="connsiteX534" fmla="*/ 276516 w 2845464"/>
                <a:gd name="connsiteY534" fmla="*/ 1195904 h 2735681"/>
                <a:gd name="connsiteX535" fmla="*/ 250757 w 2845464"/>
                <a:gd name="connsiteY535" fmla="*/ 1171043 h 2735681"/>
                <a:gd name="connsiteX536" fmla="*/ 228742 w 2845464"/>
                <a:gd name="connsiteY536" fmla="*/ 1182126 h 2735681"/>
                <a:gd name="connsiteX537" fmla="*/ 227843 w 2845464"/>
                <a:gd name="connsiteY537" fmla="*/ 1189464 h 2735681"/>
                <a:gd name="connsiteX538" fmla="*/ 246563 w 2845464"/>
                <a:gd name="connsiteY538" fmla="*/ 1218218 h 2735681"/>
                <a:gd name="connsiteX539" fmla="*/ 250457 w 2845464"/>
                <a:gd name="connsiteY539" fmla="*/ 1269137 h 2735681"/>
                <a:gd name="connsiteX540" fmla="*/ 233534 w 2845464"/>
                <a:gd name="connsiteY540" fmla="*/ 1269137 h 2735681"/>
                <a:gd name="connsiteX541" fmla="*/ 218558 w 2845464"/>
                <a:gd name="connsiteY541" fmla="*/ 1209232 h 2735681"/>
                <a:gd name="connsiteX542" fmla="*/ 207625 w 2845464"/>
                <a:gd name="connsiteY542" fmla="*/ 1201145 h 2735681"/>
                <a:gd name="connsiteX543" fmla="*/ 164793 w 2845464"/>
                <a:gd name="connsiteY543" fmla="*/ 1224808 h 2735681"/>
                <a:gd name="connsiteX544" fmla="*/ 132894 w 2845464"/>
                <a:gd name="connsiteY544" fmla="*/ 1217919 h 2735681"/>
                <a:gd name="connsiteX545" fmla="*/ 113874 w 2845464"/>
                <a:gd name="connsiteY545" fmla="*/ 1251615 h 2735681"/>
                <a:gd name="connsiteX546" fmla="*/ 147122 w 2845464"/>
                <a:gd name="connsiteY546" fmla="*/ 1304781 h 2735681"/>
                <a:gd name="connsiteX547" fmla="*/ 155358 w 2845464"/>
                <a:gd name="connsiteY547" fmla="*/ 1454542 h 2735681"/>
                <a:gd name="connsiteX548" fmla="*/ 228742 w 2845464"/>
                <a:gd name="connsiteY548" fmla="*/ 2120833 h 2735681"/>
                <a:gd name="connsiteX549" fmla="*/ 270825 w 2845464"/>
                <a:gd name="connsiteY549" fmla="*/ 2182235 h 2735681"/>
                <a:gd name="connsiteX550" fmla="*/ 338068 w 2845464"/>
                <a:gd name="connsiteY550" fmla="*/ 2197211 h 2735681"/>
                <a:gd name="connsiteX551" fmla="*/ 555222 w 2845464"/>
                <a:gd name="connsiteY551" fmla="*/ 2088933 h 2735681"/>
                <a:gd name="connsiteX552" fmla="*/ 680274 w 2845464"/>
                <a:gd name="connsiteY552" fmla="*/ 1988892 h 2735681"/>
                <a:gd name="connsiteX553" fmla="*/ 510743 w 2845464"/>
                <a:gd name="connsiteY553" fmla="*/ 785257 h 2735681"/>
                <a:gd name="connsiteX554" fmla="*/ 395876 w 2845464"/>
                <a:gd name="connsiteY554" fmla="*/ 689110 h 2735681"/>
                <a:gd name="connsiteX555" fmla="*/ 324140 w 2845464"/>
                <a:gd name="connsiteY555" fmla="*/ 746319 h 2735681"/>
                <a:gd name="connsiteX556" fmla="*/ 281308 w 2845464"/>
                <a:gd name="connsiteY556" fmla="*/ 802929 h 2735681"/>
                <a:gd name="connsiteX557" fmla="*/ 285501 w 2845464"/>
                <a:gd name="connsiteY557" fmla="*/ 806074 h 2735681"/>
                <a:gd name="connsiteX558" fmla="*/ 412649 w 2845464"/>
                <a:gd name="connsiteY558" fmla="*/ 716217 h 2735681"/>
                <a:gd name="connsiteX559" fmla="*/ 536652 w 2845464"/>
                <a:gd name="connsiteY559" fmla="*/ 857742 h 2735681"/>
                <a:gd name="connsiteX560" fmla="*/ 533207 w 2845464"/>
                <a:gd name="connsiteY560" fmla="*/ 887694 h 2735681"/>
                <a:gd name="connsiteX561" fmla="*/ 464317 w 2845464"/>
                <a:gd name="connsiteY561" fmla="*/ 944753 h 2735681"/>
                <a:gd name="connsiteX562" fmla="*/ 463418 w 2845464"/>
                <a:gd name="connsiteY562" fmla="*/ 963623 h 2735681"/>
                <a:gd name="connsiteX563" fmla="*/ 468211 w 2845464"/>
                <a:gd name="connsiteY563" fmla="*/ 969014 h 2735681"/>
                <a:gd name="connsiteX564" fmla="*/ 510743 w 2845464"/>
                <a:gd name="connsiteY564" fmla="*/ 785257 h 2735681"/>
                <a:gd name="connsiteX565" fmla="*/ 486781 w 2845464"/>
                <a:gd name="connsiteY565" fmla="*/ 913004 h 2735681"/>
                <a:gd name="connsiteX566" fmla="*/ 522874 w 2845464"/>
                <a:gd name="connsiteY566" fmla="*/ 881104 h 2735681"/>
                <a:gd name="connsiteX567" fmla="*/ 525570 w 2845464"/>
                <a:gd name="connsiteY567" fmla="*/ 863432 h 2735681"/>
                <a:gd name="connsiteX568" fmla="*/ 405760 w 2845464"/>
                <a:gd name="connsiteY568" fmla="*/ 726999 h 2735681"/>
                <a:gd name="connsiteX569" fmla="*/ 394678 w 2845464"/>
                <a:gd name="connsiteY569" fmla="*/ 729695 h 2735681"/>
                <a:gd name="connsiteX570" fmla="*/ 292540 w 2845464"/>
                <a:gd name="connsiteY570" fmla="*/ 815958 h 2735681"/>
                <a:gd name="connsiteX571" fmla="*/ 287448 w 2845464"/>
                <a:gd name="connsiteY571" fmla="*/ 825692 h 2735681"/>
                <a:gd name="connsiteX572" fmla="*/ 271424 w 2845464"/>
                <a:gd name="connsiteY572" fmla="*/ 910607 h 2735681"/>
                <a:gd name="connsiteX573" fmla="*/ 260791 w 2845464"/>
                <a:gd name="connsiteY573" fmla="*/ 942057 h 2735681"/>
                <a:gd name="connsiteX574" fmla="*/ 227544 w 2845464"/>
                <a:gd name="connsiteY574" fmla="*/ 968565 h 2735681"/>
                <a:gd name="connsiteX575" fmla="*/ 179470 w 2845464"/>
                <a:gd name="connsiteY575" fmla="*/ 1006455 h 2735681"/>
                <a:gd name="connsiteX576" fmla="*/ 126155 w 2845464"/>
                <a:gd name="connsiteY576" fmla="*/ 984440 h 2735681"/>
                <a:gd name="connsiteX577" fmla="*/ 153262 w 2845464"/>
                <a:gd name="connsiteY577" fmla="*/ 1047190 h 2735681"/>
                <a:gd name="connsiteX578" fmla="*/ 110430 w 2845464"/>
                <a:gd name="connsiteY578" fmla="*/ 1067558 h 2735681"/>
                <a:gd name="connsiteX579" fmla="*/ 80478 w 2845464"/>
                <a:gd name="connsiteY579" fmla="*/ 1057823 h 2735681"/>
                <a:gd name="connsiteX580" fmla="*/ 81676 w 2845464"/>
                <a:gd name="connsiteY580" fmla="*/ 1071002 h 2735681"/>
                <a:gd name="connsiteX581" fmla="*/ 191301 w 2845464"/>
                <a:gd name="connsiteY581" fmla="*/ 1150077 h 2735681"/>
                <a:gd name="connsiteX582" fmla="*/ 382996 w 2845464"/>
                <a:gd name="connsiteY582" fmla="*/ 990131 h 2735681"/>
                <a:gd name="connsiteX583" fmla="*/ 382996 w 2845464"/>
                <a:gd name="connsiteY583" fmla="*/ 851152 h 2735681"/>
                <a:gd name="connsiteX584" fmla="*/ 412949 w 2845464"/>
                <a:gd name="connsiteY584" fmla="*/ 834528 h 2735681"/>
                <a:gd name="connsiteX585" fmla="*/ 431519 w 2845464"/>
                <a:gd name="connsiteY585" fmla="*/ 852350 h 2735681"/>
                <a:gd name="connsiteX586" fmla="*/ 455182 w 2845464"/>
                <a:gd name="connsiteY586" fmla="*/ 931574 h 2735681"/>
                <a:gd name="connsiteX587" fmla="*/ 486781 w 2845464"/>
                <a:gd name="connsiteY587" fmla="*/ 913004 h 2735681"/>
                <a:gd name="connsiteX588" fmla="*/ 266482 w 2845464"/>
                <a:gd name="connsiteY588" fmla="*/ 894134 h 2735681"/>
                <a:gd name="connsiteX589" fmla="*/ 279511 w 2845464"/>
                <a:gd name="connsiteY589" fmla="*/ 869722 h 2735681"/>
                <a:gd name="connsiteX590" fmla="*/ 249559 w 2845464"/>
                <a:gd name="connsiteY590" fmla="*/ 769382 h 2735681"/>
                <a:gd name="connsiteX591" fmla="*/ 229491 w 2845464"/>
                <a:gd name="connsiteY591" fmla="*/ 762793 h 2735681"/>
                <a:gd name="connsiteX592" fmla="*/ 198490 w 2845464"/>
                <a:gd name="connsiteY592" fmla="*/ 796639 h 2735681"/>
                <a:gd name="connsiteX593" fmla="*/ 222002 w 2845464"/>
                <a:gd name="connsiteY593" fmla="*/ 858490 h 2735681"/>
                <a:gd name="connsiteX594" fmla="*/ 266482 w 2845464"/>
                <a:gd name="connsiteY594" fmla="*/ 894134 h 2735681"/>
                <a:gd name="connsiteX595" fmla="*/ 263337 w 2845464"/>
                <a:gd name="connsiteY595" fmla="*/ 1121472 h 2735681"/>
                <a:gd name="connsiteX596" fmla="*/ 278313 w 2845464"/>
                <a:gd name="connsiteY596" fmla="*/ 1096612 h 2735681"/>
                <a:gd name="connsiteX597" fmla="*/ 196992 w 2845464"/>
                <a:gd name="connsiteY597" fmla="*/ 1162207 h 2735681"/>
                <a:gd name="connsiteX598" fmla="*/ 138286 w 2845464"/>
                <a:gd name="connsiteY598" fmla="*/ 1167898 h 2735681"/>
                <a:gd name="connsiteX599" fmla="*/ 34351 w 2845464"/>
                <a:gd name="connsiteY599" fmla="*/ 1023378 h 2735681"/>
                <a:gd name="connsiteX600" fmla="*/ 30442 w 2845464"/>
                <a:gd name="connsiteY600" fmla="*/ 1021746 h 2735681"/>
                <a:gd name="connsiteX601" fmla="*/ 30158 w 2845464"/>
                <a:gd name="connsiteY601" fmla="*/ 1021880 h 2735681"/>
                <a:gd name="connsiteX602" fmla="*/ 18177 w 2845464"/>
                <a:gd name="connsiteY602" fmla="*/ 1031465 h 2735681"/>
                <a:gd name="connsiteX603" fmla="*/ 21172 w 2845464"/>
                <a:gd name="connsiteY603" fmla="*/ 1050485 h 2735681"/>
                <a:gd name="connsiteX604" fmla="*/ 136039 w 2845464"/>
                <a:gd name="connsiteY604" fmla="*/ 1196353 h 2735681"/>
                <a:gd name="connsiteX605" fmla="*/ 155059 w 2845464"/>
                <a:gd name="connsiteY605" fmla="*/ 1206537 h 2735681"/>
                <a:gd name="connsiteX606" fmla="*/ 192200 w 2845464"/>
                <a:gd name="connsiteY606" fmla="*/ 1189763 h 2735681"/>
                <a:gd name="connsiteX607" fmla="*/ 263337 w 2845464"/>
                <a:gd name="connsiteY607" fmla="*/ 1121472 h 2735681"/>
                <a:gd name="connsiteX608" fmla="*/ 239674 w 2845464"/>
                <a:gd name="connsiteY608" fmla="*/ 939961 h 2735681"/>
                <a:gd name="connsiteX609" fmla="*/ 216761 w 2845464"/>
                <a:gd name="connsiteY609" fmla="*/ 883800 h 2735681"/>
                <a:gd name="connsiteX610" fmla="*/ 125406 w 2845464"/>
                <a:gd name="connsiteY610" fmla="*/ 820900 h 2735681"/>
                <a:gd name="connsiteX611" fmla="*/ 129899 w 2845464"/>
                <a:gd name="connsiteY611" fmla="*/ 875114 h 2735681"/>
                <a:gd name="connsiteX612" fmla="*/ 210171 w 2845464"/>
                <a:gd name="connsiteY612" fmla="*/ 943405 h 2735681"/>
                <a:gd name="connsiteX613" fmla="*/ 226645 w 2845464"/>
                <a:gd name="connsiteY613" fmla="*/ 948497 h 2735681"/>
                <a:gd name="connsiteX614" fmla="*/ 239674 w 2845464"/>
                <a:gd name="connsiteY614" fmla="*/ 939961 h 2735681"/>
                <a:gd name="connsiteX615" fmla="*/ 203432 w 2845464"/>
                <a:gd name="connsiteY615" fmla="*/ 980696 h 2735681"/>
                <a:gd name="connsiteX616" fmla="*/ 206577 w 2845464"/>
                <a:gd name="connsiteY616" fmla="*/ 964072 h 2735681"/>
                <a:gd name="connsiteX617" fmla="*/ 119266 w 2845464"/>
                <a:gd name="connsiteY617" fmla="*/ 894433 h 2735681"/>
                <a:gd name="connsiteX618" fmla="*/ 93956 w 2845464"/>
                <a:gd name="connsiteY618" fmla="*/ 885447 h 2735681"/>
                <a:gd name="connsiteX619" fmla="*/ 66849 w 2845464"/>
                <a:gd name="connsiteY619" fmla="*/ 910158 h 2735681"/>
                <a:gd name="connsiteX620" fmla="*/ 95753 w 2845464"/>
                <a:gd name="connsiteY620" fmla="*/ 956135 h 2735681"/>
                <a:gd name="connsiteX621" fmla="*/ 98299 w 2845464"/>
                <a:gd name="connsiteY621" fmla="*/ 954637 h 2735681"/>
                <a:gd name="connsiteX622" fmla="*/ 184262 w 2845464"/>
                <a:gd name="connsiteY622" fmla="*/ 988633 h 2735681"/>
                <a:gd name="connsiteX623" fmla="*/ 203432 w 2845464"/>
                <a:gd name="connsiteY623" fmla="*/ 980696 h 2735681"/>
                <a:gd name="connsiteX624" fmla="*/ 134841 w 2845464"/>
                <a:gd name="connsiteY624" fmla="*/ 1045543 h 2735681"/>
                <a:gd name="connsiteX625" fmla="*/ 136938 w 2845464"/>
                <a:gd name="connsiteY625" fmla="*/ 1024426 h 2735681"/>
                <a:gd name="connsiteX626" fmla="*/ 57863 w 2845464"/>
                <a:gd name="connsiteY626" fmla="*/ 954338 h 2735681"/>
                <a:gd name="connsiteX627" fmla="*/ 20124 w 2845464"/>
                <a:gd name="connsiteY627" fmla="*/ 980546 h 2735681"/>
                <a:gd name="connsiteX628" fmla="*/ 27911 w 2845464"/>
                <a:gd name="connsiteY628" fmla="*/ 1002411 h 2735681"/>
                <a:gd name="connsiteX629" fmla="*/ 119266 w 2845464"/>
                <a:gd name="connsiteY629" fmla="*/ 1049736 h 2735681"/>
                <a:gd name="connsiteX630" fmla="*/ 134841 w 2845464"/>
                <a:gd name="connsiteY630" fmla="*/ 1045543 h 2735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</a:cxnLst>
              <a:rect l="l" t="t" r="r" b="b"/>
              <a:pathLst>
                <a:path w="2845464" h="2735681">
                  <a:moveTo>
                    <a:pt x="2700411" y="1166101"/>
                  </a:moveTo>
                  <a:cubicBezTo>
                    <a:pt x="2670458" y="1213276"/>
                    <a:pt x="2660873" y="1176135"/>
                    <a:pt x="2669709" y="1276026"/>
                  </a:cubicBezTo>
                  <a:cubicBezTo>
                    <a:pt x="2666864" y="1276026"/>
                    <a:pt x="2668212" y="1272582"/>
                    <a:pt x="2667912" y="1299389"/>
                  </a:cubicBezTo>
                  <a:cubicBezTo>
                    <a:pt x="2667912" y="1310022"/>
                    <a:pt x="2686483" y="1317960"/>
                    <a:pt x="2696816" y="1300737"/>
                  </a:cubicBezTo>
                  <a:cubicBezTo>
                    <a:pt x="2724672" y="1254461"/>
                    <a:pt x="2700860" y="1236789"/>
                    <a:pt x="2717933" y="1218667"/>
                  </a:cubicBezTo>
                  <a:cubicBezTo>
                    <a:pt x="2727517" y="1208783"/>
                    <a:pt x="2739648" y="1193358"/>
                    <a:pt x="2741895" y="1191710"/>
                  </a:cubicBezTo>
                  <a:cubicBezTo>
                    <a:pt x="2749083" y="1186618"/>
                    <a:pt x="2757919" y="1193358"/>
                    <a:pt x="2750731" y="1206687"/>
                  </a:cubicBezTo>
                  <a:cubicBezTo>
                    <a:pt x="2745938" y="1215672"/>
                    <a:pt x="2737551" y="1218967"/>
                    <a:pt x="2745189" y="1220315"/>
                  </a:cubicBezTo>
                  <a:cubicBezTo>
                    <a:pt x="2752827" y="1221663"/>
                    <a:pt x="2748933" y="1233344"/>
                    <a:pt x="2743093" y="1233045"/>
                  </a:cubicBezTo>
                  <a:cubicBezTo>
                    <a:pt x="2729764" y="1231996"/>
                    <a:pt x="2728117" y="1229001"/>
                    <a:pt x="2728117" y="1235141"/>
                  </a:cubicBezTo>
                  <a:cubicBezTo>
                    <a:pt x="2728117" y="1265094"/>
                    <a:pt x="2728117" y="1272881"/>
                    <a:pt x="2722126" y="1289804"/>
                  </a:cubicBezTo>
                  <a:cubicBezTo>
                    <a:pt x="2701010" y="1344018"/>
                    <a:pt x="2682439" y="1320655"/>
                    <a:pt x="2676449" y="1330839"/>
                  </a:cubicBezTo>
                  <a:cubicBezTo>
                    <a:pt x="2661473" y="1357347"/>
                    <a:pt x="2652187" y="1385652"/>
                    <a:pt x="2663270" y="1413208"/>
                  </a:cubicBezTo>
                  <a:cubicBezTo>
                    <a:pt x="2672106" y="1435373"/>
                    <a:pt x="2652936" y="1433576"/>
                    <a:pt x="2647395" y="1416353"/>
                  </a:cubicBezTo>
                  <a:cubicBezTo>
                    <a:pt x="2632419" y="1368879"/>
                    <a:pt x="2659825" y="1328742"/>
                    <a:pt x="2662371" y="1321404"/>
                  </a:cubicBezTo>
                  <a:cubicBezTo>
                    <a:pt x="2646646" y="1320056"/>
                    <a:pt x="2640506" y="1325448"/>
                    <a:pt x="2630621" y="1321404"/>
                  </a:cubicBezTo>
                  <a:cubicBezTo>
                    <a:pt x="2625979" y="1319607"/>
                    <a:pt x="2632419" y="1341023"/>
                    <a:pt x="2639008" y="1364835"/>
                  </a:cubicBezTo>
                  <a:cubicBezTo>
                    <a:pt x="2639877" y="1368467"/>
                    <a:pt x="2638874" y="1372293"/>
                    <a:pt x="2636313" y="1375019"/>
                  </a:cubicBezTo>
                  <a:cubicBezTo>
                    <a:pt x="2634965" y="1376217"/>
                    <a:pt x="2630921" y="1375019"/>
                    <a:pt x="2628225" y="1375019"/>
                  </a:cubicBezTo>
                  <a:cubicBezTo>
                    <a:pt x="2617293" y="1372772"/>
                    <a:pt x="2618641" y="1324549"/>
                    <a:pt x="2597524" y="1296094"/>
                  </a:cubicBezTo>
                  <a:cubicBezTo>
                    <a:pt x="2588538" y="1284113"/>
                    <a:pt x="2553494" y="1307776"/>
                    <a:pt x="2552596" y="1254311"/>
                  </a:cubicBezTo>
                  <a:cubicBezTo>
                    <a:pt x="2550349" y="1164454"/>
                    <a:pt x="2546755" y="1236339"/>
                    <a:pt x="2501078" y="1212827"/>
                  </a:cubicBezTo>
                  <a:cubicBezTo>
                    <a:pt x="2490744" y="1207435"/>
                    <a:pt x="2483256" y="1165203"/>
                    <a:pt x="2483705" y="1152922"/>
                  </a:cubicBezTo>
                  <a:cubicBezTo>
                    <a:pt x="2484454" y="1126714"/>
                    <a:pt x="2468729" y="1093017"/>
                    <a:pt x="2470676" y="1078041"/>
                  </a:cubicBezTo>
                  <a:cubicBezTo>
                    <a:pt x="2466333" y="1066581"/>
                    <a:pt x="2459773" y="1056097"/>
                    <a:pt x="2451357" y="1047190"/>
                  </a:cubicBezTo>
                  <a:cubicBezTo>
                    <a:pt x="2430240" y="1027721"/>
                    <a:pt x="2408675" y="1030417"/>
                    <a:pt x="2415414" y="1050635"/>
                  </a:cubicBezTo>
                  <a:cubicBezTo>
                    <a:pt x="2422932" y="1068093"/>
                    <a:pt x="2428698" y="1086253"/>
                    <a:pt x="2432636" y="1104849"/>
                  </a:cubicBezTo>
                  <a:cubicBezTo>
                    <a:pt x="2451507" y="1192459"/>
                    <a:pt x="2446864" y="1143038"/>
                    <a:pt x="2477565" y="1252813"/>
                  </a:cubicBezTo>
                  <a:cubicBezTo>
                    <a:pt x="2487300" y="1287708"/>
                    <a:pt x="2501677" y="1278422"/>
                    <a:pt x="2509315" y="1311370"/>
                  </a:cubicBezTo>
                  <a:cubicBezTo>
                    <a:pt x="2512475" y="1331754"/>
                    <a:pt x="2517477" y="1351806"/>
                    <a:pt x="2524291" y="1371275"/>
                  </a:cubicBezTo>
                  <a:cubicBezTo>
                    <a:pt x="2531629" y="1392241"/>
                    <a:pt x="2557089" y="1393140"/>
                    <a:pt x="2578055" y="1441663"/>
                  </a:cubicBezTo>
                  <a:cubicBezTo>
                    <a:pt x="2581350" y="1449001"/>
                    <a:pt x="2585993" y="1445257"/>
                    <a:pt x="2594679" y="1446605"/>
                  </a:cubicBezTo>
                  <a:cubicBezTo>
                    <a:pt x="2619539" y="1450648"/>
                    <a:pt x="2653385" y="1477456"/>
                    <a:pt x="2735904" y="1433725"/>
                  </a:cubicBezTo>
                  <a:cubicBezTo>
                    <a:pt x="2742014" y="1429727"/>
                    <a:pt x="2747346" y="1424665"/>
                    <a:pt x="2751629" y="1418749"/>
                  </a:cubicBezTo>
                  <a:cubicBezTo>
                    <a:pt x="2752528" y="1417701"/>
                    <a:pt x="2749383" y="1413508"/>
                    <a:pt x="2748933" y="1410812"/>
                  </a:cubicBezTo>
                  <a:cubicBezTo>
                    <a:pt x="2741895" y="1369627"/>
                    <a:pt x="2789968" y="1340873"/>
                    <a:pt x="2781282" y="1245175"/>
                  </a:cubicBezTo>
                  <a:cubicBezTo>
                    <a:pt x="2776190" y="1188116"/>
                    <a:pt x="2809437" y="1135699"/>
                    <a:pt x="2746537" y="1124168"/>
                  </a:cubicBezTo>
                  <a:cubicBezTo>
                    <a:pt x="2730812" y="1122221"/>
                    <a:pt x="2725720" y="1126863"/>
                    <a:pt x="2700411" y="1166101"/>
                  </a:cubicBezTo>
                  <a:close/>
                  <a:moveTo>
                    <a:pt x="2838940" y="1806333"/>
                  </a:moveTo>
                  <a:cubicBezTo>
                    <a:pt x="2851221" y="1869982"/>
                    <a:pt x="2847177" y="1917156"/>
                    <a:pt x="2818723" y="1969723"/>
                  </a:cubicBezTo>
                  <a:cubicBezTo>
                    <a:pt x="2809138" y="1987245"/>
                    <a:pt x="2794461" y="2054338"/>
                    <a:pt x="2773794" y="2068416"/>
                  </a:cubicBezTo>
                  <a:cubicBezTo>
                    <a:pt x="2679743" y="2134161"/>
                    <a:pt x="2555441" y="2049546"/>
                    <a:pt x="2396694" y="1941717"/>
                  </a:cubicBezTo>
                  <a:cubicBezTo>
                    <a:pt x="2337837" y="1901731"/>
                    <a:pt x="2348321" y="1903828"/>
                    <a:pt x="2342031" y="1920601"/>
                  </a:cubicBezTo>
                  <a:cubicBezTo>
                    <a:pt x="2312078" y="2001622"/>
                    <a:pt x="2304740" y="2021241"/>
                    <a:pt x="2218327" y="1945461"/>
                  </a:cubicBezTo>
                  <a:cubicBezTo>
                    <a:pt x="2199757" y="1929137"/>
                    <a:pt x="2196163" y="1917306"/>
                    <a:pt x="2155427" y="1889151"/>
                  </a:cubicBezTo>
                  <a:cubicBezTo>
                    <a:pt x="2083991" y="1839580"/>
                    <a:pt x="2093426" y="1850512"/>
                    <a:pt x="2093726" y="1853807"/>
                  </a:cubicBezTo>
                  <a:cubicBezTo>
                    <a:pt x="2110649" y="1976911"/>
                    <a:pt x="2100165" y="2095972"/>
                    <a:pt x="2079798" y="2218927"/>
                  </a:cubicBezTo>
                  <a:cubicBezTo>
                    <a:pt x="2073508" y="2256816"/>
                    <a:pt x="2067517" y="2405979"/>
                    <a:pt x="2066918" y="2409124"/>
                  </a:cubicBezTo>
                  <a:cubicBezTo>
                    <a:pt x="2061976" y="2433086"/>
                    <a:pt x="2078150" y="2454053"/>
                    <a:pt x="2096870" y="2574910"/>
                  </a:cubicBezTo>
                  <a:cubicBezTo>
                    <a:pt x="2122330" y="2734556"/>
                    <a:pt x="2125924" y="2733059"/>
                    <a:pt x="2113195" y="2735605"/>
                  </a:cubicBezTo>
                  <a:cubicBezTo>
                    <a:pt x="2092527" y="2739648"/>
                    <a:pt x="2092827" y="2622085"/>
                    <a:pt x="2061826" y="2489247"/>
                  </a:cubicBezTo>
                  <a:cubicBezTo>
                    <a:pt x="2047749" y="2429342"/>
                    <a:pt x="2045053" y="2431139"/>
                    <a:pt x="2048647" y="2401636"/>
                  </a:cubicBezTo>
                  <a:cubicBezTo>
                    <a:pt x="2053290" y="2363597"/>
                    <a:pt x="2049546" y="2295006"/>
                    <a:pt x="2063623" y="2194815"/>
                  </a:cubicBezTo>
                  <a:cubicBezTo>
                    <a:pt x="2076503" y="2105856"/>
                    <a:pt x="2093576" y="1967776"/>
                    <a:pt x="2079798" y="1878368"/>
                  </a:cubicBezTo>
                  <a:cubicBezTo>
                    <a:pt x="2073508" y="1838082"/>
                    <a:pt x="2079798" y="1834937"/>
                    <a:pt x="2069614" y="1826850"/>
                  </a:cubicBezTo>
                  <a:cubicBezTo>
                    <a:pt x="2045951" y="1808879"/>
                    <a:pt x="2010458" y="1775632"/>
                    <a:pt x="1999974" y="1747776"/>
                  </a:cubicBezTo>
                  <a:cubicBezTo>
                    <a:pt x="1983201" y="1702847"/>
                    <a:pt x="1920002" y="1650281"/>
                    <a:pt x="1900982" y="1484944"/>
                  </a:cubicBezTo>
                  <a:cubicBezTo>
                    <a:pt x="1900083" y="1478055"/>
                    <a:pt x="1907122" y="1471765"/>
                    <a:pt x="1910717" y="1473862"/>
                  </a:cubicBezTo>
                  <a:cubicBezTo>
                    <a:pt x="1927340" y="1483297"/>
                    <a:pt x="1917456" y="1591275"/>
                    <a:pt x="1995182" y="1699403"/>
                  </a:cubicBezTo>
                  <a:cubicBezTo>
                    <a:pt x="2023487" y="1738640"/>
                    <a:pt x="2008511" y="1747626"/>
                    <a:pt x="2053440" y="1789260"/>
                  </a:cubicBezTo>
                  <a:cubicBezTo>
                    <a:pt x="2072744" y="1807726"/>
                    <a:pt x="2093037" y="1825128"/>
                    <a:pt x="2114243" y="1841377"/>
                  </a:cubicBezTo>
                  <a:cubicBezTo>
                    <a:pt x="2228062" y="1915509"/>
                    <a:pt x="2249028" y="1956244"/>
                    <a:pt x="2269995" y="1964481"/>
                  </a:cubicBezTo>
                  <a:cubicBezTo>
                    <a:pt x="2271043" y="1945611"/>
                    <a:pt x="2255918" y="1929437"/>
                    <a:pt x="2262956" y="1881513"/>
                  </a:cubicBezTo>
                  <a:cubicBezTo>
                    <a:pt x="2266401" y="1857551"/>
                    <a:pt x="2273739" y="1819662"/>
                    <a:pt x="2274189" y="1813521"/>
                  </a:cubicBezTo>
                  <a:cubicBezTo>
                    <a:pt x="2276884" y="1779825"/>
                    <a:pt x="2257715" y="1750771"/>
                    <a:pt x="2265652" y="1696557"/>
                  </a:cubicBezTo>
                  <a:cubicBezTo>
                    <a:pt x="2269845" y="1667653"/>
                    <a:pt x="2276884" y="1662412"/>
                    <a:pt x="2295604" y="1594719"/>
                  </a:cubicBezTo>
                  <a:cubicBezTo>
                    <a:pt x="2308634" y="1547694"/>
                    <a:pt x="2317020" y="1485243"/>
                    <a:pt x="2350567" y="1462779"/>
                  </a:cubicBezTo>
                  <a:cubicBezTo>
                    <a:pt x="2373930" y="1447803"/>
                    <a:pt x="2401636" y="1472214"/>
                    <a:pt x="2333195" y="1421445"/>
                  </a:cubicBezTo>
                  <a:cubicBezTo>
                    <a:pt x="2296353" y="1394039"/>
                    <a:pt x="2265203" y="1376516"/>
                    <a:pt x="2238246" y="1340124"/>
                  </a:cubicBezTo>
                  <a:cubicBezTo>
                    <a:pt x="2155877" y="1229900"/>
                    <a:pt x="2143297" y="1276026"/>
                    <a:pt x="2079049" y="1189614"/>
                  </a:cubicBezTo>
                  <a:cubicBezTo>
                    <a:pt x="1931533" y="991629"/>
                    <a:pt x="1898286" y="1075345"/>
                    <a:pt x="1760805" y="1042847"/>
                  </a:cubicBezTo>
                  <a:cubicBezTo>
                    <a:pt x="1752868" y="1040900"/>
                    <a:pt x="1751220" y="1038204"/>
                    <a:pt x="1751220" y="1051533"/>
                  </a:cubicBezTo>
                  <a:cubicBezTo>
                    <a:pt x="1751220" y="1058273"/>
                    <a:pt x="1751220" y="1109641"/>
                    <a:pt x="1751220" y="1120274"/>
                  </a:cubicBezTo>
                  <a:cubicBezTo>
                    <a:pt x="1741935" y="1319008"/>
                    <a:pt x="1731152" y="1276176"/>
                    <a:pt x="1733249" y="1333535"/>
                  </a:cubicBezTo>
                  <a:cubicBezTo>
                    <a:pt x="1735346" y="1390894"/>
                    <a:pt x="1703297" y="1446156"/>
                    <a:pt x="1666605" y="1496176"/>
                  </a:cubicBezTo>
                  <a:cubicBezTo>
                    <a:pt x="1617782" y="1562670"/>
                    <a:pt x="1520887" y="1568062"/>
                    <a:pt x="1506509" y="1571057"/>
                  </a:cubicBezTo>
                  <a:cubicBezTo>
                    <a:pt x="1456339" y="1579893"/>
                    <a:pt x="1463079" y="1625271"/>
                    <a:pt x="1313616" y="1581241"/>
                  </a:cubicBezTo>
                  <a:cubicBezTo>
                    <a:pt x="1238735" y="1559076"/>
                    <a:pt x="1232745" y="1525380"/>
                    <a:pt x="1208783" y="1509205"/>
                  </a:cubicBezTo>
                  <a:cubicBezTo>
                    <a:pt x="1184821" y="1493031"/>
                    <a:pt x="1111887" y="1387000"/>
                    <a:pt x="1091669" y="1316312"/>
                  </a:cubicBezTo>
                  <a:cubicBezTo>
                    <a:pt x="1054678" y="1187517"/>
                    <a:pt x="1073249" y="1198599"/>
                    <a:pt x="1007353" y="1224808"/>
                  </a:cubicBezTo>
                  <a:cubicBezTo>
                    <a:pt x="875862" y="1276925"/>
                    <a:pt x="807871" y="1397333"/>
                    <a:pt x="746618" y="1443460"/>
                  </a:cubicBezTo>
                  <a:cubicBezTo>
                    <a:pt x="703786" y="1475659"/>
                    <a:pt x="633248" y="1567612"/>
                    <a:pt x="553276" y="1617633"/>
                  </a:cubicBezTo>
                  <a:cubicBezTo>
                    <a:pt x="549681" y="1619879"/>
                    <a:pt x="545488" y="1620628"/>
                    <a:pt x="549082" y="1623324"/>
                  </a:cubicBezTo>
                  <a:cubicBezTo>
                    <a:pt x="579035" y="1647136"/>
                    <a:pt x="587721" y="1690417"/>
                    <a:pt x="608987" y="1722167"/>
                  </a:cubicBezTo>
                  <a:cubicBezTo>
                    <a:pt x="626919" y="1753257"/>
                    <a:pt x="638811" y="1787448"/>
                    <a:pt x="644031" y="1822956"/>
                  </a:cubicBezTo>
                  <a:cubicBezTo>
                    <a:pt x="650171" y="1854406"/>
                    <a:pt x="672037" y="1873127"/>
                    <a:pt x="678327" y="1924046"/>
                  </a:cubicBezTo>
                  <a:cubicBezTo>
                    <a:pt x="682670" y="1959539"/>
                    <a:pt x="692105" y="1935577"/>
                    <a:pt x="720560" y="2058831"/>
                  </a:cubicBezTo>
                  <a:cubicBezTo>
                    <a:pt x="723555" y="2072010"/>
                    <a:pt x="807871" y="1978559"/>
                    <a:pt x="849355" y="1940819"/>
                  </a:cubicBezTo>
                  <a:cubicBezTo>
                    <a:pt x="884848" y="1908171"/>
                    <a:pt x="883650" y="1911166"/>
                    <a:pt x="883650" y="1904726"/>
                  </a:cubicBezTo>
                  <a:cubicBezTo>
                    <a:pt x="874215" y="1747177"/>
                    <a:pt x="898626" y="1856653"/>
                    <a:pt x="818354" y="1644440"/>
                  </a:cubicBezTo>
                  <a:cubicBezTo>
                    <a:pt x="812663" y="1629464"/>
                    <a:pt x="804426" y="1611792"/>
                    <a:pt x="818354" y="1614488"/>
                  </a:cubicBezTo>
                  <a:cubicBezTo>
                    <a:pt x="820530" y="1614907"/>
                    <a:pt x="822400" y="1616285"/>
                    <a:pt x="823446" y="1618232"/>
                  </a:cubicBezTo>
                  <a:cubicBezTo>
                    <a:pt x="830934" y="1638150"/>
                    <a:pt x="841567" y="1656571"/>
                    <a:pt x="847558" y="1677088"/>
                  </a:cubicBezTo>
                  <a:cubicBezTo>
                    <a:pt x="854758" y="1703072"/>
                    <a:pt x="864804" y="1728187"/>
                    <a:pt x="877510" y="1751969"/>
                  </a:cubicBezTo>
                  <a:cubicBezTo>
                    <a:pt x="878110" y="1695749"/>
                    <a:pt x="873093" y="1639603"/>
                    <a:pt x="862534" y="1584386"/>
                  </a:cubicBezTo>
                  <a:cubicBezTo>
                    <a:pt x="851152" y="1530921"/>
                    <a:pt x="853548" y="1545298"/>
                    <a:pt x="853099" y="1535414"/>
                  </a:cubicBezTo>
                  <a:cubicBezTo>
                    <a:pt x="852649" y="1525529"/>
                    <a:pt x="865080" y="1524032"/>
                    <a:pt x="868075" y="1534365"/>
                  </a:cubicBezTo>
                  <a:cubicBezTo>
                    <a:pt x="903119" y="1686374"/>
                    <a:pt x="888592" y="1642194"/>
                    <a:pt x="899824" y="1863841"/>
                  </a:cubicBezTo>
                  <a:cubicBezTo>
                    <a:pt x="905815" y="1983651"/>
                    <a:pt x="930975" y="2061677"/>
                    <a:pt x="934569" y="2099117"/>
                  </a:cubicBezTo>
                  <a:cubicBezTo>
                    <a:pt x="946101" y="2220724"/>
                    <a:pt x="936516" y="2474420"/>
                    <a:pt x="929327" y="2566374"/>
                  </a:cubicBezTo>
                  <a:cubicBezTo>
                    <a:pt x="924385" y="2628974"/>
                    <a:pt x="917946" y="2620887"/>
                    <a:pt x="914351" y="2686183"/>
                  </a:cubicBezTo>
                  <a:cubicBezTo>
                    <a:pt x="914351" y="2695918"/>
                    <a:pt x="915699" y="2712392"/>
                    <a:pt x="915699" y="2716136"/>
                  </a:cubicBezTo>
                  <a:cubicBezTo>
                    <a:pt x="915525" y="2721018"/>
                    <a:pt x="911432" y="2724822"/>
                    <a:pt x="906555" y="2724657"/>
                  </a:cubicBezTo>
                  <a:cubicBezTo>
                    <a:pt x="902664" y="2724508"/>
                    <a:pt x="899323" y="2721842"/>
                    <a:pt x="898327" y="2718083"/>
                  </a:cubicBezTo>
                  <a:cubicBezTo>
                    <a:pt x="896068" y="2684656"/>
                    <a:pt x="897677" y="2651094"/>
                    <a:pt x="903119" y="2618042"/>
                  </a:cubicBezTo>
                  <a:cubicBezTo>
                    <a:pt x="911356" y="2589587"/>
                    <a:pt x="913752" y="2518300"/>
                    <a:pt x="914202" y="2488797"/>
                  </a:cubicBezTo>
                  <a:cubicBezTo>
                    <a:pt x="914202" y="2466483"/>
                    <a:pt x="919892" y="2427095"/>
                    <a:pt x="920192" y="2413917"/>
                  </a:cubicBezTo>
                  <a:cubicBezTo>
                    <a:pt x="928429" y="1992786"/>
                    <a:pt x="901771" y="2087136"/>
                    <a:pt x="886945" y="1934679"/>
                  </a:cubicBezTo>
                  <a:cubicBezTo>
                    <a:pt x="886046" y="1925094"/>
                    <a:pt x="747966" y="2065720"/>
                    <a:pt x="742874" y="2072460"/>
                  </a:cubicBezTo>
                  <a:cubicBezTo>
                    <a:pt x="733935" y="2081745"/>
                    <a:pt x="721882" y="2087391"/>
                    <a:pt x="709028" y="2088334"/>
                  </a:cubicBezTo>
                  <a:cubicBezTo>
                    <a:pt x="692854" y="2093576"/>
                    <a:pt x="659906" y="2060029"/>
                    <a:pt x="655413" y="2044903"/>
                  </a:cubicBezTo>
                  <a:cubicBezTo>
                    <a:pt x="653167" y="2038014"/>
                    <a:pt x="643582" y="2049546"/>
                    <a:pt x="633698" y="2056585"/>
                  </a:cubicBezTo>
                  <a:cubicBezTo>
                    <a:pt x="614994" y="2068551"/>
                    <a:pt x="597039" y="2081655"/>
                    <a:pt x="579933" y="2095822"/>
                  </a:cubicBezTo>
                  <a:cubicBezTo>
                    <a:pt x="555971" y="2116639"/>
                    <a:pt x="446196" y="2177293"/>
                    <a:pt x="403813" y="2195414"/>
                  </a:cubicBezTo>
                  <a:cubicBezTo>
                    <a:pt x="361431" y="2213535"/>
                    <a:pt x="322642" y="2225366"/>
                    <a:pt x="288347" y="2211738"/>
                  </a:cubicBezTo>
                  <a:cubicBezTo>
                    <a:pt x="235631" y="2191820"/>
                    <a:pt x="219157" y="2173100"/>
                    <a:pt x="199688" y="2076952"/>
                  </a:cubicBezTo>
                  <a:cubicBezTo>
                    <a:pt x="170724" y="1934454"/>
                    <a:pt x="153196" y="1789874"/>
                    <a:pt x="147271" y="1644590"/>
                  </a:cubicBezTo>
                  <a:cubicBezTo>
                    <a:pt x="144276" y="1585584"/>
                    <a:pt x="135590" y="1302085"/>
                    <a:pt x="124508" y="1295945"/>
                  </a:cubicBezTo>
                  <a:cubicBezTo>
                    <a:pt x="102642" y="1283664"/>
                    <a:pt x="94555" y="1256108"/>
                    <a:pt x="85270" y="1234542"/>
                  </a:cubicBezTo>
                  <a:cubicBezTo>
                    <a:pt x="68796" y="1196952"/>
                    <a:pt x="54419" y="1178232"/>
                    <a:pt x="52622" y="1126564"/>
                  </a:cubicBezTo>
                  <a:cubicBezTo>
                    <a:pt x="52622" y="1118627"/>
                    <a:pt x="52622" y="1119825"/>
                    <a:pt x="21172" y="1077742"/>
                  </a:cubicBezTo>
                  <a:cubicBezTo>
                    <a:pt x="-20761" y="1020233"/>
                    <a:pt x="13983" y="1030417"/>
                    <a:pt x="6196" y="1008252"/>
                  </a:cubicBezTo>
                  <a:cubicBezTo>
                    <a:pt x="1703" y="994923"/>
                    <a:pt x="-2940" y="983242"/>
                    <a:pt x="4099" y="972160"/>
                  </a:cubicBezTo>
                  <a:cubicBezTo>
                    <a:pt x="14283" y="955985"/>
                    <a:pt x="20723" y="935468"/>
                    <a:pt x="46931" y="933221"/>
                  </a:cubicBezTo>
                  <a:cubicBezTo>
                    <a:pt x="53071" y="933221"/>
                    <a:pt x="49776" y="929178"/>
                    <a:pt x="48279" y="922888"/>
                  </a:cubicBezTo>
                  <a:cubicBezTo>
                    <a:pt x="44984" y="907762"/>
                    <a:pt x="62656" y="862833"/>
                    <a:pt x="102642" y="868075"/>
                  </a:cubicBezTo>
                  <a:cubicBezTo>
                    <a:pt x="110430" y="868974"/>
                    <a:pt x="107884" y="868075"/>
                    <a:pt x="99947" y="847258"/>
                  </a:cubicBezTo>
                  <a:cubicBezTo>
                    <a:pt x="97426" y="830952"/>
                    <a:pt x="104396" y="814630"/>
                    <a:pt x="117918" y="805175"/>
                  </a:cubicBezTo>
                  <a:cubicBezTo>
                    <a:pt x="139184" y="790199"/>
                    <a:pt x="146972" y="780464"/>
                    <a:pt x="168238" y="791697"/>
                  </a:cubicBezTo>
                  <a:cubicBezTo>
                    <a:pt x="173480" y="794392"/>
                    <a:pt x="175127" y="797687"/>
                    <a:pt x="181267" y="801281"/>
                  </a:cubicBezTo>
                  <a:cubicBezTo>
                    <a:pt x="181429" y="793052"/>
                    <a:pt x="182948" y="784905"/>
                    <a:pt x="185760" y="777170"/>
                  </a:cubicBezTo>
                  <a:cubicBezTo>
                    <a:pt x="197442" y="749464"/>
                    <a:pt x="228442" y="734188"/>
                    <a:pt x="253602" y="750362"/>
                  </a:cubicBezTo>
                  <a:cubicBezTo>
                    <a:pt x="269776" y="760846"/>
                    <a:pt x="268578" y="776870"/>
                    <a:pt x="276965" y="770131"/>
                  </a:cubicBezTo>
                  <a:cubicBezTo>
                    <a:pt x="379402" y="688660"/>
                    <a:pt x="400818" y="644630"/>
                    <a:pt x="441703" y="683568"/>
                  </a:cubicBezTo>
                  <a:cubicBezTo>
                    <a:pt x="441703" y="683568"/>
                    <a:pt x="542043" y="798735"/>
                    <a:pt x="570648" y="831833"/>
                  </a:cubicBezTo>
                  <a:cubicBezTo>
                    <a:pt x="580083" y="842765"/>
                    <a:pt x="593711" y="864481"/>
                    <a:pt x="589817" y="878109"/>
                  </a:cubicBezTo>
                  <a:cubicBezTo>
                    <a:pt x="585924" y="891737"/>
                    <a:pt x="566455" y="908061"/>
                    <a:pt x="518231" y="947599"/>
                  </a:cubicBezTo>
                  <a:cubicBezTo>
                    <a:pt x="451288" y="1001064"/>
                    <a:pt x="468361" y="969314"/>
                    <a:pt x="473303" y="1044944"/>
                  </a:cubicBezTo>
                  <a:cubicBezTo>
                    <a:pt x="476148" y="1092418"/>
                    <a:pt x="435563" y="1141241"/>
                    <a:pt x="403963" y="1176584"/>
                  </a:cubicBezTo>
                  <a:cubicBezTo>
                    <a:pt x="393671" y="1191448"/>
                    <a:pt x="384987" y="1207362"/>
                    <a:pt x="378054" y="1224059"/>
                  </a:cubicBezTo>
                  <a:cubicBezTo>
                    <a:pt x="361730" y="1251765"/>
                    <a:pt x="337020" y="1278572"/>
                    <a:pt x="341662" y="1318109"/>
                  </a:cubicBezTo>
                  <a:cubicBezTo>
                    <a:pt x="345706" y="1353004"/>
                    <a:pt x="355590" y="1368279"/>
                    <a:pt x="360532" y="1414406"/>
                  </a:cubicBezTo>
                  <a:cubicBezTo>
                    <a:pt x="362199" y="1449346"/>
                    <a:pt x="367214" y="1484060"/>
                    <a:pt x="375508" y="1518041"/>
                  </a:cubicBezTo>
                  <a:cubicBezTo>
                    <a:pt x="404263" y="1631112"/>
                    <a:pt x="432717" y="1743583"/>
                    <a:pt x="440804" y="1736544"/>
                  </a:cubicBezTo>
                  <a:cubicBezTo>
                    <a:pt x="533058" y="1656271"/>
                    <a:pt x="524222" y="1689219"/>
                    <a:pt x="520028" y="1640846"/>
                  </a:cubicBezTo>
                  <a:cubicBezTo>
                    <a:pt x="518381" y="1621077"/>
                    <a:pt x="531860" y="1609396"/>
                    <a:pt x="549981" y="1600710"/>
                  </a:cubicBezTo>
                  <a:cubicBezTo>
                    <a:pt x="571397" y="1590077"/>
                    <a:pt x="602996" y="1555781"/>
                    <a:pt x="618871" y="1543651"/>
                  </a:cubicBezTo>
                  <a:cubicBezTo>
                    <a:pt x="642576" y="1523747"/>
                    <a:pt x="664065" y="1501358"/>
                    <a:pt x="682969" y="1476857"/>
                  </a:cubicBezTo>
                  <a:cubicBezTo>
                    <a:pt x="732391" y="1422344"/>
                    <a:pt x="737932" y="1436571"/>
                    <a:pt x="796189" y="1368130"/>
                  </a:cubicBezTo>
                  <a:cubicBezTo>
                    <a:pt x="891887" y="1255659"/>
                    <a:pt x="942956" y="1228702"/>
                    <a:pt x="1041649" y="1188416"/>
                  </a:cubicBezTo>
                  <a:cubicBezTo>
                    <a:pt x="1057823" y="1181676"/>
                    <a:pt x="1060968" y="1193807"/>
                    <a:pt x="1067408" y="1190962"/>
                  </a:cubicBezTo>
                  <a:cubicBezTo>
                    <a:pt x="1086428" y="1182575"/>
                    <a:pt x="1114283" y="1164454"/>
                    <a:pt x="1130308" y="1159661"/>
                  </a:cubicBezTo>
                  <a:cubicBezTo>
                    <a:pt x="1150665" y="1151460"/>
                    <a:pt x="1169891" y="1140691"/>
                    <a:pt x="1187517" y="1127612"/>
                  </a:cubicBezTo>
                  <a:cubicBezTo>
                    <a:pt x="1214773" y="1112636"/>
                    <a:pt x="1211778" y="1114433"/>
                    <a:pt x="1206087" y="1097660"/>
                  </a:cubicBezTo>
                  <a:cubicBezTo>
                    <a:pt x="1205189" y="1095413"/>
                    <a:pt x="1167299" y="1087476"/>
                    <a:pt x="1137197" y="1072350"/>
                  </a:cubicBezTo>
                  <a:cubicBezTo>
                    <a:pt x="1086565" y="1043520"/>
                    <a:pt x="1042456" y="1004511"/>
                    <a:pt x="1007653" y="957782"/>
                  </a:cubicBezTo>
                  <a:cubicBezTo>
                    <a:pt x="942506" y="863283"/>
                    <a:pt x="933970" y="800532"/>
                    <a:pt x="910008" y="719661"/>
                  </a:cubicBezTo>
                  <a:cubicBezTo>
                    <a:pt x="888293" y="646128"/>
                    <a:pt x="843664" y="577986"/>
                    <a:pt x="833779" y="495018"/>
                  </a:cubicBezTo>
                  <a:cubicBezTo>
                    <a:pt x="832731" y="487081"/>
                    <a:pt x="833031" y="486332"/>
                    <a:pt x="825543" y="485134"/>
                  </a:cubicBezTo>
                  <a:cubicBezTo>
                    <a:pt x="783759" y="478994"/>
                    <a:pt x="782860" y="483337"/>
                    <a:pt x="753956" y="501758"/>
                  </a:cubicBezTo>
                  <a:cubicBezTo>
                    <a:pt x="740478" y="510294"/>
                    <a:pt x="721009" y="497564"/>
                    <a:pt x="713221" y="485134"/>
                  </a:cubicBezTo>
                  <a:cubicBezTo>
                    <a:pt x="680573" y="432118"/>
                    <a:pt x="708579" y="427326"/>
                    <a:pt x="722956" y="417741"/>
                  </a:cubicBezTo>
                  <a:cubicBezTo>
                    <a:pt x="748864" y="401417"/>
                    <a:pt x="748864" y="405161"/>
                    <a:pt x="774174" y="401567"/>
                  </a:cubicBezTo>
                  <a:cubicBezTo>
                    <a:pt x="775822" y="401567"/>
                    <a:pt x="776570" y="399920"/>
                    <a:pt x="774923" y="398572"/>
                  </a:cubicBezTo>
                  <a:cubicBezTo>
                    <a:pt x="740478" y="371764"/>
                    <a:pt x="679824" y="403514"/>
                    <a:pt x="682071" y="364726"/>
                  </a:cubicBezTo>
                  <a:cubicBezTo>
                    <a:pt x="686264" y="292391"/>
                    <a:pt x="687163" y="293289"/>
                    <a:pt x="700491" y="294038"/>
                  </a:cubicBezTo>
                  <a:cubicBezTo>
                    <a:pt x="708429" y="294038"/>
                    <a:pt x="735386" y="283555"/>
                    <a:pt x="807122" y="313208"/>
                  </a:cubicBezTo>
                  <a:cubicBezTo>
                    <a:pt x="812364" y="315304"/>
                    <a:pt x="808470" y="315005"/>
                    <a:pt x="815658" y="315604"/>
                  </a:cubicBezTo>
                  <a:cubicBezTo>
                    <a:pt x="791996" y="278014"/>
                    <a:pt x="765189" y="292241"/>
                    <a:pt x="735685" y="273670"/>
                  </a:cubicBezTo>
                  <a:cubicBezTo>
                    <a:pt x="710675" y="258694"/>
                    <a:pt x="699293" y="255849"/>
                    <a:pt x="720709" y="197292"/>
                  </a:cubicBezTo>
                  <a:cubicBezTo>
                    <a:pt x="724903" y="185910"/>
                    <a:pt x="727149" y="184562"/>
                    <a:pt x="739280" y="184862"/>
                  </a:cubicBezTo>
                  <a:cubicBezTo>
                    <a:pt x="758165" y="186326"/>
                    <a:pt x="776683" y="190879"/>
                    <a:pt x="794093" y="198340"/>
                  </a:cubicBezTo>
                  <a:cubicBezTo>
                    <a:pt x="802928" y="201785"/>
                    <a:pt x="836775" y="237278"/>
                    <a:pt x="832132" y="223500"/>
                  </a:cubicBezTo>
                  <a:cubicBezTo>
                    <a:pt x="815658" y="175127"/>
                    <a:pt x="793194" y="168088"/>
                    <a:pt x="802180" y="107884"/>
                  </a:cubicBezTo>
                  <a:cubicBezTo>
                    <a:pt x="805175" y="88265"/>
                    <a:pt x="814161" y="95604"/>
                    <a:pt x="836475" y="83623"/>
                  </a:cubicBezTo>
                  <a:cubicBezTo>
                    <a:pt x="851451" y="75536"/>
                    <a:pt x="878408" y="72540"/>
                    <a:pt x="881404" y="90212"/>
                  </a:cubicBezTo>
                  <a:cubicBezTo>
                    <a:pt x="884561" y="109245"/>
                    <a:pt x="890358" y="127744"/>
                    <a:pt x="898626" y="145175"/>
                  </a:cubicBezTo>
                  <a:cubicBezTo>
                    <a:pt x="902042" y="158417"/>
                    <a:pt x="906447" y="171382"/>
                    <a:pt x="911805" y="183963"/>
                  </a:cubicBezTo>
                  <a:cubicBezTo>
                    <a:pt x="922139" y="130798"/>
                    <a:pt x="902221" y="102942"/>
                    <a:pt x="916148" y="67898"/>
                  </a:cubicBezTo>
                  <a:cubicBezTo>
                    <a:pt x="920149" y="54752"/>
                    <a:pt x="932362" y="45838"/>
                    <a:pt x="946101" y="46033"/>
                  </a:cubicBezTo>
                  <a:cubicBezTo>
                    <a:pt x="956584" y="46033"/>
                    <a:pt x="967067" y="44984"/>
                    <a:pt x="977551" y="45284"/>
                  </a:cubicBezTo>
                  <a:cubicBezTo>
                    <a:pt x="1022479" y="46332"/>
                    <a:pt x="987435" y="87966"/>
                    <a:pt x="993426" y="113126"/>
                  </a:cubicBezTo>
                  <a:cubicBezTo>
                    <a:pt x="997469" y="129600"/>
                    <a:pt x="983392" y="171683"/>
                    <a:pt x="1002112" y="191301"/>
                  </a:cubicBezTo>
                  <a:cubicBezTo>
                    <a:pt x="1003759" y="183963"/>
                    <a:pt x="1002112" y="173330"/>
                    <a:pt x="1003460" y="159702"/>
                  </a:cubicBezTo>
                  <a:cubicBezTo>
                    <a:pt x="1005556" y="140083"/>
                    <a:pt x="1017238" y="137237"/>
                    <a:pt x="1020832" y="115971"/>
                  </a:cubicBezTo>
                  <a:cubicBezTo>
                    <a:pt x="1023827" y="98599"/>
                    <a:pt x="1019784" y="86917"/>
                    <a:pt x="1026673" y="72990"/>
                  </a:cubicBezTo>
                  <a:cubicBezTo>
                    <a:pt x="1038654" y="48279"/>
                    <a:pt x="1041649" y="32105"/>
                    <a:pt x="1067108" y="32404"/>
                  </a:cubicBezTo>
                  <a:cubicBezTo>
                    <a:pt x="1082085" y="32404"/>
                    <a:pt x="1086577" y="36298"/>
                    <a:pt x="1086727" y="29409"/>
                  </a:cubicBezTo>
                  <a:cubicBezTo>
                    <a:pt x="1086877" y="-5785"/>
                    <a:pt x="1139893" y="-5036"/>
                    <a:pt x="1169695" y="9191"/>
                  </a:cubicBezTo>
                  <a:cubicBezTo>
                    <a:pt x="1175358" y="11927"/>
                    <a:pt x="1178708" y="17909"/>
                    <a:pt x="1178082" y="24167"/>
                  </a:cubicBezTo>
                  <a:cubicBezTo>
                    <a:pt x="1170144" y="125706"/>
                    <a:pt x="1152922" y="107585"/>
                    <a:pt x="1155019" y="130348"/>
                  </a:cubicBezTo>
                  <a:cubicBezTo>
                    <a:pt x="1155525" y="137188"/>
                    <a:pt x="1157091" y="143908"/>
                    <a:pt x="1159661" y="150267"/>
                  </a:cubicBezTo>
                  <a:cubicBezTo>
                    <a:pt x="1171816" y="135150"/>
                    <a:pt x="1180782" y="117726"/>
                    <a:pt x="1186019" y="99048"/>
                  </a:cubicBezTo>
                  <a:cubicBezTo>
                    <a:pt x="1195155" y="56815"/>
                    <a:pt x="1182724" y="64902"/>
                    <a:pt x="1217769" y="13684"/>
                  </a:cubicBezTo>
                  <a:cubicBezTo>
                    <a:pt x="1227204" y="-244"/>
                    <a:pt x="1242929" y="4548"/>
                    <a:pt x="1249518" y="4249"/>
                  </a:cubicBezTo>
                  <a:cubicBezTo>
                    <a:pt x="1265788" y="4238"/>
                    <a:pt x="1281801" y="8306"/>
                    <a:pt x="1296094" y="16080"/>
                  </a:cubicBezTo>
                  <a:cubicBezTo>
                    <a:pt x="1322003" y="25964"/>
                    <a:pt x="1301036" y="72391"/>
                    <a:pt x="1289654" y="87367"/>
                  </a:cubicBezTo>
                  <a:cubicBezTo>
                    <a:pt x="1272749" y="111103"/>
                    <a:pt x="1261387" y="138329"/>
                    <a:pt x="1256407" y="167040"/>
                  </a:cubicBezTo>
                  <a:cubicBezTo>
                    <a:pt x="1255059" y="172431"/>
                    <a:pt x="1254610" y="178122"/>
                    <a:pt x="1259552" y="175876"/>
                  </a:cubicBezTo>
                  <a:cubicBezTo>
                    <a:pt x="1276625" y="168388"/>
                    <a:pt x="1269287" y="164494"/>
                    <a:pt x="1280519" y="137986"/>
                  </a:cubicBezTo>
                  <a:cubicBezTo>
                    <a:pt x="1297292" y="98150"/>
                    <a:pt x="1338327" y="31655"/>
                    <a:pt x="1376366" y="43037"/>
                  </a:cubicBezTo>
                  <a:cubicBezTo>
                    <a:pt x="1396069" y="46486"/>
                    <a:pt x="1412475" y="60101"/>
                    <a:pt x="1419498" y="78830"/>
                  </a:cubicBezTo>
                  <a:cubicBezTo>
                    <a:pt x="1423991" y="95753"/>
                    <a:pt x="1379362" y="133793"/>
                    <a:pt x="1377265" y="145175"/>
                  </a:cubicBezTo>
                  <a:cubicBezTo>
                    <a:pt x="1373970" y="162847"/>
                    <a:pt x="1359144" y="175127"/>
                    <a:pt x="1352854" y="190103"/>
                  </a:cubicBezTo>
                  <a:cubicBezTo>
                    <a:pt x="1346564" y="205080"/>
                    <a:pt x="1365584" y="211819"/>
                    <a:pt x="1391343" y="159103"/>
                  </a:cubicBezTo>
                  <a:cubicBezTo>
                    <a:pt x="1406319" y="129150"/>
                    <a:pt x="1425638" y="120614"/>
                    <a:pt x="1438518" y="107285"/>
                  </a:cubicBezTo>
                  <a:cubicBezTo>
                    <a:pt x="1454991" y="90512"/>
                    <a:pt x="1482248" y="74337"/>
                    <a:pt x="1500219" y="92309"/>
                  </a:cubicBezTo>
                  <a:cubicBezTo>
                    <a:pt x="1522534" y="115073"/>
                    <a:pt x="1522234" y="114474"/>
                    <a:pt x="1530172" y="133194"/>
                  </a:cubicBezTo>
                  <a:cubicBezTo>
                    <a:pt x="1538109" y="151914"/>
                    <a:pt x="1543201" y="161948"/>
                    <a:pt x="1531370" y="175576"/>
                  </a:cubicBezTo>
                  <a:cubicBezTo>
                    <a:pt x="1519539" y="189205"/>
                    <a:pt x="1444209" y="222751"/>
                    <a:pt x="1460083" y="253303"/>
                  </a:cubicBezTo>
                  <a:cubicBezTo>
                    <a:pt x="1464876" y="262738"/>
                    <a:pt x="1475059" y="238327"/>
                    <a:pt x="1519988" y="214964"/>
                  </a:cubicBezTo>
                  <a:cubicBezTo>
                    <a:pt x="1526278" y="211669"/>
                    <a:pt x="1532718" y="208824"/>
                    <a:pt x="1538708" y="205379"/>
                  </a:cubicBezTo>
                  <a:cubicBezTo>
                    <a:pt x="1588429" y="176475"/>
                    <a:pt x="1617932" y="250308"/>
                    <a:pt x="1597415" y="294487"/>
                  </a:cubicBezTo>
                  <a:cubicBezTo>
                    <a:pt x="1591125" y="307966"/>
                    <a:pt x="1575400" y="301227"/>
                    <a:pt x="1558926" y="315005"/>
                  </a:cubicBezTo>
                  <a:cubicBezTo>
                    <a:pt x="1542452" y="328783"/>
                    <a:pt x="1524631" y="336870"/>
                    <a:pt x="1523433" y="365325"/>
                  </a:cubicBezTo>
                  <a:cubicBezTo>
                    <a:pt x="1522234" y="393779"/>
                    <a:pt x="1528824" y="409205"/>
                    <a:pt x="1522534" y="432118"/>
                  </a:cubicBezTo>
                  <a:cubicBezTo>
                    <a:pt x="1518940" y="445447"/>
                    <a:pt x="1525529" y="455931"/>
                    <a:pt x="1527027" y="494270"/>
                  </a:cubicBezTo>
                  <a:cubicBezTo>
                    <a:pt x="1527925" y="514937"/>
                    <a:pt x="1520437" y="518531"/>
                    <a:pt x="1530771" y="519879"/>
                  </a:cubicBezTo>
                  <a:cubicBezTo>
                    <a:pt x="1570907" y="529494"/>
                    <a:pt x="1599781" y="564601"/>
                    <a:pt x="1601458" y="605842"/>
                  </a:cubicBezTo>
                  <a:cubicBezTo>
                    <a:pt x="1600710" y="704685"/>
                    <a:pt x="1586482" y="695699"/>
                    <a:pt x="1586482" y="716516"/>
                  </a:cubicBezTo>
                  <a:cubicBezTo>
                    <a:pt x="1581989" y="804576"/>
                    <a:pt x="1584236" y="803977"/>
                    <a:pt x="1566864" y="806373"/>
                  </a:cubicBezTo>
                  <a:cubicBezTo>
                    <a:pt x="1557114" y="808307"/>
                    <a:pt x="1546990" y="806023"/>
                    <a:pt x="1539008" y="800083"/>
                  </a:cubicBezTo>
                  <a:cubicBezTo>
                    <a:pt x="1531220" y="792595"/>
                    <a:pt x="1534515" y="780015"/>
                    <a:pt x="1535413" y="767285"/>
                  </a:cubicBezTo>
                  <a:cubicBezTo>
                    <a:pt x="1535413" y="762643"/>
                    <a:pt x="1533467" y="764739"/>
                    <a:pt x="1525379" y="767285"/>
                  </a:cubicBezTo>
                  <a:cubicBezTo>
                    <a:pt x="1517292" y="769831"/>
                    <a:pt x="1512200" y="772976"/>
                    <a:pt x="1516843" y="800083"/>
                  </a:cubicBezTo>
                  <a:cubicBezTo>
                    <a:pt x="1530037" y="865009"/>
                    <a:pt x="1546990" y="929115"/>
                    <a:pt x="1567612" y="992078"/>
                  </a:cubicBezTo>
                  <a:cubicBezTo>
                    <a:pt x="1574951" y="1016489"/>
                    <a:pt x="1591125" y="1038953"/>
                    <a:pt x="1616734" y="1037006"/>
                  </a:cubicBezTo>
                  <a:cubicBezTo>
                    <a:pt x="1654474" y="1033861"/>
                    <a:pt x="1723365" y="1035659"/>
                    <a:pt x="1723664" y="1035659"/>
                  </a:cubicBezTo>
                  <a:cubicBezTo>
                    <a:pt x="1733848" y="1035659"/>
                    <a:pt x="1736993" y="1020682"/>
                    <a:pt x="1767395" y="1027721"/>
                  </a:cubicBezTo>
                  <a:cubicBezTo>
                    <a:pt x="1847367" y="1046142"/>
                    <a:pt x="1928239" y="1011697"/>
                    <a:pt x="2008062" y="1081935"/>
                  </a:cubicBezTo>
                  <a:cubicBezTo>
                    <a:pt x="2065720" y="1132554"/>
                    <a:pt x="2100764" y="1188715"/>
                    <a:pt x="2117538" y="1206237"/>
                  </a:cubicBezTo>
                  <a:cubicBezTo>
                    <a:pt x="2148389" y="1238736"/>
                    <a:pt x="2171003" y="1236938"/>
                    <a:pt x="2207395" y="1273630"/>
                  </a:cubicBezTo>
                  <a:cubicBezTo>
                    <a:pt x="2230159" y="1296885"/>
                    <a:pt x="2251560" y="1321437"/>
                    <a:pt x="2271493" y="1347163"/>
                  </a:cubicBezTo>
                  <a:cubicBezTo>
                    <a:pt x="2308933" y="1388947"/>
                    <a:pt x="2373181" y="1413657"/>
                    <a:pt x="2408525" y="1462480"/>
                  </a:cubicBezTo>
                  <a:cubicBezTo>
                    <a:pt x="2413317" y="1469069"/>
                    <a:pt x="2412269" y="1484944"/>
                    <a:pt x="2415713" y="1496476"/>
                  </a:cubicBezTo>
                  <a:cubicBezTo>
                    <a:pt x="2419158" y="1508007"/>
                    <a:pt x="2413916" y="1516993"/>
                    <a:pt x="2420206" y="1522085"/>
                  </a:cubicBezTo>
                  <a:cubicBezTo>
                    <a:pt x="2461241" y="1555931"/>
                    <a:pt x="2551547" y="1617932"/>
                    <a:pt x="2557089" y="1620628"/>
                  </a:cubicBezTo>
                  <a:cubicBezTo>
                    <a:pt x="2562630" y="1623324"/>
                    <a:pt x="2561132" y="1626319"/>
                    <a:pt x="2565026" y="1529723"/>
                  </a:cubicBezTo>
                  <a:cubicBezTo>
                    <a:pt x="2565026" y="1515945"/>
                    <a:pt x="2546306" y="1529723"/>
                    <a:pt x="2543011" y="1501118"/>
                  </a:cubicBezTo>
                  <a:cubicBezTo>
                    <a:pt x="2541064" y="1483147"/>
                    <a:pt x="2534924" y="1441214"/>
                    <a:pt x="2547654" y="1427585"/>
                  </a:cubicBezTo>
                  <a:cubicBezTo>
                    <a:pt x="2550199" y="1425039"/>
                    <a:pt x="2524590" y="1402425"/>
                    <a:pt x="2524291" y="1402275"/>
                  </a:cubicBezTo>
                  <a:cubicBezTo>
                    <a:pt x="2505121" y="1385203"/>
                    <a:pt x="2503923" y="1370676"/>
                    <a:pt x="2492391" y="1319607"/>
                  </a:cubicBezTo>
                  <a:cubicBezTo>
                    <a:pt x="2486401" y="1293399"/>
                    <a:pt x="2470826" y="1298640"/>
                    <a:pt x="2460642" y="1262098"/>
                  </a:cubicBezTo>
                  <a:cubicBezTo>
                    <a:pt x="2428743" y="1148429"/>
                    <a:pt x="2429342" y="1189614"/>
                    <a:pt x="2415713" y="1117279"/>
                  </a:cubicBezTo>
                  <a:cubicBezTo>
                    <a:pt x="2408375" y="1076843"/>
                    <a:pt x="2390404" y="1056326"/>
                    <a:pt x="2395645" y="1038504"/>
                  </a:cubicBezTo>
                  <a:cubicBezTo>
                    <a:pt x="2403583" y="1011098"/>
                    <a:pt x="2436380" y="1013494"/>
                    <a:pt x="2459294" y="1031765"/>
                  </a:cubicBezTo>
                  <a:cubicBezTo>
                    <a:pt x="2475618" y="1044944"/>
                    <a:pt x="2474270" y="1054229"/>
                    <a:pt x="2478613" y="1046741"/>
                  </a:cubicBezTo>
                  <a:cubicBezTo>
                    <a:pt x="2511711" y="978000"/>
                    <a:pt x="2511411" y="974106"/>
                    <a:pt x="2525040" y="971860"/>
                  </a:cubicBezTo>
                  <a:cubicBezTo>
                    <a:pt x="2544898" y="968803"/>
                    <a:pt x="2565086" y="968803"/>
                    <a:pt x="2584944" y="971860"/>
                  </a:cubicBezTo>
                  <a:cubicBezTo>
                    <a:pt x="2613699" y="976053"/>
                    <a:pt x="2601867" y="1040750"/>
                    <a:pt x="2610703" y="1030716"/>
                  </a:cubicBezTo>
                  <a:cubicBezTo>
                    <a:pt x="2632419" y="1005407"/>
                    <a:pt x="2673603" y="1015740"/>
                    <a:pt x="2681690" y="1034760"/>
                  </a:cubicBezTo>
                  <a:cubicBezTo>
                    <a:pt x="2689778" y="1053780"/>
                    <a:pt x="2687531" y="1060219"/>
                    <a:pt x="2692922" y="1058722"/>
                  </a:cubicBezTo>
                  <a:cubicBezTo>
                    <a:pt x="2705353" y="1055427"/>
                    <a:pt x="2754774" y="1071452"/>
                    <a:pt x="2747885" y="1104998"/>
                  </a:cubicBezTo>
                  <a:cubicBezTo>
                    <a:pt x="2746088" y="1113684"/>
                    <a:pt x="2792814" y="1104998"/>
                    <a:pt x="2801650" y="1152473"/>
                  </a:cubicBezTo>
                  <a:cubicBezTo>
                    <a:pt x="2807940" y="1187068"/>
                    <a:pt x="2799253" y="1198599"/>
                    <a:pt x="2798505" y="1222262"/>
                  </a:cubicBezTo>
                  <a:cubicBezTo>
                    <a:pt x="2797756" y="1250866"/>
                    <a:pt x="2803746" y="1256258"/>
                    <a:pt x="2796857" y="1301636"/>
                  </a:cubicBezTo>
                  <a:cubicBezTo>
                    <a:pt x="2788171" y="1358695"/>
                    <a:pt x="2771398" y="1370825"/>
                    <a:pt x="2766905" y="1392691"/>
                  </a:cubicBezTo>
                  <a:cubicBezTo>
                    <a:pt x="2764359" y="1405570"/>
                    <a:pt x="2784277" y="1388198"/>
                    <a:pt x="2796857" y="1411860"/>
                  </a:cubicBezTo>
                  <a:cubicBezTo>
                    <a:pt x="2810785" y="1437769"/>
                    <a:pt x="2821718" y="1526128"/>
                    <a:pt x="2784277" y="1535563"/>
                  </a:cubicBezTo>
                  <a:cubicBezTo>
                    <a:pt x="2770649" y="1536762"/>
                    <a:pt x="2780683" y="1508007"/>
                    <a:pt x="2838940" y="1806333"/>
                  </a:cubicBezTo>
                  <a:close/>
                  <a:moveTo>
                    <a:pt x="2802398" y="1962684"/>
                  </a:moveTo>
                  <a:cubicBezTo>
                    <a:pt x="2839989" y="1890948"/>
                    <a:pt x="2832351" y="1856503"/>
                    <a:pt x="2815428" y="1772487"/>
                  </a:cubicBezTo>
                  <a:cubicBezTo>
                    <a:pt x="2801799" y="1687931"/>
                    <a:pt x="2781776" y="1604514"/>
                    <a:pt x="2755523" y="1522983"/>
                  </a:cubicBezTo>
                  <a:cubicBezTo>
                    <a:pt x="2754325" y="1519389"/>
                    <a:pt x="2755523" y="1518640"/>
                    <a:pt x="2715836" y="1529423"/>
                  </a:cubicBezTo>
                  <a:cubicBezTo>
                    <a:pt x="2658477" y="1544399"/>
                    <a:pt x="2638110" y="1541853"/>
                    <a:pt x="2584046" y="1529423"/>
                  </a:cubicBezTo>
                  <a:cubicBezTo>
                    <a:pt x="2575959" y="1527626"/>
                    <a:pt x="2581200" y="1639199"/>
                    <a:pt x="2574012" y="1699553"/>
                  </a:cubicBezTo>
                  <a:cubicBezTo>
                    <a:pt x="2566823" y="1759907"/>
                    <a:pt x="2559035" y="1779076"/>
                    <a:pt x="2564577" y="1865938"/>
                  </a:cubicBezTo>
                  <a:cubicBezTo>
                    <a:pt x="2565325" y="1876871"/>
                    <a:pt x="2571765" y="1885257"/>
                    <a:pt x="2564577" y="1889301"/>
                  </a:cubicBezTo>
                  <a:cubicBezTo>
                    <a:pt x="2526238" y="1909369"/>
                    <a:pt x="2562330" y="1676639"/>
                    <a:pt x="2559934" y="1648035"/>
                  </a:cubicBezTo>
                  <a:cubicBezTo>
                    <a:pt x="2559934" y="1646387"/>
                    <a:pt x="2382017" y="1513249"/>
                    <a:pt x="2355659" y="1494828"/>
                  </a:cubicBezTo>
                  <a:cubicBezTo>
                    <a:pt x="2349818" y="1490785"/>
                    <a:pt x="2349069" y="1490635"/>
                    <a:pt x="2346224" y="1497075"/>
                  </a:cubicBezTo>
                  <a:cubicBezTo>
                    <a:pt x="2327953" y="1538559"/>
                    <a:pt x="2331248" y="1536762"/>
                    <a:pt x="2315223" y="1599961"/>
                  </a:cubicBezTo>
                  <a:cubicBezTo>
                    <a:pt x="2298150" y="1666605"/>
                    <a:pt x="2290213" y="1665257"/>
                    <a:pt x="2285271" y="1701949"/>
                  </a:cubicBezTo>
                  <a:cubicBezTo>
                    <a:pt x="2278831" y="1755713"/>
                    <a:pt x="2301146" y="1775033"/>
                    <a:pt x="2292909" y="1826551"/>
                  </a:cubicBezTo>
                  <a:cubicBezTo>
                    <a:pt x="2290363" y="1843024"/>
                    <a:pt x="2286469" y="1847218"/>
                    <a:pt x="2292909" y="1851411"/>
                  </a:cubicBezTo>
                  <a:cubicBezTo>
                    <a:pt x="2399689" y="1915809"/>
                    <a:pt x="2588389" y="2063474"/>
                    <a:pt x="2676449" y="2071711"/>
                  </a:cubicBezTo>
                  <a:cubicBezTo>
                    <a:pt x="2793712" y="2083692"/>
                    <a:pt x="2774543" y="2015999"/>
                    <a:pt x="2802398" y="1963283"/>
                  </a:cubicBezTo>
                  <a:close/>
                  <a:moveTo>
                    <a:pt x="2752378" y="1498423"/>
                  </a:moveTo>
                  <a:cubicBezTo>
                    <a:pt x="2756871" y="1495337"/>
                    <a:pt x="2759342" y="1490066"/>
                    <a:pt x="2758818" y="1484644"/>
                  </a:cubicBezTo>
                  <a:cubicBezTo>
                    <a:pt x="2754774" y="1439716"/>
                    <a:pt x="2755972" y="1440614"/>
                    <a:pt x="2752528" y="1443460"/>
                  </a:cubicBezTo>
                  <a:cubicBezTo>
                    <a:pt x="2741595" y="1452296"/>
                    <a:pt x="2738600" y="1449900"/>
                    <a:pt x="2740547" y="1456190"/>
                  </a:cubicBezTo>
                  <a:cubicBezTo>
                    <a:pt x="2752228" y="1494079"/>
                    <a:pt x="2740697" y="1508157"/>
                    <a:pt x="2752378" y="1499171"/>
                  </a:cubicBezTo>
                  <a:close/>
                  <a:moveTo>
                    <a:pt x="2702807" y="1132405"/>
                  </a:moveTo>
                  <a:cubicBezTo>
                    <a:pt x="2723773" y="1100206"/>
                    <a:pt x="2731711" y="1113984"/>
                    <a:pt x="2731112" y="1098708"/>
                  </a:cubicBezTo>
                  <a:cubicBezTo>
                    <a:pt x="2730513" y="1083433"/>
                    <a:pt x="2720928" y="1084780"/>
                    <a:pt x="2703256" y="1074597"/>
                  </a:cubicBezTo>
                  <a:cubicBezTo>
                    <a:pt x="2688280" y="1065611"/>
                    <a:pt x="2643351" y="1135699"/>
                    <a:pt x="2617742" y="1161009"/>
                  </a:cubicBezTo>
                  <a:cubicBezTo>
                    <a:pt x="2597075" y="1181976"/>
                    <a:pt x="2616095" y="1208184"/>
                    <a:pt x="2617742" y="1252663"/>
                  </a:cubicBezTo>
                  <a:cubicBezTo>
                    <a:pt x="2618491" y="1264948"/>
                    <a:pt x="2620153" y="1277161"/>
                    <a:pt x="2622684" y="1289205"/>
                  </a:cubicBezTo>
                  <a:cubicBezTo>
                    <a:pt x="2624227" y="1294796"/>
                    <a:pt x="2627881" y="1299573"/>
                    <a:pt x="2632868" y="1302534"/>
                  </a:cubicBezTo>
                  <a:cubicBezTo>
                    <a:pt x="2639308" y="1307626"/>
                    <a:pt x="2644100" y="1300887"/>
                    <a:pt x="2646796" y="1301636"/>
                  </a:cubicBezTo>
                  <a:cubicBezTo>
                    <a:pt x="2652487" y="1303133"/>
                    <a:pt x="2653685" y="1302534"/>
                    <a:pt x="2652786" y="1262548"/>
                  </a:cubicBezTo>
                  <a:cubicBezTo>
                    <a:pt x="2650839" y="1174637"/>
                    <a:pt x="2643651" y="1224059"/>
                    <a:pt x="2702807" y="1132405"/>
                  </a:cubicBezTo>
                  <a:close/>
                  <a:moveTo>
                    <a:pt x="2722725" y="1506809"/>
                  </a:moveTo>
                  <a:cubicBezTo>
                    <a:pt x="2739648" y="1510403"/>
                    <a:pt x="2728416" y="1456339"/>
                    <a:pt x="2726319" y="1457388"/>
                  </a:cubicBezTo>
                  <a:cubicBezTo>
                    <a:pt x="2709846" y="1465774"/>
                    <a:pt x="2711343" y="1463827"/>
                    <a:pt x="2713739" y="1473862"/>
                  </a:cubicBezTo>
                  <a:cubicBezTo>
                    <a:pt x="2719430" y="1503814"/>
                    <a:pt x="2719281" y="1506809"/>
                    <a:pt x="2722725" y="1508007"/>
                  </a:cubicBezTo>
                  <a:close/>
                  <a:moveTo>
                    <a:pt x="2685135" y="1518491"/>
                  </a:moveTo>
                  <a:cubicBezTo>
                    <a:pt x="2708647" y="1510403"/>
                    <a:pt x="2702956" y="1514297"/>
                    <a:pt x="2705652" y="1509205"/>
                  </a:cubicBezTo>
                  <a:cubicBezTo>
                    <a:pt x="2698913" y="1467572"/>
                    <a:pt x="2700710" y="1466224"/>
                    <a:pt x="2693821" y="1467871"/>
                  </a:cubicBezTo>
                  <a:cubicBezTo>
                    <a:pt x="2677497" y="1472064"/>
                    <a:pt x="2671507" y="1474011"/>
                    <a:pt x="2672106" y="1477007"/>
                  </a:cubicBezTo>
                  <a:cubicBezTo>
                    <a:pt x="2679893" y="1518940"/>
                    <a:pt x="2679444" y="1521785"/>
                    <a:pt x="2685135" y="1519689"/>
                  </a:cubicBezTo>
                  <a:close/>
                  <a:moveTo>
                    <a:pt x="2644400" y="1099906"/>
                  </a:moveTo>
                  <a:cubicBezTo>
                    <a:pt x="2676898" y="1059920"/>
                    <a:pt x="2678096" y="1069954"/>
                    <a:pt x="2670309" y="1050635"/>
                  </a:cubicBezTo>
                  <a:cubicBezTo>
                    <a:pt x="2667957" y="1037905"/>
                    <a:pt x="2656231" y="1029109"/>
                    <a:pt x="2643351" y="1030417"/>
                  </a:cubicBezTo>
                  <a:cubicBezTo>
                    <a:pt x="2618341" y="1030417"/>
                    <a:pt x="2591833" y="1082384"/>
                    <a:pt x="2563528" y="1115032"/>
                  </a:cubicBezTo>
                  <a:cubicBezTo>
                    <a:pt x="2542711" y="1139144"/>
                    <a:pt x="2568920" y="1197401"/>
                    <a:pt x="2566973" y="1240533"/>
                  </a:cubicBezTo>
                  <a:cubicBezTo>
                    <a:pt x="2568620" y="1261050"/>
                    <a:pt x="2566973" y="1273181"/>
                    <a:pt x="2580302" y="1271533"/>
                  </a:cubicBezTo>
                  <a:cubicBezTo>
                    <a:pt x="2584195" y="1271533"/>
                    <a:pt x="2587940" y="1269437"/>
                    <a:pt x="2591684" y="1271533"/>
                  </a:cubicBezTo>
                  <a:cubicBezTo>
                    <a:pt x="2592717" y="1271706"/>
                    <a:pt x="2593780" y="1271372"/>
                    <a:pt x="2594529" y="1270635"/>
                  </a:cubicBezTo>
                  <a:cubicBezTo>
                    <a:pt x="2614148" y="1232895"/>
                    <a:pt x="2574012" y="1200846"/>
                    <a:pt x="2599621" y="1153970"/>
                  </a:cubicBezTo>
                  <a:cubicBezTo>
                    <a:pt x="2601418" y="1152622"/>
                    <a:pt x="2593630" y="1163405"/>
                    <a:pt x="2644400" y="1101105"/>
                  </a:cubicBezTo>
                  <a:close/>
                  <a:moveTo>
                    <a:pt x="2661772" y="1521785"/>
                  </a:moveTo>
                  <a:cubicBezTo>
                    <a:pt x="2667912" y="1521785"/>
                    <a:pt x="2665516" y="1520138"/>
                    <a:pt x="2658627" y="1482098"/>
                  </a:cubicBezTo>
                  <a:cubicBezTo>
                    <a:pt x="2657429" y="1475808"/>
                    <a:pt x="2655332" y="1478354"/>
                    <a:pt x="2632568" y="1475958"/>
                  </a:cubicBezTo>
                  <a:cubicBezTo>
                    <a:pt x="2624481" y="1475060"/>
                    <a:pt x="2627177" y="1471465"/>
                    <a:pt x="2635414" y="1518640"/>
                  </a:cubicBezTo>
                  <a:cubicBezTo>
                    <a:pt x="2636612" y="1525380"/>
                    <a:pt x="2641854" y="1520887"/>
                    <a:pt x="2661772" y="1521785"/>
                  </a:cubicBezTo>
                  <a:close/>
                  <a:moveTo>
                    <a:pt x="2616843" y="1518940"/>
                  </a:moveTo>
                  <a:cubicBezTo>
                    <a:pt x="2622534" y="1520288"/>
                    <a:pt x="2621336" y="1522684"/>
                    <a:pt x="2613549" y="1474011"/>
                  </a:cubicBezTo>
                  <a:cubicBezTo>
                    <a:pt x="2613549" y="1471615"/>
                    <a:pt x="2615196" y="1472963"/>
                    <a:pt x="2593630" y="1463228"/>
                  </a:cubicBezTo>
                  <a:cubicBezTo>
                    <a:pt x="2585693" y="1465325"/>
                    <a:pt x="2587790" y="1461881"/>
                    <a:pt x="2594529" y="1511002"/>
                  </a:cubicBezTo>
                  <a:cubicBezTo>
                    <a:pt x="2594828" y="1515645"/>
                    <a:pt x="2596476" y="1513848"/>
                    <a:pt x="2616394" y="1518341"/>
                  </a:cubicBezTo>
                  <a:close/>
                  <a:moveTo>
                    <a:pt x="2562480" y="1090022"/>
                  </a:moveTo>
                  <a:cubicBezTo>
                    <a:pt x="2590935" y="1050485"/>
                    <a:pt x="2594828" y="1047789"/>
                    <a:pt x="2592432" y="1036707"/>
                  </a:cubicBezTo>
                  <a:cubicBezTo>
                    <a:pt x="2580751" y="973208"/>
                    <a:pt x="2596326" y="989532"/>
                    <a:pt x="2532528" y="988783"/>
                  </a:cubicBezTo>
                  <a:cubicBezTo>
                    <a:pt x="2525639" y="988783"/>
                    <a:pt x="2523093" y="993426"/>
                    <a:pt x="2517552" y="1003759"/>
                  </a:cubicBezTo>
                  <a:cubicBezTo>
                    <a:pt x="2488947" y="1065611"/>
                    <a:pt x="2482357" y="1072650"/>
                    <a:pt x="2487599" y="1091669"/>
                  </a:cubicBezTo>
                  <a:cubicBezTo>
                    <a:pt x="2493919" y="1110469"/>
                    <a:pt x="2497858" y="1129993"/>
                    <a:pt x="2499281" y="1149777"/>
                  </a:cubicBezTo>
                  <a:cubicBezTo>
                    <a:pt x="2499281" y="1229600"/>
                    <a:pt x="2542711" y="1194706"/>
                    <a:pt x="2539117" y="1171193"/>
                  </a:cubicBezTo>
                  <a:cubicBezTo>
                    <a:pt x="2533726" y="1135699"/>
                    <a:pt x="2549900" y="1102452"/>
                    <a:pt x="2540016" y="1076843"/>
                  </a:cubicBezTo>
                  <a:cubicBezTo>
                    <a:pt x="2538668" y="1073249"/>
                    <a:pt x="2536721" y="1061867"/>
                    <a:pt x="2543011" y="1060819"/>
                  </a:cubicBezTo>
                  <a:cubicBezTo>
                    <a:pt x="2559635" y="1056176"/>
                    <a:pt x="2556340" y="1097360"/>
                    <a:pt x="2562031" y="1089423"/>
                  </a:cubicBezTo>
                  <a:close/>
                  <a:moveTo>
                    <a:pt x="2573562" y="1507408"/>
                  </a:moveTo>
                  <a:cubicBezTo>
                    <a:pt x="2578804" y="1508606"/>
                    <a:pt x="2578804" y="1508606"/>
                    <a:pt x="2578504" y="1503365"/>
                  </a:cubicBezTo>
                  <a:cubicBezTo>
                    <a:pt x="2575210" y="1445257"/>
                    <a:pt x="2566823" y="1464127"/>
                    <a:pt x="2563528" y="1450199"/>
                  </a:cubicBezTo>
                  <a:cubicBezTo>
                    <a:pt x="2563528" y="1447354"/>
                    <a:pt x="2562180" y="1443310"/>
                    <a:pt x="2558586" y="1443610"/>
                  </a:cubicBezTo>
                  <a:cubicBezTo>
                    <a:pt x="2554992" y="1443909"/>
                    <a:pt x="2558586" y="1469668"/>
                    <a:pt x="2558586" y="1488538"/>
                  </a:cubicBezTo>
                  <a:cubicBezTo>
                    <a:pt x="2558436" y="1501418"/>
                    <a:pt x="2559784" y="1503514"/>
                    <a:pt x="2573113" y="1506809"/>
                  </a:cubicBezTo>
                  <a:close/>
                  <a:moveTo>
                    <a:pt x="1735645" y="1089273"/>
                  </a:moveTo>
                  <a:cubicBezTo>
                    <a:pt x="1737592" y="1034760"/>
                    <a:pt x="1744181" y="1054379"/>
                    <a:pt x="1675740" y="1052731"/>
                  </a:cubicBezTo>
                  <a:cubicBezTo>
                    <a:pt x="1607299" y="1051084"/>
                    <a:pt x="1576898" y="1072350"/>
                    <a:pt x="1552037" y="1002411"/>
                  </a:cubicBezTo>
                  <a:cubicBezTo>
                    <a:pt x="1527895" y="935910"/>
                    <a:pt x="1509714" y="867401"/>
                    <a:pt x="1497674" y="797687"/>
                  </a:cubicBezTo>
                  <a:cubicBezTo>
                    <a:pt x="1487939" y="734488"/>
                    <a:pt x="1536761" y="755754"/>
                    <a:pt x="1534365" y="739430"/>
                  </a:cubicBezTo>
                  <a:cubicBezTo>
                    <a:pt x="1531070" y="716965"/>
                    <a:pt x="1532268" y="712323"/>
                    <a:pt x="1521935" y="706033"/>
                  </a:cubicBezTo>
                  <a:cubicBezTo>
                    <a:pt x="1504113" y="695250"/>
                    <a:pt x="1510104" y="681771"/>
                    <a:pt x="1512200" y="669940"/>
                  </a:cubicBezTo>
                  <a:cubicBezTo>
                    <a:pt x="1515495" y="651070"/>
                    <a:pt x="1505012" y="644331"/>
                    <a:pt x="1500070" y="636693"/>
                  </a:cubicBezTo>
                  <a:cubicBezTo>
                    <a:pt x="1488823" y="619845"/>
                    <a:pt x="1488119" y="598067"/>
                    <a:pt x="1498273" y="580532"/>
                  </a:cubicBezTo>
                  <a:cubicBezTo>
                    <a:pt x="1503005" y="566506"/>
                    <a:pt x="1518221" y="558979"/>
                    <a:pt x="1532253" y="563717"/>
                  </a:cubicBezTo>
                  <a:cubicBezTo>
                    <a:pt x="1533706" y="564208"/>
                    <a:pt x="1535114" y="564824"/>
                    <a:pt x="1536462" y="565556"/>
                  </a:cubicBezTo>
                  <a:cubicBezTo>
                    <a:pt x="1554733" y="571996"/>
                    <a:pt x="1552187" y="593112"/>
                    <a:pt x="1542452" y="588620"/>
                  </a:cubicBezTo>
                  <a:cubicBezTo>
                    <a:pt x="1536761" y="586074"/>
                    <a:pt x="1524780" y="572595"/>
                    <a:pt x="1514447" y="586523"/>
                  </a:cubicBezTo>
                  <a:cubicBezTo>
                    <a:pt x="1507258" y="596108"/>
                    <a:pt x="1503514" y="621717"/>
                    <a:pt x="1514447" y="616475"/>
                  </a:cubicBezTo>
                  <a:cubicBezTo>
                    <a:pt x="1535413" y="604150"/>
                    <a:pt x="1562401" y="611150"/>
                    <a:pt x="1574726" y="632112"/>
                  </a:cubicBezTo>
                  <a:cubicBezTo>
                    <a:pt x="1575175" y="632877"/>
                    <a:pt x="1575595" y="633656"/>
                    <a:pt x="1575999" y="634447"/>
                  </a:cubicBezTo>
                  <a:cubicBezTo>
                    <a:pt x="1582888" y="648075"/>
                    <a:pt x="1583337" y="652568"/>
                    <a:pt x="1583337" y="623664"/>
                  </a:cubicBezTo>
                  <a:cubicBezTo>
                    <a:pt x="1583876" y="615303"/>
                    <a:pt x="1583427" y="606908"/>
                    <a:pt x="1581989" y="598654"/>
                  </a:cubicBezTo>
                  <a:cubicBezTo>
                    <a:pt x="1575759" y="567025"/>
                    <a:pt x="1550584" y="542566"/>
                    <a:pt x="1518790" y="537251"/>
                  </a:cubicBezTo>
                  <a:cubicBezTo>
                    <a:pt x="1511901" y="537251"/>
                    <a:pt x="1475808" y="543242"/>
                    <a:pt x="1468320" y="573344"/>
                  </a:cubicBezTo>
                  <a:cubicBezTo>
                    <a:pt x="1448552" y="651969"/>
                    <a:pt x="1485693" y="654814"/>
                    <a:pt x="1449300" y="663201"/>
                  </a:cubicBezTo>
                  <a:cubicBezTo>
                    <a:pt x="1412908" y="671588"/>
                    <a:pt x="1412459" y="672786"/>
                    <a:pt x="1404372" y="672486"/>
                  </a:cubicBezTo>
                  <a:cubicBezTo>
                    <a:pt x="1378313" y="671438"/>
                    <a:pt x="1385801" y="645379"/>
                    <a:pt x="1372473" y="610934"/>
                  </a:cubicBezTo>
                  <a:cubicBezTo>
                    <a:pt x="1368772" y="597963"/>
                    <a:pt x="1368772" y="584218"/>
                    <a:pt x="1372473" y="571247"/>
                  </a:cubicBezTo>
                  <a:cubicBezTo>
                    <a:pt x="1375618" y="553426"/>
                    <a:pt x="1354651" y="555223"/>
                    <a:pt x="1337279" y="533208"/>
                  </a:cubicBezTo>
                  <a:cubicBezTo>
                    <a:pt x="1319906" y="511193"/>
                    <a:pt x="1330390" y="490975"/>
                    <a:pt x="1343419" y="464317"/>
                  </a:cubicBezTo>
                  <a:cubicBezTo>
                    <a:pt x="1352704" y="445297"/>
                    <a:pt x="1337129" y="440805"/>
                    <a:pt x="1319157" y="423732"/>
                  </a:cubicBezTo>
                  <a:cubicBezTo>
                    <a:pt x="1298640" y="403963"/>
                    <a:pt x="1322003" y="366822"/>
                    <a:pt x="1322902" y="363827"/>
                  </a:cubicBezTo>
                  <a:cubicBezTo>
                    <a:pt x="1300587" y="364875"/>
                    <a:pt x="1288007" y="368020"/>
                    <a:pt x="1276176" y="355590"/>
                  </a:cubicBezTo>
                  <a:cubicBezTo>
                    <a:pt x="1264345" y="343160"/>
                    <a:pt x="1262548" y="333425"/>
                    <a:pt x="1257755" y="337619"/>
                  </a:cubicBezTo>
                  <a:cubicBezTo>
                    <a:pt x="1234842" y="357837"/>
                    <a:pt x="1212827" y="358585"/>
                    <a:pt x="1192758" y="333126"/>
                  </a:cubicBezTo>
                  <a:cubicBezTo>
                    <a:pt x="1185121" y="323691"/>
                    <a:pt x="1167898" y="358436"/>
                    <a:pt x="1126863" y="343310"/>
                  </a:cubicBezTo>
                  <a:cubicBezTo>
                    <a:pt x="1105447" y="335522"/>
                    <a:pt x="1104399" y="332976"/>
                    <a:pt x="1102752" y="336870"/>
                  </a:cubicBezTo>
                  <a:cubicBezTo>
                    <a:pt x="1091826" y="355848"/>
                    <a:pt x="1070773" y="366638"/>
                    <a:pt x="1048987" y="364426"/>
                  </a:cubicBezTo>
                  <a:cubicBezTo>
                    <a:pt x="1039253" y="361581"/>
                    <a:pt x="1036407" y="358735"/>
                    <a:pt x="1032963" y="364426"/>
                  </a:cubicBezTo>
                  <a:cubicBezTo>
                    <a:pt x="1020682" y="383446"/>
                    <a:pt x="1011996" y="395726"/>
                    <a:pt x="993426" y="394378"/>
                  </a:cubicBezTo>
                  <a:cubicBezTo>
                    <a:pt x="963473" y="392432"/>
                    <a:pt x="964521" y="382098"/>
                    <a:pt x="957932" y="394378"/>
                  </a:cubicBezTo>
                  <a:cubicBezTo>
                    <a:pt x="954049" y="407504"/>
                    <a:pt x="946641" y="419314"/>
                    <a:pt x="936516" y="428524"/>
                  </a:cubicBezTo>
                  <a:cubicBezTo>
                    <a:pt x="931415" y="431569"/>
                    <a:pt x="925525" y="433029"/>
                    <a:pt x="919593" y="432717"/>
                  </a:cubicBezTo>
                  <a:cubicBezTo>
                    <a:pt x="906114" y="432717"/>
                    <a:pt x="910158" y="438109"/>
                    <a:pt x="896679" y="456679"/>
                  </a:cubicBezTo>
                  <a:cubicBezTo>
                    <a:pt x="880206" y="479443"/>
                    <a:pt x="853698" y="483637"/>
                    <a:pt x="851751" y="489028"/>
                  </a:cubicBezTo>
                  <a:cubicBezTo>
                    <a:pt x="845760" y="502506"/>
                    <a:pt x="881703" y="600451"/>
                    <a:pt x="889341" y="611234"/>
                  </a:cubicBezTo>
                  <a:cubicBezTo>
                    <a:pt x="890409" y="609815"/>
                    <a:pt x="891361" y="608313"/>
                    <a:pt x="892187" y="606741"/>
                  </a:cubicBezTo>
                  <a:cubicBezTo>
                    <a:pt x="903974" y="579578"/>
                    <a:pt x="935552" y="567114"/>
                    <a:pt x="962714" y="578903"/>
                  </a:cubicBezTo>
                  <a:cubicBezTo>
                    <a:pt x="965754" y="580222"/>
                    <a:pt x="968665" y="581820"/>
                    <a:pt x="971411" y="583677"/>
                  </a:cubicBezTo>
                  <a:cubicBezTo>
                    <a:pt x="976285" y="587380"/>
                    <a:pt x="977236" y="594331"/>
                    <a:pt x="973534" y="599206"/>
                  </a:cubicBezTo>
                  <a:cubicBezTo>
                    <a:pt x="970227" y="603561"/>
                    <a:pt x="964238" y="604852"/>
                    <a:pt x="959430" y="602248"/>
                  </a:cubicBezTo>
                  <a:cubicBezTo>
                    <a:pt x="942057" y="593711"/>
                    <a:pt x="916298" y="598654"/>
                    <a:pt x="904916" y="629954"/>
                  </a:cubicBezTo>
                  <a:cubicBezTo>
                    <a:pt x="899525" y="644930"/>
                    <a:pt x="906713" y="649722"/>
                    <a:pt x="924086" y="699443"/>
                  </a:cubicBezTo>
                  <a:cubicBezTo>
                    <a:pt x="928878" y="712922"/>
                    <a:pt x="930675" y="722507"/>
                    <a:pt x="932023" y="727149"/>
                  </a:cubicBezTo>
                  <a:cubicBezTo>
                    <a:pt x="939212" y="725951"/>
                    <a:pt x="957632" y="728497"/>
                    <a:pt x="966019" y="727149"/>
                  </a:cubicBezTo>
                  <a:cubicBezTo>
                    <a:pt x="999865" y="718763"/>
                    <a:pt x="999865" y="704086"/>
                    <a:pt x="1009150" y="700941"/>
                  </a:cubicBezTo>
                  <a:cubicBezTo>
                    <a:pt x="1018436" y="697796"/>
                    <a:pt x="1022629" y="704086"/>
                    <a:pt x="1019334" y="712023"/>
                  </a:cubicBezTo>
                  <a:cubicBezTo>
                    <a:pt x="1002985" y="739786"/>
                    <a:pt x="969666" y="752630"/>
                    <a:pt x="938912" y="743024"/>
                  </a:cubicBezTo>
                  <a:cubicBezTo>
                    <a:pt x="935318" y="741676"/>
                    <a:pt x="935018" y="741077"/>
                    <a:pt x="936217" y="745570"/>
                  </a:cubicBezTo>
                  <a:cubicBezTo>
                    <a:pt x="962425" y="843664"/>
                    <a:pt x="998218" y="917646"/>
                    <a:pt x="1044644" y="972758"/>
                  </a:cubicBezTo>
                  <a:cubicBezTo>
                    <a:pt x="1174937" y="1127612"/>
                    <a:pt x="1359144" y="1119825"/>
                    <a:pt x="1428633" y="937115"/>
                  </a:cubicBezTo>
                  <a:cubicBezTo>
                    <a:pt x="1430430" y="932473"/>
                    <a:pt x="1439865" y="927081"/>
                    <a:pt x="1443609" y="938613"/>
                  </a:cubicBezTo>
                  <a:cubicBezTo>
                    <a:pt x="1450049" y="961676"/>
                    <a:pt x="1401526" y="1034460"/>
                    <a:pt x="1368729" y="1061717"/>
                  </a:cubicBezTo>
                  <a:cubicBezTo>
                    <a:pt x="1281717" y="1132405"/>
                    <a:pt x="1230499" y="1082983"/>
                    <a:pt x="1228102" y="1109791"/>
                  </a:cubicBezTo>
                  <a:cubicBezTo>
                    <a:pt x="1225706" y="1139743"/>
                    <a:pt x="1144984" y="1169695"/>
                    <a:pt x="1082085" y="1204440"/>
                  </a:cubicBezTo>
                  <a:cubicBezTo>
                    <a:pt x="1076094" y="1207585"/>
                    <a:pt x="1082085" y="1206087"/>
                    <a:pt x="1089423" y="1234392"/>
                  </a:cubicBezTo>
                  <a:cubicBezTo>
                    <a:pt x="1092418" y="1246224"/>
                    <a:pt x="1093916" y="1258654"/>
                    <a:pt x="1097061" y="1270485"/>
                  </a:cubicBezTo>
                  <a:cubicBezTo>
                    <a:pt x="1120208" y="1352165"/>
                    <a:pt x="1161813" y="1427435"/>
                    <a:pt x="1218667" y="1490485"/>
                  </a:cubicBezTo>
                  <a:cubicBezTo>
                    <a:pt x="1279920" y="1548593"/>
                    <a:pt x="1264644" y="1545148"/>
                    <a:pt x="1348062" y="1570009"/>
                  </a:cubicBezTo>
                  <a:cubicBezTo>
                    <a:pt x="1386700" y="1581690"/>
                    <a:pt x="1426087" y="1587381"/>
                    <a:pt x="1460383" y="1568661"/>
                  </a:cubicBezTo>
                  <a:cubicBezTo>
                    <a:pt x="1521186" y="1535264"/>
                    <a:pt x="1535264" y="1560274"/>
                    <a:pt x="1589927" y="1529423"/>
                  </a:cubicBezTo>
                  <a:cubicBezTo>
                    <a:pt x="1638450" y="1502017"/>
                    <a:pt x="1627367" y="1525230"/>
                    <a:pt x="1692813" y="1421595"/>
                  </a:cubicBezTo>
                  <a:cubicBezTo>
                    <a:pt x="1720070" y="1378463"/>
                    <a:pt x="1716775" y="1313317"/>
                    <a:pt x="1718422" y="1290853"/>
                  </a:cubicBezTo>
                  <a:cubicBezTo>
                    <a:pt x="1720070" y="1268388"/>
                    <a:pt x="1728756" y="1282166"/>
                    <a:pt x="1735645" y="1089273"/>
                  </a:cubicBezTo>
                  <a:close/>
                  <a:moveTo>
                    <a:pt x="1585883" y="267680"/>
                  </a:moveTo>
                  <a:cubicBezTo>
                    <a:pt x="1586198" y="255376"/>
                    <a:pt x="1583472" y="243185"/>
                    <a:pt x="1577946" y="232186"/>
                  </a:cubicBezTo>
                  <a:cubicBezTo>
                    <a:pt x="1569110" y="210022"/>
                    <a:pt x="1550240" y="222003"/>
                    <a:pt x="1530022" y="232186"/>
                  </a:cubicBezTo>
                  <a:cubicBezTo>
                    <a:pt x="1509535" y="242289"/>
                    <a:pt x="1491009" y="255984"/>
                    <a:pt x="1475359" y="272622"/>
                  </a:cubicBezTo>
                  <a:cubicBezTo>
                    <a:pt x="1461281" y="285801"/>
                    <a:pt x="1439416" y="274270"/>
                    <a:pt x="1439416" y="245515"/>
                  </a:cubicBezTo>
                  <a:cubicBezTo>
                    <a:pt x="1439416" y="201485"/>
                    <a:pt x="1511302" y="171533"/>
                    <a:pt x="1514297" y="163596"/>
                  </a:cubicBezTo>
                  <a:cubicBezTo>
                    <a:pt x="1521486" y="139634"/>
                    <a:pt x="1501418" y="122261"/>
                    <a:pt x="1484345" y="103691"/>
                  </a:cubicBezTo>
                  <a:cubicBezTo>
                    <a:pt x="1482098" y="101145"/>
                    <a:pt x="1475958" y="103691"/>
                    <a:pt x="1472963" y="105638"/>
                  </a:cubicBezTo>
                  <a:cubicBezTo>
                    <a:pt x="1416952" y="138286"/>
                    <a:pt x="1403623" y="176775"/>
                    <a:pt x="1386700" y="202384"/>
                  </a:cubicBezTo>
                  <a:cubicBezTo>
                    <a:pt x="1379511" y="213167"/>
                    <a:pt x="1373521" y="212418"/>
                    <a:pt x="1364385" y="217360"/>
                  </a:cubicBezTo>
                  <a:cubicBezTo>
                    <a:pt x="1342970" y="228742"/>
                    <a:pt x="1323051" y="196543"/>
                    <a:pt x="1345965" y="166741"/>
                  </a:cubicBezTo>
                  <a:cubicBezTo>
                    <a:pt x="1366782" y="139484"/>
                    <a:pt x="1357946" y="138585"/>
                    <a:pt x="1366931" y="126754"/>
                  </a:cubicBezTo>
                  <a:cubicBezTo>
                    <a:pt x="1403024" y="79280"/>
                    <a:pt x="1404671" y="85120"/>
                    <a:pt x="1396884" y="75985"/>
                  </a:cubicBezTo>
                  <a:cubicBezTo>
                    <a:pt x="1391161" y="71243"/>
                    <a:pt x="1384747" y="67407"/>
                    <a:pt x="1377864" y="64603"/>
                  </a:cubicBezTo>
                  <a:cubicBezTo>
                    <a:pt x="1368279" y="61009"/>
                    <a:pt x="1365584" y="55617"/>
                    <a:pt x="1340573" y="78231"/>
                  </a:cubicBezTo>
                  <a:cubicBezTo>
                    <a:pt x="1319965" y="101349"/>
                    <a:pt x="1303864" y="128117"/>
                    <a:pt x="1293099" y="157156"/>
                  </a:cubicBezTo>
                  <a:cubicBezTo>
                    <a:pt x="1287857" y="178272"/>
                    <a:pt x="1283215" y="189954"/>
                    <a:pt x="1263146" y="195794"/>
                  </a:cubicBezTo>
                  <a:cubicBezTo>
                    <a:pt x="1215972" y="209273"/>
                    <a:pt x="1246972" y="112826"/>
                    <a:pt x="1274978" y="75985"/>
                  </a:cubicBezTo>
                  <a:cubicBezTo>
                    <a:pt x="1280968" y="68347"/>
                    <a:pt x="1296244" y="37945"/>
                    <a:pt x="1287258" y="34351"/>
                  </a:cubicBezTo>
                  <a:cubicBezTo>
                    <a:pt x="1232296" y="12935"/>
                    <a:pt x="1232146" y="25066"/>
                    <a:pt x="1220764" y="43636"/>
                  </a:cubicBezTo>
                  <a:cubicBezTo>
                    <a:pt x="1195903" y="83772"/>
                    <a:pt x="1217918" y="100696"/>
                    <a:pt x="1181976" y="152214"/>
                  </a:cubicBezTo>
                  <a:cubicBezTo>
                    <a:pt x="1161309" y="182166"/>
                    <a:pt x="1172391" y="201036"/>
                    <a:pt x="1155318" y="198340"/>
                  </a:cubicBezTo>
                  <a:cubicBezTo>
                    <a:pt x="1149627" y="197442"/>
                    <a:pt x="1149328" y="192949"/>
                    <a:pt x="1148429" y="189205"/>
                  </a:cubicBezTo>
                  <a:cubicBezTo>
                    <a:pt x="1122221" y="76284"/>
                    <a:pt x="1152772" y="143378"/>
                    <a:pt x="1160709" y="30008"/>
                  </a:cubicBezTo>
                  <a:cubicBezTo>
                    <a:pt x="1161608" y="17278"/>
                    <a:pt x="1129260" y="17278"/>
                    <a:pt x="1116530" y="18177"/>
                  </a:cubicBezTo>
                  <a:cubicBezTo>
                    <a:pt x="1103800" y="19075"/>
                    <a:pt x="1101554" y="33153"/>
                    <a:pt x="1101554" y="35699"/>
                  </a:cubicBezTo>
                  <a:cubicBezTo>
                    <a:pt x="1115182" y="37945"/>
                    <a:pt x="1124617" y="37945"/>
                    <a:pt x="1125965" y="55917"/>
                  </a:cubicBezTo>
                  <a:cubicBezTo>
                    <a:pt x="1128211" y="90062"/>
                    <a:pt x="1108892" y="89314"/>
                    <a:pt x="1104399" y="132894"/>
                  </a:cubicBezTo>
                  <a:cubicBezTo>
                    <a:pt x="1104468" y="145449"/>
                    <a:pt x="1100592" y="157707"/>
                    <a:pt x="1093317" y="167939"/>
                  </a:cubicBezTo>
                  <a:cubicBezTo>
                    <a:pt x="1084930" y="182915"/>
                    <a:pt x="1090621" y="188606"/>
                    <a:pt x="1093317" y="203432"/>
                  </a:cubicBezTo>
                  <a:cubicBezTo>
                    <a:pt x="1096012" y="218259"/>
                    <a:pt x="1081935" y="218408"/>
                    <a:pt x="1078340" y="207326"/>
                  </a:cubicBezTo>
                  <a:cubicBezTo>
                    <a:pt x="1070072" y="190762"/>
                    <a:pt x="1071153" y="171067"/>
                    <a:pt x="1081186" y="155508"/>
                  </a:cubicBezTo>
                  <a:cubicBezTo>
                    <a:pt x="1096162" y="134991"/>
                    <a:pt x="1082684" y="113425"/>
                    <a:pt x="1102901" y="83772"/>
                  </a:cubicBezTo>
                  <a:cubicBezTo>
                    <a:pt x="1106990" y="77415"/>
                    <a:pt x="1108884" y="69893"/>
                    <a:pt x="1108293" y="62357"/>
                  </a:cubicBezTo>
                  <a:cubicBezTo>
                    <a:pt x="1108293" y="55767"/>
                    <a:pt x="1108293" y="55468"/>
                    <a:pt x="1102003" y="55168"/>
                  </a:cubicBezTo>
                  <a:cubicBezTo>
                    <a:pt x="1072949" y="54269"/>
                    <a:pt x="1061867" y="42139"/>
                    <a:pt x="1050784" y="63854"/>
                  </a:cubicBezTo>
                  <a:cubicBezTo>
                    <a:pt x="1028170" y="108783"/>
                    <a:pt x="1049886" y="97251"/>
                    <a:pt x="1033262" y="137387"/>
                  </a:cubicBezTo>
                  <a:cubicBezTo>
                    <a:pt x="1026673" y="153112"/>
                    <a:pt x="1018286" y="154460"/>
                    <a:pt x="1020233" y="170934"/>
                  </a:cubicBezTo>
                  <a:cubicBezTo>
                    <a:pt x="1024576" y="221254"/>
                    <a:pt x="1003160" y="227843"/>
                    <a:pt x="995223" y="215114"/>
                  </a:cubicBezTo>
                  <a:cubicBezTo>
                    <a:pt x="963174" y="164344"/>
                    <a:pt x="976053" y="161050"/>
                    <a:pt x="976652" y="122411"/>
                  </a:cubicBezTo>
                  <a:cubicBezTo>
                    <a:pt x="976652" y="105787"/>
                    <a:pt x="971261" y="118967"/>
                    <a:pt x="980546" y="77482"/>
                  </a:cubicBezTo>
                  <a:cubicBezTo>
                    <a:pt x="983990" y="62506"/>
                    <a:pt x="986087" y="64453"/>
                    <a:pt x="959280" y="65951"/>
                  </a:cubicBezTo>
                  <a:cubicBezTo>
                    <a:pt x="912404" y="65951"/>
                    <a:pt x="937265" y="101444"/>
                    <a:pt x="930525" y="165393"/>
                  </a:cubicBezTo>
                  <a:cubicBezTo>
                    <a:pt x="930517" y="181964"/>
                    <a:pt x="932324" y="198487"/>
                    <a:pt x="935917" y="214664"/>
                  </a:cubicBezTo>
                  <a:cubicBezTo>
                    <a:pt x="936666" y="220205"/>
                    <a:pt x="935917" y="214664"/>
                    <a:pt x="954338" y="244617"/>
                  </a:cubicBezTo>
                  <a:cubicBezTo>
                    <a:pt x="957632" y="250457"/>
                    <a:pt x="954338" y="261090"/>
                    <a:pt x="946400" y="258095"/>
                  </a:cubicBezTo>
                  <a:cubicBezTo>
                    <a:pt x="938463" y="255100"/>
                    <a:pt x="937864" y="247163"/>
                    <a:pt x="923936" y="231288"/>
                  </a:cubicBezTo>
                  <a:cubicBezTo>
                    <a:pt x="906911" y="215943"/>
                    <a:pt x="894644" y="196035"/>
                    <a:pt x="888592" y="173929"/>
                  </a:cubicBezTo>
                  <a:cubicBezTo>
                    <a:pt x="881703" y="138885"/>
                    <a:pt x="881553" y="165692"/>
                    <a:pt x="866727" y="106387"/>
                  </a:cubicBezTo>
                  <a:cubicBezTo>
                    <a:pt x="860886" y="82874"/>
                    <a:pt x="839470" y="108483"/>
                    <a:pt x="822547" y="110131"/>
                  </a:cubicBezTo>
                  <a:cubicBezTo>
                    <a:pt x="820151" y="110131"/>
                    <a:pt x="819552" y="112077"/>
                    <a:pt x="818953" y="114324"/>
                  </a:cubicBezTo>
                  <a:cubicBezTo>
                    <a:pt x="806972" y="164794"/>
                    <a:pt x="884698" y="266033"/>
                    <a:pt x="889341" y="290594"/>
                  </a:cubicBezTo>
                  <a:cubicBezTo>
                    <a:pt x="891438" y="301676"/>
                    <a:pt x="880206" y="301227"/>
                    <a:pt x="875114" y="294338"/>
                  </a:cubicBezTo>
                  <a:cubicBezTo>
                    <a:pt x="854896" y="267081"/>
                    <a:pt x="846809" y="249409"/>
                    <a:pt x="828538" y="245515"/>
                  </a:cubicBezTo>
                  <a:cubicBezTo>
                    <a:pt x="793344" y="237278"/>
                    <a:pt x="804426" y="212118"/>
                    <a:pt x="746019" y="204630"/>
                  </a:cubicBezTo>
                  <a:cubicBezTo>
                    <a:pt x="732840" y="202983"/>
                    <a:pt x="737932" y="201935"/>
                    <a:pt x="728048" y="235481"/>
                  </a:cubicBezTo>
                  <a:cubicBezTo>
                    <a:pt x="726104" y="240862"/>
                    <a:pt x="728400" y="246853"/>
                    <a:pt x="733439" y="249559"/>
                  </a:cubicBezTo>
                  <a:cubicBezTo>
                    <a:pt x="744463" y="257546"/>
                    <a:pt x="756998" y="263202"/>
                    <a:pt x="770280" y="266182"/>
                  </a:cubicBezTo>
                  <a:cubicBezTo>
                    <a:pt x="785451" y="267780"/>
                    <a:pt x="799872" y="273591"/>
                    <a:pt x="811914" y="282956"/>
                  </a:cubicBezTo>
                  <a:cubicBezTo>
                    <a:pt x="873466" y="340764"/>
                    <a:pt x="851152" y="367571"/>
                    <a:pt x="832282" y="348851"/>
                  </a:cubicBezTo>
                  <a:cubicBezTo>
                    <a:pt x="813412" y="330131"/>
                    <a:pt x="742425" y="307067"/>
                    <a:pt x="706632" y="313208"/>
                  </a:cubicBezTo>
                  <a:cubicBezTo>
                    <a:pt x="703786" y="313208"/>
                    <a:pt x="703187" y="314555"/>
                    <a:pt x="699743" y="361281"/>
                  </a:cubicBezTo>
                  <a:cubicBezTo>
                    <a:pt x="698694" y="376257"/>
                    <a:pt x="747067" y="357837"/>
                    <a:pt x="776421" y="376257"/>
                  </a:cubicBezTo>
                  <a:cubicBezTo>
                    <a:pt x="788887" y="382718"/>
                    <a:pt x="800806" y="390181"/>
                    <a:pt x="812064" y="398572"/>
                  </a:cubicBezTo>
                  <a:cubicBezTo>
                    <a:pt x="818953" y="404862"/>
                    <a:pt x="820151" y="417442"/>
                    <a:pt x="804426" y="417442"/>
                  </a:cubicBezTo>
                  <a:cubicBezTo>
                    <a:pt x="773647" y="414956"/>
                    <a:pt x="743075" y="424272"/>
                    <a:pt x="718912" y="443500"/>
                  </a:cubicBezTo>
                  <a:cubicBezTo>
                    <a:pt x="715018" y="446196"/>
                    <a:pt x="716067" y="451887"/>
                    <a:pt x="718912" y="455931"/>
                  </a:cubicBezTo>
                  <a:cubicBezTo>
                    <a:pt x="750362" y="515835"/>
                    <a:pt x="742874" y="463868"/>
                    <a:pt x="797537" y="463568"/>
                  </a:cubicBezTo>
                  <a:cubicBezTo>
                    <a:pt x="833630" y="463568"/>
                    <a:pt x="849804" y="479743"/>
                    <a:pt x="880655" y="444549"/>
                  </a:cubicBezTo>
                  <a:cubicBezTo>
                    <a:pt x="898027" y="424630"/>
                    <a:pt x="890988" y="415944"/>
                    <a:pt x="905366" y="414596"/>
                  </a:cubicBezTo>
                  <a:cubicBezTo>
                    <a:pt x="915999" y="413398"/>
                    <a:pt x="924685" y="415345"/>
                    <a:pt x="931125" y="406359"/>
                  </a:cubicBezTo>
                  <a:cubicBezTo>
                    <a:pt x="951792" y="377455"/>
                    <a:pt x="944753" y="361431"/>
                    <a:pt x="986686" y="375059"/>
                  </a:cubicBezTo>
                  <a:cubicBezTo>
                    <a:pt x="1001662" y="379852"/>
                    <a:pt x="1008851" y="370716"/>
                    <a:pt x="1020083" y="352295"/>
                  </a:cubicBezTo>
                  <a:cubicBezTo>
                    <a:pt x="1034011" y="329382"/>
                    <a:pt x="1050035" y="350498"/>
                    <a:pt x="1066359" y="343310"/>
                  </a:cubicBezTo>
                  <a:cubicBezTo>
                    <a:pt x="1076230" y="339883"/>
                    <a:pt x="1084458" y="332883"/>
                    <a:pt x="1089423" y="323691"/>
                  </a:cubicBezTo>
                  <a:cubicBezTo>
                    <a:pt x="1094229" y="315035"/>
                    <a:pt x="1105052" y="311782"/>
                    <a:pt x="1113834" y="316353"/>
                  </a:cubicBezTo>
                  <a:cubicBezTo>
                    <a:pt x="1155318" y="334324"/>
                    <a:pt x="1155019" y="327285"/>
                    <a:pt x="1180777" y="312009"/>
                  </a:cubicBezTo>
                  <a:cubicBezTo>
                    <a:pt x="1206537" y="296734"/>
                    <a:pt x="1209831" y="347203"/>
                    <a:pt x="1237537" y="328334"/>
                  </a:cubicBezTo>
                  <a:cubicBezTo>
                    <a:pt x="1287558" y="294487"/>
                    <a:pt x="1273630" y="343310"/>
                    <a:pt x="1299988" y="344658"/>
                  </a:cubicBezTo>
                  <a:cubicBezTo>
                    <a:pt x="1319607" y="345556"/>
                    <a:pt x="1365134" y="327884"/>
                    <a:pt x="1339375" y="375958"/>
                  </a:cubicBezTo>
                  <a:cubicBezTo>
                    <a:pt x="1332336" y="389137"/>
                    <a:pt x="1325747" y="402166"/>
                    <a:pt x="1336680" y="410103"/>
                  </a:cubicBezTo>
                  <a:cubicBezTo>
                    <a:pt x="1393889" y="450539"/>
                    <a:pt x="1355100" y="471057"/>
                    <a:pt x="1348361" y="502956"/>
                  </a:cubicBezTo>
                  <a:cubicBezTo>
                    <a:pt x="1347635" y="512928"/>
                    <a:pt x="1352548" y="522468"/>
                    <a:pt x="1361091" y="527666"/>
                  </a:cubicBezTo>
                  <a:cubicBezTo>
                    <a:pt x="1419498" y="562561"/>
                    <a:pt x="1379811" y="572595"/>
                    <a:pt x="1391043" y="602547"/>
                  </a:cubicBezTo>
                  <a:cubicBezTo>
                    <a:pt x="1414256" y="662452"/>
                    <a:pt x="1384454" y="657510"/>
                    <a:pt x="1445556" y="642684"/>
                  </a:cubicBezTo>
                  <a:cubicBezTo>
                    <a:pt x="1454093" y="640587"/>
                    <a:pt x="1441513" y="630403"/>
                    <a:pt x="1447803" y="595359"/>
                  </a:cubicBezTo>
                  <a:cubicBezTo>
                    <a:pt x="1453194" y="565406"/>
                    <a:pt x="1455890" y="541295"/>
                    <a:pt x="1484944" y="528116"/>
                  </a:cubicBezTo>
                  <a:cubicBezTo>
                    <a:pt x="1503065" y="519879"/>
                    <a:pt x="1508007" y="523024"/>
                    <a:pt x="1509205" y="509396"/>
                  </a:cubicBezTo>
                  <a:cubicBezTo>
                    <a:pt x="1512650" y="468061"/>
                    <a:pt x="1499620" y="453684"/>
                    <a:pt x="1506509" y="423582"/>
                  </a:cubicBezTo>
                  <a:cubicBezTo>
                    <a:pt x="1510104" y="408606"/>
                    <a:pt x="1503065" y="385243"/>
                    <a:pt x="1506509" y="360532"/>
                  </a:cubicBezTo>
                  <a:cubicBezTo>
                    <a:pt x="1513339" y="323552"/>
                    <a:pt x="1541464" y="294144"/>
                    <a:pt x="1578096" y="285651"/>
                  </a:cubicBezTo>
                  <a:cubicBezTo>
                    <a:pt x="1584835" y="283704"/>
                    <a:pt x="1584985" y="276366"/>
                    <a:pt x="1585883" y="267680"/>
                  </a:cubicBezTo>
                  <a:close/>
                  <a:moveTo>
                    <a:pt x="1572554" y="752908"/>
                  </a:moveTo>
                  <a:cubicBezTo>
                    <a:pt x="1572554" y="725202"/>
                    <a:pt x="1577497" y="657360"/>
                    <a:pt x="1557578" y="635495"/>
                  </a:cubicBezTo>
                  <a:cubicBezTo>
                    <a:pt x="1545897" y="622765"/>
                    <a:pt x="1516693" y="624562"/>
                    <a:pt x="1522534" y="636394"/>
                  </a:cubicBezTo>
                  <a:cubicBezTo>
                    <a:pt x="1531040" y="649820"/>
                    <a:pt x="1532703" y="666476"/>
                    <a:pt x="1527027" y="681322"/>
                  </a:cubicBezTo>
                  <a:cubicBezTo>
                    <a:pt x="1520887" y="699443"/>
                    <a:pt x="1544699" y="689259"/>
                    <a:pt x="1546646" y="717115"/>
                  </a:cubicBezTo>
                  <a:cubicBezTo>
                    <a:pt x="1550090" y="753208"/>
                    <a:pt x="1544848" y="757102"/>
                    <a:pt x="1549940" y="759198"/>
                  </a:cubicBezTo>
                  <a:cubicBezTo>
                    <a:pt x="1555032" y="761295"/>
                    <a:pt x="1572554" y="761145"/>
                    <a:pt x="1572554" y="752908"/>
                  </a:cubicBezTo>
                  <a:close/>
                  <a:moveTo>
                    <a:pt x="1571356" y="777170"/>
                  </a:moveTo>
                  <a:cubicBezTo>
                    <a:pt x="1571356" y="775073"/>
                    <a:pt x="1571356" y="771628"/>
                    <a:pt x="1571356" y="771029"/>
                  </a:cubicBezTo>
                  <a:cubicBezTo>
                    <a:pt x="1571356" y="770430"/>
                    <a:pt x="1564767" y="772527"/>
                    <a:pt x="1555482" y="771928"/>
                  </a:cubicBezTo>
                  <a:cubicBezTo>
                    <a:pt x="1551887" y="771928"/>
                    <a:pt x="1547993" y="769981"/>
                    <a:pt x="1546196" y="770730"/>
                  </a:cubicBezTo>
                  <a:cubicBezTo>
                    <a:pt x="1544399" y="771479"/>
                    <a:pt x="1544549" y="774923"/>
                    <a:pt x="1544399" y="782112"/>
                  </a:cubicBezTo>
                  <a:cubicBezTo>
                    <a:pt x="1543800" y="785077"/>
                    <a:pt x="1543800" y="788132"/>
                    <a:pt x="1544399" y="791097"/>
                  </a:cubicBezTo>
                  <a:cubicBezTo>
                    <a:pt x="1545747" y="793494"/>
                    <a:pt x="1549192" y="793793"/>
                    <a:pt x="1553834" y="794242"/>
                  </a:cubicBezTo>
                  <a:cubicBezTo>
                    <a:pt x="1568960" y="795590"/>
                    <a:pt x="1572554" y="795590"/>
                    <a:pt x="1571656" y="777170"/>
                  </a:cubicBezTo>
                  <a:close/>
                  <a:moveTo>
                    <a:pt x="680274" y="1988892"/>
                  </a:moveTo>
                  <a:cubicBezTo>
                    <a:pt x="683568" y="1985897"/>
                    <a:pt x="684167" y="1985598"/>
                    <a:pt x="671438" y="1959988"/>
                  </a:cubicBezTo>
                  <a:cubicBezTo>
                    <a:pt x="658708" y="1934379"/>
                    <a:pt x="663351" y="1913712"/>
                    <a:pt x="652717" y="1889900"/>
                  </a:cubicBezTo>
                  <a:cubicBezTo>
                    <a:pt x="633099" y="1844971"/>
                    <a:pt x="632799" y="1851711"/>
                    <a:pt x="622765" y="1805284"/>
                  </a:cubicBezTo>
                  <a:cubicBezTo>
                    <a:pt x="612731" y="1758858"/>
                    <a:pt x="602248" y="1749423"/>
                    <a:pt x="573344" y="1691915"/>
                  </a:cubicBezTo>
                  <a:cubicBezTo>
                    <a:pt x="554623" y="1654774"/>
                    <a:pt x="569899" y="1656122"/>
                    <a:pt x="517932" y="1696408"/>
                  </a:cubicBezTo>
                  <a:cubicBezTo>
                    <a:pt x="515985" y="1697905"/>
                    <a:pt x="450539" y="1748974"/>
                    <a:pt x="443051" y="1750921"/>
                  </a:cubicBezTo>
                  <a:cubicBezTo>
                    <a:pt x="439756" y="1751819"/>
                    <a:pt x="490825" y="1896789"/>
                    <a:pt x="491274" y="1923746"/>
                  </a:cubicBezTo>
                  <a:cubicBezTo>
                    <a:pt x="491076" y="1928119"/>
                    <a:pt x="487365" y="1931519"/>
                    <a:pt x="482986" y="1931324"/>
                  </a:cubicBezTo>
                  <a:cubicBezTo>
                    <a:pt x="480153" y="1931189"/>
                    <a:pt x="477604" y="1929557"/>
                    <a:pt x="476298" y="1927041"/>
                  </a:cubicBezTo>
                  <a:cubicBezTo>
                    <a:pt x="476298" y="1927041"/>
                    <a:pt x="437959" y="1788361"/>
                    <a:pt x="422833" y="1752568"/>
                  </a:cubicBezTo>
                  <a:cubicBezTo>
                    <a:pt x="399919" y="1698504"/>
                    <a:pt x="352145" y="1503215"/>
                    <a:pt x="351397" y="1499621"/>
                  </a:cubicBezTo>
                  <a:cubicBezTo>
                    <a:pt x="339715" y="1442561"/>
                    <a:pt x="347203" y="1422044"/>
                    <a:pt x="332377" y="1364835"/>
                  </a:cubicBezTo>
                  <a:cubicBezTo>
                    <a:pt x="320845" y="1320955"/>
                    <a:pt x="318449" y="1285162"/>
                    <a:pt x="342860" y="1245025"/>
                  </a:cubicBezTo>
                  <a:cubicBezTo>
                    <a:pt x="380301" y="1182425"/>
                    <a:pt x="370716" y="1188266"/>
                    <a:pt x="385542" y="1168497"/>
                  </a:cubicBezTo>
                  <a:cubicBezTo>
                    <a:pt x="400369" y="1148729"/>
                    <a:pt x="460423" y="1092268"/>
                    <a:pt x="454732" y="1036857"/>
                  </a:cubicBezTo>
                  <a:cubicBezTo>
                    <a:pt x="448892" y="984440"/>
                    <a:pt x="449940" y="968416"/>
                    <a:pt x="439756" y="942057"/>
                  </a:cubicBezTo>
                  <a:cubicBezTo>
                    <a:pt x="414147" y="878558"/>
                    <a:pt x="420587" y="834828"/>
                    <a:pt x="398272" y="857442"/>
                  </a:cubicBezTo>
                  <a:cubicBezTo>
                    <a:pt x="367571" y="888592"/>
                    <a:pt x="398272" y="959280"/>
                    <a:pt x="400519" y="996870"/>
                  </a:cubicBezTo>
                  <a:cubicBezTo>
                    <a:pt x="404412" y="1056625"/>
                    <a:pt x="291642" y="1072500"/>
                    <a:pt x="269627" y="1156966"/>
                  </a:cubicBezTo>
                  <a:cubicBezTo>
                    <a:pt x="266938" y="1170350"/>
                    <a:pt x="269399" y="1184255"/>
                    <a:pt x="276516" y="1195904"/>
                  </a:cubicBezTo>
                  <a:cubicBezTo>
                    <a:pt x="278313" y="1212377"/>
                    <a:pt x="257945" y="1213576"/>
                    <a:pt x="250757" y="1171043"/>
                  </a:cubicBezTo>
                  <a:cubicBezTo>
                    <a:pt x="249259" y="1163106"/>
                    <a:pt x="250757" y="1166251"/>
                    <a:pt x="228742" y="1182126"/>
                  </a:cubicBezTo>
                  <a:cubicBezTo>
                    <a:pt x="225746" y="1184372"/>
                    <a:pt x="224249" y="1186169"/>
                    <a:pt x="227843" y="1189464"/>
                  </a:cubicBezTo>
                  <a:cubicBezTo>
                    <a:pt x="235310" y="1198192"/>
                    <a:pt x="241603" y="1207859"/>
                    <a:pt x="246563" y="1218218"/>
                  </a:cubicBezTo>
                  <a:cubicBezTo>
                    <a:pt x="255250" y="1231397"/>
                    <a:pt x="250757" y="1256258"/>
                    <a:pt x="250457" y="1269137"/>
                  </a:cubicBezTo>
                  <a:cubicBezTo>
                    <a:pt x="250457" y="1278123"/>
                    <a:pt x="234582" y="1279021"/>
                    <a:pt x="233534" y="1269137"/>
                  </a:cubicBezTo>
                  <a:cubicBezTo>
                    <a:pt x="229341" y="1231996"/>
                    <a:pt x="240273" y="1243678"/>
                    <a:pt x="218558" y="1209232"/>
                  </a:cubicBezTo>
                  <a:cubicBezTo>
                    <a:pt x="211968" y="1199198"/>
                    <a:pt x="210321" y="1198899"/>
                    <a:pt x="207625" y="1201145"/>
                  </a:cubicBezTo>
                  <a:cubicBezTo>
                    <a:pt x="195698" y="1212690"/>
                    <a:pt x="180917" y="1220859"/>
                    <a:pt x="164793" y="1224808"/>
                  </a:cubicBezTo>
                  <a:cubicBezTo>
                    <a:pt x="153669" y="1227650"/>
                    <a:pt x="141854" y="1225100"/>
                    <a:pt x="132894" y="1217919"/>
                  </a:cubicBezTo>
                  <a:cubicBezTo>
                    <a:pt x="83772" y="1172990"/>
                    <a:pt x="35249" y="1075795"/>
                    <a:pt x="113874" y="1251615"/>
                  </a:cubicBezTo>
                  <a:cubicBezTo>
                    <a:pt x="130947" y="1289954"/>
                    <a:pt x="146073" y="1273630"/>
                    <a:pt x="147122" y="1304781"/>
                  </a:cubicBezTo>
                  <a:cubicBezTo>
                    <a:pt x="148170" y="1331139"/>
                    <a:pt x="152064" y="1382806"/>
                    <a:pt x="155358" y="1454542"/>
                  </a:cubicBezTo>
                  <a:cubicBezTo>
                    <a:pt x="164793" y="1632609"/>
                    <a:pt x="180968" y="1915509"/>
                    <a:pt x="228742" y="2120833"/>
                  </a:cubicBezTo>
                  <a:cubicBezTo>
                    <a:pt x="232721" y="2146622"/>
                    <a:pt x="248203" y="2169221"/>
                    <a:pt x="270825" y="2182235"/>
                  </a:cubicBezTo>
                  <a:cubicBezTo>
                    <a:pt x="302275" y="2196462"/>
                    <a:pt x="315753" y="2202003"/>
                    <a:pt x="338068" y="2197211"/>
                  </a:cubicBezTo>
                  <a:cubicBezTo>
                    <a:pt x="397973" y="2184931"/>
                    <a:pt x="512840" y="2118436"/>
                    <a:pt x="555222" y="2088933"/>
                  </a:cubicBezTo>
                  <a:cubicBezTo>
                    <a:pt x="600233" y="2059969"/>
                    <a:pt x="642138" y="2026453"/>
                    <a:pt x="680274" y="1988892"/>
                  </a:cubicBezTo>
                  <a:close/>
                  <a:moveTo>
                    <a:pt x="510743" y="785257"/>
                  </a:moveTo>
                  <a:cubicBezTo>
                    <a:pt x="414297" y="673834"/>
                    <a:pt x="418340" y="675781"/>
                    <a:pt x="395876" y="689110"/>
                  </a:cubicBezTo>
                  <a:cubicBezTo>
                    <a:pt x="381798" y="697646"/>
                    <a:pt x="360682" y="717115"/>
                    <a:pt x="324140" y="746319"/>
                  </a:cubicBezTo>
                  <a:cubicBezTo>
                    <a:pt x="269627" y="789899"/>
                    <a:pt x="275617" y="786155"/>
                    <a:pt x="281308" y="802929"/>
                  </a:cubicBezTo>
                  <a:cubicBezTo>
                    <a:pt x="281308" y="804576"/>
                    <a:pt x="282356" y="808769"/>
                    <a:pt x="285501" y="806074"/>
                  </a:cubicBezTo>
                  <a:cubicBezTo>
                    <a:pt x="399620" y="711574"/>
                    <a:pt x="401118" y="706782"/>
                    <a:pt x="412649" y="716217"/>
                  </a:cubicBezTo>
                  <a:cubicBezTo>
                    <a:pt x="456678" y="760961"/>
                    <a:pt x="498081" y="808215"/>
                    <a:pt x="536652" y="857742"/>
                  </a:cubicBezTo>
                  <a:cubicBezTo>
                    <a:pt x="544440" y="869423"/>
                    <a:pt x="545039" y="874665"/>
                    <a:pt x="533207" y="887694"/>
                  </a:cubicBezTo>
                  <a:cubicBezTo>
                    <a:pt x="511795" y="908512"/>
                    <a:pt x="488758" y="927592"/>
                    <a:pt x="464317" y="944753"/>
                  </a:cubicBezTo>
                  <a:cubicBezTo>
                    <a:pt x="457128" y="950294"/>
                    <a:pt x="460723" y="952241"/>
                    <a:pt x="463418" y="963623"/>
                  </a:cubicBezTo>
                  <a:cubicBezTo>
                    <a:pt x="464467" y="968416"/>
                    <a:pt x="464317" y="972309"/>
                    <a:pt x="468211" y="969014"/>
                  </a:cubicBezTo>
                  <a:cubicBezTo>
                    <a:pt x="600900" y="859389"/>
                    <a:pt x="604344" y="892786"/>
                    <a:pt x="510743" y="785257"/>
                  </a:cubicBezTo>
                  <a:close/>
                  <a:moveTo>
                    <a:pt x="486781" y="913004"/>
                  </a:moveTo>
                  <a:cubicBezTo>
                    <a:pt x="499566" y="903256"/>
                    <a:pt x="511628" y="892594"/>
                    <a:pt x="522874" y="881104"/>
                  </a:cubicBezTo>
                  <a:cubicBezTo>
                    <a:pt x="529763" y="873916"/>
                    <a:pt x="529763" y="868674"/>
                    <a:pt x="525570" y="863432"/>
                  </a:cubicBezTo>
                  <a:cubicBezTo>
                    <a:pt x="466863" y="790049"/>
                    <a:pt x="420736" y="736285"/>
                    <a:pt x="405760" y="726999"/>
                  </a:cubicBezTo>
                  <a:cubicBezTo>
                    <a:pt x="401866" y="724753"/>
                    <a:pt x="398572" y="726999"/>
                    <a:pt x="394678" y="729695"/>
                  </a:cubicBezTo>
                  <a:cubicBezTo>
                    <a:pt x="390784" y="732391"/>
                    <a:pt x="312908" y="793643"/>
                    <a:pt x="292540" y="815958"/>
                  </a:cubicBezTo>
                  <a:cubicBezTo>
                    <a:pt x="288047" y="820750"/>
                    <a:pt x="286999" y="823895"/>
                    <a:pt x="287448" y="825692"/>
                  </a:cubicBezTo>
                  <a:cubicBezTo>
                    <a:pt x="295685" y="859089"/>
                    <a:pt x="304671" y="902520"/>
                    <a:pt x="271424" y="910607"/>
                  </a:cubicBezTo>
                  <a:cubicBezTo>
                    <a:pt x="253153" y="914951"/>
                    <a:pt x="269028" y="925584"/>
                    <a:pt x="260791" y="942057"/>
                  </a:cubicBezTo>
                  <a:cubicBezTo>
                    <a:pt x="249708" y="964222"/>
                    <a:pt x="229790" y="961526"/>
                    <a:pt x="227544" y="968565"/>
                  </a:cubicBezTo>
                  <a:cubicBezTo>
                    <a:pt x="219456" y="993875"/>
                    <a:pt x="205079" y="1013494"/>
                    <a:pt x="179470" y="1006455"/>
                  </a:cubicBezTo>
                  <a:cubicBezTo>
                    <a:pt x="149518" y="998368"/>
                    <a:pt x="117768" y="975155"/>
                    <a:pt x="126155" y="984440"/>
                  </a:cubicBezTo>
                  <a:cubicBezTo>
                    <a:pt x="155358" y="1016189"/>
                    <a:pt x="163745" y="1019185"/>
                    <a:pt x="153262" y="1047190"/>
                  </a:cubicBezTo>
                  <a:cubicBezTo>
                    <a:pt x="151614" y="1051234"/>
                    <a:pt x="145774" y="1072200"/>
                    <a:pt x="110430" y="1067558"/>
                  </a:cubicBezTo>
                  <a:cubicBezTo>
                    <a:pt x="99993" y="1065919"/>
                    <a:pt x="89883" y="1062634"/>
                    <a:pt x="80478" y="1057823"/>
                  </a:cubicBezTo>
                  <a:cubicBezTo>
                    <a:pt x="65501" y="1050635"/>
                    <a:pt x="58463" y="1038055"/>
                    <a:pt x="81676" y="1071002"/>
                  </a:cubicBezTo>
                  <a:cubicBezTo>
                    <a:pt x="157904" y="1179580"/>
                    <a:pt x="154909" y="1178981"/>
                    <a:pt x="191301" y="1150077"/>
                  </a:cubicBezTo>
                  <a:cubicBezTo>
                    <a:pt x="261090" y="1094814"/>
                    <a:pt x="382996" y="990580"/>
                    <a:pt x="382996" y="990131"/>
                  </a:cubicBezTo>
                  <a:cubicBezTo>
                    <a:pt x="382098" y="973957"/>
                    <a:pt x="353044" y="890090"/>
                    <a:pt x="382996" y="851152"/>
                  </a:cubicBezTo>
                  <a:cubicBezTo>
                    <a:pt x="389604" y="840985"/>
                    <a:pt x="400826" y="834756"/>
                    <a:pt x="412949" y="834528"/>
                  </a:cubicBezTo>
                  <a:cubicBezTo>
                    <a:pt x="422384" y="834528"/>
                    <a:pt x="427925" y="840669"/>
                    <a:pt x="431519" y="852350"/>
                  </a:cubicBezTo>
                  <a:cubicBezTo>
                    <a:pt x="436256" y="879599"/>
                    <a:pt x="444198" y="906191"/>
                    <a:pt x="455182" y="931574"/>
                  </a:cubicBezTo>
                  <a:cubicBezTo>
                    <a:pt x="455631" y="935168"/>
                    <a:pt x="454283" y="939362"/>
                    <a:pt x="486781" y="913004"/>
                  </a:cubicBezTo>
                  <a:close/>
                  <a:moveTo>
                    <a:pt x="266482" y="894134"/>
                  </a:moveTo>
                  <a:cubicBezTo>
                    <a:pt x="275592" y="889614"/>
                    <a:pt x="280826" y="879807"/>
                    <a:pt x="279511" y="869722"/>
                  </a:cubicBezTo>
                  <a:cubicBezTo>
                    <a:pt x="276066" y="838872"/>
                    <a:pt x="264535" y="789151"/>
                    <a:pt x="249559" y="769382"/>
                  </a:cubicBezTo>
                  <a:cubicBezTo>
                    <a:pt x="244792" y="763366"/>
                    <a:pt x="236896" y="760774"/>
                    <a:pt x="229491" y="762793"/>
                  </a:cubicBezTo>
                  <a:cubicBezTo>
                    <a:pt x="212241" y="764918"/>
                    <a:pt x="199096" y="779269"/>
                    <a:pt x="198490" y="796639"/>
                  </a:cubicBezTo>
                  <a:cubicBezTo>
                    <a:pt x="199671" y="819206"/>
                    <a:pt x="207893" y="840836"/>
                    <a:pt x="222002" y="858490"/>
                  </a:cubicBezTo>
                  <a:cubicBezTo>
                    <a:pt x="246713" y="892786"/>
                    <a:pt x="246563" y="900573"/>
                    <a:pt x="266482" y="894134"/>
                  </a:cubicBezTo>
                  <a:close/>
                  <a:moveTo>
                    <a:pt x="263337" y="1121472"/>
                  </a:moveTo>
                  <a:cubicBezTo>
                    <a:pt x="271723" y="1107694"/>
                    <a:pt x="276965" y="1099607"/>
                    <a:pt x="278313" y="1096612"/>
                  </a:cubicBezTo>
                  <a:cubicBezTo>
                    <a:pt x="280410" y="1089723"/>
                    <a:pt x="258245" y="1112636"/>
                    <a:pt x="196992" y="1162207"/>
                  </a:cubicBezTo>
                  <a:cubicBezTo>
                    <a:pt x="174827" y="1180029"/>
                    <a:pt x="156706" y="1187966"/>
                    <a:pt x="138286" y="1167898"/>
                  </a:cubicBezTo>
                  <a:cubicBezTo>
                    <a:pt x="113425" y="1141091"/>
                    <a:pt x="43486" y="1045393"/>
                    <a:pt x="34351" y="1023378"/>
                  </a:cubicBezTo>
                  <a:cubicBezTo>
                    <a:pt x="33722" y="1021847"/>
                    <a:pt x="31972" y="1021117"/>
                    <a:pt x="30442" y="1021746"/>
                  </a:cubicBezTo>
                  <a:cubicBezTo>
                    <a:pt x="30345" y="1021786"/>
                    <a:pt x="30250" y="1021831"/>
                    <a:pt x="30158" y="1021880"/>
                  </a:cubicBezTo>
                  <a:cubicBezTo>
                    <a:pt x="25424" y="1024021"/>
                    <a:pt x="21304" y="1027317"/>
                    <a:pt x="18177" y="1031465"/>
                  </a:cubicBezTo>
                  <a:cubicBezTo>
                    <a:pt x="16379" y="1034161"/>
                    <a:pt x="13684" y="1036707"/>
                    <a:pt x="21172" y="1050485"/>
                  </a:cubicBezTo>
                  <a:cubicBezTo>
                    <a:pt x="54491" y="1102824"/>
                    <a:pt x="92972" y="1151689"/>
                    <a:pt x="136039" y="1196353"/>
                  </a:cubicBezTo>
                  <a:cubicBezTo>
                    <a:pt x="140827" y="1202075"/>
                    <a:pt x="147643" y="1205724"/>
                    <a:pt x="155059" y="1206537"/>
                  </a:cubicBezTo>
                  <a:cubicBezTo>
                    <a:pt x="162247" y="1208034"/>
                    <a:pt x="173629" y="1204590"/>
                    <a:pt x="192200" y="1189763"/>
                  </a:cubicBezTo>
                  <a:cubicBezTo>
                    <a:pt x="267231" y="1130158"/>
                    <a:pt x="244467" y="1152173"/>
                    <a:pt x="263337" y="1121472"/>
                  </a:cubicBezTo>
                  <a:close/>
                  <a:moveTo>
                    <a:pt x="239674" y="939961"/>
                  </a:moveTo>
                  <a:cubicBezTo>
                    <a:pt x="251356" y="931125"/>
                    <a:pt x="244167" y="924985"/>
                    <a:pt x="216761" y="883800"/>
                  </a:cubicBezTo>
                  <a:cubicBezTo>
                    <a:pt x="154011" y="790199"/>
                    <a:pt x="159851" y="796639"/>
                    <a:pt x="125406" y="820900"/>
                  </a:cubicBezTo>
                  <a:cubicBezTo>
                    <a:pt x="107435" y="833780"/>
                    <a:pt x="118367" y="848456"/>
                    <a:pt x="129899" y="875114"/>
                  </a:cubicBezTo>
                  <a:cubicBezTo>
                    <a:pt x="138885" y="895931"/>
                    <a:pt x="151165" y="894283"/>
                    <a:pt x="210171" y="943405"/>
                  </a:cubicBezTo>
                  <a:cubicBezTo>
                    <a:pt x="214182" y="948196"/>
                    <a:pt x="220631" y="950189"/>
                    <a:pt x="226645" y="948497"/>
                  </a:cubicBezTo>
                  <a:cubicBezTo>
                    <a:pt x="231551" y="946621"/>
                    <a:pt x="235995" y="943709"/>
                    <a:pt x="239674" y="939961"/>
                  </a:cubicBezTo>
                  <a:close/>
                  <a:moveTo>
                    <a:pt x="203432" y="980696"/>
                  </a:moveTo>
                  <a:cubicBezTo>
                    <a:pt x="206876" y="975005"/>
                    <a:pt x="209722" y="969464"/>
                    <a:pt x="206577" y="964072"/>
                  </a:cubicBezTo>
                  <a:cubicBezTo>
                    <a:pt x="196842" y="946550"/>
                    <a:pt x="155209" y="928729"/>
                    <a:pt x="119266" y="894433"/>
                  </a:cubicBezTo>
                  <a:cubicBezTo>
                    <a:pt x="112059" y="888714"/>
                    <a:pt x="103156" y="885554"/>
                    <a:pt x="93956" y="885447"/>
                  </a:cubicBezTo>
                  <a:cubicBezTo>
                    <a:pt x="70443" y="889042"/>
                    <a:pt x="73738" y="897728"/>
                    <a:pt x="66849" y="910158"/>
                  </a:cubicBezTo>
                  <a:cubicBezTo>
                    <a:pt x="53820" y="933970"/>
                    <a:pt x="89763" y="951792"/>
                    <a:pt x="95753" y="956135"/>
                  </a:cubicBezTo>
                  <a:cubicBezTo>
                    <a:pt x="98748" y="958381"/>
                    <a:pt x="97850" y="956135"/>
                    <a:pt x="98299" y="954637"/>
                  </a:cubicBezTo>
                  <a:cubicBezTo>
                    <a:pt x="102343" y="926482"/>
                    <a:pt x="121512" y="973058"/>
                    <a:pt x="184262" y="988633"/>
                  </a:cubicBezTo>
                  <a:cubicBezTo>
                    <a:pt x="191748" y="991560"/>
                    <a:pt x="200206" y="988057"/>
                    <a:pt x="203432" y="980696"/>
                  </a:cubicBezTo>
                  <a:close/>
                  <a:moveTo>
                    <a:pt x="134841" y="1045543"/>
                  </a:moveTo>
                  <a:cubicBezTo>
                    <a:pt x="142629" y="1033262"/>
                    <a:pt x="138735" y="1026673"/>
                    <a:pt x="136938" y="1024426"/>
                  </a:cubicBezTo>
                  <a:cubicBezTo>
                    <a:pt x="114813" y="996683"/>
                    <a:pt x="88061" y="972973"/>
                    <a:pt x="57863" y="954338"/>
                  </a:cubicBezTo>
                  <a:cubicBezTo>
                    <a:pt x="40491" y="946101"/>
                    <a:pt x="27911" y="963174"/>
                    <a:pt x="20124" y="980546"/>
                  </a:cubicBezTo>
                  <a:cubicBezTo>
                    <a:pt x="15181" y="991329"/>
                    <a:pt x="22819" y="1005257"/>
                    <a:pt x="27911" y="1002411"/>
                  </a:cubicBezTo>
                  <a:cubicBezTo>
                    <a:pt x="42887" y="994324"/>
                    <a:pt x="72840" y="1044644"/>
                    <a:pt x="119266" y="1049736"/>
                  </a:cubicBezTo>
                  <a:cubicBezTo>
                    <a:pt x="126305" y="1050036"/>
                    <a:pt x="131996" y="1049736"/>
                    <a:pt x="134841" y="1045543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B9CAAF5B-D682-4093-9DF5-268471FFE367}"/>
                </a:ext>
              </a:extLst>
            </p:cNvPr>
            <p:cNvSpPr/>
            <p:nvPr/>
          </p:nvSpPr>
          <p:spPr>
            <a:xfrm>
              <a:off x="7109873" y="-60216"/>
              <a:ext cx="139599" cy="242105"/>
            </a:xfrm>
            <a:custGeom>
              <a:avLst/>
              <a:gdLst>
                <a:gd name="connsiteX0" fmla="*/ 128870 w 130466"/>
                <a:gd name="connsiteY0" fmla="*/ 33827 h 226266"/>
                <a:gd name="connsiteX1" fmla="*/ 115541 w 130466"/>
                <a:gd name="connsiteY1" fmla="*/ 50900 h 226266"/>
                <a:gd name="connsiteX2" fmla="*/ 54738 w 130466"/>
                <a:gd name="connsiteY2" fmla="*/ 53895 h 226266"/>
                <a:gd name="connsiteX3" fmla="*/ 77501 w 130466"/>
                <a:gd name="connsiteY3" fmla="*/ 141655 h 226266"/>
                <a:gd name="connsiteX4" fmla="*/ 76603 w 130466"/>
                <a:gd name="connsiteY4" fmla="*/ 207550 h 226266"/>
                <a:gd name="connsiteX5" fmla="*/ 13553 w 130466"/>
                <a:gd name="connsiteY5" fmla="*/ 222527 h 226266"/>
                <a:gd name="connsiteX6" fmla="*/ 3085 w 130466"/>
                <a:gd name="connsiteY6" fmla="*/ 187855 h 226266"/>
                <a:gd name="connsiteX7" fmla="*/ 6215 w 130466"/>
                <a:gd name="connsiteY7" fmla="*/ 183289 h 226266"/>
                <a:gd name="connsiteX8" fmla="*/ 63574 w 130466"/>
                <a:gd name="connsiteY8" fmla="*/ 166815 h 226266"/>
                <a:gd name="connsiteX9" fmla="*/ 14901 w 130466"/>
                <a:gd name="connsiteY9" fmla="*/ 38469 h 226266"/>
                <a:gd name="connsiteX10" fmla="*/ 128870 w 130466"/>
                <a:gd name="connsiteY10" fmla="*/ 33827 h 226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0466" h="226266">
                  <a:moveTo>
                    <a:pt x="128870" y="33827"/>
                  </a:moveTo>
                  <a:cubicBezTo>
                    <a:pt x="135310" y="52547"/>
                    <a:pt x="121082" y="56591"/>
                    <a:pt x="115541" y="50900"/>
                  </a:cubicBezTo>
                  <a:cubicBezTo>
                    <a:pt x="103410" y="38619"/>
                    <a:pt x="79448" y="34875"/>
                    <a:pt x="54738" y="53895"/>
                  </a:cubicBezTo>
                  <a:cubicBezTo>
                    <a:pt x="44105" y="61982"/>
                    <a:pt x="61627" y="67823"/>
                    <a:pt x="77501" y="141655"/>
                  </a:cubicBezTo>
                  <a:cubicBezTo>
                    <a:pt x="85139" y="177598"/>
                    <a:pt x="83043" y="196768"/>
                    <a:pt x="76603" y="207550"/>
                  </a:cubicBezTo>
                  <a:cubicBezTo>
                    <a:pt x="60623" y="224960"/>
                    <a:pt x="35658" y="230891"/>
                    <a:pt x="13553" y="222527"/>
                  </a:cubicBezTo>
                  <a:cubicBezTo>
                    <a:pt x="1093" y="215843"/>
                    <a:pt x="-3594" y="200318"/>
                    <a:pt x="3085" y="187855"/>
                  </a:cubicBezTo>
                  <a:cubicBezTo>
                    <a:pt x="3969" y="186224"/>
                    <a:pt x="5017" y="184694"/>
                    <a:pt x="6215" y="183289"/>
                  </a:cubicBezTo>
                  <a:cubicBezTo>
                    <a:pt x="36167" y="153337"/>
                    <a:pt x="66120" y="178796"/>
                    <a:pt x="63574" y="166815"/>
                  </a:cubicBezTo>
                  <a:cubicBezTo>
                    <a:pt x="56385" y="131621"/>
                    <a:pt x="40061" y="63929"/>
                    <a:pt x="14901" y="38469"/>
                  </a:cubicBezTo>
                  <a:cubicBezTo>
                    <a:pt x="-10259" y="13010"/>
                    <a:pt x="105657" y="-31170"/>
                    <a:pt x="128870" y="33827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4B042637-B283-4EF5-AC14-77E970811D10}"/>
                </a:ext>
              </a:extLst>
            </p:cNvPr>
            <p:cNvSpPr/>
            <p:nvPr/>
          </p:nvSpPr>
          <p:spPr>
            <a:xfrm>
              <a:off x="6685863" y="373711"/>
              <a:ext cx="295309" cy="308019"/>
            </a:xfrm>
            <a:custGeom>
              <a:avLst/>
              <a:gdLst>
                <a:gd name="connsiteX0" fmla="*/ 249722 w 275989"/>
                <a:gd name="connsiteY0" fmla="*/ 106334 h 287869"/>
                <a:gd name="connsiteX1" fmla="*/ 274582 w 275989"/>
                <a:gd name="connsiteY1" fmla="*/ 162644 h 287869"/>
                <a:gd name="connsiteX2" fmla="*/ 248524 w 275989"/>
                <a:gd name="connsiteY2" fmla="*/ 222549 h 287869"/>
                <a:gd name="connsiteX3" fmla="*/ 196556 w 275989"/>
                <a:gd name="connsiteY3" fmla="*/ 211167 h 287869"/>
                <a:gd name="connsiteX4" fmla="*/ 245379 w 275989"/>
                <a:gd name="connsiteY4" fmla="*/ 162195 h 287869"/>
                <a:gd name="connsiteX5" fmla="*/ 251669 w 275989"/>
                <a:gd name="connsiteY5" fmla="*/ 158451 h 287869"/>
                <a:gd name="connsiteX6" fmla="*/ 200899 w 275989"/>
                <a:gd name="connsiteY6" fmla="*/ 66497 h 287869"/>
                <a:gd name="connsiteX7" fmla="*/ 67611 w 275989"/>
                <a:gd name="connsiteY7" fmla="*/ 137484 h 287869"/>
                <a:gd name="connsiteX8" fmla="*/ 58925 w 275989"/>
                <a:gd name="connsiteY8" fmla="*/ 166388 h 287869"/>
                <a:gd name="connsiteX9" fmla="*/ 79293 w 275989"/>
                <a:gd name="connsiteY9" fmla="*/ 216708 h 287869"/>
                <a:gd name="connsiteX10" fmla="*/ 74500 w 275989"/>
                <a:gd name="connsiteY10" fmla="*/ 271820 h 287869"/>
                <a:gd name="connsiteX11" fmla="*/ 4112 w 275989"/>
                <a:gd name="connsiteY11" fmla="*/ 241868 h 287869"/>
                <a:gd name="connsiteX12" fmla="*/ 46944 w 275989"/>
                <a:gd name="connsiteY12" fmla="*/ 226892 h 287869"/>
                <a:gd name="connsiteX13" fmla="*/ 56828 w 275989"/>
                <a:gd name="connsiteY13" fmla="*/ 229138 h 287869"/>
                <a:gd name="connsiteX14" fmla="*/ 6359 w 275989"/>
                <a:gd name="connsiteY14" fmla="*/ 125204 h 287869"/>
                <a:gd name="connsiteX15" fmla="*/ 135154 w 275989"/>
                <a:gd name="connsiteY15" fmla="*/ 12882 h 287869"/>
                <a:gd name="connsiteX16" fmla="*/ 185773 w 275989"/>
                <a:gd name="connsiteY16" fmla="*/ 6592 h 287869"/>
                <a:gd name="connsiteX17" fmla="*/ 249722 w 275989"/>
                <a:gd name="connsiteY17" fmla="*/ 106334 h 287869"/>
                <a:gd name="connsiteX18" fmla="*/ 59524 w 275989"/>
                <a:gd name="connsiteY18" fmla="*/ 123556 h 287869"/>
                <a:gd name="connsiteX19" fmla="*/ 196407 w 275989"/>
                <a:gd name="connsiteY19" fmla="*/ 48675 h 287869"/>
                <a:gd name="connsiteX20" fmla="*/ 176338 w 275989"/>
                <a:gd name="connsiteY20" fmla="*/ 23515 h 287869"/>
                <a:gd name="connsiteX21" fmla="*/ 24330 w 275989"/>
                <a:gd name="connsiteY21" fmla="*/ 102290 h 287869"/>
                <a:gd name="connsiteX22" fmla="*/ 42002 w 275989"/>
                <a:gd name="connsiteY22" fmla="*/ 136286 h 287869"/>
                <a:gd name="connsiteX23" fmla="*/ 59524 w 275989"/>
                <a:gd name="connsiteY23" fmla="*/ 123257 h 287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5989" h="287869">
                  <a:moveTo>
                    <a:pt x="249722" y="106334"/>
                  </a:moveTo>
                  <a:cubicBezTo>
                    <a:pt x="260085" y="124118"/>
                    <a:pt x="268427" y="143006"/>
                    <a:pt x="274582" y="162644"/>
                  </a:cubicBezTo>
                  <a:cubicBezTo>
                    <a:pt x="280093" y="186178"/>
                    <a:pt x="269505" y="210538"/>
                    <a:pt x="248524" y="222549"/>
                  </a:cubicBezTo>
                  <a:cubicBezTo>
                    <a:pt x="230986" y="233513"/>
                    <a:pt x="207908" y="228457"/>
                    <a:pt x="196556" y="211167"/>
                  </a:cubicBezTo>
                  <a:cubicBezTo>
                    <a:pt x="177836" y="179268"/>
                    <a:pt x="244480" y="156204"/>
                    <a:pt x="245379" y="162195"/>
                  </a:cubicBezTo>
                  <a:cubicBezTo>
                    <a:pt x="250021" y="162195"/>
                    <a:pt x="253765" y="162944"/>
                    <a:pt x="251669" y="158451"/>
                  </a:cubicBezTo>
                  <a:cubicBezTo>
                    <a:pt x="202247" y="54666"/>
                    <a:pt x="210334" y="63502"/>
                    <a:pt x="200899" y="66497"/>
                  </a:cubicBezTo>
                  <a:cubicBezTo>
                    <a:pt x="153230" y="83511"/>
                    <a:pt x="108331" y="107428"/>
                    <a:pt x="67611" y="137484"/>
                  </a:cubicBezTo>
                  <a:cubicBezTo>
                    <a:pt x="45896" y="152460"/>
                    <a:pt x="52635" y="152460"/>
                    <a:pt x="58925" y="166388"/>
                  </a:cubicBezTo>
                  <a:cubicBezTo>
                    <a:pt x="68450" y="181920"/>
                    <a:pt x="75339" y="198924"/>
                    <a:pt x="79293" y="216708"/>
                  </a:cubicBezTo>
                  <a:cubicBezTo>
                    <a:pt x="81240" y="229887"/>
                    <a:pt x="84085" y="262835"/>
                    <a:pt x="74500" y="271820"/>
                  </a:cubicBezTo>
                  <a:cubicBezTo>
                    <a:pt x="36910" y="307464"/>
                    <a:pt x="-12361" y="277661"/>
                    <a:pt x="4112" y="241868"/>
                  </a:cubicBezTo>
                  <a:cubicBezTo>
                    <a:pt x="13562" y="228017"/>
                    <a:pt x="30935" y="221942"/>
                    <a:pt x="46944" y="226892"/>
                  </a:cubicBezTo>
                  <a:cubicBezTo>
                    <a:pt x="50194" y="227814"/>
                    <a:pt x="53489" y="228565"/>
                    <a:pt x="56828" y="229138"/>
                  </a:cubicBezTo>
                  <a:cubicBezTo>
                    <a:pt x="76597" y="233931"/>
                    <a:pt x="29272" y="149315"/>
                    <a:pt x="6359" y="125204"/>
                  </a:cubicBezTo>
                  <a:cubicBezTo>
                    <a:pt x="-28386" y="88812"/>
                    <a:pt x="89327" y="33100"/>
                    <a:pt x="135154" y="12882"/>
                  </a:cubicBezTo>
                  <a:cubicBezTo>
                    <a:pt x="167652" y="-2094"/>
                    <a:pt x="174691" y="-3741"/>
                    <a:pt x="185773" y="6592"/>
                  </a:cubicBezTo>
                  <a:cubicBezTo>
                    <a:pt x="226359" y="43733"/>
                    <a:pt x="223364" y="57961"/>
                    <a:pt x="249722" y="106334"/>
                  </a:cubicBezTo>
                  <a:close/>
                  <a:moveTo>
                    <a:pt x="59524" y="123556"/>
                  </a:moveTo>
                  <a:cubicBezTo>
                    <a:pt x="150879" y="55714"/>
                    <a:pt x="191764" y="54816"/>
                    <a:pt x="196407" y="48675"/>
                  </a:cubicBezTo>
                  <a:cubicBezTo>
                    <a:pt x="198953" y="45381"/>
                    <a:pt x="191614" y="40438"/>
                    <a:pt x="176338" y="23515"/>
                  </a:cubicBezTo>
                  <a:cubicBezTo>
                    <a:pt x="169150" y="15428"/>
                    <a:pt x="46495" y="73835"/>
                    <a:pt x="24330" y="102290"/>
                  </a:cubicBezTo>
                  <a:cubicBezTo>
                    <a:pt x="15344" y="113822"/>
                    <a:pt x="34963" y="119213"/>
                    <a:pt x="42002" y="136286"/>
                  </a:cubicBezTo>
                  <a:cubicBezTo>
                    <a:pt x="44099" y="141078"/>
                    <a:pt x="46495" y="132991"/>
                    <a:pt x="59524" y="123257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7C5C1842-BFEE-49C2-9329-5485EAAE20DD}"/>
                </a:ext>
              </a:extLst>
            </p:cNvPr>
            <p:cNvSpPr/>
            <p:nvPr/>
          </p:nvSpPr>
          <p:spPr>
            <a:xfrm>
              <a:off x="6476987" y="190707"/>
              <a:ext cx="189523" cy="257278"/>
            </a:xfrm>
            <a:custGeom>
              <a:avLst/>
              <a:gdLst>
                <a:gd name="connsiteX0" fmla="*/ 177008 w 177124"/>
                <a:gd name="connsiteY0" fmla="*/ 37746 h 240447"/>
                <a:gd name="connsiteX1" fmla="*/ 168322 w 177124"/>
                <a:gd name="connsiteY1" fmla="*/ 46881 h 240447"/>
                <a:gd name="connsiteX2" fmla="*/ 93441 w 177124"/>
                <a:gd name="connsiteY2" fmla="*/ 151714 h 240447"/>
                <a:gd name="connsiteX3" fmla="*/ 86253 w 177124"/>
                <a:gd name="connsiteY3" fmla="*/ 219107 h 240447"/>
                <a:gd name="connsiteX4" fmla="*/ 26348 w 177124"/>
                <a:gd name="connsiteY4" fmla="*/ 238427 h 240447"/>
                <a:gd name="connsiteX5" fmla="*/ 36382 w 177124"/>
                <a:gd name="connsiteY5" fmla="*/ 169985 h 240447"/>
                <a:gd name="connsiteX6" fmla="*/ 74721 w 177124"/>
                <a:gd name="connsiteY6" fmla="*/ 163695 h 240447"/>
                <a:gd name="connsiteX7" fmla="*/ 34285 w 177124"/>
                <a:gd name="connsiteY7" fmla="*/ 15281 h 240447"/>
                <a:gd name="connsiteX8" fmla="*/ 177008 w 177124"/>
                <a:gd name="connsiteY8" fmla="*/ 37746 h 240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7124" h="240447">
                  <a:moveTo>
                    <a:pt x="177008" y="37746"/>
                  </a:moveTo>
                  <a:cubicBezTo>
                    <a:pt x="178207" y="40741"/>
                    <a:pt x="171916" y="46731"/>
                    <a:pt x="168322" y="46881"/>
                  </a:cubicBezTo>
                  <a:cubicBezTo>
                    <a:pt x="13618" y="46881"/>
                    <a:pt x="93441" y="42688"/>
                    <a:pt x="93441" y="151714"/>
                  </a:cubicBezTo>
                  <a:cubicBezTo>
                    <a:pt x="95149" y="174429"/>
                    <a:pt x="92708" y="197264"/>
                    <a:pt x="86253" y="219107"/>
                  </a:cubicBezTo>
                  <a:cubicBezTo>
                    <a:pt x="82359" y="229141"/>
                    <a:pt x="60943" y="246364"/>
                    <a:pt x="26348" y="238427"/>
                  </a:cubicBezTo>
                  <a:cubicBezTo>
                    <a:pt x="-17532" y="228392"/>
                    <a:pt x="-1208" y="169087"/>
                    <a:pt x="36382" y="169985"/>
                  </a:cubicBezTo>
                  <a:cubicBezTo>
                    <a:pt x="81311" y="171183"/>
                    <a:pt x="74871" y="198590"/>
                    <a:pt x="74721" y="163695"/>
                  </a:cubicBezTo>
                  <a:cubicBezTo>
                    <a:pt x="74721" y="79829"/>
                    <a:pt x="26797" y="35499"/>
                    <a:pt x="34285" y="15281"/>
                  </a:cubicBezTo>
                  <a:cubicBezTo>
                    <a:pt x="41774" y="-4936"/>
                    <a:pt x="157989" y="-11825"/>
                    <a:pt x="177008" y="37746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B329A78F-0203-437F-8C8E-D6D87A7CC7C3}"/>
                </a:ext>
              </a:extLst>
            </p:cNvPr>
            <p:cNvSpPr/>
            <p:nvPr/>
          </p:nvSpPr>
          <p:spPr>
            <a:xfrm>
              <a:off x="6574714" y="1245555"/>
              <a:ext cx="45195" cy="358297"/>
            </a:xfrm>
            <a:custGeom>
              <a:avLst/>
              <a:gdLst>
                <a:gd name="connsiteX0" fmla="*/ 41494 w 42239"/>
                <a:gd name="connsiteY0" fmla="*/ 322651 h 334857"/>
                <a:gd name="connsiteX1" fmla="*/ 28016 w 42239"/>
                <a:gd name="connsiteY1" fmla="*/ 329240 h 334857"/>
                <a:gd name="connsiteX2" fmla="*/ 7498 w 42239"/>
                <a:gd name="connsiteY2" fmla="*/ 8750 h 334857"/>
                <a:gd name="connsiteX3" fmla="*/ 23523 w 42239"/>
                <a:gd name="connsiteY3" fmla="*/ 7702 h 334857"/>
                <a:gd name="connsiteX4" fmla="*/ 41494 w 42239"/>
                <a:gd name="connsiteY4" fmla="*/ 322651 h 334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239" h="334857">
                  <a:moveTo>
                    <a:pt x="41494" y="322651"/>
                  </a:moveTo>
                  <a:cubicBezTo>
                    <a:pt x="45688" y="337627"/>
                    <a:pt x="31760" y="337627"/>
                    <a:pt x="28016" y="329240"/>
                  </a:cubicBezTo>
                  <a:cubicBezTo>
                    <a:pt x="-6579" y="258253"/>
                    <a:pt x="-3434" y="64162"/>
                    <a:pt x="7498" y="8750"/>
                  </a:cubicBezTo>
                  <a:cubicBezTo>
                    <a:pt x="9745" y="-3381"/>
                    <a:pt x="23673" y="-2033"/>
                    <a:pt x="23523" y="7702"/>
                  </a:cubicBezTo>
                  <a:cubicBezTo>
                    <a:pt x="8846" y="112850"/>
                    <a:pt x="14957" y="219854"/>
                    <a:pt x="41494" y="322651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D7C155D7-D8D4-495C-A62B-21F09A49BCEC}"/>
                </a:ext>
              </a:extLst>
            </p:cNvPr>
            <p:cNvSpPr/>
            <p:nvPr/>
          </p:nvSpPr>
          <p:spPr>
            <a:xfrm>
              <a:off x="5746510" y="2162535"/>
              <a:ext cx="584138" cy="638574"/>
            </a:xfrm>
            <a:custGeom>
              <a:avLst/>
              <a:gdLst>
                <a:gd name="connsiteX0" fmla="*/ 545936 w 545923"/>
                <a:gd name="connsiteY0" fmla="*/ 588140 h 596799"/>
                <a:gd name="connsiteX1" fmla="*/ 247161 w 545923"/>
                <a:gd name="connsiteY1" fmla="*/ 337888 h 596799"/>
                <a:gd name="connsiteX2" fmla="*/ 143376 w 545923"/>
                <a:gd name="connsiteY2" fmla="*/ 221524 h 596799"/>
                <a:gd name="connsiteX3" fmla="*/ 11286 w 545923"/>
                <a:gd name="connsiteY3" fmla="*/ 28480 h 596799"/>
                <a:gd name="connsiteX4" fmla="*/ 204 w 545923"/>
                <a:gd name="connsiteY4" fmla="*/ 9012 h 596799"/>
                <a:gd name="connsiteX5" fmla="*/ 13532 w 545923"/>
                <a:gd name="connsiteY5" fmla="*/ 3171 h 596799"/>
                <a:gd name="connsiteX6" fmla="*/ 95153 w 545923"/>
                <a:gd name="connsiteY6" fmla="*/ 130468 h 596799"/>
                <a:gd name="connsiteX7" fmla="*/ 194295 w 545923"/>
                <a:gd name="connsiteY7" fmla="*/ 243538 h 596799"/>
                <a:gd name="connsiteX8" fmla="*/ 518679 w 545923"/>
                <a:gd name="connsiteY8" fmla="*/ 565526 h 596799"/>
                <a:gd name="connsiteX9" fmla="*/ 545936 w 545923"/>
                <a:gd name="connsiteY9" fmla="*/ 588140 h 596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45923" h="596799">
                  <a:moveTo>
                    <a:pt x="545936" y="588140"/>
                  </a:moveTo>
                  <a:cubicBezTo>
                    <a:pt x="548182" y="649243"/>
                    <a:pt x="270823" y="369638"/>
                    <a:pt x="247161" y="337888"/>
                  </a:cubicBezTo>
                  <a:cubicBezTo>
                    <a:pt x="207474" y="284723"/>
                    <a:pt x="188604" y="271694"/>
                    <a:pt x="143376" y="221524"/>
                  </a:cubicBezTo>
                  <a:cubicBezTo>
                    <a:pt x="67147" y="136758"/>
                    <a:pt x="88863" y="155628"/>
                    <a:pt x="11286" y="28480"/>
                  </a:cubicBezTo>
                  <a:cubicBezTo>
                    <a:pt x="4846" y="17997"/>
                    <a:pt x="952" y="14553"/>
                    <a:pt x="204" y="9012"/>
                  </a:cubicBezTo>
                  <a:cubicBezTo>
                    <a:pt x="-1444" y="-873"/>
                    <a:pt x="8740" y="-2221"/>
                    <a:pt x="13532" y="3171"/>
                  </a:cubicBezTo>
                  <a:cubicBezTo>
                    <a:pt x="48127" y="41659"/>
                    <a:pt x="68195" y="90781"/>
                    <a:pt x="95153" y="130468"/>
                  </a:cubicBezTo>
                  <a:cubicBezTo>
                    <a:pt x="115370" y="160421"/>
                    <a:pt x="112825" y="158174"/>
                    <a:pt x="194295" y="243538"/>
                  </a:cubicBezTo>
                  <a:cubicBezTo>
                    <a:pt x="212266" y="262259"/>
                    <a:pt x="374009" y="456650"/>
                    <a:pt x="518679" y="565526"/>
                  </a:cubicBezTo>
                  <a:cubicBezTo>
                    <a:pt x="537998" y="580053"/>
                    <a:pt x="545486" y="578556"/>
                    <a:pt x="545936" y="588140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D4C970D2-C0A0-4A3E-AE72-21EBC8B00E61}"/>
                </a:ext>
              </a:extLst>
            </p:cNvPr>
            <p:cNvSpPr/>
            <p:nvPr/>
          </p:nvSpPr>
          <p:spPr>
            <a:xfrm>
              <a:off x="6166224" y="1424256"/>
              <a:ext cx="61286" cy="67537"/>
            </a:xfrm>
            <a:custGeom>
              <a:avLst/>
              <a:gdLst>
                <a:gd name="connsiteX0" fmla="*/ 55439 w 57276"/>
                <a:gd name="connsiteY0" fmla="*/ 12469 h 63119"/>
                <a:gd name="connsiteX1" fmla="*/ 29830 w 57276"/>
                <a:gd name="connsiteY1" fmla="*/ 25798 h 63119"/>
                <a:gd name="connsiteX2" fmla="*/ 13056 w 57276"/>
                <a:gd name="connsiteY2" fmla="*/ 55750 h 63119"/>
                <a:gd name="connsiteX3" fmla="*/ 9162 w 57276"/>
                <a:gd name="connsiteY3" fmla="*/ 63088 h 63119"/>
                <a:gd name="connsiteX4" fmla="*/ 326 w 57276"/>
                <a:gd name="connsiteY4" fmla="*/ 48112 h 63119"/>
                <a:gd name="connsiteX5" fmla="*/ 55439 w 57276"/>
                <a:gd name="connsiteY5" fmla="*/ 12469 h 63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276" h="63119">
                  <a:moveTo>
                    <a:pt x="55439" y="12469"/>
                  </a:moveTo>
                  <a:cubicBezTo>
                    <a:pt x="66371" y="43919"/>
                    <a:pt x="25486" y="40175"/>
                    <a:pt x="29830" y="25798"/>
                  </a:cubicBezTo>
                  <a:cubicBezTo>
                    <a:pt x="32675" y="15164"/>
                    <a:pt x="12307" y="36281"/>
                    <a:pt x="13056" y="55750"/>
                  </a:cubicBezTo>
                  <a:cubicBezTo>
                    <a:pt x="13056" y="59943"/>
                    <a:pt x="13056" y="62789"/>
                    <a:pt x="9162" y="63088"/>
                  </a:cubicBezTo>
                  <a:cubicBezTo>
                    <a:pt x="5269" y="63388"/>
                    <a:pt x="-1471" y="63088"/>
                    <a:pt x="326" y="48112"/>
                  </a:cubicBezTo>
                  <a:cubicBezTo>
                    <a:pt x="-872" y="16812"/>
                    <a:pt x="44057" y="-19580"/>
                    <a:pt x="55439" y="12469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98418F55-43A1-49E5-9424-00D3F1C267D4}"/>
                </a:ext>
              </a:extLst>
            </p:cNvPr>
            <p:cNvSpPr/>
            <p:nvPr/>
          </p:nvSpPr>
          <p:spPr>
            <a:xfrm>
              <a:off x="6170970" y="1347649"/>
              <a:ext cx="25859" cy="38248"/>
            </a:xfrm>
            <a:custGeom>
              <a:avLst/>
              <a:gdLst>
                <a:gd name="connsiteX0" fmla="*/ 22848 w 24168"/>
                <a:gd name="connsiteY0" fmla="*/ 7234 h 35746"/>
                <a:gd name="connsiteX1" fmla="*/ 24196 w 24168"/>
                <a:gd name="connsiteY1" fmla="*/ 14872 h 35746"/>
                <a:gd name="connsiteX2" fmla="*/ 3229 w 24168"/>
                <a:gd name="connsiteY2" fmla="*/ 23109 h 35746"/>
                <a:gd name="connsiteX3" fmla="*/ 6075 w 24168"/>
                <a:gd name="connsiteY3" fmla="*/ 12176 h 35746"/>
                <a:gd name="connsiteX4" fmla="*/ 22848 w 24168"/>
                <a:gd name="connsiteY4" fmla="*/ 7234 h 35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68" h="35746">
                  <a:moveTo>
                    <a:pt x="22848" y="7234"/>
                  </a:moveTo>
                  <a:cubicBezTo>
                    <a:pt x="23447" y="9750"/>
                    <a:pt x="23897" y="12296"/>
                    <a:pt x="24196" y="14872"/>
                  </a:cubicBezTo>
                  <a:cubicBezTo>
                    <a:pt x="21650" y="48868"/>
                    <a:pt x="-9950" y="33592"/>
                    <a:pt x="3229" y="23109"/>
                  </a:cubicBezTo>
                  <a:cubicBezTo>
                    <a:pt x="9070" y="18616"/>
                    <a:pt x="9070" y="18616"/>
                    <a:pt x="6075" y="12176"/>
                  </a:cubicBezTo>
                  <a:cubicBezTo>
                    <a:pt x="-664" y="-2501"/>
                    <a:pt x="19254" y="-3549"/>
                    <a:pt x="22848" y="7234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A503BBD3-90A6-422A-8754-11C3A0427B05}"/>
                </a:ext>
              </a:extLst>
            </p:cNvPr>
            <p:cNvSpPr/>
            <p:nvPr/>
          </p:nvSpPr>
          <p:spPr>
            <a:xfrm>
              <a:off x="6100856" y="1400648"/>
              <a:ext cx="62733" cy="81712"/>
            </a:xfrm>
            <a:custGeom>
              <a:avLst/>
              <a:gdLst>
                <a:gd name="connsiteX0" fmla="*/ 34760 w 58628"/>
                <a:gd name="connsiteY0" fmla="*/ 235 h 76366"/>
                <a:gd name="connsiteX1" fmla="*/ 58452 w 58628"/>
                <a:gd name="connsiteY1" fmla="*/ 18071 h 76366"/>
                <a:gd name="connsiteX2" fmla="*/ 58122 w 58628"/>
                <a:gd name="connsiteY2" fmla="*/ 25694 h 76366"/>
                <a:gd name="connsiteX3" fmla="*/ 32663 w 58628"/>
                <a:gd name="connsiteY3" fmla="*/ 22849 h 76366"/>
                <a:gd name="connsiteX4" fmla="*/ 32663 w 58628"/>
                <a:gd name="connsiteY4" fmla="*/ 19254 h 76366"/>
                <a:gd name="connsiteX5" fmla="*/ 19933 w 58628"/>
                <a:gd name="connsiteY5" fmla="*/ 70024 h 76366"/>
                <a:gd name="connsiteX6" fmla="*/ 34760 w 58628"/>
                <a:gd name="connsiteY6" fmla="*/ 235 h 76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628" h="76366">
                  <a:moveTo>
                    <a:pt x="34760" y="235"/>
                  </a:moveTo>
                  <a:cubicBezTo>
                    <a:pt x="46231" y="-1383"/>
                    <a:pt x="56834" y="6600"/>
                    <a:pt x="58452" y="18071"/>
                  </a:cubicBezTo>
                  <a:cubicBezTo>
                    <a:pt x="58811" y="20602"/>
                    <a:pt x="58692" y="23193"/>
                    <a:pt x="58122" y="25694"/>
                  </a:cubicBezTo>
                  <a:cubicBezTo>
                    <a:pt x="55576" y="36926"/>
                    <a:pt x="33561" y="38873"/>
                    <a:pt x="32663" y="22849"/>
                  </a:cubicBezTo>
                  <a:cubicBezTo>
                    <a:pt x="32738" y="21651"/>
                    <a:pt x="32738" y="20452"/>
                    <a:pt x="32663" y="19254"/>
                  </a:cubicBezTo>
                  <a:cubicBezTo>
                    <a:pt x="1512" y="35728"/>
                    <a:pt x="24126" y="60139"/>
                    <a:pt x="19933" y="70024"/>
                  </a:cubicBezTo>
                  <a:cubicBezTo>
                    <a:pt x="6604" y="100575"/>
                    <a:pt x="-23947" y="11916"/>
                    <a:pt x="34760" y="235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495EA338-783D-459A-900F-B18844D94CF1}"/>
                </a:ext>
              </a:extLst>
            </p:cNvPr>
            <p:cNvSpPr/>
            <p:nvPr/>
          </p:nvSpPr>
          <p:spPr>
            <a:xfrm>
              <a:off x="6093355" y="1285728"/>
              <a:ext cx="49685" cy="80387"/>
            </a:xfrm>
            <a:custGeom>
              <a:avLst/>
              <a:gdLst>
                <a:gd name="connsiteX0" fmla="*/ 45064 w 46435"/>
                <a:gd name="connsiteY0" fmla="*/ 5948 h 75129"/>
                <a:gd name="connsiteX1" fmla="*/ 30987 w 46435"/>
                <a:gd name="connsiteY1" fmla="*/ 20924 h 75129"/>
                <a:gd name="connsiteX2" fmla="*/ 14663 w 46435"/>
                <a:gd name="connsiteY2" fmla="*/ 37697 h 75129"/>
                <a:gd name="connsiteX3" fmla="*/ 20653 w 46435"/>
                <a:gd name="connsiteY3" fmla="*/ 72592 h 75129"/>
                <a:gd name="connsiteX4" fmla="*/ 136 w 46435"/>
                <a:gd name="connsiteY4" fmla="*/ 32156 h 75129"/>
                <a:gd name="connsiteX5" fmla="*/ 45064 w 46435"/>
                <a:gd name="connsiteY5" fmla="*/ 5948 h 75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435" h="75129">
                  <a:moveTo>
                    <a:pt x="45064" y="5948"/>
                  </a:moveTo>
                  <a:cubicBezTo>
                    <a:pt x="51354" y="22721"/>
                    <a:pt x="34581" y="28412"/>
                    <a:pt x="30987" y="20924"/>
                  </a:cubicBezTo>
                  <a:cubicBezTo>
                    <a:pt x="27392" y="13436"/>
                    <a:pt x="13614" y="24968"/>
                    <a:pt x="14663" y="37697"/>
                  </a:cubicBezTo>
                  <a:cubicBezTo>
                    <a:pt x="17209" y="64804"/>
                    <a:pt x="28141" y="64355"/>
                    <a:pt x="20653" y="72592"/>
                  </a:cubicBezTo>
                  <a:cubicBezTo>
                    <a:pt x="10170" y="84273"/>
                    <a:pt x="-1212" y="53422"/>
                    <a:pt x="136" y="32156"/>
                  </a:cubicBezTo>
                  <a:cubicBezTo>
                    <a:pt x="-1811" y="7745"/>
                    <a:pt x="39223" y="-9627"/>
                    <a:pt x="45064" y="5948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CFDD68A4-61F3-4C99-9963-2A6516C683AB}"/>
                </a:ext>
              </a:extLst>
            </p:cNvPr>
            <p:cNvSpPr/>
            <p:nvPr/>
          </p:nvSpPr>
          <p:spPr>
            <a:xfrm>
              <a:off x="6023904" y="1369819"/>
              <a:ext cx="39135" cy="52553"/>
            </a:xfrm>
            <a:custGeom>
              <a:avLst/>
              <a:gdLst>
                <a:gd name="connsiteX0" fmla="*/ 35389 w 36575"/>
                <a:gd name="connsiteY0" fmla="*/ 19763 h 49114"/>
                <a:gd name="connsiteX1" fmla="*/ 26104 w 36575"/>
                <a:gd name="connsiteY1" fmla="*/ 48817 h 49114"/>
                <a:gd name="connsiteX2" fmla="*/ 20862 w 36575"/>
                <a:gd name="connsiteY2" fmla="*/ 24705 h 49114"/>
                <a:gd name="connsiteX3" fmla="*/ 195 w 36575"/>
                <a:gd name="connsiteY3" fmla="*/ 11676 h 49114"/>
                <a:gd name="connsiteX4" fmla="*/ 35389 w 36575"/>
                <a:gd name="connsiteY4" fmla="*/ 19763 h 49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5" h="49114">
                  <a:moveTo>
                    <a:pt x="35389" y="19763"/>
                  </a:moveTo>
                  <a:cubicBezTo>
                    <a:pt x="37935" y="31444"/>
                    <a:pt x="37186" y="51962"/>
                    <a:pt x="26104" y="48817"/>
                  </a:cubicBezTo>
                  <a:cubicBezTo>
                    <a:pt x="15021" y="45672"/>
                    <a:pt x="26104" y="35787"/>
                    <a:pt x="20862" y="24705"/>
                  </a:cubicBezTo>
                  <a:cubicBezTo>
                    <a:pt x="14872" y="9729"/>
                    <a:pt x="1543" y="23058"/>
                    <a:pt x="195" y="11676"/>
                  </a:cubicBezTo>
                  <a:cubicBezTo>
                    <a:pt x="-2651" y="-8093"/>
                    <a:pt x="31196" y="-904"/>
                    <a:pt x="35389" y="19763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4FD2C869-B520-48CD-996F-08C673428B48}"/>
                </a:ext>
              </a:extLst>
            </p:cNvPr>
            <p:cNvSpPr/>
            <p:nvPr/>
          </p:nvSpPr>
          <p:spPr>
            <a:xfrm>
              <a:off x="6009897" y="1449742"/>
              <a:ext cx="43465" cy="74727"/>
            </a:xfrm>
            <a:custGeom>
              <a:avLst/>
              <a:gdLst>
                <a:gd name="connsiteX0" fmla="*/ 28559 w 40622"/>
                <a:gd name="connsiteY0" fmla="*/ 32 h 69839"/>
                <a:gd name="connsiteX1" fmla="*/ 32603 w 40622"/>
                <a:gd name="connsiteY1" fmla="*/ 17704 h 69839"/>
                <a:gd name="connsiteX2" fmla="*/ 15380 w 40622"/>
                <a:gd name="connsiteY2" fmla="*/ 30029 h 69839"/>
                <a:gd name="connsiteX3" fmla="*/ 15231 w 40622"/>
                <a:gd name="connsiteY3" fmla="*/ 33728 h 69839"/>
                <a:gd name="connsiteX4" fmla="*/ 19125 w 40622"/>
                <a:gd name="connsiteY4" fmla="*/ 67574 h 69839"/>
                <a:gd name="connsiteX5" fmla="*/ 28559 w 40622"/>
                <a:gd name="connsiteY5" fmla="*/ 32 h 69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622" h="69839">
                  <a:moveTo>
                    <a:pt x="28559" y="32"/>
                  </a:moveTo>
                  <a:cubicBezTo>
                    <a:pt x="46980" y="32"/>
                    <a:pt x="40990" y="20549"/>
                    <a:pt x="32603" y="17704"/>
                  </a:cubicBezTo>
                  <a:cubicBezTo>
                    <a:pt x="24441" y="16356"/>
                    <a:pt x="16728" y="21867"/>
                    <a:pt x="15380" y="30029"/>
                  </a:cubicBezTo>
                  <a:cubicBezTo>
                    <a:pt x="15171" y="31257"/>
                    <a:pt x="15126" y="32500"/>
                    <a:pt x="15231" y="33728"/>
                  </a:cubicBezTo>
                  <a:cubicBezTo>
                    <a:pt x="17777" y="63681"/>
                    <a:pt x="25414" y="61434"/>
                    <a:pt x="19125" y="67574"/>
                  </a:cubicBezTo>
                  <a:cubicBezTo>
                    <a:pt x="1453" y="84797"/>
                    <a:pt x="-16968" y="-717"/>
                    <a:pt x="28559" y="32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3CCCE5C3-6DCC-4EEF-BB54-FAC88100EB3E}"/>
                </a:ext>
              </a:extLst>
            </p:cNvPr>
            <p:cNvSpPr/>
            <p:nvPr/>
          </p:nvSpPr>
          <p:spPr>
            <a:xfrm>
              <a:off x="5982066" y="818450"/>
              <a:ext cx="17201" cy="21839"/>
            </a:xfrm>
            <a:custGeom>
              <a:avLst/>
              <a:gdLst>
                <a:gd name="connsiteX0" fmla="*/ 60 w 16076"/>
                <a:gd name="connsiteY0" fmla="*/ 9239 h 20410"/>
                <a:gd name="connsiteX1" fmla="*/ 16085 w 16076"/>
                <a:gd name="connsiteY1" fmla="*/ 10587 h 20410"/>
                <a:gd name="connsiteX2" fmla="*/ 60 w 16076"/>
                <a:gd name="connsiteY2" fmla="*/ 9239 h 20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76" h="20410">
                  <a:moveTo>
                    <a:pt x="60" y="9239"/>
                  </a:moveTo>
                  <a:cubicBezTo>
                    <a:pt x="60" y="-3491"/>
                    <a:pt x="16684" y="-3042"/>
                    <a:pt x="16085" y="10587"/>
                  </a:cubicBezTo>
                  <a:cubicBezTo>
                    <a:pt x="15486" y="24215"/>
                    <a:pt x="-838" y="23616"/>
                    <a:pt x="60" y="9239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5C935ECA-7DC6-4110-B7D9-9A140E207E65}"/>
                </a:ext>
              </a:extLst>
            </p:cNvPr>
            <p:cNvSpPr/>
            <p:nvPr/>
          </p:nvSpPr>
          <p:spPr>
            <a:xfrm>
              <a:off x="5955940" y="1306821"/>
              <a:ext cx="41407" cy="42735"/>
            </a:xfrm>
            <a:custGeom>
              <a:avLst/>
              <a:gdLst>
                <a:gd name="connsiteX0" fmla="*/ 37055 w 38698"/>
                <a:gd name="connsiteY0" fmla="*/ 13940 h 39939"/>
                <a:gd name="connsiteX1" fmla="*/ 38403 w 38698"/>
                <a:gd name="connsiteY1" fmla="*/ 26371 h 39939"/>
                <a:gd name="connsiteX2" fmla="*/ 30914 w 38698"/>
                <a:gd name="connsiteY2" fmla="*/ 39699 h 39939"/>
                <a:gd name="connsiteX3" fmla="*/ 25972 w 38698"/>
                <a:gd name="connsiteY3" fmla="*/ 29216 h 39939"/>
                <a:gd name="connsiteX4" fmla="*/ 3957 w 38698"/>
                <a:gd name="connsiteY4" fmla="*/ 14240 h 39939"/>
                <a:gd name="connsiteX5" fmla="*/ 925 w 38698"/>
                <a:gd name="connsiteY5" fmla="*/ 4093 h 39939"/>
                <a:gd name="connsiteX6" fmla="*/ 3957 w 38698"/>
                <a:gd name="connsiteY6" fmla="*/ 1061 h 39939"/>
                <a:gd name="connsiteX7" fmla="*/ 37055 w 38698"/>
                <a:gd name="connsiteY7" fmla="*/ 13940 h 39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698" h="39939">
                  <a:moveTo>
                    <a:pt x="37055" y="13940"/>
                  </a:moveTo>
                  <a:cubicBezTo>
                    <a:pt x="37055" y="15737"/>
                    <a:pt x="39601" y="26221"/>
                    <a:pt x="38403" y="26371"/>
                  </a:cubicBezTo>
                  <a:cubicBezTo>
                    <a:pt x="38403" y="38351"/>
                    <a:pt x="38403" y="37453"/>
                    <a:pt x="30914" y="39699"/>
                  </a:cubicBezTo>
                  <a:cubicBezTo>
                    <a:pt x="27919" y="40598"/>
                    <a:pt x="27170" y="39699"/>
                    <a:pt x="25972" y="29216"/>
                  </a:cubicBezTo>
                  <a:cubicBezTo>
                    <a:pt x="24475" y="14240"/>
                    <a:pt x="13392" y="16936"/>
                    <a:pt x="3957" y="14240"/>
                  </a:cubicBezTo>
                  <a:cubicBezTo>
                    <a:pt x="318" y="12275"/>
                    <a:pt x="-1040" y="7733"/>
                    <a:pt x="925" y="4093"/>
                  </a:cubicBezTo>
                  <a:cubicBezTo>
                    <a:pt x="1618" y="2809"/>
                    <a:pt x="2672" y="1754"/>
                    <a:pt x="3957" y="1061"/>
                  </a:cubicBezTo>
                  <a:cubicBezTo>
                    <a:pt x="16620" y="-2355"/>
                    <a:pt x="30032" y="2864"/>
                    <a:pt x="37055" y="13940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7A9475BD-F721-41BB-8BC2-A251B2EB6D7E}"/>
                </a:ext>
              </a:extLst>
            </p:cNvPr>
            <p:cNvSpPr/>
            <p:nvPr/>
          </p:nvSpPr>
          <p:spPr>
            <a:xfrm>
              <a:off x="5943311" y="1480834"/>
              <a:ext cx="52352" cy="49401"/>
            </a:xfrm>
            <a:custGeom>
              <a:avLst/>
              <a:gdLst>
                <a:gd name="connsiteX0" fmla="*/ 47211 w 48927"/>
                <a:gd name="connsiteY0" fmla="*/ 15153 h 46170"/>
                <a:gd name="connsiteX1" fmla="*/ 34631 w 48927"/>
                <a:gd name="connsiteY1" fmla="*/ 33125 h 46170"/>
                <a:gd name="connsiteX2" fmla="*/ 25346 w 48927"/>
                <a:gd name="connsiteY2" fmla="*/ 13506 h 46170"/>
                <a:gd name="connsiteX3" fmla="*/ 16959 w 48927"/>
                <a:gd name="connsiteY3" fmla="*/ 20096 h 46170"/>
                <a:gd name="connsiteX4" fmla="*/ 22950 w 48927"/>
                <a:gd name="connsiteY4" fmla="*/ 29680 h 46170"/>
                <a:gd name="connsiteX5" fmla="*/ 13820 w 48927"/>
                <a:gd name="connsiteY5" fmla="*/ 39415 h 46170"/>
                <a:gd name="connsiteX6" fmla="*/ 13365 w 48927"/>
                <a:gd name="connsiteY6" fmla="*/ 39415 h 46170"/>
                <a:gd name="connsiteX7" fmla="*/ 2283 w 48927"/>
                <a:gd name="connsiteY7" fmla="*/ 15004 h 46170"/>
                <a:gd name="connsiteX8" fmla="*/ 26095 w 48927"/>
                <a:gd name="connsiteY8" fmla="*/ 27 h 46170"/>
                <a:gd name="connsiteX9" fmla="*/ 47211 w 48927"/>
                <a:gd name="connsiteY9" fmla="*/ 15153 h 46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927" h="46170">
                  <a:moveTo>
                    <a:pt x="47211" y="15153"/>
                  </a:moveTo>
                  <a:cubicBezTo>
                    <a:pt x="55149" y="47352"/>
                    <a:pt x="33283" y="56488"/>
                    <a:pt x="34631" y="33125"/>
                  </a:cubicBezTo>
                  <a:cubicBezTo>
                    <a:pt x="34631" y="31178"/>
                    <a:pt x="37926" y="11559"/>
                    <a:pt x="25346" y="13506"/>
                  </a:cubicBezTo>
                  <a:cubicBezTo>
                    <a:pt x="18756" y="14554"/>
                    <a:pt x="17109" y="16202"/>
                    <a:pt x="16959" y="20096"/>
                  </a:cubicBezTo>
                  <a:cubicBezTo>
                    <a:pt x="16809" y="23989"/>
                    <a:pt x="23249" y="22492"/>
                    <a:pt x="22950" y="29680"/>
                  </a:cubicBezTo>
                  <a:cubicBezTo>
                    <a:pt x="23116" y="34892"/>
                    <a:pt x="19029" y="39250"/>
                    <a:pt x="13820" y="39415"/>
                  </a:cubicBezTo>
                  <a:cubicBezTo>
                    <a:pt x="13669" y="39415"/>
                    <a:pt x="13516" y="39415"/>
                    <a:pt x="13365" y="39415"/>
                  </a:cubicBezTo>
                  <a:cubicBezTo>
                    <a:pt x="635" y="40164"/>
                    <a:pt x="-2809" y="26685"/>
                    <a:pt x="2283" y="15004"/>
                  </a:cubicBezTo>
                  <a:cubicBezTo>
                    <a:pt x="6907" y="6048"/>
                    <a:pt x="16025" y="312"/>
                    <a:pt x="26095" y="27"/>
                  </a:cubicBezTo>
                  <a:cubicBezTo>
                    <a:pt x="35455" y="597"/>
                    <a:pt x="43662" y="6467"/>
                    <a:pt x="47211" y="15153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C0C4E108-4E0A-45B6-BD69-9F54A903702A}"/>
                </a:ext>
              </a:extLst>
            </p:cNvPr>
            <p:cNvSpPr/>
            <p:nvPr/>
          </p:nvSpPr>
          <p:spPr>
            <a:xfrm>
              <a:off x="5973287" y="894564"/>
              <a:ext cx="16987" cy="22189"/>
            </a:xfrm>
            <a:custGeom>
              <a:avLst/>
              <a:gdLst>
                <a:gd name="connsiteX0" fmla="*/ 15452 w 15876"/>
                <a:gd name="connsiteY0" fmla="*/ 10590 h 20737"/>
                <a:gd name="connsiteX1" fmla="*/ 476 w 15876"/>
                <a:gd name="connsiteY1" fmla="*/ 10590 h 20737"/>
                <a:gd name="connsiteX2" fmla="*/ 5331 w 15876"/>
                <a:gd name="connsiteY2" fmla="*/ 470 h 20737"/>
                <a:gd name="connsiteX3" fmla="*/ 15452 w 15876"/>
                <a:gd name="connsiteY3" fmla="*/ 5325 h 20737"/>
                <a:gd name="connsiteX4" fmla="*/ 15452 w 15876"/>
                <a:gd name="connsiteY4" fmla="*/ 10590 h 20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76" h="20737">
                  <a:moveTo>
                    <a:pt x="15452" y="10590"/>
                  </a:moveTo>
                  <a:cubicBezTo>
                    <a:pt x="15452" y="24219"/>
                    <a:pt x="476" y="24069"/>
                    <a:pt x="476" y="10590"/>
                  </a:cubicBezTo>
                  <a:cubicBezTo>
                    <a:pt x="-978" y="6456"/>
                    <a:pt x="1196" y="1924"/>
                    <a:pt x="5331" y="470"/>
                  </a:cubicBezTo>
                  <a:cubicBezTo>
                    <a:pt x="9468" y="-985"/>
                    <a:pt x="13998" y="1190"/>
                    <a:pt x="15452" y="5325"/>
                  </a:cubicBezTo>
                  <a:cubicBezTo>
                    <a:pt x="16051" y="7029"/>
                    <a:pt x="16051" y="8886"/>
                    <a:pt x="15452" y="10590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2A335125-0E0C-4EA5-97AB-464513269A79}"/>
                </a:ext>
              </a:extLst>
            </p:cNvPr>
            <p:cNvSpPr/>
            <p:nvPr/>
          </p:nvSpPr>
          <p:spPr>
            <a:xfrm>
              <a:off x="5914319" y="1388045"/>
              <a:ext cx="69118" cy="61494"/>
            </a:xfrm>
            <a:custGeom>
              <a:avLst/>
              <a:gdLst>
                <a:gd name="connsiteX0" fmla="*/ 52739 w 64597"/>
                <a:gd name="connsiteY0" fmla="*/ 10669 h 57472"/>
                <a:gd name="connsiteX1" fmla="*/ 60976 w 64597"/>
                <a:gd name="connsiteY1" fmla="*/ 55597 h 57472"/>
                <a:gd name="connsiteX2" fmla="*/ 51092 w 64597"/>
                <a:gd name="connsiteY2" fmla="*/ 51703 h 57472"/>
                <a:gd name="connsiteX3" fmla="*/ 36116 w 64597"/>
                <a:gd name="connsiteY3" fmla="*/ 15761 h 57472"/>
                <a:gd name="connsiteX4" fmla="*/ 19193 w 64597"/>
                <a:gd name="connsiteY4" fmla="*/ 15761 h 57472"/>
                <a:gd name="connsiteX5" fmla="*/ 20990 w 64597"/>
                <a:gd name="connsiteY5" fmla="*/ 26993 h 57472"/>
                <a:gd name="connsiteX6" fmla="*/ 26082 w 64597"/>
                <a:gd name="connsiteY6" fmla="*/ 41969 h 57472"/>
                <a:gd name="connsiteX7" fmla="*/ 2828 w 64597"/>
                <a:gd name="connsiteY7" fmla="*/ 37281 h 57472"/>
                <a:gd name="connsiteX8" fmla="*/ 473 w 64597"/>
                <a:gd name="connsiteY8" fmla="*/ 24147 h 57472"/>
                <a:gd name="connsiteX9" fmla="*/ 35691 w 64597"/>
                <a:gd name="connsiteY9" fmla="*/ 605 h 57472"/>
                <a:gd name="connsiteX10" fmla="*/ 52739 w 64597"/>
                <a:gd name="connsiteY10" fmla="*/ 10669 h 57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4597" h="57472">
                  <a:moveTo>
                    <a:pt x="52739" y="10669"/>
                  </a:moveTo>
                  <a:cubicBezTo>
                    <a:pt x="64692" y="22410"/>
                    <a:pt x="67988" y="40381"/>
                    <a:pt x="60976" y="55597"/>
                  </a:cubicBezTo>
                  <a:cubicBezTo>
                    <a:pt x="56334" y="59042"/>
                    <a:pt x="51092" y="57844"/>
                    <a:pt x="51092" y="51703"/>
                  </a:cubicBezTo>
                  <a:cubicBezTo>
                    <a:pt x="51092" y="36727"/>
                    <a:pt x="52440" y="26244"/>
                    <a:pt x="36116" y="15761"/>
                  </a:cubicBezTo>
                  <a:cubicBezTo>
                    <a:pt x="31220" y="11657"/>
                    <a:pt x="24088" y="11657"/>
                    <a:pt x="19193" y="15761"/>
                  </a:cubicBezTo>
                  <a:cubicBezTo>
                    <a:pt x="13053" y="21451"/>
                    <a:pt x="12903" y="29089"/>
                    <a:pt x="20990" y="26993"/>
                  </a:cubicBezTo>
                  <a:cubicBezTo>
                    <a:pt x="34918" y="23398"/>
                    <a:pt x="33869" y="37626"/>
                    <a:pt x="26082" y="41969"/>
                  </a:cubicBezTo>
                  <a:cubicBezTo>
                    <a:pt x="18366" y="47091"/>
                    <a:pt x="7956" y="44994"/>
                    <a:pt x="2828" y="37281"/>
                  </a:cubicBezTo>
                  <a:cubicBezTo>
                    <a:pt x="260" y="33417"/>
                    <a:pt x="-594" y="28670"/>
                    <a:pt x="473" y="24147"/>
                  </a:cubicBezTo>
                  <a:cubicBezTo>
                    <a:pt x="3698" y="7928"/>
                    <a:pt x="19465" y="-2615"/>
                    <a:pt x="35691" y="605"/>
                  </a:cubicBezTo>
                  <a:cubicBezTo>
                    <a:pt x="42349" y="1938"/>
                    <a:pt x="48360" y="5487"/>
                    <a:pt x="52739" y="10669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05D0810E-BC08-4C39-AC16-A11B7ABDF08D}"/>
                </a:ext>
              </a:extLst>
            </p:cNvPr>
            <p:cNvSpPr/>
            <p:nvPr/>
          </p:nvSpPr>
          <p:spPr>
            <a:xfrm>
              <a:off x="5924814" y="845186"/>
              <a:ext cx="19233" cy="21708"/>
            </a:xfrm>
            <a:custGeom>
              <a:avLst/>
              <a:gdLst>
                <a:gd name="connsiteX0" fmla="*/ 100 w 17973"/>
                <a:gd name="connsiteY0" fmla="*/ 10162 h 20288"/>
                <a:gd name="connsiteX1" fmla="*/ 7853 w 17973"/>
                <a:gd name="connsiteY1" fmla="*/ 93 h 20288"/>
                <a:gd name="connsiteX2" fmla="*/ 17921 w 17973"/>
                <a:gd name="connsiteY2" fmla="*/ 7846 h 20288"/>
                <a:gd name="connsiteX3" fmla="*/ 17921 w 17973"/>
                <a:gd name="connsiteY3" fmla="*/ 10162 h 20288"/>
                <a:gd name="connsiteX4" fmla="*/ 10168 w 17973"/>
                <a:gd name="connsiteY4" fmla="*/ 20230 h 20288"/>
                <a:gd name="connsiteX5" fmla="*/ 100 w 17973"/>
                <a:gd name="connsiteY5" fmla="*/ 12477 h 20288"/>
                <a:gd name="connsiteX6" fmla="*/ 100 w 17973"/>
                <a:gd name="connsiteY6" fmla="*/ 10162 h 20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973" h="20288">
                  <a:moveTo>
                    <a:pt x="100" y="10162"/>
                  </a:moveTo>
                  <a:cubicBezTo>
                    <a:pt x="-540" y="5241"/>
                    <a:pt x="2932" y="733"/>
                    <a:pt x="7853" y="93"/>
                  </a:cubicBezTo>
                  <a:cubicBezTo>
                    <a:pt x="12774" y="-546"/>
                    <a:pt x="17282" y="2925"/>
                    <a:pt x="17921" y="7846"/>
                  </a:cubicBezTo>
                  <a:cubicBezTo>
                    <a:pt x="18022" y="8615"/>
                    <a:pt x="18022" y="9393"/>
                    <a:pt x="17921" y="10162"/>
                  </a:cubicBezTo>
                  <a:cubicBezTo>
                    <a:pt x="18561" y="15083"/>
                    <a:pt x="15089" y="19591"/>
                    <a:pt x="10168" y="20230"/>
                  </a:cubicBezTo>
                  <a:cubicBezTo>
                    <a:pt x="5247" y="20870"/>
                    <a:pt x="739" y="17398"/>
                    <a:pt x="100" y="12477"/>
                  </a:cubicBezTo>
                  <a:cubicBezTo>
                    <a:pt x="-1" y="11709"/>
                    <a:pt x="-1" y="10930"/>
                    <a:pt x="100" y="10162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72265184-2C30-43FA-AC12-C2BC6B216ACC}"/>
                </a:ext>
              </a:extLst>
            </p:cNvPr>
            <p:cNvSpPr/>
            <p:nvPr/>
          </p:nvSpPr>
          <p:spPr>
            <a:xfrm>
              <a:off x="5924880" y="957139"/>
              <a:ext cx="15079" cy="16148"/>
            </a:xfrm>
            <a:custGeom>
              <a:avLst/>
              <a:gdLst>
                <a:gd name="connsiteX0" fmla="*/ 38 w 14092"/>
                <a:gd name="connsiteY0" fmla="*/ 7522 h 15092"/>
                <a:gd name="connsiteX1" fmla="*/ 6628 w 14092"/>
                <a:gd name="connsiteY1" fmla="*/ 34 h 15092"/>
                <a:gd name="connsiteX2" fmla="*/ 14116 w 14092"/>
                <a:gd name="connsiteY2" fmla="*/ 6623 h 15092"/>
                <a:gd name="connsiteX3" fmla="*/ 38 w 14092"/>
                <a:gd name="connsiteY3" fmla="*/ 7522 h 15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92" h="15092">
                  <a:moveTo>
                    <a:pt x="38" y="7522"/>
                  </a:moveTo>
                  <a:cubicBezTo>
                    <a:pt x="-210" y="3634"/>
                    <a:pt x="2740" y="282"/>
                    <a:pt x="6628" y="34"/>
                  </a:cubicBezTo>
                  <a:cubicBezTo>
                    <a:pt x="10516" y="-215"/>
                    <a:pt x="13867" y="2735"/>
                    <a:pt x="14116" y="6623"/>
                  </a:cubicBezTo>
                  <a:cubicBezTo>
                    <a:pt x="12768" y="18904"/>
                    <a:pt x="38" y="16657"/>
                    <a:pt x="38" y="7522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5F77B87B-5089-4906-B3D7-7855FE8F1BBB}"/>
                </a:ext>
              </a:extLst>
            </p:cNvPr>
            <p:cNvSpPr/>
            <p:nvPr/>
          </p:nvSpPr>
          <p:spPr>
            <a:xfrm>
              <a:off x="5710762" y="2408431"/>
              <a:ext cx="198108" cy="391523"/>
            </a:xfrm>
            <a:custGeom>
              <a:avLst/>
              <a:gdLst>
                <a:gd name="connsiteX0" fmla="*/ 185170 w 185148"/>
                <a:gd name="connsiteY0" fmla="*/ 352192 h 365909"/>
                <a:gd name="connsiteX1" fmla="*/ 166150 w 185148"/>
                <a:gd name="connsiteY1" fmla="*/ 360279 h 365909"/>
                <a:gd name="connsiteX2" fmla="*/ 89023 w 185148"/>
                <a:gd name="connsiteY2" fmla="*/ 209618 h 365909"/>
                <a:gd name="connsiteX3" fmla="*/ 49935 w 185148"/>
                <a:gd name="connsiteY3" fmla="*/ 148965 h 365909"/>
                <a:gd name="connsiteX4" fmla="*/ 1712 w 185148"/>
                <a:gd name="connsiteY4" fmla="*/ 17923 h 365909"/>
                <a:gd name="connsiteX5" fmla="*/ 16688 w 185148"/>
                <a:gd name="connsiteY5" fmla="*/ 5194 h 365909"/>
                <a:gd name="connsiteX6" fmla="*/ 91569 w 185148"/>
                <a:gd name="connsiteY6" fmla="*/ 177719 h 365909"/>
                <a:gd name="connsiteX7" fmla="*/ 176484 w 185148"/>
                <a:gd name="connsiteY7" fmla="*/ 339761 h 365909"/>
                <a:gd name="connsiteX8" fmla="*/ 185170 w 185148"/>
                <a:gd name="connsiteY8" fmla="*/ 352192 h 365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148" h="365909">
                  <a:moveTo>
                    <a:pt x="185170" y="352192"/>
                  </a:moveTo>
                  <a:cubicBezTo>
                    <a:pt x="185170" y="367168"/>
                    <a:pt x="173488" y="370013"/>
                    <a:pt x="166150" y="360279"/>
                  </a:cubicBezTo>
                  <a:cubicBezTo>
                    <a:pt x="104598" y="278658"/>
                    <a:pt x="117627" y="249755"/>
                    <a:pt x="89023" y="209618"/>
                  </a:cubicBezTo>
                  <a:cubicBezTo>
                    <a:pt x="60418" y="169482"/>
                    <a:pt x="55925" y="164690"/>
                    <a:pt x="49935" y="148965"/>
                  </a:cubicBezTo>
                  <a:cubicBezTo>
                    <a:pt x="1861" y="17175"/>
                    <a:pt x="7702" y="34547"/>
                    <a:pt x="1712" y="17923"/>
                  </a:cubicBezTo>
                  <a:cubicBezTo>
                    <a:pt x="-5627" y="-5140"/>
                    <a:pt x="13094" y="-1696"/>
                    <a:pt x="16688" y="5194"/>
                  </a:cubicBezTo>
                  <a:cubicBezTo>
                    <a:pt x="64911" y="125003"/>
                    <a:pt x="63114" y="137433"/>
                    <a:pt x="91569" y="177719"/>
                  </a:cubicBezTo>
                  <a:cubicBezTo>
                    <a:pt x="151473" y="261436"/>
                    <a:pt x="100554" y="222648"/>
                    <a:pt x="176484" y="339761"/>
                  </a:cubicBezTo>
                  <a:cubicBezTo>
                    <a:pt x="180377" y="344853"/>
                    <a:pt x="178880" y="339462"/>
                    <a:pt x="185170" y="352192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B1E4B9B9-61CA-4C17-838B-36C423A40134}"/>
                </a:ext>
              </a:extLst>
            </p:cNvPr>
            <p:cNvSpPr/>
            <p:nvPr/>
          </p:nvSpPr>
          <p:spPr>
            <a:xfrm>
              <a:off x="5848283" y="1451123"/>
              <a:ext cx="61975" cy="60670"/>
            </a:xfrm>
            <a:custGeom>
              <a:avLst/>
              <a:gdLst>
                <a:gd name="connsiteX0" fmla="*/ 54099 w 57921"/>
                <a:gd name="connsiteY0" fmla="*/ 23900 h 56701"/>
                <a:gd name="connsiteX1" fmla="*/ 51553 w 57921"/>
                <a:gd name="connsiteY1" fmla="*/ 56698 h 56701"/>
                <a:gd name="connsiteX2" fmla="*/ 43615 w 57921"/>
                <a:gd name="connsiteY2" fmla="*/ 40823 h 56701"/>
                <a:gd name="connsiteX3" fmla="*/ 21600 w 57921"/>
                <a:gd name="connsiteY3" fmla="*/ 16412 h 56701"/>
                <a:gd name="connsiteX4" fmla="*/ 20402 w 57921"/>
                <a:gd name="connsiteY4" fmla="*/ 24948 h 56701"/>
                <a:gd name="connsiteX5" fmla="*/ 27291 w 57921"/>
                <a:gd name="connsiteY5" fmla="*/ 27195 h 56701"/>
                <a:gd name="connsiteX6" fmla="*/ 26093 w 57921"/>
                <a:gd name="connsiteY6" fmla="*/ 37378 h 56701"/>
                <a:gd name="connsiteX7" fmla="*/ 3329 w 57921"/>
                <a:gd name="connsiteY7" fmla="*/ 10272 h 56701"/>
                <a:gd name="connsiteX8" fmla="*/ 54099 w 57921"/>
                <a:gd name="connsiteY8" fmla="*/ 23900 h 56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921" h="56701">
                  <a:moveTo>
                    <a:pt x="54099" y="23900"/>
                  </a:moveTo>
                  <a:cubicBezTo>
                    <a:pt x="57843" y="33784"/>
                    <a:pt x="61437" y="56398"/>
                    <a:pt x="51553" y="56698"/>
                  </a:cubicBezTo>
                  <a:cubicBezTo>
                    <a:pt x="41668" y="56997"/>
                    <a:pt x="46012" y="55350"/>
                    <a:pt x="43615" y="40823"/>
                  </a:cubicBezTo>
                  <a:cubicBezTo>
                    <a:pt x="41668" y="28692"/>
                    <a:pt x="31485" y="14165"/>
                    <a:pt x="21600" y="16412"/>
                  </a:cubicBezTo>
                  <a:cubicBezTo>
                    <a:pt x="16808" y="17610"/>
                    <a:pt x="12315" y="23900"/>
                    <a:pt x="20402" y="24948"/>
                  </a:cubicBezTo>
                  <a:cubicBezTo>
                    <a:pt x="22948" y="24948"/>
                    <a:pt x="26393" y="24948"/>
                    <a:pt x="27291" y="27195"/>
                  </a:cubicBezTo>
                  <a:cubicBezTo>
                    <a:pt x="29202" y="30474"/>
                    <a:pt x="28714" y="34623"/>
                    <a:pt x="26093" y="37378"/>
                  </a:cubicBezTo>
                  <a:cubicBezTo>
                    <a:pt x="16209" y="51456"/>
                    <a:pt x="-8951" y="37378"/>
                    <a:pt x="3329" y="10272"/>
                  </a:cubicBezTo>
                  <a:cubicBezTo>
                    <a:pt x="10069" y="-4555"/>
                    <a:pt x="42567" y="-5903"/>
                    <a:pt x="54099" y="23900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D9EC793A-914A-41C4-9EB7-EFE33257FDA4}"/>
                </a:ext>
              </a:extLst>
            </p:cNvPr>
            <p:cNvSpPr/>
            <p:nvPr/>
          </p:nvSpPr>
          <p:spPr>
            <a:xfrm>
              <a:off x="5647780" y="762117"/>
              <a:ext cx="250385" cy="135682"/>
            </a:xfrm>
            <a:custGeom>
              <a:avLst/>
              <a:gdLst>
                <a:gd name="connsiteX0" fmla="*/ 229056 w 234005"/>
                <a:gd name="connsiteY0" fmla="*/ 14411 h 126806"/>
                <a:gd name="connsiteX1" fmla="*/ 233399 w 234005"/>
                <a:gd name="connsiteY1" fmla="*/ 25793 h 126806"/>
                <a:gd name="connsiteX2" fmla="*/ 223964 w 234005"/>
                <a:gd name="connsiteY2" fmla="*/ 27141 h 126806"/>
                <a:gd name="connsiteX3" fmla="*/ 208988 w 234005"/>
                <a:gd name="connsiteY3" fmla="*/ 29388 h 126806"/>
                <a:gd name="connsiteX4" fmla="*/ 155672 w 234005"/>
                <a:gd name="connsiteY4" fmla="*/ 104269 h 126806"/>
                <a:gd name="connsiteX5" fmla="*/ 21785 w 234005"/>
                <a:gd name="connsiteY5" fmla="*/ 104269 h 126806"/>
                <a:gd name="connsiteX6" fmla="*/ 10853 w 234005"/>
                <a:gd name="connsiteY6" fmla="*/ 112805 h 126806"/>
                <a:gd name="connsiteX7" fmla="*/ 113889 w 234005"/>
                <a:gd name="connsiteY7" fmla="*/ 47659 h 126806"/>
                <a:gd name="connsiteX8" fmla="*/ 196408 w 234005"/>
                <a:gd name="connsiteY8" fmla="*/ 18605 h 126806"/>
                <a:gd name="connsiteX9" fmla="*/ 188620 w 234005"/>
                <a:gd name="connsiteY9" fmla="*/ 8870 h 126806"/>
                <a:gd name="connsiteX10" fmla="*/ 192813 w 234005"/>
                <a:gd name="connsiteY10" fmla="*/ 34 h 126806"/>
                <a:gd name="connsiteX11" fmla="*/ 229056 w 234005"/>
                <a:gd name="connsiteY11" fmla="*/ 14411 h 126806"/>
                <a:gd name="connsiteX12" fmla="*/ 187721 w 234005"/>
                <a:gd name="connsiteY12" fmla="*/ 39422 h 126806"/>
                <a:gd name="connsiteX13" fmla="*/ 110594 w 234005"/>
                <a:gd name="connsiteY13" fmla="*/ 61886 h 126806"/>
                <a:gd name="connsiteX14" fmla="*/ 33467 w 234005"/>
                <a:gd name="connsiteY14" fmla="*/ 87196 h 126806"/>
                <a:gd name="connsiteX15" fmla="*/ 32640 w 234005"/>
                <a:gd name="connsiteY15" fmla="*/ 90263 h 126806"/>
                <a:gd name="connsiteX16" fmla="*/ 33467 w 234005"/>
                <a:gd name="connsiteY16" fmla="*/ 91090 h 126806"/>
                <a:gd name="connsiteX17" fmla="*/ 106850 w 234005"/>
                <a:gd name="connsiteY17" fmla="*/ 110109 h 126806"/>
                <a:gd name="connsiteX18" fmla="*/ 180383 w 234005"/>
                <a:gd name="connsiteY18" fmla="*/ 51403 h 126806"/>
                <a:gd name="connsiteX19" fmla="*/ 186973 w 234005"/>
                <a:gd name="connsiteY19" fmla="*/ 39422 h 126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34005" h="126806">
                  <a:moveTo>
                    <a:pt x="229056" y="14411"/>
                  </a:moveTo>
                  <a:cubicBezTo>
                    <a:pt x="233399" y="19653"/>
                    <a:pt x="235046" y="22349"/>
                    <a:pt x="233399" y="25793"/>
                  </a:cubicBezTo>
                  <a:cubicBezTo>
                    <a:pt x="231751" y="29238"/>
                    <a:pt x="228307" y="29987"/>
                    <a:pt x="223964" y="27141"/>
                  </a:cubicBezTo>
                  <a:cubicBezTo>
                    <a:pt x="213181" y="20252"/>
                    <a:pt x="213181" y="19803"/>
                    <a:pt x="208988" y="29388"/>
                  </a:cubicBezTo>
                  <a:cubicBezTo>
                    <a:pt x="194819" y="56727"/>
                    <a:pt x="176871" y="81935"/>
                    <a:pt x="155672" y="104269"/>
                  </a:cubicBezTo>
                  <a:cubicBezTo>
                    <a:pt x="120328" y="139013"/>
                    <a:pt x="92922" y="129279"/>
                    <a:pt x="21785" y="104269"/>
                  </a:cubicBezTo>
                  <a:cubicBezTo>
                    <a:pt x="15795" y="102172"/>
                    <a:pt x="15495" y="105916"/>
                    <a:pt x="10853" y="112805"/>
                  </a:cubicBezTo>
                  <a:cubicBezTo>
                    <a:pt x="-4124" y="134071"/>
                    <a:pt x="-25090" y="66229"/>
                    <a:pt x="113889" y="47659"/>
                  </a:cubicBezTo>
                  <a:cubicBezTo>
                    <a:pt x="143368" y="44919"/>
                    <a:pt x="171715" y="34939"/>
                    <a:pt x="196408" y="18605"/>
                  </a:cubicBezTo>
                  <a:cubicBezTo>
                    <a:pt x="202098" y="14711"/>
                    <a:pt x="191465" y="12015"/>
                    <a:pt x="188620" y="8870"/>
                  </a:cubicBezTo>
                  <a:cubicBezTo>
                    <a:pt x="185774" y="5725"/>
                    <a:pt x="187572" y="484"/>
                    <a:pt x="192813" y="34"/>
                  </a:cubicBezTo>
                  <a:cubicBezTo>
                    <a:pt x="206350" y="-325"/>
                    <a:pt x="219445" y="4870"/>
                    <a:pt x="229056" y="14411"/>
                  </a:cubicBezTo>
                  <a:close/>
                  <a:moveTo>
                    <a:pt x="187721" y="39422"/>
                  </a:moveTo>
                  <a:cubicBezTo>
                    <a:pt x="180383" y="38074"/>
                    <a:pt x="154025" y="58292"/>
                    <a:pt x="110594" y="61886"/>
                  </a:cubicBezTo>
                  <a:cubicBezTo>
                    <a:pt x="102058" y="61886"/>
                    <a:pt x="55781" y="69524"/>
                    <a:pt x="33467" y="87196"/>
                  </a:cubicBezTo>
                  <a:cubicBezTo>
                    <a:pt x="32391" y="87814"/>
                    <a:pt x="32021" y="89188"/>
                    <a:pt x="32640" y="90263"/>
                  </a:cubicBezTo>
                  <a:cubicBezTo>
                    <a:pt x="32838" y="90607"/>
                    <a:pt x="33124" y="90892"/>
                    <a:pt x="33467" y="91090"/>
                  </a:cubicBezTo>
                  <a:cubicBezTo>
                    <a:pt x="56879" y="100948"/>
                    <a:pt x="81597" y="107355"/>
                    <a:pt x="106850" y="110109"/>
                  </a:cubicBezTo>
                  <a:cubicBezTo>
                    <a:pt x="130812" y="111607"/>
                    <a:pt x="139498" y="96481"/>
                    <a:pt x="180383" y="51403"/>
                  </a:cubicBezTo>
                  <a:cubicBezTo>
                    <a:pt x="183231" y="47804"/>
                    <a:pt x="185458" y="43754"/>
                    <a:pt x="186973" y="39422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40E45D96-48C4-4AF2-BAB4-4BDC500A1137}"/>
                </a:ext>
              </a:extLst>
            </p:cNvPr>
            <p:cNvSpPr/>
            <p:nvPr/>
          </p:nvSpPr>
          <p:spPr>
            <a:xfrm>
              <a:off x="5873415" y="893145"/>
              <a:ext cx="18606" cy="20774"/>
            </a:xfrm>
            <a:custGeom>
              <a:avLst/>
              <a:gdLst>
                <a:gd name="connsiteX0" fmla="*/ 11292 w 17390"/>
                <a:gd name="connsiteY0" fmla="*/ 84 h 19415"/>
                <a:gd name="connsiteX1" fmla="*/ 7848 w 17390"/>
                <a:gd name="connsiteY1" fmla="*/ 19403 h 19415"/>
                <a:gd name="connsiteX2" fmla="*/ 11292 w 17390"/>
                <a:gd name="connsiteY2" fmla="*/ 84 h 19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90" h="19415">
                  <a:moveTo>
                    <a:pt x="11292" y="84"/>
                  </a:moveTo>
                  <a:cubicBezTo>
                    <a:pt x="19679" y="982"/>
                    <a:pt x="20278" y="20302"/>
                    <a:pt x="7848" y="19403"/>
                  </a:cubicBezTo>
                  <a:cubicBezTo>
                    <a:pt x="-4582" y="18505"/>
                    <a:pt x="-1288" y="-1264"/>
                    <a:pt x="11292" y="84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FD1DA613-0F5B-436C-B4EC-10CEE3E7DD03}"/>
                </a:ext>
              </a:extLst>
            </p:cNvPr>
            <p:cNvSpPr/>
            <p:nvPr/>
          </p:nvSpPr>
          <p:spPr>
            <a:xfrm>
              <a:off x="5864421" y="985876"/>
              <a:ext cx="17684" cy="21469"/>
            </a:xfrm>
            <a:custGeom>
              <a:avLst/>
              <a:gdLst>
                <a:gd name="connsiteX0" fmla="*/ 16405 w 16527"/>
                <a:gd name="connsiteY0" fmla="*/ 10318 h 20065"/>
                <a:gd name="connsiteX1" fmla="*/ 9840 w 16527"/>
                <a:gd name="connsiteY1" fmla="*/ 19940 h 20065"/>
                <a:gd name="connsiteX2" fmla="*/ 218 w 16527"/>
                <a:gd name="connsiteY2" fmla="*/ 13376 h 20065"/>
                <a:gd name="connsiteX3" fmla="*/ 81 w 16527"/>
                <a:gd name="connsiteY3" fmla="*/ 11516 h 20065"/>
                <a:gd name="connsiteX4" fmla="*/ 16405 w 16527"/>
                <a:gd name="connsiteY4" fmla="*/ 10318 h 2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27" h="20065">
                  <a:moveTo>
                    <a:pt x="16405" y="10318"/>
                  </a:moveTo>
                  <a:cubicBezTo>
                    <a:pt x="17250" y="14789"/>
                    <a:pt x="14310" y="19097"/>
                    <a:pt x="9840" y="19940"/>
                  </a:cubicBezTo>
                  <a:cubicBezTo>
                    <a:pt x="5371" y="20785"/>
                    <a:pt x="1062" y="17845"/>
                    <a:pt x="218" y="13376"/>
                  </a:cubicBezTo>
                  <a:cubicBezTo>
                    <a:pt x="102" y="12764"/>
                    <a:pt x="56" y="12139"/>
                    <a:pt x="81" y="11516"/>
                  </a:cubicBezTo>
                  <a:cubicBezTo>
                    <a:pt x="-1117" y="-3759"/>
                    <a:pt x="16405" y="-3460"/>
                    <a:pt x="16405" y="10318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9AFAE782-4A68-4808-82B3-0667E579E813}"/>
                </a:ext>
              </a:extLst>
            </p:cNvPr>
            <p:cNvSpPr/>
            <p:nvPr/>
          </p:nvSpPr>
          <p:spPr>
            <a:xfrm>
              <a:off x="5829919" y="1374343"/>
              <a:ext cx="41378" cy="41274"/>
            </a:xfrm>
            <a:custGeom>
              <a:avLst/>
              <a:gdLst>
                <a:gd name="connsiteX0" fmla="*/ 34570 w 38670"/>
                <a:gd name="connsiteY0" fmla="*/ 15235 h 38574"/>
                <a:gd name="connsiteX1" fmla="*/ 34570 w 38670"/>
                <a:gd name="connsiteY1" fmla="*/ 38598 h 38574"/>
                <a:gd name="connsiteX2" fmla="*/ 19594 w 38670"/>
                <a:gd name="connsiteY2" fmla="*/ 20926 h 38574"/>
                <a:gd name="connsiteX3" fmla="*/ 275 w 38670"/>
                <a:gd name="connsiteY3" fmla="*/ 12240 h 38574"/>
                <a:gd name="connsiteX4" fmla="*/ 34570 w 38670"/>
                <a:gd name="connsiteY4" fmla="*/ 15235 h 3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70" h="38574">
                  <a:moveTo>
                    <a:pt x="34570" y="15235"/>
                  </a:moveTo>
                  <a:cubicBezTo>
                    <a:pt x="39213" y="22573"/>
                    <a:pt x="40860" y="38448"/>
                    <a:pt x="34570" y="38598"/>
                  </a:cubicBezTo>
                  <a:cubicBezTo>
                    <a:pt x="28280" y="38747"/>
                    <a:pt x="27531" y="31109"/>
                    <a:pt x="19594" y="20926"/>
                  </a:cubicBezTo>
                  <a:cubicBezTo>
                    <a:pt x="11657" y="10742"/>
                    <a:pt x="2072" y="23771"/>
                    <a:pt x="275" y="12240"/>
                  </a:cubicBezTo>
                  <a:cubicBezTo>
                    <a:pt x="-2721" y="-3935"/>
                    <a:pt x="21691" y="-5133"/>
                    <a:pt x="34570" y="15235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5B838A89-1071-49A2-906E-3848417A0F86}"/>
                </a:ext>
              </a:extLst>
            </p:cNvPr>
            <p:cNvSpPr/>
            <p:nvPr/>
          </p:nvSpPr>
          <p:spPr>
            <a:xfrm>
              <a:off x="5711916" y="540422"/>
              <a:ext cx="137980" cy="71506"/>
            </a:xfrm>
            <a:custGeom>
              <a:avLst/>
              <a:gdLst>
                <a:gd name="connsiteX0" fmla="*/ 126132 w 128954"/>
                <a:gd name="connsiteY0" fmla="*/ 1451 h 66827"/>
                <a:gd name="connsiteX1" fmla="*/ 54096 w 128954"/>
                <a:gd name="connsiteY1" fmla="*/ 66297 h 66827"/>
                <a:gd name="connsiteX2" fmla="*/ 5424 w 128954"/>
                <a:gd name="connsiteY2" fmla="*/ 41437 h 66827"/>
                <a:gd name="connsiteX3" fmla="*/ 43463 w 128954"/>
                <a:gd name="connsiteY3" fmla="*/ 47427 h 66827"/>
                <a:gd name="connsiteX4" fmla="*/ 111754 w 128954"/>
                <a:gd name="connsiteY4" fmla="*/ 5494 h 66827"/>
                <a:gd name="connsiteX5" fmla="*/ 125732 w 128954"/>
                <a:gd name="connsiteY5" fmla="*/ 1226 h 66827"/>
                <a:gd name="connsiteX6" fmla="*/ 126132 w 128954"/>
                <a:gd name="connsiteY6" fmla="*/ 1451 h 66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8954" h="66827">
                  <a:moveTo>
                    <a:pt x="126132" y="1451"/>
                  </a:moveTo>
                  <a:cubicBezTo>
                    <a:pt x="141857" y="12683"/>
                    <a:pt x="88841" y="63302"/>
                    <a:pt x="54096" y="66297"/>
                  </a:cubicBezTo>
                  <a:cubicBezTo>
                    <a:pt x="-3862" y="71090"/>
                    <a:pt x="-5809" y="42635"/>
                    <a:pt x="5424" y="41437"/>
                  </a:cubicBezTo>
                  <a:cubicBezTo>
                    <a:pt x="16656" y="40239"/>
                    <a:pt x="10066" y="46828"/>
                    <a:pt x="43463" y="47427"/>
                  </a:cubicBezTo>
                  <a:cubicBezTo>
                    <a:pt x="71265" y="44113"/>
                    <a:pt x="96221" y="28790"/>
                    <a:pt x="111754" y="5494"/>
                  </a:cubicBezTo>
                  <a:cubicBezTo>
                    <a:pt x="114435" y="456"/>
                    <a:pt x="120692" y="-1455"/>
                    <a:pt x="125732" y="1226"/>
                  </a:cubicBezTo>
                  <a:cubicBezTo>
                    <a:pt x="125866" y="1298"/>
                    <a:pt x="126000" y="1373"/>
                    <a:pt x="126132" y="1451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7DBAA302-2A45-4261-A9DF-899FC2A1F350}"/>
                </a:ext>
              </a:extLst>
            </p:cNvPr>
            <p:cNvSpPr/>
            <p:nvPr/>
          </p:nvSpPr>
          <p:spPr>
            <a:xfrm>
              <a:off x="5632178" y="399649"/>
              <a:ext cx="200270" cy="79216"/>
            </a:xfrm>
            <a:custGeom>
              <a:avLst/>
              <a:gdLst>
                <a:gd name="connsiteX0" fmla="*/ 181034 w 187168"/>
                <a:gd name="connsiteY0" fmla="*/ 12453 h 74034"/>
                <a:gd name="connsiteX1" fmla="*/ 186455 w 187168"/>
                <a:gd name="connsiteY1" fmla="*/ 25337 h 74034"/>
                <a:gd name="connsiteX2" fmla="*/ 177889 w 187168"/>
                <a:gd name="connsiteY2" fmla="*/ 31473 h 74034"/>
                <a:gd name="connsiteX3" fmla="*/ 122327 w 187168"/>
                <a:gd name="connsiteY3" fmla="*/ 23835 h 74034"/>
                <a:gd name="connsiteX4" fmla="*/ 44152 w 187168"/>
                <a:gd name="connsiteY4" fmla="*/ 73106 h 74034"/>
                <a:gd name="connsiteX5" fmla="*/ 8658 w 187168"/>
                <a:gd name="connsiteY5" fmla="*/ 68614 h 74034"/>
                <a:gd name="connsiteX6" fmla="*/ 393 w 187168"/>
                <a:gd name="connsiteY6" fmla="*/ 54555 h 74034"/>
                <a:gd name="connsiteX7" fmla="*/ 1320 w 187168"/>
                <a:gd name="connsiteY7" fmla="*/ 52140 h 74034"/>
                <a:gd name="connsiteX8" fmla="*/ 53587 w 187168"/>
                <a:gd name="connsiteY8" fmla="*/ 46449 h 74034"/>
                <a:gd name="connsiteX9" fmla="*/ 181034 w 187168"/>
                <a:gd name="connsiteY9" fmla="*/ 12453 h 74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168" h="74034">
                  <a:moveTo>
                    <a:pt x="181034" y="12453"/>
                  </a:moveTo>
                  <a:cubicBezTo>
                    <a:pt x="186089" y="14514"/>
                    <a:pt x="188516" y="20282"/>
                    <a:pt x="186455" y="25337"/>
                  </a:cubicBezTo>
                  <a:cubicBezTo>
                    <a:pt x="185019" y="28861"/>
                    <a:pt x="181687" y="31247"/>
                    <a:pt x="177889" y="31473"/>
                  </a:cubicBezTo>
                  <a:cubicBezTo>
                    <a:pt x="163961" y="31473"/>
                    <a:pt x="145690" y="16496"/>
                    <a:pt x="122327" y="23835"/>
                  </a:cubicBezTo>
                  <a:cubicBezTo>
                    <a:pt x="90578" y="34168"/>
                    <a:pt x="75901" y="65918"/>
                    <a:pt x="44152" y="73106"/>
                  </a:cubicBezTo>
                  <a:cubicBezTo>
                    <a:pt x="32139" y="75259"/>
                    <a:pt x="19756" y="73692"/>
                    <a:pt x="8658" y="68614"/>
                  </a:cubicBezTo>
                  <a:cubicBezTo>
                    <a:pt x="2494" y="67014"/>
                    <a:pt x="-1207" y="60720"/>
                    <a:pt x="393" y="54555"/>
                  </a:cubicBezTo>
                  <a:cubicBezTo>
                    <a:pt x="610" y="53718"/>
                    <a:pt x="922" y="52908"/>
                    <a:pt x="1320" y="52140"/>
                  </a:cubicBezTo>
                  <a:cubicBezTo>
                    <a:pt x="9257" y="36265"/>
                    <a:pt x="26180" y="64271"/>
                    <a:pt x="53587" y="46449"/>
                  </a:cubicBezTo>
                  <a:cubicBezTo>
                    <a:pt x="75152" y="32221"/>
                    <a:pt x="108849" y="-24838"/>
                    <a:pt x="181034" y="12453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E86DA170-D51A-4416-BB2F-984AB212F6E6}"/>
                </a:ext>
              </a:extLst>
            </p:cNvPr>
            <p:cNvSpPr/>
            <p:nvPr/>
          </p:nvSpPr>
          <p:spPr>
            <a:xfrm>
              <a:off x="5797820" y="931675"/>
              <a:ext cx="16831" cy="19078"/>
            </a:xfrm>
            <a:custGeom>
              <a:avLst/>
              <a:gdLst>
                <a:gd name="connsiteX0" fmla="*/ 8560 w 15730"/>
                <a:gd name="connsiteY0" fmla="*/ 19 h 17829"/>
                <a:gd name="connsiteX1" fmla="*/ 8560 w 15730"/>
                <a:gd name="connsiteY1" fmla="*/ 17840 h 17829"/>
                <a:gd name="connsiteX2" fmla="*/ 8560 w 15730"/>
                <a:gd name="connsiteY2" fmla="*/ 19 h 17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30" h="17829">
                  <a:moveTo>
                    <a:pt x="8560" y="19"/>
                  </a:moveTo>
                  <a:cubicBezTo>
                    <a:pt x="18594" y="19"/>
                    <a:pt x="17695" y="17541"/>
                    <a:pt x="8560" y="17840"/>
                  </a:cubicBezTo>
                  <a:cubicBezTo>
                    <a:pt x="-3122" y="18290"/>
                    <a:pt x="-2523" y="318"/>
                    <a:pt x="8560" y="19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39AAC16D-EFDE-4809-BD99-1AAE970DBAE1}"/>
                </a:ext>
              </a:extLst>
            </p:cNvPr>
            <p:cNvSpPr/>
            <p:nvPr/>
          </p:nvSpPr>
          <p:spPr>
            <a:xfrm>
              <a:off x="5766727" y="982797"/>
              <a:ext cx="17314" cy="22018"/>
            </a:xfrm>
            <a:custGeom>
              <a:avLst/>
              <a:gdLst>
                <a:gd name="connsiteX0" fmla="*/ 25 w 16182"/>
                <a:gd name="connsiteY0" fmla="*/ 10950 h 20578"/>
                <a:gd name="connsiteX1" fmla="*/ 16200 w 16182"/>
                <a:gd name="connsiteY1" fmla="*/ 9902 h 20578"/>
                <a:gd name="connsiteX2" fmla="*/ 25 w 16182"/>
                <a:gd name="connsiteY2" fmla="*/ 10950 h 20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82" h="20578">
                  <a:moveTo>
                    <a:pt x="25" y="10950"/>
                  </a:moveTo>
                  <a:cubicBezTo>
                    <a:pt x="25" y="-2828"/>
                    <a:pt x="16499" y="-4026"/>
                    <a:pt x="16200" y="9902"/>
                  </a:cubicBezTo>
                  <a:cubicBezTo>
                    <a:pt x="15900" y="23830"/>
                    <a:pt x="-274" y="24129"/>
                    <a:pt x="25" y="10950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D1015E37-0A27-427B-8CAD-87E107108F26}"/>
                </a:ext>
              </a:extLst>
            </p:cNvPr>
            <p:cNvSpPr/>
            <p:nvPr/>
          </p:nvSpPr>
          <p:spPr>
            <a:xfrm>
              <a:off x="5742136" y="657889"/>
              <a:ext cx="52927" cy="66839"/>
            </a:xfrm>
            <a:custGeom>
              <a:avLst/>
              <a:gdLst>
                <a:gd name="connsiteX0" fmla="*/ 26902 w 49466"/>
                <a:gd name="connsiteY0" fmla="*/ 96 h 62467"/>
                <a:gd name="connsiteX1" fmla="*/ 37385 w 49466"/>
                <a:gd name="connsiteY1" fmla="*/ 55358 h 62467"/>
                <a:gd name="connsiteX2" fmla="*/ 94 w 49466"/>
                <a:gd name="connsiteY2" fmla="*/ 54160 h 62467"/>
                <a:gd name="connsiteX3" fmla="*/ 15071 w 49466"/>
                <a:gd name="connsiteY3" fmla="*/ 46372 h 62467"/>
                <a:gd name="connsiteX4" fmla="*/ 32344 w 49466"/>
                <a:gd name="connsiteY4" fmla="*/ 24121 h 62467"/>
                <a:gd name="connsiteX5" fmla="*/ 32143 w 49466"/>
                <a:gd name="connsiteY5" fmla="*/ 22860 h 62467"/>
                <a:gd name="connsiteX6" fmla="*/ 21061 w 49466"/>
                <a:gd name="connsiteY6" fmla="*/ 15821 h 62467"/>
                <a:gd name="connsiteX7" fmla="*/ 15906 w 49466"/>
                <a:gd name="connsiteY7" fmla="*/ 6814 h 62467"/>
                <a:gd name="connsiteX8" fmla="*/ 16269 w 49466"/>
                <a:gd name="connsiteY8" fmla="*/ 5787 h 62467"/>
                <a:gd name="connsiteX9" fmla="*/ 26902 w 49466"/>
                <a:gd name="connsiteY9" fmla="*/ 96 h 6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466" h="62467">
                  <a:moveTo>
                    <a:pt x="26902" y="96"/>
                  </a:moveTo>
                  <a:cubicBezTo>
                    <a:pt x="56854" y="2941"/>
                    <a:pt x="53410" y="39184"/>
                    <a:pt x="37385" y="55358"/>
                  </a:cubicBezTo>
                  <a:cubicBezTo>
                    <a:pt x="27201" y="65692"/>
                    <a:pt x="1442" y="64344"/>
                    <a:pt x="94" y="54160"/>
                  </a:cubicBezTo>
                  <a:cubicBezTo>
                    <a:pt x="-804" y="46522"/>
                    <a:pt x="6684" y="46822"/>
                    <a:pt x="15071" y="46372"/>
                  </a:cubicBezTo>
                  <a:cubicBezTo>
                    <a:pt x="25985" y="44998"/>
                    <a:pt x="33719" y="35035"/>
                    <a:pt x="32344" y="24121"/>
                  </a:cubicBezTo>
                  <a:cubicBezTo>
                    <a:pt x="32290" y="23698"/>
                    <a:pt x="32224" y="23278"/>
                    <a:pt x="32143" y="22860"/>
                  </a:cubicBezTo>
                  <a:cubicBezTo>
                    <a:pt x="30496" y="15821"/>
                    <a:pt x="24206" y="17019"/>
                    <a:pt x="21061" y="15821"/>
                  </a:cubicBezTo>
                  <a:cubicBezTo>
                    <a:pt x="17151" y="14758"/>
                    <a:pt x="14842" y="10725"/>
                    <a:pt x="15906" y="6814"/>
                  </a:cubicBezTo>
                  <a:cubicBezTo>
                    <a:pt x="16001" y="6464"/>
                    <a:pt x="16122" y="6119"/>
                    <a:pt x="16269" y="5787"/>
                  </a:cubicBezTo>
                  <a:cubicBezTo>
                    <a:pt x="17317" y="995"/>
                    <a:pt x="21960" y="-353"/>
                    <a:pt x="26902" y="96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10D117D9-5C1F-47F3-A8C6-2A4F2E83FF4B}"/>
                </a:ext>
              </a:extLst>
            </p:cNvPr>
            <p:cNvSpPr/>
            <p:nvPr/>
          </p:nvSpPr>
          <p:spPr>
            <a:xfrm>
              <a:off x="5734599" y="930065"/>
              <a:ext cx="20436" cy="20519"/>
            </a:xfrm>
            <a:custGeom>
              <a:avLst/>
              <a:gdLst>
                <a:gd name="connsiteX0" fmla="*/ 9536 w 19099"/>
                <a:gd name="connsiteY0" fmla="*/ 26 h 19177"/>
                <a:gd name="connsiteX1" fmla="*/ 19120 w 19099"/>
                <a:gd name="connsiteY1" fmla="*/ 9611 h 19177"/>
                <a:gd name="connsiteX2" fmla="*/ 9536 w 19099"/>
                <a:gd name="connsiteY2" fmla="*/ 19196 h 19177"/>
                <a:gd name="connsiteX3" fmla="*/ 9536 w 19099"/>
                <a:gd name="connsiteY3" fmla="*/ 26 h 19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99" h="19177">
                  <a:moveTo>
                    <a:pt x="9536" y="26"/>
                  </a:moveTo>
                  <a:cubicBezTo>
                    <a:pt x="14830" y="26"/>
                    <a:pt x="19120" y="4317"/>
                    <a:pt x="19120" y="9611"/>
                  </a:cubicBezTo>
                  <a:cubicBezTo>
                    <a:pt x="19120" y="14905"/>
                    <a:pt x="14830" y="19196"/>
                    <a:pt x="9536" y="19196"/>
                  </a:cubicBezTo>
                  <a:cubicBezTo>
                    <a:pt x="-1846" y="19046"/>
                    <a:pt x="-4392" y="-423"/>
                    <a:pt x="9536" y="26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4087FE52-FA6C-491A-ABC3-CF2EF7D94EB0}"/>
                </a:ext>
              </a:extLst>
            </p:cNvPr>
            <p:cNvSpPr/>
            <p:nvPr/>
          </p:nvSpPr>
          <p:spPr>
            <a:xfrm>
              <a:off x="5592386" y="583405"/>
              <a:ext cx="142898" cy="206843"/>
            </a:xfrm>
            <a:custGeom>
              <a:avLst/>
              <a:gdLst>
                <a:gd name="connsiteX0" fmla="*/ 113389 w 133550"/>
                <a:gd name="connsiteY0" fmla="*/ 135752 h 193311"/>
                <a:gd name="connsiteX1" fmla="*/ 132708 w 133550"/>
                <a:gd name="connsiteY1" fmla="*/ 139197 h 193311"/>
                <a:gd name="connsiteX2" fmla="*/ 19 w 133550"/>
                <a:gd name="connsiteY2" fmla="*/ 135004 h 193311"/>
                <a:gd name="connsiteX3" fmla="*/ 5111 w 133550"/>
                <a:gd name="connsiteY3" fmla="*/ 16243 h 193311"/>
                <a:gd name="connsiteX4" fmla="*/ 2116 w 133550"/>
                <a:gd name="connsiteY4" fmla="*/ 4561 h 193311"/>
                <a:gd name="connsiteX5" fmla="*/ 10682 w 133550"/>
                <a:gd name="connsiteY5" fmla="*/ 384 h 193311"/>
                <a:gd name="connsiteX6" fmla="*/ 12599 w 133550"/>
                <a:gd name="connsiteY6" fmla="*/ 1416 h 193311"/>
                <a:gd name="connsiteX7" fmla="*/ 19489 w 133550"/>
                <a:gd name="connsiteY7" fmla="*/ 123172 h 193311"/>
                <a:gd name="connsiteX8" fmla="*/ 113389 w 133550"/>
                <a:gd name="connsiteY8" fmla="*/ 135752 h 19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550" h="193311">
                  <a:moveTo>
                    <a:pt x="113389" y="135752"/>
                  </a:moveTo>
                  <a:cubicBezTo>
                    <a:pt x="117732" y="114187"/>
                    <a:pt x="137950" y="118680"/>
                    <a:pt x="132708" y="139197"/>
                  </a:cubicBezTo>
                  <a:cubicBezTo>
                    <a:pt x="110993" y="223663"/>
                    <a:pt x="319" y="199102"/>
                    <a:pt x="19" y="135004"/>
                  </a:cubicBezTo>
                  <a:cubicBezTo>
                    <a:pt x="19" y="87679"/>
                    <a:pt x="46146" y="69108"/>
                    <a:pt x="5111" y="16243"/>
                  </a:cubicBezTo>
                  <a:cubicBezTo>
                    <a:pt x="2266" y="12349"/>
                    <a:pt x="319" y="9503"/>
                    <a:pt x="2116" y="4561"/>
                  </a:cubicBezTo>
                  <a:cubicBezTo>
                    <a:pt x="3328" y="1042"/>
                    <a:pt x="7163" y="-829"/>
                    <a:pt x="10682" y="384"/>
                  </a:cubicBezTo>
                  <a:cubicBezTo>
                    <a:pt x="11373" y="622"/>
                    <a:pt x="12021" y="970"/>
                    <a:pt x="12599" y="1416"/>
                  </a:cubicBezTo>
                  <a:cubicBezTo>
                    <a:pt x="65615" y="51287"/>
                    <a:pt x="25329" y="100409"/>
                    <a:pt x="19489" y="123172"/>
                  </a:cubicBezTo>
                  <a:cubicBezTo>
                    <a:pt x="6609" y="173942"/>
                    <a:pt x="101109" y="197005"/>
                    <a:pt x="113389" y="135752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54D31956-6D7F-4481-93E0-61236F78B157}"/>
                </a:ext>
              </a:extLst>
            </p:cNvPr>
            <p:cNvSpPr/>
            <p:nvPr/>
          </p:nvSpPr>
          <p:spPr>
            <a:xfrm>
              <a:off x="5675792" y="940448"/>
              <a:ext cx="16987" cy="19402"/>
            </a:xfrm>
            <a:custGeom>
              <a:avLst/>
              <a:gdLst>
                <a:gd name="connsiteX0" fmla="*/ 96 w 15876"/>
                <a:gd name="connsiteY0" fmla="*/ 9044 h 18132"/>
                <a:gd name="connsiteX1" fmla="*/ 6871 w 15876"/>
                <a:gd name="connsiteY1" fmla="*/ 95 h 18132"/>
                <a:gd name="connsiteX2" fmla="*/ 15821 w 15876"/>
                <a:gd name="connsiteY2" fmla="*/ 6868 h 18132"/>
                <a:gd name="connsiteX3" fmla="*/ 15821 w 15876"/>
                <a:gd name="connsiteY3" fmla="*/ 9044 h 18132"/>
                <a:gd name="connsiteX4" fmla="*/ 96 w 15876"/>
                <a:gd name="connsiteY4" fmla="*/ 9044 h 18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76" h="18132">
                  <a:moveTo>
                    <a:pt x="96" y="9044"/>
                  </a:moveTo>
                  <a:cubicBezTo>
                    <a:pt x="-505" y="4703"/>
                    <a:pt x="2528" y="695"/>
                    <a:pt x="6871" y="95"/>
                  </a:cubicBezTo>
                  <a:cubicBezTo>
                    <a:pt x="11212" y="-506"/>
                    <a:pt x="15220" y="2527"/>
                    <a:pt x="15821" y="6868"/>
                  </a:cubicBezTo>
                  <a:cubicBezTo>
                    <a:pt x="15921" y="7590"/>
                    <a:pt x="15921" y="8322"/>
                    <a:pt x="15821" y="9044"/>
                  </a:cubicBezTo>
                  <a:cubicBezTo>
                    <a:pt x="15521" y="21924"/>
                    <a:pt x="96" y="20426"/>
                    <a:pt x="96" y="9044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F7DBB058-D23D-48FF-A52E-6CC421CA1FC3}"/>
                </a:ext>
              </a:extLst>
            </p:cNvPr>
            <p:cNvSpPr/>
            <p:nvPr/>
          </p:nvSpPr>
          <p:spPr>
            <a:xfrm>
              <a:off x="5253876" y="798685"/>
              <a:ext cx="140644" cy="241875"/>
            </a:xfrm>
            <a:custGeom>
              <a:avLst/>
              <a:gdLst>
                <a:gd name="connsiteX0" fmla="*/ 131423 w 131442"/>
                <a:gd name="connsiteY0" fmla="*/ 42687 h 226052"/>
                <a:gd name="connsiteX1" fmla="*/ 122520 w 131442"/>
                <a:gd name="connsiteY1" fmla="*/ 53187 h 226052"/>
                <a:gd name="connsiteX2" fmla="*/ 114650 w 131442"/>
                <a:gd name="connsiteY2" fmla="*/ 50175 h 226052"/>
                <a:gd name="connsiteX3" fmla="*/ 55644 w 131442"/>
                <a:gd name="connsiteY3" fmla="*/ 53769 h 226052"/>
                <a:gd name="connsiteX4" fmla="*/ 83200 w 131442"/>
                <a:gd name="connsiteY4" fmla="*/ 183313 h 226052"/>
                <a:gd name="connsiteX5" fmla="*/ 14759 w 131442"/>
                <a:gd name="connsiteY5" fmla="*/ 222401 h 226052"/>
                <a:gd name="connsiteX6" fmla="*/ 58789 w 131442"/>
                <a:gd name="connsiteY6" fmla="*/ 169236 h 226052"/>
                <a:gd name="connsiteX7" fmla="*/ 63731 w 131442"/>
                <a:gd name="connsiteY7" fmla="*/ 165042 h 226052"/>
                <a:gd name="connsiteX8" fmla="*/ 16256 w 131442"/>
                <a:gd name="connsiteY8" fmla="*/ 39542 h 226052"/>
                <a:gd name="connsiteX9" fmla="*/ 107911 w 131442"/>
                <a:gd name="connsiteY9" fmla="*/ 6744 h 226052"/>
                <a:gd name="connsiteX10" fmla="*/ 131423 w 131442"/>
                <a:gd name="connsiteY10" fmla="*/ 42687 h 226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442" h="226052">
                  <a:moveTo>
                    <a:pt x="131423" y="42687"/>
                  </a:moveTo>
                  <a:cubicBezTo>
                    <a:pt x="131864" y="48045"/>
                    <a:pt x="127878" y="52747"/>
                    <a:pt x="122520" y="53187"/>
                  </a:cubicBezTo>
                  <a:cubicBezTo>
                    <a:pt x="119576" y="53429"/>
                    <a:pt x="116681" y="52321"/>
                    <a:pt x="114650" y="50175"/>
                  </a:cubicBezTo>
                  <a:cubicBezTo>
                    <a:pt x="104915" y="39392"/>
                    <a:pt x="82601" y="35199"/>
                    <a:pt x="55644" y="53769"/>
                  </a:cubicBezTo>
                  <a:cubicBezTo>
                    <a:pt x="42016" y="63504"/>
                    <a:pt x="74963" y="82074"/>
                    <a:pt x="83200" y="183313"/>
                  </a:cubicBezTo>
                  <a:cubicBezTo>
                    <a:pt x="86195" y="219705"/>
                    <a:pt x="39919" y="233334"/>
                    <a:pt x="14759" y="222401"/>
                  </a:cubicBezTo>
                  <a:cubicBezTo>
                    <a:pt x="-15194" y="209671"/>
                    <a:pt x="981" y="159651"/>
                    <a:pt x="58789" y="169236"/>
                  </a:cubicBezTo>
                  <a:cubicBezTo>
                    <a:pt x="64330" y="170134"/>
                    <a:pt x="64480" y="170134"/>
                    <a:pt x="63731" y="165042"/>
                  </a:cubicBezTo>
                  <a:cubicBezTo>
                    <a:pt x="58789" y="132544"/>
                    <a:pt x="38271" y="62456"/>
                    <a:pt x="16256" y="39542"/>
                  </a:cubicBezTo>
                  <a:cubicBezTo>
                    <a:pt x="-5758" y="16628"/>
                    <a:pt x="56393" y="-13623"/>
                    <a:pt x="107911" y="6744"/>
                  </a:cubicBezTo>
                  <a:cubicBezTo>
                    <a:pt x="120564" y="14774"/>
                    <a:pt x="129135" y="27876"/>
                    <a:pt x="131423" y="42687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86A7E008-681E-4E5F-9422-FAB46F327AD6}"/>
                </a:ext>
              </a:extLst>
            </p:cNvPr>
            <p:cNvSpPr/>
            <p:nvPr/>
          </p:nvSpPr>
          <p:spPr>
            <a:xfrm>
              <a:off x="4818248" y="135364"/>
              <a:ext cx="294287" cy="306803"/>
            </a:xfrm>
            <a:custGeom>
              <a:avLst/>
              <a:gdLst>
                <a:gd name="connsiteX0" fmla="*/ 273319 w 275033"/>
                <a:gd name="connsiteY0" fmla="*/ 159706 h 286732"/>
                <a:gd name="connsiteX1" fmla="*/ 258343 w 275033"/>
                <a:gd name="connsiteY1" fmla="*/ 214669 h 286732"/>
                <a:gd name="connsiteX2" fmla="*/ 196641 w 275033"/>
                <a:gd name="connsiteY2" fmla="*/ 187412 h 286732"/>
                <a:gd name="connsiteX3" fmla="*/ 248159 w 275033"/>
                <a:gd name="connsiteY3" fmla="*/ 161653 h 286732"/>
                <a:gd name="connsiteX4" fmla="*/ 209820 w 275033"/>
                <a:gd name="connsiteY4" fmla="*/ 70897 h 286732"/>
                <a:gd name="connsiteX5" fmla="*/ 199636 w 275033"/>
                <a:gd name="connsiteY5" fmla="*/ 65955 h 286732"/>
                <a:gd name="connsiteX6" fmla="*/ 54667 w 275033"/>
                <a:gd name="connsiteY6" fmla="*/ 147725 h 286732"/>
                <a:gd name="connsiteX7" fmla="*/ 68295 w 275033"/>
                <a:gd name="connsiteY7" fmla="*/ 184566 h 286732"/>
                <a:gd name="connsiteX8" fmla="*/ 70841 w 275033"/>
                <a:gd name="connsiteY8" fmla="*/ 274424 h 286732"/>
                <a:gd name="connsiteX9" fmla="*/ 19922 w 275033"/>
                <a:gd name="connsiteY9" fmla="*/ 283709 h 286732"/>
                <a:gd name="connsiteX10" fmla="*/ 38343 w 275033"/>
                <a:gd name="connsiteY10" fmla="*/ 223804 h 286732"/>
                <a:gd name="connsiteX11" fmla="*/ 31753 w 275033"/>
                <a:gd name="connsiteY11" fmla="*/ 158658 h 286732"/>
                <a:gd name="connsiteX12" fmla="*/ 2400 w 275033"/>
                <a:gd name="connsiteY12" fmla="*/ 120918 h 286732"/>
                <a:gd name="connsiteX13" fmla="*/ 130446 w 275033"/>
                <a:gd name="connsiteY13" fmla="*/ 14587 h 286732"/>
                <a:gd name="connsiteX14" fmla="*/ 184810 w 275033"/>
                <a:gd name="connsiteY14" fmla="*/ 6200 h 286732"/>
                <a:gd name="connsiteX15" fmla="*/ 248459 w 275033"/>
                <a:gd name="connsiteY15" fmla="*/ 105642 h 286732"/>
                <a:gd name="connsiteX16" fmla="*/ 273319 w 275033"/>
                <a:gd name="connsiteY16" fmla="*/ 159706 h 286732"/>
                <a:gd name="connsiteX17" fmla="*/ 188404 w 275033"/>
                <a:gd name="connsiteY17" fmla="*/ 51129 h 286732"/>
                <a:gd name="connsiteX18" fmla="*/ 195143 w 275033"/>
                <a:gd name="connsiteY18" fmla="*/ 46336 h 286732"/>
                <a:gd name="connsiteX19" fmla="*/ 170133 w 275033"/>
                <a:gd name="connsiteY19" fmla="*/ 21326 h 286732"/>
                <a:gd name="connsiteX20" fmla="*/ 23367 w 275033"/>
                <a:gd name="connsiteY20" fmla="*/ 101299 h 286732"/>
                <a:gd name="connsiteX21" fmla="*/ 23367 w 275033"/>
                <a:gd name="connsiteY21" fmla="*/ 113879 h 286732"/>
                <a:gd name="connsiteX22" fmla="*/ 42536 w 275033"/>
                <a:gd name="connsiteY22" fmla="*/ 137691 h 286732"/>
                <a:gd name="connsiteX23" fmla="*/ 188404 w 275033"/>
                <a:gd name="connsiteY23" fmla="*/ 51129 h 286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5033" h="286732">
                  <a:moveTo>
                    <a:pt x="273319" y="159706"/>
                  </a:moveTo>
                  <a:cubicBezTo>
                    <a:pt x="278206" y="179385"/>
                    <a:pt x="272537" y="200190"/>
                    <a:pt x="258343" y="214669"/>
                  </a:cubicBezTo>
                  <a:cubicBezTo>
                    <a:pt x="224047" y="244621"/>
                    <a:pt x="180167" y="213770"/>
                    <a:pt x="196641" y="187412"/>
                  </a:cubicBezTo>
                  <a:cubicBezTo>
                    <a:pt x="211617" y="164798"/>
                    <a:pt x="223898" y="162552"/>
                    <a:pt x="248159" y="161653"/>
                  </a:cubicBezTo>
                  <a:cubicBezTo>
                    <a:pt x="256546" y="161653"/>
                    <a:pt x="249357" y="159406"/>
                    <a:pt x="209820" y="70897"/>
                  </a:cubicBezTo>
                  <a:cubicBezTo>
                    <a:pt x="206525" y="63559"/>
                    <a:pt x="206825" y="63709"/>
                    <a:pt x="199636" y="65955"/>
                  </a:cubicBezTo>
                  <a:cubicBezTo>
                    <a:pt x="147217" y="85210"/>
                    <a:pt x="98261" y="112825"/>
                    <a:pt x="54667" y="147725"/>
                  </a:cubicBezTo>
                  <a:cubicBezTo>
                    <a:pt x="50623" y="151469"/>
                    <a:pt x="50174" y="151769"/>
                    <a:pt x="68295" y="184566"/>
                  </a:cubicBezTo>
                  <a:cubicBezTo>
                    <a:pt x="80126" y="205833"/>
                    <a:pt x="87764" y="261544"/>
                    <a:pt x="70841" y="274424"/>
                  </a:cubicBezTo>
                  <a:cubicBezTo>
                    <a:pt x="56753" y="286410"/>
                    <a:pt x="37333" y="289951"/>
                    <a:pt x="19922" y="283709"/>
                  </a:cubicBezTo>
                  <a:cubicBezTo>
                    <a:pt x="-10030" y="271279"/>
                    <a:pt x="-5837" y="223804"/>
                    <a:pt x="38343" y="223804"/>
                  </a:cubicBezTo>
                  <a:cubicBezTo>
                    <a:pt x="60208" y="228746"/>
                    <a:pt x="79078" y="243123"/>
                    <a:pt x="31753" y="158658"/>
                  </a:cubicBezTo>
                  <a:cubicBezTo>
                    <a:pt x="15879" y="131401"/>
                    <a:pt x="7941" y="132000"/>
                    <a:pt x="2400" y="120918"/>
                  </a:cubicBezTo>
                  <a:cubicBezTo>
                    <a:pt x="-17369" y="81530"/>
                    <a:pt x="90759" y="32259"/>
                    <a:pt x="130446" y="14587"/>
                  </a:cubicBezTo>
                  <a:cubicBezTo>
                    <a:pt x="167737" y="-1887"/>
                    <a:pt x="173728" y="-3984"/>
                    <a:pt x="184810" y="6200"/>
                  </a:cubicBezTo>
                  <a:cubicBezTo>
                    <a:pt x="225545" y="44539"/>
                    <a:pt x="221951" y="57718"/>
                    <a:pt x="248459" y="105642"/>
                  </a:cubicBezTo>
                  <a:cubicBezTo>
                    <a:pt x="257894" y="123113"/>
                    <a:pt x="266196" y="141172"/>
                    <a:pt x="273319" y="159706"/>
                  </a:cubicBezTo>
                  <a:close/>
                  <a:moveTo>
                    <a:pt x="188404" y="51129"/>
                  </a:moveTo>
                  <a:cubicBezTo>
                    <a:pt x="191250" y="50380"/>
                    <a:pt x="197090" y="48733"/>
                    <a:pt x="195143" y="46336"/>
                  </a:cubicBezTo>
                  <a:cubicBezTo>
                    <a:pt x="174476" y="21176"/>
                    <a:pt x="173728" y="20128"/>
                    <a:pt x="170133" y="21326"/>
                  </a:cubicBezTo>
                  <a:cubicBezTo>
                    <a:pt x="128799" y="33756"/>
                    <a:pt x="47928" y="74042"/>
                    <a:pt x="23367" y="101299"/>
                  </a:cubicBezTo>
                  <a:cubicBezTo>
                    <a:pt x="18275" y="107140"/>
                    <a:pt x="19024" y="107888"/>
                    <a:pt x="23367" y="113879"/>
                  </a:cubicBezTo>
                  <a:cubicBezTo>
                    <a:pt x="49275" y="145628"/>
                    <a:pt x="36845" y="132899"/>
                    <a:pt x="42536" y="137691"/>
                  </a:cubicBezTo>
                  <a:cubicBezTo>
                    <a:pt x="54367" y="123014"/>
                    <a:pt x="125354" y="71047"/>
                    <a:pt x="188404" y="51129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6E5C13A5-DA63-420B-97F8-68CA0B33225B}"/>
              </a:ext>
            </a:extLst>
          </p:cNvPr>
          <p:cNvGrpSpPr/>
          <p:nvPr/>
        </p:nvGrpSpPr>
        <p:grpSpPr>
          <a:xfrm>
            <a:off x="2584450" y="3730014"/>
            <a:ext cx="7017454" cy="662734"/>
            <a:chOff x="2110108" y="3882414"/>
            <a:chExt cx="6784012" cy="662734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7D1CB4C1-B7F3-4E08-B459-DC880188C8FB}"/>
                </a:ext>
              </a:extLst>
            </p:cNvPr>
            <p:cNvGrpSpPr/>
            <p:nvPr/>
          </p:nvGrpSpPr>
          <p:grpSpPr>
            <a:xfrm>
              <a:off x="2110108" y="3882414"/>
              <a:ext cx="6784012" cy="662734"/>
              <a:chOff x="1566616" y="4207996"/>
              <a:chExt cx="9051235" cy="662734"/>
            </a:xfrm>
          </p:grpSpPr>
          <p:sp>
            <p:nvSpPr>
              <p:cNvPr id="283" name="矩形: 圆角 282">
                <a:extLst>
                  <a:ext uri="{FF2B5EF4-FFF2-40B4-BE49-F238E27FC236}">
                    <a16:creationId xmlns:a16="http://schemas.microsoft.com/office/drawing/2014/main" id="{A88AC47E-2DAB-4E66-B65C-0D3B6F7A409F}"/>
                  </a:ext>
                </a:extLst>
              </p:cNvPr>
              <p:cNvSpPr/>
              <p:nvPr>
                <p:custDataLst>
                  <p:tags r:id="rId1"/>
                </p:custDataLst>
              </p:nvPr>
            </p:nvSpPr>
            <p:spPr>
              <a:xfrm>
                <a:off x="1566616" y="4207996"/>
                <a:ext cx="9051235" cy="662734"/>
              </a:xfrm>
              <a:prstGeom prst="roundRect">
                <a:avLst>
                  <a:gd name="adj" fmla="val 16667"/>
                </a:avLst>
              </a:prstGeom>
              <a:solidFill>
                <a:srgbClr val="EAE2D4"/>
              </a:solidFill>
              <a:ln w="44164">
                <a:solidFill>
                  <a:srgbClr val="1A1A1B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  <p:sp>
            <p:nvSpPr>
              <p:cNvPr id="285" name="矩形: 圆角 284">
                <a:extLst>
                  <a:ext uri="{FF2B5EF4-FFF2-40B4-BE49-F238E27FC236}">
                    <a16:creationId xmlns:a16="http://schemas.microsoft.com/office/drawing/2014/main" id="{3FC98190-0319-493D-9420-8E9E8640DE77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1681281" y="4299872"/>
                <a:ext cx="8813888" cy="491960"/>
              </a:xfrm>
              <a:prstGeom prst="roundRect">
                <a:avLst>
                  <a:gd name="adj" fmla="val 16667"/>
                </a:avLst>
              </a:prstGeom>
              <a:noFill/>
              <a:ln w="33972">
                <a:solidFill>
                  <a:srgbClr val="1A1A1B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</p:grpSp>
        <p:sp>
          <p:nvSpPr>
            <p:cNvPr id="284" name="文本框 283">
              <a:extLst>
                <a:ext uri="{FF2B5EF4-FFF2-40B4-BE49-F238E27FC236}">
                  <a16:creationId xmlns:a16="http://schemas.microsoft.com/office/drawing/2014/main" id="{34D4A0C5-D7A7-4C98-8FC0-ED2BAA5BE88F}"/>
                </a:ext>
              </a:extLst>
            </p:cNvPr>
            <p:cNvSpPr txBox="1"/>
            <p:nvPr/>
          </p:nvSpPr>
          <p:spPr>
            <a:xfrm>
              <a:off x="2992449" y="3958551"/>
              <a:ext cx="5128691" cy="510448"/>
            </a:xfrm>
            <a:prstGeom prst="rect">
              <a:avLst/>
            </a:prstGeom>
            <a:noFill/>
            <a:effectLst/>
          </p:spPr>
          <p:txBody>
            <a:bodyPr wrap="square" lIns="97841" tIns="48920" rIns="97841" bIns="48920" rtlCol="0">
              <a:spAutoFit/>
            </a:bodyPr>
            <a:lstStyle/>
            <a:p>
              <a:pPr algn="dist"/>
              <a:r>
                <a:rPr lang="zh-CN" altLang="en-US" sz="2675" dirty="0">
                  <a:latin typeface="江西拙楷2.0" panose="00000500000000000000" pitchFamily="2" charset="-122"/>
                  <a:ea typeface="江西拙楷2.0" panose="00000500000000000000" pitchFamily="2" charset="-122"/>
                </a:rPr>
                <a:t>我就知道，你还是从前那个少年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047874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A6134454-981E-457B-9D1B-9F439ADD1A32}"/>
              </a:ext>
            </a:extLst>
          </p:cNvPr>
          <p:cNvSpPr/>
          <p:nvPr/>
        </p:nvSpPr>
        <p:spPr>
          <a:xfrm>
            <a:off x="407989" y="1288370"/>
            <a:ext cx="11341100" cy="4590243"/>
          </a:xfrm>
          <a:prstGeom prst="roundRect">
            <a:avLst>
              <a:gd name="adj" fmla="val 3516"/>
            </a:avLst>
          </a:prstGeom>
          <a:solidFill>
            <a:srgbClr val="EAE2D4"/>
          </a:solidFill>
          <a:ln w="38100">
            <a:solidFill>
              <a:srgbClr val="1A1A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西拙楷2.0" panose="02010600030101010101" charset="-122"/>
              <a:ea typeface="江西拙楷2.0" panose="02010600030101010101" charset="-122"/>
            </a:endParaRPr>
          </a:p>
        </p:txBody>
      </p:sp>
      <p:sp>
        <p:nvSpPr>
          <p:cNvPr id="122" name="任意多边形: 形状 121">
            <a:extLst>
              <a:ext uri="{FF2B5EF4-FFF2-40B4-BE49-F238E27FC236}">
                <a16:creationId xmlns:a16="http://schemas.microsoft.com/office/drawing/2014/main" id="{1DB95771-47CC-42B1-977D-22104D5C920E}"/>
              </a:ext>
            </a:extLst>
          </p:cNvPr>
          <p:cNvSpPr/>
          <p:nvPr/>
        </p:nvSpPr>
        <p:spPr>
          <a:xfrm>
            <a:off x="3272566" y="0"/>
            <a:ext cx="703354" cy="6858000"/>
          </a:xfrm>
          <a:custGeom>
            <a:avLst/>
            <a:gdLst>
              <a:gd name="connsiteX0" fmla="*/ 351677 w 703354"/>
              <a:gd name="connsiteY0" fmla="*/ 3765030 h 6858000"/>
              <a:gd name="connsiteX1" fmla="*/ 640579 w 703354"/>
              <a:gd name="connsiteY1" fmla="*/ 6858000 h 6858000"/>
              <a:gd name="connsiteX2" fmla="*/ 62774 w 703354"/>
              <a:gd name="connsiteY2" fmla="*/ 6858000 h 6858000"/>
              <a:gd name="connsiteX3" fmla="*/ 0 w 703354"/>
              <a:gd name="connsiteY3" fmla="*/ 0 h 6858000"/>
              <a:gd name="connsiteX4" fmla="*/ 703354 w 703354"/>
              <a:gd name="connsiteY4" fmla="*/ 0 h 6858000"/>
              <a:gd name="connsiteX5" fmla="*/ 351677 w 703354"/>
              <a:gd name="connsiteY5" fmla="*/ 376503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3354" h="6858000">
                <a:moveTo>
                  <a:pt x="351677" y="3765030"/>
                </a:moveTo>
                <a:lnTo>
                  <a:pt x="640579" y="6858000"/>
                </a:lnTo>
                <a:lnTo>
                  <a:pt x="62774" y="6858000"/>
                </a:lnTo>
                <a:close/>
                <a:moveTo>
                  <a:pt x="0" y="0"/>
                </a:moveTo>
                <a:lnTo>
                  <a:pt x="703354" y="0"/>
                </a:lnTo>
                <a:lnTo>
                  <a:pt x="351677" y="3765030"/>
                </a:lnTo>
                <a:close/>
              </a:path>
            </a:pathLst>
          </a:custGeom>
          <a:solidFill>
            <a:srgbClr val="C55B53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5" name="任意多边形: 形状 124">
            <a:extLst>
              <a:ext uri="{FF2B5EF4-FFF2-40B4-BE49-F238E27FC236}">
                <a16:creationId xmlns:a16="http://schemas.microsoft.com/office/drawing/2014/main" id="{79C8D6B9-78DB-4C46-9889-55BA94EA2DBC}"/>
              </a:ext>
            </a:extLst>
          </p:cNvPr>
          <p:cNvSpPr/>
          <p:nvPr/>
        </p:nvSpPr>
        <p:spPr>
          <a:xfrm rot="16200000">
            <a:off x="5295719" y="-2330971"/>
            <a:ext cx="1600562" cy="12192000"/>
          </a:xfrm>
          <a:custGeom>
            <a:avLst/>
            <a:gdLst>
              <a:gd name="connsiteX0" fmla="*/ 1138808 w 1600562"/>
              <a:gd name="connsiteY0" fmla="*/ 0 h 12192000"/>
              <a:gd name="connsiteX1" fmla="*/ 800282 w 1600562"/>
              <a:gd name="connsiteY1" fmla="*/ 3624243 h 12192000"/>
              <a:gd name="connsiteX2" fmla="*/ 461755 w 1600562"/>
              <a:gd name="connsiteY2" fmla="*/ 0 h 12192000"/>
              <a:gd name="connsiteX3" fmla="*/ 1600562 w 1600562"/>
              <a:gd name="connsiteY3" fmla="*/ 12192000 h 12192000"/>
              <a:gd name="connsiteX4" fmla="*/ 0 w 1600562"/>
              <a:gd name="connsiteY4" fmla="*/ 12192000 h 12192000"/>
              <a:gd name="connsiteX5" fmla="*/ 800282 w 1600562"/>
              <a:gd name="connsiteY5" fmla="*/ 3624243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00562" h="12192000">
                <a:moveTo>
                  <a:pt x="1138808" y="0"/>
                </a:moveTo>
                <a:lnTo>
                  <a:pt x="800282" y="3624243"/>
                </a:lnTo>
                <a:lnTo>
                  <a:pt x="461755" y="0"/>
                </a:lnTo>
                <a:close/>
                <a:moveTo>
                  <a:pt x="1600562" y="12192000"/>
                </a:moveTo>
                <a:lnTo>
                  <a:pt x="0" y="12192000"/>
                </a:lnTo>
                <a:lnTo>
                  <a:pt x="800282" y="3624243"/>
                </a:lnTo>
                <a:close/>
              </a:path>
            </a:pathLst>
          </a:custGeom>
          <a:solidFill>
            <a:srgbClr val="C55B53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31" name="任意多边形: 形状 130">
            <a:extLst>
              <a:ext uri="{FF2B5EF4-FFF2-40B4-BE49-F238E27FC236}">
                <a16:creationId xmlns:a16="http://schemas.microsoft.com/office/drawing/2014/main" id="{8FAAF581-0A69-4687-A8B1-7A2833194CC4}"/>
              </a:ext>
            </a:extLst>
          </p:cNvPr>
          <p:cNvSpPr/>
          <p:nvPr/>
        </p:nvSpPr>
        <p:spPr>
          <a:xfrm rot="14400542">
            <a:off x="4936476" y="-3979022"/>
            <a:ext cx="1444939" cy="13409490"/>
          </a:xfrm>
          <a:custGeom>
            <a:avLst/>
            <a:gdLst>
              <a:gd name="connsiteX0" fmla="*/ 839396 w 1444939"/>
              <a:gd name="connsiteY0" fmla="*/ 4422970 h 13409490"/>
              <a:gd name="connsiteX1" fmla="*/ 426264 w 1444939"/>
              <a:gd name="connsiteY1" fmla="*/ 0 h 13409490"/>
              <a:gd name="connsiteX2" fmla="*/ 491597 w 1444939"/>
              <a:gd name="connsiteY2" fmla="*/ 37707 h 13409490"/>
              <a:gd name="connsiteX3" fmla="*/ 556930 w 1444939"/>
              <a:gd name="connsiteY3" fmla="*/ 75413 h 13409490"/>
              <a:gd name="connsiteX4" fmla="*/ 1210264 w 1444939"/>
              <a:gd name="connsiteY4" fmla="*/ 452479 h 13409490"/>
              <a:gd name="connsiteX5" fmla="*/ 1444939 w 1444939"/>
              <a:gd name="connsiteY5" fmla="*/ 10905871 h 13409490"/>
              <a:gd name="connsiteX6" fmla="*/ 0 w 1444939"/>
              <a:gd name="connsiteY6" fmla="*/ 13409490 h 13409490"/>
              <a:gd name="connsiteX7" fmla="*/ 839396 w 1444939"/>
              <a:gd name="connsiteY7" fmla="*/ 4422970 h 13409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4939" h="13409490">
                <a:moveTo>
                  <a:pt x="839396" y="4422970"/>
                </a:moveTo>
                <a:lnTo>
                  <a:pt x="426264" y="0"/>
                </a:lnTo>
                <a:lnTo>
                  <a:pt x="491597" y="37707"/>
                </a:lnTo>
                <a:lnTo>
                  <a:pt x="556930" y="75413"/>
                </a:lnTo>
                <a:lnTo>
                  <a:pt x="1210264" y="452479"/>
                </a:lnTo>
                <a:close/>
                <a:moveTo>
                  <a:pt x="1444939" y="10905871"/>
                </a:moveTo>
                <a:lnTo>
                  <a:pt x="0" y="13409490"/>
                </a:lnTo>
                <a:lnTo>
                  <a:pt x="839396" y="4422970"/>
                </a:lnTo>
                <a:close/>
              </a:path>
            </a:pathLst>
          </a:custGeom>
          <a:solidFill>
            <a:srgbClr val="C55B53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F05D8515-29AB-4385-BCF5-E98F15CA3B4A}"/>
              </a:ext>
            </a:extLst>
          </p:cNvPr>
          <p:cNvSpPr/>
          <p:nvPr/>
        </p:nvSpPr>
        <p:spPr>
          <a:xfrm rot="12601083">
            <a:off x="3441158" y="-765274"/>
            <a:ext cx="814684" cy="8372202"/>
          </a:xfrm>
          <a:custGeom>
            <a:avLst/>
            <a:gdLst>
              <a:gd name="connsiteX0" fmla="*/ 429325 w 814684"/>
              <a:gd name="connsiteY0" fmla="*/ 3775879 h 8372202"/>
              <a:gd name="connsiteX1" fmla="*/ 112753 w 814684"/>
              <a:gd name="connsiteY1" fmla="*/ 386680 h 8372202"/>
              <a:gd name="connsiteX2" fmla="*/ 782016 w 814684"/>
              <a:gd name="connsiteY2" fmla="*/ 0 h 8372202"/>
              <a:gd name="connsiteX3" fmla="*/ 814684 w 814684"/>
              <a:gd name="connsiteY3" fmla="*/ 7901502 h 8372202"/>
              <a:gd name="connsiteX4" fmla="*/ 0 w 814684"/>
              <a:gd name="connsiteY4" fmla="*/ 8372202 h 8372202"/>
              <a:gd name="connsiteX5" fmla="*/ 429325 w 814684"/>
              <a:gd name="connsiteY5" fmla="*/ 3775879 h 8372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4684" h="8372202">
                <a:moveTo>
                  <a:pt x="429325" y="3775879"/>
                </a:moveTo>
                <a:lnTo>
                  <a:pt x="112753" y="386680"/>
                </a:lnTo>
                <a:lnTo>
                  <a:pt x="782016" y="0"/>
                </a:lnTo>
                <a:close/>
                <a:moveTo>
                  <a:pt x="814684" y="7901502"/>
                </a:moveTo>
                <a:lnTo>
                  <a:pt x="0" y="8372202"/>
                </a:lnTo>
                <a:lnTo>
                  <a:pt x="429325" y="3775879"/>
                </a:lnTo>
                <a:close/>
              </a:path>
            </a:pathLst>
          </a:custGeom>
          <a:solidFill>
            <a:srgbClr val="C55B53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E5178CFF-ED48-4A34-AB16-AA8AA189A254}"/>
              </a:ext>
            </a:extLst>
          </p:cNvPr>
          <p:cNvSpPr/>
          <p:nvPr/>
        </p:nvSpPr>
        <p:spPr>
          <a:xfrm rot="9002165">
            <a:off x="2993384" y="-762475"/>
            <a:ext cx="814229" cy="8366598"/>
          </a:xfrm>
          <a:custGeom>
            <a:avLst/>
            <a:gdLst>
              <a:gd name="connsiteX0" fmla="*/ 385191 w 814229"/>
              <a:gd name="connsiteY0" fmla="*/ 3773352 h 8366598"/>
              <a:gd name="connsiteX1" fmla="*/ 32737 w 814229"/>
              <a:gd name="connsiteY1" fmla="*/ 0 h 8366598"/>
              <a:gd name="connsiteX2" fmla="*/ 701626 w 814229"/>
              <a:gd name="connsiteY2" fmla="*/ 385622 h 8366598"/>
              <a:gd name="connsiteX3" fmla="*/ 814229 w 814229"/>
              <a:gd name="connsiteY3" fmla="*/ 8366598 h 8366598"/>
              <a:gd name="connsiteX4" fmla="*/ 0 w 814229"/>
              <a:gd name="connsiteY4" fmla="*/ 7897186 h 8366598"/>
              <a:gd name="connsiteX5" fmla="*/ 385191 w 814229"/>
              <a:gd name="connsiteY5" fmla="*/ 3773352 h 8366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4229" h="8366598">
                <a:moveTo>
                  <a:pt x="385191" y="3773352"/>
                </a:moveTo>
                <a:lnTo>
                  <a:pt x="32737" y="0"/>
                </a:lnTo>
                <a:lnTo>
                  <a:pt x="701626" y="385622"/>
                </a:lnTo>
                <a:close/>
                <a:moveTo>
                  <a:pt x="814229" y="8366598"/>
                </a:moveTo>
                <a:lnTo>
                  <a:pt x="0" y="7897186"/>
                </a:lnTo>
                <a:lnTo>
                  <a:pt x="385191" y="3773352"/>
                </a:lnTo>
                <a:close/>
              </a:path>
            </a:pathLst>
          </a:custGeom>
          <a:solidFill>
            <a:srgbClr val="C55B53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8" name="任意多边形: 形状 127">
            <a:extLst>
              <a:ext uri="{FF2B5EF4-FFF2-40B4-BE49-F238E27FC236}">
                <a16:creationId xmlns:a16="http://schemas.microsoft.com/office/drawing/2014/main" id="{6D6A46E5-F125-43A3-BB6A-E004915F79D1}"/>
              </a:ext>
            </a:extLst>
          </p:cNvPr>
          <p:cNvSpPr/>
          <p:nvPr/>
        </p:nvSpPr>
        <p:spPr>
          <a:xfrm rot="7202707">
            <a:off x="4352727" y="-1478056"/>
            <a:ext cx="1184939" cy="11793193"/>
          </a:xfrm>
          <a:custGeom>
            <a:avLst/>
            <a:gdLst>
              <a:gd name="connsiteX0" fmla="*/ 688148 w 1184939"/>
              <a:gd name="connsiteY0" fmla="*/ 7367259 h 11793193"/>
              <a:gd name="connsiteX1" fmla="*/ 0 w 1184939"/>
              <a:gd name="connsiteY1" fmla="*/ 0 h 11793193"/>
              <a:gd name="connsiteX2" fmla="*/ 1184939 w 1184939"/>
              <a:gd name="connsiteY2" fmla="*/ 2048646 h 11793193"/>
              <a:gd name="connsiteX3" fmla="*/ 274738 w 1184939"/>
              <a:gd name="connsiteY3" fmla="*/ 11793193 h 11793193"/>
              <a:gd name="connsiteX4" fmla="*/ 688148 w 1184939"/>
              <a:gd name="connsiteY4" fmla="*/ 7367259 h 11793193"/>
              <a:gd name="connsiteX5" fmla="*/ 1059177 w 1184939"/>
              <a:gd name="connsiteY5" fmla="*/ 11339473 h 1179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84939" h="11793193">
                <a:moveTo>
                  <a:pt x="688148" y="7367259"/>
                </a:moveTo>
                <a:lnTo>
                  <a:pt x="0" y="0"/>
                </a:lnTo>
                <a:lnTo>
                  <a:pt x="1184939" y="2048646"/>
                </a:lnTo>
                <a:close/>
                <a:moveTo>
                  <a:pt x="274738" y="11793193"/>
                </a:moveTo>
                <a:lnTo>
                  <a:pt x="688148" y="7367259"/>
                </a:lnTo>
                <a:lnTo>
                  <a:pt x="1059177" y="11339473"/>
                </a:lnTo>
                <a:close/>
              </a:path>
            </a:pathLst>
          </a:custGeom>
          <a:solidFill>
            <a:srgbClr val="C55B53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8743125-4675-4259-A19F-1A065F040502}"/>
              </a:ext>
            </a:extLst>
          </p:cNvPr>
          <p:cNvSpPr txBox="1"/>
          <p:nvPr/>
        </p:nvSpPr>
        <p:spPr>
          <a:xfrm>
            <a:off x="399414" y="5926718"/>
            <a:ext cx="5895984" cy="618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porttitor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congue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massa. Fusce posuere, </a:t>
            </a:r>
          </a:p>
        </p:txBody>
      </p:sp>
      <p:grpSp>
        <p:nvGrpSpPr>
          <p:cNvPr id="280" name="组合 279">
            <a:extLst>
              <a:ext uri="{FF2B5EF4-FFF2-40B4-BE49-F238E27FC236}">
                <a16:creationId xmlns:a16="http://schemas.microsoft.com/office/drawing/2014/main" id="{FF660BE4-4819-49E5-BE6F-33E98F5E1121}"/>
              </a:ext>
            </a:extLst>
          </p:cNvPr>
          <p:cNvGrpSpPr/>
          <p:nvPr/>
        </p:nvGrpSpPr>
        <p:grpSpPr>
          <a:xfrm>
            <a:off x="500063" y="248061"/>
            <a:ext cx="4123388" cy="834481"/>
            <a:chOff x="500063" y="248061"/>
            <a:chExt cx="4123388" cy="834481"/>
          </a:xfrm>
        </p:grpSpPr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29446884-4DC0-4950-BC0A-FD8AD431BF18}"/>
                </a:ext>
              </a:extLst>
            </p:cNvPr>
            <p:cNvGrpSpPr/>
            <p:nvPr/>
          </p:nvGrpSpPr>
          <p:grpSpPr>
            <a:xfrm>
              <a:off x="1064219" y="374867"/>
              <a:ext cx="3559232" cy="642111"/>
              <a:chOff x="386472" y="297245"/>
              <a:chExt cx="3559232" cy="642111"/>
            </a:xfrm>
          </p:grpSpPr>
          <p:sp>
            <p:nvSpPr>
              <p:cNvPr id="145" name="矩形: 圆角 144">
                <a:extLst>
                  <a:ext uri="{FF2B5EF4-FFF2-40B4-BE49-F238E27FC236}">
                    <a16:creationId xmlns:a16="http://schemas.microsoft.com/office/drawing/2014/main" id="{CE6AC887-E003-43FB-9F51-B5EBA5227000}"/>
                  </a:ext>
                </a:extLst>
              </p:cNvPr>
              <p:cNvSpPr/>
              <p:nvPr/>
            </p:nvSpPr>
            <p:spPr>
              <a:xfrm>
                <a:off x="386472" y="297245"/>
                <a:ext cx="3559232" cy="642111"/>
              </a:xfrm>
              <a:prstGeom prst="roundRect">
                <a:avLst/>
              </a:prstGeom>
              <a:solidFill>
                <a:srgbClr val="FEC979"/>
              </a:solidFill>
              <a:ln w="50800">
                <a:solidFill>
                  <a:srgbClr val="1A1A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矩形: 圆角 145">
                <a:extLst>
                  <a:ext uri="{FF2B5EF4-FFF2-40B4-BE49-F238E27FC236}">
                    <a16:creationId xmlns:a16="http://schemas.microsoft.com/office/drawing/2014/main" id="{B05BFCD2-C0D9-4135-9E21-3F30E9D3A321}"/>
                  </a:ext>
                </a:extLst>
              </p:cNvPr>
              <p:cNvSpPr/>
              <p:nvPr/>
            </p:nvSpPr>
            <p:spPr>
              <a:xfrm>
                <a:off x="477955" y="361367"/>
                <a:ext cx="3395211" cy="513868"/>
              </a:xfrm>
              <a:prstGeom prst="roundRect">
                <a:avLst/>
              </a:prstGeom>
              <a:noFill/>
              <a:ln w="9525">
                <a:solidFill>
                  <a:srgbClr val="1A1A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id="{E67D7CC9-998C-41D7-8BC2-AC5AEF54B16E}"/>
                </a:ext>
              </a:extLst>
            </p:cNvPr>
            <p:cNvSpPr txBox="1"/>
            <p:nvPr/>
          </p:nvSpPr>
          <p:spPr>
            <a:xfrm>
              <a:off x="1351789" y="309303"/>
              <a:ext cx="274947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latin typeface="江西拙楷2.0" panose="00000500000000000000" pitchFamily="2" charset="-122"/>
                  <a:ea typeface="江西拙楷2.0" panose="00000500000000000000" pitchFamily="2" charset="-122"/>
                </a:rPr>
                <a:t>请输入标题</a:t>
              </a:r>
            </a:p>
          </p:txBody>
        </p:sp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id="{93813900-8D6F-462F-8D25-95572B732A70}"/>
                </a:ext>
              </a:extLst>
            </p:cNvPr>
            <p:cNvGrpSpPr/>
            <p:nvPr/>
          </p:nvGrpSpPr>
          <p:grpSpPr>
            <a:xfrm>
              <a:off x="500063" y="248061"/>
              <a:ext cx="837828" cy="834481"/>
              <a:chOff x="237341" y="199821"/>
              <a:chExt cx="616300" cy="602006"/>
            </a:xfrm>
          </p:grpSpPr>
          <p:grpSp>
            <p:nvGrpSpPr>
              <p:cNvPr id="136" name="组合 135">
                <a:extLst>
                  <a:ext uri="{FF2B5EF4-FFF2-40B4-BE49-F238E27FC236}">
                    <a16:creationId xmlns:a16="http://schemas.microsoft.com/office/drawing/2014/main" id="{D667E800-0364-4B91-9FD5-66C305E00634}"/>
                  </a:ext>
                </a:extLst>
              </p:cNvPr>
              <p:cNvGrpSpPr/>
              <p:nvPr/>
            </p:nvGrpSpPr>
            <p:grpSpPr>
              <a:xfrm>
                <a:off x="237341" y="199821"/>
                <a:ext cx="616300" cy="602006"/>
                <a:chOff x="237341" y="199821"/>
                <a:chExt cx="616300" cy="602006"/>
              </a:xfrm>
            </p:grpSpPr>
            <p:grpSp>
              <p:nvGrpSpPr>
                <p:cNvPr id="138" name="组合 137">
                  <a:extLst>
                    <a:ext uri="{FF2B5EF4-FFF2-40B4-BE49-F238E27FC236}">
                      <a16:creationId xmlns:a16="http://schemas.microsoft.com/office/drawing/2014/main" id="{A59937E5-F662-4CCD-967B-15B3C1814469}"/>
                    </a:ext>
                  </a:extLst>
                </p:cNvPr>
                <p:cNvGrpSpPr/>
                <p:nvPr/>
              </p:nvGrpSpPr>
              <p:grpSpPr>
                <a:xfrm>
                  <a:off x="237341" y="199821"/>
                  <a:ext cx="616300" cy="602006"/>
                  <a:chOff x="163926" y="180641"/>
                  <a:chExt cx="782677" cy="764523"/>
                </a:xfrm>
              </p:grpSpPr>
              <p:sp>
                <p:nvSpPr>
                  <p:cNvPr id="143" name="矩形: 圆角 142">
                    <a:extLst>
                      <a:ext uri="{FF2B5EF4-FFF2-40B4-BE49-F238E27FC236}">
                        <a16:creationId xmlns:a16="http://schemas.microsoft.com/office/drawing/2014/main" id="{171872BF-86E2-4ACE-B574-6C6F51D9888A}"/>
                      </a:ext>
                    </a:extLst>
                  </p:cNvPr>
                  <p:cNvSpPr/>
                  <p:nvPr/>
                </p:nvSpPr>
                <p:spPr>
                  <a:xfrm>
                    <a:off x="163926" y="180641"/>
                    <a:ext cx="782677" cy="764523"/>
                  </a:xfrm>
                  <a:prstGeom prst="roundRect">
                    <a:avLst>
                      <a:gd name="adj" fmla="val 48015"/>
                    </a:avLst>
                  </a:prstGeom>
                  <a:solidFill>
                    <a:srgbClr val="FEC979"/>
                  </a:solidFill>
                  <a:ln w="381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C00000"/>
                      </a:solidFill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  <p:sp>
                <p:nvSpPr>
                  <p:cNvPr id="144" name="矩形: 圆角 143">
                    <a:extLst>
                      <a:ext uri="{FF2B5EF4-FFF2-40B4-BE49-F238E27FC236}">
                        <a16:creationId xmlns:a16="http://schemas.microsoft.com/office/drawing/2014/main" id="{F51A3C2A-B1AF-4A65-8806-347D410FFD0B}"/>
                      </a:ext>
                    </a:extLst>
                  </p:cNvPr>
                  <p:cNvSpPr/>
                  <p:nvPr/>
                </p:nvSpPr>
                <p:spPr>
                  <a:xfrm>
                    <a:off x="247667" y="266950"/>
                    <a:ext cx="609755" cy="594996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EAE2D4"/>
                  </a:solidFill>
                  <a:ln w="254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</p:grpSp>
            <p:cxnSp>
              <p:nvCxnSpPr>
                <p:cNvPr id="139" name="直接连接符 138">
                  <a:extLst>
                    <a:ext uri="{FF2B5EF4-FFF2-40B4-BE49-F238E27FC236}">
                      <a16:creationId xmlns:a16="http://schemas.microsoft.com/office/drawing/2014/main" id="{B28194ED-5EC6-4E43-BAF1-64FC72B9A8AB}"/>
                    </a:ext>
                  </a:extLst>
                </p:cNvPr>
                <p:cNvCxnSpPr>
                  <a:cxnSpLocks/>
                  <a:stCxn id="144" idx="0"/>
                  <a:endCxn id="144" idx="2"/>
                </p:cNvCxnSpPr>
                <p:nvPr/>
              </p:nvCxnSpPr>
              <p:spPr>
                <a:xfrm>
                  <a:off x="543350" y="267783"/>
                  <a:ext cx="0" cy="468516"/>
                </a:xfrm>
                <a:prstGeom prst="line">
                  <a:avLst/>
                </a:prstGeom>
                <a:ln w="19050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" name="直接连接符 139">
                  <a:extLst>
                    <a:ext uri="{FF2B5EF4-FFF2-40B4-BE49-F238E27FC236}">
                      <a16:creationId xmlns:a16="http://schemas.microsoft.com/office/drawing/2014/main" id="{76FE02D5-BA34-4110-B685-03A3750B4349}"/>
                    </a:ext>
                  </a:extLst>
                </p:cNvPr>
                <p:cNvCxnSpPr>
                  <a:cxnSpLocks/>
                  <a:endCxn id="144" idx="3"/>
                </p:cNvCxnSpPr>
                <p:nvPr/>
              </p:nvCxnSpPr>
              <p:spPr>
                <a:xfrm>
                  <a:off x="304726" y="502041"/>
                  <a:ext cx="478693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1" name="直接连接符 140">
                  <a:extLst>
                    <a:ext uri="{FF2B5EF4-FFF2-40B4-BE49-F238E27FC236}">
                      <a16:creationId xmlns:a16="http://schemas.microsoft.com/office/drawing/2014/main" id="{E0BD8620-E256-43A8-8336-2A6277DC986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4755" y="353833"/>
                  <a:ext cx="357657" cy="312169"/>
                </a:xfrm>
                <a:prstGeom prst="line">
                  <a:avLst/>
                </a:prstGeom>
                <a:ln w="19050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2" name="直接连接符 141">
                  <a:extLst>
                    <a:ext uri="{FF2B5EF4-FFF2-40B4-BE49-F238E27FC236}">
                      <a16:creationId xmlns:a16="http://schemas.microsoft.com/office/drawing/2014/main" id="{38542755-E3D9-464B-A17C-B920E259BFB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60286" y="337559"/>
                  <a:ext cx="358049" cy="337921"/>
                </a:xfrm>
                <a:prstGeom prst="line">
                  <a:avLst/>
                </a:prstGeom>
                <a:ln w="19050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37" name="文本框 136">
                <a:extLst>
                  <a:ext uri="{FF2B5EF4-FFF2-40B4-BE49-F238E27FC236}">
                    <a16:creationId xmlns:a16="http://schemas.microsoft.com/office/drawing/2014/main" id="{3DDE18E5-26E2-47FE-8313-3811069D9605}"/>
                  </a:ext>
                </a:extLst>
              </p:cNvPr>
              <p:cNvSpPr txBox="1"/>
              <p:nvPr/>
            </p:nvSpPr>
            <p:spPr>
              <a:xfrm>
                <a:off x="296205" y="202255"/>
                <a:ext cx="513169" cy="5106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叁</a:t>
                </a:r>
              </a:p>
            </p:txBody>
          </p:sp>
        </p:grpSp>
      </p:grpSp>
      <p:grpSp>
        <p:nvGrpSpPr>
          <p:cNvPr id="199" name="组合 198">
            <a:extLst>
              <a:ext uri="{FF2B5EF4-FFF2-40B4-BE49-F238E27FC236}">
                <a16:creationId xmlns:a16="http://schemas.microsoft.com/office/drawing/2014/main" id="{9039D98E-DEF2-44A1-A4D0-7C57A82C7B3B}"/>
              </a:ext>
            </a:extLst>
          </p:cNvPr>
          <p:cNvGrpSpPr/>
          <p:nvPr/>
        </p:nvGrpSpPr>
        <p:grpSpPr>
          <a:xfrm>
            <a:off x="6489104" y="1729975"/>
            <a:ext cx="3980901" cy="943231"/>
            <a:chOff x="6489104" y="1729975"/>
            <a:chExt cx="3980901" cy="943231"/>
          </a:xfrm>
        </p:grpSpPr>
        <p:grpSp>
          <p:nvGrpSpPr>
            <p:cNvPr id="148" name="组合 147">
              <a:extLst>
                <a:ext uri="{FF2B5EF4-FFF2-40B4-BE49-F238E27FC236}">
                  <a16:creationId xmlns:a16="http://schemas.microsoft.com/office/drawing/2014/main" id="{4C579A71-133A-4334-9370-3394981057EB}"/>
                </a:ext>
              </a:extLst>
            </p:cNvPr>
            <p:cNvGrpSpPr/>
            <p:nvPr/>
          </p:nvGrpSpPr>
          <p:grpSpPr>
            <a:xfrm>
              <a:off x="6489104" y="1729975"/>
              <a:ext cx="934101" cy="943231"/>
              <a:chOff x="10377477" y="1693193"/>
              <a:chExt cx="934101" cy="943231"/>
            </a:xfrm>
          </p:grpSpPr>
          <p:grpSp>
            <p:nvGrpSpPr>
              <p:cNvPr id="149" name="组合 148">
                <a:extLst>
                  <a:ext uri="{FF2B5EF4-FFF2-40B4-BE49-F238E27FC236}">
                    <a16:creationId xmlns:a16="http://schemas.microsoft.com/office/drawing/2014/main" id="{858FD0B1-0B85-4961-831B-66DA51163B00}"/>
                  </a:ext>
                </a:extLst>
              </p:cNvPr>
              <p:cNvGrpSpPr/>
              <p:nvPr/>
            </p:nvGrpSpPr>
            <p:grpSpPr>
              <a:xfrm>
                <a:off x="10377477" y="1693193"/>
                <a:ext cx="934101" cy="943231"/>
                <a:chOff x="7328623" y="1631580"/>
                <a:chExt cx="917959" cy="926933"/>
              </a:xfrm>
            </p:grpSpPr>
            <p:grpSp>
              <p:nvGrpSpPr>
                <p:cNvPr id="151" name="组合 150">
                  <a:extLst>
                    <a:ext uri="{FF2B5EF4-FFF2-40B4-BE49-F238E27FC236}">
                      <a16:creationId xmlns:a16="http://schemas.microsoft.com/office/drawing/2014/main" id="{48934075-9CAC-4A52-A09E-B5E781352703}"/>
                    </a:ext>
                  </a:extLst>
                </p:cNvPr>
                <p:cNvGrpSpPr/>
                <p:nvPr/>
              </p:nvGrpSpPr>
              <p:grpSpPr>
                <a:xfrm>
                  <a:off x="7328623" y="1631580"/>
                  <a:ext cx="917959" cy="926933"/>
                  <a:chOff x="7328623" y="1631580"/>
                  <a:chExt cx="917959" cy="926933"/>
                </a:xfrm>
              </p:grpSpPr>
              <p:sp>
                <p:nvSpPr>
                  <p:cNvPr id="156" name="矩形: 圆角 155">
                    <a:extLst>
                      <a:ext uri="{FF2B5EF4-FFF2-40B4-BE49-F238E27FC236}">
                        <a16:creationId xmlns:a16="http://schemas.microsoft.com/office/drawing/2014/main" id="{EB1FA2D4-5C75-403D-8598-8B64C4E3F44A}"/>
                      </a:ext>
                    </a:extLst>
                  </p:cNvPr>
                  <p:cNvSpPr/>
                  <p:nvPr/>
                </p:nvSpPr>
                <p:spPr>
                  <a:xfrm>
                    <a:off x="7328623" y="1631580"/>
                    <a:ext cx="917959" cy="926933"/>
                  </a:xfrm>
                  <a:prstGeom prst="roundRect">
                    <a:avLst>
                      <a:gd name="adj" fmla="val 48015"/>
                    </a:avLst>
                  </a:prstGeom>
                  <a:solidFill>
                    <a:srgbClr val="FEC979"/>
                  </a:solidFill>
                  <a:ln w="381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3500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  <p:sp>
                <p:nvSpPr>
                  <p:cNvPr id="157" name="矩形: 圆角 156">
                    <a:extLst>
                      <a:ext uri="{FF2B5EF4-FFF2-40B4-BE49-F238E27FC236}">
                        <a16:creationId xmlns:a16="http://schemas.microsoft.com/office/drawing/2014/main" id="{39E61593-5F96-4248-ADBD-5354126C4E59}"/>
                      </a:ext>
                    </a:extLst>
                  </p:cNvPr>
                  <p:cNvSpPr/>
                  <p:nvPr/>
                </p:nvSpPr>
                <p:spPr>
                  <a:xfrm>
                    <a:off x="7430028" y="1734350"/>
                    <a:ext cx="715148" cy="721393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EAE2D4"/>
                  </a:solidFill>
                  <a:ln w="254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3500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</p:grpSp>
            <p:cxnSp>
              <p:nvCxnSpPr>
                <p:cNvPr id="152" name="直接连接符 151">
                  <a:extLst>
                    <a:ext uri="{FF2B5EF4-FFF2-40B4-BE49-F238E27FC236}">
                      <a16:creationId xmlns:a16="http://schemas.microsoft.com/office/drawing/2014/main" id="{1C75318A-0490-4F86-8E68-FFA60ABF30EE}"/>
                    </a:ext>
                  </a:extLst>
                </p:cNvPr>
                <p:cNvCxnSpPr>
                  <a:cxnSpLocks/>
                  <a:stCxn id="157" idx="0"/>
                  <a:endCxn id="157" idx="2"/>
                </p:cNvCxnSpPr>
                <p:nvPr/>
              </p:nvCxnSpPr>
              <p:spPr>
                <a:xfrm>
                  <a:off x="7787602" y="1734350"/>
                  <a:ext cx="0" cy="721393"/>
                </a:xfrm>
                <a:prstGeom prst="line">
                  <a:avLst/>
                </a:prstGeom>
                <a:ln w="15875">
                  <a:solidFill>
                    <a:srgbClr val="666666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" name="直接连接符 152">
                  <a:extLst>
                    <a:ext uri="{FF2B5EF4-FFF2-40B4-BE49-F238E27FC236}">
                      <a16:creationId xmlns:a16="http://schemas.microsoft.com/office/drawing/2014/main" id="{AD49C14A-B95B-40AC-8714-667AD1A3C73B}"/>
                    </a:ext>
                  </a:extLst>
                </p:cNvPr>
                <p:cNvCxnSpPr>
                  <a:cxnSpLocks/>
                  <a:stCxn id="157" idx="1"/>
                  <a:endCxn id="157" idx="3"/>
                </p:cNvCxnSpPr>
                <p:nvPr/>
              </p:nvCxnSpPr>
              <p:spPr>
                <a:xfrm>
                  <a:off x="7430028" y="2095047"/>
                  <a:ext cx="715148" cy="0"/>
                </a:xfrm>
                <a:prstGeom prst="line">
                  <a:avLst/>
                </a:prstGeom>
                <a:ln w="15875">
                  <a:solidFill>
                    <a:srgbClr val="666666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4" name="直接连接符 153">
                  <a:extLst>
                    <a:ext uri="{FF2B5EF4-FFF2-40B4-BE49-F238E27FC236}">
                      <a16:creationId xmlns:a16="http://schemas.microsoft.com/office/drawing/2014/main" id="{D53559A9-9A19-486E-9846-B89DCDB956C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534807" y="1857687"/>
                  <a:ext cx="506367" cy="481255"/>
                </a:xfrm>
                <a:prstGeom prst="line">
                  <a:avLst/>
                </a:prstGeom>
                <a:ln w="15875">
                  <a:solidFill>
                    <a:srgbClr val="666666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5" name="直接连接符 154">
                  <a:extLst>
                    <a:ext uri="{FF2B5EF4-FFF2-40B4-BE49-F238E27FC236}">
                      <a16:creationId xmlns:a16="http://schemas.microsoft.com/office/drawing/2014/main" id="{6BB25CF5-F9F8-4250-9FD5-1AC6426D17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534807" y="1857687"/>
                  <a:ext cx="516556" cy="459176"/>
                </a:xfrm>
                <a:prstGeom prst="line">
                  <a:avLst/>
                </a:prstGeom>
                <a:ln w="15875">
                  <a:solidFill>
                    <a:srgbClr val="666666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50" name="文本框 149">
                <a:extLst>
                  <a:ext uri="{FF2B5EF4-FFF2-40B4-BE49-F238E27FC236}">
                    <a16:creationId xmlns:a16="http://schemas.microsoft.com/office/drawing/2014/main" id="{50B37CD2-CAC2-45E5-A975-DABBEAE3049E}"/>
                  </a:ext>
                </a:extLst>
              </p:cNvPr>
              <p:cNvSpPr txBox="1"/>
              <p:nvPr/>
            </p:nvSpPr>
            <p:spPr>
              <a:xfrm>
                <a:off x="10501266" y="1805277"/>
                <a:ext cx="633507" cy="6309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5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斜</a:t>
                </a:r>
              </a:p>
            </p:txBody>
          </p:sp>
        </p:grpSp>
        <p:grpSp>
          <p:nvGrpSpPr>
            <p:cNvPr id="158" name="组合 157">
              <a:extLst>
                <a:ext uri="{FF2B5EF4-FFF2-40B4-BE49-F238E27FC236}">
                  <a16:creationId xmlns:a16="http://schemas.microsoft.com/office/drawing/2014/main" id="{45010D75-91E8-4309-81D1-7868FF90BE7C}"/>
                </a:ext>
              </a:extLst>
            </p:cNvPr>
            <p:cNvGrpSpPr/>
            <p:nvPr/>
          </p:nvGrpSpPr>
          <p:grpSpPr>
            <a:xfrm>
              <a:off x="7504704" y="1729975"/>
              <a:ext cx="934101" cy="943231"/>
              <a:chOff x="10377477" y="1693193"/>
              <a:chExt cx="934101" cy="943231"/>
            </a:xfrm>
          </p:grpSpPr>
          <p:grpSp>
            <p:nvGrpSpPr>
              <p:cNvPr id="159" name="组合 158">
                <a:extLst>
                  <a:ext uri="{FF2B5EF4-FFF2-40B4-BE49-F238E27FC236}">
                    <a16:creationId xmlns:a16="http://schemas.microsoft.com/office/drawing/2014/main" id="{2C8BDB8B-F668-4C32-AA27-A8068988BD5F}"/>
                  </a:ext>
                </a:extLst>
              </p:cNvPr>
              <p:cNvGrpSpPr/>
              <p:nvPr/>
            </p:nvGrpSpPr>
            <p:grpSpPr>
              <a:xfrm>
                <a:off x="10377477" y="1693193"/>
                <a:ext cx="934101" cy="943231"/>
                <a:chOff x="7328623" y="1631580"/>
                <a:chExt cx="917959" cy="926933"/>
              </a:xfrm>
            </p:grpSpPr>
            <p:grpSp>
              <p:nvGrpSpPr>
                <p:cNvPr id="161" name="组合 160">
                  <a:extLst>
                    <a:ext uri="{FF2B5EF4-FFF2-40B4-BE49-F238E27FC236}">
                      <a16:creationId xmlns:a16="http://schemas.microsoft.com/office/drawing/2014/main" id="{FBC15AAB-6C94-4B03-AC75-824C8153EE12}"/>
                    </a:ext>
                  </a:extLst>
                </p:cNvPr>
                <p:cNvGrpSpPr/>
                <p:nvPr/>
              </p:nvGrpSpPr>
              <p:grpSpPr>
                <a:xfrm>
                  <a:off x="7328623" y="1631580"/>
                  <a:ext cx="917959" cy="926933"/>
                  <a:chOff x="7328623" y="1631580"/>
                  <a:chExt cx="917959" cy="926933"/>
                </a:xfrm>
              </p:grpSpPr>
              <p:sp>
                <p:nvSpPr>
                  <p:cNvPr id="166" name="矩形: 圆角 165">
                    <a:extLst>
                      <a:ext uri="{FF2B5EF4-FFF2-40B4-BE49-F238E27FC236}">
                        <a16:creationId xmlns:a16="http://schemas.microsoft.com/office/drawing/2014/main" id="{FD5F0E7D-48EA-4F32-B54A-2A61CEC49DEC}"/>
                      </a:ext>
                    </a:extLst>
                  </p:cNvPr>
                  <p:cNvSpPr/>
                  <p:nvPr/>
                </p:nvSpPr>
                <p:spPr>
                  <a:xfrm>
                    <a:off x="7328623" y="1631580"/>
                    <a:ext cx="917959" cy="926933"/>
                  </a:xfrm>
                  <a:prstGeom prst="roundRect">
                    <a:avLst>
                      <a:gd name="adj" fmla="val 48015"/>
                    </a:avLst>
                  </a:prstGeom>
                  <a:solidFill>
                    <a:srgbClr val="FEC979"/>
                  </a:solidFill>
                  <a:ln w="381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3500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  <p:sp>
                <p:nvSpPr>
                  <p:cNvPr id="167" name="矩形: 圆角 166">
                    <a:extLst>
                      <a:ext uri="{FF2B5EF4-FFF2-40B4-BE49-F238E27FC236}">
                        <a16:creationId xmlns:a16="http://schemas.microsoft.com/office/drawing/2014/main" id="{364A2062-A78A-4629-BCB3-D62CF5A39CD3}"/>
                      </a:ext>
                    </a:extLst>
                  </p:cNvPr>
                  <p:cNvSpPr/>
                  <p:nvPr/>
                </p:nvSpPr>
                <p:spPr>
                  <a:xfrm>
                    <a:off x="7430028" y="1734350"/>
                    <a:ext cx="715148" cy="721393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EAE2D4"/>
                  </a:solidFill>
                  <a:ln w="254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3500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</p:grpSp>
            <p:cxnSp>
              <p:nvCxnSpPr>
                <p:cNvPr id="162" name="直接连接符 161">
                  <a:extLst>
                    <a:ext uri="{FF2B5EF4-FFF2-40B4-BE49-F238E27FC236}">
                      <a16:creationId xmlns:a16="http://schemas.microsoft.com/office/drawing/2014/main" id="{4EC2B8B5-7AA7-48ED-9877-C5BC65556D9F}"/>
                    </a:ext>
                  </a:extLst>
                </p:cNvPr>
                <p:cNvCxnSpPr>
                  <a:cxnSpLocks/>
                  <a:stCxn id="167" idx="0"/>
                  <a:endCxn id="167" idx="2"/>
                </p:cNvCxnSpPr>
                <p:nvPr/>
              </p:nvCxnSpPr>
              <p:spPr>
                <a:xfrm>
                  <a:off x="7787602" y="1734350"/>
                  <a:ext cx="0" cy="721393"/>
                </a:xfrm>
                <a:prstGeom prst="line">
                  <a:avLst/>
                </a:prstGeom>
                <a:ln w="15875">
                  <a:solidFill>
                    <a:srgbClr val="666666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3" name="直接连接符 162">
                  <a:extLst>
                    <a:ext uri="{FF2B5EF4-FFF2-40B4-BE49-F238E27FC236}">
                      <a16:creationId xmlns:a16="http://schemas.microsoft.com/office/drawing/2014/main" id="{5C7D7FA4-639E-42D4-8313-B6CD4ED09520}"/>
                    </a:ext>
                  </a:extLst>
                </p:cNvPr>
                <p:cNvCxnSpPr>
                  <a:cxnSpLocks/>
                  <a:stCxn id="167" idx="1"/>
                  <a:endCxn id="167" idx="3"/>
                </p:cNvCxnSpPr>
                <p:nvPr/>
              </p:nvCxnSpPr>
              <p:spPr>
                <a:xfrm>
                  <a:off x="7430028" y="2095047"/>
                  <a:ext cx="715148" cy="0"/>
                </a:xfrm>
                <a:prstGeom prst="line">
                  <a:avLst/>
                </a:prstGeom>
                <a:ln w="15875">
                  <a:solidFill>
                    <a:srgbClr val="666666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4" name="直接连接符 163">
                  <a:extLst>
                    <a:ext uri="{FF2B5EF4-FFF2-40B4-BE49-F238E27FC236}">
                      <a16:creationId xmlns:a16="http://schemas.microsoft.com/office/drawing/2014/main" id="{1E882758-11CB-4711-96B4-CF5EBAFF97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534807" y="1857687"/>
                  <a:ext cx="506367" cy="481255"/>
                </a:xfrm>
                <a:prstGeom prst="line">
                  <a:avLst/>
                </a:prstGeom>
                <a:ln w="15875">
                  <a:solidFill>
                    <a:srgbClr val="666666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5" name="直接连接符 164">
                  <a:extLst>
                    <a:ext uri="{FF2B5EF4-FFF2-40B4-BE49-F238E27FC236}">
                      <a16:creationId xmlns:a16="http://schemas.microsoft.com/office/drawing/2014/main" id="{0AA13B29-1510-456B-A4B3-E3A558DA853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534807" y="1857687"/>
                  <a:ext cx="516556" cy="459176"/>
                </a:xfrm>
                <a:prstGeom prst="line">
                  <a:avLst/>
                </a:prstGeom>
                <a:ln w="15875">
                  <a:solidFill>
                    <a:srgbClr val="666666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0" name="文本框 159">
                <a:extLst>
                  <a:ext uri="{FF2B5EF4-FFF2-40B4-BE49-F238E27FC236}">
                    <a16:creationId xmlns:a16="http://schemas.microsoft.com/office/drawing/2014/main" id="{1232D8BF-A7CB-4017-AEC7-32BBBD73E5E0}"/>
                  </a:ext>
                </a:extLst>
              </p:cNvPr>
              <p:cNvSpPr txBox="1"/>
              <p:nvPr/>
            </p:nvSpPr>
            <p:spPr>
              <a:xfrm>
                <a:off x="10501540" y="1818484"/>
                <a:ext cx="633507" cy="6309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5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杠</a:t>
                </a:r>
              </a:p>
            </p:txBody>
          </p:sp>
        </p:grpSp>
        <p:grpSp>
          <p:nvGrpSpPr>
            <p:cNvPr id="168" name="组合 167">
              <a:extLst>
                <a:ext uri="{FF2B5EF4-FFF2-40B4-BE49-F238E27FC236}">
                  <a16:creationId xmlns:a16="http://schemas.microsoft.com/office/drawing/2014/main" id="{C461C933-EC5A-4ADA-B4CB-8EEC6C8B9E91}"/>
                </a:ext>
              </a:extLst>
            </p:cNvPr>
            <p:cNvGrpSpPr/>
            <p:nvPr/>
          </p:nvGrpSpPr>
          <p:grpSpPr>
            <a:xfrm>
              <a:off x="8520304" y="1729975"/>
              <a:ext cx="934101" cy="943231"/>
              <a:chOff x="10377477" y="1693193"/>
              <a:chExt cx="934101" cy="943231"/>
            </a:xfrm>
          </p:grpSpPr>
          <p:grpSp>
            <p:nvGrpSpPr>
              <p:cNvPr id="169" name="组合 168">
                <a:extLst>
                  <a:ext uri="{FF2B5EF4-FFF2-40B4-BE49-F238E27FC236}">
                    <a16:creationId xmlns:a16="http://schemas.microsoft.com/office/drawing/2014/main" id="{3285B6EC-9D9F-4187-A147-E5114F2A90A7}"/>
                  </a:ext>
                </a:extLst>
              </p:cNvPr>
              <p:cNvGrpSpPr/>
              <p:nvPr/>
            </p:nvGrpSpPr>
            <p:grpSpPr>
              <a:xfrm>
                <a:off x="10377477" y="1693193"/>
                <a:ext cx="934101" cy="943231"/>
                <a:chOff x="7328623" y="1631580"/>
                <a:chExt cx="917959" cy="926933"/>
              </a:xfrm>
            </p:grpSpPr>
            <p:grpSp>
              <p:nvGrpSpPr>
                <p:cNvPr id="171" name="组合 170">
                  <a:extLst>
                    <a:ext uri="{FF2B5EF4-FFF2-40B4-BE49-F238E27FC236}">
                      <a16:creationId xmlns:a16="http://schemas.microsoft.com/office/drawing/2014/main" id="{6F682E0E-DFDC-47BA-B430-7B60F8D5FBC4}"/>
                    </a:ext>
                  </a:extLst>
                </p:cNvPr>
                <p:cNvGrpSpPr/>
                <p:nvPr/>
              </p:nvGrpSpPr>
              <p:grpSpPr>
                <a:xfrm>
                  <a:off x="7328623" y="1631580"/>
                  <a:ext cx="917959" cy="926933"/>
                  <a:chOff x="7328623" y="1631580"/>
                  <a:chExt cx="917959" cy="926933"/>
                </a:xfrm>
              </p:grpSpPr>
              <p:sp>
                <p:nvSpPr>
                  <p:cNvPr id="176" name="矩形: 圆角 175">
                    <a:extLst>
                      <a:ext uri="{FF2B5EF4-FFF2-40B4-BE49-F238E27FC236}">
                        <a16:creationId xmlns:a16="http://schemas.microsoft.com/office/drawing/2014/main" id="{9DE1066F-97C5-4F39-B349-CA2180E4FD08}"/>
                      </a:ext>
                    </a:extLst>
                  </p:cNvPr>
                  <p:cNvSpPr/>
                  <p:nvPr/>
                </p:nvSpPr>
                <p:spPr>
                  <a:xfrm>
                    <a:off x="7328623" y="1631580"/>
                    <a:ext cx="917959" cy="926933"/>
                  </a:xfrm>
                  <a:prstGeom prst="roundRect">
                    <a:avLst>
                      <a:gd name="adj" fmla="val 48015"/>
                    </a:avLst>
                  </a:prstGeom>
                  <a:solidFill>
                    <a:srgbClr val="FEC979"/>
                  </a:solidFill>
                  <a:ln w="381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3500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  <p:sp>
                <p:nvSpPr>
                  <p:cNvPr id="177" name="矩形: 圆角 176">
                    <a:extLst>
                      <a:ext uri="{FF2B5EF4-FFF2-40B4-BE49-F238E27FC236}">
                        <a16:creationId xmlns:a16="http://schemas.microsoft.com/office/drawing/2014/main" id="{E2B5CAA2-4992-42BD-A9C0-65D6237128A8}"/>
                      </a:ext>
                    </a:extLst>
                  </p:cNvPr>
                  <p:cNvSpPr/>
                  <p:nvPr/>
                </p:nvSpPr>
                <p:spPr>
                  <a:xfrm>
                    <a:off x="7430028" y="1734350"/>
                    <a:ext cx="715148" cy="721393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EAE2D4"/>
                  </a:solidFill>
                  <a:ln w="254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3500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</p:grpSp>
            <p:cxnSp>
              <p:nvCxnSpPr>
                <p:cNvPr id="172" name="直接连接符 171">
                  <a:extLst>
                    <a:ext uri="{FF2B5EF4-FFF2-40B4-BE49-F238E27FC236}">
                      <a16:creationId xmlns:a16="http://schemas.microsoft.com/office/drawing/2014/main" id="{EA41ED7C-1FFE-406E-BBBD-48EE8C8223D7}"/>
                    </a:ext>
                  </a:extLst>
                </p:cNvPr>
                <p:cNvCxnSpPr>
                  <a:cxnSpLocks/>
                  <a:stCxn id="177" idx="0"/>
                  <a:endCxn id="177" idx="2"/>
                </p:cNvCxnSpPr>
                <p:nvPr/>
              </p:nvCxnSpPr>
              <p:spPr>
                <a:xfrm>
                  <a:off x="7787602" y="1734350"/>
                  <a:ext cx="0" cy="721393"/>
                </a:xfrm>
                <a:prstGeom prst="line">
                  <a:avLst/>
                </a:prstGeom>
                <a:ln w="15875">
                  <a:solidFill>
                    <a:srgbClr val="666666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3" name="直接连接符 172">
                  <a:extLst>
                    <a:ext uri="{FF2B5EF4-FFF2-40B4-BE49-F238E27FC236}">
                      <a16:creationId xmlns:a16="http://schemas.microsoft.com/office/drawing/2014/main" id="{054BB69E-6762-4F69-8FB0-7C4A88E13DF3}"/>
                    </a:ext>
                  </a:extLst>
                </p:cNvPr>
                <p:cNvCxnSpPr>
                  <a:cxnSpLocks/>
                  <a:stCxn id="177" idx="1"/>
                  <a:endCxn id="177" idx="3"/>
                </p:cNvCxnSpPr>
                <p:nvPr/>
              </p:nvCxnSpPr>
              <p:spPr>
                <a:xfrm>
                  <a:off x="7430028" y="2095047"/>
                  <a:ext cx="715148" cy="0"/>
                </a:xfrm>
                <a:prstGeom prst="line">
                  <a:avLst/>
                </a:prstGeom>
                <a:ln w="15875">
                  <a:solidFill>
                    <a:srgbClr val="666666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4" name="直接连接符 173">
                  <a:extLst>
                    <a:ext uri="{FF2B5EF4-FFF2-40B4-BE49-F238E27FC236}">
                      <a16:creationId xmlns:a16="http://schemas.microsoft.com/office/drawing/2014/main" id="{1B1E37C4-48B5-4CD4-9FA1-E52A3B113C0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534807" y="1857687"/>
                  <a:ext cx="506367" cy="481255"/>
                </a:xfrm>
                <a:prstGeom prst="line">
                  <a:avLst/>
                </a:prstGeom>
                <a:ln w="15875">
                  <a:solidFill>
                    <a:srgbClr val="666666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5" name="直接连接符 174">
                  <a:extLst>
                    <a:ext uri="{FF2B5EF4-FFF2-40B4-BE49-F238E27FC236}">
                      <a16:creationId xmlns:a16="http://schemas.microsoft.com/office/drawing/2014/main" id="{85B06ABF-5AD5-461C-B1FF-659B536636A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534807" y="1857687"/>
                  <a:ext cx="516556" cy="459176"/>
                </a:xfrm>
                <a:prstGeom prst="line">
                  <a:avLst/>
                </a:prstGeom>
                <a:ln w="15875">
                  <a:solidFill>
                    <a:srgbClr val="666666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0" name="文本框 169">
                <a:extLst>
                  <a:ext uri="{FF2B5EF4-FFF2-40B4-BE49-F238E27FC236}">
                    <a16:creationId xmlns:a16="http://schemas.microsoft.com/office/drawing/2014/main" id="{94635871-4166-45A1-8BB2-91D5957AA077}"/>
                  </a:ext>
                </a:extLst>
              </p:cNvPr>
              <p:cNvSpPr txBox="1"/>
              <p:nvPr/>
            </p:nvSpPr>
            <p:spPr>
              <a:xfrm>
                <a:off x="10513535" y="1818484"/>
                <a:ext cx="633507" cy="6309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5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青</a:t>
                </a:r>
              </a:p>
            </p:txBody>
          </p:sp>
        </p:grpSp>
        <p:grpSp>
          <p:nvGrpSpPr>
            <p:cNvPr id="178" name="组合 177">
              <a:extLst>
                <a:ext uri="{FF2B5EF4-FFF2-40B4-BE49-F238E27FC236}">
                  <a16:creationId xmlns:a16="http://schemas.microsoft.com/office/drawing/2014/main" id="{6433B596-1841-433C-8FE7-C3B146266C88}"/>
                </a:ext>
              </a:extLst>
            </p:cNvPr>
            <p:cNvGrpSpPr/>
            <p:nvPr/>
          </p:nvGrpSpPr>
          <p:grpSpPr>
            <a:xfrm>
              <a:off x="9535904" y="1729975"/>
              <a:ext cx="934101" cy="943231"/>
              <a:chOff x="10377477" y="1693193"/>
              <a:chExt cx="934101" cy="943231"/>
            </a:xfrm>
          </p:grpSpPr>
          <p:grpSp>
            <p:nvGrpSpPr>
              <p:cNvPr id="179" name="组合 178">
                <a:extLst>
                  <a:ext uri="{FF2B5EF4-FFF2-40B4-BE49-F238E27FC236}">
                    <a16:creationId xmlns:a16="http://schemas.microsoft.com/office/drawing/2014/main" id="{D3347E40-6C67-4562-A7F7-1F2D0615775A}"/>
                  </a:ext>
                </a:extLst>
              </p:cNvPr>
              <p:cNvGrpSpPr/>
              <p:nvPr/>
            </p:nvGrpSpPr>
            <p:grpSpPr>
              <a:xfrm>
                <a:off x="10377477" y="1693193"/>
                <a:ext cx="934101" cy="943231"/>
                <a:chOff x="7328623" y="1631580"/>
                <a:chExt cx="917959" cy="926933"/>
              </a:xfrm>
            </p:grpSpPr>
            <p:grpSp>
              <p:nvGrpSpPr>
                <p:cNvPr id="181" name="组合 180">
                  <a:extLst>
                    <a:ext uri="{FF2B5EF4-FFF2-40B4-BE49-F238E27FC236}">
                      <a16:creationId xmlns:a16="http://schemas.microsoft.com/office/drawing/2014/main" id="{308B16BA-BAF3-41E1-A214-BDF69B414EA9}"/>
                    </a:ext>
                  </a:extLst>
                </p:cNvPr>
                <p:cNvGrpSpPr/>
                <p:nvPr/>
              </p:nvGrpSpPr>
              <p:grpSpPr>
                <a:xfrm>
                  <a:off x="7328623" y="1631580"/>
                  <a:ext cx="917959" cy="926933"/>
                  <a:chOff x="7328623" y="1631580"/>
                  <a:chExt cx="917959" cy="926933"/>
                </a:xfrm>
              </p:grpSpPr>
              <p:sp>
                <p:nvSpPr>
                  <p:cNvPr id="186" name="矩形: 圆角 185">
                    <a:extLst>
                      <a:ext uri="{FF2B5EF4-FFF2-40B4-BE49-F238E27FC236}">
                        <a16:creationId xmlns:a16="http://schemas.microsoft.com/office/drawing/2014/main" id="{6C37E7E8-6A25-4A0A-9826-0640D62E1F03}"/>
                      </a:ext>
                    </a:extLst>
                  </p:cNvPr>
                  <p:cNvSpPr/>
                  <p:nvPr/>
                </p:nvSpPr>
                <p:spPr>
                  <a:xfrm>
                    <a:off x="7328623" y="1631580"/>
                    <a:ext cx="917959" cy="926933"/>
                  </a:xfrm>
                  <a:prstGeom prst="roundRect">
                    <a:avLst>
                      <a:gd name="adj" fmla="val 48015"/>
                    </a:avLst>
                  </a:prstGeom>
                  <a:solidFill>
                    <a:srgbClr val="FEC979"/>
                  </a:solidFill>
                  <a:ln w="381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3500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  <p:sp>
                <p:nvSpPr>
                  <p:cNvPr id="187" name="矩形: 圆角 186">
                    <a:extLst>
                      <a:ext uri="{FF2B5EF4-FFF2-40B4-BE49-F238E27FC236}">
                        <a16:creationId xmlns:a16="http://schemas.microsoft.com/office/drawing/2014/main" id="{40C2E2FA-49CC-4B20-AE5A-790C09819C69}"/>
                      </a:ext>
                    </a:extLst>
                  </p:cNvPr>
                  <p:cNvSpPr/>
                  <p:nvPr/>
                </p:nvSpPr>
                <p:spPr>
                  <a:xfrm>
                    <a:off x="7430028" y="1734350"/>
                    <a:ext cx="715148" cy="721393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EAE2D4"/>
                  </a:solidFill>
                  <a:ln w="254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3500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</p:grpSp>
            <p:cxnSp>
              <p:nvCxnSpPr>
                <p:cNvPr id="182" name="直接连接符 181">
                  <a:extLst>
                    <a:ext uri="{FF2B5EF4-FFF2-40B4-BE49-F238E27FC236}">
                      <a16:creationId xmlns:a16="http://schemas.microsoft.com/office/drawing/2014/main" id="{59A578C3-1BFB-4D34-8B44-6190990A3538}"/>
                    </a:ext>
                  </a:extLst>
                </p:cNvPr>
                <p:cNvCxnSpPr>
                  <a:cxnSpLocks/>
                  <a:stCxn id="187" idx="0"/>
                  <a:endCxn id="187" idx="2"/>
                </p:cNvCxnSpPr>
                <p:nvPr/>
              </p:nvCxnSpPr>
              <p:spPr>
                <a:xfrm>
                  <a:off x="7787602" y="1734350"/>
                  <a:ext cx="0" cy="721393"/>
                </a:xfrm>
                <a:prstGeom prst="line">
                  <a:avLst/>
                </a:prstGeom>
                <a:ln w="15875">
                  <a:solidFill>
                    <a:srgbClr val="666666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3" name="直接连接符 182">
                  <a:extLst>
                    <a:ext uri="{FF2B5EF4-FFF2-40B4-BE49-F238E27FC236}">
                      <a16:creationId xmlns:a16="http://schemas.microsoft.com/office/drawing/2014/main" id="{EBE7D3F6-9E31-4F1A-8CA9-42046CD86FC1}"/>
                    </a:ext>
                  </a:extLst>
                </p:cNvPr>
                <p:cNvCxnSpPr>
                  <a:cxnSpLocks/>
                  <a:stCxn id="187" idx="1"/>
                  <a:endCxn id="187" idx="3"/>
                </p:cNvCxnSpPr>
                <p:nvPr/>
              </p:nvCxnSpPr>
              <p:spPr>
                <a:xfrm>
                  <a:off x="7430028" y="2095047"/>
                  <a:ext cx="715148" cy="0"/>
                </a:xfrm>
                <a:prstGeom prst="line">
                  <a:avLst/>
                </a:prstGeom>
                <a:ln w="15875">
                  <a:solidFill>
                    <a:srgbClr val="666666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4" name="直接连接符 183">
                  <a:extLst>
                    <a:ext uri="{FF2B5EF4-FFF2-40B4-BE49-F238E27FC236}">
                      <a16:creationId xmlns:a16="http://schemas.microsoft.com/office/drawing/2014/main" id="{230467D0-9556-41FB-86A2-C20C149312C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534807" y="1857687"/>
                  <a:ext cx="506367" cy="481255"/>
                </a:xfrm>
                <a:prstGeom prst="line">
                  <a:avLst/>
                </a:prstGeom>
                <a:ln w="15875">
                  <a:solidFill>
                    <a:srgbClr val="666666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5" name="直接连接符 184">
                  <a:extLst>
                    <a:ext uri="{FF2B5EF4-FFF2-40B4-BE49-F238E27FC236}">
                      <a16:creationId xmlns:a16="http://schemas.microsoft.com/office/drawing/2014/main" id="{5F5E3471-D0B7-43AC-B09D-283927B682C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534807" y="1857687"/>
                  <a:ext cx="516556" cy="459176"/>
                </a:xfrm>
                <a:prstGeom prst="line">
                  <a:avLst/>
                </a:prstGeom>
                <a:ln w="15875">
                  <a:solidFill>
                    <a:srgbClr val="666666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0" name="文本框 179">
                <a:extLst>
                  <a:ext uri="{FF2B5EF4-FFF2-40B4-BE49-F238E27FC236}">
                    <a16:creationId xmlns:a16="http://schemas.microsoft.com/office/drawing/2014/main" id="{3780DE48-8093-457A-B270-A56E3FEE2290}"/>
                  </a:ext>
                </a:extLst>
              </p:cNvPr>
              <p:cNvSpPr txBox="1"/>
              <p:nvPr/>
            </p:nvSpPr>
            <p:spPr>
              <a:xfrm>
                <a:off x="10510692" y="1818484"/>
                <a:ext cx="633507" cy="6309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5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年</a:t>
                </a:r>
              </a:p>
            </p:txBody>
          </p:sp>
        </p:grpSp>
      </p:grpSp>
      <p:grpSp>
        <p:nvGrpSpPr>
          <p:cNvPr id="200" name="组合 199">
            <a:extLst>
              <a:ext uri="{FF2B5EF4-FFF2-40B4-BE49-F238E27FC236}">
                <a16:creationId xmlns:a16="http://schemas.microsoft.com/office/drawing/2014/main" id="{07DA1AFC-736E-4F12-AAC6-3261F040165B}"/>
              </a:ext>
            </a:extLst>
          </p:cNvPr>
          <p:cNvGrpSpPr/>
          <p:nvPr/>
        </p:nvGrpSpPr>
        <p:grpSpPr>
          <a:xfrm>
            <a:off x="6479371" y="2722948"/>
            <a:ext cx="3980901" cy="943231"/>
            <a:chOff x="6489104" y="1729975"/>
            <a:chExt cx="3980901" cy="943231"/>
          </a:xfrm>
        </p:grpSpPr>
        <p:grpSp>
          <p:nvGrpSpPr>
            <p:cNvPr id="201" name="组合 200">
              <a:extLst>
                <a:ext uri="{FF2B5EF4-FFF2-40B4-BE49-F238E27FC236}">
                  <a16:creationId xmlns:a16="http://schemas.microsoft.com/office/drawing/2014/main" id="{ECB8ECC0-A634-49BF-8A4F-2BEE2F145B0B}"/>
                </a:ext>
              </a:extLst>
            </p:cNvPr>
            <p:cNvGrpSpPr/>
            <p:nvPr/>
          </p:nvGrpSpPr>
          <p:grpSpPr>
            <a:xfrm>
              <a:off x="6489104" y="1729975"/>
              <a:ext cx="934101" cy="943231"/>
              <a:chOff x="10377477" y="1693193"/>
              <a:chExt cx="934101" cy="943231"/>
            </a:xfrm>
          </p:grpSpPr>
          <p:grpSp>
            <p:nvGrpSpPr>
              <p:cNvPr id="232" name="组合 231">
                <a:extLst>
                  <a:ext uri="{FF2B5EF4-FFF2-40B4-BE49-F238E27FC236}">
                    <a16:creationId xmlns:a16="http://schemas.microsoft.com/office/drawing/2014/main" id="{BA601D6F-2D26-41FF-85B0-D5F3619696AE}"/>
                  </a:ext>
                </a:extLst>
              </p:cNvPr>
              <p:cNvGrpSpPr/>
              <p:nvPr/>
            </p:nvGrpSpPr>
            <p:grpSpPr>
              <a:xfrm>
                <a:off x="10377477" y="1693193"/>
                <a:ext cx="934101" cy="943231"/>
                <a:chOff x="7328623" y="1631580"/>
                <a:chExt cx="917959" cy="926933"/>
              </a:xfrm>
            </p:grpSpPr>
            <p:grpSp>
              <p:nvGrpSpPr>
                <p:cNvPr id="234" name="组合 233">
                  <a:extLst>
                    <a:ext uri="{FF2B5EF4-FFF2-40B4-BE49-F238E27FC236}">
                      <a16:creationId xmlns:a16="http://schemas.microsoft.com/office/drawing/2014/main" id="{09187CDE-4E20-469E-A238-9CCD376DCFAB}"/>
                    </a:ext>
                  </a:extLst>
                </p:cNvPr>
                <p:cNvGrpSpPr/>
                <p:nvPr/>
              </p:nvGrpSpPr>
              <p:grpSpPr>
                <a:xfrm>
                  <a:off x="7328623" y="1631580"/>
                  <a:ext cx="917959" cy="926933"/>
                  <a:chOff x="7328623" y="1631580"/>
                  <a:chExt cx="917959" cy="926933"/>
                </a:xfrm>
              </p:grpSpPr>
              <p:sp>
                <p:nvSpPr>
                  <p:cNvPr id="239" name="矩形: 圆角 238">
                    <a:extLst>
                      <a:ext uri="{FF2B5EF4-FFF2-40B4-BE49-F238E27FC236}">
                        <a16:creationId xmlns:a16="http://schemas.microsoft.com/office/drawing/2014/main" id="{23A7709F-2A9A-4E73-BCC1-696425D90BE7}"/>
                      </a:ext>
                    </a:extLst>
                  </p:cNvPr>
                  <p:cNvSpPr/>
                  <p:nvPr/>
                </p:nvSpPr>
                <p:spPr>
                  <a:xfrm>
                    <a:off x="7328623" y="1631580"/>
                    <a:ext cx="917959" cy="926933"/>
                  </a:xfrm>
                  <a:prstGeom prst="roundRect">
                    <a:avLst>
                      <a:gd name="adj" fmla="val 48015"/>
                    </a:avLst>
                  </a:prstGeom>
                  <a:solidFill>
                    <a:srgbClr val="FEC979"/>
                  </a:solidFill>
                  <a:ln w="381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3500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  <p:sp>
                <p:nvSpPr>
                  <p:cNvPr id="240" name="矩形: 圆角 239">
                    <a:extLst>
                      <a:ext uri="{FF2B5EF4-FFF2-40B4-BE49-F238E27FC236}">
                        <a16:creationId xmlns:a16="http://schemas.microsoft.com/office/drawing/2014/main" id="{4A59FE65-E875-494F-A17C-01D94994DEBE}"/>
                      </a:ext>
                    </a:extLst>
                  </p:cNvPr>
                  <p:cNvSpPr/>
                  <p:nvPr/>
                </p:nvSpPr>
                <p:spPr>
                  <a:xfrm>
                    <a:off x="7430028" y="1734350"/>
                    <a:ext cx="715148" cy="721393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EAE2D4"/>
                  </a:solidFill>
                  <a:ln w="254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3500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</p:grpSp>
            <p:cxnSp>
              <p:nvCxnSpPr>
                <p:cNvPr id="235" name="直接连接符 234">
                  <a:extLst>
                    <a:ext uri="{FF2B5EF4-FFF2-40B4-BE49-F238E27FC236}">
                      <a16:creationId xmlns:a16="http://schemas.microsoft.com/office/drawing/2014/main" id="{52DDFDE2-4A30-413E-B6A7-03F93F90B0CF}"/>
                    </a:ext>
                  </a:extLst>
                </p:cNvPr>
                <p:cNvCxnSpPr>
                  <a:cxnSpLocks/>
                  <a:stCxn id="240" idx="0"/>
                  <a:endCxn id="240" idx="2"/>
                </p:cNvCxnSpPr>
                <p:nvPr/>
              </p:nvCxnSpPr>
              <p:spPr>
                <a:xfrm>
                  <a:off x="7787602" y="1734350"/>
                  <a:ext cx="0" cy="721393"/>
                </a:xfrm>
                <a:prstGeom prst="line">
                  <a:avLst/>
                </a:prstGeom>
                <a:ln w="15875">
                  <a:solidFill>
                    <a:srgbClr val="666666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6" name="直接连接符 235">
                  <a:extLst>
                    <a:ext uri="{FF2B5EF4-FFF2-40B4-BE49-F238E27FC236}">
                      <a16:creationId xmlns:a16="http://schemas.microsoft.com/office/drawing/2014/main" id="{DA302199-65BC-4A76-8D22-BB8E8C1C0996}"/>
                    </a:ext>
                  </a:extLst>
                </p:cNvPr>
                <p:cNvCxnSpPr>
                  <a:cxnSpLocks/>
                  <a:stCxn id="240" idx="1"/>
                  <a:endCxn id="240" idx="3"/>
                </p:cNvCxnSpPr>
                <p:nvPr/>
              </p:nvCxnSpPr>
              <p:spPr>
                <a:xfrm>
                  <a:off x="7430028" y="2095047"/>
                  <a:ext cx="715148" cy="0"/>
                </a:xfrm>
                <a:prstGeom prst="line">
                  <a:avLst/>
                </a:prstGeom>
                <a:ln w="15875">
                  <a:solidFill>
                    <a:srgbClr val="666666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7" name="直接连接符 236">
                  <a:extLst>
                    <a:ext uri="{FF2B5EF4-FFF2-40B4-BE49-F238E27FC236}">
                      <a16:creationId xmlns:a16="http://schemas.microsoft.com/office/drawing/2014/main" id="{9D4D1EDC-B99D-41BA-93E3-752F0FE8C4A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534807" y="1857687"/>
                  <a:ext cx="506367" cy="481255"/>
                </a:xfrm>
                <a:prstGeom prst="line">
                  <a:avLst/>
                </a:prstGeom>
                <a:ln w="15875">
                  <a:solidFill>
                    <a:srgbClr val="666666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8" name="直接连接符 237">
                  <a:extLst>
                    <a:ext uri="{FF2B5EF4-FFF2-40B4-BE49-F238E27FC236}">
                      <a16:creationId xmlns:a16="http://schemas.microsoft.com/office/drawing/2014/main" id="{27335868-63D1-4DD0-8372-052AA769900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534807" y="1857687"/>
                  <a:ext cx="516556" cy="459176"/>
                </a:xfrm>
                <a:prstGeom prst="line">
                  <a:avLst/>
                </a:prstGeom>
                <a:ln w="15875">
                  <a:solidFill>
                    <a:srgbClr val="666666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33" name="文本框 232">
                <a:extLst>
                  <a:ext uri="{FF2B5EF4-FFF2-40B4-BE49-F238E27FC236}">
                    <a16:creationId xmlns:a16="http://schemas.microsoft.com/office/drawing/2014/main" id="{04B7DF64-E21F-4987-AC66-64702B9FD3E1}"/>
                  </a:ext>
                </a:extLst>
              </p:cNvPr>
              <p:cNvSpPr txBox="1"/>
              <p:nvPr/>
            </p:nvSpPr>
            <p:spPr>
              <a:xfrm>
                <a:off x="10501266" y="1805277"/>
                <a:ext cx="633507" cy="6309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5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文</a:t>
                </a:r>
              </a:p>
            </p:txBody>
          </p:sp>
        </p:grpSp>
        <p:grpSp>
          <p:nvGrpSpPr>
            <p:cNvPr id="202" name="组合 201">
              <a:extLst>
                <a:ext uri="{FF2B5EF4-FFF2-40B4-BE49-F238E27FC236}">
                  <a16:creationId xmlns:a16="http://schemas.microsoft.com/office/drawing/2014/main" id="{7C70B305-52C8-417A-8D0E-BC6C8B4357F7}"/>
                </a:ext>
              </a:extLst>
            </p:cNvPr>
            <p:cNvGrpSpPr/>
            <p:nvPr/>
          </p:nvGrpSpPr>
          <p:grpSpPr>
            <a:xfrm>
              <a:off x="7504704" y="1729975"/>
              <a:ext cx="934101" cy="943231"/>
              <a:chOff x="10377477" y="1693193"/>
              <a:chExt cx="934101" cy="943231"/>
            </a:xfrm>
          </p:grpSpPr>
          <p:grpSp>
            <p:nvGrpSpPr>
              <p:cNvPr id="223" name="组合 222">
                <a:extLst>
                  <a:ext uri="{FF2B5EF4-FFF2-40B4-BE49-F238E27FC236}">
                    <a16:creationId xmlns:a16="http://schemas.microsoft.com/office/drawing/2014/main" id="{D5323391-5FF7-498B-AE4B-808F42AD7DCB}"/>
                  </a:ext>
                </a:extLst>
              </p:cNvPr>
              <p:cNvGrpSpPr/>
              <p:nvPr/>
            </p:nvGrpSpPr>
            <p:grpSpPr>
              <a:xfrm>
                <a:off x="10377477" y="1693193"/>
                <a:ext cx="934101" cy="943231"/>
                <a:chOff x="7328623" y="1631580"/>
                <a:chExt cx="917959" cy="926933"/>
              </a:xfrm>
            </p:grpSpPr>
            <p:grpSp>
              <p:nvGrpSpPr>
                <p:cNvPr id="225" name="组合 224">
                  <a:extLst>
                    <a:ext uri="{FF2B5EF4-FFF2-40B4-BE49-F238E27FC236}">
                      <a16:creationId xmlns:a16="http://schemas.microsoft.com/office/drawing/2014/main" id="{77D0FA4A-286E-4170-9A62-B0B97F504AC0}"/>
                    </a:ext>
                  </a:extLst>
                </p:cNvPr>
                <p:cNvGrpSpPr/>
                <p:nvPr/>
              </p:nvGrpSpPr>
              <p:grpSpPr>
                <a:xfrm>
                  <a:off x="7328623" y="1631580"/>
                  <a:ext cx="917959" cy="926933"/>
                  <a:chOff x="7328623" y="1631580"/>
                  <a:chExt cx="917959" cy="926933"/>
                </a:xfrm>
              </p:grpSpPr>
              <p:sp>
                <p:nvSpPr>
                  <p:cNvPr id="230" name="矩形: 圆角 229">
                    <a:extLst>
                      <a:ext uri="{FF2B5EF4-FFF2-40B4-BE49-F238E27FC236}">
                        <a16:creationId xmlns:a16="http://schemas.microsoft.com/office/drawing/2014/main" id="{F754D861-29C8-4A4C-946E-EA63E5BAC218}"/>
                      </a:ext>
                    </a:extLst>
                  </p:cNvPr>
                  <p:cNvSpPr/>
                  <p:nvPr/>
                </p:nvSpPr>
                <p:spPr>
                  <a:xfrm>
                    <a:off x="7328623" y="1631580"/>
                    <a:ext cx="917959" cy="926933"/>
                  </a:xfrm>
                  <a:prstGeom prst="roundRect">
                    <a:avLst>
                      <a:gd name="adj" fmla="val 48015"/>
                    </a:avLst>
                  </a:prstGeom>
                  <a:solidFill>
                    <a:srgbClr val="FEC979"/>
                  </a:solidFill>
                  <a:ln w="381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3500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  <p:sp>
                <p:nvSpPr>
                  <p:cNvPr id="231" name="矩形: 圆角 230">
                    <a:extLst>
                      <a:ext uri="{FF2B5EF4-FFF2-40B4-BE49-F238E27FC236}">
                        <a16:creationId xmlns:a16="http://schemas.microsoft.com/office/drawing/2014/main" id="{D8514934-0333-43B5-8E01-2CBA468BF11D}"/>
                      </a:ext>
                    </a:extLst>
                  </p:cNvPr>
                  <p:cNvSpPr/>
                  <p:nvPr/>
                </p:nvSpPr>
                <p:spPr>
                  <a:xfrm>
                    <a:off x="7430028" y="1734350"/>
                    <a:ext cx="715148" cy="721393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EAE2D4"/>
                  </a:solidFill>
                  <a:ln w="254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3500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</p:grpSp>
            <p:cxnSp>
              <p:nvCxnSpPr>
                <p:cNvPr id="226" name="直接连接符 225">
                  <a:extLst>
                    <a:ext uri="{FF2B5EF4-FFF2-40B4-BE49-F238E27FC236}">
                      <a16:creationId xmlns:a16="http://schemas.microsoft.com/office/drawing/2014/main" id="{9C94B7D3-6F78-4590-8349-445D9C22DA0A}"/>
                    </a:ext>
                  </a:extLst>
                </p:cNvPr>
                <p:cNvCxnSpPr>
                  <a:cxnSpLocks/>
                  <a:stCxn id="231" idx="0"/>
                  <a:endCxn id="231" idx="2"/>
                </p:cNvCxnSpPr>
                <p:nvPr/>
              </p:nvCxnSpPr>
              <p:spPr>
                <a:xfrm>
                  <a:off x="7787602" y="1734350"/>
                  <a:ext cx="0" cy="721393"/>
                </a:xfrm>
                <a:prstGeom prst="line">
                  <a:avLst/>
                </a:prstGeom>
                <a:ln w="15875">
                  <a:solidFill>
                    <a:srgbClr val="666666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7" name="直接连接符 226">
                  <a:extLst>
                    <a:ext uri="{FF2B5EF4-FFF2-40B4-BE49-F238E27FC236}">
                      <a16:creationId xmlns:a16="http://schemas.microsoft.com/office/drawing/2014/main" id="{2562E70E-86DB-4993-B12A-1A460C3661E1}"/>
                    </a:ext>
                  </a:extLst>
                </p:cNvPr>
                <p:cNvCxnSpPr>
                  <a:cxnSpLocks/>
                  <a:stCxn id="231" idx="1"/>
                  <a:endCxn id="231" idx="3"/>
                </p:cNvCxnSpPr>
                <p:nvPr/>
              </p:nvCxnSpPr>
              <p:spPr>
                <a:xfrm>
                  <a:off x="7430028" y="2095047"/>
                  <a:ext cx="715148" cy="0"/>
                </a:xfrm>
                <a:prstGeom prst="line">
                  <a:avLst/>
                </a:prstGeom>
                <a:ln w="15875">
                  <a:solidFill>
                    <a:srgbClr val="666666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8" name="直接连接符 227">
                  <a:extLst>
                    <a:ext uri="{FF2B5EF4-FFF2-40B4-BE49-F238E27FC236}">
                      <a16:creationId xmlns:a16="http://schemas.microsoft.com/office/drawing/2014/main" id="{C1B7E634-0BDA-4DE2-A818-306833CF72B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534807" y="1857687"/>
                  <a:ext cx="506367" cy="481255"/>
                </a:xfrm>
                <a:prstGeom prst="line">
                  <a:avLst/>
                </a:prstGeom>
                <a:ln w="15875">
                  <a:solidFill>
                    <a:srgbClr val="666666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9" name="直接连接符 228">
                  <a:extLst>
                    <a:ext uri="{FF2B5EF4-FFF2-40B4-BE49-F238E27FC236}">
                      <a16:creationId xmlns:a16="http://schemas.microsoft.com/office/drawing/2014/main" id="{B2F6091D-83DB-42F2-BC8E-6D9ACC8A5F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534807" y="1857687"/>
                  <a:ext cx="516556" cy="459176"/>
                </a:xfrm>
                <a:prstGeom prst="line">
                  <a:avLst/>
                </a:prstGeom>
                <a:ln w="15875">
                  <a:solidFill>
                    <a:srgbClr val="666666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24" name="文本框 223">
                <a:extLst>
                  <a:ext uri="{FF2B5EF4-FFF2-40B4-BE49-F238E27FC236}">
                    <a16:creationId xmlns:a16="http://schemas.microsoft.com/office/drawing/2014/main" id="{45EEA97A-139E-4C8B-BD16-1B478030CF09}"/>
                  </a:ext>
                </a:extLst>
              </p:cNvPr>
              <p:cNvSpPr txBox="1"/>
              <p:nvPr/>
            </p:nvSpPr>
            <p:spPr>
              <a:xfrm>
                <a:off x="10501540" y="1818484"/>
                <a:ext cx="633507" cy="6309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5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艺</a:t>
                </a:r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id="{D0294B86-B143-4813-8BA1-E6D9C9F5CA59}"/>
                </a:ext>
              </a:extLst>
            </p:cNvPr>
            <p:cNvGrpSpPr/>
            <p:nvPr/>
          </p:nvGrpSpPr>
          <p:grpSpPr>
            <a:xfrm>
              <a:off x="8520304" y="1729975"/>
              <a:ext cx="934101" cy="943231"/>
              <a:chOff x="10377477" y="1693193"/>
              <a:chExt cx="934101" cy="943231"/>
            </a:xfrm>
          </p:grpSpPr>
          <p:grpSp>
            <p:nvGrpSpPr>
              <p:cNvPr id="214" name="组合 213">
                <a:extLst>
                  <a:ext uri="{FF2B5EF4-FFF2-40B4-BE49-F238E27FC236}">
                    <a16:creationId xmlns:a16="http://schemas.microsoft.com/office/drawing/2014/main" id="{1200E785-4149-4167-8F14-5443BB23D98B}"/>
                  </a:ext>
                </a:extLst>
              </p:cNvPr>
              <p:cNvGrpSpPr/>
              <p:nvPr/>
            </p:nvGrpSpPr>
            <p:grpSpPr>
              <a:xfrm>
                <a:off x="10377477" y="1693193"/>
                <a:ext cx="934101" cy="943231"/>
                <a:chOff x="7328623" y="1631580"/>
                <a:chExt cx="917959" cy="926933"/>
              </a:xfrm>
            </p:grpSpPr>
            <p:grpSp>
              <p:nvGrpSpPr>
                <p:cNvPr id="216" name="组合 215">
                  <a:extLst>
                    <a:ext uri="{FF2B5EF4-FFF2-40B4-BE49-F238E27FC236}">
                      <a16:creationId xmlns:a16="http://schemas.microsoft.com/office/drawing/2014/main" id="{8825740F-757C-4FA2-A34F-FDD6A647C27D}"/>
                    </a:ext>
                  </a:extLst>
                </p:cNvPr>
                <p:cNvGrpSpPr/>
                <p:nvPr/>
              </p:nvGrpSpPr>
              <p:grpSpPr>
                <a:xfrm>
                  <a:off x="7328623" y="1631580"/>
                  <a:ext cx="917959" cy="926933"/>
                  <a:chOff x="7328623" y="1631580"/>
                  <a:chExt cx="917959" cy="926933"/>
                </a:xfrm>
              </p:grpSpPr>
              <p:sp>
                <p:nvSpPr>
                  <p:cNvPr id="221" name="矩形: 圆角 220">
                    <a:extLst>
                      <a:ext uri="{FF2B5EF4-FFF2-40B4-BE49-F238E27FC236}">
                        <a16:creationId xmlns:a16="http://schemas.microsoft.com/office/drawing/2014/main" id="{ACFA4A05-4B06-4033-9ACB-2D009938E229}"/>
                      </a:ext>
                    </a:extLst>
                  </p:cNvPr>
                  <p:cNvSpPr/>
                  <p:nvPr/>
                </p:nvSpPr>
                <p:spPr>
                  <a:xfrm>
                    <a:off x="7328623" y="1631580"/>
                    <a:ext cx="917959" cy="926933"/>
                  </a:xfrm>
                  <a:prstGeom prst="roundRect">
                    <a:avLst>
                      <a:gd name="adj" fmla="val 48015"/>
                    </a:avLst>
                  </a:prstGeom>
                  <a:solidFill>
                    <a:srgbClr val="FEC979"/>
                  </a:solidFill>
                  <a:ln w="381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3500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  <p:sp>
                <p:nvSpPr>
                  <p:cNvPr id="222" name="矩形: 圆角 221">
                    <a:extLst>
                      <a:ext uri="{FF2B5EF4-FFF2-40B4-BE49-F238E27FC236}">
                        <a16:creationId xmlns:a16="http://schemas.microsoft.com/office/drawing/2014/main" id="{018AE5F2-5083-439B-B1F5-AE3C5C23DE14}"/>
                      </a:ext>
                    </a:extLst>
                  </p:cNvPr>
                  <p:cNvSpPr/>
                  <p:nvPr/>
                </p:nvSpPr>
                <p:spPr>
                  <a:xfrm>
                    <a:off x="7430028" y="1734350"/>
                    <a:ext cx="715148" cy="721393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EAE2D4"/>
                  </a:solidFill>
                  <a:ln w="254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3500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</p:grpSp>
            <p:cxnSp>
              <p:nvCxnSpPr>
                <p:cNvPr id="217" name="直接连接符 216">
                  <a:extLst>
                    <a:ext uri="{FF2B5EF4-FFF2-40B4-BE49-F238E27FC236}">
                      <a16:creationId xmlns:a16="http://schemas.microsoft.com/office/drawing/2014/main" id="{4F8BBA8E-CF35-4A39-B2C5-015AA7A5A90E}"/>
                    </a:ext>
                  </a:extLst>
                </p:cNvPr>
                <p:cNvCxnSpPr>
                  <a:cxnSpLocks/>
                  <a:stCxn id="222" idx="0"/>
                  <a:endCxn id="222" idx="2"/>
                </p:cNvCxnSpPr>
                <p:nvPr/>
              </p:nvCxnSpPr>
              <p:spPr>
                <a:xfrm>
                  <a:off x="7787602" y="1734350"/>
                  <a:ext cx="0" cy="721393"/>
                </a:xfrm>
                <a:prstGeom prst="line">
                  <a:avLst/>
                </a:prstGeom>
                <a:ln w="15875">
                  <a:solidFill>
                    <a:srgbClr val="666666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8" name="直接连接符 217">
                  <a:extLst>
                    <a:ext uri="{FF2B5EF4-FFF2-40B4-BE49-F238E27FC236}">
                      <a16:creationId xmlns:a16="http://schemas.microsoft.com/office/drawing/2014/main" id="{2A9819C2-0107-4065-9CC7-066ED092E8AA}"/>
                    </a:ext>
                  </a:extLst>
                </p:cNvPr>
                <p:cNvCxnSpPr>
                  <a:cxnSpLocks/>
                  <a:stCxn id="222" idx="1"/>
                  <a:endCxn id="222" idx="3"/>
                </p:cNvCxnSpPr>
                <p:nvPr/>
              </p:nvCxnSpPr>
              <p:spPr>
                <a:xfrm>
                  <a:off x="7430028" y="2095047"/>
                  <a:ext cx="715148" cy="0"/>
                </a:xfrm>
                <a:prstGeom prst="line">
                  <a:avLst/>
                </a:prstGeom>
                <a:ln w="15875">
                  <a:solidFill>
                    <a:srgbClr val="666666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9" name="直接连接符 218">
                  <a:extLst>
                    <a:ext uri="{FF2B5EF4-FFF2-40B4-BE49-F238E27FC236}">
                      <a16:creationId xmlns:a16="http://schemas.microsoft.com/office/drawing/2014/main" id="{D7A0B717-A978-46FE-AF5A-61844BA491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534807" y="1857687"/>
                  <a:ext cx="506367" cy="481255"/>
                </a:xfrm>
                <a:prstGeom prst="line">
                  <a:avLst/>
                </a:prstGeom>
                <a:ln w="15875">
                  <a:solidFill>
                    <a:srgbClr val="666666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0" name="直接连接符 219">
                  <a:extLst>
                    <a:ext uri="{FF2B5EF4-FFF2-40B4-BE49-F238E27FC236}">
                      <a16:creationId xmlns:a16="http://schemas.microsoft.com/office/drawing/2014/main" id="{0288CC99-5C7A-4EB4-BF73-0D93E233E5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534807" y="1857687"/>
                  <a:ext cx="516556" cy="459176"/>
                </a:xfrm>
                <a:prstGeom prst="line">
                  <a:avLst/>
                </a:prstGeom>
                <a:ln w="15875">
                  <a:solidFill>
                    <a:srgbClr val="666666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15" name="文本框 214">
                <a:extLst>
                  <a:ext uri="{FF2B5EF4-FFF2-40B4-BE49-F238E27FC236}">
                    <a16:creationId xmlns:a16="http://schemas.microsoft.com/office/drawing/2014/main" id="{6EDA598D-28F3-45A0-AF45-5B2045C5D9AA}"/>
                  </a:ext>
                </a:extLst>
              </p:cNvPr>
              <p:cNvSpPr txBox="1"/>
              <p:nvPr/>
            </p:nvSpPr>
            <p:spPr>
              <a:xfrm>
                <a:off x="10513535" y="1818484"/>
                <a:ext cx="633507" cy="6309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5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少</a:t>
                </a:r>
              </a:p>
            </p:txBody>
          </p:sp>
        </p:grpSp>
        <p:grpSp>
          <p:nvGrpSpPr>
            <p:cNvPr id="204" name="组合 203">
              <a:extLst>
                <a:ext uri="{FF2B5EF4-FFF2-40B4-BE49-F238E27FC236}">
                  <a16:creationId xmlns:a16="http://schemas.microsoft.com/office/drawing/2014/main" id="{06DA5065-1274-4885-BE36-FDB3C0223DCE}"/>
                </a:ext>
              </a:extLst>
            </p:cNvPr>
            <p:cNvGrpSpPr/>
            <p:nvPr/>
          </p:nvGrpSpPr>
          <p:grpSpPr>
            <a:xfrm>
              <a:off x="9535904" y="1729975"/>
              <a:ext cx="934101" cy="943231"/>
              <a:chOff x="10377477" y="1693193"/>
              <a:chExt cx="934101" cy="943231"/>
            </a:xfrm>
          </p:grpSpPr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id="{412D8A39-4E60-4313-9389-D722AD90BB71}"/>
                  </a:ext>
                </a:extLst>
              </p:cNvPr>
              <p:cNvGrpSpPr/>
              <p:nvPr/>
            </p:nvGrpSpPr>
            <p:grpSpPr>
              <a:xfrm>
                <a:off x="10377477" y="1693193"/>
                <a:ext cx="934101" cy="943231"/>
                <a:chOff x="7328623" y="1631580"/>
                <a:chExt cx="917959" cy="926933"/>
              </a:xfrm>
            </p:grpSpPr>
            <p:grpSp>
              <p:nvGrpSpPr>
                <p:cNvPr id="207" name="组合 206">
                  <a:extLst>
                    <a:ext uri="{FF2B5EF4-FFF2-40B4-BE49-F238E27FC236}">
                      <a16:creationId xmlns:a16="http://schemas.microsoft.com/office/drawing/2014/main" id="{29EFE21C-3424-4145-BB1D-E3FFE4962832}"/>
                    </a:ext>
                  </a:extLst>
                </p:cNvPr>
                <p:cNvGrpSpPr/>
                <p:nvPr/>
              </p:nvGrpSpPr>
              <p:grpSpPr>
                <a:xfrm>
                  <a:off x="7328623" y="1631580"/>
                  <a:ext cx="917959" cy="926933"/>
                  <a:chOff x="7328623" y="1631580"/>
                  <a:chExt cx="917959" cy="926933"/>
                </a:xfrm>
              </p:grpSpPr>
              <p:sp>
                <p:nvSpPr>
                  <p:cNvPr id="212" name="矩形: 圆角 211">
                    <a:extLst>
                      <a:ext uri="{FF2B5EF4-FFF2-40B4-BE49-F238E27FC236}">
                        <a16:creationId xmlns:a16="http://schemas.microsoft.com/office/drawing/2014/main" id="{C394A2A4-2B08-47BD-8027-3F6D33D0409B}"/>
                      </a:ext>
                    </a:extLst>
                  </p:cNvPr>
                  <p:cNvSpPr/>
                  <p:nvPr/>
                </p:nvSpPr>
                <p:spPr>
                  <a:xfrm>
                    <a:off x="7328623" y="1631580"/>
                    <a:ext cx="917959" cy="926933"/>
                  </a:xfrm>
                  <a:prstGeom prst="roundRect">
                    <a:avLst>
                      <a:gd name="adj" fmla="val 48015"/>
                    </a:avLst>
                  </a:prstGeom>
                  <a:solidFill>
                    <a:srgbClr val="FEC979"/>
                  </a:solidFill>
                  <a:ln w="381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3500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  <p:sp>
                <p:nvSpPr>
                  <p:cNvPr id="213" name="矩形: 圆角 212">
                    <a:extLst>
                      <a:ext uri="{FF2B5EF4-FFF2-40B4-BE49-F238E27FC236}">
                        <a16:creationId xmlns:a16="http://schemas.microsoft.com/office/drawing/2014/main" id="{2E70153D-4846-411E-94FE-F703A4038556}"/>
                      </a:ext>
                    </a:extLst>
                  </p:cNvPr>
                  <p:cNvSpPr/>
                  <p:nvPr/>
                </p:nvSpPr>
                <p:spPr>
                  <a:xfrm>
                    <a:off x="7430028" y="1734350"/>
                    <a:ext cx="715148" cy="721393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EAE2D4"/>
                  </a:solidFill>
                  <a:ln w="254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3500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</p:grpSp>
            <p:cxnSp>
              <p:nvCxnSpPr>
                <p:cNvPr id="208" name="直接连接符 207">
                  <a:extLst>
                    <a:ext uri="{FF2B5EF4-FFF2-40B4-BE49-F238E27FC236}">
                      <a16:creationId xmlns:a16="http://schemas.microsoft.com/office/drawing/2014/main" id="{CDD59818-B976-4A40-9873-CE765FEE1DBE}"/>
                    </a:ext>
                  </a:extLst>
                </p:cNvPr>
                <p:cNvCxnSpPr>
                  <a:cxnSpLocks/>
                  <a:stCxn id="213" idx="0"/>
                  <a:endCxn id="213" idx="2"/>
                </p:cNvCxnSpPr>
                <p:nvPr/>
              </p:nvCxnSpPr>
              <p:spPr>
                <a:xfrm>
                  <a:off x="7787602" y="1734350"/>
                  <a:ext cx="0" cy="721393"/>
                </a:xfrm>
                <a:prstGeom prst="line">
                  <a:avLst/>
                </a:prstGeom>
                <a:ln w="15875">
                  <a:solidFill>
                    <a:srgbClr val="666666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9" name="直接连接符 208">
                  <a:extLst>
                    <a:ext uri="{FF2B5EF4-FFF2-40B4-BE49-F238E27FC236}">
                      <a16:creationId xmlns:a16="http://schemas.microsoft.com/office/drawing/2014/main" id="{31E8DC64-CD08-4C2C-95D5-CA640DAC89F8}"/>
                    </a:ext>
                  </a:extLst>
                </p:cNvPr>
                <p:cNvCxnSpPr>
                  <a:cxnSpLocks/>
                  <a:stCxn id="213" idx="1"/>
                  <a:endCxn id="213" idx="3"/>
                </p:cNvCxnSpPr>
                <p:nvPr/>
              </p:nvCxnSpPr>
              <p:spPr>
                <a:xfrm>
                  <a:off x="7430028" y="2095047"/>
                  <a:ext cx="715148" cy="0"/>
                </a:xfrm>
                <a:prstGeom prst="line">
                  <a:avLst/>
                </a:prstGeom>
                <a:ln w="15875">
                  <a:solidFill>
                    <a:srgbClr val="666666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0" name="直接连接符 209">
                  <a:extLst>
                    <a:ext uri="{FF2B5EF4-FFF2-40B4-BE49-F238E27FC236}">
                      <a16:creationId xmlns:a16="http://schemas.microsoft.com/office/drawing/2014/main" id="{F21F78E5-4842-452E-A3A1-7FE4D6A0DB6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534807" y="1857687"/>
                  <a:ext cx="506367" cy="481255"/>
                </a:xfrm>
                <a:prstGeom prst="line">
                  <a:avLst/>
                </a:prstGeom>
                <a:ln w="15875">
                  <a:solidFill>
                    <a:srgbClr val="666666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1" name="直接连接符 210">
                  <a:extLst>
                    <a:ext uri="{FF2B5EF4-FFF2-40B4-BE49-F238E27FC236}">
                      <a16:creationId xmlns:a16="http://schemas.microsoft.com/office/drawing/2014/main" id="{42830306-6C7A-403A-906F-F8A0267021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534807" y="1857687"/>
                  <a:ext cx="516556" cy="459176"/>
                </a:xfrm>
                <a:prstGeom prst="line">
                  <a:avLst/>
                </a:prstGeom>
                <a:ln w="15875">
                  <a:solidFill>
                    <a:srgbClr val="666666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06" name="文本框 205">
                <a:extLst>
                  <a:ext uri="{FF2B5EF4-FFF2-40B4-BE49-F238E27FC236}">
                    <a16:creationId xmlns:a16="http://schemas.microsoft.com/office/drawing/2014/main" id="{70EDDB43-C7C1-4F15-BE10-3CBBD86C2255}"/>
                  </a:ext>
                </a:extLst>
              </p:cNvPr>
              <p:cNvSpPr txBox="1"/>
              <p:nvPr/>
            </p:nvSpPr>
            <p:spPr>
              <a:xfrm>
                <a:off x="10510692" y="1818484"/>
                <a:ext cx="633507" cy="6309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5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年</a:t>
                </a:r>
              </a:p>
            </p:txBody>
          </p:sp>
        </p:grp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E4659DE0-27F5-4C0C-9257-7E51B2A6FD18}"/>
              </a:ext>
            </a:extLst>
          </p:cNvPr>
          <p:cNvSpPr txBox="1"/>
          <p:nvPr/>
        </p:nvSpPr>
        <p:spPr>
          <a:xfrm>
            <a:off x="6631196" y="4425119"/>
            <a:ext cx="3530134" cy="9537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江西拙楷2.0" panose="02010600030101010101" charset="-122"/>
                <a:ea typeface="江西拙楷2.0" panose="02010600030101010101" charset="-122"/>
              </a:rPr>
              <a:t>请在这里输入内容，请在这里输入内容</a:t>
            </a:r>
            <a:endParaRPr lang="en-US" altLang="zh-CN" sz="1600" dirty="0">
              <a:latin typeface="江西拙楷2.0" panose="02010600030101010101" charset="-122"/>
              <a:ea typeface="江西拙楷2.0" panose="0201060003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latin typeface="江西拙楷2.0" panose="02010600030101010101" charset="-122"/>
                <a:ea typeface="江西拙楷2.0" panose="02010600030101010101" charset="-122"/>
              </a:rPr>
              <a:t>请在这里输入内容，请在这里输入内容</a:t>
            </a:r>
          </a:p>
          <a:p>
            <a:pPr>
              <a:lnSpc>
                <a:spcPct val="120000"/>
              </a:lnSpc>
            </a:pPr>
            <a:r>
              <a:rPr lang="zh-CN" altLang="en-US" sz="1600" dirty="0">
                <a:latin typeface="江西拙楷2.0" panose="02010600030101010101" charset="-122"/>
                <a:ea typeface="江西拙楷2.0" panose="02010600030101010101" charset="-122"/>
              </a:rPr>
              <a:t>请在这里输入内容，请在这里输入内容</a:t>
            </a:r>
          </a:p>
        </p:txBody>
      </p:sp>
      <p:grpSp>
        <p:nvGrpSpPr>
          <p:cNvPr id="195" name="组合 194">
            <a:extLst>
              <a:ext uri="{FF2B5EF4-FFF2-40B4-BE49-F238E27FC236}">
                <a16:creationId xmlns:a16="http://schemas.microsoft.com/office/drawing/2014/main" id="{41F97994-80A6-4FAB-86B8-83B4D594C767}"/>
              </a:ext>
            </a:extLst>
          </p:cNvPr>
          <p:cNvGrpSpPr/>
          <p:nvPr/>
        </p:nvGrpSpPr>
        <p:grpSpPr>
          <a:xfrm>
            <a:off x="6540771" y="3656402"/>
            <a:ext cx="3826045" cy="613631"/>
            <a:chOff x="6510939" y="2469582"/>
            <a:chExt cx="3826045" cy="613631"/>
          </a:xfrm>
        </p:grpSpPr>
        <p:sp>
          <p:nvSpPr>
            <p:cNvPr id="193" name="矩形: 圆角 192">
              <a:extLst>
                <a:ext uri="{FF2B5EF4-FFF2-40B4-BE49-F238E27FC236}">
                  <a16:creationId xmlns:a16="http://schemas.microsoft.com/office/drawing/2014/main" id="{AE4B4BC5-F823-48C0-BA9D-540C74F8EADF}"/>
                </a:ext>
              </a:extLst>
            </p:cNvPr>
            <p:cNvSpPr/>
            <p:nvPr/>
          </p:nvSpPr>
          <p:spPr>
            <a:xfrm>
              <a:off x="6510939" y="2641596"/>
              <a:ext cx="3826045" cy="441617"/>
            </a:xfrm>
            <a:prstGeom prst="roundRect">
              <a:avLst>
                <a:gd name="adj" fmla="val 4305"/>
              </a:avLst>
            </a:prstGeom>
            <a:solidFill>
              <a:srgbClr val="BD423A"/>
            </a:solidFill>
            <a:ln w="38100">
              <a:solidFill>
                <a:srgbClr val="1A1A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</p:txBody>
        </p:sp>
        <p:sp>
          <p:nvSpPr>
            <p:cNvPr id="194" name="矩形 193">
              <a:extLst>
                <a:ext uri="{FF2B5EF4-FFF2-40B4-BE49-F238E27FC236}">
                  <a16:creationId xmlns:a16="http://schemas.microsoft.com/office/drawing/2014/main" id="{917A3BFF-8010-4E1B-B479-887C2DFE092A}"/>
                </a:ext>
              </a:extLst>
            </p:cNvPr>
            <p:cNvSpPr/>
            <p:nvPr/>
          </p:nvSpPr>
          <p:spPr>
            <a:xfrm>
              <a:off x="6979739" y="2469582"/>
              <a:ext cx="3021464" cy="6014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请在这里输入内容</a:t>
              </a:r>
              <a:endParaRPr lang="en-US" altLang="zh-CN" sz="2500" dirty="0">
                <a:solidFill>
                  <a:schemeClr val="bg1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</p:txBody>
        </p:sp>
      </p:grpSp>
      <p:grpSp>
        <p:nvGrpSpPr>
          <p:cNvPr id="241" name="图形 8">
            <a:extLst>
              <a:ext uri="{FF2B5EF4-FFF2-40B4-BE49-F238E27FC236}">
                <a16:creationId xmlns:a16="http://schemas.microsoft.com/office/drawing/2014/main" id="{831B8C39-0FCB-493D-8FB8-3CEF180B0CF6}"/>
              </a:ext>
            </a:extLst>
          </p:cNvPr>
          <p:cNvGrpSpPr/>
          <p:nvPr/>
        </p:nvGrpSpPr>
        <p:grpSpPr>
          <a:xfrm flipH="1">
            <a:off x="2004454" y="1466556"/>
            <a:ext cx="3258865" cy="4432751"/>
            <a:chOff x="9256867" y="3061163"/>
            <a:chExt cx="1448697" cy="1970538"/>
          </a:xfrm>
        </p:grpSpPr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895F9CD8-8832-45C6-8068-5C34BF9C0EA1}"/>
                </a:ext>
              </a:extLst>
            </p:cNvPr>
            <p:cNvSpPr/>
            <p:nvPr/>
          </p:nvSpPr>
          <p:spPr>
            <a:xfrm>
              <a:off x="9709404" y="4530566"/>
              <a:ext cx="623331" cy="188372"/>
            </a:xfrm>
            <a:custGeom>
              <a:avLst/>
              <a:gdLst>
                <a:gd name="connsiteX0" fmla="*/ 602105 w 623331"/>
                <a:gd name="connsiteY0" fmla="*/ 39 h 188372"/>
                <a:gd name="connsiteX1" fmla="*/ 611435 w 623331"/>
                <a:gd name="connsiteY1" fmla="*/ 39850 h 188372"/>
                <a:gd name="connsiteX2" fmla="*/ 623358 w 623331"/>
                <a:gd name="connsiteY2" fmla="*/ 145908 h 188372"/>
                <a:gd name="connsiteX3" fmla="*/ 25161 w 623331"/>
                <a:gd name="connsiteY3" fmla="*/ 139998 h 188372"/>
                <a:gd name="connsiteX4" fmla="*/ 40401 w 623331"/>
                <a:gd name="connsiteY4" fmla="*/ 6674 h 188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3331" h="188372">
                  <a:moveTo>
                    <a:pt x="602105" y="39"/>
                  </a:moveTo>
                  <a:cubicBezTo>
                    <a:pt x="608450" y="12335"/>
                    <a:pt x="611653" y="26009"/>
                    <a:pt x="611435" y="39850"/>
                  </a:cubicBezTo>
                  <a:cubicBezTo>
                    <a:pt x="612680" y="67738"/>
                    <a:pt x="623358" y="137925"/>
                    <a:pt x="623358" y="145908"/>
                  </a:cubicBezTo>
                  <a:cubicBezTo>
                    <a:pt x="623358" y="195153"/>
                    <a:pt x="106234" y="211741"/>
                    <a:pt x="25161" y="139998"/>
                  </a:cubicBezTo>
                  <a:cubicBezTo>
                    <a:pt x="-39220" y="83393"/>
                    <a:pt x="40401" y="6674"/>
                    <a:pt x="40401" y="6674"/>
                  </a:cubicBezTo>
                  <a:close/>
                </a:path>
              </a:pathLst>
            </a:custGeom>
            <a:solidFill>
              <a:srgbClr val="FFE393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399EFC19-9633-47D7-BEAC-F88E67B5A900}"/>
                </a:ext>
              </a:extLst>
            </p:cNvPr>
            <p:cNvSpPr/>
            <p:nvPr/>
          </p:nvSpPr>
          <p:spPr>
            <a:xfrm>
              <a:off x="9606594" y="4514704"/>
              <a:ext cx="871077" cy="507369"/>
            </a:xfrm>
            <a:custGeom>
              <a:avLst/>
              <a:gdLst>
                <a:gd name="connsiteX0" fmla="*/ 836581 w 871077"/>
                <a:gd name="connsiteY0" fmla="*/ 431843 h 507369"/>
                <a:gd name="connsiteX1" fmla="*/ 820615 w 871077"/>
                <a:gd name="connsiteY1" fmla="*/ 384983 h 507369"/>
                <a:gd name="connsiteX2" fmla="*/ 799673 w 871077"/>
                <a:gd name="connsiteY2" fmla="*/ 329414 h 507369"/>
                <a:gd name="connsiteX3" fmla="*/ 767016 w 871077"/>
                <a:gd name="connsiteY3" fmla="*/ 262648 h 507369"/>
                <a:gd name="connsiteX4" fmla="*/ 758308 w 871077"/>
                <a:gd name="connsiteY4" fmla="*/ 196711 h 507369"/>
                <a:gd name="connsiteX5" fmla="*/ 731352 w 871077"/>
                <a:gd name="connsiteY5" fmla="*/ 147570 h 507369"/>
                <a:gd name="connsiteX6" fmla="*/ 670185 w 871077"/>
                <a:gd name="connsiteY6" fmla="*/ 160218 h 507369"/>
                <a:gd name="connsiteX7" fmla="*/ 599480 w 871077"/>
                <a:gd name="connsiteY7" fmla="*/ 171208 h 507369"/>
                <a:gd name="connsiteX8" fmla="*/ 588490 w 871077"/>
                <a:gd name="connsiteY8" fmla="*/ 45763 h 507369"/>
                <a:gd name="connsiteX9" fmla="*/ 646547 w 871077"/>
                <a:gd name="connsiteY9" fmla="*/ 36950 h 507369"/>
                <a:gd name="connsiteX10" fmla="*/ 688017 w 871077"/>
                <a:gd name="connsiteY10" fmla="*/ 26583 h 507369"/>
                <a:gd name="connsiteX11" fmla="*/ 712173 w 871077"/>
                <a:gd name="connsiteY11" fmla="*/ 20777 h 507369"/>
                <a:gd name="connsiteX12" fmla="*/ 714557 w 871077"/>
                <a:gd name="connsiteY12" fmla="*/ 14453 h 507369"/>
                <a:gd name="connsiteX13" fmla="*/ 707922 w 871077"/>
                <a:gd name="connsiteY13" fmla="*/ 7403 h 507369"/>
                <a:gd name="connsiteX14" fmla="*/ 676820 w 871077"/>
                <a:gd name="connsiteY14" fmla="*/ 5641 h 507369"/>
                <a:gd name="connsiteX15" fmla="*/ 652871 w 871077"/>
                <a:gd name="connsiteY15" fmla="*/ 42 h 507369"/>
                <a:gd name="connsiteX16" fmla="*/ 563712 w 871077"/>
                <a:gd name="connsiteY16" fmla="*/ 35810 h 507369"/>
                <a:gd name="connsiteX17" fmla="*/ 500160 w 871077"/>
                <a:gd name="connsiteY17" fmla="*/ 36847 h 507369"/>
                <a:gd name="connsiteX18" fmla="*/ 464082 w 871077"/>
                <a:gd name="connsiteY18" fmla="*/ 42134 h 507369"/>
                <a:gd name="connsiteX19" fmla="*/ 425308 w 871077"/>
                <a:gd name="connsiteY19" fmla="*/ 30108 h 507369"/>
                <a:gd name="connsiteX20" fmla="*/ 366836 w 871077"/>
                <a:gd name="connsiteY20" fmla="*/ 39749 h 507369"/>
                <a:gd name="connsiteX21" fmla="*/ 305979 w 871077"/>
                <a:gd name="connsiteY21" fmla="*/ 27620 h 507369"/>
                <a:gd name="connsiteX22" fmla="*/ 286696 w 871077"/>
                <a:gd name="connsiteY22" fmla="*/ 30730 h 507369"/>
                <a:gd name="connsiteX23" fmla="*/ 317798 w 871077"/>
                <a:gd name="connsiteY23" fmla="*/ 45348 h 507369"/>
                <a:gd name="connsiteX24" fmla="*/ 359268 w 871077"/>
                <a:gd name="connsiteY24" fmla="*/ 55715 h 507369"/>
                <a:gd name="connsiteX25" fmla="*/ 367043 w 871077"/>
                <a:gd name="connsiteY25" fmla="*/ 55715 h 507369"/>
                <a:gd name="connsiteX26" fmla="*/ 356676 w 871077"/>
                <a:gd name="connsiteY26" fmla="*/ 118645 h 507369"/>
                <a:gd name="connsiteX27" fmla="*/ 361652 w 871077"/>
                <a:gd name="connsiteY27" fmla="*/ 175873 h 507369"/>
                <a:gd name="connsiteX28" fmla="*/ 361652 w 871077"/>
                <a:gd name="connsiteY28" fmla="*/ 176806 h 507369"/>
                <a:gd name="connsiteX29" fmla="*/ 319042 w 871077"/>
                <a:gd name="connsiteY29" fmla="*/ 175666 h 507369"/>
                <a:gd name="connsiteX30" fmla="*/ 195878 w 871077"/>
                <a:gd name="connsiteY30" fmla="*/ 152650 h 507369"/>
                <a:gd name="connsiteX31" fmla="*/ 84740 w 871077"/>
                <a:gd name="connsiteY31" fmla="*/ 168512 h 507369"/>
                <a:gd name="connsiteX32" fmla="*/ 37879 w 871077"/>
                <a:gd name="connsiteY32" fmla="*/ 289292 h 507369"/>
                <a:gd name="connsiteX33" fmla="*/ 35495 w 871077"/>
                <a:gd name="connsiteY33" fmla="*/ 336878 h 507369"/>
                <a:gd name="connsiteX34" fmla="*/ 22121 w 871077"/>
                <a:gd name="connsiteY34" fmla="*/ 384153 h 507369"/>
                <a:gd name="connsiteX35" fmla="*/ 14138 w 871077"/>
                <a:gd name="connsiteY35" fmla="*/ 439826 h 507369"/>
                <a:gd name="connsiteX36" fmla="*/ 1490 w 871077"/>
                <a:gd name="connsiteY36" fmla="*/ 495395 h 507369"/>
                <a:gd name="connsiteX37" fmla="*/ 215058 w 871077"/>
                <a:gd name="connsiteY37" fmla="*/ 496950 h 507369"/>
                <a:gd name="connsiteX38" fmla="*/ 467607 w 871077"/>
                <a:gd name="connsiteY38" fmla="*/ 493736 h 507369"/>
                <a:gd name="connsiteX39" fmla="*/ 703464 w 871077"/>
                <a:gd name="connsiteY39" fmla="*/ 499335 h 507369"/>
                <a:gd name="connsiteX40" fmla="*/ 871105 w 871077"/>
                <a:gd name="connsiteY40" fmla="*/ 502549 h 507369"/>
                <a:gd name="connsiteX41" fmla="*/ 836581 w 871077"/>
                <a:gd name="connsiteY41" fmla="*/ 431843 h 507369"/>
                <a:gd name="connsiteX42" fmla="*/ 455373 w 871077"/>
                <a:gd name="connsiteY42" fmla="*/ 187277 h 507369"/>
                <a:gd name="connsiteX43" fmla="*/ 394931 w 871077"/>
                <a:gd name="connsiteY43" fmla="*/ 176080 h 507369"/>
                <a:gd name="connsiteX44" fmla="*/ 381039 w 871077"/>
                <a:gd name="connsiteY44" fmla="*/ 176080 h 507369"/>
                <a:gd name="connsiteX45" fmla="*/ 381039 w 871077"/>
                <a:gd name="connsiteY45" fmla="*/ 113876 h 507369"/>
                <a:gd name="connsiteX46" fmla="*/ 390784 w 871077"/>
                <a:gd name="connsiteY46" fmla="*/ 57167 h 507369"/>
                <a:gd name="connsiteX47" fmla="*/ 428003 w 871077"/>
                <a:gd name="connsiteY47" fmla="*/ 60692 h 507369"/>
                <a:gd name="connsiteX48" fmla="*/ 469473 w 871077"/>
                <a:gd name="connsiteY48" fmla="*/ 59551 h 507369"/>
                <a:gd name="connsiteX49" fmla="*/ 476212 w 871077"/>
                <a:gd name="connsiteY49" fmla="*/ 93349 h 507369"/>
                <a:gd name="connsiteX50" fmla="*/ 475278 w 871077"/>
                <a:gd name="connsiteY50" fmla="*/ 185826 h 507369"/>
                <a:gd name="connsiteX51" fmla="*/ 476315 w 871077"/>
                <a:gd name="connsiteY51" fmla="*/ 185826 h 507369"/>
                <a:gd name="connsiteX52" fmla="*/ 455373 w 871077"/>
                <a:gd name="connsiteY52" fmla="*/ 187277 h 507369"/>
                <a:gd name="connsiteX53" fmla="*/ 573250 w 871077"/>
                <a:gd name="connsiteY53" fmla="*/ 174940 h 507369"/>
                <a:gd name="connsiteX54" fmla="*/ 545051 w 871077"/>
                <a:gd name="connsiteY54" fmla="*/ 184063 h 507369"/>
                <a:gd name="connsiteX55" fmla="*/ 503581 w 871077"/>
                <a:gd name="connsiteY55" fmla="*/ 184789 h 507369"/>
                <a:gd name="connsiteX56" fmla="*/ 500471 w 871077"/>
                <a:gd name="connsiteY56" fmla="*/ 57685 h 507369"/>
                <a:gd name="connsiteX57" fmla="*/ 517681 w 871077"/>
                <a:gd name="connsiteY57" fmla="*/ 56648 h 507369"/>
                <a:gd name="connsiteX58" fmla="*/ 545880 w 871077"/>
                <a:gd name="connsiteY58" fmla="*/ 50117 h 507369"/>
                <a:gd name="connsiteX59" fmla="*/ 569518 w 871077"/>
                <a:gd name="connsiteY59" fmla="*/ 48043 h 507369"/>
                <a:gd name="connsiteX60" fmla="*/ 573250 w 871077"/>
                <a:gd name="connsiteY60" fmla="*/ 174940 h 507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871077" h="507369">
                  <a:moveTo>
                    <a:pt x="836581" y="431843"/>
                  </a:moveTo>
                  <a:cubicBezTo>
                    <a:pt x="829718" y="416790"/>
                    <a:pt x="824368" y="401094"/>
                    <a:pt x="820615" y="384983"/>
                  </a:cubicBezTo>
                  <a:cubicBezTo>
                    <a:pt x="815183" y="365917"/>
                    <a:pt x="808175" y="347328"/>
                    <a:pt x="799673" y="329414"/>
                  </a:cubicBezTo>
                  <a:cubicBezTo>
                    <a:pt x="790571" y="306336"/>
                    <a:pt x="779644" y="284005"/>
                    <a:pt x="767016" y="262648"/>
                  </a:cubicBezTo>
                  <a:cubicBezTo>
                    <a:pt x="755923" y="245956"/>
                    <a:pt x="762351" y="233308"/>
                    <a:pt x="758308" y="196711"/>
                  </a:cubicBezTo>
                  <a:cubicBezTo>
                    <a:pt x="754264" y="160115"/>
                    <a:pt x="747940" y="158663"/>
                    <a:pt x="731352" y="147570"/>
                  </a:cubicBezTo>
                  <a:cubicBezTo>
                    <a:pt x="714765" y="136477"/>
                    <a:pt x="690816" y="155449"/>
                    <a:pt x="670185" y="160218"/>
                  </a:cubicBezTo>
                  <a:cubicBezTo>
                    <a:pt x="654219" y="163950"/>
                    <a:pt x="621355" y="168512"/>
                    <a:pt x="599480" y="171208"/>
                  </a:cubicBezTo>
                  <a:cubicBezTo>
                    <a:pt x="593363" y="91483"/>
                    <a:pt x="601968" y="146637"/>
                    <a:pt x="588490" y="45763"/>
                  </a:cubicBezTo>
                  <a:cubicBezTo>
                    <a:pt x="616378" y="41927"/>
                    <a:pt x="646444" y="36950"/>
                    <a:pt x="646547" y="36950"/>
                  </a:cubicBezTo>
                  <a:cubicBezTo>
                    <a:pt x="658677" y="34255"/>
                    <a:pt x="678997" y="27931"/>
                    <a:pt x="688017" y="26583"/>
                  </a:cubicBezTo>
                  <a:cubicBezTo>
                    <a:pt x="701391" y="24095"/>
                    <a:pt x="706989" y="26583"/>
                    <a:pt x="712173" y="20777"/>
                  </a:cubicBezTo>
                  <a:cubicBezTo>
                    <a:pt x="713935" y="18911"/>
                    <a:pt x="716112" y="17356"/>
                    <a:pt x="714557" y="14453"/>
                  </a:cubicBezTo>
                  <a:cubicBezTo>
                    <a:pt x="713002" y="11550"/>
                    <a:pt x="713002" y="7092"/>
                    <a:pt x="707922" y="7403"/>
                  </a:cubicBezTo>
                  <a:cubicBezTo>
                    <a:pt x="697565" y="9363"/>
                    <a:pt x="686887" y="8761"/>
                    <a:pt x="676820" y="5641"/>
                  </a:cubicBezTo>
                  <a:cubicBezTo>
                    <a:pt x="669325" y="2085"/>
                    <a:pt x="661165" y="177"/>
                    <a:pt x="652871" y="42"/>
                  </a:cubicBezTo>
                  <a:cubicBezTo>
                    <a:pt x="642504" y="2738"/>
                    <a:pt x="604249" y="33944"/>
                    <a:pt x="563712" y="35810"/>
                  </a:cubicBezTo>
                  <a:cubicBezTo>
                    <a:pt x="507314" y="38402"/>
                    <a:pt x="522243" y="23680"/>
                    <a:pt x="500160" y="36847"/>
                  </a:cubicBezTo>
                  <a:cubicBezTo>
                    <a:pt x="491866" y="41823"/>
                    <a:pt x="488652" y="43378"/>
                    <a:pt x="464082" y="42134"/>
                  </a:cubicBezTo>
                  <a:cubicBezTo>
                    <a:pt x="450376" y="41336"/>
                    <a:pt x="437064" y="37209"/>
                    <a:pt x="425308" y="30108"/>
                  </a:cubicBezTo>
                  <a:cubicBezTo>
                    <a:pt x="414940" y="25028"/>
                    <a:pt x="367043" y="39749"/>
                    <a:pt x="366836" y="39749"/>
                  </a:cubicBezTo>
                  <a:cubicBezTo>
                    <a:pt x="326818" y="44933"/>
                    <a:pt x="328788" y="38920"/>
                    <a:pt x="305979" y="27620"/>
                  </a:cubicBezTo>
                  <a:cubicBezTo>
                    <a:pt x="299033" y="24198"/>
                    <a:pt x="296130" y="26790"/>
                    <a:pt x="286696" y="30730"/>
                  </a:cubicBezTo>
                  <a:cubicBezTo>
                    <a:pt x="284312" y="31663"/>
                    <a:pt x="300174" y="38194"/>
                    <a:pt x="317798" y="45348"/>
                  </a:cubicBezTo>
                  <a:cubicBezTo>
                    <a:pt x="333971" y="51776"/>
                    <a:pt x="351700" y="59033"/>
                    <a:pt x="359268" y="55715"/>
                  </a:cubicBezTo>
                  <a:lnTo>
                    <a:pt x="367043" y="55715"/>
                  </a:lnTo>
                  <a:lnTo>
                    <a:pt x="356676" y="118645"/>
                  </a:lnTo>
                  <a:lnTo>
                    <a:pt x="361652" y="175873"/>
                  </a:lnTo>
                  <a:lnTo>
                    <a:pt x="361652" y="176806"/>
                  </a:lnTo>
                  <a:cubicBezTo>
                    <a:pt x="347456" y="178185"/>
                    <a:pt x="333144" y="177812"/>
                    <a:pt x="319042" y="175666"/>
                  </a:cubicBezTo>
                  <a:cubicBezTo>
                    <a:pt x="286489" y="170171"/>
                    <a:pt x="242738" y="163743"/>
                    <a:pt x="195878" y="152650"/>
                  </a:cubicBezTo>
                  <a:cubicBezTo>
                    <a:pt x="149017" y="141557"/>
                    <a:pt x="90338" y="160633"/>
                    <a:pt x="84740" y="168512"/>
                  </a:cubicBezTo>
                  <a:cubicBezTo>
                    <a:pt x="79141" y="176391"/>
                    <a:pt x="43270" y="274985"/>
                    <a:pt x="37879" y="289292"/>
                  </a:cubicBezTo>
                  <a:cubicBezTo>
                    <a:pt x="32488" y="303599"/>
                    <a:pt x="35495" y="320394"/>
                    <a:pt x="35495" y="336878"/>
                  </a:cubicBezTo>
                  <a:cubicBezTo>
                    <a:pt x="35495" y="353362"/>
                    <a:pt x="24091" y="370883"/>
                    <a:pt x="22121" y="384153"/>
                  </a:cubicBezTo>
                  <a:cubicBezTo>
                    <a:pt x="20151" y="397424"/>
                    <a:pt x="20566" y="424690"/>
                    <a:pt x="14138" y="439826"/>
                  </a:cubicBezTo>
                  <a:cubicBezTo>
                    <a:pt x="7710" y="454962"/>
                    <a:pt x="-4108" y="494669"/>
                    <a:pt x="1490" y="495395"/>
                  </a:cubicBezTo>
                  <a:cubicBezTo>
                    <a:pt x="140413" y="512087"/>
                    <a:pt x="111799" y="465952"/>
                    <a:pt x="215058" y="496950"/>
                  </a:cubicBezTo>
                  <a:cubicBezTo>
                    <a:pt x="318317" y="527949"/>
                    <a:pt x="437438" y="478704"/>
                    <a:pt x="467607" y="493736"/>
                  </a:cubicBezTo>
                  <a:cubicBezTo>
                    <a:pt x="497776" y="508769"/>
                    <a:pt x="686047" y="494566"/>
                    <a:pt x="703464" y="499335"/>
                  </a:cubicBezTo>
                  <a:cubicBezTo>
                    <a:pt x="720881" y="504104"/>
                    <a:pt x="871105" y="508043"/>
                    <a:pt x="871105" y="502549"/>
                  </a:cubicBezTo>
                  <a:cubicBezTo>
                    <a:pt x="871105" y="497054"/>
                    <a:pt x="842076" y="445321"/>
                    <a:pt x="836581" y="431843"/>
                  </a:cubicBezTo>
                  <a:close/>
                  <a:moveTo>
                    <a:pt x="455373" y="187277"/>
                  </a:moveTo>
                  <a:cubicBezTo>
                    <a:pt x="439407" y="188832"/>
                    <a:pt x="408513" y="179294"/>
                    <a:pt x="394931" y="176080"/>
                  </a:cubicBezTo>
                  <a:cubicBezTo>
                    <a:pt x="390318" y="175458"/>
                    <a:pt x="385653" y="175458"/>
                    <a:pt x="381039" y="176080"/>
                  </a:cubicBezTo>
                  <a:cubicBezTo>
                    <a:pt x="381039" y="153168"/>
                    <a:pt x="381039" y="113876"/>
                    <a:pt x="381039" y="113876"/>
                  </a:cubicBezTo>
                  <a:lnTo>
                    <a:pt x="390784" y="57167"/>
                  </a:lnTo>
                  <a:cubicBezTo>
                    <a:pt x="419295" y="57167"/>
                    <a:pt x="421887" y="56026"/>
                    <a:pt x="428003" y="60692"/>
                  </a:cubicBezTo>
                  <a:cubicBezTo>
                    <a:pt x="434120" y="65357"/>
                    <a:pt x="433705" y="60692"/>
                    <a:pt x="469473" y="59551"/>
                  </a:cubicBezTo>
                  <a:cubicBezTo>
                    <a:pt x="473464" y="70395"/>
                    <a:pt x="475735" y="81799"/>
                    <a:pt x="476212" y="93349"/>
                  </a:cubicBezTo>
                  <a:cubicBezTo>
                    <a:pt x="474760" y="104753"/>
                    <a:pt x="475278" y="185826"/>
                    <a:pt x="475278" y="185826"/>
                  </a:cubicBezTo>
                  <a:lnTo>
                    <a:pt x="476315" y="185826"/>
                  </a:lnTo>
                  <a:cubicBezTo>
                    <a:pt x="470406" y="185929"/>
                    <a:pt x="462838" y="186448"/>
                    <a:pt x="455373" y="187277"/>
                  </a:cubicBezTo>
                  <a:close/>
                  <a:moveTo>
                    <a:pt x="573250" y="174940"/>
                  </a:moveTo>
                  <a:cubicBezTo>
                    <a:pt x="564293" y="179211"/>
                    <a:pt x="554817" y="182280"/>
                    <a:pt x="545051" y="184063"/>
                  </a:cubicBezTo>
                  <a:cubicBezTo>
                    <a:pt x="533336" y="184685"/>
                    <a:pt x="515711" y="184789"/>
                    <a:pt x="503581" y="184789"/>
                  </a:cubicBezTo>
                  <a:lnTo>
                    <a:pt x="500471" y="57685"/>
                  </a:lnTo>
                  <a:lnTo>
                    <a:pt x="517681" y="56648"/>
                  </a:lnTo>
                  <a:cubicBezTo>
                    <a:pt x="538416" y="55197"/>
                    <a:pt x="532299" y="50221"/>
                    <a:pt x="545880" y="50117"/>
                  </a:cubicBezTo>
                  <a:cubicBezTo>
                    <a:pt x="550960" y="50117"/>
                    <a:pt x="559565" y="49287"/>
                    <a:pt x="569518" y="48043"/>
                  </a:cubicBezTo>
                  <a:cubicBezTo>
                    <a:pt x="572918" y="90249"/>
                    <a:pt x="574162" y="132610"/>
                    <a:pt x="573250" y="174940"/>
                  </a:cubicBezTo>
                  <a:close/>
                </a:path>
              </a:pathLst>
            </a:custGeom>
            <a:solidFill>
              <a:srgbClr val="FFFBEF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F2F77656-E981-4631-91AA-5DDB04FF703C}"/>
                </a:ext>
              </a:extLst>
            </p:cNvPr>
            <p:cNvSpPr/>
            <p:nvPr/>
          </p:nvSpPr>
          <p:spPr>
            <a:xfrm>
              <a:off x="9729774" y="4522168"/>
              <a:ext cx="37008" cy="26126"/>
            </a:xfrm>
            <a:custGeom>
              <a:avLst/>
              <a:gdLst>
                <a:gd name="connsiteX0" fmla="*/ 12146 w 37008"/>
                <a:gd name="connsiteY0" fmla="*/ 556 h 26126"/>
                <a:gd name="connsiteX1" fmla="*/ 37028 w 37008"/>
                <a:gd name="connsiteY1" fmla="*/ 8539 h 26126"/>
                <a:gd name="connsiteX2" fmla="*/ 12146 w 37008"/>
                <a:gd name="connsiteY2" fmla="*/ 26163 h 26126"/>
                <a:gd name="connsiteX3" fmla="*/ 534 w 37008"/>
                <a:gd name="connsiteY3" fmla="*/ 11338 h 26126"/>
                <a:gd name="connsiteX4" fmla="*/ 12146 w 37008"/>
                <a:gd name="connsiteY4" fmla="*/ 556 h 26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008" h="26126">
                  <a:moveTo>
                    <a:pt x="12146" y="556"/>
                  </a:moveTo>
                  <a:cubicBezTo>
                    <a:pt x="25831" y="5014"/>
                    <a:pt x="29356" y="1696"/>
                    <a:pt x="37028" y="8539"/>
                  </a:cubicBezTo>
                  <a:cubicBezTo>
                    <a:pt x="29362" y="15257"/>
                    <a:pt x="21023" y="21156"/>
                    <a:pt x="12146" y="26163"/>
                  </a:cubicBezTo>
                  <a:cubicBezTo>
                    <a:pt x="2712" y="23986"/>
                    <a:pt x="-1539" y="20254"/>
                    <a:pt x="534" y="11338"/>
                  </a:cubicBezTo>
                  <a:cubicBezTo>
                    <a:pt x="2608" y="4391"/>
                    <a:pt x="5614" y="-1829"/>
                    <a:pt x="12146" y="556"/>
                  </a:cubicBezTo>
                  <a:close/>
                </a:path>
              </a:pathLst>
            </a:custGeom>
            <a:solidFill>
              <a:srgbClr val="D3FFCF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9D88762D-0A70-4B08-AAEF-6FD3DF384601}"/>
                </a:ext>
              </a:extLst>
            </p:cNvPr>
            <p:cNvSpPr/>
            <p:nvPr/>
          </p:nvSpPr>
          <p:spPr>
            <a:xfrm>
              <a:off x="10312614" y="3407574"/>
              <a:ext cx="380548" cy="888367"/>
            </a:xfrm>
            <a:custGeom>
              <a:avLst/>
              <a:gdLst>
                <a:gd name="connsiteX0" fmla="*/ 377316 w 380548"/>
                <a:gd name="connsiteY0" fmla="*/ 714227 h 888367"/>
                <a:gd name="connsiteX1" fmla="*/ 378353 w 380548"/>
                <a:gd name="connsiteY1" fmla="*/ 832208 h 888367"/>
                <a:gd name="connsiteX2" fmla="*/ 291370 w 380548"/>
                <a:gd name="connsiteY2" fmla="*/ 887155 h 888367"/>
                <a:gd name="connsiteX3" fmla="*/ 68887 w 380548"/>
                <a:gd name="connsiteY3" fmla="*/ 726979 h 888367"/>
                <a:gd name="connsiteX4" fmla="*/ 77595 w 380548"/>
                <a:gd name="connsiteY4" fmla="*/ 698469 h 888367"/>
                <a:gd name="connsiteX5" fmla="*/ 91902 w 380548"/>
                <a:gd name="connsiteY5" fmla="*/ 672654 h 888367"/>
                <a:gd name="connsiteX6" fmla="*/ 141666 w 380548"/>
                <a:gd name="connsiteY6" fmla="*/ 589715 h 888367"/>
                <a:gd name="connsiteX7" fmla="*/ 187282 w 380548"/>
                <a:gd name="connsiteY7" fmla="*/ 621439 h 888367"/>
                <a:gd name="connsiteX8" fmla="*/ 244614 w 380548"/>
                <a:gd name="connsiteY8" fmla="*/ 760466 h 888367"/>
                <a:gd name="connsiteX9" fmla="*/ 222220 w 380548"/>
                <a:gd name="connsiteY9" fmla="*/ 696603 h 888367"/>
                <a:gd name="connsiteX10" fmla="*/ 140940 w 380548"/>
                <a:gd name="connsiteY10" fmla="*/ 402170 h 888367"/>
                <a:gd name="connsiteX11" fmla="*/ 118857 w 380548"/>
                <a:gd name="connsiteY11" fmla="*/ 353754 h 888367"/>
                <a:gd name="connsiteX12" fmla="*/ 20160 w 380548"/>
                <a:gd name="connsiteY12" fmla="*/ 292276 h 888367"/>
                <a:gd name="connsiteX13" fmla="*/ 1188 w 380548"/>
                <a:gd name="connsiteY13" fmla="*/ 233700 h 888367"/>
                <a:gd name="connsiteX14" fmla="*/ 2639 w 380548"/>
                <a:gd name="connsiteY14" fmla="*/ 222400 h 888367"/>
                <a:gd name="connsiteX15" fmla="*/ 11659 w 380548"/>
                <a:gd name="connsiteY15" fmla="*/ 224577 h 888367"/>
                <a:gd name="connsiteX16" fmla="*/ 23374 w 380548"/>
                <a:gd name="connsiteY16" fmla="*/ 245311 h 888367"/>
                <a:gd name="connsiteX17" fmla="*/ 44109 w 380548"/>
                <a:gd name="connsiteY17" fmla="*/ 286781 h 888367"/>
                <a:gd name="connsiteX18" fmla="*/ 88481 w 380548"/>
                <a:gd name="connsiteY18" fmla="*/ 283360 h 888367"/>
                <a:gd name="connsiteX19" fmla="*/ 111911 w 380548"/>
                <a:gd name="connsiteY19" fmla="*/ 288336 h 888367"/>
                <a:gd name="connsiteX20" fmla="*/ 112948 w 380548"/>
                <a:gd name="connsiteY20" fmla="*/ 279627 h 888367"/>
                <a:gd name="connsiteX21" fmla="*/ 92835 w 380548"/>
                <a:gd name="connsiteY21" fmla="*/ 272992 h 888367"/>
                <a:gd name="connsiteX22" fmla="*/ 86615 w 380548"/>
                <a:gd name="connsiteY22" fmla="*/ 237121 h 888367"/>
                <a:gd name="connsiteX23" fmla="*/ 68990 w 380548"/>
                <a:gd name="connsiteY23" fmla="*/ 181552 h 888367"/>
                <a:gd name="connsiteX24" fmla="*/ 37059 w 380548"/>
                <a:gd name="connsiteY24" fmla="*/ 162995 h 888367"/>
                <a:gd name="connsiteX25" fmla="*/ 17050 w 380548"/>
                <a:gd name="connsiteY25" fmla="*/ 194719 h 888367"/>
                <a:gd name="connsiteX26" fmla="*/ 1810 w 380548"/>
                <a:gd name="connsiteY26" fmla="*/ 201043 h 888367"/>
                <a:gd name="connsiteX27" fmla="*/ 13836 w 380548"/>
                <a:gd name="connsiteY27" fmla="*/ 155945 h 888367"/>
                <a:gd name="connsiteX28" fmla="*/ 44938 w 380548"/>
                <a:gd name="connsiteY28" fmla="*/ 138217 h 888367"/>
                <a:gd name="connsiteX29" fmla="*/ 76870 w 380548"/>
                <a:gd name="connsiteY29" fmla="*/ 153871 h 888367"/>
                <a:gd name="connsiteX30" fmla="*/ 89621 w 380548"/>
                <a:gd name="connsiteY30" fmla="*/ 50820 h 888367"/>
                <a:gd name="connsiteX31" fmla="*/ 94391 w 380548"/>
                <a:gd name="connsiteY31" fmla="*/ 8832 h 888367"/>
                <a:gd name="connsiteX32" fmla="*/ 99678 w 380548"/>
                <a:gd name="connsiteY32" fmla="*/ 123 h 888367"/>
                <a:gd name="connsiteX33" fmla="*/ 106831 w 380548"/>
                <a:gd name="connsiteY33" fmla="*/ 10491 h 888367"/>
                <a:gd name="connsiteX34" fmla="*/ 118028 w 380548"/>
                <a:gd name="connsiteY34" fmla="*/ 167556 h 888367"/>
                <a:gd name="connsiteX35" fmla="*/ 101337 w 380548"/>
                <a:gd name="connsiteY35" fmla="*/ 173362 h 888367"/>
                <a:gd name="connsiteX36" fmla="*/ 114710 w 380548"/>
                <a:gd name="connsiteY36" fmla="*/ 176783 h 888367"/>
                <a:gd name="connsiteX37" fmla="*/ 181891 w 380548"/>
                <a:gd name="connsiteY37" fmla="*/ 195133 h 888367"/>
                <a:gd name="connsiteX38" fmla="*/ 172146 w 380548"/>
                <a:gd name="connsiteY38" fmla="*/ 184766 h 888367"/>
                <a:gd name="connsiteX39" fmla="*/ 180854 w 380548"/>
                <a:gd name="connsiteY39" fmla="*/ 156981 h 888367"/>
                <a:gd name="connsiteX40" fmla="*/ 217762 w 380548"/>
                <a:gd name="connsiteY40" fmla="*/ 53308 h 888367"/>
                <a:gd name="connsiteX41" fmla="*/ 223879 w 380548"/>
                <a:gd name="connsiteY41" fmla="*/ 60047 h 888367"/>
                <a:gd name="connsiteX42" fmla="*/ 193502 w 380548"/>
                <a:gd name="connsiteY42" fmla="*/ 179582 h 888367"/>
                <a:gd name="connsiteX43" fmla="*/ 188319 w 380548"/>
                <a:gd name="connsiteY43" fmla="*/ 305442 h 888367"/>
                <a:gd name="connsiteX44" fmla="*/ 236734 w 380548"/>
                <a:gd name="connsiteY44" fmla="*/ 403310 h 888367"/>
                <a:gd name="connsiteX45" fmla="*/ 290334 w 380548"/>
                <a:gd name="connsiteY45" fmla="*/ 520254 h 888367"/>
                <a:gd name="connsiteX46" fmla="*/ 377316 w 380548"/>
                <a:gd name="connsiteY46" fmla="*/ 714227 h 888367"/>
                <a:gd name="connsiteX47" fmla="*/ 180336 w 380548"/>
                <a:gd name="connsiteY47" fmla="*/ 215868 h 888367"/>
                <a:gd name="connsiteX48" fmla="*/ 97397 w 380548"/>
                <a:gd name="connsiteY48" fmla="*/ 188498 h 888367"/>
                <a:gd name="connsiteX49" fmla="*/ 94909 w 380548"/>
                <a:gd name="connsiteY49" fmla="*/ 194131 h 888367"/>
                <a:gd name="connsiteX50" fmla="*/ 99989 w 380548"/>
                <a:gd name="connsiteY50" fmla="*/ 196792 h 888367"/>
                <a:gd name="connsiteX51" fmla="*/ 174738 w 380548"/>
                <a:gd name="connsiteY51" fmla="*/ 219704 h 888367"/>
                <a:gd name="connsiteX52" fmla="*/ 180543 w 380548"/>
                <a:gd name="connsiteY52" fmla="*/ 215868 h 888367"/>
                <a:gd name="connsiteX53" fmla="*/ 175360 w 380548"/>
                <a:gd name="connsiteY53" fmla="*/ 331775 h 888367"/>
                <a:gd name="connsiteX54" fmla="*/ 141251 w 380548"/>
                <a:gd name="connsiteY54" fmla="*/ 288440 h 888367"/>
                <a:gd name="connsiteX55" fmla="*/ 153588 w 380548"/>
                <a:gd name="connsiteY55" fmla="*/ 222400 h 888367"/>
                <a:gd name="connsiteX56" fmla="*/ 145294 w 380548"/>
                <a:gd name="connsiteY56" fmla="*/ 229968 h 888367"/>
                <a:gd name="connsiteX57" fmla="*/ 167999 w 380548"/>
                <a:gd name="connsiteY57" fmla="*/ 334160 h 888367"/>
                <a:gd name="connsiteX58" fmla="*/ 175567 w 380548"/>
                <a:gd name="connsiteY58" fmla="*/ 331775 h 888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380548" h="888367">
                  <a:moveTo>
                    <a:pt x="377316" y="714227"/>
                  </a:moveTo>
                  <a:cubicBezTo>
                    <a:pt x="383122" y="740975"/>
                    <a:pt x="379700" y="824432"/>
                    <a:pt x="378353" y="832208"/>
                  </a:cubicBezTo>
                  <a:cubicBezTo>
                    <a:pt x="369644" y="879483"/>
                    <a:pt x="324339" y="892857"/>
                    <a:pt x="291370" y="887155"/>
                  </a:cubicBezTo>
                  <a:cubicBezTo>
                    <a:pt x="234143" y="876788"/>
                    <a:pt x="195369" y="831586"/>
                    <a:pt x="68887" y="726979"/>
                  </a:cubicBezTo>
                  <a:cubicBezTo>
                    <a:pt x="62874" y="722107"/>
                    <a:pt x="73656" y="717545"/>
                    <a:pt x="77595" y="698469"/>
                  </a:cubicBezTo>
                  <a:cubicBezTo>
                    <a:pt x="80415" y="688921"/>
                    <a:pt x="85309" y="680108"/>
                    <a:pt x="91902" y="672654"/>
                  </a:cubicBezTo>
                  <a:cubicBezTo>
                    <a:pt x="98226" y="663635"/>
                    <a:pt x="134927" y="600083"/>
                    <a:pt x="141666" y="589715"/>
                  </a:cubicBezTo>
                  <a:cubicBezTo>
                    <a:pt x="144050" y="585983"/>
                    <a:pt x="144050" y="585879"/>
                    <a:pt x="187282" y="621439"/>
                  </a:cubicBezTo>
                  <a:cubicBezTo>
                    <a:pt x="192673" y="625897"/>
                    <a:pt x="223360" y="774773"/>
                    <a:pt x="244614" y="760466"/>
                  </a:cubicBezTo>
                  <a:cubicBezTo>
                    <a:pt x="253426" y="754556"/>
                    <a:pt x="234246" y="740353"/>
                    <a:pt x="222220" y="696603"/>
                  </a:cubicBezTo>
                  <a:cubicBezTo>
                    <a:pt x="200345" y="614597"/>
                    <a:pt x="176085" y="479614"/>
                    <a:pt x="140940" y="402170"/>
                  </a:cubicBezTo>
                  <a:cubicBezTo>
                    <a:pt x="137415" y="394394"/>
                    <a:pt x="126426" y="362463"/>
                    <a:pt x="118857" y="353754"/>
                  </a:cubicBezTo>
                  <a:cubicBezTo>
                    <a:pt x="101648" y="333641"/>
                    <a:pt x="36852" y="327006"/>
                    <a:pt x="20160" y="292276"/>
                  </a:cubicBezTo>
                  <a:cubicBezTo>
                    <a:pt x="15287" y="281908"/>
                    <a:pt x="17879" y="285640"/>
                    <a:pt x="1188" y="233700"/>
                  </a:cubicBezTo>
                  <a:cubicBezTo>
                    <a:pt x="-1508" y="225095"/>
                    <a:pt x="1188" y="224058"/>
                    <a:pt x="2639" y="222400"/>
                  </a:cubicBezTo>
                  <a:cubicBezTo>
                    <a:pt x="4091" y="220741"/>
                    <a:pt x="9689" y="222400"/>
                    <a:pt x="11659" y="224577"/>
                  </a:cubicBezTo>
                  <a:cubicBezTo>
                    <a:pt x="16708" y="230775"/>
                    <a:pt x="20668" y="237787"/>
                    <a:pt x="23374" y="245311"/>
                  </a:cubicBezTo>
                  <a:cubicBezTo>
                    <a:pt x="38821" y="279213"/>
                    <a:pt x="33223" y="284085"/>
                    <a:pt x="44109" y="286781"/>
                  </a:cubicBezTo>
                  <a:cubicBezTo>
                    <a:pt x="68368" y="293623"/>
                    <a:pt x="63185" y="279005"/>
                    <a:pt x="88481" y="283360"/>
                  </a:cubicBezTo>
                  <a:cubicBezTo>
                    <a:pt x="96163" y="285588"/>
                    <a:pt x="103991" y="287252"/>
                    <a:pt x="111911" y="288336"/>
                  </a:cubicBezTo>
                  <a:cubicBezTo>
                    <a:pt x="115851" y="288336"/>
                    <a:pt x="119583" y="282219"/>
                    <a:pt x="112948" y="279627"/>
                  </a:cubicBezTo>
                  <a:cubicBezTo>
                    <a:pt x="106738" y="276129"/>
                    <a:pt x="99906" y="273877"/>
                    <a:pt x="92835" y="272992"/>
                  </a:cubicBezTo>
                  <a:cubicBezTo>
                    <a:pt x="85786" y="272992"/>
                    <a:pt x="92835" y="256404"/>
                    <a:pt x="86615" y="237121"/>
                  </a:cubicBezTo>
                  <a:cubicBezTo>
                    <a:pt x="73241" y="191505"/>
                    <a:pt x="82157" y="193060"/>
                    <a:pt x="68990" y="181552"/>
                  </a:cubicBezTo>
                  <a:cubicBezTo>
                    <a:pt x="60385" y="174088"/>
                    <a:pt x="47426" y="161854"/>
                    <a:pt x="37059" y="162995"/>
                  </a:cubicBezTo>
                  <a:cubicBezTo>
                    <a:pt x="26691" y="164135"/>
                    <a:pt x="29698" y="169422"/>
                    <a:pt x="17050" y="194719"/>
                  </a:cubicBezTo>
                  <a:cubicBezTo>
                    <a:pt x="8445" y="211825"/>
                    <a:pt x="-1508" y="213276"/>
                    <a:pt x="1810" y="201043"/>
                  </a:cubicBezTo>
                  <a:cubicBezTo>
                    <a:pt x="7398" y="186478"/>
                    <a:pt x="11431" y="171360"/>
                    <a:pt x="13836" y="155945"/>
                  </a:cubicBezTo>
                  <a:cubicBezTo>
                    <a:pt x="17568" y="135210"/>
                    <a:pt x="34571" y="131892"/>
                    <a:pt x="44938" y="138217"/>
                  </a:cubicBezTo>
                  <a:cubicBezTo>
                    <a:pt x="59660" y="147340"/>
                    <a:pt x="56861" y="142156"/>
                    <a:pt x="76870" y="153871"/>
                  </a:cubicBezTo>
                  <a:cubicBezTo>
                    <a:pt x="99989" y="167349"/>
                    <a:pt x="84749" y="124221"/>
                    <a:pt x="89621" y="50820"/>
                  </a:cubicBezTo>
                  <a:cubicBezTo>
                    <a:pt x="90078" y="36718"/>
                    <a:pt x="91674" y="22676"/>
                    <a:pt x="94391" y="8832"/>
                  </a:cubicBezTo>
                  <a:cubicBezTo>
                    <a:pt x="94391" y="7069"/>
                    <a:pt x="95324" y="953"/>
                    <a:pt x="99678" y="123"/>
                  </a:cubicBezTo>
                  <a:cubicBezTo>
                    <a:pt x="104032" y="-706"/>
                    <a:pt x="106209" y="3544"/>
                    <a:pt x="106831" y="10491"/>
                  </a:cubicBezTo>
                  <a:cubicBezTo>
                    <a:pt x="109112" y="35372"/>
                    <a:pt x="98952" y="105870"/>
                    <a:pt x="118028" y="167556"/>
                  </a:cubicBezTo>
                  <a:cubicBezTo>
                    <a:pt x="109216" y="167556"/>
                    <a:pt x="98745" y="165068"/>
                    <a:pt x="101337" y="173362"/>
                  </a:cubicBezTo>
                  <a:cubicBezTo>
                    <a:pt x="101855" y="174917"/>
                    <a:pt x="114399" y="176783"/>
                    <a:pt x="114710" y="176783"/>
                  </a:cubicBezTo>
                  <a:cubicBezTo>
                    <a:pt x="153381" y="182174"/>
                    <a:pt x="178573" y="202702"/>
                    <a:pt x="181891" y="195133"/>
                  </a:cubicBezTo>
                  <a:cubicBezTo>
                    <a:pt x="184172" y="189742"/>
                    <a:pt x="177951" y="187254"/>
                    <a:pt x="172146" y="184766"/>
                  </a:cubicBezTo>
                  <a:cubicBezTo>
                    <a:pt x="166340" y="182278"/>
                    <a:pt x="170694" y="182900"/>
                    <a:pt x="180854" y="156981"/>
                  </a:cubicBezTo>
                  <a:cubicBezTo>
                    <a:pt x="188422" y="137491"/>
                    <a:pt x="206773" y="51753"/>
                    <a:pt x="217762" y="53308"/>
                  </a:cubicBezTo>
                  <a:cubicBezTo>
                    <a:pt x="221183" y="53308"/>
                    <a:pt x="223983" y="55070"/>
                    <a:pt x="223879" y="60047"/>
                  </a:cubicBezTo>
                  <a:cubicBezTo>
                    <a:pt x="223879" y="79537"/>
                    <a:pt x="199101" y="131789"/>
                    <a:pt x="193502" y="179582"/>
                  </a:cubicBezTo>
                  <a:cubicBezTo>
                    <a:pt x="187178" y="232352"/>
                    <a:pt x="198479" y="201665"/>
                    <a:pt x="188319" y="305442"/>
                  </a:cubicBezTo>
                  <a:cubicBezTo>
                    <a:pt x="185934" y="330220"/>
                    <a:pt x="203973" y="333952"/>
                    <a:pt x="236734" y="403310"/>
                  </a:cubicBezTo>
                  <a:cubicBezTo>
                    <a:pt x="236734" y="403310"/>
                    <a:pt x="277685" y="496616"/>
                    <a:pt x="290334" y="520254"/>
                  </a:cubicBezTo>
                  <a:cubicBezTo>
                    <a:pt x="320503" y="577171"/>
                    <a:pt x="365497" y="658969"/>
                    <a:pt x="377316" y="714227"/>
                  </a:cubicBezTo>
                  <a:close/>
                  <a:moveTo>
                    <a:pt x="180336" y="215868"/>
                  </a:moveTo>
                  <a:cubicBezTo>
                    <a:pt x="185105" y="208611"/>
                    <a:pt x="114296" y="184766"/>
                    <a:pt x="97397" y="188498"/>
                  </a:cubicBezTo>
                  <a:cubicBezTo>
                    <a:pt x="95158" y="189366"/>
                    <a:pt x="94038" y="191887"/>
                    <a:pt x="94909" y="194131"/>
                  </a:cubicBezTo>
                  <a:cubicBezTo>
                    <a:pt x="95697" y="196166"/>
                    <a:pt x="97863" y="197303"/>
                    <a:pt x="99989" y="196792"/>
                  </a:cubicBezTo>
                  <a:cubicBezTo>
                    <a:pt x="131091" y="197725"/>
                    <a:pt x="166133" y="217527"/>
                    <a:pt x="174738" y="219704"/>
                  </a:cubicBezTo>
                  <a:cubicBezTo>
                    <a:pt x="178262" y="220222"/>
                    <a:pt x="179299" y="217734"/>
                    <a:pt x="180543" y="215868"/>
                  </a:cubicBezTo>
                  <a:close/>
                  <a:moveTo>
                    <a:pt x="175360" y="331775"/>
                  </a:moveTo>
                  <a:cubicBezTo>
                    <a:pt x="183965" y="321408"/>
                    <a:pt x="138763" y="323585"/>
                    <a:pt x="141251" y="288440"/>
                  </a:cubicBezTo>
                  <a:cubicBezTo>
                    <a:pt x="143324" y="258996"/>
                    <a:pt x="163644" y="224473"/>
                    <a:pt x="153588" y="222400"/>
                  </a:cubicBezTo>
                  <a:cubicBezTo>
                    <a:pt x="150167" y="221674"/>
                    <a:pt x="147990" y="221778"/>
                    <a:pt x="145294" y="229968"/>
                  </a:cubicBezTo>
                  <a:cubicBezTo>
                    <a:pt x="128810" y="279420"/>
                    <a:pt x="114192" y="319438"/>
                    <a:pt x="167999" y="334160"/>
                  </a:cubicBezTo>
                  <a:cubicBezTo>
                    <a:pt x="169243" y="334367"/>
                    <a:pt x="171627" y="336233"/>
                    <a:pt x="175567" y="331775"/>
                  </a:cubicBezTo>
                  <a:close/>
                </a:path>
              </a:pathLst>
            </a:custGeom>
            <a:solidFill>
              <a:srgbClr val="FFC6A6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38E70926-3F62-4277-B0C3-7D553058170A}"/>
                </a:ext>
              </a:extLst>
            </p:cNvPr>
            <p:cNvSpPr/>
            <p:nvPr/>
          </p:nvSpPr>
          <p:spPr>
            <a:xfrm>
              <a:off x="10445744" y="3418031"/>
              <a:ext cx="26556" cy="167537"/>
            </a:xfrm>
            <a:custGeom>
              <a:avLst/>
              <a:gdLst>
                <a:gd name="connsiteX0" fmla="*/ 22737 w 26556"/>
                <a:gd name="connsiteY0" fmla="*/ 165800 h 167537"/>
                <a:gd name="connsiteX1" fmla="*/ 1381 w 26556"/>
                <a:gd name="connsiteY1" fmla="*/ 160616 h 167537"/>
                <a:gd name="connsiteX2" fmla="*/ 3247 w 26556"/>
                <a:gd name="connsiteY2" fmla="*/ 129514 h 167537"/>
                <a:gd name="connsiteX3" fmla="*/ 13614 w 26556"/>
                <a:gd name="connsiteY3" fmla="*/ 11637 h 167537"/>
                <a:gd name="connsiteX4" fmla="*/ 20249 w 26556"/>
                <a:gd name="connsiteY4" fmla="*/ 233 h 167537"/>
                <a:gd name="connsiteX5" fmla="*/ 22737 w 26556"/>
                <a:gd name="connsiteY5" fmla="*/ 165800 h 167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556" h="167537">
                  <a:moveTo>
                    <a:pt x="22737" y="165800"/>
                  </a:moveTo>
                  <a:cubicBezTo>
                    <a:pt x="22737" y="168599"/>
                    <a:pt x="24189" y="168806"/>
                    <a:pt x="1381" y="160616"/>
                  </a:cubicBezTo>
                  <a:cubicBezTo>
                    <a:pt x="-900" y="159786"/>
                    <a:pt x="-278" y="159579"/>
                    <a:pt x="3247" y="129514"/>
                  </a:cubicBezTo>
                  <a:cubicBezTo>
                    <a:pt x="3247" y="127959"/>
                    <a:pt x="6149" y="40665"/>
                    <a:pt x="13614" y="11637"/>
                  </a:cubicBezTo>
                  <a:cubicBezTo>
                    <a:pt x="15273" y="5624"/>
                    <a:pt x="15273" y="1891"/>
                    <a:pt x="20249" y="233"/>
                  </a:cubicBezTo>
                  <a:cubicBezTo>
                    <a:pt x="36215" y="-4640"/>
                    <a:pt x="16206" y="71768"/>
                    <a:pt x="22737" y="165800"/>
                  </a:cubicBezTo>
                  <a:close/>
                </a:path>
              </a:pathLst>
            </a:custGeom>
            <a:solidFill>
              <a:srgbClr val="C49E91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E0118302-979C-4D9E-89EF-56558B0734B6}"/>
                </a:ext>
              </a:extLst>
            </p:cNvPr>
            <p:cNvSpPr/>
            <p:nvPr/>
          </p:nvSpPr>
          <p:spPr>
            <a:xfrm>
              <a:off x="9738063" y="3797052"/>
              <a:ext cx="726169" cy="614567"/>
            </a:xfrm>
            <a:custGeom>
              <a:avLst/>
              <a:gdLst>
                <a:gd name="connsiteX0" fmla="*/ 724293 w 726169"/>
                <a:gd name="connsiteY0" fmla="*/ 161988 h 614567"/>
                <a:gd name="connsiteX1" fmla="*/ 699619 w 726169"/>
                <a:gd name="connsiteY1" fmla="*/ 202835 h 614567"/>
                <a:gd name="connsiteX2" fmla="*/ 655869 w 726169"/>
                <a:gd name="connsiteY2" fmla="*/ 275407 h 614567"/>
                <a:gd name="connsiteX3" fmla="*/ 618339 w 726169"/>
                <a:gd name="connsiteY3" fmla="*/ 335330 h 614567"/>
                <a:gd name="connsiteX4" fmla="*/ 566502 w 726169"/>
                <a:gd name="connsiteY4" fmla="*/ 283494 h 614567"/>
                <a:gd name="connsiteX5" fmla="*/ 561214 w 726169"/>
                <a:gd name="connsiteY5" fmla="*/ 246067 h 614567"/>
                <a:gd name="connsiteX6" fmla="*/ 548774 w 726169"/>
                <a:gd name="connsiteY6" fmla="*/ 157634 h 614567"/>
                <a:gd name="connsiteX7" fmla="*/ 538406 w 726169"/>
                <a:gd name="connsiteY7" fmla="*/ 157634 h 614567"/>
                <a:gd name="connsiteX8" fmla="*/ 544212 w 726169"/>
                <a:gd name="connsiteY8" fmla="*/ 195267 h 614567"/>
                <a:gd name="connsiteX9" fmla="*/ 549914 w 726169"/>
                <a:gd name="connsiteY9" fmla="*/ 249592 h 614567"/>
                <a:gd name="connsiteX10" fmla="*/ 540687 w 726169"/>
                <a:gd name="connsiteY10" fmla="*/ 400023 h 614567"/>
                <a:gd name="connsiteX11" fmla="*/ 537992 w 726169"/>
                <a:gd name="connsiteY11" fmla="*/ 543818 h 614567"/>
                <a:gd name="connsiteX12" fmla="*/ 557586 w 726169"/>
                <a:gd name="connsiteY12" fmla="*/ 614524 h 614567"/>
                <a:gd name="connsiteX13" fmla="*/ 265745 w 726169"/>
                <a:gd name="connsiteY13" fmla="*/ 346942 h 614567"/>
                <a:gd name="connsiteX14" fmla="*/ 29 w 726169"/>
                <a:gd name="connsiteY14" fmla="*/ 13424 h 614567"/>
                <a:gd name="connsiteX15" fmla="*/ 29576 w 726169"/>
                <a:gd name="connsiteY15" fmla="*/ 11765 h 614567"/>
                <a:gd name="connsiteX16" fmla="*/ 189130 w 726169"/>
                <a:gd name="connsiteY16" fmla="*/ 109322 h 614567"/>
                <a:gd name="connsiteX17" fmla="*/ 520885 w 726169"/>
                <a:gd name="connsiteY17" fmla="*/ 50 h 614567"/>
                <a:gd name="connsiteX18" fmla="*/ 585059 w 726169"/>
                <a:gd name="connsiteY18" fmla="*/ 19851 h 614567"/>
                <a:gd name="connsiteX19" fmla="*/ 669139 w 726169"/>
                <a:gd name="connsiteY19" fmla="*/ 115750 h 614567"/>
                <a:gd name="connsiteX20" fmla="*/ 724293 w 726169"/>
                <a:gd name="connsiteY20" fmla="*/ 161988 h 614567"/>
                <a:gd name="connsiteX21" fmla="*/ 511970 w 726169"/>
                <a:gd name="connsiteY21" fmla="*/ 387893 h 614567"/>
                <a:gd name="connsiteX22" fmla="*/ 515494 w 726169"/>
                <a:gd name="connsiteY22" fmla="*/ 381569 h 614567"/>
                <a:gd name="connsiteX23" fmla="*/ 389738 w 726169"/>
                <a:gd name="connsiteY23" fmla="*/ 395461 h 614567"/>
                <a:gd name="connsiteX24" fmla="*/ 313538 w 726169"/>
                <a:gd name="connsiteY24" fmla="*/ 373379 h 614567"/>
                <a:gd name="connsiteX25" fmla="*/ 307525 w 726169"/>
                <a:gd name="connsiteY25" fmla="*/ 377007 h 614567"/>
                <a:gd name="connsiteX26" fmla="*/ 310843 w 726169"/>
                <a:gd name="connsiteY26" fmla="*/ 381569 h 614567"/>
                <a:gd name="connsiteX27" fmla="*/ 393782 w 726169"/>
                <a:gd name="connsiteY27" fmla="*/ 408731 h 614567"/>
                <a:gd name="connsiteX28" fmla="*/ 511970 w 726169"/>
                <a:gd name="connsiteY28" fmla="*/ 387893 h 614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726169" h="614567">
                  <a:moveTo>
                    <a:pt x="724293" y="161988"/>
                  </a:moveTo>
                  <a:cubicBezTo>
                    <a:pt x="728855" y="165824"/>
                    <a:pt x="726885" y="161988"/>
                    <a:pt x="699619" y="202835"/>
                  </a:cubicBezTo>
                  <a:cubicBezTo>
                    <a:pt x="679714" y="233005"/>
                    <a:pt x="670279" y="254672"/>
                    <a:pt x="655869" y="275407"/>
                  </a:cubicBezTo>
                  <a:cubicBezTo>
                    <a:pt x="627255" y="316254"/>
                    <a:pt x="629639" y="350985"/>
                    <a:pt x="618339" y="335330"/>
                  </a:cubicBezTo>
                  <a:cubicBezTo>
                    <a:pt x="603617" y="314596"/>
                    <a:pt x="577388" y="298941"/>
                    <a:pt x="566502" y="283494"/>
                  </a:cubicBezTo>
                  <a:cubicBezTo>
                    <a:pt x="560696" y="275511"/>
                    <a:pt x="567228" y="274059"/>
                    <a:pt x="561214" y="246067"/>
                  </a:cubicBezTo>
                  <a:cubicBezTo>
                    <a:pt x="552506" y="204598"/>
                    <a:pt x="559867" y="196719"/>
                    <a:pt x="548774" y="157634"/>
                  </a:cubicBezTo>
                  <a:cubicBezTo>
                    <a:pt x="547322" y="152865"/>
                    <a:pt x="539028" y="151517"/>
                    <a:pt x="538406" y="157634"/>
                  </a:cubicBezTo>
                  <a:cubicBezTo>
                    <a:pt x="538406" y="161677"/>
                    <a:pt x="541309" y="174947"/>
                    <a:pt x="544212" y="195267"/>
                  </a:cubicBezTo>
                  <a:cubicBezTo>
                    <a:pt x="544347" y="213518"/>
                    <a:pt x="546254" y="231712"/>
                    <a:pt x="549914" y="249592"/>
                  </a:cubicBezTo>
                  <a:cubicBezTo>
                    <a:pt x="559556" y="295623"/>
                    <a:pt x="539547" y="346423"/>
                    <a:pt x="540687" y="400023"/>
                  </a:cubicBezTo>
                  <a:cubicBezTo>
                    <a:pt x="542864" y="491359"/>
                    <a:pt x="534881" y="503696"/>
                    <a:pt x="537992" y="543818"/>
                  </a:cubicBezTo>
                  <a:cubicBezTo>
                    <a:pt x="540584" y="577719"/>
                    <a:pt x="543072" y="555948"/>
                    <a:pt x="557586" y="614524"/>
                  </a:cubicBezTo>
                  <a:cubicBezTo>
                    <a:pt x="558312" y="617323"/>
                    <a:pt x="413998" y="536976"/>
                    <a:pt x="265745" y="346942"/>
                  </a:cubicBezTo>
                  <a:cubicBezTo>
                    <a:pt x="246669" y="322579"/>
                    <a:pt x="-593" y="13631"/>
                    <a:pt x="29" y="13424"/>
                  </a:cubicBezTo>
                  <a:cubicBezTo>
                    <a:pt x="17135" y="7618"/>
                    <a:pt x="21593" y="4404"/>
                    <a:pt x="29576" y="11765"/>
                  </a:cubicBezTo>
                  <a:cubicBezTo>
                    <a:pt x="66899" y="47843"/>
                    <a:pt x="93543" y="82885"/>
                    <a:pt x="189130" y="109322"/>
                  </a:cubicBezTo>
                  <a:cubicBezTo>
                    <a:pt x="386110" y="162921"/>
                    <a:pt x="504401" y="-2231"/>
                    <a:pt x="520885" y="50"/>
                  </a:cubicBezTo>
                  <a:cubicBezTo>
                    <a:pt x="562355" y="6167"/>
                    <a:pt x="567228" y="2745"/>
                    <a:pt x="585059" y="19851"/>
                  </a:cubicBezTo>
                  <a:cubicBezTo>
                    <a:pt x="621656" y="54997"/>
                    <a:pt x="618546" y="67438"/>
                    <a:pt x="669139" y="115750"/>
                  </a:cubicBezTo>
                  <a:cubicBezTo>
                    <a:pt x="680336" y="126843"/>
                    <a:pt x="708742" y="149029"/>
                    <a:pt x="724293" y="161988"/>
                  </a:cubicBezTo>
                  <a:close/>
                  <a:moveTo>
                    <a:pt x="511970" y="387893"/>
                  </a:moveTo>
                  <a:cubicBezTo>
                    <a:pt x="514043" y="386960"/>
                    <a:pt x="517568" y="384368"/>
                    <a:pt x="515494" y="381569"/>
                  </a:cubicBezTo>
                  <a:cubicBezTo>
                    <a:pt x="504090" y="366640"/>
                    <a:pt x="483563" y="411634"/>
                    <a:pt x="389738" y="395461"/>
                  </a:cubicBezTo>
                  <a:cubicBezTo>
                    <a:pt x="326186" y="384472"/>
                    <a:pt x="331266" y="374001"/>
                    <a:pt x="313538" y="373379"/>
                  </a:cubicBezTo>
                  <a:cubicBezTo>
                    <a:pt x="308769" y="373379"/>
                    <a:pt x="307732" y="375037"/>
                    <a:pt x="307525" y="377007"/>
                  </a:cubicBezTo>
                  <a:cubicBezTo>
                    <a:pt x="307515" y="379091"/>
                    <a:pt x="308862" y="380936"/>
                    <a:pt x="310843" y="381569"/>
                  </a:cubicBezTo>
                  <a:cubicBezTo>
                    <a:pt x="334999" y="389552"/>
                    <a:pt x="338420" y="402304"/>
                    <a:pt x="393782" y="408731"/>
                  </a:cubicBezTo>
                  <a:cubicBezTo>
                    <a:pt x="471952" y="417440"/>
                    <a:pt x="497663" y="393906"/>
                    <a:pt x="511970" y="387893"/>
                  </a:cubicBezTo>
                  <a:close/>
                </a:path>
              </a:pathLst>
            </a:custGeom>
            <a:solidFill>
              <a:srgbClr val="FFF59E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442EDBEB-763E-45D3-9528-E9ABB793688E}"/>
                </a:ext>
              </a:extLst>
            </p:cNvPr>
            <p:cNvSpPr/>
            <p:nvPr/>
          </p:nvSpPr>
          <p:spPr>
            <a:xfrm>
              <a:off x="10322508" y="4445035"/>
              <a:ext cx="148425" cy="186169"/>
            </a:xfrm>
            <a:custGeom>
              <a:avLst/>
              <a:gdLst>
                <a:gd name="connsiteX0" fmla="*/ 14721 w 148425"/>
                <a:gd name="connsiteY0" fmla="*/ 184472 h 186169"/>
                <a:gd name="connsiteX1" fmla="*/ 148460 w 148425"/>
                <a:gd name="connsiteY1" fmla="*/ 143729 h 186169"/>
                <a:gd name="connsiteX2" fmla="*/ 94965 w 148425"/>
                <a:gd name="connsiteY2" fmla="*/ 28755 h 186169"/>
                <a:gd name="connsiteX3" fmla="*/ 51629 w 148425"/>
                <a:gd name="connsiteY3" fmla="*/ 4599 h 186169"/>
                <a:gd name="connsiteX4" fmla="*/ 21253 w 148425"/>
                <a:gd name="connsiteY4" fmla="*/ 37 h 186169"/>
                <a:gd name="connsiteX5" fmla="*/ 1866 w 148425"/>
                <a:gd name="connsiteY5" fmla="*/ 5428 h 186169"/>
                <a:gd name="connsiteX6" fmla="*/ 310 w 148425"/>
                <a:gd name="connsiteY6" fmla="*/ 19424 h 186169"/>
                <a:gd name="connsiteX7" fmla="*/ 1140 w 148425"/>
                <a:gd name="connsiteY7" fmla="*/ 64315 h 186169"/>
                <a:gd name="connsiteX8" fmla="*/ 9537 w 148425"/>
                <a:gd name="connsiteY8" fmla="*/ 80695 h 186169"/>
                <a:gd name="connsiteX9" fmla="*/ 829 w 148425"/>
                <a:gd name="connsiteY9" fmla="*/ 102155 h 186169"/>
                <a:gd name="connsiteX10" fmla="*/ 2695 w 148425"/>
                <a:gd name="connsiteY10" fmla="*/ 109931 h 186169"/>
                <a:gd name="connsiteX11" fmla="*/ 14721 w 148425"/>
                <a:gd name="connsiteY11" fmla="*/ 184472 h 18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8425" h="186169">
                  <a:moveTo>
                    <a:pt x="14721" y="184472"/>
                  </a:moveTo>
                  <a:cubicBezTo>
                    <a:pt x="55465" y="194321"/>
                    <a:pt x="115284" y="159694"/>
                    <a:pt x="148460" y="143729"/>
                  </a:cubicBezTo>
                  <a:cubicBezTo>
                    <a:pt x="140788" y="111279"/>
                    <a:pt x="123371" y="46172"/>
                    <a:pt x="94965" y="28755"/>
                  </a:cubicBezTo>
                  <a:cubicBezTo>
                    <a:pt x="72467" y="14966"/>
                    <a:pt x="63862" y="6465"/>
                    <a:pt x="51629" y="4599"/>
                  </a:cubicBezTo>
                  <a:cubicBezTo>
                    <a:pt x="41707" y="1945"/>
                    <a:pt x="31516" y="410"/>
                    <a:pt x="21253" y="37"/>
                  </a:cubicBezTo>
                  <a:cubicBezTo>
                    <a:pt x="-415" y="1385"/>
                    <a:pt x="1140" y="1177"/>
                    <a:pt x="1866" y="5428"/>
                  </a:cubicBezTo>
                  <a:cubicBezTo>
                    <a:pt x="3856" y="10042"/>
                    <a:pt x="3265" y="15360"/>
                    <a:pt x="310" y="19424"/>
                  </a:cubicBezTo>
                  <a:cubicBezTo>
                    <a:pt x="-1867" y="22016"/>
                    <a:pt x="9848" y="38914"/>
                    <a:pt x="1140" y="64315"/>
                  </a:cubicBezTo>
                  <a:cubicBezTo>
                    <a:pt x="-415" y="68669"/>
                    <a:pt x="2902" y="64315"/>
                    <a:pt x="9537" y="80695"/>
                  </a:cubicBezTo>
                  <a:cubicBezTo>
                    <a:pt x="15343" y="94276"/>
                    <a:pt x="1762" y="98631"/>
                    <a:pt x="829" y="102155"/>
                  </a:cubicBezTo>
                  <a:cubicBezTo>
                    <a:pt x="-104" y="105680"/>
                    <a:pt x="2177" y="107236"/>
                    <a:pt x="2695" y="109931"/>
                  </a:cubicBezTo>
                  <a:cubicBezTo>
                    <a:pt x="6635" y="127555"/>
                    <a:pt x="5079" y="182088"/>
                    <a:pt x="14721" y="184472"/>
                  </a:cubicBezTo>
                  <a:close/>
                </a:path>
              </a:pathLst>
            </a:custGeom>
            <a:solidFill>
              <a:srgbClr val="E3B27D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F7BF374D-05B0-4B2B-8491-DCD6043558E5}"/>
                </a:ext>
              </a:extLst>
            </p:cNvPr>
            <p:cNvSpPr/>
            <p:nvPr/>
          </p:nvSpPr>
          <p:spPr>
            <a:xfrm>
              <a:off x="10334004" y="4598098"/>
              <a:ext cx="151033" cy="259167"/>
            </a:xfrm>
            <a:custGeom>
              <a:avLst/>
              <a:gdLst>
                <a:gd name="connsiteX0" fmla="*/ 142252 w 151033"/>
                <a:gd name="connsiteY0" fmla="*/ 26127 h 259167"/>
                <a:gd name="connsiteX1" fmla="*/ 116956 w 151033"/>
                <a:gd name="connsiteY1" fmla="*/ 37117 h 259167"/>
                <a:gd name="connsiteX2" fmla="*/ 58380 w 151033"/>
                <a:gd name="connsiteY2" fmla="*/ 57851 h 259167"/>
                <a:gd name="connsiteX3" fmla="*/ 30492 w 151033"/>
                <a:gd name="connsiteY3" fmla="*/ 61998 h 259167"/>
                <a:gd name="connsiteX4" fmla="*/ 15563 w 151033"/>
                <a:gd name="connsiteY4" fmla="*/ 60547 h 259167"/>
                <a:gd name="connsiteX5" fmla="*/ 14215 w 151033"/>
                <a:gd name="connsiteY5" fmla="*/ 56607 h 259167"/>
                <a:gd name="connsiteX6" fmla="*/ 62009 w 151033"/>
                <a:gd name="connsiteY6" fmla="*/ 44996 h 259167"/>
                <a:gd name="connsiteX7" fmla="*/ 108351 w 151033"/>
                <a:gd name="connsiteY7" fmla="*/ 28304 h 259167"/>
                <a:gd name="connsiteX8" fmla="*/ 138002 w 151033"/>
                <a:gd name="connsiteY8" fmla="*/ 15345 h 259167"/>
                <a:gd name="connsiteX9" fmla="*/ 143807 w 151033"/>
                <a:gd name="connsiteY9" fmla="*/ 2179 h 259167"/>
                <a:gd name="connsiteX10" fmla="*/ 111046 w 151033"/>
                <a:gd name="connsiteY10" fmla="*/ 15967 h 259167"/>
                <a:gd name="connsiteX11" fmla="*/ 52782 w 151033"/>
                <a:gd name="connsiteY11" fmla="*/ 38568 h 259167"/>
                <a:gd name="connsiteX12" fmla="*/ 6232 w 151033"/>
                <a:gd name="connsiteY12" fmla="*/ 42611 h 259167"/>
                <a:gd name="connsiteX13" fmla="*/ 323 w 151033"/>
                <a:gd name="connsiteY13" fmla="*/ 44166 h 259167"/>
                <a:gd name="connsiteX14" fmla="*/ 5196 w 151033"/>
                <a:gd name="connsiteY14" fmla="*/ 57022 h 259167"/>
                <a:gd name="connsiteX15" fmla="*/ 34121 w 151033"/>
                <a:gd name="connsiteY15" fmla="*/ 96936 h 259167"/>
                <a:gd name="connsiteX16" fmla="*/ 39304 w 151033"/>
                <a:gd name="connsiteY16" fmla="*/ 142864 h 259167"/>
                <a:gd name="connsiteX17" fmla="*/ 72376 w 151033"/>
                <a:gd name="connsiteY17" fmla="*/ 227876 h 259167"/>
                <a:gd name="connsiteX18" fmla="*/ 86890 w 151033"/>
                <a:gd name="connsiteY18" fmla="*/ 258978 h 259167"/>
                <a:gd name="connsiteX19" fmla="*/ 120999 w 151033"/>
                <a:gd name="connsiteY19" fmla="*/ 244360 h 259167"/>
                <a:gd name="connsiteX20" fmla="*/ 149820 w 151033"/>
                <a:gd name="connsiteY20" fmla="*/ 66871 h 259167"/>
                <a:gd name="connsiteX21" fmla="*/ 142252 w 151033"/>
                <a:gd name="connsiteY21" fmla="*/ 26127 h 259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51033" h="259167">
                  <a:moveTo>
                    <a:pt x="142252" y="26127"/>
                  </a:moveTo>
                  <a:cubicBezTo>
                    <a:pt x="141319" y="26127"/>
                    <a:pt x="122139" y="33903"/>
                    <a:pt x="116956" y="37117"/>
                  </a:cubicBezTo>
                  <a:cubicBezTo>
                    <a:pt x="92385" y="52149"/>
                    <a:pt x="90415" y="47484"/>
                    <a:pt x="58380" y="57851"/>
                  </a:cubicBezTo>
                  <a:cubicBezTo>
                    <a:pt x="49454" y="61096"/>
                    <a:pt x="39968" y="62506"/>
                    <a:pt x="30492" y="61998"/>
                  </a:cubicBezTo>
                  <a:cubicBezTo>
                    <a:pt x="23131" y="61998"/>
                    <a:pt x="17844" y="62828"/>
                    <a:pt x="15563" y="60547"/>
                  </a:cubicBezTo>
                  <a:cubicBezTo>
                    <a:pt x="14568" y="59489"/>
                    <a:pt x="14080" y="58048"/>
                    <a:pt x="14215" y="56607"/>
                  </a:cubicBezTo>
                  <a:cubicBezTo>
                    <a:pt x="14215" y="47173"/>
                    <a:pt x="24064" y="57437"/>
                    <a:pt x="62009" y="44996"/>
                  </a:cubicBezTo>
                  <a:cubicBezTo>
                    <a:pt x="78389" y="39709"/>
                    <a:pt x="90726" y="39916"/>
                    <a:pt x="108351" y="28304"/>
                  </a:cubicBezTo>
                  <a:cubicBezTo>
                    <a:pt x="118003" y="23463"/>
                    <a:pt x="127893" y="19140"/>
                    <a:pt x="138002" y="15345"/>
                  </a:cubicBezTo>
                  <a:cubicBezTo>
                    <a:pt x="141941" y="13583"/>
                    <a:pt x="142563" y="11406"/>
                    <a:pt x="143807" y="2179"/>
                  </a:cubicBezTo>
                  <a:cubicBezTo>
                    <a:pt x="144429" y="-2487"/>
                    <a:pt x="140801" y="-206"/>
                    <a:pt x="111046" y="15967"/>
                  </a:cubicBezTo>
                  <a:cubicBezTo>
                    <a:pt x="83158" y="31104"/>
                    <a:pt x="68126" y="29859"/>
                    <a:pt x="52782" y="38568"/>
                  </a:cubicBezTo>
                  <a:cubicBezTo>
                    <a:pt x="43659" y="43648"/>
                    <a:pt x="17429" y="43544"/>
                    <a:pt x="6232" y="42611"/>
                  </a:cubicBezTo>
                  <a:cubicBezTo>
                    <a:pt x="2604" y="42611"/>
                    <a:pt x="-1025" y="40123"/>
                    <a:pt x="323" y="44166"/>
                  </a:cubicBezTo>
                  <a:cubicBezTo>
                    <a:pt x="2811" y="51735"/>
                    <a:pt x="323" y="54534"/>
                    <a:pt x="5196" y="57022"/>
                  </a:cubicBezTo>
                  <a:cubicBezTo>
                    <a:pt x="21752" y="63605"/>
                    <a:pt x="33011" y="79156"/>
                    <a:pt x="34121" y="96936"/>
                  </a:cubicBezTo>
                  <a:cubicBezTo>
                    <a:pt x="35676" y="117671"/>
                    <a:pt x="39408" y="127313"/>
                    <a:pt x="39304" y="142864"/>
                  </a:cubicBezTo>
                  <a:cubicBezTo>
                    <a:pt x="39304" y="179150"/>
                    <a:pt x="51952" y="171063"/>
                    <a:pt x="72376" y="227876"/>
                  </a:cubicBezTo>
                  <a:cubicBezTo>
                    <a:pt x="84091" y="260430"/>
                    <a:pt x="84817" y="258978"/>
                    <a:pt x="86890" y="258978"/>
                  </a:cubicBezTo>
                  <a:cubicBezTo>
                    <a:pt x="100036" y="260440"/>
                    <a:pt x="112985" y="254894"/>
                    <a:pt x="120999" y="244360"/>
                  </a:cubicBezTo>
                  <a:cubicBezTo>
                    <a:pt x="157492" y="187029"/>
                    <a:pt x="150857" y="190139"/>
                    <a:pt x="149820" y="66871"/>
                  </a:cubicBezTo>
                  <a:cubicBezTo>
                    <a:pt x="149717" y="61895"/>
                    <a:pt x="155730" y="20425"/>
                    <a:pt x="142252" y="26127"/>
                  </a:cubicBezTo>
                  <a:close/>
                </a:path>
              </a:pathLst>
            </a:custGeom>
            <a:solidFill>
              <a:srgbClr val="E3B27D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6D58DEDF-66BF-4295-A7D3-8B39A9466ABC}"/>
                </a:ext>
              </a:extLst>
            </p:cNvPr>
            <p:cNvSpPr/>
            <p:nvPr/>
          </p:nvSpPr>
          <p:spPr>
            <a:xfrm>
              <a:off x="9708666" y="3810595"/>
              <a:ext cx="607254" cy="650793"/>
            </a:xfrm>
            <a:custGeom>
              <a:avLst/>
              <a:gdLst>
                <a:gd name="connsiteX0" fmla="*/ 556397 w 607254"/>
                <a:gd name="connsiteY0" fmla="*/ 597041 h 650793"/>
                <a:gd name="connsiteX1" fmla="*/ 473458 w 607254"/>
                <a:gd name="connsiteY1" fmla="*/ 536392 h 650793"/>
                <a:gd name="connsiteX2" fmla="*/ 246413 w 607254"/>
                <a:gd name="connsiteY2" fmla="*/ 290893 h 650793"/>
                <a:gd name="connsiteX3" fmla="*/ 18331 w 607254"/>
                <a:gd name="connsiteY3" fmla="*/ 6205 h 650793"/>
                <a:gd name="connsiteX4" fmla="*/ 5683 w 607254"/>
                <a:gd name="connsiteY4" fmla="*/ 1229 h 650793"/>
                <a:gd name="connsiteX5" fmla="*/ 706 w 607254"/>
                <a:gd name="connsiteY5" fmla="*/ 6724 h 650793"/>
                <a:gd name="connsiteX6" fmla="*/ 14495 w 607254"/>
                <a:gd name="connsiteY6" fmla="*/ 20720 h 650793"/>
                <a:gd name="connsiteX7" fmla="*/ 509744 w 607254"/>
                <a:gd name="connsiteY7" fmla="*/ 584704 h 650793"/>
                <a:gd name="connsiteX8" fmla="*/ 607197 w 607254"/>
                <a:gd name="connsiteY8" fmla="*/ 641932 h 650793"/>
                <a:gd name="connsiteX9" fmla="*/ 556397 w 607254"/>
                <a:gd name="connsiteY9" fmla="*/ 597041 h 650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7254" h="650793">
                  <a:moveTo>
                    <a:pt x="556397" y="597041"/>
                  </a:moveTo>
                  <a:cubicBezTo>
                    <a:pt x="527431" y="578691"/>
                    <a:pt x="499729" y="558423"/>
                    <a:pt x="473458" y="536392"/>
                  </a:cubicBezTo>
                  <a:cubicBezTo>
                    <a:pt x="352886" y="434066"/>
                    <a:pt x="323339" y="383474"/>
                    <a:pt x="246413" y="290893"/>
                  </a:cubicBezTo>
                  <a:cubicBezTo>
                    <a:pt x="136830" y="158917"/>
                    <a:pt x="50677" y="35649"/>
                    <a:pt x="18331" y="6205"/>
                  </a:cubicBezTo>
                  <a:cubicBezTo>
                    <a:pt x="10452" y="-844"/>
                    <a:pt x="10452" y="-844"/>
                    <a:pt x="5683" y="1229"/>
                  </a:cubicBezTo>
                  <a:cubicBezTo>
                    <a:pt x="914" y="3302"/>
                    <a:pt x="-1160" y="4547"/>
                    <a:pt x="706" y="6724"/>
                  </a:cubicBezTo>
                  <a:cubicBezTo>
                    <a:pt x="2572" y="8901"/>
                    <a:pt x="11074" y="17091"/>
                    <a:pt x="14495" y="20720"/>
                  </a:cubicBezTo>
                  <a:cubicBezTo>
                    <a:pt x="261964" y="317123"/>
                    <a:pt x="307373" y="437384"/>
                    <a:pt x="509744" y="584704"/>
                  </a:cubicBezTo>
                  <a:cubicBezTo>
                    <a:pt x="606057" y="654788"/>
                    <a:pt x="607923" y="660075"/>
                    <a:pt x="607197" y="641932"/>
                  </a:cubicBezTo>
                  <a:cubicBezTo>
                    <a:pt x="606471" y="623789"/>
                    <a:pt x="605227" y="634571"/>
                    <a:pt x="556397" y="597041"/>
                  </a:cubicBezTo>
                  <a:close/>
                </a:path>
              </a:pathLst>
            </a:custGeom>
            <a:solidFill>
              <a:srgbClr val="E3B27D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BE849D7F-30C9-4DC2-A87A-7EEC6BA8332B}"/>
                </a:ext>
              </a:extLst>
            </p:cNvPr>
            <p:cNvSpPr/>
            <p:nvPr/>
          </p:nvSpPr>
          <p:spPr>
            <a:xfrm>
              <a:off x="9531435" y="3824420"/>
              <a:ext cx="783728" cy="719392"/>
            </a:xfrm>
            <a:custGeom>
              <a:avLst/>
              <a:gdLst>
                <a:gd name="connsiteX0" fmla="*/ 780175 w 783728"/>
                <a:gd name="connsiteY0" fmla="*/ 649050 h 719392"/>
                <a:gd name="connsiteX1" fmla="*/ 777065 w 783728"/>
                <a:gd name="connsiteY1" fmla="*/ 682951 h 719392"/>
                <a:gd name="connsiteX2" fmla="*/ 733730 w 783728"/>
                <a:gd name="connsiteY2" fmla="*/ 676420 h 719392"/>
                <a:gd name="connsiteX3" fmla="*/ 621969 w 783728"/>
                <a:gd name="connsiteY3" fmla="*/ 712394 h 719392"/>
                <a:gd name="connsiteX4" fmla="*/ 613468 w 783728"/>
                <a:gd name="connsiteY4" fmla="*/ 712394 h 719392"/>
                <a:gd name="connsiteX5" fmla="*/ 571999 w 783728"/>
                <a:gd name="connsiteY5" fmla="*/ 712394 h 719392"/>
                <a:gd name="connsiteX6" fmla="*/ 554685 w 783728"/>
                <a:gd name="connsiteY6" fmla="*/ 718822 h 719392"/>
                <a:gd name="connsiteX7" fmla="*/ 508032 w 783728"/>
                <a:gd name="connsiteY7" fmla="*/ 709180 h 719392"/>
                <a:gd name="connsiteX8" fmla="*/ 416074 w 783728"/>
                <a:gd name="connsiteY8" fmla="*/ 718926 h 719392"/>
                <a:gd name="connsiteX9" fmla="*/ 387563 w 783728"/>
                <a:gd name="connsiteY9" fmla="*/ 706692 h 719392"/>
                <a:gd name="connsiteX10" fmla="*/ 331165 w 783728"/>
                <a:gd name="connsiteY10" fmla="*/ 708040 h 719392"/>
                <a:gd name="connsiteX11" fmla="*/ 276218 w 783728"/>
                <a:gd name="connsiteY11" fmla="*/ 701612 h 719392"/>
                <a:gd name="connsiteX12" fmla="*/ 252580 w 783728"/>
                <a:gd name="connsiteY12" fmla="*/ 701612 h 719392"/>
                <a:gd name="connsiteX13" fmla="*/ 236407 w 783728"/>
                <a:gd name="connsiteY13" fmla="*/ 691245 h 719392"/>
                <a:gd name="connsiteX14" fmla="*/ 207793 w 783728"/>
                <a:gd name="connsiteY14" fmla="*/ 682433 h 719392"/>
                <a:gd name="connsiteX15" fmla="*/ 216398 w 783728"/>
                <a:gd name="connsiteY15" fmla="*/ 653922 h 719392"/>
                <a:gd name="connsiteX16" fmla="*/ 220752 w 783728"/>
                <a:gd name="connsiteY16" fmla="*/ 633810 h 719392"/>
                <a:gd name="connsiteX17" fmla="*/ 234541 w 783728"/>
                <a:gd name="connsiteY17" fmla="*/ 597317 h 719392"/>
                <a:gd name="connsiteX18" fmla="*/ 237547 w 783728"/>
                <a:gd name="connsiteY18" fmla="*/ 563208 h 719392"/>
                <a:gd name="connsiteX19" fmla="*/ 225832 w 783728"/>
                <a:gd name="connsiteY19" fmla="*/ 499967 h 719392"/>
                <a:gd name="connsiteX20" fmla="*/ 201365 w 783728"/>
                <a:gd name="connsiteY20" fmla="*/ 407490 h 719392"/>
                <a:gd name="connsiteX21" fmla="*/ 185607 w 783728"/>
                <a:gd name="connsiteY21" fmla="*/ 329528 h 719392"/>
                <a:gd name="connsiteX22" fmla="*/ 185607 w 783728"/>
                <a:gd name="connsiteY22" fmla="*/ 284948 h 719392"/>
                <a:gd name="connsiteX23" fmla="*/ 177417 w 783728"/>
                <a:gd name="connsiteY23" fmla="*/ 274580 h 719392"/>
                <a:gd name="connsiteX24" fmla="*/ 175862 w 783728"/>
                <a:gd name="connsiteY24" fmla="*/ 247833 h 719392"/>
                <a:gd name="connsiteX25" fmla="*/ 194834 w 783728"/>
                <a:gd name="connsiteY25" fmla="*/ 183348 h 719392"/>
                <a:gd name="connsiteX26" fmla="*/ 191827 w 783728"/>
                <a:gd name="connsiteY26" fmla="*/ 147891 h 719392"/>
                <a:gd name="connsiteX27" fmla="*/ 176898 w 783728"/>
                <a:gd name="connsiteY27" fmla="*/ 221396 h 719392"/>
                <a:gd name="connsiteX28" fmla="*/ 142686 w 783728"/>
                <a:gd name="connsiteY28" fmla="*/ 262865 h 719392"/>
                <a:gd name="connsiteX29" fmla="*/ 105156 w 783728"/>
                <a:gd name="connsiteY29" fmla="*/ 264524 h 719392"/>
                <a:gd name="connsiteX30" fmla="*/ 66901 w 783728"/>
                <a:gd name="connsiteY30" fmla="*/ 206052 h 719392"/>
                <a:gd name="connsiteX31" fmla="*/ 40153 w 783728"/>
                <a:gd name="connsiteY31" fmla="*/ 176920 h 719392"/>
                <a:gd name="connsiteX32" fmla="*/ 135 w 783728"/>
                <a:gd name="connsiteY32" fmla="*/ 142086 h 719392"/>
                <a:gd name="connsiteX33" fmla="*/ 53838 w 783728"/>
                <a:gd name="connsiteY33" fmla="*/ 84339 h 719392"/>
                <a:gd name="connsiteX34" fmla="*/ 136777 w 783728"/>
                <a:gd name="connsiteY34" fmla="*/ 18507 h 719392"/>
                <a:gd name="connsiteX35" fmla="*/ 166842 w 783728"/>
                <a:gd name="connsiteY35" fmla="*/ 156 h 719392"/>
                <a:gd name="connsiteX36" fmla="*/ 599472 w 783728"/>
                <a:gd name="connsiteY36" fmla="*/ 516036 h 719392"/>
                <a:gd name="connsiteX37" fmla="*/ 780175 w 783728"/>
                <a:gd name="connsiteY37" fmla="*/ 649050 h 719392"/>
                <a:gd name="connsiteX38" fmla="*/ 416385 w 783728"/>
                <a:gd name="connsiteY38" fmla="*/ 351506 h 719392"/>
                <a:gd name="connsiteX39" fmla="*/ 421050 w 783728"/>
                <a:gd name="connsiteY39" fmla="*/ 346634 h 719392"/>
                <a:gd name="connsiteX40" fmla="*/ 386734 w 783728"/>
                <a:gd name="connsiteY40" fmla="*/ 346634 h 719392"/>
                <a:gd name="connsiteX41" fmla="*/ 260459 w 783728"/>
                <a:gd name="connsiteY41" fmla="*/ 336266 h 719392"/>
                <a:gd name="connsiteX42" fmla="*/ 233297 w 783728"/>
                <a:gd name="connsiteY42" fmla="*/ 321026 h 719392"/>
                <a:gd name="connsiteX43" fmla="*/ 334897 w 783728"/>
                <a:gd name="connsiteY43" fmla="*/ 363014 h 719392"/>
                <a:gd name="connsiteX44" fmla="*/ 382483 w 783728"/>
                <a:gd name="connsiteY44" fmla="*/ 357623 h 719392"/>
                <a:gd name="connsiteX45" fmla="*/ 416385 w 783728"/>
                <a:gd name="connsiteY45" fmla="*/ 351506 h 719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783728" h="719392">
                  <a:moveTo>
                    <a:pt x="780175" y="649050"/>
                  </a:moveTo>
                  <a:cubicBezTo>
                    <a:pt x="783908" y="658899"/>
                    <a:pt x="787018" y="679322"/>
                    <a:pt x="777065" y="682951"/>
                  </a:cubicBezTo>
                  <a:cubicBezTo>
                    <a:pt x="762136" y="688446"/>
                    <a:pt x="752287" y="679115"/>
                    <a:pt x="733730" y="676420"/>
                  </a:cubicBezTo>
                  <a:cubicBezTo>
                    <a:pt x="715172" y="673724"/>
                    <a:pt x="680545" y="717889"/>
                    <a:pt x="621969" y="712394"/>
                  </a:cubicBezTo>
                  <a:cubicBezTo>
                    <a:pt x="620103" y="712394"/>
                    <a:pt x="613468" y="712394"/>
                    <a:pt x="613468" y="712394"/>
                  </a:cubicBezTo>
                  <a:cubicBezTo>
                    <a:pt x="590556" y="708144"/>
                    <a:pt x="586306" y="703997"/>
                    <a:pt x="571999" y="712394"/>
                  </a:cubicBezTo>
                  <a:cubicBezTo>
                    <a:pt x="567292" y="716728"/>
                    <a:pt x="561072" y="719040"/>
                    <a:pt x="554685" y="718822"/>
                  </a:cubicBezTo>
                  <a:cubicBezTo>
                    <a:pt x="538491" y="720906"/>
                    <a:pt x="522069" y="717516"/>
                    <a:pt x="508032" y="709180"/>
                  </a:cubicBezTo>
                  <a:cubicBezTo>
                    <a:pt x="487297" y="697880"/>
                    <a:pt x="454744" y="719548"/>
                    <a:pt x="416074" y="718926"/>
                  </a:cubicBezTo>
                  <a:cubicBezTo>
                    <a:pt x="405661" y="717423"/>
                    <a:pt x="395828" y="713203"/>
                    <a:pt x="387563" y="706692"/>
                  </a:cubicBezTo>
                  <a:cubicBezTo>
                    <a:pt x="369835" y="695806"/>
                    <a:pt x="357705" y="718096"/>
                    <a:pt x="331165" y="708040"/>
                  </a:cubicBezTo>
                  <a:cubicBezTo>
                    <a:pt x="316858" y="702545"/>
                    <a:pt x="295501" y="705241"/>
                    <a:pt x="276218" y="701612"/>
                  </a:cubicBezTo>
                  <a:cubicBezTo>
                    <a:pt x="268396" y="700275"/>
                    <a:pt x="260402" y="700275"/>
                    <a:pt x="252580" y="701612"/>
                  </a:cubicBezTo>
                  <a:cubicBezTo>
                    <a:pt x="246049" y="704411"/>
                    <a:pt x="250403" y="697051"/>
                    <a:pt x="236407" y="691245"/>
                  </a:cubicBezTo>
                  <a:cubicBezTo>
                    <a:pt x="231845" y="689379"/>
                    <a:pt x="215672" y="688860"/>
                    <a:pt x="207793" y="682433"/>
                  </a:cubicBezTo>
                  <a:cubicBezTo>
                    <a:pt x="198255" y="674657"/>
                    <a:pt x="214221" y="668644"/>
                    <a:pt x="216398" y="653922"/>
                  </a:cubicBezTo>
                  <a:cubicBezTo>
                    <a:pt x="216594" y="647007"/>
                    <a:pt x="218070" y="640186"/>
                    <a:pt x="220752" y="633810"/>
                  </a:cubicBezTo>
                  <a:cubicBezTo>
                    <a:pt x="234230" y="611313"/>
                    <a:pt x="233919" y="606543"/>
                    <a:pt x="234541" y="597317"/>
                  </a:cubicBezTo>
                  <a:cubicBezTo>
                    <a:pt x="233311" y="585861"/>
                    <a:pt x="234333" y="574270"/>
                    <a:pt x="237547" y="563208"/>
                  </a:cubicBezTo>
                  <a:cubicBezTo>
                    <a:pt x="243768" y="551493"/>
                    <a:pt x="228528" y="507950"/>
                    <a:pt x="225832" y="499967"/>
                  </a:cubicBezTo>
                  <a:cubicBezTo>
                    <a:pt x="204061" y="436208"/>
                    <a:pt x="211422" y="472493"/>
                    <a:pt x="201365" y="407490"/>
                  </a:cubicBezTo>
                  <a:cubicBezTo>
                    <a:pt x="193486" y="356379"/>
                    <a:pt x="186229" y="356379"/>
                    <a:pt x="185607" y="329528"/>
                  </a:cubicBezTo>
                  <a:cubicBezTo>
                    <a:pt x="184985" y="302676"/>
                    <a:pt x="192553" y="301950"/>
                    <a:pt x="185607" y="284948"/>
                  </a:cubicBezTo>
                  <a:cubicBezTo>
                    <a:pt x="183304" y="281174"/>
                    <a:pt x="180555" y="277691"/>
                    <a:pt x="177417" y="274580"/>
                  </a:cubicBezTo>
                  <a:cubicBezTo>
                    <a:pt x="170824" y="267074"/>
                    <a:pt x="170182" y="256054"/>
                    <a:pt x="175862" y="247833"/>
                  </a:cubicBezTo>
                  <a:cubicBezTo>
                    <a:pt x="187602" y="228321"/>
                    <a:pt x="194135" y="206112"/>
                    <a:pt x="194834" y="183348"/>
                  </a:cubicBezTo>
                  <a:cubicBezTo>
                    <a:pt x="197426" y="165619"/>
                    <a:pt x="198877" y="147580"/>
                    <a:pt x="191827" y="147891"/>
                  </a:cubicBezTo>
                  <a:cubicBezTo>
                    <a:pt x="179698" y="147891"/>
                    <a:pt x="190894" y="183244"/>
                    <a:pt x="176898" y="221396"/>
                  </a:cubicBezTo>
                  <a:cubicBezTo>
                    <a:pt x="169952" y="240472"/>
                    <a:pt x="154609" y="251254"/>
                    <a:pt x="142686" y="262865"/>
                  </a:cubicBezTo>
                  <a:cubicBezTo>
                    <a:pt x="110236" y="293967"/>
                    <a:pt x="124336" y="296767"/>
                    <a:pt x="105156" y="264524"/>
                  </a:cubicBezTo>
                  <a:cubicBezTo>
                    <a:pt x="77579" y="218182"/>
                    <a:pt x="79445" y="219011"/>
                    <a:pt x="66901" y="206052"/>
                  </a:cubicBezTo>
                  <a:cubicBezTo>
                    <a:pt x="45129" y="183451"/>
                    <a:pt x="50520" y="191434"/>
                    <a:pt x="40153" y="176920"/>
                  </a:cubicBezTo>
                  <a:cubicBezTo>
                    <a:pt x="29859" y="162215"/>
                    <a:pt x="16119" y="150254"/>
                    <a:pt x="135" y="142086"/>
                  </a:cubicBezTo>
                  <a:cubicBezTo>
                    <a:pt x="-2353" y="141360"/>
                    <a:pt x="37561" y="100616"/>
                    <a:pt x="53838" y="84339"/>
                  </a:cubicBezTo>
                  <a:cubicBezTo>
                    <a:pt x="121640" y="19129"/>
                    <a:pt x="119878" y="46395"/>
                    <a:pt x="136777" y="18507"/>
                  </a:cubicBezTo>
                  <a:cubicBezTo>
                    <a:pt x="144760" y="5547"/>
                    <a:pt x="148907" y="8139"/>
                    <a:pt x="166842" y="156"/>
                  </a:cubicBezTo>
                  <a:cubicBezTo>
                    <a:pt x="187577" y="-8345"/>
                    <a:pt x="468636" y="409045"/>
                    <a:pt x="599472" y="516036"/>
                  </a:cubicBezTo>
                  <a:cubicBezTo>
                    <a:pt x="680752" y="581765"/>
                    <a:pt x="779864" y="648428"/>
                    <a:pt x="780175" y="649050"/>
                  </a:cubicBezTo>
                  <a:close/>
                  <a:moveTo>
                    <a:pt x="416385" y="351506"/>
                  </a:moveTo>
                  <a:cubicBezTo>
                    <a:pt x="418994" y="351392"/>
                    <a:pt x="421052" y="349246"/>
                    <a:pt x="421050" y="346634"/>
                  </a:cubicBezTo>
                  <a:cubicBezTo>
                    <a:pt x="421050" y="335541"/>
                    <a:pt x="401248" y="344975"/>
                    <a:pt x="386734" y="346634"/>
                  </a:cubicBezTo>
                  <a:cubicBezTo>
                    <a:pt x="303069" y="353787"/>
                    <a:pt x="311467" y="351610"/>
                    <a:pt x="260459" y="336266"/>
                  </a:cubicBezTo>
                  <a:cubicBezTo>
                    <a:pt x="250770" y="332410"/>
                    <a:pt x="241636" y="327288"/>
                    <a:pt x="233297" y="321026"/>
                  </a:cubicBezTo>
                  <a:cubicBezTo>
                    <a:pt x="222930" y="315532"/>
                    <a:pt x="212562" y="349951"/>
                    <a:pt x="334897" y="363014"/>
                  </a:cubicBezTo>
                  <a:cubicBezTo>
                    <a:pt x="334897" y="363014"/>
                    <a:pt x="382276" y="357623"/>
                    <a:pt x="382483" y="357623"/>
                  </a:cubicBezTo>
                  <a:cubicBezTo>
                    <a:pt x="393918" y="356420"/>
                    <a:pt x="405250" y="354378"/>
                    <a:pt x="416385" y="351506"/>
                  </a:cubicBezTo>
                  <a:close/>
                </a:path>
              </a:pathLst>
            </a:custGeom>
            <a:solidFill>
              <a:srgbClr val="FFF59E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459375F1-5D63-436B-BF50-241585BE0C41}"/>
                </a:ext>
              </a:extLst>
            </p:cNvPr>
            <p:cNvSpPr/>
            <p:nvPr/>
          </p:nvSpPr>
          <p:spPr>
            <a:xfrm>
              <a:off x="9752987" y="3071413"/>
              <a:ext cx="556276" cy="642321"/>
            </a:xfrm>
            <a:custGeom>
              <a:avLst/>
              <a:gdLst>
                <a:gd name="connsiteX0" fmla="*/ 533848 w 556276"/>
                <a:gd name="connsiteY0" fmla="*/ 274587 h 642321"/>
                <a:gd name="connsiteX1" fmla="*/ 551576 w 556276"/>
                <a:gd name="connsiteY1" fmla="*/ 325387 h 642321"/>
                <a:gd name="connsiteX2" fmla="*/ 525865 w 556276"/>
                <a:gd name="connsiteY2" fmla="*/ 349336 h 642321"/>
                <a:gd name="connsiteX3" fmla="*/ 524517 w 556276"/>
                <a:gd name="connsiteY3" fmla="*/ 371314 h 642321"/>
                <a:gd name="connsiteX4" fmla="*/ 525865 w 556276"/>
                <a:gd name="connsiteY4" fmla="*/ 396092 h 642321"/>
                <a:gd name="connsiteX5" fmla="*/ 497044 w 556276"/>
                <a:gd name="connsiteY5" fmla="*/ 414132 h 642321"/>
                <a:gd name="connsiteX6" fmla="*/ 492482 w 556276"/>
                <a:gd name="connsiteY6" fmla="*/ 442953 h 642321"/>
                <a:gd name="connsiteX7" fmla="*/ 461380 w 556276"/>
                <a:gd name="connsiteY7" fmla="*/ 443782 h 642321"/>
                <a:gd name="connsiteX8" fmla="*/ 462728 w 556276"/>
                <a:gd name="connsiteY8" fmla="*/ 458815 h 642321"/>
                <a:gd name="connsiteX9" fmla="*/ 439298 w 556276"/>
                <a:gd name="connsiteY9" fmla="*/ 477580 h 642321"/>
                <a:gd name="connsiteX10" fmla="*/ 435773 w 556276"/>
                <a:gd name="connsiteY10" fmla="*/ 510341 h 642321"/>
                <a:gd name="connsiteX11" fmla="*/ 431522 w 556276"/>
                <a:gd name="connsiteY11" fmla="*/ 548907 h 642321"/>
                <a:gd name="connsiteX12" fmla="*/ 426442 w 556276"/>
                <a:gd name="connsiteY12" fmla="*/ 608001 h 642321"/>
                <a:gd name="connsiteX13" fmla="*/ 413586 w 556276"/>
                <a:gd name="connsiteY13" fmla="*/ 639104 h 642321"/>
                <a:gd name="connsiteX14" fmla="*/ 407262 w 556276"/>
                <a:gd name="connsiteY14" fmla="*/ 637445 h 642321"/>
                <a:gd name="connsiteX15" fmla="*/ 409025 w 556276"/>
                <a:gd name="connsiteY15" fmla="*/ 610490 h 642321"/>
                <a:gd name="connsiteX16" fmla="*/ 414312 w 556276"/>
                <a:gd name="connsiteY16" fmla="*/ 592036 h 642321"/>
                <a:gd name="connsiteX17" fmla="*/ 400213 w 556276"/>
                <a:gd name="connsiteY17" fmla="*/ 576588 h 642321"/>
                <a:gd name="connsiteX18" fmla="*/ 398139 w 556276"/>
                <a:gd name="connsiteY18" fmla="*/ 553884 h 642321"/>
                <a:gd name="connsiteX19" fmla="*/ 414416 w 556276"/>
                <a:gd name="connsiteY19" fmla="*/ 533149 h 642321"/>
                <a:gd name="connsiteX20" fmla="*/ 402286 w 556276"/>
                <a:gd name="connsiteY20" fmla="*/ 507645 h 642321"/>
                <a:gd name="connsiteX21" fmla="*/ 449976 w 556276"/>
                <a:gd name="connsiteY21" fmla="*/ 426883 h 642321"/>
                <a:gd name="connsiteX22" fmla="*/ 439609 w 556276"/>
                <a:gd name="connsiteY22" fmla="*/ 398166 h 642321"/>
                <a:gd name="connsiteX23" fmla="*/ 437224 w 556276"/>
                <a:gd name="connsiteY23" fmla="*/ 393086 h 642321"/>
                <a:gd name="connsiteX24" fmla="*/ 474858 w 556276"/>
                <a:gd name="connsiteY24" fmla="*/ 157228 h 642321"/>
                <a:gd name="connsiteX25" fmla="*/ 470711 w 556276"/>
                <a:gd name="connsiteY25" fmla="*/ 146135 h 642321"/>
                <a:gd name="connsiteX26" fmla="*/ 462417 w 556276"/>
                <a:gd name="connsiteY26" fmla="*/ 140744 h 642321"/>
                <a:gd name="connsiteX27" fmla="*/ 380515 w 556276"/>
                <a:gd name="connsiteY27" fmla="*/ 87663 h 642321"/>
                <a:gd name="connsiteX28" fmla="*/ 332617 w 556276"/>
                <a:gd name="connsiteY28" fmla="*/ 110057 h 642321"/>
                <a:gd name="connsiteX29" fmla="*/ 327330 w 556276"/>
                <a:gd name="connsiteY29" fmla="*/ 114100 h 642321"/>
                <a:gd name="connsiteX30" fmla="*/ 287934 w 556276"/>
                <a:gd name="connsiteY30" fmla="*/ 102074 h 642321"/>
                <a:gd name="connsiteX31" fmla="*/ 268132 w 556276"/>
                <a:gd name="connsiteY31" fmla="*/ 105910 h 642321"/>
                <a:gd name="connsiteX32" fmla="*/ 136259 w 556276"/>
                <a:gd name="connsiteY32" fmla="*/ 91188 h 642321"/>
                <a:gd name="connsiteX33" fmla="*/ 127033 w 556276"/>
                <a:gd name="connsiteY33" fmla="*/ 102385 h 642321"/>
                <a:gd name="connsiteX34" fmla="*/ 112518 w 556276"/>
                <a:gd name="connsiteY34" fmla="*/ 298328 h 642321"/>
                <a:gd name="connsiteX35" fmla="*/ 101425 w 556276"/>
                <a:gd name="connsiteY35" fmla="*/ 423877 h 642321"/>
                <a:gd name="connsiteX36" fmla="*/ 98108 w 556276"/>
                <a:gd name="connsiteY36" fmla="*/ 503084 h 642321"/>
                <a:gd name="connsiteX37" fmla="*/ 86911 w 556276"/>
                <a:gd name="connsiteY37" fmla="*/ 513451 h 642321"/>
                <a:gd name="connsiteX38" fmla="*/ 94168 w 556276"/>
                <a:gd name="connsiteY38" fmla="*/ 543205 h 642321"/>
                <a:gd name="connsiteX39" fmla="*/ 80483 w 556276"/>
                <a:gd name="connsiteY39" fmla="*/ 561037 h 642321"/>
                <a:gd name="connsiteX40" fmla="*/ 77867 w 556276"/>
                <a:gd name="connsiteY40" fmla="*/ 560687 h 642321"/>
                <a:gd name="connsiteX41" fmla="*/ 77580 w 556276"/>
                <a:gd name="connsiteY41" fmla="*/ 558964 h 642321"/>
                <a:gd name="connsiteX42" fmla="*/ 66176 w 556276"/>
                <a:gd name="connsiteY42" fmla="*/ 524648 h 642321"/>
                <a:gd name="connsiteX43" fmla="*/ 78306 w 556276"/>
                <a:gd name="connsiteY43" fmla="*/ 497589 h 642321"/>
                <a:gd name="connsiteX44" fmla="*/ 76751 w 556276"/>
                <a:gd name="connsiteY44" fmla="*/ 480794 h 642321"/>
                <a:gd name="connsiteX45" fmla="*/ 70116 w 556276"/>
                <a:gd name="connsiteY45" fmla="*/ 439946 h 642321"/>
                <a:gd name="connsiteX46" fmla="*/ 68146 w 556276"/>
                <a:gd name="connsiteY46" fmla="*/ 421803 h 642321"/>
                <a:gd name="connsiteX47" fmla="*/ 50314 w 556276"/>
                <a:gd name="connsiteY47" fmla="*/ 402105 h 642321"/>
                <a:gd name="connsiteX48" fmla="*/ 54357 w 556276"/>
                <a:gd name="connsiteY48" fmla="*/ 373077 h 642321"/>
                <a:gd name="connsiteX49" fmla="*/ 30616 w 556276"/>
                <a:gd name="connsiteY49" fmla="*/ 355763 h 642321"/>
                <a:gd name="connsiteX50" fmla="*/ 36629 w 556276"/>
                <a:gd name="connsiteY50" fmla="*/ 331296 h 642321"/>
                <a:gd name="connsiteX51" fmla="*/ 35592 w 556276"/>
                <a:gd name="connsiteY51" fmla="*/ 320411 h 642321"/>
                <a:gd name="connsiteX52" fmla="*/ 19419 w 556276"/>
                <a:gd name="connsiteY52" fmla="*/ 278941 h 642321"/>
                <a:gd name="connsiteX53" fmla="*/ 19419 w 556276"/>
                <a:gd name="connsiteY53" fmla="*/ 265360 h 642321"/>
                <a:gd name="connsiteX54" fmla="*/ 19419 w 556276"/>
                <a:gd name="connsiteY54" fmla="*/ 245766 h 642321"/>
                <a:gd name="connsiteX55" fmla="*/ 17242 w 556276"/>
                <a:gd name="connsiteY55" fmla="*/ 231251 h 642321"/>
                <a:gd name="connsiteX56" fmla="*/ 11851 w 556276"/>
                <a:gd name="connsiteY56" fmla="*/ 191544 h 642321"/>
                <a:gd name="connsiteX57" fmla="*/ 40465 w 556276"/>
                <a:gd name="connsiteY57" fmla="*/ 189886 h 642321"/>
                <a:gd name="connsiteX58" fmla="*/ 37251 w 556276"/>
                <a:gd name="connsiteY58" fmla="*/ 174231 h 642321"/>
                <a:gd name="connsiteX59" fmla="*/ 36111 w 556276"/>
                <a:gd name="connsiteY59" fmla="*/ 146965 h 642321"/>
                <a:gd name="connsiteX60" fmla="*/ 56120 w 556276"/>
                <a:gd name="connsiteY60" fmla="*/ 146239 h 642321"/>
                <a:gd name="connsiteX61" fmla="*/ 58090 w 556276"/>
                <a:gd name="connsiteY61" fmla="*/ 114307 h 642321"/>
                <a:gd name="connsiteX62" fmla="*/ 68457 w 556276"/>
                <a:gd name="connsiteY62" fmla="*/ 99586 h 642321"/>
                <a:gd name="connsiteX63" fmla="*/ 85148 w 556276"/>
                <a:gd name="connsiteY63" fmla="*/ 95439 h 642321"/>
                <a:gd name="connsiteX64" fmla="*/ 102445 w 556276"/>
                <a:gd name="connsiteY64" fmla="*/ 65302 h 642321"/>
                <a:gd name="connsiteX65" fmla="*/ 102566 w 556276"/>
                <a:gd name="connsiteY65" fmla="*/ 65270 h 642321"/>
                <a:gd name="connsiteX66" fmla="*/ 118428 w 556276"/>
                <a:gd name="connsiteY66" fmla="*/ 73771 h 642321"/>
                <a:gd name="connsiteX67" fmla="*/ 138022 w 556276"/>
                <a:gd name="connsiteY67" fmla="*/ 69728 h 642321"/>
                <a:gd name="connsiteX68" fmla="*/ 162385 w 556276"/>
                <a:gd name="connsiteY68" fmla="*/ 25044 h 642321"/>
                <a:gd name="connsiteX69" fmla="*/ 192554 w 556276"/>
                <a:gd name="connsiteY69" fmla="*/ 32924 h 642321"/>
                <a:gd name="connsiteX70" fmla="*/ 203751 w 556276"/>
                <a:gd name="connsiteY70" fmla="*/ 34271 h 642321"/>
                <a:gd name="connsiteX71" fmla="*/ 220235 w 556276"/>
                <a:gd name="connsiteY71" fmla="*/ 11152 h 642321"/>
                <a:gd name="connsiteX72" fmla="*/ 259009 w 556276"/>
                <a:gd name="connsiteY72" fmla="*/ 785 h 642321"/>
                <a:gd name="connsiteX73" fmla="*/ 285446 w 556276"/>
                <a:gd name="connsiteY73" fmla="*/ 25252 h 642321"/>
                <a:gd name="connsiteX74" fmla="*/ 290111 w 556276"/>
                <a:gd name="connsiteY74" fmla="*/ 33131 h 642321"/>
                <a:gd name="connsiteX75" fmla="*/ 296954 w 556276"/>
                <a:gd name="connsiteY75" fmla="*/ 28258 h 642321"/>
                <a:gd name="connsiteX76" fmla="*/ 319658 w 556276"/>
                <a:gd name="connsiteY76" fmla="*/ 13640 h 642321"/>
                <a:gd name="connsiteX77" fmla="*/ 338630 w 556276"/>
                <a:gd name="connsiteY77" fmla="*/ 34375 h 642321"/>
                <a:gd name="connsiteX78" fmla="*/ 383729 w 556276"/>
                <a:gd name="connsiteY78" fmla="*/ 19550 h 642321"/>
                <a:gd name="connsiteX79" fmla="*/ 413690 w 556276"/>
                <a:gd name="connsiteY79" fmla="*/ 46609 h 642321"/>
                <a:gd name="connsiteX80" fmla="*/ 415556 w 556276"/>
                <a:gd name="connsiteY80" fmla="*/ 67343 h 642321"/>
                <a:gd name="connsiteX81" fmla="*/ 427479 w 556276"/>
                <a:gd name="connsiteY81" fmla="*/ 66410 h 642321"/>
                <a:gd name="connsiteX82" fmla="*/ 457337 w 556276"/>
                <a:gd name="connsiteY82" fmla="*/ 67032 h 642321"/>
                <a:gd name="connsiteX83" fmla="*/ 453605 w 556276"/>
                <a:gd name="connsiteY83" fmla="*/ 81650 h 642321"/>
                <a:gd name="connsiteX84" fmla="*/ 459244 w 556276"/>
                <a:gd name="connsiteY84" fmla="*/ 86786 h 642321"/>
                <a:gd name="connsiteX85" fmla="*/ 462624 w 556276"/>
                <a:gd name="connsiteY85" fmla="*/ 85382 h 642321"/>
                <a:gd name="connsiteX86" fmla="*/ 509174 w 556276"/>
                <a:gd name="connsiteY86" fmla="*/ 115655 h 642321"/>
                <a:gd name="connsiteX87" fmla="*/ 509796 w 556276"/>
                <a:gd name="connsiteY87" fmla="*/ 134420 h 642321"/>
                <a:gd name="connsiteX88" fmla="*/ 544008 w 556276"/>
                <a:gd name="connsiteY88" fmla="*/ 156503 h 642321"/>
                <a:gd name="connsiteX89" fmla="*/ 545874 w 556276"/>
                <a:gd name="connsiteY89" fmla="*/ 197972 h 642321"/>
                <a:gd name="connsiteX90" fmla="*/ 534263 w 556276"/>
                <a:gd name="connsiteY90" fmla="*/ 208339 h 642321"/>
                <a:gd name="connsiteX91" fmla="*/ 535538 w 556276"/>
                <a:gd name="connsiteY91" fmla="*/ 216450 h 642321"/>
                <a:gd name="connsiteX92" fmla="*/ 537891 w 556276"/>
                <a:gd name="connsiteY92" fmla="*/ 217463 h 642321"/>
                <a:gd name="connsiteX93" fmla="*/ 549088 w 556276"/>
                <a:gd name="connsiteY93" fmla="*/ 260591 h 642321"/>
                <a:gd name="connsiteX94" fmla="*/ 533848 w 556276"/>
                <a:gd name="connsiteY94" fmla="*/ 274587 h 642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556276" h="642321">
                  <a:moveTo>
                    <a:pt x="533848" y="274587"/>
                  </a:moveTo>
                  <a:cubicBezTo>
                    <a:pt x="526072" y="288064"/>
                    <a:pt x="556967" y="302268"/>
                    <a:pt x="551576" y="325387"/>
                  </a:cubicBezTo>
                  <a:cubicBezTo>
                    <a:pt x="547740" y="342078"/>
                    <a:pt x="534263" y="343841"/>
                    <a:pt x="525865" y="349336"/>
                  </a:cubicBezTo>
                  <a:cubicBezTo>
                    <a:pt x="517468" y="354830"/>
                    <a:pt x="516120" y="359703"/>
                    <a:pt x="524517" y="371314"/>
                  </a:cubicBezTo>
                  <a:cubicBezTo>
                    <a:pt x="530655" y="378265"/>
                    <a:pt x="531215" y="388518"/>
                    <a:pt x="525865" y="396092"/>
                  </a:cubicBezTo>
                  <a:cubicBezTo>
                    <a:pt x="514461" y="408637"/>
                    <a:pt x="497459" y="401276"/>
                    <a:pt x="497044" y="414132"/>
                  </a:cubicBezTo>
                  <a:cubicBezTo>
                    <a:pt x="496525" y="430408"/>
                    <a:pt x="504612" y="436318"/>
                    <a:pt x="492482" y="442953"/>
                  </a:cubicBezTo>
                  <a:cubicBezTo>
                    <a:pt x="480352" y="449588"/>
                    <a:pt x="466356" y="438288"/>
                    <a:pt x="461380" y="443782"/>
                  </a:cubicBezTo>
                  <a:cubicBezTo>
                    <a:pt x="456404" y="449277"/>
                    <a:pt x="461380" y="452595"/>
                    <a:pt x="462728" y="458815"/>
                  </a:cubicBezTo>
                  <a:cubicBezTo>
                    <a:pt x="466253" y="471048"/>
                    <a:pt x="457648" y="467524"/>
                    <a:pt x="439298" y="477580"/>
                  </a:cubicBezTo>
                  <a:cubicBezTo>
                    <a:pt x="430382" y="482556"/>
                    <a:pt x="426442" y="495308"/>
                    <a:pt x="435773" y="510341"/>
                  </a:cubicBezTo>
                  <a:cubicBezTo>
                    <a:pt x="450805" y="534704"/>
                    <a:pt x="451635" y="536156"/>
                    <a:pt x="431522" y="548907"/>
                  </a:cubicBezTo>
                  <a:cubicBezTo>
                    <a:pt x="395858" y="571716"/>
                    <a:pt x="440645" y="589651"/>
                    <a:pt x="426442" y="608001"/>
                  </a:cubicBezTo>
                  <a:cubicBezTo>
                    <a:pt x="412239" y="626352"/>
                    <a:pt x="412861" y="634749"/>
                    <a:pt x="413586" y="639104"/>
                  </a:cubicBezTo>
                  <a:cubicBezTo>
                    <a:pt x="414312" y="643458"/>
                    <a:pt x="410269" y="643872"/>
                    <a:pt x="407262" y="637445"/>
                  </a:cubicBezTo>
                  <a:cubicBezTo>
                    <a:pt x="401788" y="629068"/>
                    <a:pt x="402504" y="618083"/>
                    <a:pt x="409025" y="610490"/>
                  </a:cubicBezTo>
                  <a:cubicBezTo>
                    <a:pt x="413431" y="605422"/>
                    <a:pt x="415370" y="598667"/>
                    <a:pt x="414312" y="592036"/>
                  </a:cubicBezTo>
                  <a:cubicBezTo>
                    <a:pt x="413690" y="586956"/>
                    <a:pt x="407262" y="581668"/>
                    <a:pt x="400213" y="576588"/>
                  </a:cubicBezTo>
                  <a:cubicBezTo>
                    <a:pt x="394262" y="570454"/>
                    <a:pt x="393391" y="560996"/>
                    <a:pt x="398139" y="553884"/>
                  </a:cubicBezTo>
                  <a:cubicBezTo>
                    <a:pt x="407262" y="539888"/>
                    <a:pt x="412239" y="541961"/>
                    <a:pt x="414416" y="533149"/>
                  </a:cubicBezTo>
                  <a:cubicBezTo>
                    <a:pt x="416178" y="526099"/>
                    <a:pt x="407366" y="519153"/>
                    <a:pt x="402286" y="507645"/>
                  </a:cubicBezTo>
                  <a:cubicBezTo>
                    <a:pt x="400938" y="505572"/>
                    <a:pt x="446658" y="463480"/>
                    <a:pt x="449976" y="426883"/>
                  </a:cubicBezTo>
                  <a:cubicBezTo>
                    <a:pt x="452091" y="416130"/>
                    <a:pt x="448110" y="405087"/>
                    <a:pt x="439609" y="398166"/>
                  </a:cubicBezTo>
                  <a:cubicBezTo>
                    <a:pt x="437742" y="397025"/>
                    <a:pt x="436706" y="396403"/>
                    <a:pt x="437224" y="393086"/>
                  </a:cubicBezTo>
                  <a:cubicBezTo>
                    <a:pt x="463557" y="218396"/>
                    <a:pt x="472162" y="170084"/>
                    <a:pt x="474858" y="157228"/>
                  </a:cubicBezTo>
                  <a:cubicBezTo>
                    <a:pt x="476205" y="150490"/>
                    <a:pt x="474858" y="147794"/>
                    <a:pt x="470711" y="146135"/>
                  </a:cubicBezTo>
                  <a:cubicBezTo>
                    <a:pt x="466564" y="144476"/>
                    <a:pt x="462935" y="146965"/>
                    <a:pt x="462417" y="140744"/>
                  </a:cubicBezTo>
                  <a:cubicBezTo>
                    <a:pt x="459099" y="106117"/>
                    <a:pt x="415245" y="87663"/>
                    <a:pt x="380515" y="87663"/>
                  </a:cubicBezTo>
                  <a:cubicBezTo>
                    <a:pt x="361563" y="85224"/>
                    <a:pt x="342902" y="93947"/>
                    <a:pt x="332617" y="110057"/>
                  </a:cubicBezTo>
                  <a:cubicBezTo>
                    <a:pt x="330440" y="114411"/>
                    <a:pt x="330129" y="117003"/>
                    <a:pt x="327330" y="114100"/>
                  </a:cubicBezTo>
                  <a:cubicBezTo>
                    <a:pt x="317066" y="103708"/>
                    <a:pt x="302251" y="99187"/>
                    <a:pt x="287934" y="102074"/>
                  </a:cubicBezTo>
                  <a:cubicBezTo>
                    <a:pt x="269480" y="104562"/>
                    <a:pt x="268858" y="112441"/>
                    <a:pt x="268132" y="105910"/>
                  </a:cubicBezTo>
                  <a:cubicBezTo>
                    <a:pt x="262430" y="52103"/>
                    <a:pt x="164459" y="47023"/>
                    <a:pt x="136259" y="91188"/>
                  </a:cubicBezTo>
                  <a:cubicBezTo>
                    <a:pt x="132527" y="97098"/>
                    <a:pt x="136259" y="101556"/>
                    <a:pt x="127033" y="102385"/>
                  </a:cubicBezTo>
                  <a:cubicBezTo>
                    <a:pt x="110756" y="103214"/>
                    <a:pt x="117909" y="107983"/>
                    <a:pt x="112518" y="298328"/>
                  </a:cubicBezTo>
                  <a:cubicBezTo>
                    <a:pt x="109201" y="415479"/>
                    <a:pt x="114592" y="355452"/>
                    <a:pt x="101425" y="423877"/>
                  </a:cubicBezTo>
                  <a:cubicBezTo>
                    <a:pt x="93131" y="466591"/>
                    <a:pt x="109512" y="482038"/>
                    <a:pt x="98108" y="503084"/>
                  </a:cubicBezTo>
                  <a:cubicBezTo>
                    <a:pt x="94641" y="506816"/>
                    <a:pt x="90898" y="510282"/>
                    <a:pt x="86911" y="513451"/>
                  </a:cubicBezTo>
                  <a:cubicBezTo>
                    <a:pt x="77166" y="524440"/>
                    <a:pt x="95205" y="531490"/>
                    <a:pt x="94168" y="543205"/>
                  </a:cubicBezTo>
                  <a:cubicBezTo>
                    <a:pt x="91927" y="550616"/>
                    <a:pt x="87061" y="556956"/>
                    <a:pt x="80483" y="561037"/>
                  </a:cubicBezTo>
                  <a:cubicBezTo>
                    <a:pt x="79664" y="561662"/>
                    <a:pt x="78493" y="561506"/>
                    <a:pt x="77867" y="560687"/>
                  </a:cubicBezTo>
                  <a:cubicBezTo>
                    <a:pt x="77492" y="560195"/>
                    <a:pt x="77384" y="559551"/>
                    <a:pt x="77580" y="558964"/>
                  </a:cubicBezTo>
                  <a:cubicBezTo>
                    <a:pt x="83179" y="539888"/>
                    <a:pt x="77580" y="537296"/>
                    <a:pt x="66176" y="524648"/>
                  </a:cubicBezTo>
                  <a:cubicBezTo>
                    <a:pt x="56534" y="514280"/>
                    <a:pt x="64621" y="508578"/>
                    <a:pt x="78306" y="497589"/>
                  </a:cubicBezTo>
                  <a:cubicBezTo>
                    <a:pt x="87429" y="490332"/>
                    <a:pt x="82245" y="485044"/>
                    <a:pt x="76751" y="480794"/>
                  </a:cubicBezTo>
                  <a:cubicBezTo>
                    <a:pt x="51973" y="461614"/>
                    <a:pt x="58815" y="461614"/>
                    <a:pt x="70116" y="439946"/>
                  </a:cubicBezTo>
                  <a:cubicBezTo>
                    <a:pt x="75196" y="430201"/>
                    <a:pt x="72708" y="426365"/>
                    <a:pt x="68146" y="421803"/>
                  </a:cubicBezTo>
                  <a:cubicBezTo>
                    <a:pt x="63584" y="417242"/>
                    <a:pt x="53113" y="410192"/>
                    <a:pt x="50314" y="402105"/>
                  </a:cubicBezTo>
                  <a:cubicBezTo>
                    <a:pt x="46949" y="392338"/>
                    <a:pt x="48451" y="381552"/>
                    <a:pt x="54357" y="373077"/>
                  </a:cubicBezTo>
                  <a:cubicBezTo>
                    <a:pt x="64725" y="359392"/>
                    <a:pt x="40776" y="369241"/>
                    <a:pt x="30616" y="355763"/>
                  </a:cubicBezTo>
                  <a:cubicBezTo>
                    <a:pt x="22115" y="344463"/>
                    <a:pt x="33312" y="334096"/>
                    <a:pt x="36629" y="331296"/>
                  </a:cubicBezTo>
                  <a:cubicBezTo>
                    <a:pt x="43264" y="325698"/>
                    <a:pt x="40983" y="320203"/>
                    <a:pt x="35592" y="320411"/>
                  </a:cubicBezTo>
                  <a:cubicBezTo>
                    <a:pt x="5216" y="321551"/>
                    <a:pt x="-693" y="296980"/>
                    <a:pt x="19419" y="278941"/>
                  </a:cubicBezTo>
                  <a:cubicBezTo>
                    <a:pt x="25743" y="273446"/>
                    <a:pt x="28750" y="269300"/>
                    <a:pt x="19419" y="265360"/>
                  </a:cubicBezTo>
                  <a:cubicBezTo>
                    <a:pt x="862" y="257895"/>
                    <a:pt x="9052" y="252919"/>
                    <a:pt x="19419" y="245766"/>
                  </a:cubicBezTo>
                  <a:cubicBezTo>
                    <a:pt x="27713" y="240582"/>
                    <a:pt x="29787" y="235398"/>
                    <a:pt x="17242" y="231251"/>
                  </a:cubicBezTo>
                  <a:cubicBezTo>
                    <a:pt x="-6084" y="223890"/>
                    <a:pt x="-3493" y="203156"/>
                    <a:pt x="11851" y="191544"/>
                  </a:cubicBezTo>
                  <a:cubicBezTo>
                    <a:pt x="27195" y="179933"/>
                    <a:pt x="32586" y="193721"/>
                    <a:pt x="40465" y="189886"/>
                  </a:cubicBezTo>
                  <a:cubicBezTo>
                    <a:pt x="46271" y="187086"/>
                    <a:pt x="41087" y="177030"/>
                    <a:pt x="37251" y="174231"/>
                  </a:cubicBezTo>
                  <a:cubicBezTo>
                    <a:pt x="16516" y="158783"/>
                    <a:pt x="29579" y="147276"/>
                    <a:pt x="36111" y="146965"/>
                  </a:cubicBezTo>
                  <a:cubicBezTo>
                    <a:pt x="49899" y="146135"/>
                    <a:pt x="49070" y="148001"/>
                    <a:pt x="56120" y="146239"/>
                  </a:cubicBezTo>
                  <a:cubicBezTo>
                    <a:pt x="75196" y="141574"/>
                    <a:pt x="59334" y="126748"/>
                    <a:pt x="58090" y="114307"/>
                  </a:cubicBezTo>
                  <a:cubicBezTo>
                    <a:pt x="57468" y="108605"/>
                    <a:pt x="60370" y="97305"/>
                    <a:pt x="68457" y="99586"/>
                  </a:cubicBezTo>
                  <a:cubicBezTo>
                    <a:pt x="74055" y="101037"/>
                    <a:pt x="87118" y="107050"/>
                    <a:pt x="85148" y="95439"/>
                  </a:cubicBezTo>
                  <a:cubicBezTo>
                    <a:pt x="81603" y="82341"/>
                    <a:pt x="89347" y="68848"/>
                    <a:pt x="102445" y="65302"/>
                  </a:cubicBezTo>
                  <a:cubicBezTo>
                    <a:pt x="102486" y="65292"/>
                    <a:pt x="102525" y="65280"/>
                    <a:pt x="102566" y="65270"/>
                  </a:cubicBezTo>
                  <a:cubicBezTo>
                    <a:pt x="108786" y="63922"/>
                    <a:pt x="108786" y="67343"/>
                    <a:pt x="118428" y="73771"/>
                  </a:cubicBezTo>
                  <a:cubicBezTo>
                    <a:pt x="128069" y="80199"/>
                    <a:pt x="137815" y="76363"/>
                    <a:pt x="138022" y="69728"/>
                  </a:cubicBezTo>
                  <a:cubicBezTo>
                    <a:pt x="138022" y="55006"/>
                    <a:pt x="132320" y="38626"/>
                    <a:pt x="162385" y="25044"/>
                  </a:cubicBezTo>
                  <a:cubicBezTo>
                    <a:pt x="173122" y="21719"/>
                    <a:pt x="184815" y="24773"/>
                    <a:pt x="192554" y="32924"/>
                  </a:cubicBezTo>
                  <a:cubicBezTo>
                    <a:pt x="196805" y="37589"/>
                    <a:pt x="199293" y="41321"/>
                    <a:pt x="203751" y="34271"/>
                  </a:cubicBezTo>
                  <a:cubicBezTo>
                    <a:pt x="207126" y="25254"/>
                    <a:pt x="212810" y="17281"/>
                    <a:pt x="220235" y="11152"/>
                  </a:cubicBezTo>
                  <a:cubicBezTo>
                    <a:pt x="230945" y="2043"/>
                    <a:pt x="245179" y="-1765"/>
                    <a:pt x="259009" y="785"/>
                  </a:cubicBezTo>
                  <a:cubicBezTo>
                    <a:pt x="272124" y="2488"/>
                    <a:pt x="282730" y="12304"/>
                    <a:pt x="285446" y="25252"/>
                  </a:cubicBezTo>
                  <a:cubicBezTo>
                    <a:pt x="286379" y="28880"/>
                    <a:pt x="285446" y="31887"/>
                    <a:pt x="290111" y="33131"/>
                  </a:cubicBezTo>
                  <a:cubicBezTo>
                    <a:pt x="293221" y="33960"/>
                    <a:pt x="296435" y="29295"/>
                    <a:pt x="296954" y="28258"/>
                  </a:cubicBezTo>
                  <a:cubicBezTo>
                    <a:pt x="301308" y="19627"/>
                    <a:pt x="309996" y="14033"/>
                    <a:pt x="319658" y="13640"/>
                  </a:cubicBezTo>
                  <a:cubicBezTo>
                    <a:pt x="337594" y="16025"/>
                    <a:pt x="335831" y="31887"/>
                    <a:pt x="338630" y="34375"/>
                  </a:cubicBezTo>
                  <a:cubicBezTo>
                    <a:pt x="347961" y="43084"/>
                    <a:pt x="342363" y="13018"/>
                    <a:pt x="383729" y="19550"/>
                  </a:cubicBezTo>
                  <a:cubicBezTo>
                    <a:pt x="397870" y="22502"/>
                    <a:pt x="409315" y="32843"/>
                    <a:pt x="413690" y="46609"/>
                  </a:cubicBezTo>
                  <a:cubicBezTo>
                    <a:pt x="419081" y="58738"/>
                    <a:pt x="411824" y="58220"/>
                    <a:pt x="415556" y="67343"/>
                  </a:cubicBezTo>
                  <a:cubicBezTo>
                    <a:pt x="418044" y="73667"/>
                    <a:pt x="422710" y="71490"/>
                    <a:pt x="427479" y="66410"/>
                  </a:cubicBezTo>
                  <a:cubicBezTo>
                    <a:pt x="441889" y="50652"/>
                    <a:pt x="461069" y="53762"/>
                    <a:pt x="457337" y="67032"/>
                  </a:cubicBezTo>
                  <a:cubicBezTo>
                    <a:pt x="455097" y="71594"/>
                    <a:pt x="453822" y="76571"/>
                    <a:pt x="453605" y="81650"/>
                  </a:cubicBezTo>
                  <a:cubicBezTo>
                    <a:pt x="453739" y="84625"/>
                    <a:pt x="456269" y="86924"/>
                    <a:pt x="459244" y="86786"/>
                  </a:cubicBezTo>
                  <a:cubicBezTo>
                    <a:pt x="460499" y="86728"/>
                    <a:pt x="461691" y="86232"/>
                    <a:pt x="462624" y="85382"/>
                  </a:cubicBezTo>
                  <a:cubicBezTo>
                    <a:pt x="475791" y="71076"/>
                    <a:pt x="518401" y="83827"/>
                    <a:pt x="509174" y="115655"/>
                  </a:cubicBezTo>
                  <a:cubicBezTo>
                    <a:pt x="506582" y="124778"/>
                    <a:pt x="503368" y="131621"/>
                    <a:pt x="509796" y="134420"/>
                  </a:cubicBezTo>
                  <a:cubicBezTo>
                    <a:pt x="527317" y="141988"/>
                    <a:pt x="533330" y="142610"/>
                    <a:pt x="544008" y="156503"/>
                  </a:cubicBezTo>
                  <a:cubicBezTo>
                    <a:pt x="554116" y="168242"/>
                    <a:pt x="554894" y="185373"/>
                    <a:pt x="545874" y="197972"/>
                  </a:cubicBezTo>
                  <a:cubicBezTo>
                    <a:pt x="544526" y="199942"/>
                    <a:pt x="537062" y="204504"/>
                    <a:pt x="534263" y="208339"/>
                  </a:cubicBezTo>
                  <a:cubicBezTo>
                    <a:pt x="532376" y="210932"/>
                    <a:pt x="532946" y="214563"/>
                    <a:pt x="535538" y="216450"/>
                  </a:cubicBezTo>
                  <a:cubicBezTo>
                    <a:pt x="536243" y="216958"/>
                    <a:pt x="537041" y="217304"/>
                    <a:pt x="537891" y="217463"/>
                  </a:cubicBezTo>
                  <a:cubicBezTo>
                    <a:pt x="551887" y="219121"/>
                    <a:pt x="564846" y="242344"/>
                    <a:pt x="549088" y="260591"/>
                  </a:cubicBezTo>
                  <a:cubicBezTo>
                    <a:pt x="540898" y="270544"/>
                    <a:pt x="537995" y="267330"/>
                    <a:pt x="533848" y="274587"/>
                  </a:cubicBezTo>
                  <a:close/>
                </a:path>
              </a:pathLst>
            </a:custGeom>
            <a:solidFill>
              <a:srgbClr val="585858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BB6D4830-8BBE-4B10-AC7F-99D3F7639811}"/>
                </a:ext>
              </a:extLst>
            </p:cNvPr>
            <p:cNvSpPr/>
            <p:nvPr/>
          </p:nvSpPr>
          <p:spPr>
            <a:xfrm>
              <a:off x="9878520" y="3186254"/>
              <a:ext cx="332766" cy="276417"/>
            </a:xfrm>
            <a:custGeom>
              <a:avLst/>
              <a:gdLst>
                <a:gd name="connsiteX0" fmla="*/ 318949 w 332766"/>
                <a:gd name="connsiteY0" fmla="*/ 77739 h 276417"/>
                <a:gd name="connsiteX1" fmla="*/ 299666 w 332766"/>
                <a:gd name="connsiteY1" fmla="*/ 272127 h 276417"/>
                <a:gd name="connsiteX2" fmla="*/ 296037 w 332766"/>
                <a:gd name="connsiteY2" fmla="*/ 275859 h 276417"/>
                <a:gd name="connsiteX3" fmla="*/ 285670 w 332766"/>
                <a:gd name="connsiteY3" fmla="*/ 275029 h 276417"/>
                <a:gd name="connsiteX4" fmla="*/ 281554 w 332766"/>
                <a:gd name="connsiteY4" fmla="*/ 260959 h 276417"/>
                <a:gd name="connsiteX5" fmla="*/ 281938 w 332766"/>
                <a:gd name="connsiteY5" fmla="*/ 260308 h 276417"/>
                <a:gd name="connsiteX6" fmla="*/ 282974 w 332766"/>
                <a:gd name="connsiteY6" fmla="*/ 241854 h 276417"/>
                <a:gd name="connsiteX7" fmla="*/ 288573 w 332766"/>
                <a:gd name="connsiteY7" fmla="*/ 217594 h 276417"/>
                <a:gd name="connsiteX8" fmla="*/ 262240 w 332766"/>
                <a:gd name="connsiteY8" fmla="*/ 195719 h 276417"/>
                <a:gd name="connsiteX9" fmla="*/ 282974 w 332766"/>
                <a:gd name="connsiteY9" fmla="*/ 155494 h 276417"/>
                <a:gd name="connsiteX10" fmla="*/ 259751 w 332766"/>
                <a:gd name="connsiteY10" fmla="*/ 143157 h 276417"/>
                <a:gd name="connsiteX11" fmla="*/ 247725 w 332766"/>
                <a:gd name="connsiteY11" fmla="*/ 132789 h 276417"/>
                <a:gd name="connsiteX12" fmla="*/ 250110 w 332766"/>
                <a:gd name="connsiteY12" fmla="*/ 100132 h 276417"/>
                <a:gd name="connsiteX13" fmla="*/ 217349 w 332766"/>
                <a:gd name="connsiteY13" fmla="*/ 111743 h 276417"/>
                <a:gd name="connsiteX14" fmla="*/ 206981 w 332766"/>
                <a:gd name="connsiteY14" fmla="*/ 99199 h 276417"/>
                <a:gd name="connsiteX15" fmla="*/ 195888 w 332766"/>
                <a:gd name="connsiteY15" fmla="*/ 88832 h 276417"/>
                <a:gd name="connsiteX16" fmla="*/ 176626 w 332766"/>
                <a:gd name="connsiteY16" fmla="*/ 86953 h 276417"/>
                <a:gd name="connsiteX17" fmla="*/ 173702 w 332766"/>
                <a:gd name="connsiteY17" fmla="*/ 80538 h 276417"/>
                <a:gd name="connsiteX18" fmla="*/ 160743 w 332766"/>
                <a:gd name="connsiteY18" fmla="*/ 78050 h 276417"/>
                <a:gd name="connsiteX19" fmla="*/ 133995 w 332766"/>
                <a:gd name="connsiteY19" fmla="*/ 98784 h 276417"/>
                <a:gd name="connsiteX20" fmla="*/ 119481 w 332766"/>
                <a:gd name="connsiteY20" fmla="*/ 85203 h 276417"/>
                <a:gd name="connsiteX21" fmla="*/ 110347 w 332766"/>
                <a:gd name="connsiteY21" fmla="*/ 82481 h 276417"/>
                <a:gd name="connsiteX22" fmla="*/ 107247 w 332766"/>
                <a:gd name="connsiteY22" fmla="*/ 86032 h 276417"/>
                <a:gd name="connsiteX23" fmla="*/ 89623 w 332766"/>
                <a:gd name="connsiteY23" fmla="*/ 97125 h 276417"/>
                <a:gd name="connsiteX24" fmla="*/ 72102 w 332766"/>
                <a:gd name="connsiteY24" fmla="*/ 85514 h 276417"/>
                <a:gd name="connsiteX25" fmla="*/ 63442 w 332766"/>
                <a:gd name="connsiteY25" fmla="*/ 82750 h 276417"/>
                <a:gd name="connsiteX26" fmla="*/ 59972 w 332766"/>
                <a:gd name="connsiteY26" fmla="*/ 88106 h 276417"/>
                <a:gd name="connsiteX27" fmla="*/ 46909 w 332766"/>
                <a:gd name="connsiteY27" fmla="*/ 123459 h 276417"/>
                <a:gd name="connsiteX28" fmla="*/ 22028 w 332766"/>
                <a:gd name="connsiteY28" fmla="*/ 130197 h 276417"/>
                <a:gd name="connsiteX29" fmla="*/ 3055 w 332766"/>
                <a:gd name="connsiteY29" fmla="*/ 130716 h 276417"/>
                <a:gd name="connsiteX30" fmla="*/ 360 w 332766"/>
                <a:gd name="connsiteY30" fmla="*/ 132997 h 276417"/>
                <a:gd name="connsiteX31" fmla="*/ 3263 w 332766"/>
                <a:gd name="connsiteY31" fmla="*/ 7966 h 276417"/>
                <a:gd name="connsiteX32" fmla="*/ 13630 w 332766"/>
                <a:gd name="connsiteY32" fmla="*/ 37824 h 276417"/>
                <a:gd name="connsiteX33" fmla="*/ 131092 w 332766"/>
                <a:gd name="connsiteY33" fmla="*/ 30774 h 276417"/>
                <a:gd name="connsiteX34" fmla="*/ 156596 w 332766"/>
                <a:gd name="connsiteY34" fmla="*/ 1849 h 276417"/>
                <a:gd name="connsiteX35" fmla="*/ 193400 w 332766"/>
                <a:gd name="connsiteY35" fmla="*/ 12217 h 276417"/>
                <a:gd name="connsiteX36" fmla="*/ 201901 w 332766"/>
                <a:gd name="connsiteY36" fmla="*/ 34403 h 276417"/>
                <a:gd name="connsiteX37" fmla="*/ 318949 w 332766"/>
                <a:gd name="connsiteY37" fmla="*/ 77739 h 276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32766" h="276417">
                  <a:moveTo>
                    <a:pt x="318949" y="77739"/>
                  </a:moveTo>
                  <a:cubicBezTo>
                    <a:pt x="341757" y="57004"/>
                    <a:pt x="337092" y="2886"/>
                    <a:pt x="299666" y="272127"/>
                  </a:cubicBezTo>
                  <a:cubicBezTo>
                    <a:pt x="299666" y="274511"/>
                    <a:pt x="298525" y="275652"/>
                    <a:pt x="296037" y="275859"/>
                  </a:cubicBezTo>
                  <a:cubicBezTo>
                    <a:pt x="293549" y="276066"/>
                    <a:pt x="289298" y="277414"/>
                    <a:pt x="285670" y="275029"/>
                  </a:cubicBezTo>
                  <a:cubicBezTo>
                    <a:pt x="280642" y="272281"/>
                    <a:pt x="278807" y="265982"/>
                    <a:pt x="281554" y="260959"/>
                  </a:cubicBezTo>
                  <a:cubicBezTo>
                    <a:pt x="281668" y="260737"/>
                    <a:pt x="281803" y="260520"/>
                    <a:pt x="281938" y="260308"/>
                  </a:cubicBezTo>
                  <a:cubicBezTo>
                    <a:pt x="286292" y="252947"/>
                    <a:pt x="298111" y="250562"/>
                    <a:pt x="282974" y="241854"/>
                  </a:cubicBezTo>
                  <a:cubicBezTo>
                    <a:pt x="270844" y="234908"/>
                    <a:pt x="285670" y="224955"/>
                    <a:pt x="288573" y="217594"/>
                  </a:cubicBezTo>
                  <a:cubicBezTo>
                    <a:pt x="295311" y="200592"/>
                    <a:pt x="263069" y="212100"/>
                    <a:pt x="262240" y="195719"/>
                  </a:cubicBezTo>
                  <a:cubicBezTo>
                    <a:pt x="260995" y="173326"/>
                    <a:pt x="288884" y="184004"/>
                    <a:pt x="282974" y="155494"/>
                  </a:cubicBezTo>
                  <a:cubicBezTo>
                    <a:pt x="281004" y="146267"/>
                    <a:pt x="273125" y="146267"/>
                    <a:pt x="259751" y="143157"/>
                  </a:cubicBezTo>
                  <a:cubicBezTo>
                    <a:pt x="253842" y="141809"/>
                    <a:pt x="250939" y="137040"/>
                    <a:pt x="247725" y="132789"/>
                  </a:cubicBezTo>
                  <a:cubicBezTo>
                    <a:pt x="241401" y="123666"/>
                    <a:pt x="258093" y="105730"/>
                    <a:pt x="250110" y="100132"/>
                  </a:cubicBezTo>
                  <a:cubicBezTo>
                    <a:pt x="242127" y="94534"/>
                    <a:pt x="230308" y="119726"/>
                    <a:pt x="217349" y="111743"/>
                  </a:cubicBezTo>
                  <a:cubicBezTo>
                    <a:pt x="211958" y="108530"/>
                    <a:pt x="204908" y="105212"/>
                    <a:pt x="206981" y="99199"/>
                  </a:cubicBezTo>
                  <a:cubicBezTo>
                    <a:pt x="211232" y="85514"/>
                    <a:pt x="202420" y="82611"/>
                    <a:pt x="195888" y="88832"/>
                  </a:cubicBezTo>
                  <a:cubicBezTo>
                    <a:pt x="190052" y="93632"/>
                    <a:pt x="181426" y="92791"/>
                    <a:pt x="176626" y="86953"/>
                  </a:cubicBezTo>
                  <a:cubicBezTo>
                    <a:pt x="175112" y="85107"/>
                    <a:pt x="174096" y="82895"/>
                    <a:pt x="173702" y="80538"/>
                  </a:cubicBezTo>
                  <a:cubicBezTo>
                    <a:pt x="171525" y="67993"/>
                    <a:pt x="163335" y="71000"/>
                    <a:pt x="160743" y="78050"/>
                  </a:cubicBezTo>
                  <a:cubicBezTo>
                    <a:pt x="156907" y="90594"/>
                    <a:pt x="143948" y="102620"/>
                    <a:pt x="133995" y="98784"/>
                  </a:cubicBezTo>
                  <a:cubicBezTo>
                    <a:pt x="127163" y="97023"/>
                    <a:pt x="121689" y="91905"/>
                    <a:pt x="119481" y="85203"/>
                  </a:cubicBezTo>
                  <a:cubicBezTo>
                    <a:pt x="117708" y="81929"/>
                    <a:pt x="113623" y="80711"/>
                    <a:pt x="110347" y="82481"/>
                  </a:cubicBezTo>
                  <a:cubicBezTo>
                    <a:pt x="108917" y="83253"/>
                    <a:pt x="107818" y="84514"/>
                    <a:pt x="107247" y="86032"/>
                  </a:cubicBezTo>
                  <a:cubicBezTo>
                    <a:pt x="101234" y="98162"/>
                    <a:pt x="99679" y="96400"/>
                    <a:pt x="89623" y="97125"/>
                  </a:cubicBezTo>
                  <a:cubicBezTo>
                    <a:pt x="81329" y="97748"/>
                    <a:pt x="76664" y="92253"/>
                    <a:pt x="72102" y="85514"/>
                  </a:cubicBezTo>
                  <a:cubicBezTo>
                    <a:pt x="70474" y="82359"/>
                    <a:pt x="66597" y="81122"/>
                    <a:pt x="63442" y="82750"/>
                  </a:cubicBezTo>
                  <a:cubicBezTo>
                    <a:pt x="61418" y="83794"/>
                    <a:pt x="60099" y="85832"/>
                    <a:pt x="59972" y="88106"/>
                  </a:cubicBezTo>
                  <a:cubicBezTo>
                    <a:pt x="63778" y="101478"/>
                    <a:pt x="58496" y="115774"/>
                    <a:pt x="46909" y="123459"/>
                  </a:cubicBezTo>
                  <a:cubicBezTo>
                    <a:pt x="39255" y="127617"/>
                    <a:pt x="30734" y="129925"/>
                    <a:pt x="22028" y="130197"/>
                  </a:cubicBezTo>
                  <a:cubicBezTo>
                    <a:pt x="10105" y="131649"/>
                    <a:pt x="10727" y="122526"/>
                    <a:pt x="3055" y="130716"/>
                  </a:cubicBezTo>
                  <a:cubicBezTo>
                    <a:pt x="1811" y="132167"/>
                    <a:pt x="3055" y="131338"/>
                    <a:pt x="360" y="132997"/>
                  </a:cubicBezTo>
                  <a:cubicBezTo>
                    <a:pt x="-262" y="129368"/>
                    <a:pt x="-366" y="7862"/>
                    <a:pt x="3263" y="7966"/>
                  </a:cubicBezTo>
                  <a:cubicBezTo>
                    <a:pt x="6891" y="8070"/>
                    <a:pt x="360" y="17193"/>
                    <a:pt x="13630" y="37824"/>
                  </a:cubicBezTo>
                  <a:cubicBezTo>
                    <a:pt x="44732" y="84477"/>
                    <a:pt x="111291" y="65609"/>
                    <a:pt x="131092" y="30774"/>
                  </a:cubicBezTo>
                  <a:cubicBezTo>
                    <a:pt x="139179" y="16467"/>
                    <a:pt x="142911" y="6204"/>
                    <a:pt x="156596" y="1849"/>
                  </a:cubicBezTo>
                  <a:cubicBezTo>
                    <a:pt x="169825" y="-2727"/>
                    <a:pt x="184505" y="1408"/>
                    <a:pt x="193400" y="12217"/>
                  </a:cubicBezTo>
                  <a:cubicBezTo>
                    <a:pt x="196873" y="19353"/>
                    <a:pt x="199714" y="26776"/>
                    <a:pt x="201901" y="34403"/>
                  </a:cubicBezTo>
                  <a:cubicBezTo>
                    <a:pt x="213409" y="83130"/>
                    <a:pt x="276650" y="117031"/>
                    <a:pt x="318949" y="77739"/>
                  </a:cubicBezTo>
                  <a:close/>
                </a:path>
              </a:pathLst>
            </a:custGeom>
            <a:solidFill>
              <a:srgbClr val="585858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413EF9C6-7562-43E5-A774-E1724573D304}"/>
                </a:ext>
              </a:extLst>
            </p:cNvPr>
            <p:cNvSpPr/>
            <p:nvPr/>
          </p:nvSpPr>
          <p:spPr>
            <a:xfrm>
              <a:off x="9779673" y="3651828"/>
              <a:ext cx="453432" cy="251927"/>
            </a:xfrm>
            <a:custGeom>
              <a:avLst/>
              <a:gdLst>
                <a:gd name="connsiteX0" fmla="*/ 453458 w 453432"/>
                <a:gd name="connsiteY0" fmla="*/ 148376 h 251927"/>
                <a:gd name="connsiteX1" fmla="*/ 377569 w 453432"/>
                <a:gd name="connsiteY1" fmla="*/ 204256 h 251927"/>
                <a:gd name="connsiteX2" fmla="*/ 297844 w 453432"/>
                <a:gd name="connsiteY2" fmla="*/ 241578 h 251927"/>
                <a:gd name="connsiteX3" fmla="*/ 237713 w 453432"/>
                <a:gd name="connsiteY3" fmla="*/ 251946 h 251927"/>
                <a:gd name="connsiteX4" fmla="*/ 222162 w 453432"/>
                <a:gd name="connsiteY4" fmla="*/ 251946 h 251927"/>
                <a:gd name="connsiteX5" fmla="*/ 39282 w 453432"/>
                <a:gd name="connsiteY5" fmla="*/ 190882 h 251927"/>
                <a:gd name="connsiteX6" fmla="*/ 17510 w 453432"/>
                <a:gd name="connsiteY6" fmla="*/ 149412 h 251927"/>
                <a:gd name="connsiteX7" fmla="*/ 121184 w 453432"/>
                <a:gd name="connsiteY7" fmla="*/ 67614 h 251927"/>
                <a:gd name="connsiteX8" fmla="*/ 133832 w 453432"/>
                <a:gd name="connsiteY8" fmla="*/ 19 h 251927"/>
                <a:gd name="connsiteX9" fmla="*/ 208788 w 453432"/>
                <a:gd name="connsiteY9" fmla="*/ 30084 h 251927"/>
                <a:gd name="connsiteX10" fmla="*/ 281360 w 453432"/>
                <a:gd name="connsiteY10" fmla="*/ 952 h 251927"/>
                <a:gd name="connsiteX11" fmla="*/ 275451 w 453432"/>
                <a:gd name="connsiteY11" fmla="*/ 104625 h 251927"/>
                <a:gd name="connsiteX12" fmla="*/ 453458 w 453432"/>
                <a:gd name="connsiteY12" fmla="*/ 148376 h 251927"/>
                <a:gd name="connsiteX13" fmla="*/ 217393 w 453432"/>
                <a:gd name="connsiteY13" fmla="*/ 172324 h 251927"/>
                <a:gd name="connsiteX14" fmla="*/ 265809 w 453432"/>
                <a:gd name="connsiteY14" fmla="*/ 158121 h 251927"/>
                <a:gd name="connsiteX15" fmla="*/ 213246 w 453432"/>
                <a:gd name="connsiteY15" fmla="*/ 163512 h 251927"/>
                <a:gd name="connsiteX16" fmla="*/ 194170 w 453432"/>
                <a:gd name="connsiteY16" fmla="*/ 156151 h 251927"/>
                <a:gd name="connsiteX17" fmla="*/ 128545 w 453432"/>
                <a:gd name="connsiteY17" fmla="*/ 158950 h 251927"/>
                <a:gd name="connsiteX18" fmla="*/ 129685 w 453432"/>
                <a:gd name="connsiteY18" fmla="*/ 166622 h 251927"/>
                <a:gd name="connsiteX19" fmla="*/ 177790 w 453432"/>
                <a:gd name="connsiteY19" fmla="*/ 158950 h 251927"/>
                <a:gd name="connsiteX20" fmla="*/ 217393 w 453432"/>
                <a:gd name="connsiteY20" fmla="*/ 172324 h 251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53432" h="251927">
                  <a:moveTo>
                    <a:pt x="453458" y="148376"/>
                  </a:moveTo>
                  <a:cubicBezTo>
                    <a:pt x="427021" y="177093"/>
                    <a:pt x="410641" y="183728"/>
                    <a:pt x="377569" y="204256"/>
                  </a:cubicBezTo>
                  <a:cubicBezTo>
                    <a:pt x="353911" y="222158"/>
                    <a:pt x="326748" y="234876"/>
                    <a:pt x="297844" y="241578"/>
                  </a:cubicBezTo>
                  <a:cubicBezTo>
                    <a:pt x="278291" y="247440"/>
                    <a:pt x="258106" y="250920"/>
                    <a:pt x="237713" y="251946"/>
                  </a:cubicBezTo>
                  <a:cubicBezTo>
                    <a:pt x="221644" y="251946"/>
                    <a:pt x="222162" y="251946"/>
                    <a:pt x="222162" y="251946"/>
                  </a:cubicBezTo>
                  <a:cubicBezTo>
                    <a:pt x="156404" y="250700"/>
                    <a:pt x="92596" y="229395"/>
                    <a:pt x="39282" y="190882"/>
                  </a:cubicBezTo>
                  <a:cubicBezTo>
                    <a:pt x="-10274" y="145887"/>
                    <a:pt x="-7371" y="156255"/>
                    <a:pt x="17510" y="149412"/>
                  </a:cubicBezTo>
                  <a:cubicBezTo>
                    <a:pt x="101901" y="127330"/>
                    <a:pt x="105115" y="128678"/>
                    <a:pt x="121184" y="67614"/>
                  </a:cubicBezTo>
                  <a:cubicBezTo>
                    <a:pt x="127758" y="45587"/>
                    <a:pt x="131997" y="22931"/>
                    <a:pt x="133832" y="19"/>
                  </a:cubicBezTo>
                  <a:cubicBezTo>
                    <a:pt x="142023" y="5099"/>
                    <a:pt x="171259" y="35786"/>
                    <a:pt x="208788" y="30084"/>
                  </a:cubicBezTo>
                  <a:cubicBezTo>
                    <a:pt x="252228" y="23345"/>
                    <a:pt x="273481" y="3751"/>
                    <a:pt x="281360" y="952"/>
                  </a:cubicBezTo>
                  <a:cubicBezTo>
                    <a:pt x="282086" y="10593"/>
                    <a:pt x="263839" y="61497"/>
                    <a:pt x="275451" y="104625"/>
                  </a:cubicBezTo>
                  <a:cubicBezTo>
                    <a:pt x="288410" y="151693"/>
                    <a:pt x="409915" y="138112"/>
                    <a:pt x="453458" y="148376"/>
                  </a:cubicBezTo>
                  <a:close/>
                  <a:moveTo>
                    <a:pt x="217393" y="172324"/>
                  </a:moveTo>
                  <a:cubicBezTo>
                    <a:pt x="225687" y="172324"/>
                    <a:pt x="267571" y="166207"/>
                    <a:pt x="265809" y="158121"/>
                  </a:cubicBezTo>
                  <a:cubicBezTo>
                    <a:pt x="263632" y="147753"/>
                    <a:pt x="245904" y="164860"/>
                    <a:pt x="213246" y="163512"/>
                  </a:cubicBezTo>
                  <a:cubicBezTo>
                    <a:pt x="209618" y="163512"/>
                    <a:pt x="208166" y="163512"/>
                    <a:pt x="194170" y="156151"/>
                  </a:cubicBezTo>
                  <a:cubicBezTo>
                    <a:pt x="171259" y="144747"/>
                    <a:pt x="166282" y="149101"/>
                    <a:pt x="128545" y="158950"/>
                  </a:cubicBezTo>
                  <a:cubicBezTo>
                    <a:pt x="114756" y="162579"/>
                    <a:pt x="119940" y="169318"/>
                    <a:pt x="129685" y="166622"/>
                  </a:cubicBezTo>
                  <a:cubicBezTo>
                    <a:pt x="139431" y="163927"/>
                    <a:pt x="168563" y="155011"/>
                    <a:pt x="177790" y="158950"/>
                  </a:cubicBezTo>
                  <a:cubicBezTo>
                    <a:pt x="205989" y="171080"/>
                    <a:pt x="209099" y="173050"/>
                    <a:pt x="217393" y="172324"/>
                  </a:cubicBezTo>
                  <a:close/>
                </a:path>
              </a:pathLst>
            </a:custGeom>
            <a:solidFill>
              <a:srgbClr val="FFC6A6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E27B4211-7FF5-4DAB-B2FC-0A77A749C7D8}"/>
                </a:ext>
              </a:extLst>
            </p:cNvPr>
            <p:cNvSpPr/>
            <p:nvPr/>
          </p:nvSpPr>
          <p:spPr>
            <a:xfrm>
              <a:off x="9863461" y="3281341"/>
              <a:ext cx="328529" cy="388957"/>
            </a:xfrm>
            <a:custGeom>
              <a:avLst/>
              <a:gdLst>
                <a:gd name="connsiteX0" fmla="*/ 318560 w 328529"/>
                <a:gd name="connsiteY0" fmla="*/ 192905 h 388957"/>
                <a:gd name="connsiteX1" fmla="*/ 325506 w 328529"/>
                <a:gd name="connsiteY1" fmla="*/ 227221 h 388957"/>
                <a:gd name="connsiteX2" fmla="*/ 294404 w 328529"/>
                <a:gd name="connsiteY2" fmla="*/ 276673 h 388957"/>
                <a:gd name="connsiteX3" fmla="*/ 268278 w 328529"/>
                <a:gd name="connsiteY3" fmla="*/ 280406 h 388957"/>
                <a:gd name="connsiteX4" fmla="*/ 260192 w 328529"/>
                <a:gd name="connsiteY4" fmla="*/ 282894 h 388957"/>
                <a:gd name="connsiteX5" fmla="*/ 178082 w 328529"/>
                <a:gd name="connsiteY5" fmla="*/ 369358 h 388957"/>
                <a:gd name="connsiteX6" fmla="*/ 86435 w 328529"/>
                <a:gd name="connsiteY6" fmla="*/ 382835 h 388957"/>
                <a:gd name="connsiteX7" fmla="*/ 19876 w 328529"/>
                <a:gd name="connsiteY7" fmla="*/ 305184 h 388957"/>
                <a:gd name="connsiteX8" fmla="*/ 10857 w 328529"/>
                <a:gd name="connsiteY8" fmla="*/ 168853 h 388957"/>
                <a:gd name="connsiteX9" fmla="*/ 11893 w 328529"/>
                <a:gd name="connsiteY9" fmla="*/ 96281 h 388957"/>
                <a:gd name="connsiteX10" fmla="*/ 18632 w 328529"/>
                <a:gd name="connsiteY10" fmla="*/ 50146 h 388957"/>
                <a:gd name="connsiteX11" fmla="*/ 23401 w 328529"/>
                <a:gd name="connsiteY11" fmla="*/ 45066 h 388957"/>
                <a:gd name="connsiteX12" fmla="*/ 46831 w 328529"/>
                <a:gd name="connsiteY12" fmla="*/ 45688 h 388957"/>
                <a:gd name="connsiteX13" fmla="*/ 77934 w 328529"/>
                <a:gd name="connsiteY13" fmla="*/ 30863 h 388957"/>
                <a:gd name="connsiteX14" fmla="*/ 90685 w 328529"/>
                <a:gd name="connsiteY14" fmla="*/ 11061 h 388957"/>
                <a:gd name="connsiteX15" fmla="*/ 127697 w 328529"/>
                <a:gd name="connsiteY15" fmla="*/ 6189 h 388957"/>
                <a:gd name="connsiteX16" fmla="*/ 146047 w 328529"/>
                <a:gd name="connsiteY16" fmla="*/ 15830 h 388957"/>
                <a:gd name="connsiteX17" fmla="*/ 180363 w 328529"/>
                <a:gd name="connsiteY17" fmla="*/ 1109 h 388957"/>
                <a:gd name="connsiteX18" fmla="*/ 205245 w 328529"/>
                <a:gd name="connsiteY18" fmla="*/ 9092 h 388957"/>
                <a:gd name="connsiteX19" fmla="*/ 235103 w 328529"/>
                <a:gd name="connsiteY19" fmla="*/ 30552 h 388957"/>
                <a:gd name="connsiteX20" fmla="*/ 248995 w 328529"/>
                <a:gd name="connsiteY20" fmla="*/ 27857 h 388957"/>
                <a:gd name="connsiteX21" fmla="*/ 264235 w 328529"/>
                <a:gd name="connsiteY21" fmla="*/ 56678 h 388957"/>
                <a:gd name="connsiteX22" fmla="*/ 283207 w 328529"/>
                <a:gd name="connsiteY22" fmla="*/ 62691 h 388957"/>
                <a:gd name="connsiteX23" fmla="*/ 284555 w 328529"/>
                <a:gd name="connsiteY23" fmla="*/ 71088 h 388957"/>
                <a:gd name="connsiteX24" fmla="*/ 282793 w 328529"/>
                <a:gd name="connsiteY24" fmla="*/ 122925 h 388957"/>
                <a:gd name="connsiteX25" fmla="*/ 286732 w 328529"/>
                <a:gd name="connsiteY25" fmla="*/ 125724 h 388957"/>
                <a:gd name="connsiteX26" fmla="*/ 286732 w 328529"/>
                <a:gd name="connsiteY26" fmla="*/ 154960 h 388957"/>
                <a:gd name="connsiteX27" fmla="*/ 284659 w 328529"/>
                <a:gd name="connsiteY27" fmla="*/ 175695 h 388957"/>
                <a:gd name="connsiteX28" fmla="*/ 290153 w 328529"/>
                <a:gd name="connsiteY28" fmla="*/ 192698 h 388957"/>
                <a:gd name="connsiteX29" fmla="*/ 294715 w 328529"/>
                <a:gd name="connsiteY29" fmla="*/ 201406 h 388957"/>
                <a:gd name="connsiteX30" fmla="*/ 318560 w 328529"/>
                <a:gd name="connsiteY30" fmla="*/ 192905 h 388957"/>
                <a:gd name="connsiteX31" fmla="*/ 318042 w 328529"/>
                <a:gd name="connsiteY31" fmla="*/ 218512 h 388957"/>
                <a:gd name="connsiteX32" fmla="*/ 316798 w 328529"/>
                <a:gd name="connsiteY32" fmla="*/ 203687 h 388957"/>
                <a:gd name="connsiteX33" fmla="*/ 288287 w 328529"/>
                <a:gd name="connsiteY33" fmla="*/ 225355 h 388957"/>
                <a:gd name="connsiteX34" fmla="*/ 289117 w 328529"/>
                <a:gd name="connsiteY34" fmla="*/ 248267 h 388957"/>
                <a:gd name="connsiteX35" fmla="*/ 284244 w 328529"/>
                <a:gd name="connsiteY35" fmla="*/ 262055 h 388957"/>
                <a:gd name="connsiteX36" fmla="*/ 298655 w 328529"/>
                <a:gd name="connsiteY36" fmla="*/ 254383 h 388957"/>
                <a:gd name="connsiteX37" fmla="*/ 302180 w 328529"/>
                <a:gd name="connsiteY37" fmla="*/ 242772 h 388957"/>
                <a:gd name="connsiteX38" fmla="*/ 304979 w 328529"/>
                <a:gd name="connsiteY38" fmla="*/ 215195 h 388957"/>
                <a:gd name="connsiteX39" fmla="*/ 312858 w 328529"/>
                <a:gd name="connsiteY39" fmla="*/ 214365 h 388957"/>
                <a:gd name="connsiteX40" fmla="*/ 318042 w 328529"/>
                <a:gd name="connsiteY40" fmla="*/ 218512 h 388957"/>
                <a:gd name="connsiteX41" fmla="*/ 245989 w 328529"/>
                <a:gd name="connsiteY41" fmla="*/ 145319 h 388957"/>
                <a:gd name="connsiteX42" fmla="*/ 255423 w 328529"/>
                <a:gd name="connsiteY42" fmla="*/ 140861 h 388957"/>
                <a:gd name="connsiteX43" fmla="*/ 236450 w 328529"/>
                <a:gd name="connsiteY43" fmla="*/ 117949 h 388957"/>
                <a:gd name="connsiteX44" fmla="*/ 208044 w 328529"/>
                <a:gd name="connsiteY44" fmla="*/ 113180 h 388957"/>
                <a:gd name="connsiteX45" fmla="*/ 193737 w 328529"/>
                <a:gd name="connsiteY45" fmla="*/ 128213 h 388957"/>
                <a:gd name="connsiteX46" fmla="*/ 245989 w 328529"/>
                <a:gd name="connsiteY46" fmla="*/ 145319 h 388957"/>
                <a:gd name="connsiteX47" fmla="*/ 198402 w 328529"/>
                <a:gd name="connsiteY47" fmla="*/ 283412 h 388957"/>
                <a:gd name="connsiteX48" fmla="*/ 209910 w 328529"/>
                <a:gd name="connsiteY48" fmla="*/ 279473 h 388957"/>
                <a:gd name="connsiteX49" fmla="*/ 188346 w 328529"/>
                <a:gd name="connsiteY49" fmla="*/ 262055 h 388957"/>
                <a:gd name="connsiteX50" fmla="*/ 176424 w 328529"/>
                <a:gd name="connsiteY50" fmla="*/ 266202 h 388957"/>
                <a:gd name="connsiteX51" fmla="*/ 81666 w 328529"/>
                <a:gd name="connsiteY51" fmla="*/ 252725 h 388957"/>
                <a:gd name="connsiteX52" fmla="*/ 75342 w 328529"/>
                <a:gd name="connsiteY52" fmla="*/ 269935 h 388957"/>
                <a:gd name="connsiteX53" fmla="*/ 141278 w 328529"/>
                <a:gd name="connsiteY53" fmla="*/ 326437 h 388957"/>
                <a:gd name="connsiteX54" fmla="*/ 198713 w 328529"/>
                <a:gd name="connsiteY54" fmla="*/ 277088 h 388957"/>
                <a:gd name="connsiteX55" fmla="*/ 198402 w 328529"/>
                <a:gd name="connsiteY55" fmla="*/ 283412 h 388957"/>
                <a:gd name="connsiteX56" fmla="*/ 202135 w 328529"/>
                <a:gd name="connsiteY56" fmla="*/ 175903 h 388957"/>
                <a:gd name="connsiteX57" fmla="*/ 198817 w 328529"/>
                <a:gd name="connsiteY57" fmla="*/ 161388 h 388957"/>
                <a:gd name="connsiteX58" fmla="*/ 190544 w 328529"/>
                <a:gd name="connsiteY58" fmla="*/ 166690 h 388957"/>
                <a:gd name="connsiteX59" fmla="*/ 190419 w 328529"/>
                <a:gd name="connsiteY59" fmla="*/ 167505 h 388957"/>
                <a:gd name="connsiteX60" fmla="*/ 202135 w 328529"/>
                <a:gd name="connsiteY60" fmla="*/ 175903 h 388957"/>
                <a:gd name="connsiteX61" fmla="*/ 155067 w 328529"/>
                <a:gd name="connsiteY61" fmla="*/ 229294 h 388957"/>
                <a:gd name="connsiteX62" fmla="*/ 161183 w 328529"/>
                <a:gd name="connsiteY62" fmla="*/ 210944 h 388957"/>
                <a:gd name="connsiteX63" fmla="*/ 156622 w 328529"/>
                <a:gd name="connsiteY63" fmla="*/ 214676 h 388957"/>
                <a:gd name="connsiteX64" fmla="*/ 149779 w 328529"/>
                <a:gd name="connsiteY64" fmla="*/ 218305 h 388957"/>
                <a:gd name="connsiteX65" fmla="*/ 133814 w 328529"/>
                <a:gd name="connsiteY65" fmla="*/ 212085 h 388957"/>
                <a:gd name="connsiteX66" fmla="*/ 110743 w 328529"/>
                <a:gd name="connsiteY66" fmla="*/ 217079 h 388957"/>
                <a:gd name="connsiteX67" fmla="*/ 103956 w 328529"/>
                <a:gd name="connsiteY67" fmla="*/ 208352 h 388957"/>
                <a:gd name="connsiteX68" fmla="*/ 117537 w 328529"/>
                <a:gd name="connsiteY68" fmla="*/ 181812 h 388957"/>
                <a:gd name="connsiteX69" fmla="*/ 125934 w 328529"/>
                <a:gd name="connsiteY69" fmla="*/ 160351 h 388957"/>
                <a:gd name="connsiteX70" fmla="*/ 118885 w 328529"/>
                <a:gd name="connsiteY70" fmla="*/ 158174 h 388957"/>
                <a:gd name="connsiteX71" fmla="*/ 106340 w 328529"/>
                <a:gd name="connsiteY71" fmla="*/ 175903 h 388957"/>
                <a:gd name="connsiteX72" fmla="*/ 136405 w 328529"/>
                <a:gd name="connsiteY72" fmla="*/ 227739 h 388957"/>
                <a:gd name="connsiteX73" fmla="*/ 141278 w 328529"/>
                <a:gd name="connsiteY73" fmla="*/ 225770 h 388957"/>
                <a:gd name="connsiteX74" fmla="*/ 155067 w 328529"/>
                <a:gd name="connsiteY74" fmla="*/ 229294 h 388957"/>
                <a:gd name="connsiteX75" fmla="*/ 113597 w 328529"/>
                <a:gd name="connsiteY75" fmla="*/ 92964 h 388957"/>
                <a:gd name="connsiteX76" fmla="*/ 67670 w 328529"/>
                <a:gd name="connsiteY76" fmla="*/ 79279 h 388957"/>
                <a:gd name="connsiteX77" fmla="*/ 51186 w 328529"/>
                <a:gd name="connsiteY77" fmla="*/ 107582 h 388957"/>
                <a:gd name="connsiteX78" fmla="*/ 69225 w 328529"/>
                <a:gd name="connsiteY78" fmla="*/ 90475 h 388957"/>
                <a:gd name="connsiteX79" fmla="*/ 113597 w 328529"/>
                <a:gd name="connsiteY79" fmla="*/ 92964 h 388957"/>
                <a:gd name="connsiteX80" fmla="*/ 94418 w 328529"/>
                <a:gd name="connsiteY80" fmla="*/ 149777 h 388957"/>
                <a:gd name="connsiteX81" fmla="*/ 86124 w 328529"/>
                <a:gd name="connsiteY81" fmla="*/ 139409 h 388957"/>
                <a:gd name="connsiteX82" fmla="*/ 80629 w 328529"/>
                <a:gd name="connsiteY82" fmla="*/ 148947 h 388957"/>
                <a:gd name="connsiteX83" fmla="*/ 86227 w 328529"/>
                <a:gd name="connsiteY83" fmla="*/ 159315 h 388957"/>
                <a:gd name="connsiteX84" fmla="*/ 94418 w 328529"/>
                <a:gd name="connsiteY84" fmla="*/ 149777 h 38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328529" h="388957">
                  <a:moveTo>
                    <a:pt x="318560" y="192905"/>
                  </a:moveTo>
                  <a:cubicBezTo>
                    <a:pt x="330794" y="198607"/>
                    <a:pt x="330068" y="214676"/>
                    <a:pt x="325506" y="227221"/>
                  </a:cubicBezTo>
                  <a:cubicBezTo>
                    <a:pt x="318176" y="245429"/>
                    <a:pt x="307643" y="262178"/>
                    <a:pt x="294404" y="276673"/>
                  </a:cubicBezTo>
                  <a:cubicBezTo>
                    <a:pt x="288018" y="284567"/>
                    <a:pt x="276624" y="286196"/>
                    <a:pt x="268278" y="280406"/>
                  </a:cubicBezTo>
                  <a:cubicBezTo>
                    <a:pt x="266101" y="279161"/>
                    <a:pt x="263095" y="279161"/>
                    <a:pt x="260192" y="282894"/>
                  </a:cubicBezTo>
                  <a:cubicBezTo>
                    <a:pt x="246507" y="300311"/>
                    <a:pt x="241945" y="333072"/>
                    <a:pt x="178082" y="369358"/>
                  </a:cubicBezTo>
                  <a:cubicBezTo>
                    <a:pt x="150090" y="385220"/>
                    <a:pt x="115878" y="396520"/>
                    <a:pt x="86435" y="382835"/>
                  </a:cubicBezTo>
                  <a:cubicBezTo>
                    <a:pt x="53155" y="367284"/>
                    <a:pt x="36775" y="334316"/>
                    <a:pt x="19876" y="305184"/>
                  </a:cubicBezTo>
                  <a:cubicBezTo>
                    <a:pt x="-15684" y="243705"/>
                    <a:pt x="6502" y="210322"/>
                    <a:pt x="10857" y="168853"/>
                  </a:cubicBezTo>
                  <a:cubicBezTo>
                    <a:pt x="13138" y="148118"/>
                    <a:pt x="9820" y="122822"/>
                    <a:pt x="11893" y="96281"/>
                  </a:cubicBezTo>
                  <a:cubicBezTo>
                    <a:pt x="13034" y="81456"/>
                    <a:pt x="13034" y="61550"/>
                    <a:pt x="18632" y="50146"/>
                  </a:cubicBezTo>
                  <a:cubicBezTo>
                    <a:pt x="19980" y="47555"/>
                    <a:pt x="21224" y="45377"/>
                    <a:pt x="23401" y="45066"/>
                  </a:cubicBezTo>
                  <a:cubicBezTo>
                    <a:pt x="30658" y="44237"/>
                    <a:pt x="33769" y="48177"/>
                    <a:pt x="46831" y="45688"/>
                  </a:cubicBezTo>
                  <a:cubicBezTo>
                    <a:pt x="58639" y="44626"/>
                    <a:pt x="69673" y="39365"/>
                    <a:pt x="77934" y="30863"/>
                  </a:cubicBezTo>
                  <a:cubicBezTo>
                    <a:pt x="90996" y="15001"/>
                    <a:pt x="85502" y="8573"/>
                    <a:pt x="90685" y="11061"/>
                  </a:cubicBezTo>
                  <a:cubicBezTo>
                    <a:pt x="102780" y="17602"/>
                    <a:pt x="117708" y="15638"/>
                    <a:pt x="127697" y="6189"/>
                  </a:cubicBezTo>
                  <a:cubicBezTo>
                    <a:pt x="132259" y="2353"/>
                    <a:pt x="129045" y="9817"/>
                    <a:pt x="146047" y="15830"/>
                  </a:cubicBezTo>
                  <a:cubicBezTo>
                    <a:pt x="158281" y="20081"/>
                    <a:pt x="173728" y="10232"/>
                    <a:pt x="180363" y="1109"/>
                  </a:cubicBezTo>
                  <a:cubicBezTo>
                    <a:pt x="184095" y="-4282"/>
                    <a:pt x="185132" y="12098"/>
                    <a:pt x="205245" y="9092"/>
                  </a:cubicBezTo>
                  <a:cubicBezTo>
                    <a:pt x="214472" y="7744"/>
                    <a:pt x="208251" y="25679"/>
                    <a:pt x="235103" y="30552"/>
                  </a:cubicBezTo>
                  <a:cubicBezTo>
                    <a:pt x="239872" y="30602"/>
                    <a:pt x="244599" y="29685"/>
                    <a:pt x="248995" y="27857"/>
                  </a:cubicBezTo>
                  <a:cubicBezTo>
                    <a:pt x="255215" y="25265"/>
                    <a:pt x="241842" y="39779"/>
                    <a:pt x="264235" y="56678"/>
                  </a:cubicBezTo>
                  <a:cubicBezTo>
                    <a:pt x="270124" y="59870"/>
                    <a:pt x="276562" y="61910"/>
                    <a:pt x="283207" y="62691"/>
                  </a:cubicBezTo>
                  <a:cubicBezTo>
                    <a:pt x="287147" y="63520"/>
                    <a:pt x="289428" y="67771"/>
                    <a:pt x="284555" y="71088"/>
                  </a:cubicBezTo>
                  <a:cubicBezTo>
                    <a:pt x="255112" y="90890"/>
                    <a:pt x="263820" y="119711"/>
                    <a:pt x="282793" y="122925"/>
                  </a:cubicBezTo>
                  <a:cubicBezTo>
                    <a:pt x="285592" y="122925"/>
                    <a:pt x="288495" y="123651"/>
                    <a:pt x="286732" y="125724"/>
                  </a:cubicBezTo>
                  <a:cubicBezTo>
                    <a:pt x="280097" y="134340"/>
                    <a:pt x="280097" y="146345"/>
                    <a:pt x="286732" y="154960"/>
                  </a:cubicBezTo>
                  <a:cubicBezTo>
                    <a:pt x="290776" y="159211"/>
                    <a:pt x="283829" y="159937"/>
                    <a:pt x="284659" y="175695"/>
                  </a:cubicBezTo>
                  <a:cubicBezTo>
                    <a:pt x="285384" y="188136"/>
                    <a:pt x="295026" y="187099"/>
                    <a:pt x="290153" y="192698"/>
                  </a:cubicBezTo>
                  <a:cubicBezTo>
                    <a:pt x="286836" y="196741"/>
                    <a:pt x="290153" y="203791"/>
                    <a:pt x="294715" y="201406"/>
                  </a:cubicBezTo>
                  <a:cubicBezTo>
                    <a:pt x="298344" y="199022"/>
                    <a:pt x="306119" y="187203"/>
                    <a:pt x="318560" y="192905"/>
                  </a:cubicBezTo>
                  <a:close/>
                  <a:moveTo>
                    <a:pt x="318042" y="218512"/>
                  </a:moveTo>
                  <a:cubicBezTo>
                    <a:pt x="321463" y="217061"/>
                    <a:pt x="322396" y="208871"/>
                    <a:pt x="316798" y="203687"/>
                  </a:cubicBezTo>
                  <a:cubicBezTo>
                    <a:pt x="308711" y="196119"/>
                    <a:pt x="293678" y="209285"/>
                    <a:pt x="288287" y="225355"/>
                  </a:cubicBezTo>
                  <a:cubicBezTo>
                    <a:pt x="282896" y="241424"/>
                    <a:pt x="295648" y="239765"/>
                    <a:pt x="289117" y="248267"/>
                  </a:cubicBezTo>
                  <a:cubicBezTo>
                    <a:pt x="285281" y="253243"/>
                    <a:pt x="279579" y="257805"/>
                    <a:pt x="284244" y="262055"/>
                  </a:cubicBezTo>
                  <a:cubicBezTo>
                    <a:pt x="288909" y="266306"/>
                    <a:pt x="294611" y="258945"/>
                    <a:pt x="298655" y="254383"/>
                  </a:cubicBezTo>
                  <a:cubicBezTo>
                    <a:pt x="301495" y="251228"/>
                    <a:pt x="302781" y="246974"/>
                    <a:pt x="302180" y="242772"/>
                  </a:cubicBezTo>
                  <a:cubicBezTo>
                    <a:pt x="301350" y="236966"/>
                    <a:pt x="289635" y="233027"/>
                    <a:pt x="304979" y="215195"/>
                  </a:cubicBezTo>
                  <a:cubicBezTo>
                    <a:pt x="308193" y="211463"/>
                    <a:pt x="310992" y="211048"/>
                    <a:pt x="312858" y="214365"/>
                  </a:cubicBezTo>
                  <a:cubicBezTo>
                    <a:pt x="314724" y="217683"/>
                    <a:pt x="316279" y="219342"/>
                    <a:pt x="318042" y="218512"/>
                  </a:cubicBezTo>
                  <a:close/>
                  <a:moveTo>
                    <a:pt x="245989" y="145319"/>
                  </a:moveTo>
                  <a:cubicBezTo>
                    <a:pt x="249721" y="150088"/>
                    <a:pt x="257600" y="147289"/>
                    <a:pt x="255423" y="140861"/>
                  </a:cubicBezTo>
                  <a:cubicBezTo>
                    <a:pt x="251794" y="131343"/>
                    <a:pt x="245128" y="123288"/>
                    <a:pt x="236450" y="117949"/>
                  </a:cubicBezTo>
                  <a:cubicBezTo>
                    <a:pt x="227970" y="112708"/>
                    <a:pt x="217769" y="110997"/>
                    <a:pt x="208044" y="113180"/>
                  </a:cubicBezTo>
                  <a:cubicBezTo>
                    <a:pt x="178082" y="114735"/>
                    <a:pt x="180881" y="133915"/>
                    <a:pt x="193737" y="128213"/>
                  </a:cubicBezTo>
                  <a:cubicBezTo>
                    <a:pt x="223906" y="115875"/>
                    <a:pt x="234895" y="131219"/>
                    <a:pt x="245989" y="145319"/>
                  </a:cubicBezTo>
                  <a:close/>
                  <a:moveTo>
                    <a:pt x="198402" y="283412"/>
                  </a:moveTo>
                  <a:cubicBezTo>
                    <a:pt x="197780" y="290047"/>
                    <a:pt x="206385" y="297512"/>
                    <a:pt x="209910" y="279473"/>
                  </a:cubicBezTo>
                  <a:cubicBezTo>
                    <a:pt x="206696" y="248370"/>
                    <a:pt x="180259" y="251688"/>
                    <a:pt x="188346" y="262055"/>
                  </a:cubicBezTo>
                  <a:cubicBezTo>
                    <a:pt x="191145" y="265684"/>
                    <a:pt x="180985" y="266099"/>
                    <a:pt x="176424" y="266202"/>
                  </a:cubicBezTo>
                  <a:cubicBezTo>
                    <a:pt x="144316" y="266825"/>
                    <a:pt x="112323" y="262274"/>
                    <a:pt x="81666" y="252725"/>
                  </a:cubicBezTo>
                  <a:cubicBezTo>
                    <a:pt x="67255" y="248681"/>
                    <a:pt x="66115" y="249822"/>
                    <a:pt x="75342" y="269935"/>
                  </a:cubicBezTo>
                  <a:cubicBezTo>
                    <a:pt x="94210" y="311404"/>
                    <a:pt x="105511" y="347171"/>
                    <a:pt x="141278" y="326437"/>
                  </a:cubicBezTo>
                  <a:cubicBezTo>
                    <a:pt x="163050" y="313892"/>
                    <a:pt x="187102" y="284138"/>
                    <a:pt x="198713" y="277088"/>
                  </a:cubicBezTo>
                  <a:cubicBezTo>
                    <a:pt x="199232" y="282997"/>
                    <a:pt x="198817" y="279991"/>
                    <a:pt x="198402" y="283412"/>
                  </a:cubicBezTo>
                  <a:close/>
                  <a:moveTo>
                    <a:pt x="202135" y="175903"/>
                  </a:moveTo>
                  <a:cubicBezTo>
                    <a:pt x="203897" y="167090"/>
                    <a:pt x="202135" y="162736"/>
                    <a:pt x="198817" y="161388"/>
                  </a:cubicBezTo>
                  <a:cubicBezTo>
                    <a:pt x="195074" y="160569"/>
                    <a:pt x="191363" y="162942"/>
                    <a:pt x="190544" y="166690"/>
                  </a:cubicBezTo>
                  <a:cubicBezTo>
                    <a:pt x="190492" y="166959"/>
                    <a:pt x="190451" y="167231"/>
                    <a:pt x="190419" y="167505"/>
                  </a:cubicBezTo>
                  <a:cubicBezTo>
                    <a:pt x="187102" y="184404"/>
                    <a:pt x="200683" y="183885"/>
                    <a:pt x="202135" y="175903"/>
                  </a:cubicBezTo>
                  <a:close/>
                  <a:moveTo>
                    <a:pt x="155067" y="229294"/>
                  </a:moveTo>
                  <a:cubicBezTo>
                    <a:pt x="167093" y="226703"/>
                    <a:pt x="168959" y="210426"/>
                    <a:pt x="161183" y="210944"/>
                  </a:cubicBezTo>
                  <a:cubicBezTo>
                    <a:pt x="157866" y="210944"/>
                    <a:pt x="157762" y="213018"/>
                    <a:pt x="156622" y="214676"/>
                  </a:cubicBezTo>
                  <a:cubicBezTo>
                    <a:pt x="155481" y="216335"/>
                    <a:pt x="153823" y="219860"/>
                    <a:pt x="149779" y="218305"/>
                  </a:cubicBezTo>
                  <a:cubicBezTo>
                    <a:pt x="140656" y="214780"/>
                    <a:pt x="141071" y="202132"/>
                    <a:pt x="133814" y="212085"/>
                  </a:cubicBezTo>
                  <a:cubicBezTo>
                    <a:pt x="128827" y="219834"/>
                    <a:pt x="118491" y="222070"/>
                    <a:pt x="110743" y="217079"/>
                  </a:cubicBezTo>
                  <a:cubicBezTo>
                    <a:pt x="107555" y="215025"/>
                    <a:pt x="105161" y="211948"/>
                    <a:pt x="103956" y="208352"/>
                  </a:cubicBezTo>
                  <a:cubicBezTo>
                    <a:pt x="101156" y="195704"/>
                    <a:pt x="108414" y="190313"/>
                    <a:pt x="117537" y="181812"/>
                  </a:cubicBezTo>
                  <a:cubicBezTo>
                    <a:pt x="123819" y="176564"/>
                    <a:pt x="126992" y="168470"/>
                    <a:pt x="125934" y="160351"/>
                  </a:cubicBezTo>
                  <a:cubicBezTo>
                    <a:pt x="125934" y="156412"/>
                    <a:pt x="121787" y="154235"/>
                    <a:pt x="118885" y="158174"/>
                  </a:cubicBezTo>
                  <a:cubicBezTo>
                    <a:pt x="116570" y="165205"/>
                    <a:pt x="112201" y="171380"/>
                    <a:pt x="106340" y="175903"/>
                  </a:cubicBezTo>
                  <a:cubicBezTo>
                    <a:pt x="70884" y="204102"/>
                    <a:pt x="106340" y="249407"/>
                    <a:pt x="136405" y="227739"/>
                  </a:cubicBezTo>
                  <a:cubicBezTo>
                    <a:pt x="138583" y="226184"/>
                    <a:pt x="139412" y="224422"/>
                    <a:pt x="141278" y="225770"/>
                  </a:cubicBezTo>
                  <a:cubicBezTo>
                    <a:pt x="145104" y="228970"/>
                    <a:pt x="150173" y="230266"/>
                    <a:pt x="155067" y="229294"/>
                  </a:cubicBezTo>
                  <a:close/>
                  <a:moveTo>
                    <a:pt x="113597" y="92964"/>
                  </a:moveTo>
                  <a:cubicBezTo>
                    <a:pt x="120232" y="82596"/>
                    <a:pt x="95765" y="69119"/>
                    <a:pt x="67670" y="79279"/>
                  </a:cubicBezTo>
                  <a:cubicBezTo>
                    <a:pt x="44447" y="87573"/>
                    <a:pt x="38330" y="111314"/>
                    <a:pt x="51186" y="107582"/>
                  </a:cubicBezTo>
                  <a:cubicBezTo>
                    <a:pt x="54296" y="106649"/>
                    <a:pt x="53155" y="98251"/>
                    <a:pt x="69225" y="90475"/>
                  </a:cubicBezTo>
                  <a:cubicBezTo>
                    <a:pt x="95040" y="77931"/>
                    <a:pt x="107999" y="101569"/>
                    <a:pt x="113597" y="92964"/>
                  </a:cubicBezTo>
                  <a:close/>
                  <a:moveTo>
                    <a:pt x="94418" y="149777"/>
                  </a:moveTo>
                  <a:cubicBezTo>
                    <a:pt x="95040" y="143349"/>
                    <a:pt x="90582" y="138269"/>
                    <a:pt x="86124" y="139409"/>
                  </a:cubicBezTo>
                  <a:cubicBezTo>
                    <a:pt x="81666" y="140550"/>
                    <a:pt x="80836" y="142727"/>
                    <a:pt x="80629" y="148947"/>
                  </a:cubicBezTo>
                  <a:cubicBezTo>
                    <a:pt x="80422" y="155168"/>
                    <a:pt x="83947" y="158589"/>
                    <a:pt x="86227" y="159315"/>
                  </a:cubicBezTo>
                  <a:cubicBezTo>
                    <a:pt x="91100" y="160040"/>
                    <a:pt x="94107" y="154546"/>
                    <a:pt x="94418" y="149777"/>
                  </a:cubicBezTo>
                  <a:close/>
                </a:path>
              </a:pathLst>
            </a:custGeom>
            <a:solidFill>
              <a:srgbClr val="FFC6A6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D1393E44-3609-4A89-8B9C-3BC7EEAC3C34}"/>
                </a:ext>
              </a:extLst>
            </p:cNvPr>
            <p:cNvSpPr/>
            <p:nvPr/>
          </p:nvSpPr>
          <p:spPr>
            <a:xfrm>
              <a:off x="10134635" y="3171042"/>
              <a:ext cx="31997" cy="97377"/>
            </a:xfrm>
            <a:custGeom>
              <a:avLst/>
              <a:gdLst>
                <a:gd name="connsiteX0" fmla="*/ 31942 w 31997"/>
                <a:gd name="connsiteY0" fmla="*/ 22450 h 97377"/>
                <a:gd name="connsiteX1" fmla="*/ 20952 w 31997"/>
                <a:gd name="connsiteY1" fmla="*/ 59462 h 97377"/>
                <a:gd name="connsiteX2" fmla="*/ 22196 w 31997"/>
                <a:gd name="connsiteY2" fmla="*/ 97302 h 97377"/>
                <a:gd name="connsiteX3" fmla="*/ 1462 w 31997"/>
                <a:gd name="connsiteY3" fmla="*/ 66200 h 97377"/>
                <a:gd name="connsiteX4" fmla="*/ 4468 w 31997"/>
                <a:gd name="connsiteY4" fmla="*/ 42666 h 97377"/>
                <a:gd name="connsiteX5" fmla="*/ 16287 w 31997"/>
                <a:gd name="connsiteY5" fmla="*/ 575 h 97377"/>
                <a:gd name="connsiteX6" fmla="*/ 31942 w 31997"/>
                <a:gd name="connsiteY6" fmla="*/ 22450 h 97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997" h="97377">
                  <a:moveTo>
                    <a:pt x="31942" y="22450"/>
                  </a:moveTo>
                  <a:cubicBezTo>
                    <a:pt x="33289" y="39349"/>
                    <a:pt x="18049" y="38416"/>
                    <a:pt x="20952" y="59462"/>
                  </a:cubicBezTo>
                  <a:cubicBezTo>
                    <a:pt x="26447" y="97924"/>
                    <a:pt x="30698" y="97717"/>
                    <a:pt x="22196" y="97302"/>
                  </a:cubicBezTo>
                  <a:cubicBezTo>
                    <a:pt x="4157" y="96162"/>
                    <a:pt x="7889" y="101138"/>
                    <a:pt x="1462" y="66200"/>
                  </a:cubicBezTo>
                  <a:cubicBezTo>
                    <a:pt x="-1213" y="58311"/>
                    <a:pt x="-104" y="49630"/>
                    <a:pt x="4468" y="42666"/>
                  </a:cubicBezTo>
                  <a:cubicBezTo>
                    <a:pt x="22715" y="14364"/>
                    <a:pt x="-1856" y="-3468"/>
                    <a:pt x="16287" y="575"/>
                  </a:cubicBezTo>
                  <a:cubicBezTo>
                    <a:pt x="27484" y="3892"/>
                    <a:pt x="30490" y="3063"/>
                    <a:pt x="31942" y="22450"/>
                  </a:cubicBezTo>
                  <a:close/>
                </a:path>
              </a:pathLst>
            </a:custGeom>
            <a:solidFill>
              <a:srgbClr val="FFFFFF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DBE0C9F3-61D5-445A-81BE-5A36A0CE5EAD}"/>
                </a:ext>
              </a:extLst>
            </p:cNvPr>
            <p:cNvSpPr/>
            <p:nvPr/>
          </p:nvSpPr>
          <p:spPr>
            <a:xfrm>
              <a:off x="9949100" y="3547532"/>
              <a:ext cx="95393" cy="53928"/>
            </a:xfrm>
            <a:custGeom>
              <a:avLst/>
              <a:gdLst>
                <a:gd name="connsiteX0" fmla="*/ 37289 w 95393"/>
                <a:gd name="connsiteY0" fmla="*/ 6960 h 53928"/>
                <a:gd name="connsiteX1" fmla="*/ 94516 w 95393"/>
                <a:gd name="connsiteY1" fmla="*/ 12040 h 53928"/>
                <a:gd name="connsiteX2" fmla="*/ 6601 w 95393"/>
                <a:gd name="connsiteY2" fmla="*/ 13907 h 53928"/>
                <a:gd name="connsiteX3" fmla="*/ 37289 w 95393"/>
                <a:gd name="connsiteY3" fmla="*/ 6960 h 53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393" h="53928">
                  <a:moveTo>
                    <a:pt x="37289" y="6960"/>
                  </a:moveTo>
                  <a:cubicBezTo>
                    <a:pt x="84356" y="15876"/>
                    <a:pt x="99493" y="7582"/>
                    <a:pt x="94516" y="12040"/>
                  </a:cubicBezTo>
                  <a:cubicBezTo>
                    <a:pt x="44235" y="58072"/>
                    <a:pt x="32312" y="76214"/>
                    <a:pt x="6601" y="13907"/>
                  </a:cubicBezTo>
                  <a:cubicBezTo>
                    <a:pt x="-863" y="-4444"/>
                    <a:pt x="-11853" y="-2266"/>
                    <a:pt x="37289" y="6960"/>
                  </a:cubicBezTo>
                  <a:close/>
                </a:path>
              </a:pathLst>
            </a:custGeom>
            <a:solidFill>
              <a:srgbClr val="FFFFFF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9338DEC1-ADCD-4873-89CB-3D5E9FFE579D}"/>
                </a:ext>
              </a:extLst>
            </p:cNvPr>
            <p:cNvSpPr/>
            <p:nvPr/>
          </p:nvSpPr>
          <p:spPr>
            <a:xfrm>
              <a:off x="9927422" y="3143827"/>
              <a:ext cx="37965" cy="94798"/>
            </a:xfrm>
            <a:custGeom>
              <a:avLst/>
              <a:gdLst>
                <a:gd name="connsiteX0" fmla="*/ 30247 w 37965"/>
                <a:gd name="connsiteY0" fmla="*/ 4 h 94798"/>
                <a:gd name="connsiteX1" fmla="*/ 30869 w 37965"/>
                <a:gd name="connsiteY1" fmla="*/ 20739 h 94798"/>
                <a:gd name="connsiteX2" fmla="*/ 19880 w 37965"/>
                <a:gd name="connsiteY2" fmla="*/ 92274 h 94798"/>
                <a:gd name="connsiteX3" fmla="*/ 2359 w 37965"/>
                <a:gd name="connsiteY3" fmla="*/ 92896 h 94798"/>
                <a:gd name="connsiteX4" fmla="*/ 12208 w 37965"/>
                <a:gd name="connsiteY4" fmla="*/ 34009 h 94798"/>
                <a:gd name="connsiteX5" fmla="*/ 16666 w 37965"/>
                <a:gd name="connsiteY5" fmla="*/ 3529 h 94798"/>
                <a:gd name="connsiteX6" fmla="*/ 30247 w 37965"/>
                <a:gd name="connsiteY6" fmla="*/ 4 h 9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965" h="94798">
                  <a:moveTo>
                    <a:pt x="30247" y="4"/>
                  </a:moveTo>
                  <a:cubicBezTo>
                    <a:pt x="45487" y="1767"/>
                    <a:pt x="34083" y="4"/>
                    <a:pt x="30869" y="20739"/>
                  </a:cubicBezTo>
                  <a:cubicBezTo>
                    <a:pt x="25478" y="55159"/>
                    <a:pt x="47561" y="31106"/>
                    <a:pt x="19880" y="92274"/>
                  </a:cubicBezTo>
                  <a:cubicBezTo>
                    <a:pt x="18325" y="95695"/>
                    <a:pt x="17806" y="95384"/>
                    <a:pt x="2359" y="92896"/>
                  </a:cubicBezTo>
                  <a:cubicBezTo>
                    <a:pt x="-8838" y="91134"/>
                    <a:pt x="24545" y="55470"/>
                    <a:pt x="12208" y="34009"/>
                  </a:cubicBezTo>
                  <a:cubicBezTo>
                    <a:pt x="6091" y="23642"/>
                    <a:pt x="12208" y="14208"/>
                    <a:pt x="16666" y="3529"/>
                  </a:cubicBezTo>
                  <a:cubicBezTo>
                    <a:pt x="17806" y="937"/>
                    <a:pt x="17080" y="1871"/>
                    <a:pt x="30247" y="4"/>
                  </a:cubicBezTo>
                  <a:close/>
                </a:path>
              </a:pathLst>
            </a:custGeom>
            <a:solidFill>
              <a:srgbClr val="FFFFFF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071BE49F-6C7D-4EDC-A5CA-920F4D3FE829}"/>
                </a:ext>
              </a:extLst>
            </p:cNvPr>
            <p:cNvSpPr/>
            <p:nvPr/>
          </p:nvSpPr>
          <p:spPr>
            <a:xfrm>
              <a:off x="9640174" y="4534198"/>
              <a:ext cx="301710" cy="169472"/>
            </a:xfrm>
            <a:custGeom>
              <a:avLst/>
              <a:gdLst>
                <a:gd name="connsiteX0" fmla="*/ 270527 w 301710"/>
                <a:gd name="connsiteY0" fmla="*/ 53945 h 169472"/>
                <a:gd name="connsiteX1" fmla="*/ 301629 w 301710"/>
                <a:gd name="connsiteY1" fmla="*/ 65142 h 169472"/>
                <a:gd name="connsiteX2" fmla="*/ 263270 w 301710"/>
                <a:gd name="connsiteY2" fmla="*/ 69082 h 169472"/>
                <a:gd name="connsiteX3" fmla="*/ 169964 w 301710"/>
                <a:gd name="connsiteY3" fmla="*/ 60892 h 169472"/>
                <a:gd name="connsiteX4" fmla="*/ 148296 w 301710"/>
                <a:gd name="connsiteY4" fmla="*/ 59544 h 169472"/>
                <a:gd name="connsiteX5" fmla="*/ 143124 w 301710"/>
                <a:gd name="connsiteY5" fmla="*/ 63152 h 169472"/>
                <a:gd name="connsiteX6" fmla="*/ 144875 w 301710"/>
                <a:gd name="connsiteY6" fmla="*/ 67527 h 169472"/>
                <a:gd name="connsiteX7" fmla="*/ 182508 w 301710"/>
                <a:gd name="connsiteY7" fmla="*/ 76754 h 169472"/>
                <a:gd name="connsiteX8" fmla="*/ 209152 w 301710"/>
                <a:gd name="connsiteY8" fmla="*/ 80901 h 169472"/>
                <a:gd name="connsiteX9" fmla="*/ 244816 w 301710"/>
                <a:gd name="connsiteY9" fmla="*/ 94067 h 169472"/>
                <a:gd name="connsiteX10" fmla="*/ 280272 w 301710"/>
                <a:gd name="connsiteY10" fmla="*/ 117601 h 169472"/>
                <a:gd name="connsiteX11" fmla="*/ 231027 w 301710"/>
                <a:gd name="connsiteY11" fmla="*/ 106197 h 169472"/>
                <a:gd name="connsiteX12" fmla="*/ 145704 w 301710"/>
                <a:gd name="connsiteY12" fmla="*/ 91890 h 169472"/>
                <a:gd name="connsiteX13" fmla="*/ 137721 w 301710"/>
                <a:gd name="connsiteY13" fmla="*/ 100702 h 169472"/>
                <a:gd name="connsiteX14" fmla="*/ 199925 w 301710"/>
                <a:gd name="connsiteY14" fmla="*/ 122992 h 169472"/>
                <a:gd name="connsiteX15" fmla="*/ 233723 w 301710"/>
                <a:gd name="connsiteY15" fmla="*/ 143727 h 169472"/>
                <a:gd name="connsiteX16" fmla="*/ 228539 w 301710"/>
                <a:gd name="connsiteY16" fmla="*/ 150466 h 169472"/>
                <a:gd name="connsiteX17" fmla="*/ 169134 w 301710"/>
                <a:gd name="connsiteY17" fmla="*/ 131182 h 169472"/>
                <a:gd name="connsiteX18" fmla="*/ 141350 w 301710"/>
                <a:gd name="connsiteY18" fmla="*/ 127139 h 169472"/>
                <a:gd name="connsiteX19" fmla="*/ 51879 w 301710"/>
                <a:gd name="connsiteY19" fmla="*/ 168609 h 169472"/>
                <a:gd name="connsiteX20" fmla="*/ 43 w 301710"/>
                <a:gd name="connsiteY20" fmla="*/ 146422 h 169472"/>
                <a:gd name="connsiteX21" fmla="*/ 9373 w 301710"/>
                <a:gd name="connsiteY21" fmla="*/ 115839 h 169472"/>
                <a:gd name="connsiteX22" fmla="*/ 48976 w 301710"/>
                <a:gd name="connsiteY22" fmla="*/ 100495 h 169472"/>
                <a:gd name="connsiteX23" fmla="*/ 58618 w 301710"/>
                <a:gd name="connsiteY23" fmla="*/ 75199 h 169472"/>
                <a:gd name="connsiteX24" fmla="*/ 74791 w 301710"/>
                <a:gd name="connsiteY24" fmla="*/ 56537 h 169472"/>
                <a:gd name="connsiteX25" fmla="*/ 105064 w 301710"/>
                <a:gd name="connsiteY25" fmla="*/ 27923 h 169472"/>
                <a:gd name="connsiteX26" fmla="*/ 192253 w 301710"/>
                <a:gd name="connsiteY26" fmla="*/ 4182 h 169472"/>
                <a:gd name="connsiteX27" fmla="*/ 282968 w 301710"/>
                <a:gd name="connsiteY27" fmla="*/ 33937 h 169472"/>
                <a:gd name="connsiteX28" fmla="*/ 274052 w 301710"/>
                <a:gd name="connsiteY28" fmla="*/ 44304 h 169472"/>
                <a:gd name="connsiteX29" fmla="*/ 156382 w 301710"/>
                <a:gd name="connsiteY29" fmla="*/ 23569 h 169472"/>
                <a:gd name="connsiteX30" fmla="*/ 147777 w 301710"/>
                <a:gd name="connsiteY30" fmla="*/ 29790 h 169472"/>
                <a:gd name="connsiteX31" fmla="*/ 270527 w 301710"/>
                <a:gd name="connsiteY31" fmla="*/ 53945 h 169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01710" h="169472">
                  <a:moveTo>
                    <a:pt x="270527" y="53945"/>
                  </a:moveTo>
                  <a:cubicBezTo>
                    <a:pt x="297482" y="61721"/>
                    <a:pt x="302562" y="61306"/>
                    <a:pt x="301629" y="65142"/>
                  </a:cubicBezTo>
                  <a:cubicBezTo>
                    <a:pt x="298830" y="74473"/>
                    <a:pt x="284316" y="73125"/>
                    <a:pt x="263270" y="69082"/>
                  </a:cubicBezTo>
                  <a:cubicBezTo>
                    <a:pt x="235071" y="63691"/>
                    <a:pt x="204383" y="54568"/>
                    <a:pt x="169964" y="60892"/>
                  </a:cubicBezTo>
                  <a:cubicBezTo>
                    <a:pt x="164365" y="61928"/>
                    <a:pt x="164780" y="60892"/>
                    <a:pt x="148296" y="59544"/>
                  </a:cubicBezTo>
                  <a:cubicBezTo>
                    <a:pt x="145872" y="59108"/>
                    <a:pt x="143556" y="60726"/>
                    <a:pt x="143124" y="63152"/>
                  </a:cubicBezTo>
                  <a:cubicBezTo>
                    <a:pt x="142824" y="64821"/>
                    <a:pt x="143503" y="66521"/>
                    <a:pt x="144875" y="67527"/>
                  </a:cubicBezTo>
                  <a:cubicBezTo>
                    <a:pt x="157171" y="71539"/>
                    <a:pt x="169751" y="74618"/>
                    <a:pt x="182508" y="76754"/>
                  </a:cubicBezTo>
                  <a:cubicBezTo>
                    <a:pt x="194949" y="79035"/>
                    <a:pt x="201169" y="76754"/>
                    <a:pt x="209152" y="80901"/>
                  </a:cubicBezTo>
                  <a:cubicBezTo>
                    <a:pt x="230924" y="93549"/>
                    <a:pt x="233308" y="86706"/>
                    <a:pt x="244816" y="94067"/>
                  </a:cubicBezTo>
                  <a:cubicBezTo>
                    <a:pt x="274259" y="112832"/>
                    <a:pt x="287944" y="110655"/>
                    <a:pt x="280272" y="117601"/>
                  </a:cubicBezTo>
                  <a:cubicBezTo>
                    <a:pt x="272601" y="124547"/>
                    <a:pt x="264099" y="122577"/>
                    <a:pt x="231027" y="106197"/>
                  </a:cubicBezTo>
                  <a:cubicBezTo>
                    <a:pt x="208945" y="95208"/>
                    <a:pt x="181575" y="100806"/>
                    <a:pt x="145704" y="91890"/>
                  </a:cubicBezTo>
                  <a:cubicBezTo>
                    <a:pt x="136270" y="89506"/>
                    <a:pt x="131086" y="98214"/>
                    <a:pt x="137721" y="100702"/>
                  </a:cubicBezTo>
                  <a:cubicBezTo>
                    <a:pt x="186033" y="118431"/>
                    <a:pt x="180849" y="108996"/>
                    <a:pt x="199925" y="122992"/>
                  </a:cubicBezTo>
                  <a:cubicBezTo>
                    <a:pt x="213092" y="133360"/>
                    <a:pt x="216202" y="130768"/>
                    <a:pt x="233723" y="143727"/>
                  </a:cubicBezTo>
                  <a:cubicBezTo>
                    <a:pt x="238181" y="147044"/>
                    <a:pt x="232272" y="150362"/>
                    <a:pt x="228539" y="150466"/>
                  </a:cubicBezTo>
                  <a:cubicBezTo>
                    <a:pt x="212677" y="150466"/>
                    <a:pt x="178154" y="131182"/>
                    <a:pt x="169134" y="131182"/>
                  </a:cubicBezTo>
                  <a:cubicBezTo>
                    <a:pt x="159741" y="130985"/>
                    <a:pt x="150410" y="129627"/>
                    <a:pt x="141350" y="127139"/>
                  </a:cubicBezTo>
                  <a:cubicBezTo>
                    <a:pt x="127976" y="123925"/>
                    <a:pt x="80390" y="162907"/>
                    <a:pt x="51879" y="168609"/>
                  </a:cubicBezTo>
                  <a:cubicBezTo>
                    <a:pt x="27412" y="173792"/>
                    <a:pt x="2323" y="155338"/>
                    <a:pt x="43" y="146422"/>
                  </a:cubicBezTo>
                  <a:cubicBezTo>
                    <a:pt x="43" y="144764"/>
                    <a:pt x="-891" y="144867"/>
                    <a:pt x="9373" y="115839"/>
                  </a:cubicBezTo>
                  <a:cubicBezTo>
                    <a:pt x="14972" y="99977"/>
                    <a:pt x="22021" y="124340"/>
                    <a:pt x="48976" y="100495"/>
                  </a:cubicBezTo>
                  <a:cubicBezTo>
                    <a:pt x="54699" y="93248"/>
                    <a:pt x="58064" y="84415"/>
                    <a:pt x="58618" y="75199"/>
                  </a:cubicBezTo>
                  <a:cubicBezTo>
                    <a:pt x="58618" y="71674"/>
                    <a:pt x="63076" y="67423"/>
                    <a:pt x="74791" y="56537"/>
                  </a:cubicBezTo>
                  <a:cubicBezTo>
                    <a:pt x="86506" y="45652"/>
                    <a:pt x="96563" y="35181"/>
                    <a:pt x="105064" y="27923"/>
                  </a:cubicBezTo>
                  <a:cubicBezTo>
                    <a:pt x="149333" y="-10021"/>
                    <a:pt x="146533" y="554"/>
                    <a:pt x="192253" y="4182"/>
                  </a:cubicBezTo>
                  <a:cubicBezTo>
                    <a:pt x="224807" y="6670"/>
                    <a:pt x="212988" y="5737"/>
                    <a:pt x="282968" y="33937"/>
                  </a:cubicBezTo>
                  <a:cubicBezTo>
                    <a:pt x="287944" y="35906"/>
                    <a:pt x="282968" y="46066"/>
                    <a:pt x="274052" y="44304"/>
                  </a:cubicBezTo>
                  <a:cubicBezTo>
                    <a:pt x="236460" y="30132"/>
                    <a:pt x="196554" y="23103"/>
                    <a:pt x="156382" y="23569"/>
                  </a:cubicBezTo>
                  <a:cubicBezTo>
                    <a:pt x="151095" y="23569"/>
                    <a:pt x="147155" y="27405"/>
                    <a:pt x="147777" y="29790"/>
                  </a:cubicBezTo>
                  <a:cubicBezTo>
                    <a:pt x="150369" y="40364"/>
                    <a:pt x="162706" y="23051"/>
                    <a:pt x="270527" y="53945"/>
                  </a:cubicBezTo>
                  <a:close/>
                </a:path>
              </a:pathLst>
            </a:custGeom>
            <a:solidFill>
              <a:srgbClr val="FFC6A6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0BA19A51-99CB-48E5-AEBA-03222FE77430}"/>
                </a:ext>
              </a:extLst>
            </p:cNvPr>
            <p:cNvSpPr/>
            <p:nvPr/>
          </p:nvSpPr>
          <p:spPr>
            <a:xfrm>
              <a:off x="9635591" y="4582414"/>
              <a:ext cx="45605" cy="40525"/>
            </a:xfrm>
            <a:custGeom>
              <a:avLst/>
              <a:gdLst>
                <a:gd name="connsiteX0" fmla="*/ 16753 w 45605"/>
                <a:gd name="connsiteY0" fmla="*/ 442 h 40525"/>
                <a:gd name="connsiteX1" fmla="*/ 31993 w 45605"/>
                <a:gd name="connsiteY1" fmla="*/ 40564 h 40525"/>
                <a:gd name="connsiteX2" fmla="*/ 16753 w 45605"/>
                <a:gd name="connsiteY2" fmla="*/ 442 h 4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605" h="40525">
                  <a:moveTo>
                    <a:pt x="16753" y="442"/>
                  </a:moveTo>
                  <a:cubicBezTo>
                    <a:pt x="44745" y="6041"/>
                    <a:pt x="57186" y="35173"/>
                    <a:pt x="31993" y="40564"/>
                  </a:cubicBezTo>
                  <a:cubicBezTo>
                    <a:pt x="-6885" y="38076"/>
                    <a:pt x="-8232" y="-4534"/>
                    <a:pt x="16753" y="442"/>
                  </a:cubicBezTo>
                  <a:close/>
                </a:path>
              </a:pathLst>
            </a:custGeom>
            <a:solidFill>
              <a:srgbClr val="FFFFFF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72BC2663-4A1F-41F6-A6C3-4220D3089107}"/>
                </a:ext>
              </a:extLst>
            </p:cNvPr>
            <p:cNvSpPr/>
            <p:nvPr/>
          </p:nvSpPr>
          <p:spPr>
            <a:xfrm>
              <a:off x="9493014" y="3984287"/>
              <a:ext cx="141791" cy="161493"/>
            </a:xfrm>
            <a:custGeom>
              <a:avLst/>
              <a:gdLst>
                <a:gd name="connsiteX0" fmla="*/ 141806 w 141791"/>
                <a:gd name="connsiteY0" fmla="*/ 124560 h 161493"/>
                <a:gd name="connsiteX1" fmla="*/ 121694 w 141791"/>
                <a:gd name="connsiteY1" fmla="*/ 147887 h 161493"/>
                <a:gd name="connsiteX2" fmla="*/ 104899 w 141791"/>
                <a:gd name="connsiteY2" fmla="*/ 159809 h 161493"/>
                <a:gd name="connsiteX3" fmla="*/ 23515 w 141791"/>
                <a:gd name="connsiteY3" fmla="*/ 72413 h 161493"/>
                <a:gd name="connsiteX4" fmla="*/ 25692 w 141791"/>
                <a:gd name="connsiteY4" fmla="*/ 23168 h 161493"/>
                <a:gd name="connsiteX5" fmla="*/ 47463 w 141791"/>
                <a:gd name="connsiteY5" fmla="*/ 1707 h 161493"/>
                <a:gd name="connsiteX6" fmla="*/ 95050 w 141791"/>
                <a:gd name="connsiteY6" fmla="*/ 53544 h 161493"/>
                <a:gd name="connsiteX7" fmla="*/ 119620 w 141791"/>
                <a:gd name="connsiteY7" fmla="*/ 89104 h 161493"/>
                <a:gd name="connsiteX8" fmla="*/ 141806 w 141791"/>
                <a:gd name="connsiteY8" fmla="*/ 124560 h 161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791" h="161493">
                  <a:moveTo>
                    <a:pt x="141806" y="124560"/>
                  </a:moveTo>
                  <a:cubicBezTo>
                    <a:pt x="136015" y="133082"/>
                    <a:pt x="129267" y="140910"/>
                    <a:pt x="121694" y="147887"/>
                  </a:cubicBezTo>
                  <a:cubicBezTo>
                    <a:pt x="105935" y="162090"/>
                    <a:pt x="108838" y="163438"/>
                    <a:pt x="104899" y="159809"/>
                  </a:cubicBezTo>
                  <a:cubicBezTo>
                    <a:pt x="84164" y="140319"/>
                    <a:pt x="70583" y="109528"/>
                    <a:pt x="23515" y="72413"/>
                  </a:cubicBezTo>
                  <a:cubicBezTo>
                    <a:pt x="-5307" y="49604"/>
                    <a:pt x="-11009" y="66399"/>
                    <a:pt x="25692" y="23168"/>
                  </a:cubicBezTo>
                  <a:cubicBezTo>
                    <a:pt x="46427" y="-1092"/>
                    <a:pt x="41969" y="-2129"/>
                    <a:pt x="47463" y="1707"/>
                  </a:cubicBezTo>
                  <a:cubicBezTo>
                    <a:pt x="66021" y="14563"/>
                    <a:pt x="69753" y="29906"/>
                    <a:pt x="95050" y="53544"/>
                  </a:cubicBezTo>
                  <a:cubicBezTo>
                    <a:pt x="110186" y="67436"/>
                    <a:pt x="109771" y="72931"/>
                    <a:pt x="119620" y="89104"/>
                  </a:cubicBezTo>
                  <a:cubicBezTo>
                    <a:pt x="126981" y="100612"/>
                    <a:pt x="138904" y="119480"/>
                    <a:pt x="141806" y="124560"/>
                  </a:cubicBezTo>
                  <a:close/>
                </a:path>
              </a:pathLst>
            </a:custGeom>
            <a:solidFill>
              <a:srgbClr val="FFC6A6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B6538FA9-CA3E-426B-A61C-F28D9B2A6995}"/>
                </a:ext>
              </a:extLst>
            </p:cNvPr>
            <p:cNvSpPr/>
            <p:nvPr/>
          </p:nvSpPr>
          <p:spPr>
            <a:xfrm>
              <a:off x="9269243" y="4113280"/>
              <a:ext cx="356231" cy="551423"/>
            </a:xfrm>
            <a:custGeom>
              <a:avLst/>
              <a:gdLst>
                <a:gd name="connsiteX0" fmla="*/ 332399 w 356231"/>
                <a:gd name="connsiteY0" fmla="*/ 434426 h 551423"/>
                <a:gd name="connsiteX1" fmla="*/ 356036 w 356231"/>
                <a:gd name="connsiteY1" fmla="*/ 458478 h 551423"/>
                <a:gd name="connsiteX2" fmla="*/ 352926 w 356231"/>
                <a:gd name="connsiteY2" fmla="*/ 510315 h 551423"/>
                <a:gd name="connsiteX3" fmla="*/ 345980 w 356231"/>
                <a:gd name="connsiteY3" fmla="*/ 549711 h 551423"/>
                <a:gd name="connsiteX4" fmla="*/ 300467 w 356231"/>
                <a:gd name="connsiteY4" fmla="*/ 521304 h 551423"/>
                <a:gd name="connsiteX5" fmla="*/ 77776 w 356231"/>
                <a:gd name="connsiteY5" fmla="*/ 343919 h 551423"/>
                <a:gd name="connsiteX6" fmla="*/ 22000 w 356231"/>
                <a:gd name="connsiteY6" fmla="*/ 161868 h 551423"/>
                <a:gd name="connsiteX7" fmla="*/ 155532 w 356231"/>
                <a:gd name="connsiteY7" fmla="*/ 33 h 551423"/>
                <a:gd name="connsiteX8" fmla="*/ 263974 w 356231"/>
                <a:gd name="connsiteY8" fmla="*/ 99249 h 551423"/>
                <a:gd name="connsiteX9" fmla="*/ 248630 w 356231"/>
                <a:gd name="connsiteY9" fmla="*/ 120606 h 551423"/>
                <a:gd name="connsiteX10" fmla="*/ 178236 w 356231"/>
                <a:gd name="connsiteY10" fmla="*/ 198361 h 551423"/>
                <a:gd name="connsiteX11" fmla="*/ 153251 w 356231"/>
                <a:gd name="connsiteY11" fmla="*/ 239830 h 551423"/>
                <a:gd name="connsiteX12" fmla="*/ 332399 w 356231"/>
                <a:gd name="connsiteY12" fmla="*/ 434426 h 55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6231" h="551423">
                  <a:moveTo>
                    <a:pt x="332399" y="434426"/>
                  </a:moveTo>
                  <a:cubicBezTo>
                    <a:pt x="332399" y="434426"/>
                    <a:pt x="358836" y="455161"/>
                    <a:pt x="356036" y="458478"/>
                  </a:cubicBezTo>
                  <a:cubicBezTo>
                    <a:pt x="343478" y="473096"/>
                    <a:pt x="342206" y="494297"/>
                    <a:pt x="352926" y="510315"/>
                  </a:cubicBezTo>
                  <a:cubicBezTo>
                    <a:pt x="360391" y="521512"/>
                    <a:pt x="350023" y="521615"/>
                    <a:pt x="345980" y="549711"/>
                  </a:cubicBezTo>
                  <a:cubicBezTo>
                    <a:pt x="345980" y="553547"/>
                    <a:pt x="348883" y="553754"/>
                    <a:pt x="300467" y="521304"/>
                  </a:cubicBezTo>
                  <a:cubicBezTo>
                    <a:pt x="259827" y="494142"/>
                    <a:pt x="109397" y="381138"/>
                    <a:pt x="77776" y="343919"/>
                  </a:cubicBezTo>
                  <a:cubicBezTo>
                    <a:pt x="17438" y="273006"/>
                    <a:pt x="-29319" y="229878"/>
                    <a:pt x="22000" y="161868"/>
                  </a:cubicBezTo>
                  <a:cubicBezTo>
                    <a:pt x="66787" y="102256"/>
                    <a:pt x="151177" y="2729"/>
                    <a:pt x="155532" y="33"/>
                  </a:cubicBezTo>
                  <a:cubicBezTo>
                    <a:pt x="198245" y="15066"/>
                    <a:pt x="246557" y="83698"/>
                    <a:pt x="263974" y="99249"/>
                  </a:cubicBezTo>
                  <a:cubicBezTo>
                    <a:pt x="266877" y="101841"/>
                    <a:pt x="269780" y="100700"/>
                    <a:pt x="248630" y="120606"/>
                  </a:cubicBezTo>
                  <a:cubicBezTo>
                    <a:pt x="248630" y="120606"/>
                    <a:pt x="199904" y="169747"/>
                    <a:pt x="178236" y="198361"/>
                  </a:cubicBezTo>
                  <a:cubicBezTo>
                    <a:pt x="164344" y="216711"/>
                    <a:pt x="150451" y="221999"/>
                    <a:pt x="153251" y="239830"/>
                  </a:cubicBezTo>
                  <a:cubicBezTo>
                    <a:pt x="156361" y="259528"/>
                    <a:pt x="317988" y="419808"/>
                    <a:pt x="332399" y="434426"/>
                  </a:cubicBezTo>
                  <a:close/>
                </a:path>
              </a:pathLst>
            </a:custGeom>
            <a:solidFill>
              <a:srgbClr val="FFC6A6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91603F75-E15B-4ABF-BD57-6E1707DE6D38}"/>
                </a:ext>
              </a:extLst>
            </p:cNvPr>
            <p:cNvSpPr/>
            <p:nvPr/>
          </p:nvSpPr>
          <p:spPr>
            <a:xfrm>
              <a:off x="9444619" y="4061546"/>
              <a:ext cx="134469" cy="131439"/>
            </a:xfrm>
            <a:custGeom>
              <a:avLst/>
              <a:gdLst>
                <a:gd name="connsiteX0" fmla="*/ 25359 w 134469"/>
                <a:gd name="connsiteY0" fmla="*/ 27 h 131439"/>
                <a:gd name="connsiteX1" fmla="*/ 134320 w 134469"/>
                <a:gd name="connsiteY1" fmla="*/ 108470 h 131439"/>
                <a:gd name="connsiteX2" fmla="*/ 107779 w 134469"/>
                <a:gd name="connsiteY2" fmla="*/ 129204 h 131439"/>
                <a:gd name="connsiteX3" fmla="*/ 10430 w 134469"/>
                <a:gd name="connsiteY3" fmla="*/ 32373 h 131439"/>
                <a:gd name="connsiteX4" fmla="*/ 685 w 134469"/>
                <a:gd name="connsiteY4" fmla="*/ 25945 h 131439"/>
                <a:gd name="connsiteX5" fmla="*/ 25359 w 134469"/>
                <a:gd name="connsiteY5" fmla="*/ 27 h 131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469" h="131439">
                  <a:moveTo>
                    <a:pt x="25359" y="27"/>
                  </a:moveTo>
                  <a:cubicBezTo>
                    <a:pt x="73671" y="23768"/>
                    <a:pt x="138156" y="104737"/>
                    <a:pt x="134320" y="108470"/>
                  </a:cubicBezTo>
                  <a:cubicBezTo>
                    <a:pt x="108298" y="133973"/>
                    <a:pt x="111408" y="133559"/>
                    <a:pt x="107779" y="129204"/>
                  </a:cubicBezTo>
                  <a:cubicBezTo>
                    <a:pt x="90777" y="110439"/>
                    <a:pt x="38422" y="48961"/>
                    <a:pt x="10430" y="32373"/>
                  </a:cubicBezTo>
                  <a:cubicBezTo>
                    <a:pt x="1203" y="26878"/>
                    <a:pt x="-1389" y="28123"/>
                    <a:pt x="685" y="25945"/>
                  </a:cubicBezTo>
                  <a:cubicBezTo>
                    <a:pt x="27743" y="-3083"/>
                    <a:pt x="19657" y="5003"/>
                    <a:pt x="25359" y="27"/>
                  </a:cubicBezTo>
                  <a:close/>
                </a:path>
              </a:pathLst>
            </a:custGeom>
            <a:solidFill>
              <a:srgbClr val="FFC6A6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3216235A-6D6D-472B-A302-75F0C4E12BBA}"/>
                </a:ext>
              </a:extLst>
            </p:cNvPr>
            <p:cNvSpPr/>
            <p:nvPr/>
          </p:nvSpPr>
          <p:spPr>
            <a:xfrm>
              <a:off x="9256867" y="3061163"/>
              <a:ext cx="1448697" cy="1970538"/>
            </a:xfrm>
            <a:custGeom>
              <a:avLst/>
              <a:gdLst>
                <a:gd name="connsiteX0" fmla="*/ 1430562 w 1448697"/>
                <a:gd name="connsiteY0" fmla="*/ 1012228 h 1970538"/>
                <a:gd name="connsiteX1" fmla="*/ 1288737 w 1448697"/>
                <a:gd name="connsiteY1" fmla="*/ 716861 h 1970538"/>
                <a:gd name="connsiteX2" fmla="*/ 1256805 w 1448697"/>
                <a:gd name="connsiteY2" fmla="*/ 641802 h 1970538"/>
                <a:gd name="connsiteX3" fmla="*/ 1261367 w 1448697"/>
                <a:gd name="connsiteY3" fmla="*/ 524547 h 1970538"/>
                <a:gd name="connsiteX4" fmla="*/ 1287182 w 1448697"/>
                <a:gd name="connsiteY4" fmla="*/ 419525 h 1970538"/>
                <a:gd name="connsiteX5" fmla="*/ 1274637 w 1448697"/>
                <a:gd name="connsiteY5" fmla="*/ 388423 h 1970538"/>
                <a:gd name="connsiteX6" fmla="*/ 1251207 w 1448697"/>
                <a:gd name="connsiteY6" fmla="*/ 415793 h 1970538"/>
                <a:gd name="connsiteX7" fmla="*/ 1223526 w 1448697"/>
                <a:gd name="connsiteY7" fmla="*/ 503916 h 1970538"/>
                <a:gd name="connsiteX8" fmla="*/ 1226014 w 1448697"/>
                <a:gd name="connsiteY8" fmla="*/ 373494 h 1970538"/>
                <a:gd name="connsiteX9" fmla="*/ 1221660 w 1448697"/>
                <a:gd name="connsiteY9" fmla="*/ 350997 h 1970538"/>
                <a:gd name="connsiteX10" fmla="*/ 1206835 w 1448697"/>
                <a:gd name="connsiteY10" fmla="*/ 346850 h 1970538"/>
                <a:gd name="connsiteX11" fmla="*/ 1188381 w 1448697"/>
                <a:gd name="connsiteY11" fmla="*/ 392052 h 1970538"/>
                <a:gd name="connsiteX12" fmla="*/ 1179672 w 1448697"/>
                <a:gd name="connsiteY12" fmla="*/ 493963 h 1970538"/>
                <a:gd name="connsiteX13" fmla="*/ 1171171 w 1448697"/>
                <a:gd name="connsiteY13" fmla="*/ 379922 h 1970538"/>
                <a:gd name="connsiteX14" fmla="*/ 1171171 w 1448697"/>
                <a:gd name="connsiteY14" fmla="*/ 353693 h 1970538"/>
                <a:gd name="connsiteX15" fmla="*/ 1154791 w 1448697"/>
                <a:gd name="connsiteY15" fmla="*/ 336483 h 1970538"/>
                <a:gd name="connsiteX16" fmla="*/ 1140691 w 1448697"/>
                <a:gd name="connsiteY16" fmla="*/ 350582 h 1970538"/>
                <a:gd name="connsiteX17" fmla="*/ 1132812 w 1448697"/>
                <a:gd name="connsiteY17" fmla="*/ 486291 h 1970538"/>
                <a:gd name="connsiteX18" fmla="*/ 1116742 w 1448697"/>
                <a:gd name="connsiteY18" fmla="*/ 479241 h 1970538"/>
                <a:gd name="connsiteX19" fmla="*/ 1080249 w 1448697"/>
                <a:gd name="connsiteY19" fmla="*/ 472606 h 1970538"/>
                <a:gd name="connsiteX20" fmla="*/ 1055056 w 1448697"/>
                <a:gd name="connsiteY20" fmla="*/ 514076 h 1970538"/>
                <a:gd name="connsiteX21" fmla="*/ 1046452 w 1448697"/>
                <a:gd name="connsiteY21" fmla="*/ 558863 h 1970538"/>
                <a:gd name="connsiteX22" fmla="*/ 1045311 w 1448697"/>
                <a:gd name="connsiteY22" fmla="*/ 577317 h 1970538"/>
                <a:gd name="connsiteX23" fmla="*/ 1153754 w 1448697"/>
                <a:gd name="connsiteY23" fmla="*/ 698408 h 1970538"/>
                <a:gd name="connsiteX24" fmla="*/ 1182575 w 1448697"/>
                <a:gd name="connsiteY24" fmla="*/ 744128 h 1970538"/>
                <a:gd name="connsiteX25" fmla="*/ 1213677 w 1448697"/>
                <a:gd name="connsiteY25" fmla="*/ 834738 h 1970538"/>
                <a:gd name="connsiteX26" fmla="*/ 1241876 w 1448697"/>
                <a:gd name="connsiteY26" fmla="*/ 951060 h 1970538"/>
                <a:gd name="connsiteX27" fmla="*/ 1222386 w 1448697"/>
                <a:gd name="connsiteY27" fmla="*/ 935820 h 1970538"/>
                <a:gd name="connsiteX28" fmla="*/ 1223526 w 1448697"/>
                <a:gd name="connsiteY28" fmla="*/ 918403 h 1970538"/>
                <a:gd name="connsiteX29" fmla="*/ 1217617 w 1448697"/>
                <a:gd name="connsiteY29" fmla="*/ 893936 h 1970538"/>
                <a:gd name="connsiteX30" fmla="*/ 1166609 w 1448697"/>
                <a:gd name="connsiteY30" fmla="*/ 849667 h 1970538"/>
                <a:gd name="connsiteX31" fmla="*/ 1004256 w 1448697"/>
                <a:gd name="connsiteY31" fmla="*/ 725466 h 1970538"/>
                <a:gd name="connsiteX32" fmla="*/ 983522 w 1448697"/>
                <a:gd name="connsiteY32" fmla="*/ 727540 h 1970538"/>
                <a:gd name="connsiteX33" fmla="*/ 905766 w 1448697"/>
                <a:gd name="connsiteY33" fmla="*/ 721630 h 1970538"/>
                <a:gd name="connsiteX34" fmla="*/ 813082 w 1448697"/>
                <a:gd name="connsiteY34" fmla="*/ 699652 h 1970538"/>
                <a:gd name="connsiteX35" fmla="*/ 808624 w 1448697"/>
                <a:gd name="connsiteY35" fmla="*/ 628324 h 1970538"/>
                <a:gd name="connsiteX36" fmla="*/ 825730 w 1448697"/>
                <a:gd name="connsiteY36" fmla="*/ 573896 h 1970538"/>
                <a:gd name="connsiteX37" fmla="*/ 869481 w 1448697"/>
                <a:gd name="connsiteY37" fmla="*/ 516771 h 1970538"/>
                <a:gd name="connsiteX38" fmla="*/ 872798 w 1448697"/>
                <a:gd name="connsiteY38" fmla="*/ 511588 h 1970538"/>
                <a:gd name="connsiteX39" fmla="*/ 885757 w 1448697"/>
                <a:gd name="connsiteY39" fmla="*/ 515838 h 1970538"/>
                <a:gd name="connsiteX40" fmla="*/ 900168 w 1448697"/>
                <a:gd name="connsiteY40" fmla="*/ 538335 h 1970538"/>
                <a:gd name="connsiteX41" fmla="*/ 892911 w 1448697"/>
                <a:gd name="connsiteY41" fmla="*/ 547251 h 1970538"/>
                <a:gd name="connsiteX42" fmla="*/ 889500 w 1448697"/>
                <a:gd name="connsiteY42" fmla="*/ 592868 h 1970538"/>
                <a:gd name="connsiteX43" fmla="*/ 891770 w 1448697"/>
                <a:gd name="connsiteY43" fmla="*/ 595252 h 1970538"/>
                <a:gd name="connsiteX44" fmla="*/ 900479 w 1448697"/>
                <a:gd name="connsiteY44" fmla="*/ 608937 h 1970538"/>
                <a:gd name="connsiteX45" fmla="*/ 893222 w 1448697"/>
                <a:gd name="connsiteY45" fmla="*/ 646985 h 1970538"/>
                <a:gd name="connsiteX46" fmla="*/ 903589 w 1448697"/>
                <a:gd name="connsiteY46" fmla="*/ 660567 h 1970538"/>
                <a:gd name="connsiteX47" fmla="*/ 918622 w 1448697"/>
                <a:gd name="connsiteY47" fmla="*/ 657768 h 1970538"/>
                <a:gd name="connsiteX48" fmla="*/ 925464 w 1448697"/>
                <a:gd name="connsiteY48" fmla="*/ 584574 h 1970538"/>
                <a:gd name="connsiteX49" fmla="*/ 946821 w 1448697"/>
                <a:gd name="connsiteY49" fmla="*/ 522370 h 1970538"/>
                <a:gd name="connsiteX50" fmla="*/ 943711 w 1448697"/>
                <a:gd name="connsiteY50" fmla="*/ 497177 h 1970538"/>
                <a:gd name="connsiteX51" fmla="*/ 965897 w 1448697"/>
                <a:gd name="connsiteY51" fmla="*/ 486084 h 1970538"/>
                <a:gd name="connsiteX52" fmla="*/ 972325 w 1448697"/>
                <a:gd name="connsiteY52" fmla="*/ 466179 h 1970538"/>
                <a:gd name="connsiteX53" fmla="*/ 1004153 w 1448697"/>
                <a:gd name="connsiteY53" fmla="*/ 432381 h 1970538"/>
                <a:gd name="connsiteX54" fmla="*/ 1035255 w 1448697"/>
                <a:gd name="connsiteY54" fmla="*/ 397028 h 1970538"/>
                <a:gd name="connsiteX55" fmla="*/ 1030486 w 1448697"/>
                <a:gd name="connsiteY55" fmla="*/ 366756 h 1970538"/>
                <a:gd name="connsiteX56" fmla="*/ 1054538 w 1448697"/>
                <a:gd name="connsiteY56" fmla="*/ 348820 h 1970538"/>
                <a:gd name="connsiteX57" fmla="*/ 1039920 w 1448697"/>
                <a:gd name="connsiteY57" fmla="*/ 290244 h 1970538"/>
                <a:gd name="connsiteX58" fmla="*/ 1062003 w 1448697"/>
                <a:gd name="connsiteY58" fmla="*/ 239030 h 1970538"/>
                <a:gd name="connsiteX59" fmla="*/ 1050806 w 1448697"/>
                <a:gd name="connsiteY59" fmla="*/ 217777 h 1970538"/>
                <a:gd name="connsiteX60" fmla="*/ 1060551 w 1448697"/>
                <a:gd name="connsiteY60" fmla="*/ 184808 h 1970538"/>
                <a:gd name="connsiteX61" fmla="*/ 1014624 w 1448697"/>
                <a:gd name="connsiteY61" fmla="*/ 134527 h 1970538"/>
                <a:gd name="connsiteX62" fmla="*/ 999695 w 1448697"/>
                <a:gd name="connsiteY62" fmla="*/ 85385 h 1970538"/>
                <a:gd name="connsiteX63" fmla="*/ 966726 w 1448697"/>
                <a:gd name="connsiteY63" fmla="*/ 78232 h 1970538"/>
                <a:gd name="connsiteX64" fmla="*/ 947547 w 1448697"/>
                <a:gd name="connsiteY64" fmla="*/ 55320 h 1970538"/>
                <a:gd name="connsiteX65" fmla="*/ 924428 w 1448697"/>
                <a:gd name="connsiteY65" fmla="*/ 58430 h 1970538"/>
                <a:gd name="connsiteX66" fmla="*/ 896747 w 1448697"/>
                <a:gd name="connsiteY66" fmla="*/ 23181 h 1970538"/>
                <a:gd name="connsiteX67" fmla="*/ 868029 w 1448697"/>
                <a:gd name="connsiteY67" fmla="*/ 17686 h 1970538"/>
                <a:gd name="connsiteX68" fmla="*/ 837964 w 1448697"/>
                <a:gd name="connsiteY68" fmla="*/ 22248 h 1970538"/>
                <a:gd name="connsiteX69" fmla="*/ 789548 w 1448697"/>
                <a:gd name="connsiteY69" fmla="*/ 21004 h 1970538"/>
                <a:gd name="connsiteX70" fmla="*/ 696242 w 1448697"/>
                <a:gd name="connsiteY70" fmla="*/ 27846 h 1970538"/>
                <a:gd name="connsiteX71" fmla="*/ 691784 w 1448697"/>
                <a:gd name="connsiteY71" fmla="*/ 30335 h 1970538"/>
                <a:gd name="connsiteX72" fmla="*/ 654876 w 1448697"/>
                <a:gd name="connsiteY72" fmla="*/ 24632 h 1970538"/>
                <a:gd name="connsiteX73" fmla="*/ 621390 w 1448697"/>
                <a:gd name="connsiteY73" fmla="*/ 73152 h 1970538"/>
                <a:gd name="connsiteX74" fmla="*/ 592257 w 1448697"/>
                <a:gd name="connsiteY74" fmla="*/ 65687 h 1970538"/>
                <a:gd name="connsiteX75" fmla="*/ 568101 w 1448697"/>
                <a:gd name="connsiteY75" fmla="*/ 99070 h 1970538"/>
                <a:gd name="connsiteX76" fmla="*/ 543220 w 1448697"/>
                <a:gd name="connsiteY76" fmla="*/ 128617 h 1970538"/>
                <a:gd name="connsiteX77" fmla="*/ 531090 w 1448697"/>
                <a:gd name="connsiteY77" fmla="*/ 144065 h 1970538"/>
                <a:gd name="connsiteX78" fmla="*/ 510355 w 1448697"/>
                <a:gd name="connsiteY78" fmla="*/ 168739 h 1970538"/>
                <a:gd name="connsiteX79" fmla="*/ 513362 w 1448697"/>
                <a:gd name="connsiteY79" fmla="*/ 186571 h 1970538"/>
                <a:gd name="connsiteX80" fmla="*/ 486473 w 1448697"/>
                <a:gd name="connsiteY80" fmla="*/ 232330 h 1970538"/>
                <a:gd name="connsiteX81" fmla="*/ 487339 w 1448697"/>
                <a:gd name="connsiteY81" fmla="*/ 235194 h 1970538"/>
                <a:gd name="connsiteX82" fmla="*/ 501439 w 1448697"/>
                <a:gd name="connsiteY82" fmla="*/ 253440 h 1970538"/>
                <a:gd name="connsiteX83" fmla="*/ 495641 w 1448697"/>
                <a:gd name="connsiteY83" fmla="*/ 277380 h 1970538"/>
                <a:gd name="connsiteX84" fmla="*/ 502580 w 1448697"/>
                <a:gd name="connsiteY84" fmla="*/ 283817 h 1970538"/>
                <a:gd name="connsiteX85" fmla="*/ 502580 w 1448697"/>
                <a:gd name="connsiteY85" fmla="*/ 286616 h 1970538"/>
                <a:gd name="connsiteX86" fmla="*/ 500529 w 1448697"/>
                <a:gd name="connsiteY86" fmla="*/ 330553 h 1970538"/>
                <a:gd name="connsiteX87" fmla="*/ 515642 w 1448697"/>
                <a:gd name="connsiteY87" fmla="*/ 339697 h 1970538"/>
                <a:gd name="connsiteX88" fmla="*/ 513154 w 1448697"/>
                <a:gd name="connsiteY88" fmla="*/ 355040 h 1970538"/>
                <a:gd name="connsiteX89" fmla="*/ 535114 w 1448697"/>
                <a:gd name="connsiteY89" fmla="*/ 383282 h 1970538"/>
                <a:gd name="connsiteX90" fmla="*/ 535651 w 1448697"/>
                <a:gd name="connsiteY90" fmla="*/ 383343 h 1970538"/>
                <a:gd name="connsiteX91" fmla="*/ 552965 w 1448697"/>
                <a:gd name="connsiteY91" fmla="*/ 436010 h 1970538"/>
                <a:gd name="connsiteX92" fmla="*/ 547470 w 1448697"/>
                <a:gd name="connsiteY92" fmla="*/ 465868 h 1970538"/>
                <a:gd name="connsiteX93" fmla="*/ 565095 w 1448697"/>
                <a:gd name="connsiteY93" fmla="*/ 497592 h 1970538"/>
                <a:gd name="connsiteX94" fmla="*/ 554727 w 1448697"/>
                <a:gd name="connsiteY94" fmla="*/ 511691 h 1970538"/>
                <a:gd name="connsiteX95" fmla="*/ 550995 w 1448697"/>
                <a:gd name="connsiteY95" fmla="*/ 536366 h 1970538"/>
                <a:gd name="connsiteX96" fmla="*/ 562192 w 1448697"/>
                <a:gd name="connsiteY96" fmla="*/ 549221 h 1970538"/>
                <a:gd name="connsiteX97" fmla="*/ 562192 w 1448697"/>
                <a:gd name="connsiteY97" fmla="*/ 575762 h 1970538"/>
                <a:gd name="connsiteX98" fmla="*/ 570693 w 1448697"/>
                <a:gd name="connsiteY98" fmla="*/ 584263 h 1970538"/>
                <a:gd name="connsiteX99" fmla="*/ 593398 w 1448697"/>
                <a:gd name="connsiteY99" fmla="*/ 533877 h 1970538"/>
                <a:gd name="connsiteX100" fmla="*/ 605424 w 1448697"/>
                <a:gd name="connsiteY100" fmla="*/ 511173 h 1970538"/>
                <a:gd name="connsiteX101" fmla="*/ 606875 w 1448697"/>
                <a:gd name="connsiteY101" fmla="*/ 511173 h 1970538"/>
                <a:gd name="connsiteX102" fmla="*/ 644716 w 1448697"/>
                <a:gd name="connsiteY102" fmla="*/ 589447 h 1970538"/>
                <a:gd name="connsiteX103" fmla="*/ 615169 w 1448697"/>
                <a:gd name="connsiteY103" fmla="*/ 700066 h 1970538"/>
                <a:gd name="connsiteX104" fmla="*/ 517612 w 1448697"/>
                <a:gd name="connsiteY104" fmla="*/ 733553 h 1970538"/>
                <a:gd name="connsiteX105" fmla="*/ 494493 w 1448697"/>
                <a:gd name="connsiteY105" fmla="*/ 732413 h 1970538"/>
                <a:gd name="connsiteX106" fmla="*/ 464946 w 1448697"/>
                <a:gd name="connsiteY106" fmla="*/ 740603 h 1970538"/>
                <a:gd name="connsiteX107" fmla="*/ 442967 w 1448697"/>
                <a:gd name="connsiteY107" fmla="*/ 745268 h 1970538"/>
                <a:gd name="connsiteX108" fmla="*/ 432600 w 1448697"/>
                <a:gd name="connsiteY108" fmla="*/ 753147 h 1970538"/>
                <a:gd name="connsiteX109" fmla="*/ 398284 w 1448697"/>
                <a:gd name="connsiteY109" fmla="*/ 780102 h 1970538"/>
                <a:gd name="connsiteX110" fmla="*/ 277193 w 1448697"/>
                <a:gd name="connsiteY110" fmla="*/ 883776 h 1970538"/>
                <a:gd name="connsiteX111" fmla="*/ 256458 w 1448697"/>
                <a:gd name="connsiteY111" fmla="*/ 913738 h 1970538"/>
                <a:gd name="connsiteX112" fmla="*/ 257910 w 1448697"/>
                <a:gd name="connsiteY112" fmla="*/ 934473 h 1970538"/>
                <a:gd name="connsiteX113" fmla="*/ 92032 w 1448697"/>
                <a:gd name="connsiteY113" fmla="*/ 1122122 h 1970538"/>
                <a:gd name="connsiteX114" fmla="*/ 86952 w 1448697"/>
                <a:gd name="connsiteY114" fmla="*/ 1413030 h 1970538"/>
                <a:gd name="connsiteX115" fmla="*/ 354119 w 1448697"/>
                <a:gd name="connsiteY115" fmla="*/ 1615401 h 1970538"/>
                <a:gd name="connsiteX116" fmla="*/ 368011 w 1448697"/>
                <a:gd name="connsiteY116" fmla="*/ 1629397 h 1970538"/>
                <a:gd name="connsiteX117" fmla="*/ 384703 w 1448697"/>
                <a:gd name="connsiteY117" fmla="*/ 1638417 h 1970538"/>
                <a:gd name="connsiteX118" fmla="*/ 411865 w 1448697"/>
                <a:gd name="connsiteY118" fmla="*/ 1656974 h 1970538"/>
                <a:gd name="connsiteX119" fmla="*/ 378482 w 1448697"/>
                <a:gd name="connsiteY119" fmla="*/ 1768631 h 1970538"/>
                <a:gd name="connsiteX120" fmla="*/ 368115 w 1448697"/>
                <a:gd name="connsiteY120" fmla="*/ 1823681 h 1970538"/>
                <a:gd name="connsiteX121" fmla="*/ 362309 w 1448697"/>
                <a:gd name="connsiteY121" fmla="*/ 1879665 h 1970538"/>
                <a:gd name="connsiteX122" fmla="*/ 347484 w 1448697"/>
                <a:gd name="connsiteY122" fmla="*/ 1942595 h 1970538"/>
                <a:gd name="connsiteX123" fmla="*/ 359510 w 1448697"/>
                <a:gd name="connsiteY123" fmla="*/ 1948401 h 1970538"/>
                <a:gd name="connsiteX124" fmla="*/ 367389 w 1448697"/>
                <a:gd name="connsiteY124" fmla="*/ 1906931 h 1970538"/>
                <a:gd name="connsiteX125" fmla="*/ 377756 w 1448697"/>
                <a:gd name="connsiteY125" fmla="*/ 1855095 h 1970538"/>
                <a:gd name="connsiteX126" fmla="*/ 391130 w 1448697"/>
                <a:gd name="connsiteY126" fmla="*/ 1771533 h 1970538"/>
                <a:gd name="connsiteX127" fmla="*/ 422958 w 1448697"/>
                <a:gd name="connsiteY127" fmla="*/ 1658840 h 1970538"/>
                <a:gd name="connsiteX128" fmla="*/ 435710 w 1448697"/>
                <a:gd name="connsiteY128" fmla="*/ 1655212 h 1970538"/>
                <a:gd name="connsiteX129" fmla="*/ 521137 w 1448697"/>
                <a:gd name="connsiteY129" fmla="*/ 1612084 h 1970538"/>
                <a:gd name="connsiteX130" fmla="*/ 596301 w 1448697"/>
                <a:gd name="connsiteY130" fmla="*/ 1634270 h 1970538"/>
                <a:gd name="connsiteX131" fmla="*/ 634038 w 1448697"/>
                <a:gd name="connsiteY131" fmla="*/ 1628464 h 1970538"/>
                <a:gd name="connsiteX132" fmla="*/ 730040 w 1448697"/>
                <a:gd name="connsiteY132" fmla="*/ 1635825 h 1970538"/>
                <a:gd name="connsiteX133" fmla="*/ 758239 w 1448697"/>
                <a:gd name="connsiteY133" fmla="*/ 1639868 h 1970538"/>
                <a:gd name="connsiteX134" fmla="*/ 789341 w 1448697"/>
                <a:gd name="connsiteY134" fmla="*/ 1645674 h 1970538"/>
                <a:gd name="connsiteX135" fmla="*/ 827182 w 1448697"/>
                <a:gd name="connsiteY135" fmla="*/ 1643186 h 1970538"/>
                <a:gd name="connsiteX136" fmla="*/ 869377 w 1448697"/>
                <a:gd name="connsiteY136" fmla="*/ 1641423 h 1970538"/>
                <a:gd name="connsiteX137" fmla="*/ 914475 w 1448697"/>
                <a:gd name="connsiteY137" fmla="*/ 1639868 h 1970538"/>
                <a:gd name="connsiteX138" fmla="*/ 930026 w 1448697"/>
                <a:gd name="connsiteY138" fmla="*/ 1632818 h 1970538"/>
                <a:gd name="connsiteX139" fmla="*/ 977301 w 1448697"/>
                <a:gd name="connsiteY139" fmla="*/ 1628153 h 1970538"/>
                <a:gd name="connsiteX140" fmla="*/ 1072163 w 1448697"/>
                <a:gd name="connsiteY140" fmla="*/ 1602857 h 1970538"/>
                <a:gd name="connsiteX141" fmla="*/ 1082530 w 1448697"/>
                <a:gd name="connsiteY141" fmla="*/ 1608766 h 1970538"/>
                <a:gd name="connsiteX142" fmla="*/ 1095697 w 1448697"/>
                <a:gd name="connsiteY142" fmla="*/ 1622762 h 1970538"/>
                <a:gd name="connsiteX143" fmla="*/ 1102539 w 1448697"/>
                <a:gd name="connsiteY143" fmla="*/ 1655626 h 1970538"/>
                <a:gd name="connsiteX144" fmla="*/ 1105649 w 1448697"/>
                <a:gd name="connsiteY144" fmla="*/ 1697096 h 1970538"/>
                <a:gd name="connsiteX145" fmla="*/ 1131982 w 1448697"/>
                <a:gd name="connsiteY145" fmla="*/ 1754738 h 1970538"/>
                <a:gd name="connsiteX146" fmla="*/ 1163084 w 1448697"/>
                <a:gd name="connsiteY146" fmla="*/ 1832805 h 1970538"/>
                <a:gd name="connsiteX147" fmla="*/ 1212537 w 1448697"/>
                <a:gd name="connsiteY147" fmla="*/ 1955243 h 1970538"/>
                <a:gd name="connsiteX148" fmla="*/ 1225703 w 1448697"/>
                <a:gd name="connsiteY148" fmla="*/ 1970172 h 1970538"/>
                <a:gd name="connsiteX149" fmla="*/ 1184752 w 1448697"/>
                <a:gd name="connsiteY149" fmla="*/ 1857583 h 1970538"/>
                <a:gd name="connsiteX150" fmla="*/ 1172933 w 1448697"/>
                <a:gd name="connsiteY150" fmla="*/ 1809167 h 1970538"/>
                <a:gd name="connsiteX151" fmla="*/ 1209219 w 1448697"/>
                <a:gd name="connsiteY151" fmla="*/ 1791024 h 1970538"/>
                <a:gd name="connsiteX152" fmla="*/ 1241565 w 1448697"/>
                <a:gd name="connsiteY152" fmla="*/ 1683618 h 1970538"/>
                <a:gd name="connsiteX153" fmla="*/ 1241565 w 1448697"/>
                <a:gd name="connsiteY153" fmla="*/ 1592178 h 1970538"/>
                <a:gd name="connsiteX154" fmla="*/ 1233479 w 1448697"/>
                <a:gd name="connsiteY154" fmla="*/ 1548946 h 1970538"/>
                <a:gd name="connsiteX155" fmla="*/ 1229436 w 1448697"/>
                <a:gd name="connsiteY155" fmla="*/ 1525723 h 1970538"/>
                <a:gd name="connsiteX156" fmla="*/ 1168786 w 1448697"/>
                <a:gd name="connsiteY156" fmla="*/ 1402041 h 1970538"/>
                <a:gd name="connsiteX157" fmla="*/ 1123896 w 1448697"/>
                <a:gd name="connsiteY157" fmla="*/ 1377263 h 1970538"/>
                <a:gd name="connsiteX158" fmla="*/ 1076932 w 1448697"/>
                <a:gd name="connsiteY158" fmla="*/ 1374049 h 1970538"/>
                <a:gd name="connsiteX159" fmla="*/ 1064283 w 1448697"/>
                <a:gd name="connsiteY159" fmla="*/ 1374049 h 1970538"/>
                <a:gd name="connsiteX160" fmla="*/ 1051946 w 1448697"/>
                <a:gd name="connsiteY160" fmla="*/ 1358290 h 1970538"/>
                <a:gd name="connsiteX161" fmla="*/ 1031937 w 1448697"/>
                <a:gd name="connsiteY161" fmla="*/ 1288103 h 1970538"/>
                <a:gd name="connsiteX162" fmla="*/ 1034114 w 1448697"/>
                <a:gd name="connsiteY162" fmla="*/ 1206305 h 1970538"/>
                <a:gd name="connsiteX163" fmla="*/ 1036291 w 1448697"/>
                <a:gd name="connsiteY163" fmla="*/ 1100661 h 1970538"/>
                <a:gd name="connsiteX164" fmla="*/ 1045207 w 1448697"/>
                <a:gd name="connsiteY164" fmla="*/ 1038457 h 1970538"/>
                <a:gd name="connsiteX165" fmla="*/ 1071333 w 1448697"/>
                <a:gd name="connsiteY165" fmla="*/ 1059192 h 1970538"/>
                <a:gd name="connsiteX166" fmla="*/ 1128250 w 1448697"/>
                <a:gd name="connsiteY166" fmla="*/ 1095063 h 1970538"/>
                <a:gd name="connsiteX167" fmla="*/ 1132708 w 1448697"/>
                <a:gd name="connsiteY167" fmla="*/ 1095063 h 1970538"/>
                <a:gd name="connsiteX168" fmla="*/ 1168786 w 1448697"/>
                <a:gd name="connsiteY168" fmla="*/ 1124921 h 1970538"/>
                <a:gd name="connsiteX169" fmla="*/ 1365766 w 1448697"/>
                <a:gd name="connsiteY169" fmla="*/ 1248707 h 1970538"/>
                <a:gd name="connsiteX170" fmla="*/ 1448705 w 1448697"/>
                <a:gd name="connsiteY170" fmla="*/ 1103564 h 1970538"/>
                <a:gd name="connsiteX171" fmla="*/ 1430562 w 1448697"/>
                <a:gd name="connsiteY171" fmla="*/ 1012228 h 1970538"/>
                <a:gd name="connsiteX172" fmla="*/ 1192113 w 1448697"/>
                <a:gd name="connsiteY172" fmla="*/ 486291 h 1970538"/>
                <a:gd name="connsiteX173" fmla="*/ 1202480 w 1448697"/>
                <a:gd name="connsiteY173" fmla="*/ 368414 h 1970538"/>
                <a:gd name="connsiteX174" fmla="*/ 1209115 w 1448697"/>
                <a:gd name="connsiteY174" fmla="*/ 357010 h 1970538"/>
                <a:gd name="connsiteX175" fmla="*/ 1211293 w 1448697"/>
                <a:gd name="connsiteY175" fmla="*/ 522888 h 1970538"/>
                <a:gd name="connsiteX176" fmla="*/ 1189936 w 1448697"/>
                <a:gd name="connsiteY176" fmla="*/ 517704 h 1970538"/>
                <a:gd name="connsiteX177" fmla="*/ 1192320 w 1448697"/>
                <a:gd name="connsiteY177" fmla="*/ 486291 h 1970538"/>
                <a:gd name="connsiteX178" fmla="*/ 597545 w 1448697"/>
                <a:gd name="connsiteY178" fmla="*/ 433210 h 1970538"/>
                <a:gd name="connsiteX179" fmla="*/ 594227 w 1448697"/>
                <a:gd name="connsiteY179" fmla="*/ 512417 h 1970538"/>
                <a:gd name="connsiteX180" fmla="*/ 583030 w 1448697"/>
                <a:gd name="connsiteY180" fmla="*/ 522784 h 1970538"/>
                <a:gd name="connsiteX181" fmla="*/ 590287 w 1448697"/>
                <a:gd name="connsiteY181" fmla="*/ 552539 h 1970538"/>
                <a:gd name="connsiteX182" fmla="*/ 576603 w 1448697"/>
                <a:gd name="connsiteY182" fmla="*/ 570371 h 1970538"/>
                <a:gd name="connsiteX183" fmla="*/ 573987 w 1448697"/>
                <a:gd name="connsiteY183" fmla="*/ 570020 h 1970538"/>
                <a:gd name="connsiteX184" fmla="*/ 573700 w 1448697"/>
                <a:gd name="connsiteY184" fmla="*/ 568297 h 1970538"/>
                <a:gd name="connsiteX185" fmla="*/ 562296 w 1448697"/>
                <a:gd name="connsiteY185" fmla="*/ 533981 h 1970538"/>
                <a:gd name="connsiteX186" fmla="*/ 574425 w 1448697"/>
                <a:gd name="connsiteY186" fmla="*/ 506922 h 1970538"/>
                <a:gd name="connsiteX187" fmla="*/ 572870 w 1448697"/>
                <a:gd name="connsiteY187" fmla="*/ 490127 h 1970538"/>
                <a:gd name="connsiteX188" fmla="*/ 566235 w 1448697"/>
                <a:gd name="connsiteY188" fmla="*/ 449280 h 1970538"/>
                <a:gd name="connsiteX189" fmla="*/ 564265 w 1448697"/>
                <a:gd name="connsiteY189" fmla="*/ 431137 h 1970538"/>
                <a:gd name="connsiteX190" fmla="*/ 546433 w 1448697"/>
                <a:gd name="connsiteY190" fmla="*/ 411439 h 1970538"/>
                <a:gd name="connsiteX191" fmla="*/ 550477 w 1448697"/>
                <a:gd name="connsiteY191" fmla="*/ 383343 h 1970538"/>
                <a:gd name="connsiteX192" fmla="*/ 526735 w 1448697"/>
                <a:gd name="connsiteY192" fmla="*/ 366030 h 1970538"/>
                <a:gd name="connsiteX193" fmla="*/ 532749 w 1448697"/>
                <a:gd name="connsiteY193" fmla="*/ 341563 h 1970538"/>
                <a:gd name="connsiteX194" fmla="*/ 531712 w 1448697"/>
                <a:gd name="connsiteY194" fmla="*/ 330677 h 1970538"/>
                <a:gd name="connsiteX195" fmla="*/ 515539 w 1448697"/>
                <a:gd name="connsiteY195" fmla="*/ 289208 h 1970538"/>
                <a:gd name="connsiteX196" fmla="*/ 515539 w 1448697"/>
                <a:gd name="connsiteY196" fmla="*/ 275626 h 1970538"/>
                <a:gd name="connsiteX197" fmla="*/ 515539 w 1448697"/>
                <a:gd name="connsiteY197" fmla="*/ 256032 h 1970538"/>
                <a:gd name="connsiteX198" fmla="*/ 513362 w 1448697"/>
                <a:gd name="connsiteY198" fmla="*/ 241518 h 1970538"/>
                <a:gd name="connsiteX199" fmla="*/ 507970 w 1448697"/>
                <a:gd name="connsiteY199" fmla="*/ 201811 h 1970538"/>
                <a:gd name="connsiteX200" fmla="*/ 536584 w 1448697"/>
                <a:gd name="connsiteY200" fmla="*/ 200152 h 1970538"/>
                <a:gd name="connsiteX201" fmla="*/ 533371 w 1448697"/>
                <a:gd name="connsiteY201" fmla="*/ 184497 h 1970538"/>
                <a:gd name="connsiteX202" fmla="*/ 532230 w 1448697"/>
                <a:gd name="connsiteY202" fmla="*/ 157231 h 1970538"/>
                <a:gd name="connsiteX203" fmla="*/ 552239 w 1448697"/>
                <a:gd name="connsiteY203" fmla="*/ 156505 h 1970538"/>
                <a:gd name="connsiteX204" fmla="*/ 554209 w 1448697"/>
                <a:gd name="connsiteY204" fmla="*/ 124574 h 1970538"/>
                <a:gd name="connsiteX205" fmla="*/ 564576 w 1448697"/>
                <a:gd name="connsiteY205" fmla="*/ 109852 h 1970538"/>
                <a:gd name="connsiteX206" fmla="*/ 581268 w 1448697"/>
                <a:gd name="connsiteY206" fmla="*/ 105705 h 1970538"/>
                <a:gd name="connsiteX207" fmla="*/ 598565 w 1448697"/>
                <a:gd name="connsiteY207" fmla="*/ 75568 h 1970538"/>
                <a:gd name="connsiteX208" fmla="*/ 598685 w 1448697"/>
                <a:gd name="connsiteY208" fmla="*/ 75536 h 1970538"/>
                <a:gd name="connsiteX209" fmla="*/ 614547 w 1448697"/>
                <a:gd name="connsiteY209" fmla="*/ 84037 h 1970538"/>
                <a:gd name="connsiteX210" fmla="*/ 634141 w 1448697"/>
                <a:gd name="connsiteY210" fmla="*/ 79994 h 1970538"/>
                <a:gd name="connsiteX211" fmla="*/ 658505 w 1448697"/>
                <a:gd name="connsiteY211" fmla="*/ 35311 h 1970538"/>
                <a:gd name="connsiteX212" fmla="*/ 688674 w 1448697"/>
                <a:gd name="connsiteY212" fmla="*/ 43190 h 1970538"/>
                <a:gd name="connsiteX213" fmla="*/ 699870 w 1448697"/>
                <a:gd name="connsiteY213" fmla="*/ 44538 h 1970538"/>
                <a:gd name="connsiteX214" fmla="*/ 716355 w 1448697"/>
                <a:gd name="connsiteY214" fmla="*/ 21419 h 1970538"/>
                <a:gd name="connsiteX215" fmla="*/ 755129 w 1448697"/>
                <a:gd name="connsiteY215" fmla="*/ 11051 h 1970538"/>
                <a:gd name="connsiteX216" fmla="*/ 781565 w 1448697"/>
                <a:gd name="connsiteY216" fmla="*/ 35518 h 1970538"/>
                <a:gd name="connsiteX217" fmla="*/ 786231 w 1448697"/>
                <a:gd name="connsiteY217" fmla="*/ 43397 h 1970538"/>
                <a:gd name="connsiteX218" fmla="*/ 793073 w 1448697"/>
                <a:gd name="connsiteY218" fmla="*/ 38525 h 1970538"/>
                <a:gd name="connsiteX219" fmla="*/ 815778 w 1448697"/>
                <a:gd name="connsiteY219" fmla="*/ 23907 h 1970538"/>
                <a:gd name="connsiteX220" fmla="*/ 834750 w 1448697"/>
                <a:gd name="connsiteY220" fmla="*/ 44641 h 1970538"/>
                <a:gd name="connsiteX221" fmla="*/ 879848 w 1448697"/>
                <a:gd name="connsiteY221" fmla="*/ 29816 h 1970538"/>
                <a:gd name="connsiteX222" fmla="*/ 909810 w 1448697"/>
                <a:gd name="connsiteY222" fmla="*/ 56875 h 1970538"/>
                <a:gd name="connsiteX223" fmla="*/ 911676 w 1448697"/>
                <a:gd name="connsiteY223" fmla="*/ 77610 h 1970538"/>
                <a:gd name="connsiteX224" fmla="*/ 923598 w 1448697"/>
                <a:gd name="connsiteY224" fmla="*/ 76677 h 1970538"/>
                <a:gd name="connsiteX225" fmla="*/ 953456 w 1448697"/>
                <a:gd name="connsiteY225" fmla="*/ 77299 h 1970538"/>
                <a:gd name="connsiteX226" fmla="*/ 949724 w 1448697"/>
                <a:gd name="connsiteY226" fmla="*/ 91917 h 1970538"/>
                <a:gd name="connsiteX227" fmla="*/ 955364 w 1448697"/>
                <a:gd name="connsiteY227" fmla="*/ 97053 h 1970538"/>
                <a:gd name="connsiteX228" fmla="*/ 958744 w 1448697"/>
                <a:gd name="connsiteY228" fmla="*/ 95649 h 1970538"/>
                <a:gd name="connsiteX229" fmla="*/ 1005293 w 1448697"/>
                <a:gd name="connsiteY229" fmla="*/ 125922 h 1970538"/>
                <a:gd name="connsiteX230" fmla="*/ 1005915 w 1448697"/>
                <a:gd name="connsiteY230" fmla="*/ 144687 h 1970538"/>
                <a:gd name="connsiteX231" fmla="*/ 1040127 w 1448697"/>
                <a:gd name="connsiteY231" fmla="*/ 166769 h 1970538"/>
                <a:gd name="connsiteX232" fmla="*/ 1041994 w 1448697"/>
                <a:gd name="connsiteY232" fmla="*/ 208239 h 1970538"/>
                <a:gd name="connsiteX233" fmla="*/ 1030382 w 1448697"/>
                <a:gd name="connsiteY233" fmla="*/ 218606 h 1970538"/>
                <a:gd name="connsiteX234" fmla="*/ 1031657 w 1448697"/>
                <a:gd name="connsiteY234" fmla="*/ 226716 h 1970538"/>
                <a:gd name="connsiteX235" fmla="*/ 1034011 w 1448697"/>
                <a:gd name="connsiteY235" fmla="*/ 227729 h 1970538"/>
                <a:gd name="connsiteX236" fmla="*/ 1045207 w 1448697"/>
                <a:gd name="connsiteY236" fmla="*/ 270857 h 1970538"/>
                <a:gd name="connsiteX237" fmla="*/ 1029553 w 1448697"/>
                <a:gd name="connsiteY237" fmla="*/ 284853 h 1970538"/>
                <a:gd name="connsiteX238" fmla="*/ 1047281 w 1448697"/>
                <a:gd name="connsiteY238" fmla="*/ 335653 h 1970538"/>
                <a:gd name="connsiteX239" fmla="*/ 1021570 w 1448697"/>
                <a:gd name="connsiteY239" fmla="*/ 359602 h 1970538"/>
                <a:gd name="connsiteX240" fmla="*/ 1020222 w 1448697"/>
                <a:gd name="connsiteY240" fmla="*/ 381581 h 1970538"/>
                <a:gd name="connsiteX241" fmla="*/ 1021570 w 1448697"/>
                <a:gd name="connsiteY241" fmla="*/ 406359 h 1970538"/>
                <a:gd name="connsiteX242" fmla="*/ 992749 w 1448697"/>
                <a:gd name="connsiteY242" fmla="*/ 424398 h 1970538"/>
                <a:gd name="connsiteX243" fmla="*/ 988187 w 1448697"/>
                <a:gd name="connsiteY243" fmla="*/ 453219 h 1970538"/>
                <a:gd name="connsiteX244" fmla="*/ 957085 w 1448697"/>
                <a:gd name="connsiteY244" fmla="*/ 454049 h 1970538"/>
                <a:gd name="connsiteX245" fmla="*/ 958433 w 1448697"/>
                <a:gd name="connsiteY245" fmla="*/ 469081 h 1970538"/>
                <a:gd name="connsiteX246" fmla="*/ 935002 w 1448697"/>
                <a:gd name="connsiteY246" fmla="*/ 487846 h 1970538"/>
                <a:gd name="connsiteX247" fmla="*/ 931477 w 1448697"/>
                <a:gd name="connsiteY247" fmla="*/ 520607 h 1970538"/>
                <a:gd name="connsiteX248" fmla="*/ 927227 w 1448697"/>
                <a:gd name="connsiteY248" fmla="*/ 559174 h 1970538"/>
                <a:gd name="connsiteX249" fmla="*/ 922147 w 1448697"/>
                <a:gd name="connsiteY249" fmla="*/ 618268 h 1970538"/>
                <a:gd name="connsiteX250" fmla="*/ 909291 w 1448697"/>
                <a:gd name="connsiteY250" fmla="*/ 649370 h 1970538"/>
                <a:gd name="connsiteX251" fmla="*/ 902967 w 1448697"/>
                <a:gd name="connsiteY251" fmla="*/ 647711 h 1970538"/>
                <a:gd name="connsiteX252" fmla="*/ 904730 w 1448697"/>
                <a:gd name="connsiteY252" fmla="*/ 620756 h 1970538"/>
                <a:gd name="connsiteX253" fmla="*/ 910017 w 1448697"/>
                <a:gd name="connsiteY253" fmla="*/ 602302 h 1970538"/>
                <a:gd name="connsiteX254" fmla="*/ 895917 w 1448697"/>
                <a:gd name="connsiteY254" fmla="*/ 586855 h 1970538"/>
                <a:gd name="connsiteX255" fmla="*/ 893844 w 1448697"/>
                <a:gd name="connsiteY255" fmla="*/ 564150 h 1970538"/>
                <a:gd name="connsiteX256" fmla="*/ 910121 w 1448697"/>
                <a:gd name="connsiteY256" fmla="*/ 543415 h 1970538"/>
                <a:gd name="connsiteX257" fmla="*/ 897991 w 1448697"/>
                <a:gd name="connsiteY257" fmla="*/ 517912 h 1970538"/>
                <a:gd name="connsiteX258" fmla="*/ 945681 w 1448697"/>
                <a:gd name="connsiteY258" fmla="*/ 437150 h 1970538"/>
                <a:gd name="connsiteX259" fmla="*/ 935313 w 1448697"/>
                <a:gd name="connsiteY259" fmla="*/ 408432 h 1970538"/>
                <a:gd name="connsiteX260" fmla="*/ 932929 w 1448697"/>
                <a:gd name="connsiteY260" fmla="*/ 403352 h 1970538"/>
                <a:gd name="connsiteX261" fmla="*/ 970562 w 1448697"/>
                <a:gd name="connsiteY261" fmla="*/ 167495 h 1970538"/>
                <a:gd name="connsiteX262" fmla="*/ 966415 w 1448697"/>
                <a:gd name="connsiteY262" fmla="*/ 156402 h 1970538"/>
                <a:gd name="connsiteX263" fmla="*/ 958122 w 1448697"/>
                <a:gd name="connsiteY263" fmla="*/ 151011 h 1970538"/>
                <a:gd name="connsiteX264" fmla="*/ 876219 w 1448697"/>
                <a:gd name="connsiteY264" fmla="*/ 97930 h 1970538"/>
                <a:gd name="connsiteX265" fmla="*/ 828322 w 1448697"/>
                <a:gd name="connsiteY265" fmla="*/ 120323 h 1970538"/>
                <a:gd name="connsiteX266" fmla="*/ 823035 w 1448697"/>
                <a:gd name="connsiteY266" fmla="*/ 124367 h 1970538"/>
                <a:gd name="connsiteX267" fmla="*/ 783639 w 1448697"/>
                <a:gd name="connsiteY267" fmla="*/ 112340 h 1970538"/>
                <a:gd name="connsiteX268" fmla="*/ 763837 w 1448697"/>
                <a:gd name="connsiteY268" fmla="*/ 116176 h 1970538"/>
                <a:gd name="connsiteX269" fmla="*/ 631964 w 1448697"/>
                <a:gd name="connsiteY269" fmla="*/ 101455 h 1970538"/>
                <a:gd name="connsiteX270" fmla="*/ 622737 w 1448697"/>
                <a:gd name="connsiteY270" fmla="*/ 112651 h 1970538"/>
                <a:gd name="connsiteX271" fmla="*/ 608223 w 1448697"/>
                <a:gd name="connsiteY271" fmla="*/ 308595 h 1970538"/>
                <a:gd name="connsiteX272" fmla="*/ 597545 w 1448697"/>
                <a:gd name="connsiteY272" fmla="*/ 433210 h 1970538"/>
                <a:gd name="connsiteX273" fmla="*/ 904730 w 1448697"/>
                <a:gd name="connsiteY273" fmla="*/ 366963 h 1970538"/>
                <a:gd name="connsiteX274" fmla="*/ 910328 w 1448697"/>
                <a:gd name="connsiteY274" fmla="*/ 342703 h 1970538"/>
                <a:gd name="connsiteX275" fmla="*/ 883995 w 1448697"/>
                <a:gd name="connsiteY275" fmla="*/ 320828 h 1970538"/>
                <a:gd name="connsiteX276" fmla="*/ 904730 w 1448697"/>
                <a:gd name="connsiteY276" fmla="*/ 280603 h 1970538"/>
                <a:gd name="connsiteX277" fmla="*/ 881507 w 1448697"/>
                <a:gd name="connsiteY277" fmla="*/ 268266 h 1970538"/>
                <a:gd name="connsiteX278" fmla="*/ 869481 w 1448697"/>
                <a:gd name="connsiteY278" fmla="*/ 257898 h 1970538"/>
                <a:gd name="connsiteX279" fmla="*/ 871865 w 1448697"/>
                <a:gd name="connsiteY279" fmla="*/ 225241 h 1970538"/>
                <a:gd name="connsiteX280" fmla="*/ 839104 w 1448697"/>
                <a:gd name="connsiteY280" fmla="*/ 236852 h 1970538"/>
                <a:gd name="connsiteX281" fmla="*/ 828737 w 1448697"/>
                <a:gd name="connsiteY281" fmla="*/ 224308 h 1970538"/>
                <a:gd name="connsiteX282" fmla="*/ 817644 w 1448697"/>
                <a:gd name="connsiteY282" fmla="*/ 213941 h 1970538"/>
                <a:gd name="connsiteX283" fmla="*/ 798381 w 1448697"/>
                <a:gd name="connsiteY283" fmla="*/ 212062 h 1970538"/>
                <a:gd name="connsiteX284" fmla="*/ 795458 w 1448697"/>
                <a:gd name="connsiteY284" fmla="*/ 205647 h 1970538"/>
                <a:gd name="connsiteX285" fmla="*/ 782498 w 1448697"/>
                <a:gd name="connsiteY285" fmla="*/ 203159 h 1970538"/>
                <a:gd name="connsiteX286" fmla="*/ 755751 w 1448697"/>
                <a:gd name="connsiteY286" fmla="*/ 223893 h 1970538"/>
                <a:gd name="connsiteX287" fmla="*/ 741236 w 1448697"/>
                <a:gd name="connsiteY287" fmla="*/ 210312 h 1970538"/>
                <a:gd name="connsiteX288" fmla="*/ 732103 w 1448697"/>
                <a:gd name="connsiteY288" fmla="*/ 207590 h 1970538"/>
                <a:gd name="connsiteX289" fmla="*/ 729003 w 1448697"/>
                <a:gd name="connsiteY289" fmla="*/ 211141 h 1970538"/>
                <a:gd name="connsiteX290" fmla="*/ 711378 w 1448697"/>
                <a:gd name="connsiteY290" fmla="*/ 222234 h 1970538"/>
                <a:gd name="connsiteX291" fmla="*/ 693857 w 1448697"/>
                <a:gd name="connsiteY291" fmla="*/ 210623 h 1970538"/>
                <a:gd name="connsiteX292" fmla="*/ 685198 w 1448697"/>
                <a:gd name="connsiteY292" fmla="*/ 207859 h 1970538"/>
                <a:gd name="connsiteX293" fmla="*/ 681728 w 1448697"/>
                <a:gd name="connsiteY293" fmla="*/ 213215 h 1970538"/>
                <a:gd name="connsiteX294" fmla="*/ 668561 w 1448697"/>
                <a:gd name="connsiteY294" fmla="*/ 248568 h 1970538"/>
                <a:gd name="connsiteX295" fmla="*/ 643679 w 1448697"/>
                <a:gd name="connsiteY295" fmla="*/ 255306 h 1970538"/>
                <a:gd name="connsiteX296" fmla="*/ 624707 w 1448697"/>
                <a:gd name="connsiteY296" fmla="*/ 255825 h 1970538"/>
                <a:gd name="connsiteX297" fmla="*/ 622012 w 1448697"/>
                <a:gd name="connsiteY297" fmla="*/ 258106 h 1970538"/>
                <a:gd name="connsiteX298" fmla="*/ 624914 w 1448697"/>
                <a:gd name="connsiteY298" fmla="*/ 133075 h 1970538"/>
                <a:gd name="connsiteX299" fmla="*/ 635282 w 1448697"/>
                <a:gd name="connsiteY299" fmla="*/ 162933 h 1970538"/>
                <a:gd name="connsiteX300" fmla="*/ 752744 w 1448697"/>
                <a:gd name="connsiteY300" fmla="*/ 155883 h 1970538"/>
                <a:gd name="connsiteX301" fmla="*/ 778248 w 1448697"/>
                <a:gd name="connsiteY301" fmla="*/ 126958 h 1970538"/>
                <a:gd name="connsiteX302" fmla="*/ 814948 w 1448697"/>
                <a:gd name="connsiteY302" fmla="*/ 136807 h 1970538"/>
                <a:gd name="connsiteX303" fmla="*/ 823553 w 1448697"/>
                <a:gd name="connsiteY303" fmla="*/ 159201 h 1970538"/>
                <a:gd name="connsiteX304" fmla="*/ 940186 w 1448697"/>
                <a:gd name="connsiteY304" fmla="*/ 203055 h 1970538"/>
                <a:gd name="connsiteX305" fmla="*/ 954078 w 1448697"/>
                <a:gd name="connsiteY305" fmla="*/ 184912 h 1970538"/>
                <a:gd name="connsiteX306" fmla="*/ 920903 w 1448697"/>
                <a:gd name="connsiteY306" fmla="*/ 397443 h 1970538"/>
                <a:gd name="connsiteX307" fmla="*/ 917274 w 1448697"/>
                <a:gd name="connsiteY307" fmla="*/ 401175 h 1970538"/>
                <a:gd name="connsiteX308" fmla="*/ 906907 w 1448697"/>
                <a:gd name="connsiteY308" fmla="*/ 400346 h 1970538"/>
                <a:gd name="connsiteX309" fmla="*/ 902791 w 1448697"/>
                <a:gd name="connsiteY309" fmla="*/ 386275 h 1970538"/>
                <a:gd name="connsiteX310" fmla="*/ 903174 w 1448697"/>
                <a:gd name="connsiteY310" fmla="*/ 385624 h 1970538"/>
                <a:gd name="connsiteX311" fmla="*/ 904730 w 1448697"/>
                <a:gd name="connsiteY311" fmla="*/ 366963 h 1970538"/>
                <a:gd name="connsiteX312" fmla="*/ 682868 w 1448697"/>
                <a:gd name="connsiteY312" fmla="*/ 117006 h 1970538"/>
                <a:gd name="connsiteX313" fmla="*/ 687326 w 1448697"/>
                <a:gd name="connsiteY313" fmla="*/ 86526 h 1970538"/>
                <a:gd name="connsiteX314" fmla="*/ 700907 w 1448697"/>
                <a:gd name="connsiteY314" fmla="*/ 83001 h 1970538"/>
                <a:gd name="connsiteX315" fmla="*/ 701529 w 1448697"/>
                <a:gd name="connsiteY315" fmla="*/ 103735 h 1970538"/>
                <a:gd name="connsiteX316" fmla="*/ 690540 w 1448697"/>
                <a:gd name="connsiteY316" fmla="*/ 175270 h 1970538"/>
                <a:gd name="connsiteX317" fmla="*/ 673019 w 1448697"/>
                <a:gd name="connsiteY317" fmla="*/ 175892 h 1970538"/>
                <a:gd name="connsiteX318" fmla="*/ 682868 w 1448697"/>
                <a:gd name="connsiteY318" fmla="*/ 117006 h 1970538"/>
                <a:gd name="connsiteX319" fmla="*/ 894673 w 1448697"/>
                <a:gd name="connsiteY319" fmla="*/ 110785 h 1970538"/>
                <a:gd name="connsiteX320" fmla="*/ 909810 w 1448697"/>
                <a:gd name="connsiteY320" fmla="*/ 132349 h 1970538"/>
                <a:gd name="connsiteX321" fmla="*/ 898820 w 1448697"/>
                <a:gd name="connsiteY321" fmla="*/ 169361 h 1970538"/>
                <a:gd name="connsiteX322" fmla="*/ 900064 w 1448697"/>
                <a:gd name="connsiteY322" fmla="*/ 207202 h 1970538"/>
                <a:gd name="connsiteX323" fmla="*/ 879330 w 1448697"/>
                <a:gd name="connsiteY323" fmla="*/ 176100 h 1970538"/>
                <a:gd name="connsiteX324" fmla="*/ 882336 w 1448697"/>
                <a:gd name="connsiteY324" fmla="*/ 152566 h 1970538"/>
                <a:gd name="connsiteX325" fmla="*/ 894570 w 1448697"/>
                <a:gd name="connsiteY325" fmla="*/ 110785 h 1970538"/>
                <a:gd name="connsiteX326" fmla="*/ 626884 w 1448697"/>
                <a:gd name="connsiteY326" fmla="*/ 525480 h 1970538"/>
                <a:gd name="connsiteX327" fmla="*/ 617865 w 1448697"/>
                <a:gd name="connsiteY327" fmla="*/ 389149 h 1970538"/>
                <a:gd name="connsiteX328" fmla="*/ 618901 w 1448697"/>
                <a:gd name="connsiteY328" fmla="*/ 316578 h 1970538"/>
                <a:gd name="connsiteX329" fmla="*/ 625640 w 1448697"/>
                <a:gd name="connsiteY329" fmla="*/ 270443 h 1970538"/>
                <a:gd name="connsiteX330" fmla="*/ 630409 w 1448697"/>
                <a:gd name="connsiteY330" fmla="*/ 265363 h 1970538"/>
                <a:gd name="connsiteX331" fmla="*/ 653839 w 1448697"/>
                <a:gd name="connsiteY331" fmla="*/ 265985 h 1970538"/>
                <a:gd name="connsiteX332" fmla="*/ 684941 w 1448697"/>
                <a:gd name="connsiteY332" fmla="*/ 251159 h 1970538"/>
                <a:gd name="connsiteX333" fmla="*/ 697693 w 1448697"/>
                <a:gd name="connsiteY333" fmla="*/ 231358 h 1970538"/>
                <a:gd name="connsiteX334" fmla="*/ 734705 w 1448697"/>
                <a:gd name="connsiteY334" fmla="*/ 226485 h 1970538"/>
                <a:gd name="connsiteX335" fmla="*/ 753055 w 1448697"/>
                <a:gd name="connsiteY335" fmla="*/ 236127 h 1970538"/>
                <a:gd name="connsiteX336" fmla="*/ 787371 w 1448697"/>
                <a:gd name="connsiteY336" fmla="*/ 221405 h 1970538"/>
                <a:gd name="connsiteX337" fmla="*/ 812253 w 1448697"/>
                <a:gd name="connsiteY337" fmla="*/ 229388 h 1970538"/>
                <a:gd name="connsiteX338" fmla="*/ 842111 w 1448697"/>
                <a:gd name="connsiteY338" fmla="*/ 250848 h 1970538"/>
                <a:gd name="connsiteX339" fmla="*/ 856003 w 1448697"/>
                <a:gd name="connsiteY339" fmla="*/ 248153 h 1970538"/>
                <a:gd name="connsiteX340" fmla="*/ 871243 w 1448697"/>
                <a:gd name="connsiteY340" fmla="*/ 276974 h 1970538"/>
                <a:gd name="connsiteX341" fmla="*/ 890215 w 1448697"/>
                <a:gd name="connsiteY341" fmla="*/ 282987 h 1970538"/>
                <a:gd name="connsiteX342" fmla="*/ 891563 w 1448697"/>
                <a:gd name="connsiteY342" fmla="*/ 291385 h 1970538"/>
                <a:gd name="connsiteX343" fmla="*/ 889801 w 1448697"/>
                <a:gd name="connsiteY343" fmla="*/ 343222 h 1970538"/>
                <a:gd name="connsiteX344" fmla="*/ 893740 w 1448697"/>
                <a:gd name="connsiteY344" fmla="*/ 346021 h 1970538"/>
                <a:gd name="connsiteX345" fmla="*/ 893740 w 1448697"/>
                <a:gd name="connsiteY345" fmla="*/ 375257 h 1970538"/>
                <a:gd name="connsiteX346" fmla="*/ 891667 w 1448697"/>
                <a:gd name="connsiteY346" fmla="*/ 395992 h 1970538"/>
                <a:gd name="connsiteX347" fmla="*/ 897161 w 1448697"/>
                <a:gd name="connsiteY347" fmla="*/ 412994 h 1970538"/>
                <a:gd name="connsiteX348" fmla="*/ 901723 w 1448697"/>
                <a:gd name="connsiteY348" fmla="*/ 421703 h 1970538"/>
                <a:gd name="connsiteX349" fmla="*/ 925153 w 1448697"/>
                <a:gd name="connsiteY349" fmla="*/ 414031 h 1970538"/>
                <a:gd name="connsiteX350" fmla="*/ 932099 w 1448697"/>
                <a:gd name="connsiteY350" fmla="*/ 448347 h 1970538"/>
                <a:gd name="connsiteX351" fmla="*/ 900997 w 1448697"/>
                <a:gd name="connsiteY351" fmla="*/ 497799 h 1970538"/>
                <a:gd name="connsiteX352" fmla="*/ 874872 w 1448697"/>
                <a:gd name="connsiteY352" fmla="*/ 501531 h 1970538"/>
                <a:gd name="connsiteX353" fmla="*/ 866785 w 1448697"/>
                <a:gd name="connsiteY353" fmla="*/ 504019 h 1970538"/>
                <a:gd name="connsiteX354" fmla="*/ 784676 w 1448697"/>
                <a:gd name="connsiteY354" fmla="*/ 590483 h 1970538"/>
                <a:gd name="connsiteX355" fmla="*/ 693028 w 1448697"/>
                <a:gd name="connsiteY355" fmla="*/ 603961 h 1970538"/>
                <a:gd name="connsiteX356" fmla="*/ 626781 w 1448697"/>
                <a:gd name="connsiteY356" fmla="*/ 525376 h 1970538"/>
                <a:gd name="connsiteX357" fmla="*/ 540317 w 1448697"/>
                <a:gd name="connsiteY357" fmla="*/ 739773 h 1970538"/>
                <a:gd name="connsiteX358" fmla="*/ 643990 w 1448697"/>
                <a:gd name="connsiteY358" fmla="*/ 657975 h 1970538"/>
                <a:gd name="connsiteX359" fmla="*/ 656639 w 1448697"/>
                <a:gd name="connsiteY359" fmla="*/ 590691 h 1970538"/>
                <a:gd name="connsiteX360" fmla="*/ 731595 w 1448697"/>
                <a:gd name="connsiteY360" fmla="*/ 620756 h 1970538"/>
                <a:gd name="connsiteX361" fmla="*/ 804166 w 1448697"/>
                <a:gd name="connsiteY361" fmla="*/ 591624 h 1970538"/>
                <a:gd name="connsiteX362" fmla="*/ 798257 w 1448697"/>
                <a:gd name="connsiteY362" fmla="*/ 695297 h 1970538"/>
                <a:gd name="connsiteX363" fmla="*/ 976057 w 1448697"/>
                <a:gd name="connsiteY363" fmla="*/ 739359 h 1970538"/>
                <a:gd name="connsiteX364" fmla="*/ 900168 w 1448697"/>
                <a:gd name="connsiteY364" fmla="*/ 795239 h 1970538"/>
                <a:gd name="connsiteX365" fmla="*/ 820443 w 1448697"/>
                <a:gd name="connsiteY365" fmla="*/ 832561 h 1970538"/>
                <a:gd name="connsiteX366" fmla="*/ 760312 w 1448697"/>
                <a:gd name="connsiteY366" fmla="*/ 842929 h 1970538"/>
                <a:gd name="connsiteX367" fmla="*/ 744761 w 1448697"/>
                <a:gd name="connsiteY367" fmla="*/ 842929 h 1970538"/>
                <a:gd name="connsiteX368" fmla="*/ 561881 w 1448697"/>
                <a:gd name="connsiteY368" fmla="*/ 781865 h 1970538"/>
                <a:gd name="connsiteX369" fmla="*/ 540317 w 1448697"/>
                <a:gd name="connsiteY369" fmla="*/ 739773 h 1970538"/>
                <a:gd name="connsiteX370" fmla="*/ 328926 w 1448697"/>
                <a:gd name="connsiteY370" fmla="*/ 847387 h 1970538"/>
                <a:gd name="connsiteX371" fmla="*/ 411865 w 1448697"/>
                <a:gd name="connsiteY371" fmla="*/ 781554 h 1970538"/>
                <a:gd name="connsiteX372" fmla="*/ 441930 w 1448697"/>
                <a:gd name="connsiteY372" fmla="*/ 763204 h 1970538"/>
                <a:gd name="connsiteX373" fmla="*/ 874561 w 1448697"/>
                <a:gd name="connsiteY373" fmla="*/ 1279084 h 1970538"/>
                <a:gd name="connsiteX374" fmla="*/ 1054538 w 1448697"/>
                <a:gd name="connsiteY374" fmla="*/ 1412304 h 1970538"/>
                <a:gd name="connsiteX375" fmla="*/ 1051428 w 1448697"/>
                <a:gd name="connsiteY375" fmla="*/ 1446206 h 1970538"/>
                <a:gd name="connsiteX376" fmla="*/ 1008092 w 1448697"/>
                <a:gd name="connsiteY376" fmla="*/ 1439674 h 1970538"/>
                <a:gd name="connsiteX377" fmla="*/ 896332 w 1448697"/>
                <a:gd name="connsiteY377" fmla="*/ 1475649 h 1970538"/>
                <a:gd name="connsiteX378" fmla="*/ 887831 w 1448697"/>
                <a:gd name="connsiteY378" fmla="*/ 1475649 h 1970538"/>
                <a:gd name="connsiteX379" fmla="*/ 846361 w 1448697"/>
                <a:gd name="connsiteY379" fmla="*/ 1475649 h 1970538"/>
                <a:gd name="connsiteX380" fmla="*/ 829048 w 1448697"/>
                <a:gd name="connsiteY380" fmla="*/ 1482077 h 1970538"/>
                <a:gd name="connsiteX381" fmla="*/ 782395 w 1448697"/>
                <a:gd name="connsiteY381" fmla="*/ 1472435 h 1970538"/>
                <a:gd name="connsiteX382" fmla="*/ 690436 w 1448697"/>
                <a:gd name="connsiteY382" fmla="*/ 1482180 h 1970538"/>
                <a:gd name="connsiteX383" fmla="*/ 662133 w 1448697"/>
                <a:gd name="connsiteY383" fmla="*/ 1469947 h 1970538"/>
                <a:gd name="connsiteX384" fmla="*/ 605735 w 1448697"/>
                <a:gd name="connsiteY384" fmla="*/ 1471295 h 1970538"/>
                <a:gd name="connsiteX385" fmla="*/ 550788 w 1448697"/>
                <a:gd name="connsiteY385" fmla="*/ 1464867 h 1970538"/>
                <a:gd name="connsiteX386" fmla="*/ 527150 w 1448697"/>
                <a:gd name="connsiteY386" fmla="*/ 1464867 h 1970538"/>
                <a:gd name="connsiteX387" fmla="*/ 510977 w 1448697"/>
                <a:gd name="connsiteY387" fmla="*/ 1454500 h 1970538"/>
                <a:gd name="connsiteX388" fmla="*/ 482363 w 1448697"/>
                <a:gd name="connsiteY388" fmla="*/ 1445687 h 1970538"/>
                <a:gd name="connsiteX389" fmla="*/ 490968 w 1448697"/>
                <a:gd name="connsiteY389" fmla="*/ 1417177 h 1970538"/>
                <a:gd name="connsiteX390" fmla="*/ 495322 w 1448697"/>
                <a:gd name="connsiteY390" fmla="*/ 1397064 h 1970538"/>
                <a:gd name="connsiteX391" fmla="*/ 509111 w 1448697"/>
                <a:gd name="connsiteY391" fmla="*/ 1360571 h 1970538"/>
                <a:gd name="connsiteX392" fmla="*/ 512117 w 1448697"/>
                <a:gd name="connsiteY392" fmla="*/ 1326463 h 1970538"/>
                <a:gd name="connsiteX393" fmla="*/ 500402 w 1448697"/>
                <a:gd name="connsiteY393" fmla="*/ 1263222 h 1970538"/>
                <a:gd name="connsiteX394" fmla="*/ 475935 w 1448697"/>
                <a:gd name="connsiteY394" fmla="*/ 1170745 h 1970538"/>
                <a:gd name="connsiteX395" fmla="*/ 460177 w 1448697"/>
                <a:gd name="connsiteY395" fmla="*/ 1092782 h 1970538"/>
                <a:gd name="connsiteX396" fmla="*/ 460177 w 1448697"/>
                <a:gd name="connsiteY396" fmla="*/ 1048202 h 1970538"/>
                <a:gd name="connsiteX397" fmla="*/ 451987 w 1448697"/>
                <a:gd name="connsiteY397" fmla="*/ 1037835 h 1970538"/>
                <a:gd name="connsiteX398" fmla="*/ 450432 w 1448697"/>
                <a:gd name="connsiteY398" fmla="*/ 1011087 h 1970538"/>
                <a:gd name="connsiteX399" fmla="*/ 469404 w 1448697"/>
                <a:gd name="connsiteY399" fmla="*/ 946602 h 1970538"/>
                <a:gd name="connsiteX400" fmla="*/ 466397 w 1448697"/>
                <a:gd name="connsiteY400" fmla="*/ 911146 h 1970538"/>
                <a:gd name="connsiteX401" fmla="*/ 451468 w 1448697"/>
                <a:gd name="connsiteY401" fmla="*/ 984651 h 1970538"/>
                <a:gd name="connsiteX402" fmla="*/ 417256 w 1448697"/>
                <a:gd name="connsiteY402" fmla="*/ 1026120 h 1970538"/>
                <a:gd name="connsiteX403" fmla="*/ 379726 w 1448697"/>
                <a:gd name="connsiteY403" fmla="*/ 1027779 h 1970538"/>
                <a:gd name="connsiteX404" fmla="*/ 341471 w 1448697"/>
                <a:gd name="connsiteY404" fmla="*/ 969307 h 1970538"/>
                <a:gd name="connsiteX405" fmla="*/ 314723 w 1448697"/>
                <a:gd name="connsiteY405" fmla="*/ 940175 h 1970538"/>
                <a:gd name="connsiteX406" fmla="*/ 274705 w 1448697"/>
                <a:gd name="connsiteY406" fmla="*/ 905340 h 1970538"/>
                <a:gd name="connsiteX407" fmla="*/ 328926 w 1448697"/>
                <a:gd name="connsiteY407" fmla="*/ 847387 h 1970538"/>
                <a:gd name="connsiteX408" fmla="*/ 509940 w 1448697"/>
                <a:gd name="connsiteY408" fmla="*/ 1469428 h 1970538"/>
                <a:gd name="connsiteX409" fmla="*/ 485059 w 1448697"/>
                <a:gd name="connsiteY409" fmla="*/ 1487053 h 1970538"/>
                <a:gd name="connsiteX410" fmla="*/ 473447 w 1448697"/>
                <a:gd name="connsiteY410" fmla="*/ 1472228 h 1970538"/>
                <a:gd name="connsiteX411" fmla="*/ 485059 w 1448697"/>
                <a:gd name="connsiteY411" fmla="*/ 1461860 h 1970538"/>
                <a:gd name="connsiteX412" fmla="*/ 509940 w 1448697"/>
                <a:gd name="connsiteY412" fmla="*/ 1469325 h 1970538"/>
                <a:gd name="connsiteX413" fmla="*/ 261849 w 1448697"/>
                <a:gd name="connsiteY413" fmla="*/ 946291 h 1970538"/>
                <a:gd name="connsiteX414" fmla="*/ 283621 w 1448697"/>
                <a:gd name="connsiteY414" fmla="*/ 924831 h 1970538"/>
                <a:gd name="connsiteX415" fmla="*/ 331207 w 1448697"/>
                <a:gd name="connsiteY415" fmla="*/ 976668 h 1970538"/>
                <a:gd name="connsiteX416" fmla="*/ 355778 w 1448697"/>
                <a:gd name="connsiteY416" fmla="*/ 1012228 h 1970538"/>
                <a:gd name="connsiteX417" fmla="*/ 377964 w 1448697"/>
                <a:gd name="connsiteY417" fmla="*/ 1048202 h 1970538"/>
                <a:gd name="connsiteX418" fmla="*/ 357851 w 1448697"/>
                <a:gd name="connsiteY418" fmla="*/ 1071529 h 1970538"/>
                <a:gd name="connsiteX419" fmla="*/ 341056 w 1448697"/>
                <a:gd name="connsiteY419" fmla="*/ 1083452 h 1970538"/>
                <a:gd name="connsiteX420" fmla="*/ 259672 w 1448697"/>
                <a:gd name="connsiteY420" fmla="*/ 996055 h 1970538"/>
                <a:gd name="connsiteX421" fmla="*/ 261849 w 1448697"/>
                <a:gd name="connsiteY421" fmla="*/ 946291 h 1970538"/>
                <a:gd name="connsiteX422" fmla="*/ 188448 w 1448697"/>
                <a:gd name="connsiteY422" fmla="*/ 1026638 h 1970538"/>
                <a:gd name="connsiteX423" fmla="*/ 213123 w 1448697"/>
                <a:gd name="connsiteY423" fmla="*/ 1000409 h 1970538"/>
                <a:gd name="connsiteX424" fmla="*/ 322084 w 1448697"/>
                <a:gd name="connsiteY424" fmla="*/ 1108852 h 1970538"/>
                <a:gd name="connsiteX425" fmla="*/ 295543 w 1448697"/>
                <a:gd name="connsiteY425" fmla="*/ 1129586 h 1970538"/>
                <a:gd name="connsiteX426" fmla="*/ 198194 w 1448697"/>
                <a:gd name="connsiteY426" fmla="*/ 1032755 h 1970538"/>
                <a:gd name="connsiteX427" fmla="*/ 188448 w 1448697"/>
                <a:gd name="connsiteY427" fmla="*/ 1026638 h 1970538"/>
                <a:gd name="connsiteX428" fmla="*/ 368426 w 1448697"/>
                <a:gd name="connsiteY428" fmla="*/ 1510587 h 1970538"/>
                <a:gd name="connsiteX429" fmla="*/ 365316 w 1448697"/>
                <a:gd name="connsiteY429" fmla="*/ 1562424 h 1970538"/>
                <a:gd name="connsiteX430" fmla="*/ 358369 w 1448697"/>
                <a:gd name="connsiteY430" fmla="*/ 1601820 h 1970538"/>
                <a:gd name="connsiteX431" fmla="*/ 312857 w 1448697"/>
                <a:gd name="connsiteY431" fmla="*/ 1573413 h 1970538"/>
                <a:gd name="connsiteX432" fmla="*/ 90166 w 1448697"/>
                <a:gd name="connsiteY432" fmla="*/ 1396028 h 1970538"/>
                <a:gd name="connsiteX433" fmla="*/ 34389 w 1448697"/>
                <a:gd name="connsiteY433" fmla="*/ 1213977 h 1970538"/>
                <a:gd name="connsiteX434" fmla="*/ 167921 w 1448697"/>
                <a:gd name="connsiteY434" fmla="*/ 1052142 h 1970538"/>
                <a:gd name="connsiteX435" fmla="*/ 276364 w 1448697"/>
                <a:gd name="connsiteY435" fmla="*/ 1151358 h 1970538"/>
                <a:gd name="connsiteX436" fmla="*/ 261020 w 1448697"/>
                <a:gd name="connsiteY436" fmla="*/ 1172715 h 1970538"/>
                <a:gd name="connsiteX437" fmla="*/ 190625 w 1448697"/>
                <a:gd name="connsiteY437" fmla="*/ 1250470 h 1970538"/>
                <a:gd name="connsiteX438" fmla="*/ 165640 w 1448697"/>
                <a:gd name="connsiteY438" fmla="*/ 1291939 h 1970538"/>
                <a:gd name="connsiteX439" fmla="*/ 185234 w 1448697"/>
                <a:gd name="connsiteY439" fmla="*/ 1319309 h 1970538"/>
                <a:gd name="connsiteX440" fmla="*/ 344996 w 1448697"/>
                <a:gd name="connsiteY440" fmla="*/ 1486535 h 1970538"/>
                <a:gd name="connsiteX441" fmla="*/ 368426 w 1448697"/>
                <a:gd name="connsiteY441" fmla="*/ 1510587 h 1970538"/>
                <a:gd name="connsiteX442" fmla="*/ 245469 w 1448697"/>
                <a:gd name="connsiteY442" fmla="*/ 1370005 h 1970538"/>
                <a:gd name="connsiteX443" fmla="*/ 184820 w 1448697"/>
                <a:gd name="connsiteY443" fmla="*/ 1274211 h 1970538"/>
                <a:gd name="connsiteX444" fmla="*/ 326542 w 1448697"/>
                <a:gd name="connsiteY444" fmla="*/ 1121811 h 1970538"/>
                <a:gd name="connsiteX445" fmla="*/ 372676 w 1448697"/>
                <a:gd name="connsiteY445" fmla="*/ 1072877 h 1970538"/>
                <a:gd name="connsiteX446" fmla="*/ 386880 w 1448697"/>
                <a:gd name="connsiteY446" fmla="*/ 1070389 h 1970538"/>
                <a:gd name="connsiteX447" fmla="*/ 435606 w 1448697"/>
                <a:gd name="connsiteY447" fmla="*/ 1026224 h 1970538"/>
                <a:gd name="connsiteX448" fmla="*/ 437265 w 1448697"/>
                <a:gd name="connsiteY448" fmla="*/ 1026224 h 1970538"/>
                <a:gd name="connsiteX449" fmla="*/ 451676 w 1448697"/>
                <a:gd name="connsiteY449" fmla="*/ 1062198 h 1970538"/>
                <a:gd name="connsiteX450" fmla="*/ 453853 w 1448697"/>
                <a:gd name="connsiteY450" fmla="*/ 1126061 h 1970538"/>
                <a:gd name="connsiteX451" fmla="*/ 474588 w 1448697"/>
                <a:gd name="connsiteY451" fmla="*/ 1227351 h 1970538"/>
                <a:gd name="connsiteX452" fmla="*/ 498122 w 1448697"/>
                <a:gd name="connsiteY452" fmla="*/ 1351759 h 1970538"/>
                <a:gd name="connsiteX453" fmla="*/ 485162 w 1448697"/>
                <a:gd name="connsiteY453" fmla="*/ 1389600 h 1970538"/>
                <a:gd name="connsiteX454" fmla="*/ 476350 w 1448697"/>
                <a:gd name="connsiteY454" fmla="*/ 1420702 h 1970538"/>
                <a:gd name="connsiteX455" fmla="*/ 469508 w 1448697"/>
                <a:gd name="connsiteY455" fmla="*/ 1449005 h 1970538"/>
                <a:gd name="connsiteX456" fmla="*/ 462872 w 1448697"/>
                <a:gd name="connsiteY456" fmla="*/ 1480107 h 1970538"/>
                <a:gd name="connsiteX457" fmla="*/ 472410 w 1448697"/>
                <a:gd name="connsiteY457" fmla="*/ 1500220 h 1970538"/>
                <a:gd name="connsiteX458" fmla="*/ 455201 w 1448697"/>
                <a:gd name="connsiteY458" fmla="*/ 1517533 h 1970538"/>
                <a:gd name="connsiteX459" fmla="*/ 440686 w 1448697"/>
                <a:gd name="connsiteY459" fmla="*/ 1531114 h 1970538"/>
                <a:gd name="connsiteX460" fmla="*/ 433637 w 1448697"/>
                <a:gd name="connsiteY460" fmla="*/ 1526864 h 1970538"/>
                <a:gd name="connsiteX461" fmla="*/ 410206 w 1448697"/>
                <a:gd name="connsiteY461" fmla="*/ 1507373 h 1970538"/>
                <a:gd name="connsiteX462" fmla="*/ 380245 w 1448697"/>
                <a:gd name="connsiteY462" fmla="*/ 1502293 h 1970538"/>
                <a:gd name="connsiteX463" fmla="*/ 245469 w 1448697"/>
                <a:gd name="connsiteY463" fmla="*/ 1370005 h 1970538"/>
                <a:gd name="connsiteX464" fmla="*/ 395485 w 1448697"/>
                <a:gd name="connsiteY464" fmla="*/ 1521680 h 1970538"/>
                <a:gd name="connsiteX465" fmla="*/ 410725 w 1448697"/>
                <a:gd name="connsiteY465" fmla="*/ 1561802 h 1970538"/>
                <a:gd name="connsiteX466" fmla="*/ 395485 w 1448697"/>
                <a:gd name="connsiteY466" fmla="*/ 1521680 h 1970538"/>
                <a:gd name="connsiteX467" fmla="*/ 611644 w 1448697"/>
                <a:gd name="connsiteY467" fmla="*/ 1623799 h 1970538"/>
                <a:gd name="connsiteX468" fmla="*/ 552239 w 1448697"/>
                <a:gd name="connsiteY468" fmla="*/ 1604515 h 1970538"/>
                <a:gd name="connsiteX469" fmla="*/ 524455 w 1448697"/>
                <a:gd name="connsiteY469" fmla="*/ 1600472 h 1970538"/>
                <a:gd name="connsiteX470" fmla="*/ 434984 w 1448697"/>
                <a:gd name="connsiteY470" fmla="*/ 1641941 h 1970538"/>
                <a:gd name="connsiteX471" fmla="*/ 383147 w 1448697"/>
                <a:gd name="connsiteY471" fmla="*/ 1619755 h 1970538"/>
                <a:gd name="connsiteX472" fmla="*/ 392478 w 1448697"/>
                <a:gd name="connsiteY472" fmla="*/ 1589172 h 1970538"/>
                <a:gd name="connsiteX473" fmla="*/ 432081 w 1448697"/>
                <a:gd name="connsiteY473" fmla="*/ 1573828 h 1970538"/>
                <a:gd name="connsiteX474" fmla="*/ 441723 w 1448697"/>
                <a:gd name="connsiteY474" fmla="*/ 1548532 h 1970538"/>
                <a:gd name="connsiteX475" fmla="*/ 457896 w 1448697"/>
                <a:gd name="connsiteY475" fmla="*/ 1529870 h 1970538"/>
                <a:gd name="connsiteX476" fmla="*/ 488169 w 1448697"/>
                <a:gd name="connsiteY476" fmla="*/ 1501256 h 1970538"/>
                <a:gd name="connsiteX477" fmla="*/ 575358 w 1448697"/>
                <a:gd name="connsiteY477" fmla="*/ 1477515 h 1970538"/>
                <a:gd name="connsiteX478" fmla="*/ 666073 w 1448697"/>
                <a:gd name="connsiteY478" fmla="*/ 1507269 h 1970538"/>
                <a:gd name="connsiteX479" fmla="*/ 657157 w 1448697"/>
                <a:gd name="connsiteY479" fmla="*/ 1517637 h 1970538"/>
                <a:gd name="connsiteX480" fmla="*/ 539487 w 1448697"/>
                <a:gd name="connsiteY480" fmla="*/ 1496902 h 1970538"/>
                <a:gd name="connsiteX481" fmla="*/ 530882 w 1448697"/>
                <a:gd name="connsiteY481" fmla="*/ 1503122 h 1970538"/>
                <a:gd name="connsiteX482" fmla="*/ 653736 w 1448697"/>
                <a:gd name="connsiteY482" fmla="*/ 1527278 h 1970538"/>
                <a:gd name="connsiteX483" fmla="*/ 684838 w 1448697"/>
                <a:gd name="connsiteY483" fmla="*/ 1538475 h 1970538"/>
                <a:gd name="connsiteX484" fmla="*/ 646479 w 1448697"/>
                <a:gd name="connsiteY484" fmla="*/ 1542415 h 1970538"/>
                <a:gd name="connsiteX485" fmla="*/ 553172 w 1448697"/>
                <a:gd name="connsiteY485" fmla="*/ 1534225 h 1970538"/>
                <a:gd name="connsiteX486" fmla="*/ 531504 w 1448697"/>
                <a:gd name="connsiteY486" fmla="*/ 1532877 h 1970538"/>
                <a:gd name="connsiteX487" fmla="*/ 526332 w 1448697"/>
                <a:gd name="connsiteY487" fmla="*/ 1536485 h 1970538"/>
                <a:gd name="connsiteX488" fmla="*/ 528083 w 1448697"/>
                <a:gd name="connsiteY488" fmla="*/ 1540860 h 1970538"/>
                <a:gd name="connsiteX489" fmla="*/ 565717 w 1448697"/>
                <a:gd name="connsiteY489" fmla="*/ 1550087 h 1970538"/>
                <a:gd name="connsiteX490" fmla="*/ 592361 w 1448697"/>
                <a:gd name="connsiteY490" fmla="*/ 1554234 h 1970538"/>
                <a:gd name="connsiteX491" fmla="*/ 628025 w 1448697"/>
                <a:gd name="connsiteY491" fmla="*/ 1567400 h 1970538"/>
                <a:gd name="connsiteX492" fmla="*/ 663481 w 1448697"/>
                <a:gd name="connsiteY492" fmla="*/ 1590934 h 1970538"/>
                <a:gd name="connsiteX493" fmla="*/ 614236 w 1448697"/>
                <a:gd name="connsiteY493" fmla="*/ 1579530 h 1970538"/>
                <a:gd name="connsiteX494" fmla="*/ 528913 w 1448697"/>
                <a:gd name="connsiteY494" fmla="*/ 1565223 h 1970538"/>
                <a:gd name="connsiteX495" fmla="*/ 520930 w 1448697"/>
                <a:gd name="connsiteY495" fmla="*/ 1574035 h 1970538"/>
                <a:gd name="connsiteX496" fmla="*/ 583134 w 1448697"/>
                <a:gd name="connsiteY496" fmla="*/ 1596325 h 1970538"/>
                <a:gd name="connsiteX497" fmla="*/ 616932 w 1448697"/>
                <a:gd name="connsiteY497" fmla="*/ 1617060 h 1970538"/>
                <a:gd name="connsiteX498" fmla="*/ 611644 w 1448697"/>
                <a:gd name="connsiteY498" fmla="*/ 1623799 h 1970538"/>
                <a:gd name="connsiteX499" fmla="*/ 710031 w 1448697"/>
                <a:gd name="connsiteY499" fmla="*/ 1530492 h 1970538"/>
                <a:gd name="connsiteX500" fmla="*/ 703706 w 1448697"/>
                <a:gd name="connsiteY500" fmla="*/ 1619237 h 1970538"/>
                <a:gd name="connsiteX501" fmla="*/ 698626 w 1448697"/>
                <a:gd name="connsiteY501" fmla="*/ 1621207 h 1970538"/>
                <a:gd name="connsiteX502" fmla="*/ 660578 w 1448697"/>
                <a:gd name="connsiteY502" fmla="*/ 1617267 h 1970538"/>
                <a:gd name="connsiteX503" fmla="*/ 628025 w 1448697"/>
                <a:gd name="connsiteY503" fmla="*/ 1611669 h 1970538"/>
                <a:gd name="connsiteX504" fmla="*/ 587177 w 1448697"/>
                <a:gd name="connsiteY504" fmla="*/ 1584299 h 1970538"/>
                <a:gd name="connsiteX505" fmla="*/ 645338 w 1448697"/>
                <a:gd name="connsiteY505" fmla="*/ 1603686 h 1970538"/>
                <a:gd name="connsiteX506" fmla="*/ 679861 w 1448697"/>
                <a:gd name="connsiteY506" fmla="*/ 1589794 h 1970538"/>
                <a:gd name="connsiteX507" fmla="*/ 631446 w 1448697"/>
                <a:gd name="connsiteY507" fmla="*/ 1555685 h 1970538"/>
                <a:gd name="connsiteX508" fmla="*/ 609467 w 1448697"/>
                <a:gd name="connsiteY508" fmla="*/ 1549465 h 1970538"/>
                <a:gd name="connsiteX509" fmla="*/ 600136 w 1448697"/>
                <a:gd name="connsiteY509" fmla="*/ 1543659 h 1970538"/>
                <a:gd name="connsiteX510" fmla="*/ 614443 w 1448697"/>
                <a:gd name="connsiteY510" fmla="*/ 1545836 h 1970538"/>
                <a:gd name="connsiteX511" fmla="*/ 668872 w 1448697"/>
                <a:gd name="connsiteY511" fmla="*/ 1556203 h 1970538"/>
                <a:gd name="connsiteX512" fmla="*/ 695827 w 1448697"/>
                <a:gd name="connsiteY512" fmla="*/ 1540030 h 1970538"/>
                <a:gd name="connsiteX513" fmla="*/ 671464 w 1448697"/>
                <a:gd name="connsiteY513" fmla="*/ 1520643 h 1970538"/>
                <a:gd name="connsiteX514" fmla="*/ 678410 w 1448697"/>
                <a:gd name="connsiteY514" fmla="*/ 1512557 h 1970538"/>
                <a:gd name="connsiteX515" fmla="*/ 700907 w 1448697"/>
                <a:gd name="connsiteY515" fmla="*/ 1518259 h 1970538"/>
                <a:gd name="connsiteX516" fmla="*/ 708994 w 1448697"/>
                <a:gd name="connsiteY516" fmla="*/ 1520643 h 1970538"/>
                <a:gd name="connsiteX517" fmla="*/ 710031 w 1448697"/>
                <a:gd name="connsiteY517" fmla="*/ 1530803 h 1970538"/>
                <a:gd name="connsiteX518" fmla="*/ 720398 w 1448697"/>
                <a:gd name="connsiteY518" fmla="*/ 1623799 h 1970538"/>
                <a:gd name="connsiteX519" fmla="*/ 714799 w 1448697"/>
                <a:gd name="connsiteY519" fmla="*/ 1621310 h 1970538"/>
                <a:gd name="connsiteX520" fmla="*/ 719776 w 1448697"/>
                <a:gd name="connsiteY520" fmla="*/ 1525205 h 1970538"/>
                <a:gd name="connsiteX521" fmla="*/ 734083 w 1448697"/>
                <a:gd name="connsiteY521" fmla="*/ 1522198 h 1970538"/>
                <a:gd name="connsiteX522" fmla="*/ 725478 w 1448697"/>
                <a:gd name="connsiteY522" fmla="*/ 1621310 h 1970538"/>
                <a:gd name="connsiteX523" fmla="*/ 720501 w 1448697"/>
                <a:gd name="connsiteY523" fmla="*/ 1623902 h 1970538"/>
                <a:gd name="connsiteX524" fmla="*/ 819821 w 1448697"/>
                <a:gd name="connsiteY524" fmla="*/ 1628879 h 1970538"/>
                <a:gd name="connsiteX525" fmla="*/ 777729 w 1448697"/>
                <a:gd name="connsiteY525" fmla="*/ 1629915 h 1970538"/>
                <a:gd name="connsiteX526" fmla="*/ 736260 w 1448697"/>
                <a:gd name="connsiteY526" fmla="*/ 1618719 h 1970538"/>
                <a:gd name="connsiteX527" fmla="*/ 743206 w 1448697"/>
                <a:gd name="connsiteY527" fmla="*/ 1529145 h 1970538"/>
                <a:gd name="connsiteX528" fmla="*/ 751293 w 1448697"/>
                <a:gd name="connsiteY528" fmla="*/ 1522302 h 1970538"/>
                <a:gd name="connsiteX529" fmla="*/ 765289 w 1448697"/>
                <a:gd name="connsiteY529" fmla="*/ 1522302 h 1970538"/>
                <a:gd name="connsiteX530" fmla="*/ 787786 w 1448697"/>
                <a:gd name="connsiteY530" fmla="*/ 1528004 h 1970538"/>
                <a:gd name="connsiteX531" fmla="*/ 814845 w 1448697"/>
                <a:gd name="connsiteY531" fmla="*/ 1525412 h 1970538"/>
                <a:gd name="connsiteX532" fmla="*/ 821480 w 1448697"/>
                <a:gd name="connsiteY532" fmla="*/ 1542311 h 1970538"/>
                <a:gd name="connsiteX533" fmla="*/ 819925 w 1448697"/>
                <a:gd name="connsiteY533" fmla="*/ 1628982 h 1970538"/>
                <a:gd name="connsiteX534" fmla="*/ 846465 w 1448697"/>
                <a:gd name="connsiteY534" fmla="*/ 1630123 h 1970538"/>
                <a:gd name="connsiteX535" fmla="*/ 832573 w 1448697"/>
                <a:gd name="connsiteY535" fmla="*/ 1628464 h 1970538"/>
                <a:gd name="connsiteX536" fmla="*/ 829877 w 1448697"/>
                <a:gd name="connsiteY536" fmla="*/ 1527382 h 1970538"/>
                <a:gd name="connsiteX537" fmla="*/ 843251 w 1448697"/>
                <a:gd name="connsiteY537" fmla="*/ 1524376 h 1970538"/>
                <a:gd name="connsiteX538" fmla="*/ 846569 w 1448697"/>
                <a:gd name="connsiteY538" fmla="*/ 1630226 h 1970538"/>
                <a:gd name="connsiteX539" fmla="*/ 918000 w 1448697"/>
                <a:gd name="connsiteY539" fmla="*/ 1622658 h 1970538"/>
                <a:gd name="connsiteX540" fmla="*/ 912505 w 1448697"/>
                <a:gd name="connsiteY540" fmla="*/ 1626494 h 1970538"/>
                <a:gd name="connsiteX541" fmla="*/ 888349 w 1448697"/>
                <a:gd name="connsiteY541" fmla="*/ 1629190 h 1970538"/>
                <a:gd name="connsiteX542" fmla="*/ 858491 w 1448697"/>
                <a:gd name="connsiteY542" fmla="*/ 1621829 h 1970538"/>
                <a:gd name="connsiteX543" fmla="*/ 884202 w 1448697"/>
                <a:gd name="connsiteY543" fmla="*/ 1519918 h 1970538"/>
                <a:gd name="connsiteX544" fmla="*/ 904108 w 1448697"/>
                <a:gd name="connsiteY544" fmla="*/ 1515771 h 1970538"/>
                <a:gd name="connsiteX545" fmla="*/ 916756 w 1448697"/>
                <a:gd name="connsiteY545" fmla="*/ 1522406 h 1970538"/>
                <a:gd name="connsiteX546" fmla="*/ 918104 w 1448697"/>
                <a:gd name="connsiteY546" fmla="*/ 1622762 h 1970538"/>
                <a:gd name="connsiteX547" fmla="*/ 931581 w 1448697"/>
                <a:gd name="connsiteY547" fmla="*/ 1619548 h 1970538"/>
                <a:gd name="connsiteX548" fmla="*/ 928989 w 1448697"/>
                <a:gd name="connsiteY548" fmla="*/ 1605241 h 1970538"/>
                <a:gd name="connsiteX549" fmla="*/ 930026 w 1448697"/>
                <a:gd name="connsiteY549" fmla="*/ 1562839 h 1970538"/>
                <a:gd name="connsiteX550" fmla="*/ 934588 w 1448697"/>
                <a:gd name="connsiteY550" fmla="*/ 1512868 h 1970538"/>
                <a:gd name="connsiteX551" fmla="*/ 936143 w 1448697"/>
                <a:gd name="connsiteY551" fmla="*/ 1514216 h 1970538"/>
                <a:gd name="connsiteX552" fmla="*/ 940186 w 1448697"/>
                <a:gd name="connsiteY552" fmla="*/ 1545318 h 1970538"/>
                <a:gd name="connsiteX553" fmla="*/ 941326 w 1448697"/>
                <a:gd name="connsiteY553" fmla="*/ 1615297 h 1970538"/>
                <a:gd name="connsiteX554" fmla="*/ 931685 w 1448697"/>
                <a:gd name="connsiteY554" fmla="*/ 1619652 h 1970538"/>
                <a:gd name="connsiteX555" fmla="*/ 953767 w 1448697"/>
                <a:gd name="connsiteY555" fmla="*/ 1615919 h 1970538"/>
                <a:gd name="connsiteX556" fmla="*/ 950346 w 1448697"/>
                <a:gd name="connsiteY556" fmla="*/ 1529041 h 1970538"/>
                <a:gd name="connsiteX557" fmla="*/ 992438 w 1448697"/>
                <a:gd name="connsiteY557" fmla="*/ 1502811 h 1970538"/>
                <a:gd name="connsiteX558" fmla="*/ 1058581 w 1448697"/>
                <a:gd name="connsiteY558" fmla="*/ 1505196 h 1970538"/>
                <a:gd name="connsiteX559" fmla="*/ 1066668 w 1448697"/>
                <a:gd name="connsiteY559" fmla="*/ 1588135 h 1970538"/>
                <a:gd name="connsiteX560" fmla="*/ 953871 w 1448697"/>
                <a:gd name="connsiteY560" fmla="*/ 1616023 h 1970538"/>
                <a:gd name="connsiteX561" fmla="*/ 1220831 w 1448697"/>
                <a:gd name="connsiteY561" fmla="*/ 1539408 h 1970538"/>
                <a:gd name="connsiteX562" fmla="*/ 1215025 w 1448697"/>
                <a:gd name="connsiteY562" fmla="*/ 1552575 h 1970538"/>
                <a:gd name="connsiteX563" fmla="*/ 1185374 w 1448697"/>
                <a:gd name="connsiteY563" fmla="*/ 1565534 h 1970538"/>
                <a:gd name="connsiteX564" fmla="*/ 1139032 w 1448697"/>
                <a:gd name="connsiteY564" fmla="*/ 1582225 h 1970538"/>
                <a:gd name="connsiteX565" fmla="*/ 1091239 w 1448697"/>
                <a:gd name="connsiteY565" fmla="*/ 1593837 h 1970538"/>
                <a:gd name="connsiteX566" fmla="*/ 1092586 w 1448697"/>
                <a:gd name="connsiteY566" fmla="*/ 1597777 h 1970538"/>
                <a:gd name="connsiteX567" fmla="*/ 1107515 w 1448697"/>
                <a:gd name="connsiteY567" fmla="*/ 1599228 h 1970538"/>
                <a:gd name="connsiteX568" fmla="*/ 1135403 w 1448697"/>
                <a:gd name="connsiteY568" fmla="*/ 1595081 h 1970538"/>
                <a:gd name="connsiteX569" fmla="*/ 1193979 w 1448697"/>
                <a:gd name="connsiteY569" fmla="*/ 1574346 h 1970538"/>
                <a:gd name="connsiteX570" fmla="*/ 1219276 w 1448697"/>
                <a:gd name="connsiteY570" fmla="*/ 1563357 h 1970538"/>
                <a:gd name="connsiteX571" fmla="*/ 1226844 w 1448697"/>
                <a:gd name="connsiteY571" fmla="*/ 1604204 h 1970538"/>
                <a:gd name="connsiteX572" fmla="*/ 1198022 w 1448697"/>
                <a:gd name="connsiteY572" fmla="*/ 1781694 h 1970538"/>
                <a:gd name="connsiteX573" fmla="*/ 1163914 w 1448697"/>
                <a:gd name="connsiteY573" fmla="*/ 1796311 h 1970538"/>
                <a:gd name="connsiteX574" fmla="*/ 1149399 w 1448697"/>
                <a:gd name="connsiteY574" fmla="*/ 1765209 h 1970538"/>
                <a:gd name="connsiteX575" fmla="*/ 1116328 w 1448697"/>
                <a:gd name="connsiteY575" fmla="*/ 1680197 h 1970538"/>
                <a:gd name="connsiteX576" fmla="*/ 1111144 w 1448697"/>
                <a:gd name="connsiteY576" fmla="*/ 1634270 h 1970538"/>
                <a:gd name="connsiteX577" fmla="*/ 1082219 w 1448697"/>
                <a:gd name="connsiteY577" fmla="*/ 1594355 h 1970538"/>
                <a:gd name="connsiteX578" fmla="*/ 1077346 w 1448697"/>
                <a:gd name="connsiteY578" fmla="*/ 1581500 h 1970538"/>
                <a:gd name="connsiteX579" fmla="*/ 1083256 w 1448697"/>
                <a:gd name="connsiteY579" fmla="*/ 1579945 h 1970538"/>
                <a:gd name="connsiteX580" fmla="*/ 1129805 w 1448697"/>
                <a:gd name="connsiteY580" fmla="*/ 1575901 h 1970538"/>
                <a:gd name="connsiteX581" fmla="*/ 1188070 w 1448697"/>
                <a:gd name="connsiteY581" fmla="*/ 1553301 h 1970538"/>
                <a:gd name="connsiteX582" fmla="*/ 1220934 w 1448697"/>
                <a:gd name="connsiteY582" fmla="*/ 1539512 h 1970538"/>
                <a:gd name="connsiteX583" fmla="*/ 1065320 w 1448697"/>
                <a:gd name="connsiteY583" fmla="*/ 1403181 h 1970538"/>
                <a:gd name="connsiteX584" fmla="*/ 1066875 w 1448697"/>
                <a:gd name="connsiteY584" fmla="*/ 1389185 h 1970538"/>
                <a:gd name="connsiteX585" fmla="*/ 1086262 w 1448697"/>
                <a:gd name="connsiteY585" fmla="*/ 1383794 h 1970538"/>
                <a:gd name="connsiteX586" fmla="*/ 1116639 w 1448697"/>
                <a:gd name="connsiteY586" fmla="*/ 1388356 h 1970538"/>
                <a:gd name="connsiteX587" fmla="*/ 1159974 w 1448697"/>
                <a:gd name="connsiteY587" fmla="*/ 1412512 h 1970538"/>
                <a:gd name="connsiteX588" fmla="*/ 1213470 w 1448697"/>
                <a:gd name="connsiteY588" fmla="*/ 1527486 h 1970538"/>
                <a:gd name="connsiteX589" fmla="*/ 1079731 w 1448697"/>
                <a:gd name="connsiteY589" fmla="*/ 1568229 h 1970538"/>
                <a:gd name="connsiteX590" fmla="*/ 1067705 w 1448697"/>
                <a:gd name="connsiteY590" fmla="*/ 1493688 h 1970538"/>
                <a:gd name="connsiteX591" fmla="*/ 1065839 w 1448697"/>
                <a:gd name="connsiteY591" fmla="*/ 1485913 h 1970538"/>
                <a:gd name="connsiteX592" fmla="*/ 1074547 w 1448697"/>
                <a:gd name="connsiteY592" fmla="*/ 1464452 h 1970538"/>
                <a:gd name="connsiteX593" fmla="*/ 1066150 w 1448697"/>
                <a:gd name="connsiteY593" fmla="*/ 1448072 h 1970538"/>
                <a:gd name="connsiteX594" fmla="*/ 1066461 w 1448697"/>
                <a:gd name="connsiteY594" fmla="*/ 1403285 h 1970538"/>
                <a:gd name="connsiteX595" fmla="*/ 1063454 w 1448697"/>
                <a:gd name="connsiteY595" fmla="*/ 1467562 h 1970538"/>
                <a:gd name="connsiteX596" fmla="*/ 1061069 w 1448697"/>
                <a:gd name="connsiteY596" fmla="*/ 1473887 h 1970538"/>
                <a:gd name="connsiteX597" fmla="*/ 1036913 w 1448697"/>
                <a:gd name="connsiteY597" fmla="*/ 1479692 h 1970538"/>
                <a:gd name="connsiteX598" fmla="*/ 995444 w 1448697"/>
                <a:gd name="connsiteY598" fmla="*/ 1490060 h 1970538"/>
                <a:gd name="connsiteX599" fmla="*/ 895710 w 1448697"/>
                <a:gd name="connsiteY599" fmla="*/ 1503226 h 1970538"/>
                <a:gd name="connsiteX600" fmla="*/ 867511 w 1448697"/>
                <a:gd name="connsiteY600" fmla="*/ 1509758 h 1970538"/>
                <a:gd name="connsiteX601" fmla="*/ 809454 w 1448697"/>
                <a:gd name="connsiteY601" fmla="*/ 1512868 h 1970538"/>
                <a:gd name="connsiteX602" fmla="*/ 777729 w 1448697"/>
                <a:gd name="connsiteY602" fmla="*/ 1513490 h 1970538"/>
                <a:gd name="connsiteX603" fmla="*/ 739888 w 1448697"/>
                <a:gd name="connsiteY603" fmla="*/ 1509965 h 1970538"/>
                <a:gd name="connsiteX604" fmla="*/ 708786 w 1448697"/>
                <a:gd name="connsiteY604" fmla="*/ 1508928 h 1970538"/>
                <a:gd name="connsiteX605" fmla="*/ 667317 w 1448697"/>
                <a:gd name="connsiteY605" fmla="*/ 1498561 h 1970538"/>
                <a:gd name="connsiteX606" fmla="*/ 636215 w 1448697"/>
                <a:gd name="connsiteY606" fmla="*/ 1483943 h 1970538"/>
                <a:gd name="connsiteX607" fmla="*/ 655498 w 1448697"/>
                <a:gd name="connsiteY607" fmla="*/ 1480833 h 1970538"/>
                <a:gd name="connsiteX608" fmla="*/ 716355 w 1448697"/>
                <a:gd name="connsiteY608" fmla="*/ 1492962 h 1970538"/>
                <a:gd name="connsiteX609" fmla="*/ 774827 w 1448697"/>
                <a:gd name="connsiteY609" fmla="*/ 1483321 h 1970538"/>
                <a:gd name="connsiteX610" fmla="*/ 813600 w 1448697"/>
                <a:gd name="connsiteY610" fmla="*/ 1495347 h 1970538"/>
                <a:gd name="connsiteX611" fmla="*/ 849679 w 1448697"/>
                <a:gd name="connsiteY611" fmla="*/ 1490060 h 1970538"/>
                <a:gd name="connsiteX612" fmla="*/ 913231 w 1448697"/>
                <a:gd name="connsiteY612" fmla="*/ 1489023 h 1970538"/>
                <a:gd name="connsiteX613" fmla="*/ 1002390 w 1448697"/>
                <a:gd name="connsiteY613" fmla="*/ 1453255 h 1970538"/>
                <a:gd name="connsiteX614" fmla="*/ 1026339 w 1448697"/>
                <a:gd name="connsiteY614" fmla="*/ 1458854 h 1970538"/>
                <a:gd name="connsiteX615" fmla="*/ 1057441 w 1448697"/>
                <a:gd name="connsiteY615" fmla="*/ 1460616 h 1970538"/>
                <a:gd name="connsiteX616" fmla="*/ 1064076 w 1448697"/>
                <a:gd name="connsiteY616" fmla="*/ 1467666 h 1970538"/>
                <a:gd name="connsiteX617" fmla="*/ 1058063 w 1448697"/>
                <a:gd name="connsiteY617" fmla="*/ 1391259 h 1970538"/>
                <a:gd name="connsiteX618" fmla="*/ 960610 w 1448697"/>
                <a:gd name="connsiteY618" fmla="*/ 1334031 h 1970538"/>
                <a:gd name="connsiteX619" fmla="*/ 465983 w 1448697"/>
                <a:gd name="connsiteY619" fmla="*/ 770150 h 1970538"/>
                <a:gd name="connsiteX620" fmla="*/ 452194 w 1448697"/>
                <a:gd name="connsiteY620" fmla="*/ 756154 h 1970538"/>
                <a:gd name="connsiteX621" fmla="*/ 457170 w 1448697"/>
                <a:gd name="connsiteY621" fmla="*/ 750659 h 1970538"/>
                <a:gd name="connsiteX622" fmla="*/ 469819 w 1448697"/>
                <a:gd name="connsiteY622" fmla="*/ 755635 h 1970538"/>
                <a:gd name="connsiteX623" fmla="*/ 697901 w 1448697"/>
                <a:gd name="connsiteY623" fmla="*/ 1040323 h 1970538"/>
                <a:gd name="connsiteX624" fmla="*/ 924946 w 1448697"/>
                <a:gd name="connsiteY624" fmla="*/ 1285823 h 1970538"/>
                <a:gd name="connsiteX625" fmla="*/ 1007885 w 1448697"/>
                <a:gd name="connsiteY625" fmla="*/ 1346472 h 1970538"/>
                <a:gd name="connsiteX626" fmla="*/ 1058685 w 1448697"/>
                <a:gd name="connsiteY626" fmla="*/ 1391362 h 1970538"/>
                <a:gd name="connsiteX627" fmla="*/ 1098910 w 1448697"/>
                <a:gd name="connsiteY627" fmla="*/ 1071425 h 1970538"/>
                <a:gd name="connsiteX628" fmla="*/ 1047074 w 1448697"/>
                <a:gd name="connsiteY628" fmla="*/ 1019589 h 1970538"/>
                <a:gd name="connsiteX629" fmla="*/ 1041786 w 1448697"/>
                <a:gd name="connsiteY629" fmla="*/ 982162 h 1970538"/>
                <a:gd name="connsiteX630" fmla="*/ 1029345 w 1448697"/>
                <a:gd name="connsiteY630" fmla="*/ 893729 h 1970538"/>
                <a:gd name="connsiteX631" fmla="*/ 1018978 w 1448697"/>
                <a:gd name="connsiteY631" fmla="*/ 893729 h 1970538"/>
                <a:gd name="connsiteX632" fmla="*/ 1024784 w 1448697"/>
                <a:gd name="connsiteY632" fmla="*/ 931362 h 1970538"/>
                <a:gd name="connsiteX633" fmla="*/ 1030486 w 1448697"/>
                <a:gd name="connsiteY633" fmla="*/ 985687 h 1970538"/>
                <a:gd name="connsiteX634" fmla="*/ 1021259 w 1448697"/>
                <a:gd name="connsiteY634" fmla="*/ 1136118 h 1970538"/>
                <a:gd name="connsiteX635" fmla="*/ 1018563 w 1448697"/>
                <a:gd name="connsiteY635" fmla="*/ 1279913 h 1970538"/>
                <a:gd name="connsiteX636" fmla="*/ 1038158 w 1448697"/>
                <a:gd name="connsiteY636" fmla="*/ 1350619 h 1970538"/>
                <a:gd name="connsiteX637" fmla="*/ 746316 w 1448697"/>
                <a:gd name="connsiteY637" fmla="*/ 1083037 h 1970538"/>
                <a:gd name="connsiteX638" fmla="*/ 480601 w 1448697"/>
                <a:gd name="connsiteY638" fmla="*/ 749519 h 1970538"/>
                <a:gd name="connsiteX639" fmla="*/ 510148 w 1448697"/>
                <a:gd name="connsiteY639" fmla="*/ 747860 h 1970538"/>
                <a:gd name="connsiteX640" fmla="*/ 670323 w 1448697"/>
                <a:gd name="connsiteY640" fmla="*/ 845209 h 1970538"/>
                <a:gd name="connsiteX641" fmla="*/ 1002079 w 1448697"/>
                <a:gd name="connsiteY641" fmla="*/ 735937 h 1970538"/>
                <a:gd name="connsiteX642" fmla="*/ 1066253 w 1448697"/>
                <a:gd name="connsiteY642" fmla="*/ 755739 h 1970538"/>
                <a:gd name="connsiteX643" fmla="*/ 1150332 w 1448697"/>
                <a:gd name="connsiteY643" fmla="*/ 851637 h 1970538"/>
                <a:gd name="connsiteX644" fmla="*/ 1205902 w 1448697"/>
                <a:gd name="connsiteY644" fmla="*/ 897876 h 1970538"/>
                <a:gd name="connsiteX645" fmla="*/ 1181227 w 1448697"/>
                <a:gd name="connsiteY645" fmla="*/ 938723 h 1970538"/>
                <a:gd name="connsiteX646" fmla="*/ 1137477 w 1448697"/>
                <a:gd name="connsiteY646" fmla="*/ 1011295 h 1970538"/>
                <a:gd name="connsiteX647" fmla="*/ 1099532 w 1448697"/>
                <a:gd name="connsiteY647" fmla="*/ 1071529 h 1970538"/>
                <a:gd name="connsiteX648" fmla="*/ 1347105 w 1448697"/>
                <a:gd name="connsiteY648" fmla="*/ 1233467 h 1970538"/>
                <a:gd name="connsiteX649" fmla="*/ 1124621 w 1448697"/>
                <a:gd name="connsiteY649" fmla="*/ 1073292 h 1970538"/>
                <a:gd name="connsiteX650" fmla="*/ 1133330 w 1448697"/>
                <a:gd name="connsiteY650" fmla="*/ 1044781 h 1970538"/>
                <a:gd name="connsiteX651" fmla="*/ 1147637 w 1448697"/>
                <a:gd name="connsiteY651" fmla="*/ 1018966 h 1970538"/>
                <a:gd name="connsiteX652" fmla="*/ 1197400 w 1448697"/>
                <a:gd name="connsiteY652" fmla="*/ 936028 h 1970538"/>
                <a:gd name="connsiteX653" fmla="*/ 1243017 w 1448697"/>
                <a:gd name="connsiteY653" fmla="*/ 967752 h 1970538"/>
                <a:gd name="connsiteX654" fmla="*/ 1300348 w 1448697"/>
                <a:gd name="connsiteY654" fmla="*/ 1106778 h 1970538"/>
                <a:gd name="connsiteX655" fmla="*/ 1277955 w 1448697"/>
                <a:gd name="connsiteY655" fmla="*/ 1042915 h 1970538"/>
                <a:gd name="connsiteX656" fmla="*/ 1196675 w 1448697"/>
                <a:gd name="connsiteY656" fmla="*/ 748482 h 1970538"/>
                <a:gd name="connsiteX657" fmla="*/ 1174592 w 1448697"/>
                <a:gd name="connsiteY657" fmla="*/ 700066 h 1970538"/>
                <a:gd name="connsiteX658" fmla="*/ 1075895 w 1448697"/>
                <a:gd name="connsiteY658" fmla="*/ 638588 h 1970538"/>
                <a:gd name="connsiteX659" fmla="*/ 1056923 w 1448697"/>
                <a:gd name="connsiteY659" fmla="*/ 580012 h 1970538"/>
                <a:gd name="connsiteX660" fmla="*/ 1058374 w 1448697"/>
                <a:gd name="connsiteY660" fmla="*/ 568712 h 1970538"/>
                <a:gd name="connsiteX661" fmla="*/ 1067394 w 1448697"/>
                <a:gd name="connsiteY661" fmla="*/ 570889 h 1970538"/>
                <a:gd name="connsiteX662" fmla="*/ 1079109 w 1448697"/>
                <a:gd name="connsiteY662" fmla="*/ 591624 h 1970538"/>
                <a:gd name="connsiteX663" fmla="*/ 1099843 w 1448697"/>
                <a:gd name="connsiteY663" fmla="*/ 633093 h 1970538"/>
                <a:gd name="connsiteX664" fmla="*/ 1144216 w 1448697"/>
                <a:gd name="connsiteY664" fmla="*/ 629672 h 1970538"/>
                <a:gd name="connsiteX665" fmla="*/ 1167646 w 1448697"/>
                <a:gd name="connsiteY665" fmla="*/ 634648 h 1970538"/>
                <a:gd name="connsiteX666" fmla="*/ 1168683 w 1448697"/>
                <a:gd name="connsiteY666" fmla="*/ 625940 h 1970538"/>
                <a:gd name="connsiteX667" fmla="*/ 1148570 w 1448697"/>
                <a:gd name="connsiteY667" fmla="*/ 619305 h 1970538"/>
                <a:gd name="connsiteX668" fmla="*/ 1142350 w 1448697"/>
                <a:gd name="connsiteY668" fmla="*/ 583433 h 1970538"/>
                <a:gd name="connsiteX669" fmla="*/ 1124518 w 1448697"/>
                <a:gd name="connsiteY669" fmla="*/ 528486 h 1970538"/>
                <a:gd name="connsiteX670" fmla="*/ 1092586 w 1448697"/>
                <a:gd name="connsiteY670" fmla="*/ 509929 h 1970538"/>
                <a:gd name="connsiteX671" fmla="*/ 1072577 w 1448697"/>
                <a:gd name="connsiteY671" fmla="*/ 541653 h 1970538"/>
                <a:gd name="connsiteX672" fmla="*/ 1057337 w 1448697"/>
                <a:gd name="connsiteY672" fmla="*/ 547977 h 1970538"/>
                <a:gd name="connsiteX673" fmla="*/ 1069363 w 1448697"/>
                <a:gd name="connsiteY673" fmla="*/ 502879 h 1970538"/>
                <a:gd name="connsiteX674" fmla="*/ 1100465 w 1448697"/>
                <a:gd name="connsiteY674" fmla="*/ 485151 h 1970538"/>
                <a:gd name="connsiteX675" fmla="*/ 1132397 w 1448697"/>
                <a:gd name="connsiteY675" fmla="*/ 500806 h 1970538"/>
                <a:gd name="connsiteX676" fmla="*/ 1145149 w 1448697"/>
                <a:gd name="connsiteY676" fmla="*/ 397754 h 1970538"/>
                <a:gd name="connsiteX677" fmla="*/ 1149918 w 1448697"/>
                <a:gd name="connsiteY677" fmla="*/ 355766 h 1970538"/>
                <a:gd name="connsiteX678" fmla="*/ 1155205 w 1448697"/>
                <a:gd name="connsiteY678" fmla="*/ 347058 h 1970538"/>
                <a:gd name="connsiteX679" fmla="*/ 1162359 w 1448697"/>
                <a:gd name="connsiteY679" fmla="*/ 357425 h 1970538"/>
                <a:gd name="connsiteX680" fmla="*/ 1173555 w 1448697"/>
                <a:gd name="connsiteY680" fmla="*/ 514491 h 1970538"/>
                <a:gd name="connsiteX681" fmla="*/ 1156864 w 1448697"/>
                <a:gd name="connsiteY681" fmla="*/ 520296 h 1970538"/>
                <a:gd name="connsiteX682" fmla="*/ 1170238 w 1448697"/>
                <a:gd name="connsiteY682" fmla="*/ 523717 h 1970538"/>
                <a:gd name="connsiteX683" fmla="*/ 1237418 w 1448697"/>
                <a:gd name="connsiteY683" fmla="*/ 542068 h 1970538"/>
                <a:gd name="connsiteX684" fmla="*/ 1227673 w 1448697"/>
                <a:gd name="connsiteY684" fmla="*/ 531700 h 1970538"/>
                <a:gd name="connsiteX685" fmla="*/ 1236382 w 1448697"/>
                <a:gd name="connsiteY685" fmla="*/ 503916 h 1970538"/>
                <a:gd name="connsiteX686" fmla="*/ 1273289 w 1448697"/>
                <a:gd name="connsiteY686" fmla="*/ 400242 h 1970538"/>
                <a:gd name="connsiteX687" fmla="*/ 1279406 w 1448697"/>
                <a:gd name="connsiteY687" fmla="*/ 406981 h 1970538"/>
                <a:gd name="connsiteX688" fmla="*/ 1249030 w 1448697"/>
                <a:gd name="connsiteY688" fmla="*/ 526517 h 1970538"/>
                <a:gd name="connsiteX689" fmla="*/ 1243846 w 1448697"/>
                <a:gd name="connsiteY689" fmla="*/ 652376 h 1970538"/>
                <a:gd name="connsiteX690" fmla="*/ 1292262 w 1448697"/>
                <a:gd name="connsiteY690" fmla="*/ 750244 h 1970538"/>
                <a:gd name="connsiteX691" fmla="*/ 1345861 w 1448697"/>
                <a:gd name="connsiteY691" fmla="*/ 867188 h 1970538"/>
                <a:gd name="connsiteX692" fmla="*/ 1433362 w 1448697"/>
                <a:gd name="connsiteY692" fmla="*/ 1061265 h 1970538"/>
                <a:gd name="connsiteX693" fmla="*/ 1434398 w 1448697"/>
                <a:gd name="connsiteY693" fmla="*/ 1179246 h 1970538"/>
                <a:gd name="connsiteX694" fmla="*/ 1347105 w 1448697"/>
                <a:gd name="connsiteY694" fmla="*/ 1233467 h 1970538"/>
                <a:gd name="connsiteX695" fmla="*/ 1134470 w 1448697"/>
                <a:gd name="connsiteY695" fmla="*/ 613188 h 1970538"/>
                <a:gd name="connsiteX696" fmla="*/ 1116535 w 1448697"/>
                <a:gd name="connsiteY696" fmla="*/ 622207 h 1970538"/>
                <a:gd name="connsiteX697" fmla="*/ 1099429 w 1448697"/>
                <a:gd name="connsiteY697" fmla="*/ 618994 h 1970538"/>
                <a:gd name="connsiteX698" fmla="*/ 1092068 w 1448697"/>
                <a:gd name="connsiteY698" fmla="*/ 595045 h 1970538"/>
                <a:gd name="connsiteX699" fmla="*/ 1079212 w 1448697"/>
                <a:gd name="connsiteY699" fmla="*/ 569956 h 1970538"/>
                <a:gd name="connsiteX700" fmla="*/ 1072992 w 1448697"/>
                <a:gd name="connsiteY700" fmla="*/ 561662 h 1970538"/>
                <a:gd name="connsiteX701" fmla="*/ 1098392 w 1448697"/>
                <a:gd name="connsiteY701" fmla="*/ 521955 h 1970538"/>
                <a:gd name="connsiteX702" fmla="*/ 1120267 w 1448697"/>
                <a:gd name="connsiteY702" fmla="*/ 538854 h 1970538"/>
                <a:gd name="connsiteX703" fmla="*/ 1131775 w 1448697"/>
                <a:gd name="connsiteY703" fmla="*/ 587477 h 1970538"/>
                <a:gd name="connsiteX704" fmla="*/ 1134470 w 1448697"/>
                <a:gd name="connsiteY704" fmla="*/ 613188 h 1970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</a:cxnLst>
              <a:rect l="l" t="t" r="r" b="b"/>
              <a:pathLst>
                <a:path w="1448697" h="1970538">
                  <a:moveTo>
                    <a:pt x="1430562" y="1012228"/>
                  </a:moveTo>
                  <a:cubicBezTo>
                    <a:pt x="1420195" y="982992"/>
                    <a:pt x="1288840" y="717069"/>
                    <a:pt x="1288737" y="716861"/>
                  </a:cubicBezTo>
                  <a:cubicBezTo>
                    <a:pt x="1264166" y="669897"/>
                    <a:pt x="1252451" y="678088"/>
                    <a:pt x="1256805" y="641802"/>
                  </a:cubicBezTo>
                  <a:cubicBezTo>
                    <a:pt x="1266136" y="562491"/>
                    <a:pt x="1253799" y="570785"/>
                    <a:pt x="1261367" y="524547"/>
                  </a:cubicBezTo>
                  <a:cubicBezTo>
                    <a:pt x="1267608" y="489001"/>
                    <a:pt x="1276234" y="453915"/>
                    <a:pt x="1287182" y="419525"/>
                  </a:cubicBezTo>
                  <a:cubicBezTo>
                    <a:pt x="1292573" y="399620"/>
                    <a:pt x="1289151" y="389564"/>
                    <a:pt x="1274637" y="388423"/>
                  </a:cubicBezTo>
                  <a:cubicBezTo>
                    <a:pt x="1264270" y="387490"/>
                    <a:pt x="1257842" y="397339"/>
                    <a:pt x="1251207" y="415793"/>
                  </a:cubicBezTo>
                  <a:cubicBezTo>
                    <a:pt x="1241358" y="442852"/>
                    <a:pt x="1232442" y="482974"/>
                    <a:pt x="1223526" y="503916"/>
                  </a:cubicBezTo>
                  <a:cubicBezTo>
                    <a:pt x="1221142" y="509514"/>
                    <a:pt x="1226222" y="380959"/>
                    <a:pt x="1226014" y="373494"/>
                  </a:cubicBezTo>
                  <a:cubicBezTo>
                    <a:pt x="1226709" y="365735"/>
                    <a:pt x="1225195" y="357938"/>
                    <a:pt x="1221660" y="350997"/>
                  </a:cubicBezTo>
                  <a:cubicBezTo>
                    <a:pt x="1218021" y="346728"/>
                    <a:pt x="1212163" y="345089"/>
                    <a:pt x="1206835" y="346850"/>
                  </a:cubicBezTo>
                  <a:cubicBezTo>
                    <a:pt x="1193046" y="350582"/>
                    <a:pt x="1192009" y="365719"/>
                    <a:pt x="1188381" y="392052"/>
                  </a:cubicBezTo>
                  <a:cubicBezTo>
                    <a:pt x="1182782" y="434143"/>
                    <a:pt x="1181538" y="504538"/>
                    <a:pt x="1179672" y="493963"/>
                  </a:cubicBezTo>
                  <a:cubicBezTo>
                    <a:pt x="1171171" y="446792"/>
                    <a:pt x="1171897" y="433418"/>
                    <a:pt x="1171171" y="379922"/>
                  </a:cubicBezTo>
                  <a:cubicBezTo>
                    <a:pt x="1171171" y="372769"/>
                    <a:pt x="1172000" y="362609"/>
                    <a:pt x="1171171" y="353693"/>
                  </a:cubicBezTo>
                  <a:cubicBezTo>
                    <a:pt x="1170134" y="341044"/>
                    <a:pt x="1163499" y="335239"/>
                    <a:pt x="1154791" y="336483"/>
                  </a:cubicBezTo>
                  <a:cubicBezTo>
                    <a:pt x="1147741" y="337416"/>
                    <a:pt x="1143905" y="340319"/>
                    <a:pt x="1140691" y="350582"/>
                  </a:cubicBezTo>
                  <a:cubicBezTo>
                    <a:pt x="1127421" y="391326"/>
                    <a:pt x="1137373" y="490127"/>
                    <a:pt x="1132812" y="486291"/>
                  </a:cubicBezTo>
                  <a:cubicBezTo>
                    <a:pt x="1127732" y="483355"/>
                    <a:pt x="1122341" y="480991"/>
                    <a:pt x="1116742" y="479241"/>
                  </a:cubicBezTo>
                  <a:cubicBezTo>
                    <a:pt x="1101606" y="471570"/>
                    <a:pt x="1093830" y="466801"/>
                    <a:pt x="1080249" y="472606"/>
                  </a:cubicBezTo>
                  <a:cubicBezTo>
                    <a:pt x="1059514" y="481419"/>
                    <a:pt x="1062521" y="487743"/>
                    <a:pt x="1055056" y="514076"/>
                  </a:cubicBezTo>
                  <a:cubicBezTo>
                    <a:pt x="1047592" y="540409"/>
                    <a:pt x="1043030" y="547666"/>
                    <a:pt x="1046452" y="558863"/>
                  </a:cubicBezTo>
                  <a:cubicBezTo>
                    <a:pt x="1047696" y="562595"/>
                    <a:pt x="1042408" y="569230"/>
                    <a:pt x="1045311" y="577317"/>
                  </a:cubicBezTo>
                  <a:cubicBezTo>
                    <a:pt x="1074132" y="662433"/>
                    <a:pt x="1049976" y="658079"/>
                    <a:pt x="1153754" y="698408"/>
                  </a:cubicBezTo>
                  <a:cubicBezTo>
                    <a:pt x="1170549" y="705043"/>
                    <a:pt x="1170549" y="712922"/>
                    <a:pt x="1182575" y="744128"/>
                  </a:cubicBezTo>
                  <a:cubicBezTo>
                    <a:pt x="1200614" y="791092"/>
                    <a:pt x="1209219" y="817632"/>
                    <a:pt x="1213677" y="834738"/>
                  </a:cubicBezTo>
                  <a:cubicBezTo>
                    <a:pt x="1218135" y="851845"/>
                    <a:pt x="1242498" y="928045"/>
                    <a:pt x="1241876" y="951060"/>
                  </a:cubicBezTo>
                  <a:cubicBezTo>
                    <a:pt x="1235117" y="946326"/>
                    <a:pt x="1228606" y="941239"/>
                    <a:pt x="1222386" y="935820"/>
                  </a:cubicBezTo>
                  <a:cubicBezTo>
                    <a:pt x="1219172" y="933332"/>
                    <a:pt x="1222386" y="930844"/>
                    <a:pt x="1223526" y="918403"/>
                  </a:cubicBezTo>
                  <a:cubicBezTo>
                    <a:pt x="1225662" y="909772"/>
                    <a:pt x="1223454" y="900641"/>
                    <a:pt x="1217617" y="893936"/>
                  </a:cubicBezTo>
                  <a:cubicBezTo>
                    <a:pt x="1208493" y="885539"/>
                    <a:pt x="1193772" y="871957"/>
                    <a:pt x="1166609" y="849667"/>
                  </a:cubicBezTo>
                  <a:cubicBezTo>
                    <a:pt x="1090305" y="787671"/>
                    <a:pt x="1097563" y="724222"/>
                    <a:pt x="1004256" y="725466"/>
                  </a:cubicBezTo>
                  <a:cubicBezTo>
                    <a:pt x="1000109" y="725466"/>
                    <a:pt x="991504" y="720283"/>
                    <a:pt x="983522" y="727540"/>
                  </a:cubicBezTo>
                  <a:cubicBezTo>
                    <a:pt x="980826" y="730132"/>
                    <a:pt x="934069" y="719868"/>
                    <a:pt x="905766" y="721630"/>
                  </a:cubicBezTo>
                  <a:cubicBezTo>
                    <a:pt x="900375" y="721630"/>
                    <a:pt x="823760" y="717691"/>
                    <a:pt x="813082" y="699652"/>
                  </a:cubicBezTo>
                  <a:cubicBezTo>
                    <a:pt x="801056" y="679643"/>
                    <a:pt x="805618" y="642527"/>
                    <a:pt x="808624" y="628324"/>
                  </a:cubicBezTo>
                  <a:cubicBezTo>
                    <a:pt x="816814" y="590172"/>
                    <a:pt x="815052" y="580945"/>
                    <a:pt x="825730" y="573896"/>
                  </a:cubicBezTo>
                  <a:cubicBezTo>
                    <a:pt x="844184" y="558160"/>
                    <a:pt x="859103" y="538691"/>
                    <a:pt x="869481" y="516771"/>
                  </a:cubicBezTo>
                  <a:cubicBezTo>
                    <a:pt x="870517" y="514387"/>
                    <a:pt x="871036" y="510655"/>
                    <a:pt x="872798" y="511588"/>
                  </a:cubicBezTo>
                  <a:cubicBezTo>
                    <a:pt x="876696" y="514072"/>
                    <a:pt x="881144" y="515533"/>
                    <a:pt x="885757" y="515838"/>
                  </a:cubicBezTo>
                  <a:cubicBezTo>
                    <a:pt x="889697" y="515838"/>
                    <a:pt x="889386" y="526206"/>
                    <a:pt x="900168" y="538335"/>
                  </a:cubicBezTo>
                  <a:cubicBezTo>
                    <a:pt x="901827" y="540098"/>
                    <a:pt x="901101" y="539891"/>
                    <a:pt x="892911" y="547251"/>
                  </a:cubicBezTo>
                  <a:cubicBezTo>
                    <a:pt x="879371" y="558905"/>
                    <a:pt x="877847" y="579329"/>
                    <a:pt x="889500" y="592868"/>
                  </a:cubicBezTo>
                  <a:cubicBezTo>
                    <a:pt x="890215" y="593701"/>
                    <a:pt x="890972" y="594496"/>
                    <a:pt x="891770" y="595252"/>
                  </a:cubicBezTo>
                  <a:cubicBezTo>
                    <a:pt x="901516" y="602820"/>
                    <a:pt x="902760" y="603961"/>
                    <a:pt x="900479" y="608937"/>
                  </a:cubicBezTo>
                  <a:cubicBezTo>
                    <a:pt x="890858" y="619124"/>
                    <a:pt x="888028" y="633971"/>
                    <a:pt x="893222" y="646985"/>
                  </a:cubicBezTo>
                  <a:cubicBezTo>
                    <a:pt x="895824" y="652104"/>
                    <a:pt x="899339" y="656705"/>
                    <a:pt x="903589" y="660567"/>
                  </a:cubicBezTo>
                  <a:cubicBezTo>
                    <a:pt x="908565" y="666269"/>
                    <a:pt x="920903" y="667305"/>
                    <a:pt x="918622" y="657768"/>
                  </a:cubicBezTo>
                  <a:cubicBezTo>
                    <a:pt x="910846" y="624074"/>
                    <a:pt x="953767" y="633819"/>
                    <a:pt x="925464" y="584574"/>
                  </a:cubicBezTo>
                  <a:cubicBezTo>
                    <a:pt x="912712" y="562284"/>
                    <a:pt x="974502" y="570060"/>
                    <a:pt x="946821" y="522370"/>
                  </a:cubicBezTo>
                  <a:cubicBezTo>
                    <a:pt x="940290" y="511173"/>
                    <a:pt x="931788" y="502257"/>
                    <a:pt x="943711" y="497177"/>
                  </a:cubicBezTo>
                  <a:cubicBezTo>
                    <a:pt x="955633" y="492097"/>
                    <a:pt x="959055" y="492512"/>
                    <a:pt x="965897" y="486084"/>
                  </a:cubicBezTo>
                  <a:cubicBezTo>
                    <a:pt x="975746" y="476753"/>
                    <a:pt x="965897" y="465349"/>
                    <a:pt x="972325" y="466179"/>
                  </a:cubicBezTo>
                  <a:cubicBezTo>
                    <a:pt x="995340" y="470844"/>
                    <a:pt x="1014727" y="453219"/>
                    <a:pt x="1004153" y="432381"/>
                  </a:cubicBezTo>
                  <a:cubicBezTo>
                    <a:pt x="997518" y="419111"/>
                    <a:pt x="1034011" y="428856"/>
                    <a:pt x="1035255" y="397028"/>
                  </a:cubicBezTo>
                  <a:cubicBezTo>
                    <a:pt x="1036395" y="371836"/>
                    <a:pt x="1019289" y="372043"/>
                    <a:pt x="1030486" y="366756"/>
                  </a:cubicBezTo>
                  <a:cubicBezTo>
                    <a:pt x="1040584" y="364247"/>
                    <a:pt x="1049251" y="357784"/>
                    <a:pt x="1054538" y="348820"/>
                  </a:cubicBezTo>
                  <a:cubicBezTo>
                    <a:pt x="1069052" y="319791"/>
                    <a:pt x="1046037" y="299160"/>
                    <a:pt x="1039920" y="290244"/>
                  </a:cubicBezTo>
                  <a:cubicBezTo>
                    <a:pt x="1062003" y="277596"/>
                    <a:pt x="1068534" y="260075"/>
                    <a:pt x="1062003" y="239030"/>
                  </a:cubicBezTo>
                  <a:cubicBezTo>
                    <a:pt x="1057130" y="223064"/>
                    <a:pt x="1045933" y="223375"/>
                    <a:pt x="1050806" y="217777"/>
                  </a:cubicBezTo>
                  <a:cubicBezTo>
                    <a:pt x="1058156" y="208443"/>
                    <a:pt x="1061650" y="196641"/>
                    <a:pt x="1060551" y="184808"/>
                  </a:cubicBezTo>
                  <a:cubicBezTo>
                    <a:pt x="1045726" y="129239"/>
                    <a:pt x="1009751" y="144894"/>
                    <a:pt x="1014624" y="134527"/>
                  </a:cubicBezTo>
                  <a:cubicBezTo>
                    <a:pt x="1022814" y="116729"/>
                    <a:pt x="1016397" y="95619"/>
                    <a:pt x="999695" y="85385"/>
                  </a:cubicBezTo>
                  <a:cubicBezTo>
                    <a:pt x="989763" y="79501"/>
                    <a:pt x="978203" y="76991"/>
                    <a:pt x="966726" y="78232"/>
                  </a:cubicBezTo>
                  <a:cubicBezTo>
                    <a:pt x="964549" y="75744"/>
                    <a:pt x="968282" y="56875"/>
                    <a:pt x="947547" y="55320"/>
                  </a:cubicBezTo>
                  <a:cubicBezTo>
                    <a:pt x="926812" y="53765"/>
                    <a:pt x="925983" y="64443"/>
                    <a:pt x="924428" y="58430"/>
                  </a:cubicBezTo>
                  <a:cubicBezTo>
                    <a:pt x="919534" y="43846"/>
                    <a:pt x="909758" y="31397"/>
                    <a:pt x="896747" y="23181"/>
                  </a:cubicBezTo>
                  <a:cubicBezTo>
                    <a:pt x="887852" y="18780"/>
                    <a:pt x="877920" y="16880"/>
                    <a:pt x="868029" y="17686"/>
                  </a:cubicBezTo>
                  <a:cubicBezTo>
                    <a:pt x="841903" y="18308"/>
                    <a:pt x="843769" y="28054"/>
                    <a:pt x="837964" y="22248"/>
                  </a:cubicBezTo>
                  <a:cubicBezTo>
                    <a:pt x="813808" y="-2737"/>
                    <a:pt x="791829" y="26706"/>
                    <a:pt x="789548" y="21004"/>
                  </a:cubicBezTo>
                  <a:cubicBezTo>
                    <a:pt x="781876" y="1824"/>
                    <a:pt x="725893" y="-17459"/>
                    <a:pt x="696242" y="27846"/>
                  </a:cubicBezTo>
                  <a:cubicBezTo>
                    <a:pt x="694479" y="30542"/>
                    <a:pt x="693443" y="32097"/>
                    <a:pt x="691784" y="30335"/>
                  </a:cubicBezTo>
                  <a:cubicBezTo>
                    <a:pt x="681333" y="22092"/>
                    <a:pt x="667327" y="19928"/>
                    <a:pt x="654876" y="24632"/>
                  </a:cubicBezTo>
                  <a:cubicBezTo>
                    <a:pt x="604076" y="45367"/>
                    <a:pt x="631861" y="79476"/>
                    <a:pt x="621390" y="73152"/>
                  </a:cubicBezTo>
                  <a:cubicBezTo>
                    <a:pt x="610918" y="66828"/>
                    <a:pt x="603661" y="59882"/>
                    <a:pt x="592257" y="65687"/>
                  </a:cubicBezTo>
                  <a:cubicBezTo>
                    <a:pt x="563021" y="80513"/>
                    <a:pt x="576291" y="102077"/>
                    <a:pt x="568101" y="99070"/>
                  </a:cubicBezTo>
                  <a:cubicBezTo>
                    <a:pt x="553172" y="93472"/>
                    <a:pt x="538969" y="113170"/>
                    <a:pt x="543220" y="128617"/>
                  </a:cubicBezTo>
                  <a:cubicBezTo>
                    <a:pt x="549855" y="152773"/>
                    <a:pt x="549855" y="141162"/>
                    <a:pt x="531090" y="144065"/>
                  </a:cubicBezTo>
                  <a:cubicBezTo>
                    <a:pt x="518824" y="145666"/>
                    <a:pt x="509821" y="156381"/>
                    <a:pt x="510355" y="168739"/>
                  </a:cubicBezTo>
                  <a:cubicBezTo>
                    <a:pt x="511184" y="184083"/>
                    <a:pt x="518545" y="185949"/>
                    <a:pt x="513362" y="186571"/>
                  </a:cubicBezTo>
                  <a:cubicBezTo>
                    <a:pt x="493301" y="191781"/>
                    <a:pt x="481261" y="212269"/>
                    <a:pt x="486473" y="232330"/>
                  </a:cubicBezTo>
                  <a:cubicBezTo>
                    <a:pt x="486724" y="233296"/>
                    <a:pt x="487013" y="234251"/>
                    <a:pt x="487339" y="235194"/>
                  </a:cubicBezTo>
                  <a:cubicBezTo>
                    <a:pt x="493042" y="251470"/>
                    <a:pt x="506415" y="249604"/>
                    <a:pt x="501439" y="253440"/>
                  </a:cubicBezTo>
                  <a:cubicBezTo>
                    <a:pt x="493227" y="258450"/>
                    <a:pt x="490631" y="269168"/>
                    <a:pt x="495641" y="277380"/>
                  </a:cubicBezTo>
                  <a:cubicBezTo>
                    <a:pt x="497315" y="280125"/>
                    <a:pt x="499716" y="282353"/>
                    <a:pt x="502580" y="283817"/>
                  </a:cubicBezTo>
                  <a:cubicBezTo>
                    <a:pt x="504135" y="284853"/>
                    <a:pt x="504135" y="285475"/>
                    <a:pt x="502580" y="286616"/>
                  </a:cubicBezTo>
                  <a:cubicBezTo>
                    <a:pt x="489881" y="298183"/>
                    <a:pt x="488962" y="317854"/>
                    <a:pt x="500529" y="330553"/>
                  </a:cubicBezTo>
                  <a:cubicBezTo>
                    <a:pt x="504577" y="334997"/>
                    <a:pt x="509827" y="338174"/>
                    <a:pt x="515642" y="339697"/>
                  </a:cubicBezTo>
                  <a:cubicBezTo>
                    <a:pt x="519686" y="340630"/>
                    <a:pt x="514813" y="340837"/>
                    <a:pt x="513154" y="355040"/>
                  </a:cubicBezTo>
                  <a:cubicBezTo>
                    <a:pt x="511420" y="368903"/>
                    <a:pt x="521251" y="381548"/>
                    <a:pt x="535114" y="383282"/>
                  </a:cubicBezTo>
                  <a:cubicBezTo>
                    <a:pt x="535293" y="383304"/>
                    <a:pt x="535472" y="383325"/>
                    <a:pt x="535651" y="383343"/>
                  </a:cubicBezTo>
                  <a:cubicBezTo>
                    <a:pt x="543634" y="383862"/>
                    <a:pt x="517716" y="411854"/>
                    <a:pt x="552965" y="436010"/>
                  </a:cubicBezTo>
                  <a:cubicBezTo>
                    <a:pt x="565820" y="444822"/>
                    <a:pt x="549751" y="450835"/>
                    <a:pt x="547470" y="465868"/>
                  </a:cubicBezTo>
                  <a:cubicBezTo>
                    <a:pt x="544567" y="484218"/>
                    <a:pt x="552550" y="487639"/>
                    <a:pt x="565095" y="497592"/>
                  </a:cubicBezTo>
                  <a:cubicBezTo>
                    <a:pt x="571419" y="502568"/>
                    <a:pt x="565095" y="502568"/>
                    <a:pt x="554727" y="511691"/>
                  </a:cubicBezTo>
                  <a:cubicBezTo>
                    <a:pt x="546977" y="517530"/>
                    <a:pt x="545318" y="528496"/>
                    <a:pt x="550995" y="536366"/>
                  </a:cubicBezTo>
                  <a:cubicBezTo>
                    <a:pt x="554361" y="540956"/>
                    <a:pt x="558107" y="545257"/>
                    <a:pt x="562192" y="549221"/>
                  </a:cubicBezTo>
                  <a:cubicBezTo>
                    <a:pt x="569656" y="557930"/>
                    <a:pt x="565820" y="564254"/>
                    <a:pt x="562192" y="575762"/>
                  </a:cubicBezTo>
                  <a:cubicBezTo>
                    <a:pt x="560326" y="582500"/>
                    <a:pt x="565924" y="586751"/>
                    <a:pt x="570693" y="584263"/>
                  </a:cubicBezTo>
                  <a:cubicBezTo>
                    <a:pt x="595367" y="571615"/>
                    <a:pt x="610089" y="555960"/>
                    <a:pt x="593398" y="533877"/>
                  </a:cubicBezTo>
                  <a:cubicBezTo>
                    <a:pt x="588525" y="527346"/>
                    <a:pt x="599411" y="530456"/>
                    <a:pt x="605424" y="511173"/>
                  </a:cubicBezTo>
                  <a:cubicBezTo>
                    <a:pt x="605424" y="510655"/>
                    <a:pt x="606253" y="509618"/>
                    <a:pt x="606875" y="511173"/>
                  </a:cubicBezTo>
                  <a:cubicBezTo>
                    <a:pt x="628750" y="558448"/>
                    <a:pt x="644820" y="570267"/>
                    <a:pt x="644716" y="589447"/>
                  </a:cubicBezTo>
                  <a:cubicBezTo>
                    <a:pt x="644716" y="611011"/>
                    <a:pt x="631550" y="682753"/>
                    <a:pt x="615169" y="700066"/>
                  </a:cubicBezTo>
                  <a:cubicBezTo>
                    <a:pt x="600655" y="715410"/>
                    <a:pt x="575255" y="720179"/>
                    <a:pt x="517612" y="733553"/>
                  </a:cubicBezTo>
                  <a:cubicBezTo>
                    <a:pt x="507245" y="735937"/>
                    <a:pt x="510251" y="727333"/>
                    <a:pt x="494493" y="732413"/>
                  </a:cubicBezTo>
                  <a:cubicBezTo>
                    <a:pt x="468678" y="740603"/>
                    <a:pt x="468367" y="742780"/>
                    <a:pt x="464946" y="740603"/>
                  </a:cubicBezTo>
                  <a:cubicBezTo>
                    <a:pt x="461525" y="738426"/>
                    <a:pt x="458933" y="739048"/>
                    <a:pt x="442967" y="745268"/>
                  </a:cubicBezTo>
                  <a:cubicBezTo>
                    <a:pt x="436643" y="747756"/>
                    <a:pt x="442967" y="748586"/>
                    <a:pt x="432600" y="753147"/>
                  </a:cubicBezTo>
                  <a:cubicBezTo>
                    <a:pt x="416841" y="760093"/>
                    <a:pt x="408340" y="762167"/>
                    <a:pt x="398284" y="780102"/>
                  </a:cubicBezTo>
                  <a:cubicBezTo>
                    <a:pt x="388227" y="798038"/>
                    <a:pt x="381903" y="769735"/>
                    <a:pt x="277193" y="883776"/>
                  </a:cubicBezTo>
                  <a:cubicBezTo>
                    <a:pt x="262782" y="899327"/>
                    <a:pt x="255525" y="902956"/>
                    <a:pt x="256458" y="913738"/>
                  </a:cubicBezTo>
                  <a:cubicBezTo>
                    <a:pt x="257495" y="926593"/>
                    <a:pt x="263923" y="928770"/>
                    <a:pt x="257910" y="934473"/>
                  </a:cubicBezTo>
                  <a:cubicBezTo>
                    <a:pt x="235205" y="954481"/>
                    <a:pt x="110589" y="1098588"/>
                    <a:pt x="92032" y="1122122"/>
                  </a:cubicBezTo>
                  <a:cubicBezTo>
                    <a:pt x="-16722" y="1256898"/>
                    <a:pt x="-41915" y="1265295"/>
                    <a:pt x="86952" y="1413030"/>
                  </a:cubicBezTo>
                  <a:cubicBezTo>
                    <a:pt x="109242" y="1438637"/>
                    <a:pt x="321462" y="1605448"/>
                    <a:pt x="354119" y="1615401"/>
                  </a:cubicBezTo>
                  <a:cubicBezTo>
                    <a:pt x="359821" y="1617163"/>
                    <a:pt x="354948" y="1623591"/>
                    <a:pt x="368011" y="1629397"/>
                  </a:cubicBezTo>
                  <a:cubicBezTo>
                    <a:pt x="376720" y="1633233"/>
                    <a:pt x="373713" y="1628049"/>
                    <a:pt x="384703" y="1638417"/>
                  </a:cubicBezTo>
                  <a:cubicBezTo>
                    <a:pt x="406474" y="1659151"/>
                    <a:pt x="413835" y="1651791"/>
                    <a:pt x="411865" y="1656974"/>
                  </a:cubicBezTo>
                  <a:cubicBezTo>
                    <a:pt x="403571" y="1678849"/>
                    <a:pt x="375890" y="1748000"/>
                    <a:pt x="378482" y="1768631"/>
                  </a:cubicBezTo>
                  <a:cubicBezTo>
                    <a:pt x="381903" y="1795586"/>
                    <a:pt x="371951" y="1804605"/>
                    <a:pt x="368115" y="1823681"/>
                  </a:cubicBezTo>
                  <a:cubicBezTo>
                    <a:pt x="362931" y="1846386"/>
                    <a:pt x="366456" y="1857479"/>
                    <a:pt x="362309" y="1879665"/>
                  </a:cubicBezTo>
                  <a:cubicBezTo>
                    <a:pt x="358681" y="1898534"/>
                    <a:pt x="355881" y="1888477"/>
                    <a:pt x="347484" y="1942595"/>
                  </a:cubicBezTo>
                  <a:cubicBezTo>
                    <a:pt x="345721" y="1954207"/>
                    <a:pt x="357851" y="1956073"/>
                    <a:pt x="359510" y="1948401"/>
                  </a:cubicBezTo>
                  <a:cubicBezTo>
                    <a:pt x="360852" y="1934363"/>
                    <a:pt x="363490" y="1920481"/>
                    <a:pt x="367389" y="1906931"/>
                  </a:cubicBezTo>
                  <a:cubicBezTo>
                    <a:pt x="374265" y="1890520"/>
                    <a:pt x="377790" y="1872895"/>
                    <a:pt x="377756" y="1855095"/>
                  </a:cubicBezTo>
                  <a:cubicBezTo>
                    <a:pt x="381903" y="1798074"/>
                    <a:pt x="394863" y="1809893"/>
                    <a:pt x="391130" y="1771533"/>
                  </a:cubicBezTo>
                  <a:cubicBezTo>
                    <a:pt x="389264" y="1751939"/>
                    <a:pt x="394448" y="1746030"/>
                    <a:pt x="422958" y="1658840"/>
                  </a:cubicBezTo>
                  <a:cubicBezTo>
                    <a:pt x="424513" y="1654071"/>
                    <a:pt x="427520" y="1656974"/>
                    <a:pt x="435710" y="1655212"/>
                  </a:cubicBezTo>
                  <a:cubicBezTo>
                    <a:pt x="475624" y="1646607"/>
                    <a:pt x="512221" y="1610321"/>
                    <a:pt x="521137" y="1612084"/>
                  </a:cubicBezTo>
                  <a:cubicBezTo>
                    <a:pt x="584793" y="1625354"/>
                    <a:pt x="533163" y="1609803"/>
                    <a:pt x="596301" y="1634270"/>
                  </a:cubicBezTo>
                  <a:cubicBezTo>
                    <a:pt x="619938" y="1643497"/>
                    <a:pt x="627403" y="1627427"/>
                    <a:pt x="634038" y="1628464"/>
                  </a:cubicBezTo>
                  <a:cubicBezTo>
                    <a:pt x="634038" y="1628464"/>
                    <a:pt x="723819" y="1640490"/>
                    <a:pt x="730040" y="1635825"/>
                  </a:cubicBezTo>
                  <a:cubicBezTo>
                    <a:pt x="734083" y="1632818"/>
                    <a:pt x="732631" y="1637691"/>
                    <a:pt x="758239" y="1639868"/>
                  </a:cubicBezTo>
                  <a:cubicBezTo>
                    <a:pt x="770680" y="1641008"/>
                    <a:pt x="777004" y="1644637"/>
                    <a:pt x="789341" y="1645674"/>
                  </a:cubicBezTo>
                  <a:cubicBezTo>
                    <a:pt x="801678" y="1646710"/>
                    <a:pt x="821894" y="1642045"/>
                    <a:pt x="827182" y="1643186"/>
                  </a:cubicBezTo>
                  <a:cubicBezTo>
                    <a:pt x="841261" y="1644647"/>
                    <a:pt x="855474" y="1644046"/>
                    <a:pt x="869377" y="1641423"/>
                  </a:cubicBezTo>
                  <a:cubicBezTo>
                    <a:pt x="884420" y="1642781"/>
                    <a:pt x="899567" y="1642263"/>
                    <a:pt x="914475" y="1639868"/>
                  </a:cubicBezTo>
                  <a:cubicBezTo>
                    <a:pt x="928160" y="1636965"/>
                    <a:pt x="922043" y="1632714"/>
                    <a:pt x="930026" y="1632818"/>
                  </a:cubicBezTo>
                  <a:cubicBezTo>
                    <a:pt x="936143" y="1632818"/>
                    <a:pt x="976990" y="1628153"/>
                    <a:pt x="977301" y="1628153"/>
                  </a:cubicBezTo>
                  <a:cubicBezTo>
                    <a:pt x="1009782" y="1623363"/>
                    <a:pt x="1041610" y="1614872"/>
                    <a:pt x="1072163" y="1602857"/>
                  </a:cubicBezTo>
                  <a:cubicBezTo>
                    <a:pt x="1075480" y="1602857"/>
                    <a:pt x="1078383" y="1607314"/>
                    <a:pt x="1082530" y="1608766"/>
                  </a:cubicBezTo>
                  <a:cubicBezTo>
                    <a:pt x="1088419" y="1611752"/>
                    <a:pt x="1093074" y="1616707"/>
                    <a:pt x="1095697" y="1622762"/>
                  </a:cubicBezTo>
                  <a:cubicBezTo>
                    <a:pt x="1102332" y="1631781"/>
                    <a:pt x="1099221" y="1639661"/>
                    <a:pt x="1102539" y="1655626"/>
                  </a:cubicBezTo>
                  <a:cubicBezTo>
                    <a:pt x="1104778" y="1669332"/>
                    <a:pt x="1105825" y="1683204"/>
                    <a:pt x="1105649" y="1697096"/>
                  </a:cubicBezTo>
                  <a:cubicBezTo>
                    <a:pt x="1108137" y="1717831"/>
                    <a:pt x="1111455" y="1710781"/>
                    <a:pt x="1131982" y="1754738"/>
                  </a:cubicBezTo>
                  <a:cubicBezTo>
                    <a:pt x="1136855" y="1765106"/>
                    <a:pt x="1127835" y="1746341"/>
                    <a:pt x="1163084" y="1832805"/>
                  </a:cubicBezTo>
                  <a:cubicBezTo>
                    <a:pt x="1187240" y="1892417"/>
                    <a:pt x="1151265" y="1823785"/>
                    <a:pt x="1212537" y="1955243"/>
                  </a:cubicBezTo>
                  <a:cubicBezTo>
                    <a:pt x="1215647" y="1961878"/>
                    <a:pt x="1217617" y="1972764"/>
                    <a:pt x="1225703" y="1970172"/>
                  </a:cubicBezTo>
                  <a:cubicBezTo>
                    <a:pt x="1240114" y="1965714"/>
                    <a:pt x="1194601" y="1902370"/>
                    <a:pt x="1184752" y="1857583"/>
                  </a:cubicBezTo>
                  <a:cubicBezTo>
                    <a:pt x="1174903" y="1812796"/>
                    <a:pt x="1159974" y="1809893"/>
                    <a:pt x="1172933" y="1809167"/>
                  </a:cubicBezTo>
                  <a:cubicBezTo>
                    <a:pt x="1187147" y="1808898"/>
                    <a:pt x="1200479" y="1802231"/>
                    <a:pt x="1209219" y="1791024"/>
                  </a:cubicBezTo>
                  <a:cubicBezTo>
                    <a:pt x="1229954" y="1757330"/>
                    <a:pt x="1240943" y="1749555"/>
                    <a:pt x="1241565" y="1683618"/>
                  </a:cubicBezTo>
                  <a:cubicBezTo>
                    <a:pt x="1241565" y="1649613"/>
                    <a:pt x="1239284" y="1606589"/>
                    <a:pt x="1241565" y="1592178"/>
                  </a:cubicBezTo>
                  <a:cubicBezTo>
                    <a:pt x="1246127" y="1564083"/>
                    <a:pt x="1231198" y="1557758"/>
                    <a:pt x="1233479" y="1548946"/>
                  </a:cubicBezTo>
                  <a:cubicBezTo>
                    <a:pt x="1235863" y="1537024"/>
                    <a:pt x="1235241" y="1538579"/>
                    <a:pt x="1229436" y="1525723"/>
                  </a:cubicBezTo>
                  <a:cubicBezTo>
                    <a:pt x="1217306" y="1498250"/>
                    <a:pt x="1205072" y="1423501"/>
                    <a:pt x="1168786" y="1402041"/>
                  </a:cubicBezTo>
                  <a:cubicBezTo>
                    <a:pt x="1136026" y="1382654"/>
                    <a:pt x="1135611" y="1378507"/>
                    <a:pt x="1123896" y="1377263"/>
                  </a:cubicBezTo>
                  <a:cubicBezTo>
                    <a:pt x="1107723" y="1375500"/>
                    <a:pt x="1098807" y="1370627"/>
                    <a:pt x="1076932" y="1374049"/>
                  </a:cubicBezTo>
                  <a:cubicBezTo>
                    <a:pt x="1069260" y="1375189"/>
                    <a:pt x="1066564" y="1375915"/>
                    <a:pt x="1064283" y="1374049"/>
                  </a:cubicBezTo>
                  <a:cubicBezTo>
                    <a:pt x="1052361" y="1363681"/>
                    <a:pt x="1052361" y="1362541"/>
                    <a:pt x="1051946" y="1358290"/>
                  </a:cubicBezTo>
                  <a:cubicBezTo>
                    <a:pt x="1049458" y="1330298"/>
                    <a:pt x="1032974" y="1299300"/>
                    <a:pt x="1031937" y="1288103"/>
                  </a:cubicBezTo>
                  <a:cubicBezTo>
                    <a:pt x="1031056" y="1260816"/>
                    <a:pt x="1031782" y="1233509"/>
                    <a:pt x="1034114" y="1206305"/>
                  </a:cubicBezTo>
                  <a:cubicBezTo>
                    <a:pt x="1038572" y="1143375"/>
                    <a:pt x="1030486" y="1148351"/>
                    <a:pt x="1036291" y="1100661"/>
                  </a:cubicBezTo>
                  <a:cubicBezTo>
                    <a:pt x="1038883" y="1079927"/>
                    <a:pt x="1041683" y="1068108"/>
                    <a:pt x="1045207" y="1038457"/>
                  </a:cubicBezTo>
                  <a:cubicBezTo>
                    <a:pt x="1045207" y="1036384"/>
                    <a:pt x="1042719" y="1033377"/>
                    <a:pt x="1071333" y="1059192"/>
                  </a:cubicBezTo>
                  <a:cubicBezTo>
                    <a:pt x="1092068" y="1077542"/>
                    <a:pt x="1112803" y="1111029"/>
                    <a:pt x="1128250" y="1095063"/>
                  </a:cubicBezTo>
                  <a:cubicBezTo>
                    <a:pt x="1129909" y="1093404"/>
                    <a:pt x="1131153" y="1093819"/>
                    <a:pt x="1132708" y="1095063"/>
                  </a:cubicBezTo>
                  <a:cubicBezTo>
                    <a:pt x="1146497" y="1107504"/>
                    <a:pt x="1154376" y="1112584"/>
                    <a:pt x="1168786" y="1124921"/>
                  </a:cubicBezTo>
                  <a:cubicBezTo>
                    <a:pt x="1219379" y="1168049"/>
                    <a:pt x="1299519" y="1254617"/>
                    <a:pt x="1365766" y="1248707"/>
                  </a:cubicBezTo>
                  <a:cubicBezTo>
                    <a:pt x="1449638" y="1241347"/>
                    <a:pt x="1448705" y="1187229"/>
                    <a:pt x="1448705" y="1103564"/>
                  </a:cubicBezTo>
                  <a:cubicBezTo>
                    <a:pt x="1449099" y="1072182"/>
                    <a:pt x="1442920" y="1041070"/>
                    <a:pt x="1430562" y="1012228"/>
                  </a:cubicBezTo>
                  <a:close/>
                  <a:moveTo>
                    <a:pt x="1192113" y="486291"/>
                  </a:moveTo>
                  <a:cubicBezTo>
                    <a:pt x="1192113" y="484736"/>
                    <a:pt x="1195016" y="397443"/>
                    <a:pt x="1202480" y="368414"/>
                  </a:cubicBezTo>
                  <a:cubicBezTo>
                    <a:pt x="1204139" y="362401"/>
                    <a:pt x="1204139" y="358669"/>
                    <a:pt x="1209115" y="357010"/>
                  </a:cubicBezTo>
                  <a:cubicBezTo>
                    <a:pt x="1224563" y="351723"/>
                    <a:pt x="1204554" y="428234"/>
                    <a:pt x="1211293" y="522888"/>
                  </a:cubicBezTo>
                  <a:cubicBezTo>
                    <a:pt x="1211293" y="525687"/>
                    <a:pt x="1212744" y="525895"/>
                    <a:pt x="1189936" y="517704"/>
                  </a:cubicBezTo>
                  <a:cubicBezTo>
                    <a:pt x="1188173" y="516668"/>
                    <a:pt x="1188795" y="516460"/>
                    <a:pt x="1192320" y="486291"/>
                  </a:cubicBezTo>
                  <a:close/>
                  <a:moveTo>
                    <a:pt x="597545" y="433210"/>
                  </a:moveTo>
                  <a:cubicBezTo>
                    <a:pt x="589251" y="475924"/>
                    <a:pt x="605631" y="491371"/>
                    <a:pt x="594227" y="512417"/>
                  </a:cubicBezTo>
                  <a:cubicBezTo>
                    <a:pt x="590760" y="516149"/>
                    <a:pt x="587018" y="519615"/>
                    <a:pt x="583030" y="522784"/>
                  </a:cubicBezTo>
                  <a:cubicBezTo>
                    <a:pt x="573285" y="533774"/>
                    <a:pt x="591324" y="540824"/>
                    <a:pt x="590287" y="552539"/>
                  </a:cubicBezTo>
                  <a:cubicBezTo>
                    <a:pt x="588046" y="559949"/>
                    <a:pt x="583181" y="566289"/>
                    <a:pt x="576603" y="570371"/>
                  </a:cubicBezTo>
                  <a:cubicBezTo>
                    <a:pt x="575783" y="570996"/>
                    <a:pt x="574612" y="570839"/>
                    <a:pt x="573987" y="570020"/>
                  </a:cubicBezTo>
                  <a:cubicBezTo>
                    <a:pt x="573612" y="569529"/>
                    <a:pt x="573504" y="568884"/>
                    <a:pt x="573700" y="568297"/>
                  </a:cubicBezTo>
                  <a:cubicBezTo>
                    <a:pt x="579298" y="549221"/>
                    <a:pt x="573700" y="546629"/>
                    <a:pt x="562296" y="533981"/>
                  </a:cubicBezTo>
                  <a:cubicBezTo>
                    <a:pt x="552654" y="523614"/>
                    <a:pt x="560740" y="517912"/>
                    <a:pt x="574425" y="506922"/>
                  </a:cubicBezTo>
                  <a:cubicBezTo>
                    <a:pt x="583549" y="499665"/>
                    <a:pt x="578365" y="494378"/>
                    <a:pt x="572870" y="490127"/>
                  </a:cubicBezTo>
                  <a:cubicBezTo>
                    <a:pt x="548092" y="470948"/>
                    <a:pt x="554935" y="470948"/>
                    <a:pt x="566235" y="449280"/>
                  </a:cubicBezTo>
                  <a:cubicBezTo>
                    <a:pt x="571315" y="439534"/>
                    <a:pt x="568827" y="435699"/>
                    <a:pt x="564265" y="431137"/>
                  </a:cubicBezTo>
                  <a:cubicBezTo>
                    <a:pt x="559704" y="426575"/>
                    <a:pt x="549233" y="419525"/>
                    <a:pt x="546433" y="411439"/>
                  </a:cubicBezTo>
                  <a:cubicBezTo>
                    <a:pt x="543380" y="401951"/>
                    <a:pt x="544872" y="391585"/>
                    <a:pt x="550477" y="383343"/>
                  </a:cubicBezTo>
                  <a:cubicBezTo>
                    <a:pt x="560844" y="369658"/>
                    <a:pt x="536895" y="379507"/>
                    <a:pt x="526735" y="366030"/>
                  </a:cubicBezTo>
                  <a:cubicBezTo>
                    <a:pt x="518234" y="354729"/>
                    <a:pt x="529431" y="344362"/>
                    <a:pt x="532749" y="341563"/>
                  </a:cubicBezTo>
                  <a:cubicBezTo>
                    <a:pt x="539384" y="335964"/>
                    <a:pt x="537103" y="330470"/>
                    <a:pt x="531712" y="330677"/>
                  </a:cubicBezTo>
                  <a:cubicBezTo>
                    <a:pt x="501335" y="331818"/>
                    <a:pt x="495426" y="307247"/>
                    <a:pt x="515539" y="289208"/>
                  </a:cubicBezTo>
                  <a:cubicBezTo>
                    <a:pt x="521863" y="283713"/>
                    <a:pt x="524869" y="279566"/>
                    <a:pt x="515539" y="275626"/>
                  </a:cubicBezTo>
                  <a:cubicBezTo>
                    <a:pt x="496981" y="268162"/>
                    <a:pt x="505171" y="263186"/>
                    <a:pt x="515539" y="256032"/>
                  </a:cubicBezTo>
                  <a:cubicBezTo>
                    <a:pt x="523833" y="250848"/>
                    <a:pt x="525906" y="245665"/>
                    <a:pt x="513362" y="241518"/>
                  </a:cubicBezTo>
                  <a:cubicBezTo>
                    <a:pt x="490035" y="234157"/>
                    <a:pt x="492627" y="213422"/>
                    <a:pt x="507970" y="201811"/>
                  </a:cubicBezTo>
                  <a:cubicBezTo>
                    <a:pt x="523314" y="190199"/>
                    <a:pt x="528705" y="203988"/>
                    <a:pt x="536584" y="200152"/>
                  </a:cubicBezTo>
                  <a:cubicBezTo>
                    <a:pt x="542390" y="197353"/>
                    <a:pt x="537206" y="187296"/>
                    <a:pt x="533371" y="184497"/>
                  </a:cubicBezTo>
                  <a:cubicBezTo>
                    <a:pt x="512636" y="169050"/>
                    <a:pt x="525699" y="157542"/>
                    <a:pt x="532230" y="157231"/>
                  </a:cubicBezTo>
                  <a:cubicBezTo>
                    <a:pt x="546019" y="156402"/>
                    <a:pt x="545189" y="158268"/>
                    <a:pt x="552239" y="156505"/>
                  </a:cubicBezTo>
                  <a:cubicBezTo>
                    <a:pt x="571315" y="151840"/>
                    <a:pt x="555453" y="137015"/>
                    <a:pt x="554209" y="124574"/>
                  </a:cubicBezTo>
                  <a:cubicBezTo>
                    <a:pt x="553587" y="118872"/>
                    <a:pt x="556490" y="107571"/>
                    <a:pt x="564576" y="109852"/>
                  </a:cubicBezTo>
                  <a:cubicBezTo>
                    <a:pt x="570175" y="111304"/>
                    <a:pt x="583238" y="117317"/>
                    <a:pt x="581268" y="105705"/>
                  </a:cubicBezTo>
                  <a:cubicBezTo>
                    <a:pt x="577722" y="92607"/>
                    <a:pt x="585467" y="79114"/>
                    <a:pt x="598565" y="75568"/>
                  </a:cubicBezTo>
                  <a:cubicBezTo>
                    <a:pt x="598605" y="75558"/>
                    <a:pt x="598645" y="75547"/>
                    <a:pt x="598685" y="75536"/>
                  </a:cubicBezTo>
                  <a:cubicBezTo>
                    <a:pt x="604905" y="74188"/>
                    <a:pt x="604905" y="77610"/>
                    <a:pt x="614547" y="84037"/>
                  </a:cubicBezTo>
                  <a:cubicBezTo>
                    <a:pt x="624189" y="90465"/>
                    <a:pt x="633934" y="86629"/>
                    <a:pt x="634141" y="79994"/>
                  </a:cubicBezTo>
                  <a:cubicBezTo>
                    <a:pt x="634141" y="65273"/>
                    <a:pt x="628439" y="48892"/>
                    <a:pt x="658505" y="35311"/>
                  </a:cubicBezTo>
                  <a:cubicBezTo>
                    <a:pt x="669241" y="31985"/>
                    <a:pt x="680934" y="35039"/>
                    <a:pt x="688674" y="43190"/>
                  </a:cubicBezTo>
                  <a:cubicBezTo>
                    <a:pt x="692924" y="47855"/>
                    <a:pt x="695412" y="51588"/>
                    <a:pt x="699870" y="44538"/>
                  </a:cubicBezTo>
                  <a:cubicBezTo>
                    <a:pt x="703245" y="35520"/>
                    <a:pt x="708929" y="27548"/>
                    <a:pt x="716355" y="21419"/>
                  </a:cubicBezTo>
                  <a:cubicBezTo>
                    <a:pt x="727064" y="12309"/>
                    <a:pt x="741298" y="8502"/>
                    <a:pt x="755129" y="11051"/>
                  </a:cubicBezTo>
                  <a:cubicBezTo>
                    <a:pt x="768243" y="12755"/>
                    <a:pt x="778849" y="22570"/>
                    <a:pt x="781565" y="35518"/>
                  </a:cubicBezTo>
                  <a:cubicBezTo>
                    <a:pt x="782498" y="39147"/>
                    <a:pt x="781565" y="42153"/>
                    <a:pt x="786231" y="43397"/>
                  </a:cubicBezTo>
                  <a:cubicBezTo>
                    <a:pt x="789341" y="44227"/>
                    <a:pt x="792555" y="39561"/>
                    <a:pt x="793073" y="38525"/>
                  </a:cubicBezTo>
                  <a:cubicBezTo>
                    <a:pt x="797427" y="29894"/>
                    <a:pt x="806115" y="24299"/>
                    <a:pt x="815778" y="23907"/>
                  </a:cubicBezTo>
                  <a:cubicBezTo>
                    <a:pt x="833713" y="26291"/>
                    <a:pt x="831951" y="42153"/>
                    <a:pt x="834750" y="44641"/>
                  </a:cubicBezTo>
                  <a:cubicBezTo>
                    <a:pt x="844081" y="53350"/>
                    <a:pt x="838482" y="23285"/>
                    <a:pt x="879848" y="29816"/>
                  </a:cubicBezTo>
                  <a:cubicBezTo>
                    <a:pt x="893989" y="32768"/>
                    <a:pt x="905435" y="43109"/>
                    <a:pt x="909810" y="56875"/>
                  </a:cubicBezTo>
                  <a:cubicBezTo>
                    <a:pt x="915201" y="69005"/>
                    <a:pt x="907943" y="68486"/>
                    <a:pt x="911676" y="77610"/>
                  </a:cubicBezTo>
                  <a:cubicBezTo>
                    <a:pt x="914164" y="83934"/>
                    <a:pt x="918829" y="81757"/>
                    <a:pt x="923598" y="76677"/>
                  </a:cubicBezTo>
                  <a:cubicBezTo>
                    <a:pt x="938009" y="60918"/>
                    <a:pt x="957188" y="64028"/>
                    <a:pt x="953456" y="77299"/>
                  </a:cubicBezTo>
                  <a:cubicBezTo>
                    <a:pt x="951217" y="81860"/>
                    <a:pt x="949942" y="86838"/>
                    <a:pt x="949724" y="91917"/>
                  </a:cubicBezTo>
                  <a:cubicBezTo>
                    <a:pt x="949859" y="94891"/>
                    <a:pt x="952388" y="97191"/>
                    <a:pt x="955364" y="97053"/>
                  </a:cubicBezTo>
                  <a:cubicBezTo>
                    <a:pt x="956618" y="96995"/>
                    <a:pt x="957810" y="96498"/>
                    <a:pt x="958744" y="95649"/>
                  </a:cubicBezTo>
                  <a:cubicBezTo>
                    <a:pt x="971910" y="81342"/>
                    <a:pt x="1014520" y="94094"/>
                    <a:pt x="1005293" y="125922"/>
                  </a:cubicBezTo>
                  <a:cubicBezTo>
                    <a:pt x="1002701" y="135045"/>
                    <a:pt x="999487" y="141887"/>
                    <a:pt x="1005915" y="144687"/>
                  </a:cubicBezTo>
                  <a:cubicBezTo>
                    <a:pt x="1023436" y="152255"/>
                    <a:pt x="1029449" y="152877"/>
                    <a:pt x="1040127" y="166769"/>
                  </a:cubicBezTo>
                  <a:cubicBezTo>
                    <a:pt x="1050236" y="178508"/>
                    <a:pt x="1051013" y="195639"/>
                    <a:pt x="1041994" y="208239"/>
                  </a:cubicBezTo>
                  <a:cubicBezTo>
                    <a:pt x="1040646" y="210208"/>
                    <a:pt x="1033181" y="214770"/>
                    <a:pt x="1030382" y="218606"/>
                  </a:cubicBezTo>
                  <a:cubicBezTo>
                    <a:pt x="1028495" y="221199"/>
                    <a:pt x="1029065" y="224829"/>
                    <a:pt x="1031657" y="226716"/>
                  </a:cubicBezTo>
                  <a:cubicBezTo>
                    <a:pt x="1032362" y="227224"/>
                    <a:pt x="1033160" y="227571"/>
                    <a:pt x="1034011" y="227729"/>
                  </a:cubicBezTo>
                  <a:cubicBezTo>
                    <a:pt x="1048007" y="229388"/>
                    <a:pt x="1060966" y="252611"/>
                    <a:pt x="1045207" y="270857"/>
                  </a:cubicBezTo>
                  <a:cubicBezTo>
                    <a:pt x="1036602" y="281225"/>
                    <a:pt x="1033596" y="277596"/>
                    <a:pt x="1029553" y="284853"/>
                  </a:cubicBezTo>
                  <a:cubicBezTo>
                    <a:pt x="1021777" y="298331"/>
                    <a:pt x="1052672" y="312534"/>
                    <a:pt x="1047281" y="335653"/>
                  </a:cubicBezTo>
                  <a:cubicBezTo>
                    <a:pt x="1043445" y="352345"/>
                    <a:pt x="1029967" y="354107"/>
                    <a:pt x="1021570" y="359602"/>
                  </a:cubicBezTo>
                  <a:cubicBezTo>
                    <a:pt x="1013172" y="365097"/>
                    <a:pt x="1011825" y="369969"/>
                    <a:pt x="1020222" y="381581"/>
                  </a:cubicBezTo>
                  <a:cubicBezTo>
                    <a:pt x="1026360" y="388531"/>
                    <a:pt x="1026919" y="398784"/>
                    <a:pt x="1021570" y="406359"/>
                  </a:cubicBezTo>
                  <a:cubicBezTo>
                    <a:pt x="1010166" y="418903"/>
                    <a:pt x="993163" y="411543"/>
                    <a:pt x="992749" y="424398"/>
                  </a:cubicBezTo>
                  <a:cubicBezTo>
                    <a:pt x="992230" y="440675"/>
                    <a:pt x="1000317" y="446584"/>
                    <a:pt x="988187" y="453219"/>
                  </a:cubicBezTo>
                  <a:cubicBezTo>
                    <a:pt x="976057" y="459854"/>
                    <a:pt x="962061" y="448554"/>
                    <a:pt x="957085" y="454049"/>
                  </a:cubicBezTo>
                  <a:cubicBezTo>
                    <a:pt x="952108" y="459543"/>
                    <a:pt x="957085" y="462861"/>
                    <a:pt x="958433" y="469081"/>
                  </a:cubicBezTo>
                  <a:cubicBezTo>
                    <a:pt x="961957" y="481315"/>
                    <a:pt x="953353" y="477790"/>
                    <a:pt x="935002" y="487846"/>
                  </a:cubicBezTo>
                  <a:cubicBezTo>
                    <a:pt x="926086" y="492823"/>
                    <a:pt x="922147" y="505575"/>
                    <a:pt x="931477" y="520607"/>
                  </a:cubicBezTo>
                  <a:cubicBezTo>
                    <a:pt x="946510" y="544971"/>
                    <a:pt x="947339" y="546422"/>
                    <a:pt x="927227" y="559174"/>
                  </a:cubicBezTo>
                  <a:cubicBezTo>
                    <a:pt x="891563" y="581982"/>
                    <a:pt x="936350" y="599918"/>
                    <a:pt x="922147" y="618268"/>
                  </a:cubicBezTo>
                  <a:cubicBezTo>
                    <a:pt x="907943" y="636618"/>
                    <a:pt x="908565" y="645016"/>
                    <a:pt x="909291" y="649370"/>
                  </a:cubicBezTo>
                  <a:cubicBezTo>
                    <a:pt x="910017" y="653724"/>
                    <a:pt x="905974" y="654139"/>
                    <a:pt x="902967" y="647711"/>
                  </a:cubicBezTo>
                  <a:cubicBezTo>
                    <a:pt x="897493" y="639334"/>
                    <a:pt x="898209" y="628349"/>
                    <a:pt x="904730" y="620756"/>
                  </a:cubicBezTo>
                  <a:cubicBezTo>
                    <a:pt x="909136" y="615688"/>
                    <a:pt x="911074" y="608933"/>
                    <a:pt x="910017" y="602302"/>
                  </a:cubicBezTo>
                  <a:cubicBezTo>
                    <a:pt x="909395" y="597222"/>
                    <a:pt x="902967" y="591935"/>
                    <a:pt x="895917" y="586855"/>
                  </a:cubicBezTo>
                  <a:cubicBezTo>
                    <a:pt x="889966" y="580720"/>
                    <a:pt x="889096" y="571262"/>
                    <a:pt x="893844" y="564150"/>
                  </a:cubicBezTo>
                  <a:cubicBezTo>
                    <a:pt x="902967" y="550154"/>
                    <a:pt x="907943" y="552228"/>
                    <a:pt x="910121" y="543415"/>
                  </a:cubicBezTo>
                  <a:cubicBezTo>
                    <a:pt x="911883" y="536366"/>
                    <a:pt x="903071" y="529420"/>
                    <a:pt x="897991" y="517912"/>
                  </a:cubicBezTo>
                  <a:cubicBezTo>
                    <a:pt x="896643" y="515838"/>
                    <a:pt x="942363" y="473747"/>
                    <a:pt x="945681" y="437150"/>
                  </a:cubicBezTo>
                  <a:cubicBezTo>
                    <a:pt x="947796" y="426397"/>
                    <a:pt x="943815" y="415354"/>
                    <a:pt x="935313" y="408432"/>
                  </a:cubicBezTo>
                  <a:cubicBezTo>
                    <a:pt x="933447" y="407292"/>
                    <a:pt x="932410" y="406670"/>
                    <a:pt x="932929" y="403352"/>
                  </a:cubicBezTo>
                  <a:cubicBezTo>
                    <a:pt x="959262" y="228662"/>
                    <a:pt x="967867" y="180350"/>
                    <a:pt x="970562" y="167495"/>
                  </a:cubicBezTo>
                  <a:cubicBezTo>
                    <a:pt x="971910" y="160756"/>
                    <a:pt x="970562" y="158060"/>
                    <a:pt x="966415" y="156402"/>
                  </a:cubicBezTo>
                  <a:cubicBezTo>
                    <a:pt x="962268" y="154743"/>
                    <a:pt x="958640" y="157231"/>
                    <a:pt x="958122" y="151011"/>
                  </a:cubicBezTo>
                  <a:cubicBezTo>
                    <a:pt x="954804" y="116384"/>
                    <a:pt x="910950" y="97930"/>
                    <a:pt x="876219" y="97930"/>
                  </a:cubicBezTo>
                  <a:cubicBezTo>
                    <a:pt x="857268" y="95490"/>
                    <a:pt x="838607" y="104213"/>
                    <a:pt x="828322" y="120323"/>
                  </a:cubicBezTo>
                  <a:cubicBezTo>
                    <a:pt x="826145" y="124678"/>
                    <a:pt x="825834" y="127269"/>
                    <a:pt x="823035" y="124367"/>
                  </a:cubicBezTo>
                  <a:cubicBezTo>
                    <a:pt x="812771" y="113974"/>
                    <a:pt x="797956" y="109453"/>
                    <a:pt x="783639" y="112340"/>
                  </a:cubicBezTo>
                  <a:cubicBezTo>
                    <a:pt x="765185" y="114829"/>
                    <a:pt x="764563" y="122708"/>
                    <a:pt x="763837" y="116176"/>
                  </a:cubicBezTo>
                  <a:cubicBezTo>
                    <a:pt x="758135" y="62370"/>
                    <a:pt x="660163" y="57290"/>
                    <a:pt x="631964" y="101455"/>
                  </a:cubicBezTo>
                  <a:cubicBezTo>
                    <a:pt x="628232" y="107364"/>
                    <a:pt x="631964" y="111822"/>
                    <a:pt x="622737" y="112651"/>
                  </a:cubicBezTo>
                  <a:cubicBezTo>
                    <a:pt x="606460" y="113481"/>
                    <a:pt x="613614" y="118250"/>
                    <a:pt x="608223" y="308595"/>
                  </a:cubicBezTo>
                  <a:cubicBezTo>
                    <a:pt x="605320" y="424813"/>
                    <a:pt x="610296" y="364786"/>
                    <a:pt x="597545" y="433210"/>
                  </a:cubicBezTo>
                  <a:close/>
                  <a:moveTo>
                    <a:pt x="904730" y="366963"/>
                  </a:moveTo>
                  <a:cubicBezTo>
                    <a:pt x="892600" y="360017"/>
                    <a:pt x="907425" y="350064"/>
                    <a:pt x="910328" y="342703"/>
                  </a:cubicBezTo>
                  <a:cubicBezTo>
                    <a:pt x="917067" y="325701"/>
                    <a:pt x="884824" y="337209"/>
                    <a:pt x="883995" y="320828"/>
                  </a:cubicBezTo>
                  <a:cubicBezTo>
                    <a:pt x="882751" y="298435"/>
                    <a:pt x="910639" y="309113"/>
                    <a:pt x="904730" y="280603"/>
                  </a:cubicBezTo>
                  <a:cubicBezTo>
                    <a:pt x="902760" y="271376"/>
                    <a:pt x="894881" y="271376"/>
                    <a:pt x="881507" y="268266"/>
                  </a:cubicBezTo>
                  <a:cubicBezTo>
                    <a:pt x="875597" y="266918"/>
                    <a:pt x="872694" y="262149"/>
                    <a:pt x="869481" y="257898"/>
                  </a:cubicBezTo>
                  <a:cubicBezTo>
                    <a:pt x="863156" y="248775"/>
                    <a:pt x="879848" y="230839"/>
                    <a:pt x="871865" y="225241"/>
                  </a:cubicBezTo>
                  <a:cubicBezTo>
                    <a:pt x="863882" y="219643"/>
                    <a:pt x="852063" y="244835"/>
                    <a:pt x="839104" y="236852"/>
                  </a:cubicBezTo>
                  <a:cubicBezTo>
                    <a:pt x="833713" y="233639"/>
                    <a:pt x="826663" y="230321"/>
                    <a:pt x="828737" y="224308"/>
                  </a:cubicBezTo>
                  <a:cubicBezTo>
                    <a:pt x="832987" y="210623"/>
                    <a:pt x="824175" y="207720"/>
                    <a:pt x="817644" y="213941"/>
                  </a:cubicBezTo>
                  <a:cubicBezTo>
                    <a:pt x="811807" y="218741"/>
                    <a:pt x="803181" y="217900"/>
                    <a:pt x="798381" y="212062"/>
                  </a:cubicBezTo>
                  <a:cubicBezTo>
                    <a:pt x="796868" y="210216"/>
                    <a:pt x="795852" y="208004"/>
                    <a:pt x="795458" y="205647"/>
                  </a:cubicBezTo>
                  <a:cubicBezTo>
                    <a:pt x="793280" y="193102"/>
                    <a:pt x="785090" y="196109"/>
                    <a:pt x="782498" y="203159"/>
                  </a:cubicBezTo>
                  <a:cubicBezTo>
                    <a:pt x="778662" y="215703"/>
                    <a:pt x="765703" y="227729"/>
                    <a:pt x="755751" y="223893"/>
                  </a:cubicBezTo>
                  <a:cubicBezTo>
                    <a:pt x="748918" y="222132"/>
                    <a:pt x="743445" y="217014"/>
                    <a:pt x="741236" y="210312"/>
                  </a:cubicBezTo>
                  <a:cubicBezTo>
                    <a:pt x="739463" y="207038"/>
                    <a:pt x="735379" y="205820"/>
                    <a:pt x="732103" y="207590"/>
                  </a:cubicBezTo>
                  <a:cubicBezTo>
                    <a:pt x="730672" y="208362"/>
                    <a:pt x="729573" y="209623"/>
                    <a:pt x="729003" y="211141"/>
                  </a:cubicBezTo>
                  <a:cubicBezTo>
                    <a:pt x="722990" y="223271"/>
                    <a:pt x="721435" y="221509"/>
                    <a:pt x="711378" y="222234"/>
                  </a:cubicBezTo>
                  <a:cubicBezTo>
                    <a:pt x="703084" y="222857"/>
                    <a:pt x="698419" y="217362"/>
                    <a:pt x="693857" y="210623"/>
                  </a:cubicBezTo>
                  <a:cubicBezTo>
                    <a:pt x="692230" y="207468"/>
                    <a:pt x="688352" y="206231"/>
                    <a:pt x="685198" y="207859"/>
                  </a:cubicBezTo>
                  <a:cubicBezTo>
                    <a:pt x="683174" y="208903"/>
                    <a:pt x="681854" y="210941"/>
                    <a:pt x="681728" y="213215"/>
                  </a:cubicBezTo>
                  <a:cubicBezTo>
                    <a:pt x="685513" y="226609"/>
                    <a:pt x="680186" y="240912"/>
                    <a:pt x="668561" y="248568"/>
                  </a:cubicBezTo>
                  <a:cubicBezTo>
                    <a:pt x="660907" y="252726"/>
                    <a:pt x="652386" y="255034"/>
                    <a:pt x="643679" y="255306"/>
                  </a:cubicBezTo>
                  <a:cubicBezTo>
                    <a:pt x="631757" y="256758"/>
                    <a:pt x="632379" y="247635"/>
                    <a:pt x="624707" y="255825"/>
                  </a:cubicBezTo>
                  <a:cubicBezTo>
                    <a:pt x="623463" y="257276"/>
                    <a:pt x="624707" y="256447"/>
                    <a:pt x="622012" y="258106"/>
                  </a:cubicBezTo>
                  <a:cubicBezTo>
                    <a:pt x="621390" y="254477"/>
                    <a:pt x="621286" y="132971"/>
                    <a:pt x="624914" y="133075"/>
                  </a:cubicBezTo>
                  <a:cubicBezTo>
                    <a:pt x="628543" y="133179"/>
                    <a:pt x="622012" y="142302"/>
                    <a:pt x="635282" y="162933"/>
                  </a:cubicBezTo>
                  <a:cubicBezTo>
                    <a:pt x="666384" y="209586"/>
                    <a:pt x="732942" y="190718"/>
                    <a:pt x="752744" y="155883"/>
                  </a:cubicBezTo>
                  <a:cubicBezTo>
                    <a:pt x="760831" y="141576"/>
                    <a:pt x="764563" y="131313"/>
                    <a:pt x="778248" y="126958"/>
                  </a:cubicBezTo>
                  <a:cubicBezTo>
                    <a:pt x="791342" y="122342"/>
                    <a:pt x="805929" y="126255"/>
                    <a:pt x="814948" y="136807"/>
                  </a:cubicBezTo>
                  <a:cubicBezTo>
                    <a:pt x="818442" y="144015"/>
                    <a:pt x="821324" y="151506"/>
                    <a:pt x="823553" y="159201"/>
                  </a:cubicBezTo>
                  <a:cubicBezTo>
                    <a:pt x="834646" y="208446"/>
                    <a:pt x="897887" y="242140"/>
                    <a:pt x="940186" y="203055"/>
                  </a:cubicBezTo>
                  <a:cubicBezTo>
                    <a:pt x="949413" y="194554"/>
                    <a:pt x="954182" y="180661"/>
                    <a:pt x="954078" y="184912"/>
                  </a:cubicBezTo>
                  <a:cubicBezTo>
                    <a:pt x="954078" y="191132"/>
                    <a:pt x="943711" y="236749"/>
                    <a:pt x="920903" y="397443"/>
                  </a:cubicBezTo>
                  <a:cubicBezTo>
                    <a:pt x="920903" y="399827"/>
                    <a:pt x="919762" y="400968"/>
                    <a:pt x="917274" y="401175"/>
                  </a:cubicBezTo>
                  <a:cubicBezTo>
                    <a:pt x="914786" y="401383"/>
                    <a:pt x="910535" y="402730"/>
                    <a:pt x="906907" y="400346"/>
                  </a:cubicBezTo>
                  <a:cubicBezTo>
                    <a:pt x="901879" y="397597"/>
                    <a:pt x="900044" y="391298"/>
                    <a:pt x="902791" y="386275"/>
                  </a:cubicBezTo>
                  <a:cubicBezTo>
                    <a:pt x="902905" y="386053"/>
                    <a:pt x="903040" y="385837"/>
                    <a:pt x="903174" y="385624"/>
                  </a:cubicBezTo>
                  <a:cubicBezTo>
                    <a:pt x="908151" y="378056"/>
                    <a:pt x="919762" y="375671"/>
                    <a:pt x="904730" y="366963"/>
                  </a:cubicBezTo>
                  <a:close/>
                  <a:moveTo>
                    <a:pt x="682868" y="117006"/>
                  </a:moveTo>
                  <a:cubicBezTo>
                    <a:pt x="676751" y="106638"/>
                    <a:pt x="682868" y="97204"/>
                    <a:pt x="687326" y="86526"/>
                  </a:cubicBezTo>
                  <a:cubicBezTo>
                    <a:pt x="688466" y="83623"/>
                    <a:pt x="687326" y="84556"/>
                    <a:pt x="700907" y="83001"/>
                  </a:cubicBezTo>
                  <a:cubicBezTo>
                    <a:pt x="716147" y="84763"/>
                    <a:pt x="704743" y="83001"/>
                    <a:pt x="701529" y="103735"/>
                  </a:cubicBezTo>
                  <a:cubicBezTo>
                    <a:pt x="696138" y="138155"/>
                    <a:pt x="718221" y="114103"/>
                    <a:pt x="690540" y="175270"/>
                  </a:cubicBezTo>
                  <a:cubicBezTo>
                    <a:pt x="688985" y="178692"/>
                    <a:pt x="688466" y="178381"/>
                    <a:pt x="673019" y="175892"/>
                  </a:cubicBezTo>
                  <a:cubicBezTo>
                    <a:pt x="662133" y="174130"/>
                    <a:pt x="695101" y="138466"/>
                    <a:pt x="682868" y="117006"/>
                  </a:cubicBezTo>
                  <a:close/>
                  <a:moveTo>
                    <a:pt x="894673" y="110785"/>
                  </a:moveTo>
                  <a:cubicBezTo>
                    <a:pt x="905041" y="113273"/>
                    <a:pt x="908358" y="112962"/>
                    <a:pt x="909810" y="132349"/>
                  </a:cubicBezTo>
                  <a:cubicBezTo>
                    <a:pt x="911157" y="149248"/>
                    <a:pt x="895917" y="148315"/>
                    <a:pt x="898820" y="169361"/>
                  </a:cubicBezTo>
                  <a:cubicBezTo>
                    <a:pt x="904315" y="207824"/>
                    <a:pt x="908565" y="207616"/>
                    <a:pt x="900064" y="207202"/>
                  </a:cubicBezTo>
                  <a:cubicBezTo>
                    <a:pt x="882025" y="206061"/>
                    <a:pt x="885757" y="211038"/>
                    <a:pt x="879330" y="176100"/>
                  </a:cubicBezTo>
                  <a:cubicBezTo>
                    <a:pt x="876655" y="168210"/>
                    <a:pt x="877764" y="159530"/>
                    <a:pt x="882336" y="152566"/>
                  </a:cubicBezTo>
                  <a:cubicBezTo>
                    <a:pt x="900583" y="124159"/>
                    <a:pt x="876427" y="106742"/>
                    <a:pt x="894570" y="110785"/>
                  </a:cubicBezTo>
                  <a:close/>
                  <a:moveTo>
                    <a:pt x="626884" y="525480"/>
                  </a:moveTo>
                  <a:cubicBezTo>
                    <a:pt x="591324" y="464001"/>
                    <a:pt x="613510" y="430619"/>
                    <a:pt x="617865" y="389149"/>
                  </a:cubicBezTo>
                  <a:cubicBezTo>
                    <a:pt x="620145" y="368414"/>
                    <a:pt x="616828" y="343118"/>
                    <a:pt x="618901" y="316578"/>
                  </a:cubicBezTo>
                  <a:cubicBezTo>
                    <a:pt x="620042" y="301752"/>
                    <a:pt x="620042" y="281847"/>
                    <a:pt x="625640" y="270443"/>
                  </a:cubicBezTo>
                  <a:cubicBezTo>
                    <a:pt x="626988" y="267851"/>
                    <a:pt x="628232" y="265674"/>
                    <a:pt x="630409" y="265363"/>
                  </a:cubicBezTo>
                  <a:cubicBezTo>
                    <a:pt x="637666" y="264533"/>
                    <a:pt x="640777" y="268473"/>
                    <a:pt x="653839" y="265985"/>
                  </a:cubicBezTo>
                  <a:cubicBezTo>
                    <a:pt x="665646" y="264922"/>
                    <a:pt x="676681" y="259662"/>
                    <a:pt x="684941" y="251159"/>
                  </a:cubicBezTo>
                  <a:cubicBezTo>
                    <a:pt x="698004" y="235297"/>
                    <a:pt x="692510" y="228870"/>
                    <a:pt x="697693" y="231358"/>
                  </a:cubicBezTo>
                  <a:cubicBezTo>
                    <a:pt x="709788" y="237899"/>
                    <a:pt x="724711" y="235934"/>
                    <a:pt x="734705" y="226485"/>
                  </a:cubicBezTo>
                  <a:cubicBezTo>
                    <a:pt x="739266" y="222649"/>
                    <a:pt x="736053" y="230114"/>
                    <a:pt x="753055" y="236127"/>
                  </a:cubicBezTo>
                  <a:cubicBezTo>
                    <a:pt x="765289" y="240377"/>
                    <a:pt x="780736" y="230528"/>
                    <a:pt x="787371" y="221405"/>
                  </a:cubicBezTo>
                  <a:cubicBezTo>
                    <a:pt x="791103" y="216014"/>
                    <a:pt x="792140" y="232394"/>
                    <a:pt x="812253" y="229388"/>
                  </a:cubicBezTo>
                  <a:cubicBezTo>
                    <a:pt x="821480" y="228040"/>
                    <a:pt x="815259" y="245976"/>
                    <a:pt x="842111" y="250848"/>
                  </a:cubicBezTo>
                  <a:cubicBezTo>
                    <a:pt x="846880" y="250898"/>
                    <a:pt x="851607" y="249982"/>
                    <a:pt x="856003" y="248153"/>
                  </a:cubicBezTo>
                  <a:cubicBezTo>
                    <a:pt x="862223" y="245561"/>
                    <a:pt x="848850" y="260075"/>
                    <a:pt x="871243" y="276974"/>
                  </a:cubicBezTo>
                  <a:cubicBezTo>
                    <a:pt x="877132" y="280166"/>
                    <a:pt x="883570" y="282207"/>
                    <a:pt x="890215" y="282987"/>
                  </a:cubicBezTo>
                  <a:cubicBezTo>
                    <a:pt x="894155" y="283817"/>
                    <a:pt x="896436" y="288067"/>
                    <a:pt x="891563" y="291385"/>
                  </a:cubicBezTo>
                  <a:cubicBezTo>
                    <a:pt x="862120" y="311186"/>
                    <a:pt x="870828" y="340008"/>
                    <a:pt x="889801" y="343222"/>
                  </a:cubicBezTo>
                  <a:cubicBezTo>
                    <a:pt x="892600" y="343222"/>
                    <a:pt x="895503" y="343947"/>
                    <a:pt x="893740" y="346021"/>
                  </a:cubicBezTo>
                  <a:cubicBezTo>
                    <a:pt x="887105" y="354636"/>
                    <a:pt x="887105" y="366641"/>
                    <a:pt x="893740" y="375257"/>
                  </a:cubicBezTo>
                  <a:cubicBezTo>
                    <a:pt x="897784" y="379507"/>
                    <a:pt x="890837" y="380233"/>
                    <a:pt x="891667" y="395992"/>
                  </a:cubicBezTo>
                  <a:cubicBezTo>
                    <a:pt x="892392" y="408432"/>
                    <a:pt x="902034" y="407396"/>
                    <a:pt x="897161" y="412994"/>
                  </a:cubicBezTo>
                  <a:cubicBezTo>
                    <a:pt x="893844" y="417037"/>
                    <a:pt x="897161" y="424087"/>
                    <a:pt x="901723" y="421703"/>
                  </a:cubicBezTo>
                  <a:cubicBezTo>
                    <a:pt x="904937" y="420147"/>
                    <a:pt x="912712" y="408329"/>
                    <a:pt x="925153" y="414031"/>
                  </a:cubicBezTo>
                  <a:cubicBezTo>
                    <a:pt x="937594" y="419733"/>
                    <a:pt x="936661" y="435802"/>
                    <a:pt x="932099" y="448347"/>
                  </a:cubicBezTo>
                  <a:cubicBezTo>
                    <a:pt x="924770" y="466555"/>
                    <a:pt x="914236" y="483303"/>
                    <a:pt x="900997" y="497799"/>
                  </a:cubicBezTo>
                  <a:cubicBezTo>
                    <a:pt x="894611" y="505693"/>
                    <a:pt x="883217" y="507321"/>
                    <a:pt x="874872" y="501531"/>
                  </a:cubicBezTo>
                  <a:cubicBezTo>
                    <a:pt x="872694" y="500287"/>
                    <a:pt x="869688" y="500287"/>
                    <a:pt x="866785" y="504019"/>
                  </a:cubicBezTo>
                  <a:cubicBezTo>
                    <a:pt x="853100" y="521437"/>
                    <a:pt x="848539" y="554198"/>
                    <a:pt x="784676" y="590483"/>
                  </a:cubicBezTo>
                  <a:cubicBezTo>
                    <a:pt x="756684" y="606345"/>
                    <a:pt x="722471" y="617646"/>
                    <a:pt x="693028" y="603961"/>
                  </a:cubicBezTo>
                  <a:cubicBezTo>
                    <a:pt x="660060" y="587477"/>
                    <a:pt x="643679" y="554509"/>
                    <a:pt x="626781" y="525376"/>
                  </a:cubicBezTo>
                  <a:close/>
                  <a:moveTo>
                    <a:pt x="540317" y="739773"/>
                  </a:moveTo>
                  <a:cubicBezTo>
                    <a:pt x="624707" y="717795"/>
                    <a:pt x="627921" y="719039"/>
                    <a:pt x="643990" y="657975"/>
                  </a:cubicBezTo>
                  <a:cubicBezTo>
                    <a:pt x="650543" y="636050"/>
                    <a:pt x="654782" y="613499"/>
                    <a:pt x="656639" y="590691"/>
                  </a:cubicBezTo>
                  <a:cubicBezTo>
                    <a:pt x="664829" y="595771"/>
                    <a:pt x="694065" y="626458"/>
                    <a:pt x="731595" y="620756"/>
                  </a:cubicBezTo>
                  <a:cubicBezTo>
                    <a:pt x="775034" y="614017"/>
                    <a:pt x="796287" y="594423"/>
                    <a:pt x="804166" y="591624"/>
                  </a:cubicBezTo>
                  <a:cubicBezTo>
                    <a:pt x="804892" y="601265"/>
                    <a:pt x="786645" y="652169"/>
                    <a:pt x="798257" y="695297"/>
                  </a:cubicBezTo>
                  <a:cubicBezTo>
                    <a:pt x="811009" y="742676"/>
                    <a:pt x="932514" y="729095"/>
                    <a:pt x="976057" y="739359"/>
                  </a:cubicBezTo>
                  <a:cubicBezTo>
                    <a:pt x="949620" y="768076"/>
                    <a:pt x="933240" y="774711"/>
                    <a:pt x="900168" y="795239"/>
                  </a:cubicBezTo>
                  <a:cubicBezTo>
                    <a:pt x="876510" y="813142"/>
                    <a:pt x="849347" y="825859"/>
                    <a:pt x="820443" y="832561"/>
                  </a:cubicBezTo>
                  <a:cubicBezTo>
                    <a:pt x="800890" y="838423"/>
                    <a:pt x="780705" y="841903"/>
                    <a:pt x="760312" y="842929"/>
                  </a:cubicBezTo>
                  <a:cubicBezTo>
                    <a:pt x="744243" y="842929"/>
                    <a:pt x="744761" y="842929"/>
                    <a:pt x="744761" y="842929"/>
                  </a:cubicBezTo>
                  <a:cubicBezTo>
                    <a:pt x="679003" y="841684"/>
                    <a:pt x="615195" y="820379"/>
                    <a:pt x="561881" y="781865"/>
                  </a:cubicBezTo>
                  <a:cubicBezTo>
                    <a:pt x="512532" y="735834"/>
                    <a:pt x="515435" y="746201"/>
                    <a:pt x="540317" y="739773"/>
                  </a:cubicBezTo>
                  <a:close/>
                  <a:moveTo>
                    <a:pt x="328926" y="847387"/>
                  </a:moveTo>
                  <a:cubicBezTo>
                    <a:pt x="396729" y="782176"/>
                    <a:pt x="394966" y="809442"/>
                    <a:pt x="411865" y="781554"/>
                  </a:cubicBezTo>
                  <a:cubicBezTo>
                    <a:pt x="419848" y="768595"/>
                    <a:pt x="423995" y="771187"/>
                    <a:pt x="441930" y="763204"/>
                  </a:cubicBezTo>
                  <a:cubicBezTo>
                    <a:pt x="462665" y="754702"/>
                    <a:pt x="743724" y="1172093"/>
                    <a:pt x="874561" y="1279084"/>
                  </a:cubicBezTo>
                  <a:cubicBezTo>
                    <a:pt x="955115" y="1345020"/>
                    <a:pt x="1054227" y="1411682"/>
                    <a:pt x="1054538" y="1412304"/>
                  </a:cubicBezTo>
                  <a:cubicBezTo>
                    <a:pt x="1058270" y="1422672"/>
                    <a:pt x="1061380" y="1442577"/>
                    <a:pt x="1051428" y="1446206"/>
                  </a:cubicBezTo>
                  <a:cubicBezTo>
                    <a:pt x="1036499" y="1451700"/>
                    <a:pt x="1026650" y="1442370"/>
                    <a:pt x="1008092" y="1439674"/>
                  </a:cubicBezTo>
                  <a:cubicBezTo>
                    <a:pt x="989535" y="1436979"/>
                    <a:pt x="954804" y="1481144"/>
                    <a:pt x="896332" y="1475649"/>
                  </a:cubicBezTo>
                  <a:cubicBezTo>
                    <a:pt x="894466" y="1475649"/>
                    <a:pt x="887831" y="1475649"/>
                    <a:pt x="887831" y="1475649"/>
                  </a:cubicBezTo>
                  <a:cubicBezTo>
                    <a:pt x="864919" y="1471398"/>
                    <a:pt x="860668" y="1467251"/>
                    <a:pt x="846361" y="1475649"/>
                  </a:cubicBezTo>
                  <a:cubicBezTo>
                    <a:pt x="841655" y="1479983"/>
                    <a:pt x="835434" y="1482295"/>
                    <a:pt x="829048" y="1482077"/>
                  </a:cubicBezTo>
                  <a:cubicBezTo>
                    <a:pt x="812854" y="1484161"/>
                    <a:pt x="796432" y="1480770"/>
                    <a:pt x="782395" y="1472435"/>
                  </a:cubicBezTo>
                  <a:cubicBezTo>
                    <a:pt x="761660" y="1461135"/>
                    <a:pt x="729106" y="1482802"/>
                    <a:pt x="690436" y="1482180"/>
                  </a:cubicBezTo>
                  <a:cubicBezTo>
                    <a:pt x="680097" y="1480646"/>
                    <a:pt x="670339" y="1476426"/>
                    <a:pt x="662133" y="1469947"/>
                  </a:cubicBezTo>
                  <a:cubicBezTo>
                    <a:pt x="644405" y="1459061"/>
                    <a:pt x="632275" y="1481351"/>
                    <a:pt x="605735" y="1471295"/>
                  </a:cubicBezTo>
                  <a:cubicBezTo>
                    <a:pt x="591428" y="1465800"/>
                    <a:pt x="570071" y="1468495"/>
                    <a:pt x="550788" y="1464867"/>
                  </a:cubicBezTo>
                  <a:cubicBezTo>
                    <a:pt x="542966" y="1463529"/>
                    <a:pt x="534972" y="1463529"/>
                    <a:pt x="527150" y="1464867"/>
                  </a:cubicBezTo>
                  <a:cubicBezTo>
                    <a:pt x="520619" y="1467666"/>
                    <a:pt x="524973" y="1460305"/>
                    <a:pt x="510977" y="1454500"/>
                  </a:cubicBezTo>
                  <a:cubicBezTo>
                    <a:pt x="506415" y="1452633"/>
                    <a:pt x="490242" y="1452115"/>
                    <a:pt x="482363" y="1445687"/>
                  </a:cubicBezTo>
                  <a:cubicBezTo>
                    <a:pt x="472825" y="1437912"/>
                    <a:pt x="488791" y="1431899"/>
                    <a:pt x="490968" y="1417177"/>
                  </a:cubicBezTo>
                  <a:cubicBezTo>
                    <a:pt x="491164" y="1410262"/>
                    <a:pt x="492640" y="1403440"/>
                    <a:pt x="495322" y="1397064"/>
                  </a:cubicBezTo>
                  <a:cubicBezTo>
                    <a:pt x="508800" y="1374567"/>
                    <a:pt x="508489" y="1369798"/>
                    <a:pt x="509111" y="1360571"/>
                  </a:cubicBezTo>
                  <a:cubicBezTo>
                    <a:pt x="507881" y="1349115"/>
                    <a:pt x="508903" y="1337525"/>
                    <a:pt x="512117" y="1326463"/>
                  </a:cubicBezTo>
                  <a:cubicBezTo>
                    <a:pt x="518338" y="1314747"/>
                    <a:pt x="503098" y="1271205"/>
                    <a:pt x="500402" y="1263222"/>
                  </a:cubicBezTo>
                  <a:cubicBezTo>
                    <a:pt x="478631" y="1199462"/>
                    <a:pt x="485992" y="1235748"/>
                    <a:pt x="475935" y="1170745"/>
                  </a:cubicBezTo>
                  <a:cubicBezTo>
                    <a:pt x="468056" y="1119634"/>
                    <a:pt x="460799" y="1119634"/>
                    <a:pt x="460177" y="1092782"/>
                  </a:cubicBezTo>
                  <a:cubicBezTo>
                    <a:pt x="459555" y="1065931"/>
                    <a:pt x="467123" y="1065205"/>
                    <a:pt x="460177" y="1048202"/>
                  </a:cubicBezTo>
                  <a:cubicBezTo>
                    <a:pt x="457874" y="1044429"/>
                    <a:pt x="455125" y="1040945"/>
                    <a:pt x="451987" y="1037835"/>
                  </a:cubicBezTo>
                  <a:cubicBezTo>
                    <a:pt x="445394" y="1030329"/>
                    <a:pt x="444752" y="1019309"/>
                    <a:pt x="450432" y="1011087"/>
                  </a:cubicBezTo>
                  <a:cubicBezTo>
                    <a:pt x="462172" y="991576"/>
                    <a:pt x="468705" y="969367"/>
                    <a:pt x="469404" y="946602"/>
                  </a:cubicBezTo>
                  <a:cubicBezTo>
                    <a:pt x="471996" y="928874"/>
                    <a:pt x="473447" y="910835"/>
                    <a:pt x="466397" y="911146"/>
                  </a:cubicBezTo>
                  <a:cubicBezTo>
                    <a:pt x="454268" y="911146"/>
                    <a:pt x="465464" y="946499"/>
                    <a:pt x="451468" y="984651"/>
                  </a:cubicBezTo>
                  <a:cubicBezTo>
                    <a:pt x="444522" y="1003726"/>
                    <a:pt x="429179" y="1014508"/>
                    <a:pt x="417256" y="1026120"/>
                  </a:cubicBezTo>
                  <a:cubicBezTo>
                    <a:pt x="384806" y="1057222"/>
                    <a:pt x="398906" y="1060021"/>
                    <a:pt x="379726" y="1027779"/>
                  </a:cubicBezTo>
                  <a:cubicBezTo>
                    <a:pt x="352149" y="981437"/>
                    <a:pt x="354015" y="982266"/>
                    <a:pt x="341471" y="969307"/>
                  </a:cubicBezTo>
                  <a:cubicBezTo>
                    <a:pt x="319699" y="946706"/>
                    <a:pt x="325090" y="954689"/>
                    <a:pt x="314723" y="940175"/>
                  </a:cubicBezTo>
                  <a:cubicBezTo>
                    <a:pt x="304429" y="925469"/>
                    <a:pt x="290689" y="913509"/>
                    <a:pt x="274705" y="905340"/>
                  </a:cubicBezTo>
                  <a:cubicBezTo>
                    <a:pt x="272735" y="904407"/>
                    <a:pt x="312649" y="863145"/>
                    <a:pt x="328926" y="847387"/>
                  </a:cubicBezTo>
                  <a:close/>
                  <a:moveTo>
                    <a:pt x="509940" y="1469428"/>
                  </a:moveTo>
                  <a:cubicBezTo>
                    <a:pt x="502275" y="1476147"/>
                    <a:pt x="493936" y="1482046"/>
                    <a:pt x="485059" y="1487053"/>
                  </a:cubicBezTo>
                  <a:cubicBezTo>
                    <a:pt x="475624" y="1484876"/>
                    <a:pt x="471374" y="1481144"/>
                    <a:pt x="473447" y="1472228"/>
                  </a:cubicBezTo>
                  <a:cubicBezTo>
                    <a:pt x="475002" y="1465489"/>
                    <a:pt x="478527" y="1459268"/>
                    <a:pt x="485059" y="1461860"/>
                  </a:cubicBezTo>
                  <a:cubicBezTo>
                    <a:pt x="498744" y="1465800"/>
                    <a:pt x="502268" y="1462482"/>
                    <a:pt x="509940" y="1469325"/>
                  </a:cubicBezTo>
                  <a:close/>
                  <a:moveTo>
                    <a:pt x="261849" y="946291"/>
                  </a:moveTo>
                  <a:cubicBezTo>
                    <a:pt x="282584" y="922032"/>
                    <a:pt x="278126" y="920995"/>
                    <a:pt x="283621" y="924831"/>
                  </a:cubicBezTo>
                  <a:cubicBezTo>
                    <a:pt x="302178" y="937686"/>
                    <a:pt x="305911" y="953030"/>
                    <a:pt x="331207" y="976668"/>
                  </a:cubicBezTo>
                  <a:cubicBezTo>
                    <a:pt x="346343" y="990560"/>
                    <a:pt x="345929" y="996055"/>
                    <a:pt x="355778" y="1012228"/>
                  </a:cubicBezTo>
                  <a:cubicBezTo>
                    <a:pt x="363138" y="1024254"/>
                    <a:pt x="375061" y="1043330"/>
                    <a:pt x="377964" y="1048202"/>
                  </a:cubicBezTo>
                  <a:cubicBezTo>
                    <a:pt x="372173" y="1056724"/>
                    <a:pt x="365424" y="1064552"/>
                    <a:pt x="357851" y="1071529"/>
                  </a:cubicBezTo>
                  <a:cubicBezTo>
                    <a:pt x="342093" y="1085732"/>
                    <a:pt x="344996" y="1087080"/>
                    <a:pt x="341056" y="1083452"/>
                  </a:cubicBezTo>
                  <a:cubicBezTo>
                    <a:pt x="320321" y="1063961"/>
                    <a:pt x="306740" y="1033170"/>
                    <a:pt x="259672" y="996055"/>
                  </a:cubicBezTo>
                  <a:cubicBezTo>
                    <a:pt x="230851" y="972728"/>
                    <a:pt x="225149" y="989523"/>
                    <a:pt x="261849" y="946291"/>
                  </a:cubicBezTo>
                  <a:close/>
                  <a:moveTo>
                    <a:pt x="188448" y="1026638"/>
                  </a:moveTo>
                  <a:cubicBezTo>
                    <a:pt x="215507" y="997299"/>
                    <a:pt x="207421" y="1005282"/>
                    <a:pt x="213123" y="1000409"/>
                  </a:cubicBezTo>
                  <a:cubicBezTo>
                    <a:pt x="261435" y="1024150"/>
                    <a:pt x="325920" y="1105119"/>
                    <a:pt x="322084" y="1108852"/>
                  </a:cubicBezTo>
                  <a:cubicBezTo>
                    <a:pt x="296062" y="1134459"/>
                    <a:pt x="299172" y="1133941"/>
                    <a:pt x="295543" y="1129586"/>
                  </a:cubicBezTo>
                  <a:cubicBezTo>
                    <a:pt x="278541" y="1110821"/>
                    <a:pt x="226186" y="1049343"/>
                    <a:pt x="198194" y="1032755"/>
                  </a:cubicBezTo>
                  <a:cubicBezTo>
                    <a:pt x="188967" y="1027571"/>
                    <a:pt x="186375" y="1028816"/>
                    <a:pt x="188448" y="1026638"/>
                  </a:cubicBezTo>
                  <a:close/>
                  <a:moveTo>
                    <a:pt x="368426" y="1510587"/>
                  </a:moveTo>
                  <a:cubicBezTo>
                    <a:pt x="355868" y="1525205"/>
                    <a:pt x="354596" y="1546406"/>
                    <a:pt x="365316" y="1562424"/>
                  </a:cubicBezTo>
                  <a:cubicBezTo>
                    <a:pt x="372780" y="1573621"/>
                    <a:pt x="362413" y="1573724"/>
                    <a:pt x="358369" y="1601820"/>
                  </a:cubicBezTo>
                  <a:cubicBezTo>
                    <a:pt x="358369" y="1605656"/>
                    <a:pt x="361272" y="1605863"/>
                    <a:pt x="312857" y="1573413"/>
                  </a:cubicBezTo>
                  <a:cubicBezTo>
                    <a:pt x="272217" y="1546251"/>
                    <a:pt x="121786" y="1433246"/>
                    <a:pt x="90166" y="1396028"/>
                  </a:cubicBezTo>
                  <a:cubicBezTo>
                    <a:pt x="29828" y="1325115"/>
                    <a:pt x="-16929" y="1281986"/>
                    <a:pt x="34389" y="1213977"/>
                  </a:cubicBezTo>
                  <a:cubicBezTo>
                    <a:pt x="79176" y="1154364"/>
                    <a:pt x="163567" y="1054838"/>
                    <a:pt x="167921" y="1052142"/>
                  </a:cubicBezTo>
                  <a:cubicBezTo>
                    <a:pt x="210635" y="1067175"/>
                    <a:pt x="258946" y="1135807"/>
                    <a:pt x="276364" y="1151358"/>
                  </a:cubicBezTo>
                  <a:cubicBezTo>
                    <a:pt x="279266" y="1153950"/>
                    <a:pt x="282169" y="1152809"/>
                    <a:pt x="261020" y="1172715"/>
                  </a:cubicBezTo>
                  <a:cubicBezTo>
                    <a:pt x="261020" y="1172715"/>
                    <a:pt x="212293" y="1221856"/>
                    <a:pt x="190625" y="1250470"/>
                  </a:cubicBezTo>
                  <a:cubicBezTo>
                    <a:pt x="176733" y="1268820"/>
                    <a:pt x="162841" y="1274107"/>
                    <a:pt x="165640" y="1291939"/>
                  </a:cubicBezTo>
                  <a:cubicBezTo>
                    <a:pt x="170247" y="1302296"/>
                    <a:pt x="176914" y="1311606"/>
                    <a:pt x="185234" y="1319309"/>
                  </a:cubicBezTo>
                  <a:cubicBezTo>
                    <a:pt x="209183" y="1347197"/>
                    <a:pt x="253970" y="1396857"/>
                    <a:pt x="344996" y="1486535"/>
                  </a:cubicBezTo>
                  <a:cubicBezTo>
                    <a:pt x="344996" y="1486742"/>
                    <a:pt x="371225" y="1507373"/>
                    <a:pt x="368426" y="1510587"/>
                  </a:cubicBezTo>
                  <a:close/>
                  <a:moveTo>
                    <a:pt x="245469" y="1370005"/>
                  </a:moveTo>
                  <a:cubicBezTo>
                    <a:pt x="189796" y="1298367"/>
                    <a:pt x="163981" y="1297952"/>
                    <a:pt x="184820" y="1274211"/>
                  </a:cubicBezTo>
                  <a:cubicBezTo>
                    <a:pt x="253452" y="1196041"/>
                    <a:pt x="242566" y="1211074"/>
                    <a:pt x="326542" y="1121811"/>
                  </a:cubicBezTo>
                  <a:cubicBezTo>
                    <a:pt x="354430" y="1092056"/>
                    <a:pt x="366352" y="1078683"/>
                    <a:pt x="372676" y="1072877"/>
                  </a:cubicBezTo>
                  <a:cubicBezTo>
                    <a:pt x="379001" y="1067071"/>
                    <a:pt x="379726" y="1069456"/>
                    <a:pt x="386880" y="1070389"/>
                  </a:cubicBezTo>
                  <a:cubicBezTo>
                    <a:pt x="396107" y="1071529"/>
                    <a:pt x="402223" y="1054008"/>
                    <a:pt x="435606" y="1026224"/>
                  </a:cubicBezTo>
                  <a:cubicBezTo>
                    <a:pt x="436643" y="1025394"/>
                    <a:pt x="437369" y="1024980"/>
                    <a:pt x="437265" y="1026224"/>
                  </a:cubicBezTo>
                  <a:cubicBezTo>
                    <a:pt x="436332" y="1046025"/>
                    <a:pt x="451676" y="1046958"/>
                    <a:pt x="451676" y="1062198"/>
                  </a:cubicBezTo>
                  <a:cubicBezTo>
                    <a:pt x="446862" y="1083317"/>
                    <a:pt x="447613" y="1105316"/>
                    <a:pt x="453853" y="1126061"/>
                  </a:cubicBezTo>
                  <a:cubicBezTo>
                    <a:pt x="466501" y="1165146"/>
                    <a:pt x="466397" y="1205994"/>
                    <a:pt x="474588" y="1227351"/>
                  </a:cubicBezTo>
                  <a:cubicBezTo>
                    <a:pt x="516886" y="1344709"/>
                    <a:pt x="496670" y="1296501"/>
                    <a:pt x="498122" y="1351759"/>
                  </a:cubicBezTo>
                  <a:cubicBezTo>
                    <a:pt x="498122" y="1366584"/>
                    <a:pt x="498122" y="1367103"/>
                    <a:pt x="485162" y="1389600"/>
                  </a:cubicBezTo>
                  <a:cubicBezTo>
                    <a:pt x="478424" y="1401211"/>
                    <a:pt x="482570" y="1412719"/>
                    <a:pt x="476350" y="1420702"/>
                  </a:cubicBezTo>
                  <a:cubicBezTo>
                    <a:pt x="468471" y="1430240"/>
                    <a:pt x="463909" y="1438326"/>
                    <a:pt x="469508" y="1449005"/>
                  </a:cubicBezTo>
                  <a:cubicBezTo>
                    <a:pt x="473551" y="1456677"/>
                    <a:pt x="459140" y="1459372"/>
                    <a:pt x="462872" y="1480107"/>
                  </a:cubicBezTo>
                  <a:cubicBezTo>
                    <a:pt x="465568" y="1495658"/>
                    <a:pt x="479460" y="1490993"/>
                    <a:pt x="472410" y="1500220"/>
                  </a:cubicBezTo>
                  <a:cubicBezTo>
                    <a:pt x="470026" y="1503330"/>
                    <a:pt x="464739" y="1507891"/>
                    <a:pt x="455201" y="1517533"/>
                  </a:cubicBezTo>
                  <a:cubicBezTo>
                    <a:pt x="450643" y="1522354"/>
                    <a:pt x="445796" y="1526884"/>
                    <a:pt x="440686" y="1531114"/>
                  </a:cubicBezTo>
                  <a:cubicBezTo>
                    <a:pt x="437472" y="1533602"/>
                    <a:pt x="436539" y="1531114"/>
                    <a:pt x="433637" y="1526864"/>
                  </a:cubicBezTo>
                  <a:cubicBezTo>
                    <a:pt x="428151" y="1517989"/>
                    <a:pt x="419927" y="1511157"/>
                    <a:pt x="410206" y="1507373"/>
                  </a:cubicBezTo>
                  <a:cubicBezTo>
                    <a:pt x="388435" y="1497628"/>
                    <a:pt x="385117" y="1507373"/>
                    <a:pt x="380245" y="1502293"/>
                  </a:cubicBezTo>
                  <a:cubicBezTo>
                    <a:pt x="375372" y="1497213"/>
                    <a:pt x="248786" y="1374153"/>
                    <a:pt x="245469" y="1370005"/>
                  </a:cubicBezTo>
                  <a:close/>
                  <a:moveTo>
                    <a:pt x="395485" y="1521680"/>
                  </a:moveTo>
                  <a:cubicBezTo>
                    <a:pt x="423477" y="1527278"/>
                    <a:pt x="435917" y="1556411"/>
                    <a:pt x="410725" y="1561802"/>
                  </a:cubicBezTo>
                  <a:cubicBezTo>
                    <a:pt x="371847" y="1559314"/>
                    <a:pt x="370499" y="1516704"/>
                    <a:pt x="395485" y="1521680"/>
                  </a:cubicBezTo>
                  <a:close/>
                  <a:moveTo>
                    <a:pt x="611644" y="1623799"/>
                  </a:moveTo>
                  <a:cubicBezTo>
                    <a:pt x="595782" y="1624421"/>
                    <a:pt x="561259" y="1604515"/>
                    <a:pt x="552239" y="1604515"/>
                  </a:cubicBezTo>
                  <a:cubicBezTo>
                    <a:pt x="542846" y="1604318"/>
                    <a:pt x="533515" y="1602960"/>
                    <a:pt x="524455" y="1600472"/>
                  </a:cubicBezTo>
                  <a:cubicBezTo>
                    <a:pt x="511081" y="1597258"/>
                    <a:pt x="463494" y="1636239"/>
                    <a:pt x="434984" y="1641941"/>
                  </a:cubicBezTo>
                  <a:cubicBezTo>
                    <a:pt x="410517" y="1647125"/>
                    <a:pt x="385428" y="1628671"/>
                    <a:pt x="383147" y="1619755"/>
                  </a:cubicBezTo>
                  <a:cubicBezTo>
                    <a:pt x="383147" y="1618097"/>
                    <a:pt x="382214" y="1618200"/>
                    <a:pt x="392478" y="1589172"/>
                  </a:cubicBezTo>
                  <a:cubicBezTo>
                    <a:pt x="398076" y="1573310"/>
                    <a:pt x="405126" y="1597673"/>
                    <a:pt x="432081" y="1573828"/>
                  </a:cubicBezTo>
                  <a:cubicBezTo>
                    <a:pt x="437804" y="1566581"/>
                    <a:pt x="441169" y="1557748"/>
                    <a:pt x="441723" y="1548532"/>
                  </a:cubicBezTo>
                  <a:cubicBezTo>
                    <a:pt x="441723" y="1545007"/>
                    <a:pt x="446181" y="1540756"/>
                    <a:pt x="457896" y="1529870"/>
                  </a:cubicBezTo>
                  <a:cubicBezTo>
                    <a:pt x="469611" y="1518984"/>
                    <a:pt x="479668" y="1508513"/>
                    <a:pt x="488169" y="1501256"/>
                  </a:cubicBezTo>
                  <a:cubicBezTo>
                    <a:pt x="532438" y="1463312"/>
                    <a:pt x="529638" y="1473887"/>
                    <a:pt x="575358" y="1477515"/>
                  </a:cubicBezTo>
                  <a:cubicBezTo>
                    <a:pt x="608119" y="1480003"/>
                    <a:pt x="597234" y="1479381"/>
                    <a:pt x="666073" y="1507269"/>
                  </a:cubicBezTo>
                  <a:cubicBezTo>
                    <a:pt x="671049" y="1509239"/>
                    <a:pt x="666073" y="1519399"/>
                    <a:pt x="657157" y="1517637"/>
                  </a:cubicBezTo>
                  <a:cubicBezTo>
                    <a:pt x="619565" y="1503465"/>
                    <a:pt x="579659" y="1496436"/>
                    <a:pt x="539487" y="1496902"/>
                  </a:cubicBezTo>
                  <a:cubicBezTo>
                    <a:pt x="534200" y="1496902"/>
                    <a:pt x="530260" y="1500738"/>
                    <a:pt x="530882" y="1503122"/>
                  </a:cubicBezTo>
                  <a:cubicBezTo>
                    <a:pt x="533578" y="1513490"/>
                    <a:pt x="545915" y="1496384"/>
                    <a:pt x="653736" y="1527278"/>
                  </a:cubicBezTo>
                  <a:cubicBezTo>
                    <a:pt x="680691" y="1535054"/>
                    <a:pt x="685771" y="1534639"/>
                    <a:pt x="684838" y="1538475"/>
                  </a:cubicBezTo>
                  <a:cubicBezTo>
                    <a:pt x="682039" y="1547806"/>
                    <a:pt x="667524" y="1546458"/>
                    <a:pt x="646479" y="1542415"/>
                  </a:cubicBezTo>
                  <a:cubicBezTo>
                    <a:pt x="618279" y="1537024"/>
                    <a:pt x="587592" y="1527900"/>
                    <a:pt x="553172" y="1534225"/>
                  </a:cubicBezTo>
                  <a:cubicBezTo>
                    <a:pt x="547574" y="1535261"/>
                    <a:pt x="547989" y="1534225"/>
                    <a:pt x="531504" y="1532877"/>
                  </a:cubicBezTo>
                  <a:cubicBezTo>
                    <a:pt x="529081" y="1532441"/>
                    <a:pt x="526765" y="1534059"/>
                    <a:pt x="526332" y="1536485"/>
                  </a:cubicBezTo>
                  <a:cubicBezTo>
                    <a:pt x="526033" y="1538154"/>
                    <a:pt x="526712" y="1539854"/>
                    <a:pt x="528083" y="1540860"/>
                  </a:cubicBezTo>
                  <a:cubicBezTo>
                    <a:pt x="540380" y="1544872"/>
                    <a:pt x="552960" y="1547951"/>
                    <a:pt x="565717" y="1550087"/>
                  </a:cubicBezTo>
                  <a:cubicBezTo>
                    <a:pt x="578158" y="1552367"/>
                    <a:pt x="584378" y="1550087"/>
                    <a:pt x="592361" y="1554234"/>
                  </a:cubicBezTo>
                  <a:cubicBezTo>
                    <a:pt x="614132" y="1566882"/>
                    <a:pt x="616517" y="1560039"/>
                    <a:pt x="628025" y="1567400"/>
                  </a:cubicBezTo>
                  <a:cubicBezTo>
                    <a:pt x="657468" y="1586165"/>
                    <a:pt x="671153" y="1583988"/>
                    <a:pt x="663481" y="1590934"/>
                  </a:cubicBezTo>
                  <a:cubicBezTo>
                    <a:pt x="655809" y="1597880"/>
                    <a:pt x="647308" y="1595910"/>
                    <a:pt x="614236" y="1579530"/>
                  </a:cubicBezTo>
                  <a:cubicBezTo>
                    <a:pt x="592154" y="1568541"/>
                    <a:pt x="564784" y="1574139"/>
                    <a:pt x="528913" y="1565223"/>
                  </a:cubicBezTo>
                  <a:cubicBezTo>
                    <a:pt x="519478" y="1562839"/>
                    <a:pt x="514295" y="1571547"/>
                    <a:pt x="520930" y="1574035"/>
                  </a:cubicBezTo>
                  <a:cubicBezTo>
                    <a:pt x="569242" y="1591763"/>
                    <a:pt x="564058" y="1582329"/>
                    <a:pt x="583134" y="1596325"/>
                  </a:cubicBezTo>
                  <a:cubicBezTo>
                    <a:pt x="596301" y="1606692"/>
                    <a:pt x="599411" y="1604101"/>
                    <a:pt x="616932" y="1617060"/>
                  </a:cubicBezTo>
                  <a:cubicBezTo>
                    <a:pt x="621286" y="1620377"/>
                    <a:pt x="615376" y="1623695"/>
                    <a:pt x="611644" y="1623799"/>
                  </a:cubicBezTo>
                  <a:close/>
                  <a:moveTo>
                    <a:pt x="710031" y="1530492"/>
                  </a:moveTo>
                  <a:cubicBezTo>
                    <a:pt x="707853" y="1549568"/>
                    <a:pt x="698626" y="1593941"/>
                    <a:pt x="703706" y="1619237"/>
                  </a:cubicBezTo>
                  <a:cubicBezTo>
                    <a:pt x="704328" y="1622243"/>
                    <a:pt x="702773" y="1621207"/>
                    <a:pt x="698626" y="1621207"/>
                  </a:cubicBezTo>
                  <a:cubicBezTo>
                    <a:pt x="685886" y="1620533"/>
                    <a:pt x="673187" y="1619216"/>
                    <a:pt x="660578" y="1617267"/>
                  </a:cubicBezTo>
                  <a:cubicBezTo>
                    <a:pt x="645442" y="1614986"/>
                    <a:pt x="637252" y="1619652"/>
                    <a:pt x="628025" y="1611669"/>
                  </a:cubicBezTo>
                  <a:cubicBezTo>
                    <a:pt x="607290" y="1593941"/>
                    <a:pt x="591946" y="1590934"/>
                    <a:pt x="587177" y="1584299"/>
                  </a:cubicBezTo>
                  <a:cubicBezTo>
                    <a:pt x="607912" y="1583262"/>
                    <a:pt x="623048" y="1599746"/>
                    <a:pt x="645338" y="1603686"/>
                  </a:cubicBezTo>
                  <a:cubicBezTo>
                    <a:pt x="660060" y="1606381"/>
                    <a:pt x="674678" y="1603686"/>
                    <a:pt x="679861" y="1589794"/>
                  </a:cubicBezTo>
                  <a:cubicBezTo>
                    <a:pt x="685045" y="1575901"/>
                    <a:pt x="650522" y="1569059"/>
                    <a:pt x="631446" y="1555685"/>
                  </a:cubicBezTo>
                  <a:cubicBezTo>
                    <a:pt x="624396" y="1552730"/>
                    <a:pt x="617017" y="1550646"/>
                    <a:pt x="609467" y="1549465"/>
                  </a:cubicBezTo>
                  <a:cubicBezTo>
                    <a:pt x="606772" y="1548635"/>
                    <a:pt x="597337" y="1543866"/>
                    <a:pt x="600136" y="1543659"/>
                  </a:cubicBezTo>
                  <a:cubicBezTo>
                    <a:pt x="604970" y="1543866"/>
                    <a:pt x="609767" y="1544602"/>
                    <a:pt x="614443" y="1545836"/>
                  </a:cubicBezTo>
                  <a:cubicBezTo>
                    <a:pt x="625951" y="1548843"/>
                    <a:pt x="649070" y="1552782"/>
                    <a:pt x="668872" y="1556203"/>
                  </a:cubicBezTo>
                  <a:cubicBezTo>
                    <a:pt x="678617" y="1557655"/>
                    <a:pt x="693754" y="1553923"/>
                    <a:pt x="695827" y="1540030"/>
                  </a:cubicBezTo>
                  <a:cubicBezTo>
                    <a:pt x="697901" y="1526138"/>
                    <a:pt x="684838" y="1523961"/>
                    <a:pt x="671464" y="1520643"/>
                  </a:cubicBezTo>
                  <a:cubicBezTo>
                    <a:pt x="675714" y="1518570"/>
                    <a:pt x="675714" y="1512142"/>
                    <a:pt x="678410" y="1512557"/>
                  </a:cubicBezTo>
                  <a:cubicBezTo>
                    <a:pt x="681106" y="1512972"/>
                    <a:pt x="690747" y="1516807"/>
                    <a:pt x="700907" y="1518259"/>
                  </a:cubicBezTo>
                  <a:cubicBezTo>
                    <a:pt x="703698" y="1518684"/>
                    <a:pt x="706418" y="1519482"/>
                    <a:pt x="708994" y="1520643"/>
                  </a:cubicBezTo>
                  <a:cubicBezTo>
                    <a:pt x="711689" y="1521784"/>
                    <a:pt x="710756" y="1523754"/>
                    <a:pt x="710031" y="1530803"/>
                  </a:cubicBezTo>
                  <a:close/>
                  <a:moveTo>
                    <a:pt x="720398" y="1623799"/>
                  </a:moveTo>
                  <a:cubicBezTo>
                    <a:pt x="718635" y="1623799"/>
                    <a:pt x="715111" y="1623073"/>
                    <a:pt x="714799" y="1621310"/>
                  </a:cubicBezTo>
                  <a:cubicBezTo>
                    <a:pt x="711793" y="1601405"/>
                    <a:pt x="708786" y="1605656"/>
                    <a:pt x="719776" y="1525205"/>
                  </a:cubicBezTo>
                  <a:cubicBezTo>
                    <a:pt x="719776" y="1521991"/>
                    <a:pt x="721020" y="1521162"/>
                    <a:pt x="734083" y="1522198"/>
                  </a:cubicBezTo>
                  <a:cubicBezTo>
                    <a:pt x="721331" y="1579530"/>
                    <a:pt x="728173" y="1611669"/>
                    <a:pt x="725478" y="1621310"/>
                  </a:cubicBezTo>
                  <a:cubicBezTo>
                    <a:pt x="724959" y="1623902"/>
                    <a:pt x="722679" y="1624006"/>
                    <a:pt x="720501" y="1623902"/>
                  </a:cubicBezTo>
                  <a:close/>
                  <a:moveTo>
                    <a:pt x="819821" y="1628879"/>
                  </a:moveTo>
                  <a:cubicBezTo>
                    <a:pt x="799086" y="1631574"/>
                    <a:pt x="791518" y="1633959"/>
                    <a:pt x="777729" y="1629915"/>
                  </a:cubicBezTo>
                  <a:cubicBezTo>
                    <a:pt x="753988" y="1622762"/>
                    <a:pt x="736260" y="1628775"/>
                    <a:pt x="736260" y="1618719"/>
                  </a:cubicBezTo>
                  <a:cubicBezTo>
                    <a:pt x="735358" y="1588695"/>
                    <a:pt x="737691" y="1558671"/>
                    <a:pt x="743206" y="1529145"/>
                  </a:cubicBezTo>
                  <a:cubicBezTo>
                    <a:pt x="743901" y="1525215"/>
                    <a:pt x="747301" y="1522344"/>
                    <a:pt x="751293" y="1522302"/>
                  </a:cubicBezTo>
                  <a:lnTo>
                    <a:pt x="765289" y="1522302"/>
                  </a:lnTo>
                  <a:cubicBezTo>
                    <a:pt x="774515" y="1522302"/>
                    <a:pt x="774930" y="1529974"/>
                    <a:pt x="787786" y="1528004"/>
                  </a:cubicBezTo>
                  <a:cubicBezTo>
                    <a:pt x="796805" y="1526656"/>
                    <a:pt x="805825" y="1526034"/>
                    <a:pt x="814845" y="1525412"/>
                  </a:cubicBezTo>
                  <a:cubicBezTo>
                    <a:pt x="820443" y="1525412"/>
                    <a:pt x="819406" y="1524479"/>
                    <a:pt x="821480" y="1542311"/>
                  </a:cubicBezTo>
                  <a:cubicBezTo>
                    <a:pt x="817644" y="1542518"/>
                    <a:pt x="821583" y="1628775"/>
                    <a:pt x="819925" y="1628982"/>
                  </a:cubicBezTo>
                  <a:close/>
                  <a:moveTo>
                    <a:pt x="846465" y="1630123"/>
                  </a:moveTo>
                  <a:cubicBezTo>
                    <a:pt x="833817" y="1630123"/>
                    <a:pt x="833402" y="1630123"/>
                    <a:pt x="832573" y="1628464"/>
                  </a:cubicBezTo>
                  <a:cubicBezTo>
                    <a:pt x="828737" y="1619859"/>
                    <a:pt x="832573" y="1536194"/>
                    <a:pt x="829877" y="1527382"/>
                  </a:cubicBezTo>
                  <a:cubicBezTo>
                    <a:pt x="828633" y="1523443"/>
                    <a:pt x="831018" y="1524376"/>
                    <a:pt x="843251" y="1524376"/>
                  </a:cubicBezTo>
                  <a:cubicBezTo>
                    <a:pt x="844495" y="1537439"/>
                    <a:pt x="848746" y="1630226"/>
                    <a:pt x="846569" y="1630226"/>
                  </a:cubicBezTo>
                  <a:close/>
                  <a:moveTo>
                    <a:pt x="918000" y="1622658"/>
                  </a:moveTo>
                  <a:cubicBezTo>
                    <a:pt x="916642" y="1624514"/>
                    <a:pt x="914713" y="1625862"/>
                    <a:pt x="912505" y="1626494"/>
                  </a:cubicBezTo>
                  <a:cubicBezTo>
                    <a:pt x="904533" y="1627966"/>
                    <a:pt x="896456" y="1628868"/>
                    <a:pt x="888349" y="1629190"/>
                  </a:cubicBezTo>
                  <a:cubicBezTo>
                    <a:pt x="864919" y="1628049"/>
                    <a:pt x="858802" y="1631263"/>
                    <a:pt x="858491" y="1621829"/>
                  </a:cubicBezTo>
                  <a:cubicBezTo>
                    <a:pt x="854448" y="1488505"/>
                    <a:pt x="843769" y="1533810"/>
                    <a:pt x="884202" y="1519918"/>
                  </a:cubicBezTo>
                  <a:cubicBezTo>
                    <a:pt x="890184" y="1516341"/>
                    <a:pt x="897192" y="1514879"/>
                    <a:pt x="904108" y="1515771"/>
                  </a:cubicBezTo>
                  <a:cubicBezTo>
                    <a:pt x="915512" y="1515771"/>
                    <a:pt x="915719" y="1514216"/>
                    <a:pt x="916756" y="1522406"/>
                  </a:cubicBezTo>
                  <a:cubicBezTo>
                    <a:pt x="918922" y="1555809"/>
                    <a:pt x="919379" y="1589306"/>
                    <a:pt x="918104" y="1622762"/>
                  </a:cubicBezTo>
                  <a:close/>
                  <a:moveTo>
                    <a:pt x="931581" y="1619548"/>
                  </a:moveTo>
                  <a:cubicBezTo>
                    <a:pt x="926086" y="1619548"/>
                    <a:pt x="928782" y="1618926"/>
                    <a:pt x="928989" y="1605241"/>
                  </a:cubicBezTo>
                  <a:cubicBezTo>
                    <a:pt x="928989" y="1595703"/>
                    <a:pt x="929819" y="1567400"/>
                    <a:pt x="930026" y="1562839"/>
                  </a:cubicBezTo>
                  <a:cubicBezTo>
                    <a:pt x="931581" y="1511002"/>
                    <a:pt x="915823" y="1513075"/>
                    <a:pt x="934588" y="1512868"/>
                  </a:cubicBezTo>
                  <a:cubicBezTo>
                    <a:pt x="935303" y="1513013"/>
                    <a:pt x="935904" y="1513521"/>
                    <a:pt x="936143" y="1514216"/>
                  </a:cubicBezTo>
                  <a:cubicBezTo>
                    <a:pt x="939108" y="1524303"/>
                    <a:pt x="940476" y="1534805"/>
                    <a:pt x="940186" y="1545318"/>
                  </a:cubicBezTo>
                  <a:cubicBezTo>
                    <a:pt x="938911" y="1568644"/>
                    <a:pt x="939294" y="1592023"/>
                    <a:pt x="941326" y="1615297"/>
                  </a:cubicBezTo>
                  <a:cubicBezTo>
                    <a:pt x="942052" y="1619341"/>
                    <a:pt x="938942" y="1620066"/>
                    <a:pt x="931685" y="1619652"/>
                  </a:cubicBezTo>
                  <a:close/>
                  <a:moveTo>
                    <a:pt x="953767" y="1615919"/>
                  </a:moveTo>
                  <a:cubicBezTo>
                    <a:pt x="949102" y="1612084"/>
                    <a:pt x="952523" y="1541585"/>
                    <a:pt x="950346" y="1529041"/>
                  </a:cubicBezTo>
                  <a:cubicBezTo>
                    <a:pt x="945784" y="1502189"/>
                    <a:pt x="932203" y="1513179"/>
                    <a:pt x="992438" y="1502811"/>
                  </a:cubicBezTo>
                  <a:cubicBezTo>
                    <a:pt x="1054642" y="1492444"/>
                    <a:pt x="1057441" y="1480522"/>
                    <a:pt x="1058581" y="1505196"/>
                  </a:cubicBezTo>
                  <a:cubicBezTo>
                    <a:pt x="1058581" y="1507995"/>
                    <a:pt x="1062625" y="1568955"/>
                    <a:pt x="1066668" y="1588135"/>
                  </a:cubicBezTo>
                  <a:cubicBezTo>
                    <a:pt x="1068638" y="1596325"/>
                    <a:pt x="960506" y="1621414"/>
                    <a:pt x="953871" y="1616023"/>
                  </a:cubicBezTo>
                  <a:close/>
                  <a:moveTo>
                    <a:pt x="1220831" y="1539408"/>
                  </a:moveTo>
                  <a:cubicBezTo>
                    <a:pt x="1219690" y="1548635"/>
                    <a:pt x="1218965" y="1550812"/>
                    <a:pt x="1215025" y="1552575"/>
                  </a:cubicBezTo>
                  <a:cubicBezTo>
                    <a:pt x="1204917" y="1556369"/>
                    <a:pt x="1195026" y="1560692"/>
                    <a:pt x="1185374" y="1565534"/>
                  </a:cubicBezTo>
                  <a:cubicBezTo>
                    <a:pt x="1167750" y="1577145"/>
                    <a:pt x="1155413" y="1576938"/>
                    <a:pt x="1139032" y="1582225"/>
                  </a:cubicBezTo>
                  <a:cubicBezTo>
                    <a:pt x="1101087" y="1594666"/>
                    <a:pt x="1091135" y="1584403"/>
                    <a:pt x="1091239" y="1593837"/>
                  </a:cubicBezTo>
                  <a:cubicBezTo>
                    <a:pt x="1091156" y="1595278"/>
                    <a:pt x="1091632" y="1596688"/>
                    <a:pt x="1092586" y="1597777"/>
                  </a:cubicBezTo>
                  <a:cubicBezTo>
                    <a:pt x="1094867" y="1600057"/>
                    <a:pt x="1100154" y="1599228"/>
                    <a:pt x="1107515" y="1599228"/>
                  </a:cubicBezTo>
                  <a:cubicBezTo>
                    <a:pt x="1116991" y="1599736"/>
                    <a:pt x="1126477" y="1598326"/>
                    <a:pt x="1135403" y="1595081"/>
                  </a:cubicBezTo>
                  <a:cubicBezTo>
                    <a:pt x="1167439" y="1584714"/>
                    <a:pt x="1169408" y="1588964"/>
                    <a:pt x="1193979" y="1574346"/>
                  </a:cubicBezTo>
                  <a:cubicBezTo>
                    <a:pt x="1199163" y="1571132"/>
                    <a:pt x="1218342" y="1563979"/>
                    <a:pt x="1219276" y="1563357"/>
                  </a:cubicBezTo>
                  <a:cubicBezTo>
                    <a:pt x="1232753" y="1557551"/>
                    <a:pt x="1226740" y="1599124"/>
                    <a:pt x="1226844" y="1604204"/>
                  </a:cubicBezTo>
                  <a:cubicBezTo>
                    <a:pt x="1227880" y="1727472"/>
                    <a:pt x="1234516" y="1724362"/>
                    <a:pt x="1198022" y="1781694"/>
                  </a:cubicBezTo>
                  <a:cubicBezTo>
                    <a:pt x="1190008" y="1792227"/>
                    <a:pt x="1177060" y="1797773"/>
                    <a:pt x="1163914" y="1796311"/>
                  </a:cubicBezTo>
                  <a:cubicBezTo>
                    <a:pt x="1161840" y="1796311"/>
                    <a:pt x="1161115" y="1798074"/>
                    <a:pt x="1149399" y="1765209"/>
                  </a:cubicBezTo>
                  <a:cubicBezTo>
                    <a:pt x="1128665" y="1708396"/>
                    <a:pt x="1116017" y="1716483"/>
                    <a:pt x="1116328" y="1680197"/>
                  </a:cubicBezTo>
                  <a:cubicBezTo>
                    <a:pt x="1116328" y="1664646"/>
                    <a:pt x="1112699" y="1654486"/>
                    <a:pt x="1111144" y="1634270"/>
                  </a:cubicBezTo>
                  <a:cubicBezTo>
                    <a:pt x="1110035" y="1616490"/>
                    <a:pt x="1098776" y="1600939"/>
                    <a:pt x="1082219" y="1594355"/>
                  </a:cubicBezTo>
                  <a:cubicBezTo>
                    <a:pt x="1077450" y="1591867"/>
                    <a:pt x="1079834" y="1589068"/>
                    <a:pt x="1077346" y="1581500"/>
                  </a:cubicBezTo>
                  <a:cubicBezTo>
                    <a:pt x="1075998" y="1577456"/>
                    <a:pt x="1079627" y="1579634"/>
                    <a:pt x="1083256" y="1579945"/>
                  </a:cubicBezTo>
                  <a:cubicBezTo>
                    <a:pt x="1094452" y="1580878"/>
                    <a:pt x="1120682" y="1580981"/>
                    <a:pt x="1129805" y="1575901"/>
                  </a:cubicBezTo>
                  <a:cubicBezTo>
                    <a:pt x="1145149" y="1567193"/>
                    <a:pt x="1160181" y="1568437"/>
                    <a:pt x="1188070" y="1553301"/>
                  </a:cubicBezTo>
                  <a:cubicBezTo>
                    <a:pt x="1217928" y="1537127"/>
                    <a:pt x="1221971" y="1534847"/>
                    <a:pt x="1220934" y="1539512"/>
                  </a:cubicBezTo>
                  <a:close/>
                  <a:moveTo>
                    <a:pt x="1065320" y="1403181"/>
                  </a:moveTo>
                  <a:cubicBezTo>
                    <a:pt x="1068275" y="1399117"/>
                    <a:pt x="1068866" y="1393799"/>
                    <a:pt x="1066875" y="1389185"/>
                  </a:cubicBezTo>
                  <a:cubicBezTo>
                    <a:pt x="1066150" y="1384935"/>
                    <a:pt x="1064594" y="1385142"/>
                    <a:pt x="1086262" y="1383794"/>
                  </a:cubicBezTo>
                  <a:cubicBezTo>
                    <a:pt x="1096526" y="1384167"/>
                    <a:pt x="1106717" y="1385702"/>
                    <a:pt x="1116639" y="1388356"/>
                  </a:cubicBezTo>
                  <a:cubicBezTo>
                    <a:pt x="1129287" y="1390222"/>
                    <a:pt x="1137373" y="1398723"/>
                    <a:pt x="1159974" y="1412512"/>
                  </a:cubicBezTo>
                  <a:cubicBezTo>
                    <a:pt x="1188381" y="1429929"/>
                    <a:pt x="1205798" y="1495451"/>
                    <a:pt x="1213470" y="1527486"/>
                  </a:cubicBezTo>
                  <a:cubicBezTo>
                    <a:pt x="1180294" y="1543451"/>
                    <a:pt x="1120163" y="1578079"/>
                    <a:pt x="1079731" y="1568229"/>
                  </a:cubicBezTo>
                  <a:cubicBezTo>
                    <a:pt x="1070089" y="1565845"/>
                    <a:pt x="1071644" y="1511313"/>
                    <a:pt x="1067705" y="1493688"/>
                  </a:cubicBezTo>
                  <a:cubicBezTo>
                    <a:pt x="1067186" y="1490993"/>
                    <a:pt x="1065216" y="1488194"/>
                    <a:pt x="1065839" y="1485913"/>
                  </a:cubicBezTo>
                  <a:cubicBezTo>
                    <a:pt x="1066461" y="1483632"/>
                    <a:pt x="1080353" y="1478033"/>
                    <a:pt x="1074547" y="1464452"/>
                  </a:cubicBezTo>
                  <a:cubicBezTo>
                    <a:pt x="1067912" y="1448590"/>
                    <a:pt x="1064180" y="1452426"/>
                    <a:pt x="1066150" y="1448072"/>
                  </a:cubicBezTo>
                  <a:cubicBezTo>
                    <a:pt x="1075376" y="1422775"/>
                    <a:pt x="1063765" y="1405877"/>
                    <a:pt x="1066461" y="1403285"/>
                  </a:cubicBezTo>
                  <a:close/>
                  <a:moveTo>
                    <a:pt x="1063454" y="1467562"/>
                  </a:moveTo>
                  <a:cubicBezTo>
                    <a:pt x="1065009" y="1470465"/>
                    <a:pt x="1062832" y="1472020"/>
                    <a:pt x="1061069" y="1473887"/>
                  </a:cubicBezTo>
                  <a:cubicBezTo>
                    <a:pt x="1055886" y="1479796"/>
                    <a:pt x="1050702" y="1477204"/>
                    <a:pt x="1036913" y="1479692"/>
                  </a:cubicBezTo>
                  <a:cubicBezTo>
                    <a:pt x="1027686" y="1481351"/>
                    <a:pt x="1007367" y="1487675"/>
                    <a:pt x="995444" y="1490060"/>
                  </a:cubicBezTo>
                  <a:cubicBezTo>
                    <a:pt x="995444" y="1490060"/>
                    <a:pt x="916548" y="1503019"/>
                    <a:pt x="895710" y="1503226"/>
                  </a:cubicBezTo>
                  <a:cubicBezTo>
                    <a:pt x="882129" y="1503226"/>
                    <a:pt x="888038" y="1508306"/>
                    <a:pt x="867511" y="1509758"/>
                  </a:cubicBezTo>
                  <a:cubicBezTo>
                    <a:pt x="846983" y="1511209"/>
                    <a:pt x="813704" y="1512557"/>
                    <a:pt x="809454" y="1512868"/>
                  </a:cubicBezTo>
                  <a:cubicBezTo>
                    <a:pt x="783328" y="1514734"/>
                    <a:pt x="782187" y="1517118"/>
                    <a:pt x="777729" y="1513490"/>
                  </a:cubicBezTo>
                  <a:cubicBezTo>
                    <a:pt x="771613" y="1508721"/>
                    <a:pt x="769021" y="1510276"/>
                    <a:pt x="739888" y="1509965"/>
                  </a:cubicBezTo>
                  <a:cubicBezTo>
                    <a:pt x="728070" y="1509965"/>
                    <a:pt x="708786" y="1508928"/>
                    <a:pt x="708786" y="1508928"/>
                  </a:cubicBezTo>
                  <a:cubicBezTo>
                    <a:pt x="700804" y="1511831"/>
                    <a:pt x="683075" y="1504574"/>
                    <a:pt x="667317" y="1498561"/>
                  </a:cubicBezTo>
                  <a:cubicBezTo>
                    <a:pt x="649589" y="1491407"/>
                    <a:pt x="633727" y="1484876"/>
                    <a:pt x="636215" y="1483943"/>
                  </a:cubicBezTo>
                  <a:cubicBezTo>
                    <a:pt x="645649" y="1480003"/>
                    <a:pt x="648552" y="1477411"/>
                    <a:pt x="655498" y="1480833"/>
                  </a:cubicBezTo>
                  <a:cubicBezTo>
                    <a:pt x="678306" y="1492133"/>
                    <a:pt x="676233" y="1498146"/>
                    <a:pt x="716355" y="1492962"/>
                  </a:cubicBezTo>
                  <a:cubicBezTo>
                    <a:pt x="716355" y="1492962"/>
                    <a:pt x="764148" y="1478241"/>
                    <a:pt x="774827" y="1483321"/>
                  </a:cubicBezTo>
                  <a:cubicBezTo>
                    <a:pt x="786583" y="1490422"/>
                    <a:pt x="799895" y="1494549"/>
                    <a:pt x="813600" y="1495347"/>
                  </a:cubicBezTo>
                  <a:cubicBezTo>
                    <a:pt x="838171" y="1496591"/>
                    <a:pt x="841385" y="1495347"/>
                    <a:pt x="849679" y="1490060"/>
                  </a:cubicBezTo>
                  <a:cubicBezTo>
                    <a:pt x="871658" y="1476893"/>
                    <a:pt x="856832" y="1491615"/>
                    <a:pt x="913231" y="1489023"/>
                  </a:cubicBezTo>
                  <a:cubicBezTo>
                    <a:pt x="953767" y="1487157"/>
                    <a:pt x="992438" y="1455951"/>
                    <a:pt x="1002390" y="1453255"/>
                  </a:cubicBezTo>
                  <a:cubicBezTo>
                    <a:pt x="1010684" y="1453390"/>
                    <a:pt x="1018843" y="1455298"/>
                    <a:pt x="1026339" y="1458854"/>
                  </a:cubicBezTo>
                  <a:cubicBezTo>
                    <a:pt x="1036405" y="1461974"/>
                    <a:pt x="1047084" y="1462576"/>
                    <a:pt x="1057441" y="1460616"/>
                  </a:cubicBezTo>
                  <a:cubicBezTo>
                    <a:pt x="1062521" y="1460305"/>
                    <a:pt x="1062521" y="1464763"/>
                    <a:pt x="1064076" y="1467666"/>
                  </a:cubicBezTo>
                  <a:close/>
                  <a:moveTo>
                    <a:pt x="1058063" y="1391259"/>
                  </a:moveTo>
                  <a:cubicBezTo>
                    <a:pt x="1058789" y="1409401"/>
                    <a:pt x="1056923" y="1404114"/>
                    <a:pt x="960610" y="1334031"/>
                  </a:cubicBezTo>
                  <a:cubicBezTo>
                    <a:pt x="758861" y="1186710"/>
                    <a:pt x="713970" y="1066967"/>
                    <a:pt x="465983" y="770150"/>
                  </a:cubicBezTo>
                  <a:cubicBezTo>
                    <a:pt x="462665" y="766210"/>
                    <a:pt x="454371" y="758849"/>
                    <a:pt x="452194" y="756154"/>
                  </a:cubicBezTo>
                  <a:cubicBezTo>
                    <a:pt x="450017" y="753458"/>
                    <a:pt x="452920" y="752318"/>
                    <a:pt x="457170" y="750659"/>
                  </a:cubicBezTo>
                  <a:cubicBezTo>
                    <a:pt x="461421" y="749000"/>
                    <a:pt x="461939" y="748586"/>
                    <a:pt x="469819" y="755635"/>
                  </a:cubicBezTo>
                  <a:cubicBezTo>
                    <a:pt x="502580" y="785079"/>
                    <a:pt x="588732" y="908347"/>
                    <a:pt x="697901" y="1040323"/>
                  </a:cubicBezTo>
                  <a:cubicBezTo>
                    <a:pt x="772131" y="1129794"/>
                    <a:pt x="802922" y="1182252"/>
                    <a:pt x="924946" y="1285823"/>
                  </a:cubicBezTo>
                  <a:cubicBezTo>
                    <a:pt x="951217" y="1307853"/>
                    <a:pt x="978918" y="1328121"/>
                    <a:pt x="1007885" y="1346472"/>
                  </a:cubicBezTo>
                  <a:cubicBezTo>
                    <a:pt x="1057026" y="1384001"/>
                    <a:pt x="1056612" y="1373323"/>
                    <a:pt x="1058685" y="1391362"/>
                  </a:cubicBezTo>
                  <a:close/>
                  <a:moveTo>
                    <a:pt x="1098910" y="1071425"/>
                  </a:moveTo>
                  <a:cubicBezTo>
                    <a:pt x="1084189" y="1050691"/>
                    <a:pt x="1057959" y="1035036"/>
                    <a:pt x="1047074" y="1019589"/>
                  </a:cubicBezTo>
                  <a:cubicBezTo>
                    <a:pt x="1041268" y="1011709"/>
                    <a:pt x="1047799" y="1010154"/>
                    <a:pt x="1041786" y="982162"/>
                  </a:cubicBezTo>
                  <a:cubicBezTo>
                    <a:pt x="1033078" y="940693"/>
                    <a:pt x="1040438" y="932814"/>
                    <a:pt x="1029345" y="893729"/>
                  </a:cubicBezTo>
                  <a:cubicBezTo>
                    <a:pt x="1027894" y="888960"/>
                    <a:pt x="1019600" y="887612"/>
                    <a:pt x="1018978" y="893729"/>
                  </a:cubicBezTo>
                  <a:cubicBezTo>
                    <a:pt x="1018978" y="897772"/>
                    <a:pt x="1021881" y="911042"/>
                    <a:pt x="1024784" y="931362"/>
                  </a:cubicBezTo>
                  <a:cubicBezTo>
                    <a:pt x="1024918" y="949613"/>
                    <a:pt x="1026826" y="967807"/>
                    <a:pt x="1030486" y="985687"/>
                  </a:cubicBezTo>
                  <a:cubicBezTo>
                    <a:pt x="1040127" y="1031718"/>
                    <a:pt x="1020118" y="1082622"/>
                    <a:pt x="1021259" y="1136118"/>
                  </a:cubicBezTo>
                  <a:cubicBezTo>
                    <a:pt x="1023436" y="1227454"/>
                    <a:pt x="1015453" y="1239791"/>
                    <a:pt x="1018563" y="1279913"/>
                  </a:cubicBezTo>
                  <a:cubicBezTo>
                    <a:pt x="1021155" y="1313814"/>
                    <a:pt x="1023643" y="1292043"/>
                    <a:pt x="1038158" y="1350619"/>
                  </a:cubicBezTo>
                  <a:cubicBezTo>
                    <a:pt x="1038883" y="1353418"/>
                    <a:pt x="894570" y="1273071"/>
                    <a:pt x="746316" y="1083037"/>
                  </a:cubicBezTo>
                  <a:cubicBezTo>
                    <a:pt x="727240" y="1058674"/>
                    <a:pt x="479979" y="749726"/>
                    <a:pt x="480601" y="749519"/>
                  </a:cubicBezTo>
                  <a:cubicBezTo>
                    <a:pt x="497707" y="743713"/>
                    <a:pt x="502165" y="740499"/>
                    <a:pt x="510148" y="747860"/>
                  </a:cubicBezTo>
                  <a:cubicBezTo>
                    <a:pt x="548092" y="783731"/>
                    <a:pt x="574736" y="818773"/>
                    <a:pt x="670323" y="845209"/>
                  </a:cubicBezTo>
                  <a:cubicBezTo>
                    <a:pt x="867303" y="898809"/>
                    <a:pt x="985595" y="733657"/>
                    <a:pt x="1002079" y="735937"/>
                  </a:cubicBezTo>
                  <a:cubicBezTo>
                    <a:pt x="1043549" y="742054"/>
                    <a:pt x="1048421" y="738633"/>
                    <a:pt x="1066253" y="755739"/>
                  </a:cubicBezTo>
                  <a:cubicBezTo>
                    <a:pt x="1102850" y="790884"/>
                    <a:pt x="1099740" y="803325"/>
                    <a:pt x="1150332" y="851637"/>
                  </a:cubicBezTo>
                  <a:cubicBezTo>
                    <a:pt x="1161944" y="862730"/>
                    <a:pt x="1190351" y="884916"/>
                    <a:pt x="1205902" y="897876"/>
                  </a:cubicBezTo>
                  <a:cubicBezTo>
                    <a:pt x="1210463" y="901712"/>
                    <a:pt x="1208493" y="897876"/>
                    <a:pt x="1181227" y="938723"/>
                  </a:cubicBezTo>
                  <a:cubicBezTo>
                    <a:pt x="1161322" y="968892"/>
                    <a:pt x="1151888" y="990560"/>
                    <a:pt x="1137477" y="1011295"/>
                  </a:cubicBezTo>
                  <a:cubicBezTo>
                    <a:pt x="1108448" y="1052453"/>
                    <a:pt x="1110833" y="1087184"/>
                    <a:pt x="1099532" y="1071529"/>
                  </a:cubicBezTo>
                  <a:close/>
                  <a:moveTo>
                    <a:pt x="1347105" y="1233467"/>
                  </a:moveTo>
                  <a:cubicBezTo>
                    <a:pt x="1289877" y="1223100"/>
                    <a:pt x="1251103" y="1177898"/>
                    <a:pt x="1124621" y="1073292"/>
                  </a:cubicBezTo>
                  <a:cubicBezTo>
                    <a:pt x="1118608" y="1068419"/>
                    <a:pt x="1129391" y="1063857"/>
                    <a:pt x="1133330" y="1044781"/>
                  </a:cubicBezTo>
                  <a:cubicBezTo>
                    <a:pt x="1136150" y="1035233"/>
                    <a:pt x="1141043" y="1026421"/>
                    <a:pt x="1147637" y="1018966"/>
                  </a:cubicBezTo>
                  <a:cubicBezTo>
                    <a:pt x="1153961" y="1009947"/>
                    <a:pt x="1190662" y="946395"/>
                    <a:pt x="1197400" y="936028"/>
                  </a:cubicBezTo>
                  <a:cubicBezTo>
                    <a:pt x="1199785" y="932295"/>
                    <a:pt x="1199785" y="932192"/>
                    <a:pt x="1243017" y="967752"/>
                  </a:cubicBezTo>
                  <a:cubicBezTo>
                    <a:pt x="1248408" y="972210"/>
                    <a:pt x="1279095" y="1121085"/>
                    <a:pt x="1300348" y="1106778"/>
                  </a:cubicBezTo>
                  <a:cubicBezTo>
                    <a:pt x="1309161" y="1100869"/>
                    <a:pt x="1289981" y="1086665"/>
                    <a:pt x="1277955" y="1042915"/>
                  </a:cubicBezTo>
                  <a:cubicBezTo>
                    <a:pt x="1256183" y="961117"/>
                    <a:pt x="1231820" y="826030"/>
                    <a:pt x="1196675" y="748482"/>
                  </a:cubicBezTo>
                  <a:cubicBezTo>
                    <a:pt x="1193150" y="740706"/>
                    <a:pt x="1182160" y="708775"/>
                    <a:pt x="1174592" y="700066"/>
                  </a:cubicBezTo>
                  <a:cubicBezTo>
                    <a:pt x="1157382" y="679954"/>
                    <a:pt x="1092586" y="673319"/>
                    <a:pt x="1075895" y="638588"/>
                  </a:cubicBezTo>
                  <a:cubicBezTo>
                    <a:pt x="1071022" y="628221"/>
                    <a:pt x="1073614" y="631953"/>
                    <a:pt x="1056923" y="580012"/>
                  </a:cubicBezTo>
                  <a:cubicBezTo>
                    <a:pt x="1054227" y="571407"/>
                    <a:pt x="1056923" y="570371"/>
                    <a:pt x="1058374" y="568712"/>
                  </a:cubicBezTo>
                  <a:cubicBezTo>
                    <a:pt x="1059825" y="567053"/>
                    <a:pt x="1065424" y="568712"/>
                    <a:pt x="1067394" y="570889"/>
                  </a:cubicBezTo>
                  <a:cubicBezTo>
                    <a:pt x="1072442" y="577088"/>
                    <a:pt x="1076403" y="584099"/>
                    <a:pt x="1079109" y="591624"/>
                  </a:cubicBezTo>
                  <a:cubicBezTo>
                    <a:pt x="1094556" y="625525"/>
                    <a:pt x="1088958" y="630398"/>
                    <a:pt x="1099843" y="633093"/>
                  </a:cubicBezTo>
                  <a:cubicBezTo>
                    <a:pt x="1124103" y="639936"/>
                    <a:pt x="1118919" y="625318"/>
                    <a:pt x="1144216" y="629672"/>
                  </a:cubicBezTo>
                  <a:cubicBezTo>
                    <a:pt x="1151898" y="631900"/>
                    <a:pt x="1159725" y="633564"/>
                    <a:pt x="1167646" y="634648"/>
                  </a:cubicBezTo>
                  <a:cubicBezTo>
                    <a:pt x="1171586" y="634648"/>
                    <a:pt x="1175318" y="628532"/>
                    <a:pt x="1168683" y="625940"/>
                  </a:cubicBezTo>
                  <a:cubicBezTo>
                    <a:pt x="1162473" y="622442"/>
                    <a:pt x="1155641" y="620189"/>
                    <a:pt x="1148570" y="619305"/>
                  </a:cubicBezTo>
                  <a:cubicBezTo>
                    <a:pt x="1141520" y="619305"/>
                    <a:pt x="1148570" y="602717"/>
                    <a:pt x="1142350" y="583433"/>
                  </a:cubicBezTo>
                  <a:cubicBezTo>
                    <a:pt x="1128665" y="538854"/>
                    <a:pt x="1137581" y="539476"/>
                    <a:pt x="1124518" y="528486"/>
                  </a:cubicBezTo>
                  <a:cubicBezTo>
                    <a:pt x="1115913" y="521022"/>
                    <a:pt x="1102954" y="508788"/>
                    <a:pt x="1092586" y="509929"/>
                  </a:cubicBezTo>
                  <a:cubicBezTo>
                    <a:pt x="1082219" y="511069"/>
                    <a:pt x="1085225" y="516357"/>
                    <a:pt x="1072577" y="541653"/>
                  </a:cubicBezTo>
                  <a:cubicBezTo>
                    <a:pt x="1063972" y="558759"/>
                    <a:pt x="1054020" y="560211"/>
                    <a:pt x="1057337" y="547977"/>
                  </a:cubicBezTo>
                  <a:cubicBezTo>
                    <a:pt x="1062925" y="533412"/>
                    <a:pt x="1066958" y="518294"/>
                    <a:pt x="1069363" y="502879"/>
                  </a:cubicBezTo>
                  <a:cubicBezTo>
                    <a:pt x="1073096" y="482144"/>
                    <a:pt x="1090098" y="478827"/>
                    <a:pt x="1100465" y="485151"/>
                  </a:cubicBezTo>
                  <a:cubicBezTo>
                    <a:pt x="1115187" y="494274"/>
                    <a:pt x="1112388" y="489090"/>
                    <a:pt x="1132397" y="500806"/>
                  </a:cubicBezTo>
                  <a:cubicBezTo>
                    <a:pt x="1155516" y="514283"/>
                    <a:pt x="1140276" y="471155"/>
                    <a:pt x="1145149" y="397754"/>
                  </a:cubicBezTo>
                  <a:cubicBezTo>
                    <a:pt x="1145605" y="383652"/>
                    <a:pt x="1147202" y="369611"/>
                    <a:pt x="1149918" y="355766"/>
                  </a:cubicBezTo>
                  <a:cubicBezTo>
                    <a:pt x="1149918" y="354004"/>
                    <a:pt x="1150851" y="347887"/>
                    <a:pt x="1155205" y="347058"/>
                  </a:cubicBezTo>
                  <a:cubicBezTo>
                    <a:pt x="1159559" y="346228"/>
                    <a:pt x="1161737" y="350479"/>
                    <a:pt x="1162359" y="357425"/>
                  </a:cubicBezTo>
                  <a:cubicBezTo>
                    <a:pt x="1164639" y="382307"/>
                    <a:pt x="1154480" y="452805"/>
                    <a:pt x="1173555" y="514491"/>
                  </a:cubicBezTo>
                  <a:cubicBezTo>
                    <a:pt x="1164743" y="514491"/>
                    <a:pt x="1154272" y="512002"/>
                    <a:pt x="1156864" y="520296"/>
                  </a:cubicBezTo>
                  <a:cubicBezTo>
                    <a:pt x="1157382" y="521851"/>
                    <a:pt x="1169927" y="523717"/>
                    <a:pt x="1170238" y="523717"/>
                  </a:cubicBezTo>
                  <a:cubicBezTo>
                    <a:pt x="1208908" y="529109"/>
                    <a:pt x="1234101" y="549636"/>
                    <a:pt x="1237418" y="542068"/>
                  </a:cubicBezTo>
                  <a:cubicBezTo>
                    <a:pt x="1239699" y="536677"/>
                    <a:pt x="1233479" y="534188"/>
                    <a:pt x="1227673" y="531700"/>
                  </a:cubicBezTo>
                  <a:cubicBezTo>
                    <a:pt x="1221867" y="529212"/>
                    <a:pt x="1226222" y="529834"/>
                    <a:pt x="1236382" y="503916"/>
                  </a:cubicBezTo>
                  <a:cubicBezTo>
                    <a:pt x="1243950" y="484425"/>
                    <a:pt x="1262300" y="398687"/>
                    <a:pt x="1273289" y="400242"/>
                  </a:cubicBezTo>
                  <a:cubicBezTo>
                    <a:pt x="1276711" y="400242"/>
                    <a:pt x="1279510" y="402005"/>
                    <a:pt x="1279406" y="406981"/>
                  </a:cubicBezTo>
                  <a:cubicBezTo>
                    <a:pt x="1279406" y="426472"/>
                    <a:pt x="1254628" y="478723"/>
                    <a:pt x="1249030" y="526517"/>
                  </a:cubicBezTo>
                  <a:cubicBezTo>
                    <a:pt x="1242706" y="579287"/>
                    <a:pt x="1254006" y="548599"/>
                    <a:pt x="1243846" y="652376"/>
                  </a:cubicBezTo>
                  <a:cubicBezTo>
                    <a:pt x="1241462" y="677154"/>
                    <a:pt x="1259501" y="680887"/>
                    <a:pt x="1292262" y="750244"/>
                  </a:cubicBezTo>
                  <a:cubicBezTo>
                    <a:pt x="1292262" y="750244"/>
                    <a:pt x="1333213" y="843551"/>
                    <a:pt x="1345861" y="867188"/>
                  </a:cubicBezTo>
                  <a:cubicBezTo>
                    <a:pt x="1376963" y="924209"/>
                    <a:pt x="1421543" y="1006422"/>
                    <a:pt x="1433362" y="1061265"/>
                  </a:cubicBezTo>
                  <a:cubicBezTo>
                    <a:pt x="1439167" y="1088013"/>
                    <a:pt x="1435746" y="1171470"/>
                    <a:pt x="1434398" y="1179246"/>
                  </a:cubicBezTo>
                  <a:cubicBezTo>
                    <a:pt x="1425379" y="1225899"/>
                    <a:pt x="1380073" y="1239377"/>
                    <a:pt x="1347105" y="1233467"/>
                  </a:cubicBezTo>
                  <a:close/>
                  <a:moveTo>
                    <a:pt x="1134470" y="613188"/>
                  </a:moveTo>
                  <a:cubicBezTo>
                    <a:pt x="1134470" y="619719"/>
                    <a:pt x="1131671" y="615676"/>
                    <a:pt x="1116535" y="622207"/>
                  </a:cubicBezTo>
                  <a:cubicBezTo>
                    <a:pt x="1112284" y="624074"/>
                    <a:pt x="1101295" y="623140"/>
                    <a:pt x="1099429" y="618994"/>
                  </a:cubicBezTo>
                  <a:cubicBezTo>
                    <a:pt x="1094556" y="608004"/>
                    <a:pt x="1097770" y="608108"/>
                    <a:pt x="1092068" y="595045"/>
                  </a:cubicBezTo>
                  <a:cubicBezTo>
                    <a:pt x="1088502" y="586334"/>
                    <a:pt x="1084199" y="577941"/>
                    <a:pt x="1079212" y="569956"/>
                  </a:cubicBezTo>
                  <a:cubicBezTo>
                    <a:pt x="1076413" y="565394"/>
                    <a:pt x="1069571" y="565498"/>
                    <a:pt x="1072992" y="561662"/>
                  </a:cubicBezTo>
                  <a:cubicBezTo>
                    <a:pt x="1093727" y="538750"/>
                    <a:pt x="1089476" y="517912"/>
                    <a:pt x="1098392" y="521955"/>
                  </a:cubicBezTo>
                  <a:cubicBezTo>
                    <a:pt x="1106510" y="526431"/>
                    <a:pt x="1113891" y="532131"/>
                    <a:pt x="1120267" y="538854"/>
                  </a:cubicBezTo>
                  <a:cubicBezTo>
                    <a:pt x="1127110" y="542793"/>
                    <a:pt x="1121097" y="550984"/>
                    <a:pt x="1131775" y="587477"/>
                  </a:cubicBezTo>
                  <a:cubicBezTo>
                    <a:pt x="1133880" y="595876"/>
                    <a:pt x="1134792" y="604533"/>
                    <a:pt x="1134470" y="613188"/>
                  </a:cubicBezTo>
                  <a:close/>
                </a:path>
              </a:pathLst>
            </a:custGeom>
            <a:solidFill>
              <a:srgbClr val="000001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209D9198-04F5-4961-8CE8-8ADD4955D6DE}"/>
                </a:ext>
              </a:extLst>
            </p:cNvPr>
            <p:cNvSpPr/>
            <p:nvPr/>
          </p:nvSpPr>
          <p:spPr>
            <a:xfrm>
              <a:off x="10407687" y="3595732"/>
              <a:ext cx="86040" cy="31595"/>
            </a:xfrm>
            <a:custGeom>
              <a:avLst/>
              <a:gdLst>
                <a:gd name="connsiteX0" fmla="*/ 2945 w 86040"/>
                <a:gd name="connsiteY0" fmla="*/ 334 h 31595"/>
                <a:gd name="connsiteX1" fmla="*/ 85884 w 86040"/>
                <a:gd name="connsiteY1" fmla="*/ 27704 h 31595"/>
                <a:gd name="connsiteX2" fmla="*/ 80700 w 86040"/>
                <a:gd name="connsiteY2" fmla="*/ 31540 h 31595"/>
                <a:gd name="connsiteX3" fmla="*/ 5952 w 86040"/>
                <a:gd name="connsiteY3" fmla="*/ 8628 h 31595"/>
                <a:gd name="connsiteX4" fmla="*/ 301 w 86040"/>
                <a:gd name="connsiteY4" fmla="*/ 5984 h 31595"/>
                <a:gd name="connsiteX5" fmla="*/ 2945 w 86040"/>
                <a:gd name="connsiteY5" fmla="*/ 334 h 31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040" h="31595">
                  <a:moveTo>
                    <a:pt x="2945" y="334"/>
                  </a:moveTo>
                  <a:cubicBezTo>
                    <a:pt x="19429" y="-2983"/>
                    <a:pt x="90238" y="20447"/>
                    <a:pt x="85884" y="27704"/>
                  </a:cubicBezTo>
                  <a:cubicBezTo>
                    <a:pt x="84640" y="29570"/>
                    <a:pt x="83603" y="32058"/>
                    <a:pt x="80700" y="31540"/>
                  </a:cubicBezTo>
                  <a:cubicBezTo>
                    <a:pt x="72095" y="29881"/>
                    <a:pt x="36743" y="9561"/>
                    <a:pt x="5952" y="8628"/>
                  </a:cubicBezTo>
                  <a:cubicBezTo>
                    <a:pt x="3660" y="9459"/>
                    <a:pt x="1131" y="8275"/>
                    <a:pt x="301" y="5984"/>
                  </a:cubicBezTo>
                  <a:cubicBezTo>
                    <a:pt x="-528" y="3694"/>
                    <a:pt x="654" y="1165"/>
                    <a:pt x="2945" y="334"/>
                  </a:cubicBezTo>
                  <a:close/>
                </a:path>
              </a:pathLst>
            </a:custGeom>
            <a:solidFill>
              <a:srgbClr val="000001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44FBCC59-29C2-4D01-BD84-5662DA3E8CEB}"/>
                </a:ext>
              </a:extLst>
            </p:cNvPr>
            <p:cNvSpPr/>
            <p:nvPr/>
          </p:nvSpPr>
          <p:spPr>
            <a:xfrm>
              <a:off x="10443055" y="3629672"/>
              <a:ext cx="46179" cy="112604"/>
            </a:xfrm>
            <a:custGeom>
              <a:avLst/>
              <a:gdLst>
                <a:gd name="connsiteX0" fmla="*/ 11016 w 46179"/>
                <a:gd name="connsiteY0" fmla="*/ 66338 h 112604"/>
                <a:gd name="connsiteX1" fmla="*/ 45125 w 46179"/>
                <a:gd name="connsiteY1" fmla="*/ 109673 h 112604"/>
                <a:gd name="connsiteX2" fmla="*/ 37764 w 46179"/>
                <a:gd name="connsiteY2" fmla="*/ 112058 h 112604"/>
                <a:gd name="connsiteX3" fmla="*/ 15059 w 46179"/>
                <a:gd name="connsiteY3" fmla="*/ 7866 h 112604"/>
                <a:gd name="connsiteX4" fmla="*/ 23353 w 46179"/>
                <a:gd name="connsiteY4" fmla="*/ 298 h 112604"/>
                <a:gd name="connsiteX5" fmla="*/ 11016 w 46179"/>
                <a:gd name="connsiteY5" fmla="*/ 66338 h 11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179" h="112604">
                  <a:moveTo>
                    <a:pt x="11016" y="66338"/>
                  </a:moveTo>
                  <a:cubicBezTo>
                    <a:pt x="8528" y="101483"/>
                    <a:pt x="53730" y="99824"/>
                    <a:pt x="45125" y="109673"/>
                  </a:cubicBezTo>
                  <a:cubicBezTo>
                    <a:pt x="41185" y="114131"/>
                    <a:pt x="38801" y="112265"/>
                    <a:pt x="37764" y="112058"/>
                  </a:cubicBezTo>
                  <a:cubicBezTo>
                    <a:pt x="-15835" y="97336"/>
                    <a:pt x="-1425" y="57318"/>
                    <a:pt x="15059" y="7866"/>
                  </a:cubicBezTo>
                  <a:cubicBezTo>
                    <a:pt x="17755" y="-324"/>
                    <a:pt x="19932" y="-428"/>
                    <a:pt x="23353" y="298"/>
                  </a:cubicBezTo>
                  <a:cubicBezTo>
                    <a:pt x="33410" y="2371"/>
                    <a:pt x="13090" y="36894"/>
                    <a:pt x="11016" y="66338"/>
                  </a:cubicBezTo>
                  <a:close/>
                </a:path>
              </a:pathLst>
            </a:custGeom>
            <a:solidFill>
              <a:srgbClr val="000001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75675A35-DA00-4778-BF4B-DE88B832CE19}"/>
                </a:ext>
              </a:extLst>
            </p:cNvPr>
            <p:cNvSpPr/>
            <p:nvPr/>
          </p:nvSpPr>
          <p:spPr>
            <a:xfrm>
              <a:off x="10254224" y="4845259"/>
              <a:ext cx="62785" cy="178176"/>
            </a:xfrm>
            <a:custGeom>
              <a:avLst/>
              <a:gdLst>
                <a:gd name="connsiteX0" fmla="*/ 61854 w 62785"/>
                <a:gd name="connsiteY0" fmla="*/ 167954 h 178176"/>
                <a:gd name="connsiteX1" fmla="*/ 52938 w 62785"/>
                <a:gd name="connsiteY1" fmla="*/ 175937 h 178176"/>
                <a:gd name="connsiteX2" fmla="*/ 41119 w 62785"/>
                <a:gd name="connsiteY2" fmla="*/ 147323 h 178176"/>
                <a:gd name="connsiteX3" fmla="*/ 4626 w 62785"/>
                <a:gd name="connsiteY3" fmla="*/ 19079 h 178176"/>
                <a:gd name="connsiteX4" fmla="*/ 1827 w 62785"/>
                <a:gd name="connsiteY4" fmla="*/ 210 h 178176"/>
                <a:gd name="connsiteX5" fmla="*/ 54700 w 62785"/>
                <a:gd name="connsiteY5" fmla="*/ 148049 h 178176"/>
                <a:gd name="connsiteX6" fmla="*/ 61854 w 62785"/>
                <a:gd name="connsiteY6" fmla="*/ 167954 h 178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785" h="178176">
                  <a:moveTo>
                    <a:pt x="61854" y="167954"/>
                  </a:moveTo>
                  <a:cubicBezTo>
                    <a:pt x="65067" y="172516"/>
                    <a:pt x="59780" y="182779"/>
                    <a:pt x="52938" y="175937"/>
                  </a:cubicBezTo>
                  <a:cubicBezTo>
                    <a:pt x="46095" y="169094"/>
                    <a:pt x="49205" y="165570"/>
                    <a:pt x="41119" y="147323"/>
                  </a:cubicBezTo>
                  <a:cubicBezTo>
                    <a:pt x="22043" y="104817"/>
                    <a:pt x="18000" y="68427"/>
                    <a:pt x="4626" y="19079"/>
                  </a:cubicBezTo>
                  <a:cubicBezTo>
                    <a:pt x="4004" y="16694"/>
                    <a:pt x="-3254" y="1351"/>
                    <a:pt x="1827" y="210"/>
                  </a:cubicBezTo>
                  <a:cubicBezTo>
                    <a:pt x="18518" y="-3418"/>
                    <a:pt x="16963" y="53498"/>
                    <a:pt x="54700" y="148049"/>
                  </a:cubicBezTo>
                  <a:cubicBezTo>
                    <a:pt x="56483" y="154881"/>
                    <a:pt x="58878" y="161547"/>
                    <a:pt x="61854" y="167954"/>
                  </a:cubicBezTo>
                  <a:close/>
                </a:path>
              </a:pathLst>
            </a:custGeom>
            <a:solidFill>
              <a:srgbClr val="000001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DA07CDFA-42A4-4098-956F-ACE23633880D}"/>
                </a:ext>
              </a:extLst>
            </p:cNvPr>
            <p:cNvSpPr/>
            <p:nvPr/>
          </p:nvSpPr>
          <p:spPr>
            <a:xfrm>
              <a:off x="10045042" y="4170296"/>
              <a:ext cx="209118" cy="37328"/>
            </a:xfrm>
            <a:custGeom>
              <a:avLst/>
              <a:gdLst>
                <a:gd name="connsiteX0" fmla="*/ 208517 w 209118"/>
                <a:gd name="connsiteY0" fmla="*/ 8327 h 37328"/>
                <a:gd name="connsiteX1" fmla="*/ 204992 w 209118"/>
                <a:gd name="connsiteY1" fmla="*/ 14651 h 37328"/>
                <a:gd name="connsiteX2" fmla="*/ 86286 w 209118"/>
                <a:gd name="connsiteY2" fmla="*/ 35385 h 37328"/>
                <a:gd name="connsiteX3" fmla="*/ 3347 w 209118"/>
                <a:gd name="connsiteY3" fmla="*/ 8223 h 37328"/>
                <a:gd name="connsiteX4" fmla="*/ 29 w 209118"/>
                <a:gd name="connsiteY4" fmla="*/ 3661 h 37328"/>
                <a:gd name="connsiteX5" fmla="*/ 6042 w 209118"/>
                <a:gd name="connsiteY5" fmla="*/ 33 h 37328"/>
                <a:gd name="connsiteX6" fmla="*/ 82242 w 209118"/>
                <a:gd name="connsiteY6" fmla="*/ 22115 h 37328"/>
                <a:gd name="connsiteX7" fmla="*/ 208517 w 209118"/>
                <a:gd name="connsiteY7" fmla="*/ 8327 h 3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9118" h="37328">
                  <a:moveTo>
                    <a:pt x="208517" y="8327"/>
                  </a:moveTo>
                  <a:cubicBezTo>
                    <a:pt x="210590" y="11126"/>
                    <a:pt x="207065" y="13718"/>
                    <a:pt x="204992" y="14651"/>
                  </a:cubicBezTo>
                  <a:cubicBezTo>
                    <a:pt x="190685" y="20975"/>
                    <a:pt x="164974" y="44198"/>
                    <a:pt x="86286" y="35385"/>
                  </a:cubicBezTo>
                  <a:cubicBezTo>
                    <a:pt x="31442" y="29269"/>
                    <a:pt x="28021" y="16206"/>
                    <a:pt x="3347" y="8223"/>
                  </a:cubicBezTo>
                  <a:cubicBezTo>
                    <a:pt x="1366" y="7591"/>
                    <a:pt x="19" y="5745"/>
                    <a:pt x="29" y="3661"/>
                  </a:cubicBezTo>
                  <a:cubicBezTo>
                    <a:pt x="29" y="1692"/>
                    <a:pt x="1273" y="-71"/>
                    <a:pt x="6042" y="33"/>
                  </a:cubicBezTo>
                  <a:cubicBezTo>
                    <a:pt x="23770" y="655"/>
                    <a:pt x="18690" y="11126"/>
                    <a:pt x="82242" y="22115"/>
                  </a:cubicBezTo>
                  <a:cubicBezTo>
                    <a:pt x="176585" y="38392"/>
                    <a:pt x="197009" y="-6602"/>
                    <a:pt x="208517" y="8327"/>
                  </a:cubicBezTo>
                  <a:close/>
                </a:path>
              </a:pathLst>
            </a:custGeom>
            <a:solidFill>
              <a:srgbClr val="000001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01270BF5-0F2F-473E-9D94-6A5723981AF7}"/>
                </a:ext>
              </a:extLst>
            </p:cNvPr>
            <p:cNvSpPr/>
            <p:nvPr/>
          </p:nvSpPr>
          <p:spPr>
            <a:xfrm>
              <a:off x="10146193" y="3482851"/>
              <a:ext cx="38044" cy="61647"/>
            </a:xfrm>
            <a:custGeom>
              <a:avLst/>
              <a:gdLst>
                <a:gd name="connsiteX0" fmla="*/ 34069 w 38044"/>
                <a:gd name="connsiteY0" fmla="*/ 2178 h 61647"/>
                <a:gd name="connsiteX1" fmla="*/ 35313 w 38044"/>
                <a:gd name="connsiteY1" fmla="*/ 17003 h 61647"/>
                <a:gd name="connsiteX2" fmla="*/ 30129 w 38044"/>
                <a:gd name="connsiteY2" fmla="*/ 12857 h 61647"/>
                <a:gd name="connsiteX3" fmla="*/ 22250 w 38044"/>
                <a:gd name="connsiteY3" fmla="*/ 13686 h 61647"/>
                <a:gd name="connsiteX4" fmla="*/ 19451 w 38044"/>
                <a:gd name="connsiteY4" fmla="*/ 41263 h 61647"/>
                <a:gd name="connsiteX5" fmla="*/ 15926 w 38044"/>
                <a:gd name="connsiteY5" fmla="*/ 52875 h 61647"/>
                <a:gd name="connsiteX6" fmla="*/ 1515 w 38044"/>
                <a:gd name="connsiteY6" fmla="*/ 60546 h 61647"/>
                <a:gd name="connsiteX7" fmla="*/ 6388 w 38044"/>
                <a:gd name="connsiteY7" fmla="*/ 46758 h 61647"/>
                <a:gd name="connsiteX8" fmla="*/ 5558 w 38044"/>
                <a:gd name="connsiteY8" fmla="*/ 23846 h 61647"/>
                <a:gd name="connsiteX9" fmla="*/ 34069 w 38044"/>
                <a:gd name="connsiteY9" fmla="*/ 2178 h 61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044" h="61647">
                  <a:moveTo>
                    <a:pt x="34069" y="2178"/>
                  </a:moveTo>
                  <a:cubicBezTo>
                    <a:pt x="39667" y="7362"/>
                    <a:pt x="38734" y="15552"/>
                    <a:pt x="35313" y="17003"/>
                  </a:cubicBezTo>
                  <a:cubicBezTo>
                    <a:pt x="33550" y="17833"/>
                    <a:pt x="32203" y="17003"/>
                    <a:pt x="30129" y="12857"/>
                  </a:cubicBezTo>
                  <a:cubicBezTo>
                    <a:pt x="28056" y="8710"/>
                    <a:pt x="25567" y="9954"/>
                    <a:pt x="22250" y="13686"/>
                  </a:cubicBezTo>
                  <a:cubicBezTo>
                    <a:pt x="6906" y="31518"/>
                    <a:pt x="18621" y="35561"/>
                    <a:pt x="19451" y="41263"/>
                  </a:cubicBezTo>
                  <a:cubicBezTo>
                    <a:pt x="20052" y="45465"/>
                    <a:pt x="18767" y="49719"/>
                    <a:pt x="15926" y="52875"/>
                  </a:cubicBezTo>
                  <a:cubicBezTo>
                    <a:pt x="12297" y="57436"/>
                    <a:pt x="5558" y="64382"/>
                    <a:pt x="1515" y="60546"/>
                  </a:cubicBezTo>
                  <a:cubicBezTo>
                    <a:pt x="-2528" y="56710"/>
                    <a:pt x="2552" y="51734"/>
                    <a:pt x="6388" y="46758"/>
                  </a:cubicBezTo>
                  <a:cubicBezTo>
                    <a:pt x="12919" y="38257"/>
                    <a:pt x="271" y="39604"/>
                    <a:pt x="5558" y="23846"/>
                  </a:cubicBezTo>
                  <a:cubicBezTo>
                    <a:pt x="10846" y="8088"/>
                    <a:pt x="25982" y="-5390"/>
                    <a:pt x="34069" y="2178"/>
                  </a:cubicBezTo>
                  <a:close/>
                </a:path>
              </a:pathLst>
            </a:custGeom>
            <a:solidFill>
              <a:srgbClr val="000001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24E2AB31-54A5-4C3D-A8F3-DCA517838201}"/>
                </a:ext>
              </a:extLst>
            </p:cNvPr>
            <p:cNvSpPr/>
            <p:nvPr/>
          </p:nvSpPr>
          <p:spPr>
            <a:xfrm>
              <a:off x="10048386" y="3393584"/>
              <a:ext cx="70845" cy="35460"/>
            </a:xfrm>
            <a:custGeom>
              <a:avLst/>
              <a:gdLst>
                <a:gd name="connsiteX0" fmla="*/ 70499 w 70845"/>
                <a:gd name="connsiteY0" fmla="*/ 28617 h 35460"/>
                <a:gd name="connsiteX1" fmla="*/ 61065 w 70845"/>
                <a:gd name="connsiteY1" fmla="*/ 33075 h 35460"/>
                <a:gd name="connsiteX2" fmla="*/ 9228 w 70845"/>
                <a:gd name="connsiteY2" fmla="*/ 15969 h 35460"/>
                <a:gd name="connsiteX3" fmla="*/ 23535 w 70845"/>
                <a:gd name="connsiteY3" fmla="*/ 936 h 35460"/>
                <a:gd name="connsiteX4" fmla="*/ 51941 w 70845"/>
                <a:gd name="connsiteY4" fmla="*/ 5705 h 35460"/>
                <a:gd name="connsiteX5" fmla="*/ 70499 w 70845"/>
                <a:gd name="connsiteY5" fmla="*/ 28617 h 35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845" h="35460">
                  <a:moveTo>
                    <a:pt x="70499" y="28617"/>
                  </a:moveTo>
                  <a:cubicBezTo>
                    <a:pt x="72676" y="35044"/>
                    <a:pt x="64797" y="37844"/>
                    <a:pt x="61065" y="33075"/>
                  </a:cubicBezTo>
                  <a:cubicBezTo>
                    <a:pt x="49971" y="18975"/>
                    <a:pt x="38982" y="3631"/>
                    <a:pt x="9228" y="15969"/>
                  </a:cubicBezTo>
                  <a:cubicBezTo>
                    <a:pt x="-3628" y="21256"/>
                    <a:pt x="-6427" y="2491"/>
                    <a:pt x="23535" y="936"/>
                  </a:cubicBezTo>
                  <a:cubicBezTo>
                    <a:pt x="33259" y="-1248"/>
                    <a:pt x="43461" y="464"/>
                    <a:pt x="51941" y="5705"/>
                  </a:cubicBezTo>
                  <a:cubicBezTo>
                    <a:pt x="60463" y="11112"/>
                    <a:pt x="66974" y="19159"/>
                    <a:pt x="70499" y="28617"/>
                  </a:cubicBezTo>
                  <a:close/>
                </a:path>
              </a:pathLst>
            </a:custGeom>
            <a:solidFill>
              <a:srgbClr val="000001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58FF5E56-94FD-4B1A-8493-6B4CDD8494E1}"/>
                </a:ext>
              </a:extLst>
            </p:cNvPr>
            <p:cNvSpPr/>
            <p:nvPr/>
          </p:nvSpPr>
          <p:spPr>
            <a:xfrm>
              <a:off x="10053418" y="4846179"/>
              <a:ext cx="28623" cy="168636"/>
            </a:xfrm>
            <a:custGeom>
              <a:avLst/>
              <a:gdLst>
                <a:gd name="connsiteX0" fmla="*/ 27937 w 28623"/>
                <a:gd name="connsiteY0" fmla="*/ 156252 h 168636"/>
                <a:gd name="connsiteX1" fmla="*/ 15807 w 28623"/>
                <a:gd name="connsiteY1" fmla="*/ 161540 h 168636"/>
                <a:gd name="connsiteX2" fmla="*/ 5440 w 28623"/>
                <a:gd name="connsiteY2" fmla="*/ 93737 h 168636"/>
                <a:gd name="connsiteX3" fmla="*/ 49 w 28623"/>
                <a:gd name="connsiteY3" fmla="*/ 5718 h 168636"/>
                <a:gd name="connsiteX4" fmla="*/ 4766 w 28623"/>
                <a:gd name="connsiteY4" fmla="*/ 68 h 168636"/>
                <a:gd name="connsiteX5" fmla="*/ 10416 w 28623"/>
                <a:gd name="connsiteY5" fmla="*/ 4785 h 168636"/>
                <a:gd name="connsiteX6" fmla="*/ 22442 w 28623"/>
                <a:gd name="connsiteY6" fmla="*/ 127016 h 168636"/>
                <a:gd name="connsiteX7" fmla="*/ 27937 w 28623"/>
                <a:gd name="connsiteY7" fmla="*/ 156252 h 168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23" h="168636">
                  <a:moveTo>
                    <a:pt x="27937" y="156252"/>
                  </a:moveTo>
                  <a:cubicBezTo>
                    <a:pt x="32084" y="169315"/>
                    <a:pt x="16844" y="173669"/>
                    <a:pt x="15807" y="161540"/>
                  </a:cubicBezTo>
                  <a:cubicBezTo>
                    <a:pt x="13837" y="137280"/>
                    <a:pt x="5440" y="114368"/>
                    <a:pt x="5440" y="93737"/>
                  </a:cubicBezTo>
                  <a:cubicBezTo>
                    <a:pt x="5315" y="64314"/>
                    <a:pt x="3511" y="34933"/>
                    <a:pt x="49" y="5718"/>
                  </a:cubicBezTo>
                  <a:cubicBezTo>
                    <a:pt x="-211" y="2857"/>
                    <a:pt x="1904" y="327"/>
                    <a:pt x="4766" y="68"/>
                  </a:cubicBezTo>
                  <a:cubicBezTo>
                    <a:pt x="7627" y="-191"/>
                    <a:pt x="10157" y="1924"/>
                    <a:pt x="10416" y="4785"/>
                  </a:cubicBezTo>
                  <a:cubicBezTo>
                    <a:pt x="20783" y="72795"/>
                    <a:pt x="12697" y="82747"/>
                    <a:pt x="22442" y="127016"/>
                  </a:cubicBezTo>
                  <a:cubicBezTo>
                    <a:pt x="24619" y="137280"/>
                    <a:pt x="26485" y="151794"/>
                    <a:pt x="27937" y="156252"/>
                  </a:cubicBezTo>
                  <a:close/>
                </a:path>
              </a:pathLst>
            </a:custGeom>
            <a:solidFill>
              <a:srgbClr val="000001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42A7A0A6-C2D9-4C71-9A4B-3D1D8E3F1473}"/>
                </a:ext>
              </a:extLst>
            </p:cNvPr>
            <p:cNvSpPr/>
            <p:nvPr/>
          </p:nvSpPr>
          <p:spPr>
            <a:xfrm>
              <a:off x="9932564" y="3532288"/>
              <a:ext cx="140780" cy="81515"/>
            </a:xfrm>
            <a:custGeom>
              <a:avLst/>
              <a:gdLst>
                <a:gd name="connsiteX0" fmla="*/ 140806 w 140780"/>
                <a:gd name="connsiteY0" fmla="*/ 28528 h 81515"/>
                <a:gd name="connsiteX1" fmla="*/ 129298 w 140780"/>
                <a:gd name="connsiteY1" fmla="*/ 32468 h 81515"/>
                <a:gd name="connsiteX2" fmla="*/ 129298 w 140780"/>
                <a:gd name="connsiteY2" fmla="*/ 26144 h 81515"/>
                <a:gd name="connsiteX3" fmla="*/ 71863 w 140780"/>
                <a:gd name="connsiteY3" fmla="*/ 75492 h 81515"/>
                <a:gd name="connsiteX4" fmla="*/ 5927 w 140780"/>
                <a:gd name="connsiteY4" fmla="*/ 18990 h 81515"/>
                <a:gd name="connsiteX5" fmla="*/ 9763 w 140780"/>
                <a:gd name="connsiteY5" fmla="*/ 1055 h 81515"/>
                <a:gd name="connsiteX6" fmla="*/ 107008 w 140780"/>
                <a:gd name="connsiteY6" fmla="*/ 15258 h 81515"/>
                <a:gd name="connsiteX7" fmla="*/ 118931 w 140780"/>
                <a:gd name="connsiteY7" fmla="*/ 11111 h 81515"/>
                <a:gd name="connsiteX8" fmla="*/ 140806 w 140780"/>
                <a:gd name="connsiteY8" fmla="*/ 28528 h 81515"/>
                <a:gd name="connsiteX9" fmla="*/ 110844 w 140780"/>
                <a:gd name="connsiteY9" fmla="*/ 27284 h 81515"/>
                <a:gd name="connsiteX10" fmla="*/ 53617 w 140780"/>
                <a:gd name="connsiteY10" fmla="*/ 22204 h 81515"/>
                <a:gd name="connsiteX11" fmla="*/ 22514 w 140780"/>
                <a:gd name="connsiteY11" fmla="*/ 29150 h 81515"/>
                <a:gd name="connsiteX12" fmla="*/ 110844 w 140780"/>
                <a:gd name="connsiteY12" fmla="*/ 27284 h 81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780" h="81515">
                  <a:moveTo>
                    <a:pt x="140806" y="28528"/>
                  </a:moveTo>
                  <a:cubicBezTo>
                    <a:pt x="137281" y="46567"/>
                    <a:pt x="128676" y="38895"/>
                    <a:pt x="129298" y="32468"/>
                  </a:cubicBezTo>
                  <a:cubicBezTo>
                    <a:pt x="129298" y="29046"/>
                    <a:pt x="130128" y="32468"/>
                    <a:pt x="129298" y="26144"/>
                  </a:cubicBezTo>
                  <a:cubicBezTo>
                    <a:pt x="117687" y="33193"/>
                    <a:pt x="93635" y="62948"/>
                    <a:pt x="71863" y="75492"/>
                  </a:cubicBezTo>
                  <a:cubicBezTo>
                    <a:pt x="36096" y="96227"/>
                    <a:pt x="24795" y="60149"/>
                    <a:pt x="5927" y="18990"/>
                  </a:cubicBezTo>
                  <a:cubicBezTo>
                    <a:pt x="-2678" y="121"/>
                    <a:pt x="-2264" y="-1745"/>
                    <a:pt x="9763" y="1055"/>
                  </a:cubicBezTo>
                  <a:cubicBezTo>
                    <a:pt x="41193" y="11031"/>
                    <a:pt x="74040" y="15828"/>
                    <a:pt x="107008" y="15258"/>
                  </a:cubicBezTo>
                  <a:cubicBezTo>
                    <a:pt x="111570" y="15258"/>
                    <a:pt x="121730" y="15258"/>
                    <a:pt x="118931" y="11111"/>
                  </a:cubicBezTo>
                  <a:cubicBezTo>
                    <a:pt x="110844" y="744"/>
                    <a:pt x="137592" y="-2885"/>
                    <a:pt x="140806" y="28528"/>
                  </a:cubicBezTo>
                  <a:close/>
                  <a:moveTo>
                    <a:pt x="110844" y="27284"/>
                  </a:moveTo>
                  <a:cubicBezTo>
                    <a:pt x="115821" y="22826"/>
                    <a:pt x="100477" y="31120"/>
                    <a:pt x="53617" y="22204"/>
                  </a:cubicBezTo>
                  <a:cubicBezTo>
                    <a:pt x="4475" y="12977"/>
                    <a:pt x="15465" y="10800"/>
                    <a:pt x="22514" y="29150"/>
                  </a:cubicBezTo>
                  <a:cubicBezTo>
                    <a:pt x="48640" y="91458"/>
                    <a:pt x="60874" y="73315"/>
                    <a:pt x="110844" y="27284"/>
                  </a:cubicBezTo>
                  <a:close/>
                </a:path>
              </a:pathLst>
            </a:custGeom>
            <a:solidFill>
              <a:srgbClr val="000001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01AF91E6-225E-4212-B808-D8E4E7C5264D}"/>
                </a:ext>
              </a:extLst>
            </p:cNvPr>
            <p:cNvSpPr/>
            <p:nvPr/>
          </p:nvSpPr>
          <p:spPr>
            <a:xfrm>
              <a:off x="10053321" y="3442557"/>
              <a:ext cx="13060" cy="20430"/>
            </a:xfrm>
            <a:custGeom>
              <a:avLst/>
              <a:gdLst>
                <a:gd name="connsiteX0" fmla="*/ 8958 w 13060"/>
                <a:gd name="connsiteY0" fmla="*/ 172 h 20430"/>
                <a:gd name="connsiteX1" fmla="*/ 12275 w 13060"/>
                <a:gd name="connsiteY1" fmla="*/ 14686 h 20430"/>
                <a:gd name="connsiteX2" fmla="*/ 560 w 13060"/>
                <a:gd name="connsiteY2" fmla="*/ 6289 h 20430"/>
                <a:gd name="connsiteX3" fmla="*/ 8139 w 13060"/>
                <a:gd name="connsiteY3" fmla="*/ 43 h 20430"/>
                <a:gd name="connsiteX4" fmla="*/ 8958 w 13060"/>
                <a:gd name="connsiteY4" fmla="*/ 172 h 2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60" h="20430">
                  <a:moveTo>
                    <a:pt x="8958" y="172"/>
                  </a:moveTo>
                  <a:cubicBezTo>
                    <a:pt x="12690" y="1520"/>
                    <a:pt x="14142" y="5874"/>
                    <a:pt x="12275" y="14686"/>
                  </a:cubicBezTo>
                  <a:cubicBezTo>
                    <a:pt x="10409" y="23499"/>
                    <a:pt x="-2757" y="23291"/>
                    <a:pt x="560" y="6289"/>
                  </a:cubicBezTo>
                  <a:cubicBezTo>
                    <a:pt x="934" y="2470"/>
                    <a:pt x="4324" y="-326"/>
                    <a:pt x="8139" y="43"/>
                  </a:cubicBezTo>
                  <a:cubicBezTo>
                    <a:pt x="8419" y="70"/>
                    <a:pt x="8688" y="113"/>
                    <a:pt x="8958" y="172"/>
                  </a:cubicBezTo>
                  <a:close/>
                </a:path>
              </a:pathLst>
            </a:custGeom>
            <a:solidFill>
              <a:srgbClr val="000001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869FB794-4984-494C-83AE-801712B7061E}"/>
                </a:ext>
              </a:extLst>
            </p:cNvPr>
            <p:cNvSpPr/>
            <p:nvPr/>
          </p:nvSpPr>
          <p:spPr>
            <a:xfrm>
              <a:off x="9899783" y="3801010"/>
              <a:ext cx="145728" cy="23124"/>
            </a:xfrm>
            <a:custGeom>
              <a:avLst/>
              <a:gdLst>
                <a:gd name="connsiteX0" fmla="*/ 145699 w 145728"/>
                <a:gd name="connsiteY0" fmla="*/ 8940 h 23124"/>
                <a:gd name="connsiteX1" fmla="*/ 97283 w 145728"/>
                <a:gd name="connsiteY1" fmla="*/ 23143 h 23124"/>
                <a:gd name="connsiteX2" fmla="*/ 57680 w 145728"/>
                <a:gd name="connsiteY2" fmla="*/ 9769 h 23124"/>
                <a:gd name="connsiteX3" fmla="*/ 9575 w 145728"/>
                <a:gd name="connsiteY3" fmla="*/ 17441 h 23124"/>
                <a:gd name="connsiteX4" fmla="*/ 8435 w 145728"/>
                <a:gd name="connsiteY4" fmla="*/ 9769 h 23124"/>
                <a:gd name="connsiteX5" fmla="*/ 74060 w 145728"/>
                <a:gd name="connsiteY5" fmla="*/ 6970 h 23124"/>
                <a:gd name="connsiteX6" fmla="*/ 93136 w 145728"/>
                <a:gd name="connsiteY6" fmla="*/ 14331 h 23124"/>
                <a:gd name="connsiteX7" fmla="*/ 145699 w 145728"/>
                <a:gd name="connsiteY7" fmla="*/ 8940 h 2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5728" h="23124">
                  <a:moveTo>
                    <a:pt x="145699" y="8940"/>
                  </a:moveTo>
                  <a:cubicBezTo>
                    <a:pt x="147461" y="17026"/>
                    <a:pt x="105577" y="23247"/>
                    <a:pt x="97283" y="23143"/>
                  </a:cubicBezTo>
                  <a:cubicBezTo>
                    <a:pt x="88989" y="23039"/>
                    <a:pt x="85879" y="21899"/>
                    <a:pt x="57680" y="9769"/>
                  </a:cubicBezTo>
                  <a:cubicBezTo>
                    <a:pt x="48453" y="5830"/>
                    <a:pt x="19321" y="14434"/>
                    <a:pt x="9575" y="17441"/>
                  </a:cubicBezTo>
                  <a:cubicBezTo>
                    <a:pt x="-170" y="20448"/>
                    <a:pt x="-5354" y="13398"/>
                    <a:pt x="8435" y="9769"/>
                  </a:cubicBezTo>
                  <a:cubicBezTo>
                    <a:pt x="46172" y="-598"/>
                    <a:pt x="51149" y="-4434"/>
                    <a:pt x="74060" y="6970"/>
                  </a:cubicBezTo>
                  <a:cubicBezTo>
                    <a:pt x="88056" y="13916"/>
                    <a:pt x="89508" y="14123"/>
                    <a:pt x="93136" y="14331"/>
                  </a:cubicBezTo>
                  <a:cubicBezTo>
                    <a:pt x="125794" y="15679"/>
                    <a:pt x="143625" y="-1013"/>
                    <a:pt x="145699" y="8940"/>
                  </a:cubicBezTo>
                  <a:close/>
                </a:path>
              </a:pathLst>
            </a:custGeom>
            <a:solidFill>
              <a:srgbClr val="000001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C649B428-D52E-48A1-A542-E67CFA7DE897}"/>
                </a:ext>
              </a:extLst>
            </p:cNvPr>
            <p:cNvSpPr/>
            <p:nvPr/>
          </p:nvSpPr>
          <p:spPr>
            <a:xfrm>
              <a:off x="9954930" y="3437008"/>
              <a:ext cx="74357" cy="77515"/>
            </a:xfrm>
            <a:custGeom>
              <a:avLst/>
              <a:gdLst>
                <a:gd name="connsiteX0" fmla="*/ 69713 w 74357"/>
                <a:gd name="connsiteY0" fmla="*/ 55277 h 77515"/>
                <a:gd name="connsiteX1" fmla="*/ 63597 w 74357"/>
                <a:gd name="connsiteY1" fmla="*/ 73627 h 77515"/>
                <a:gd name="connsiteX2" fmla="*/ 49808 w 74357"/>
                <a:gd name="connsiteY2" fmla="*/ 69688 h 77515"/>
                <a:gd name="connsiteX3" fmla="*/ 44935 w 74357"/>
                <a:gd name="connsiteY3" fmla="*/ 71658 h 77515"/>
                <a:gd name="connsiteX4" fmla="*/ 14870 w 74357"/>
                <a:gd name="connsiteY4" fmla="*/ 19821 h 77515"/>
                <a:gd name="connsiteX5" fmla="*/ 27414 w 74357"/>
                <a:gd name="connsiteY5" fmla="*/ 2093 h 77515"/>
                <a:gd name="connsiteX6" fmla="*/ 34464 w 74357"/>
                <a:gd name="connsiteY6" fmla="*/ 4270 h 77515"/>
                <a:gd name="connsiteX7" fmla="*/ 26274 w 74357"/>
                <a:gd name="connsiteY7" fmla="*/ 26145 h 77515"/>
                <a:gd name="connsiteX8" fmla="*/ 12693 w 74357"/>
                <a:gd name="connsiteY8" fmla="*/ 52685 h 77515"/>
                <a:gd name="connsiteX9" fmla="*/ 33821 w 74357"/>
                <a:gd name="connsiteY9" fmla="*/ 63205 h 77515"/>
                <a:gd name="connsiteX10" fmla="*/ 42551 w 74357"/>
                <a:gd name="connsiteY10" fmla="*/ 56418 h 77515"/>
                <a:gd name="connsiteX11" fmla="*/ 58517 w 74357"/>
                <a:gd name="connsiteY11" fmla="*/ 62638 h 77515"/>
                <a:gd name="connsiteX12" fmla="*/ 65359 w 74357"/>
                <a:gd name="connsiteY12" fmla="*/ 59009 h 77515"/>
                <a:gd name="connsiteX13" fmla="*/ 69713 w 74357"/>
                <a:gd name="connsiteY13" fmla="*/ 55277 h 77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4357" h="77515">
                  <a:moveTo>
                    <a:pt x="69713" y="55277"/>
                  </a:moveTo>
                  <a:cubicBezTo>
                    <a:pt x="77489" y="55277"/>
                    <a:pt x="75623" y="71036"/>
                    <a:pt x="63597" y="73627"/>
                  </a:cubicBezTo>
                  <a:cubicBezTo>
                    <a:pt x="58641" y="74487"/>
                    <a:pt x="53561" y="73037"/>
                    <a:pt x="49808" y="69688"/>
                  </a:cubicBezTo>
                  <a:cubicBezTo>
                    <a:pt x="47942" y="68340"/>
                    <a:pt x="47112" y="69688"/>
                    <a:pt x="44935" y="71658"/>
                  </a:cubicBezTo>
                  <a:cubicBezTo>
                    <a:pt x="14766" y="93740"/>
                    <a:pt x="-20586" y="48435"/>
                    <a:pt x="14870" y="19821"/>
                  </a:cubicBezTo>
                  <a:cubicBezTo>
                    <a:pt x="20731" y="15299"/>
                    <a:pt x="25099" y="9124"/>
                    <a:pt x="27414" y="2093"/>
                  </a:cubicBezTo>
                  <a:cubicBezTo>
                    <a:pt x="30317" y="-1847"/>
                    <a:pt x="34153" y="330"/>
                    <a:pt x="34464" y="4270"/>
                  </a:cubicBezTo>
                  <a:cubicBezTo>
                    <a:pt x="35719" y="12489"/>
                    <a:pt x="32619" y="20769"/>
                    <a:pt x="26274" y="26145"/>
                  </a:cubicBezTo>
                  <a:cubicBezTo>
                    <a:pt x="17151" y="34646"/>
                    <a:pt x="9894" y="40037"/>
                    <a:pt x="12693" y="52685"/>
                  </a:cubicBezTo>
                  <a:cubicBezTo>
                    <a:pt x="15624" y="61426"/>
                    <a:pt x="25085" y="66135"/>
                    <a:pt x="33821" y="63205"/>
                  </a:cubicBezTo>
                  <a:cubicBezTo>
                    <a:pt x="37419" y="61999"/>
                    <a:pt x="40498" y="59606"/>
                    <a:pt x="42551" y="56418"/>
                  </a:cubicBezTo>
                  <a:cubicBezTo>
                    <a:pt x="49912" y="46050"/>
                    <a:pt x="49393" y="59113"/>
                    <a:pt x="58517" y="62638"/>
                  </a:cubicBezTo>
                  <a:cubicBezTo>
                    <a:pt x="62560" y="64193"/>
                    <a:pt x="64011" y="60876"/>
                    <a:pt x="65359" y="59009"/>
                  </a:cubicBezTo>
                  <a:cubicBezTo>
                    <a:pt x="66707" y="57143"/>
                    <a:pt x="66396" y="55485"/>
                    <a:pt x="69713" y="55277"/>
                  </a:cubicBezTo>
                  <a:close/>
                </a:path>
              </a:pathLst>
            </a:custGeom>
            <a:solidFill>
              <a:srgbClr val="000001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7155EC40-4191-4D05-BAD8-ED8EAE4A04A7}"/>
                </a:ext>
              </a:extLst>
            </p:cNvPr>
            <p:cNvSpPr/>
            <p:nvPr/>
          </p:nvSpPr>
          <p:spPr>
            <a:xfrm>
              <a:off x="9908013" y="3356959"/>
              <a:ext cx="70116" cy="32347"/>
            </a:xfrm>
            <a:custGeom>
              <a:avLst/>
              <a:gdLst>
                <a:gd name="connsiteX0" fmla="*/ 23116 w 70116"/>
                <a:gd name="connsiteY0" fmla="*/ 3659 h 32347"/>
                <a:gd name="connsiteX1" fmla="*/ 69043 w 70116"/>
                <a:gd name="connsiteY1" fmla="*/ 17343 h 32347"/>
                <a:gd name="connsiteX2" fmla="*/ 24671 w 70116"/>
                <a:gd name="connsiteY2" fmla="*/ 14855 h 32347"/>
                <a:gd name="connsiteX3" fmla="*/ 6632 w 70116"/>
                <a:gd name="connsiteY3" fmla="*/ 31961 h 32347"/>
                <a:gd name="connsiteX4" fmla="*/ 23116 w 70116"/>
                <a:gd name="connsiteY4" fmla="*/ 3659 h 32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116" h="32347">
                  <a:moveTo>
                    <a:pt x="23116" y="3659"/>
                  </a:moveTo>
                  <a:cubicBezTo>
                    <a:pt x="51211" y="-6709"/>
                    <a:pt x="75678" y="7287"/>
                    <a:pt x="69043" y="17343"/>
                  </a:cubicBezTo>
                  <a:cubicBezTo>
                    <a:pt x="62408" y="27400"/>
                    <a:pt x="50486" y="2311"/>
                    <a:pt x="24671" y="14855"/>
                  </a:cubicBezTo>
                  <a:cubicBezTo>
                    <a:pt x="8601" y="22631"/>
                    <a:pt x="9742" y="31028"/>
                    <a:pt x="6632" y="31961"/>
                  </a:cubicBezTo>
                  <a:cubicBezTo>
                    <a:pt x="-6224" y="35694"/>
                    <a:pt x="-107" y="11952"/>
                    <a:pt x="23116" y="3659"/>
                  </a:cubicBezTo>
                  <a:close/>
                </a:path>
              </a:pathLst>
            </a:custGeom>
            <a:solidFill>
              <a:srgbClr val="000001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DCCC2E59-47FE-47D2-8FD9-96DBB4C20C12}"/>
                </a:ext>
              </a:extLst>
            </p:cNvPr>
            <p:cNvSpPr/>
            <p:nvPr/>
          </p:nvSpPr>
          <p:spPr>
            <a:xfrm>
              <a:off x="9944580" y="3420729"/>
              <a:ext cx="13849" cy="20122"/>
            </a:xfrm>
            <a:custGeom>
              <a:avLst/>
              <a:gdLst>
                <a:gd name="connsiteX0" fmla="*/ 5521 w 13849"/>
                <a:gd name="connsiteY0" fmla="*/ 228 h 20122"/>
                <a:gd name="connsiteX1" fmla="*/ 13815 w 13849"/>
                <a:gd name="connsiteY1" fmla="*/ 10595 h 20122"/>
                <a:gd name="connsiteX2" fmla="*/ 5625 w 13849"/>
                <a:gd name="connsiteY2" fmla="*/ 20030 h 20122"/>
                <a:gd name="connsiteX3" fmla="*/ 27 w 13849"/>
                <a:gd name="connsiteY3" fmla="*/ 9662 h 20122"/>
                <a:gd name="connsiteX4" fmla="*/ 5521 w 13849"/>
                <a:gd name="connsiteY4" fmla="*/ 228 h 20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49" h="20122">
                  <a:moveTo>
                    <a:pt x="5521" y="228"/>
                  </a:moveTo>
                  <a:cubicBezTo>
                    <a:pt x="9979" y="-1120"/>
                    <a:pt x="14437" y="3960"/>
                    <a:pt x="13815" y="10595"/>
                  </a:cubicBezTo>
                  <a:cubicBezTo>
                    <a:pt x="13815" y="15364"/>
                    <a:pt x="10498" y="20963"/>
                    <a:pt x="5625" y="20030"/>
                  </a:cubicBezTo>
                  <a:cubicBezTo>
                    <a:pt x="3344" y="20030"/>
                    <a:pt x="-77" y="16194"/>
                    <a:pt x="27" y="9662"/>
                  </a:cubicBezTo>
                  <a:cubicBezTo>
                    <a:pt x="130" y="3131"/>
                    <a:pt x="2100" y="1058"/>
                    <a:pt x="5521" y="228"/>
                  </a:cubicBezTo>
                  <a:close/>
                </a:path>
              </a:pathLst>
            </a:custGeom>
            <a:solidFill>
              <a:srgbClr val="000001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ABAFC161-68FB-4E83-8F79-76239F6E08D8}"/>
                </a:ext>
              </a:extLst>
            </p:cNvPr>
            <p:cNvSpPr/>
            <p:nvPr/>
          </p:nvSpPr>
          <p:spPr>
            <a:xfrm>
              <a:off x="9759173" y="4144415"/>
              <a:ext cx="193288" cy="42576"/>
            </a:xfrm>
            <a:custGeom>
              <a:avLst/>
              <a:gdLst>
                <a:gd name="connsiteX0" fmla="*/ 193310 w 193288"/>
                <a:gd name="connsiteY0" fmla="*/ 26639 h 42576"/>
                <a:gd name="connsiteX1" fmla="*/ 188645 w 193288"/>
                <a:gd name="connsiteY1" fmla="*/ 31512 h 42576"/>
                <a:gd name="connsiteX2" fmla="*/ 154744 w 193288"/>
                <a:gd name="connsiteY2" fmla="*/ 37214 h 42576"/>
                <a:gd name="connsiteX3" fmla="*/ 107157 w 193288"/>
                <a:gd name="connsiteY3" fmla="*/ 42605 h 42576"/>
                <a:gd name="connsiteX4" fmla="*/ 5557 w 193288"/>
                <a:gd name="connsiteY4" fmla="*/ 617 h 42576"/>
                <a:gd name="connsiteX5" fmla="*/ 32720 w 193288"/>
                <a:gd name="connsiteY5" fmla="*/ 15442 h 42576"/>
                <a:gd name="connsiteX6" fmla="*/ 158994 w 193288"/>
                <a:gd name="connsiteY6" fmla="*/ 25810 h 42576"/>
                <a:gd name="connsiteX7" fmla="*/ 193310 w 193288"/>
                <a:gd name="connsiteY7" fmla="*/ 26639 h 42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3288" h="42576">
                  <a:moveTo>
                    <a:pt x="193310" y="26639"/>
                  </a:moveTo>
                  <a:cubicBezTo>
                    <a:pt x="193312" y="29252"/>
                    <a:pt x="191254" y="31398"/>
                    <a:pt x="188645" y="31512"/>
                  </a:cubicBezTo>
                  <a:cubicBezTo>
                    <a:pt x="177500" y="34238"/>
                    <a:pt x="166168" y="36146"/>
                    <a:pt x="154744" y="37214"/>
                  </a:cubicBezTo>
                  <a:cubicBezTo>
                    <a:pt x="154744" y="37214"/>
                    <a:pt x="107157" y="42397"/>
                    <a:pt x="107157" y="42605"/>
                  </a:cubicBezTo>
                  <a:cubicBezTo>
                    <a:pt x="-14970" y="29542"/>
                    <a:pt x="-4292" y="-4878"/>
                    <a:pt x="5557" y="617"/>
                  </a:cubicBezTo>
                  <a:cubicBezTo>
                    <a:pt x="13919" y="6734"/>
                    <a:pt x="23053" y="11720"/>
                    <a:pt x="32720" y="15442"/>
                  </a:cubicBezTo>
                  <a:cubicBezTo>
                    <a:pt x="83727" y="30786"/>
                    <a:pt x="75330" y="32963"/>
                    <a:pt x="158994" y="25810"/>
                  </a:cubicBezTo>
                  <a:cubicBezTo>
                    <a:pt x="173509" y="24980"/>
                    <a:pt x="192792" y="15442"/>
                    <a:pt x="193310" y="26639"/>
                  </a:cubicBezTo>
                  <a:close/>
                </a:path>
              </a:pathLst>
            </a:custGeom>
            <a:solidFill>
              <a:srgbClr val="000001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FF9EC24D-1FAA-43D3-BFD4-C1C0F6B51D1C}"/>
                </a:ext>
              </a:extLst>
            </p:cNvPr>
            <p:cNvSpPr/>
            <p:nvPr/>
          </p:nvSpPr>
          <p:spPr>
            <a:xfrm>
              <a:off x="9814368" y="4833633"/>
              <a:ext cx="37218" cy="183310"/>
            </a:xfrm>
            <a:custGeom>
              <a:avLst/>
              <a:gdLst>
                <a:gd name="connsiteX0" fmla="*/ 29361 w 37218"/>
                <a:gd name="connsiteY0" fmla="*/ 121 h 183310"/>
                <a:gd name="connsiteX1" fmla="*/ 37240 w 37218"/>
                <a:gd name="connsiteY1" fmla="*/ 18575 h 183310"/>
                <a:gd name="connsiteX2" fmla="*/ 17957 w 37218"/>
                <a:gd name="connsiteY2" fmla="*/ 117687 h 183310"/>
                <a:gd name="connsiteX3" fmla="*/ 13810 w 37218"/>
                <a:gd name="connsiteY3" fmla="*/ 172945 h 183310"/>
                <a:gd name="connsiteX4" fmla="*/ 9456 w 37218"/>
                <a:gd name="connsiteY4" fmla="*/ 183312 h 183310"/>
                <a:gd name="connsiteX5" fmla="*/ 21 w 37218"/>
                <a:gd name="connsiteY5" fmla="*/ 164962 h 183310"/>
                <a:gd name="connsiteX6" fmla="*/ 6242 w 37218"/>
                <a:gd name="connsiteY6" fmla="*/ 122560 h 183310"/>
                <a:gd name="connsiteX7" fmla="*/ 25732 w 37218"/>
                <a:gd name="connsiteY7" fmla="*/ 10903 h 183310"/>
                <a:gd name="connsiteX8" fmla="*/ 29361 w 37218"/>
                <a:gd name="connsiteY8" fmla="*/ 121 h 183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218" h="183310">
                  <a:moveTo>
                    <a:pt x="29361" y="121"/>
                  </a:moveTo>
                  <a:cubicBezTo>
                    <a:pt x="36307" y="-812"/>
                    <a:pt x="35581" y="7067"/>
                    <a:pt x="37240" y="18575"/>
                  </a:cubicBezTo>
                  <a:cubicBezTo>
                    <a:pt x="33612" y="56209"/>
                    <a:pt x="16505" y="91872"/>
                    <a:pt x="17957" y="117687"/>
                  </a:cubicBezTo>
                  <a:cubicBezTo>
                    <a:pt x="20549" y="156668"/>
                    <a:pt x="11737" y="152003"/>
                    <a:pt x="13810" y="172945"/>
                  </a:cubicBezTo>
                  <a:cubicBezTo>
                    <a:pt x="13810" y="175641"/>
                    <a:pt x="13810" y="182690"/>
                    <a:pt x="9456" y="183312"/>
                  </a:cubicBezTo>
                  <a:cubicBezTo>
                    <a:pt x="1162" y="184038"/>
                    <a:pt x="1058" y="175848"/>
                    <a:pt x="21" y="164962"/>
                  </a:cubicBezTo>
                  <a:cubicBezTo>
                    <a:pt x="4855" y="151371"/>
                    <a:pt x="6969" y="136960"/>
                    <a:pt x="6242" y="122560"/>
                  </a:cubicBezTo>
                  <a:cubicBezTo>
                    <a:pt x="1680" y="86689"/>
                    <a:pt x="31020" y="31845"/>
                    <a:pt x="25732" y="10903"/>
                  </a:cubicBezTo>
                  <a:cubicBezTo>
                    <a:pt x="24592" y="6653"/>
                    <a:pt x="24488" y="950"/>
                    <a:pt x="29361" y="121"/>
                  </a:cubicBezTo>
                  <a:close/>
                </a:path>
              </a:pathLst>
            </a:custGeom>
            <a:solidFill>
              <a:srgbClr val="000001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059074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矩形: 圆角 121">
            <a:extLst>
              <a:ext uri="{FF2B5EF4-FFF2-40B4-BE49-F238E27FC236}">
                <a16:creationId xmlns:a16="http://schemas.microsoft.com/office/drawing/2014/main" id="{114DF334-E1DB-49C9-A243-B5D016A71C71}"/>
              </a:ext>
            </a:extLst>
          </p:cNvPr>
          <p:cNvSpPr/>
          <p:nvPr/>
        </p:nvSpPr>
        <p:spPr>
          <a:xfrm>
            <a:off x="402960" y="3639304"/>
            <a:ext cx="5666590" cy="2679420"/>
          </a:xfrm>
          <a:prstGeom prst="roundRect">
            <a:avLst>
              <a:gd name="adj" fmla="val 8580"/>
            </a:avLst>
          </a:prstGeom>
          <a:solidFill>
            <a:srgbClr val="EAE2D4"/>
          </a:solidFill>
          <a:ln w="38100">
            <a:solidFill>
              <a:srgbClr val="1A1A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西拙楷2.0" panose="00000500000000000000" pitchFamily="2" charset="-122"/>
              <a:ea typeface="江西拙楷2.0" panose="00000500000000000000" pitchFamily="2" charset="-122"/>
            </a:endParaRPr>
          </a:p>
        </p:txBody>
      </p:sp>
      <p:sp>
        <p:nvSpPr>
          <p:cNvPr id="116" name="矩形: 圆角 115">
            <a:extLst>
              <a:ext uri="{FF2B5EF4-FFF2-40B4-BE49-F238E27FC236}">
                <a16:creationId xmlns:a16="http://schemas.microsoft.com/office/drawing/2014/main" id="{FF9C3927-8618-4F86-BEB1-95DB4447B958}"/>
              </a:ext>
            </a:extLst>
          </p:cNvPr>
          <p:cNvSpPr/>
          <p:nvPr/>
        </p:nvSpPr>
        <p:spPr>
          <a:xfrm>
            <a:off x="407988" y="1793876"/>
            <a:ext cx="5651500" cy="1717494"/>
          </a:xfrm>
          <a:prstGeom prst="roundRect">
            <a:avLst>
              <a:gd name="adj" fmla="val 8580"/>
            </a:avLst>
          </a:prstGeom>
          <a:solidFill>
            <a:srgbClr val="EAE2D4"/>
          </a:solidFill>
          <a:ln w="38100">
            <a:solidFill>
              <a:srgbClr val="1A1A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西拙楷2.0" panose="00000500000000000000" pitchFamily="2" charset="-122"/>
              <a:ea typeface="江西拙楷2.0" panose="00000500000000000000" pitchFamily="2" charset="-122"/>
            </a:endParaRPr>
          </a:p>
        </p:txBody>
      </p:sp>
      <p:graphicFrame>
        <p:nvGraphicFramePr>
          <p:cNvPr id="105" name="图表 104">
            <a:extLst>
              <a:ext uri="{FF2B5EF4-FFF2-40B4-BE49-F238E27FC236}">
                <a16:creationId xmlns:a16="http://schemas.microsoft.com/office/drawing/2014/main" id="{173C4D03-2693-4179-B200-7500BB6398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93808758"/>
              </p:ext>
            </p:extLst>
          </p:nvPr>
        </p:nvGraphicFramePr>
        <p:xfrm>
          <a:off x="701270" y="3604118"/>
          <a:ext cx="2264601" cy="22562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9" name="矩形: 圆角 118">
            <a:extLst>
              <a:ext uri="{FF2B5EF4-FFF2-40B4-BE49-F238E27FC236}">
                <a16:creationId xmlns:a16="http://schemas.microsoft.com/office/drawing/2014/main" id="{EBA6D5B2-D329-46C5-B706-3E98400253A9}"/>
              </a:ext>
            </a:extLst>
          </p:cNvPr>
          <p:cNvSpPr/>
          <p:nvPr/>
        </p:nvSpPr>
        <p:spPr>
          <a:xfrm>
            <a:off x="6180027" y="1808052"/>
            <a:ext cx="5543550" cy="1717494"/>
          </a:xfrm>
          <a:prstGeom prst="roundRect">
            <a:avLst>
              <a:gd name="adj" fmla="val 8580"/>
            </a:avLst>
          </a:prstGeom>
          <a:solidFill>
            <a:srgbClr val="EAE2D4"/>
          </a:solidFill>
          <a:ln w="38100">
            <a:solidFill>
              <a:srgbClr val="1A1A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西拙楷2.0" panose="00000500000000000000" pitchFamily="2" charset="-122"/>
              <a:ea typeface="江西拙楷2.0" panose="00000500000000000000" pitchFamily="2" charset="-122"/>
            </a:endParaRPr>
          </a:p>
        </p:txBody>
      </p:sp>
      <p:sp>
        <p:nvSpPr>
          <p:cNvPr id="121" name="矩形: 圆角 120">
            <a:extLst>
              <a:ext uri="{FF2B5EF4-FFF2-40B4-BE49-F238E27FC236}">
                <a16:creationId xmlns:a16="http://schemas.microsoft.com/office/drawing/2014/main" id="{5982C4CE-1169-4B06-A264-26C121C9AF22}"/>
              </a:ext>
            </a:extLst>
          </p:cNvPr>
          <p:cNvSpPr/>
          <p:nvPr/>
        </p:nvSpPr>
        <p:spPr>
          <a:xfrm>
            <a:off x="6188749" y="3639303"/>
            <a:ext cx="5543550" cy="2679419"/>
          </a:xfrm>
          <a:prstGeom prst="roundRect">
            <a:avLst>
              <a:gd name="adj" fmla="val 8580"/>
            </a:avLst>
          </a:prstGeom>
          <a:solidFill>
            <a:srgbClr val="EAE2D4"/>
          </a:solidFill>
          <a:ln w="38100">
            <a:solidFill>
              <a:srgbClr val="1A1A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西拙楷2.0" panose="00000500000000000000" pitchFamily="2" charset="-122"/>
              <a:ea typeface="江西拙楷2.0" panose="00000500000000000000" pitchFamily="2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C29B44C-077F-403A-8556-6F5028F22040}"/>
              </a:ext>
            </a:extLst>
          </p:cNvPr>
          <p:cNvGrpSpPr/>
          <p:nvPr/>
        </p:nvGrpSpPr>
        <p:grpSpPr>
          <a:xfrm>
            <a:off x="6195667" y="2009581"/>
            <a:ext cx="5617513" cy="1711475"/>
            <a:chOff x="6166499" y="1965238"/>
            <a:chExt cx="5617513" cy="1711475"/>
          </a:xfrm>
        </p:grpSpPr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EAA50AFF-4669-4656-8C39-C14C0E016B0D}"/>
                </a:ext>
              </a:extLst>
            </p:cNvPr>
            <p:cNvSpPr txBox="1"/>
            <p:nvPr/>
          </p:nvSpPr>
          <p:spPr>
            <a:xfrm>
              <a:off x="6933961" y="2460329"/>
              <a:ext cx="777777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500" dirty="0">
                  <a:ln w="44450">
                    <a:solidFill>
                      <a:srgbClr val="1A1A1B"/>
                    </a:solidFill>
                  </a:ln>
                  <a:latin typeface="江西拙楷2.0" panose="00000500000000000000" pitchFamily="2" charset="-122"/>
                  <a:ea typeface="江西拙楷2.0" panose="00000500000000000000" pitchFamily="2" charset="-122"/>
                </a:rPr>
                <a:t>30%</a:t>
              </a:r>
              <a:endParaRPr lang="zh-CN" altLang="en-US" sz="2500" dirty="0">
                <a:ln w="44450">
                  <a:solidFill>
                    <a:srgbClr val="1A1A1B"/>
                  </a:solidFill>
                </a:ln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</p:txBody>
        </p:sp>
        <p:graphicFrame>
          <p:nvGraphicFramePr>
            <p:cNvPr id="109" name="图表 108">
              <a:extLst>
                <a:ext uri="{FF2B5EF4-FFF2-40B4-BE49-F238E27FC236}">
                  <a16:creationId xmlns:a16="http://schemas.microsoft.com/office/drawing/2014/main" id="{1BE0B512-0A05-490E-A1FF-9631DFAB8F9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393961017"/>
                </p:ext>
              </p:extLst>
            </p:nvPr>
          </p:nvGraphicFramePr>
          <p:xfrm>
            <a:off x="6166499" y="1966822"/>
            <a:ext cx="2635673" cy="16614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id="{6A837C3B-8927-4A84-8A79-CB221E73B7B1}"/>
                </a:ext>
              </a:extLst>
            </p:cNvPr>
            <p:cNvSpPr txBox="1"/>
            <p:nvPr/>
          </p:nvSpPr>
          <p:spPr>
            <a:xfrm>
              <a:off x="6935565" y="2460329"/>
              <a:ext cx="777777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500" dirty="0">
                  <a:solidFill>
                    <a:srgbClr val="FEC979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30%</a:t>
              </a:r>
              <a:endParaRPr lang="zh-CN" altLang="en-US" sz="2500" dirty="0">
                <a:solidFill>
                  <a:srgbClr val="FEC979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</p:txBody>
        </p:sp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D05FD7D4-A7AA-4247-AEDD-0C3795E024BB}"/>
                </a:ext>
              </a:extLst>
            </p:cNvPr>
            <p:cNvSpPr txBox="1"/>
            <p:nvPr/>
          </p:nvSpPr>
          <p:spPr>
            <a:xfrm>
              <a:off x="8472287" y="2464315"/>
              <a:ext cx="805029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500" dirty="0">
                  <a:ln w="44450">
                    <a:solidFill>
                      <a:srgbClr val="1A1A1B"/>
                    </a:solidFill>
                  </a:ln>
                  <a:latin typeface="江西拙楷2.0" panose="00000500000000000000" pitchFamily="2" charset="-122"/>
                  <a:ea typeface="江西拙楷2.0" panose="00000500000000000000" pitchFamily="2" charset="-122"/>
                </a:rPr>
                <a:t>40%</a:t>
              </a:r>
              <a:endParaRPr lang="zh-CN" altLang="en-US" sz="2500" dirty="0">
                <a:ln w="44450">
                  <a:solidFill>
                    <a:srgbClr val="1A1A1B"/>
                  </a:solidFill>
                </a:ln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</p:txBody>
        </p: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EA366C93-9159-476D-A086-0A8607BCA484}"/>
                </a:ext>
              </a:extLst>
            </p:cNvPr>
            <p:cNvGrpSpPr/>
            <p:nvPr/>
          </p:nvGrpSpPr>
          <p:grpSpPr>
            <a:xfrm>
              <a:off x="7674102" y="1965238"/>
              <a:ext cx="2635673" cy="1661493"/>
              <a:chOff x="7694422" y="1995718"/>
              <a:chExt cx="2635673" cy="1661493"/>
            </a:xfrm>
          </p:grpSpPr>
          <p:graphicFrame>
            <p:nvGraphicFramePr>
              <p:cNvPr id="114" name="图表 113">
                <a:extLst>
                  <a:ext uri="{FF2B5EF4-FFF2-40B4-BE49-F238E27FC236}">
                    <a16:creationId xmlns:a16="http://schemas.microsoft.com/office/drawing/2014/main" id="{9FA61971-5CDB-478C-BCF4-A8D02F86AE10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313584865"/>
                  </p:ext>
                </p:extLst>
              </p:nvPr>
            </p:nvGraphicFramePr>
            <p:xfrm>
              <a:off x="7694422" y="1995718"/>
              <a:ext cx="2635673" cy="166149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128" name="文本框 127">
                <a:extLst>
                  <a:ext uri="{FF2B5EF4-FFF2-40B4-BE49-F238E27FC236}">
                    <a16:creationId xmlns:a16="http://schemas.microsoft.com/office/drawing/2014/main" id="{F7D01EC0-93B1-4742-9A37-00F2590F6159}"/>
                  </a:ext>
                </a:extLst>
              </p:cNvPr>
              <p:cNvSpPr txBox="1"/>
              <p:nvPr/>
            </p:nvSpPr>
            <p:spPr>
              <a:xfrm>
                <a:off x="8493305" y="2494795"/>
                <a:ext cx="805029" cy="4770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500" dirty="0">
                    <a:solidFill>
                      <a:srgbClr val="FEC979"/>
                    </a:solidFill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40%</a:t>
                </a:r>
                <a:endParaRPr lang="zh-CN" altLang="en-US" sz="2500" dirty="0">
                  <a:solidFill>
                    <a:srgbClr val="FEC979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</p:grpSp>
        <p:graphicFrame>
          <p:nvGraphicFramePr>
            <p:cNvPr id="115" name="图表 114">
              <a:extLst>
                <a:ext uri="{FF2B5EF4-FFF2-40B4-BE49-F238E27FC236}">
                  <a16:creationId xmlns:a16="http://schemas.microsoft.com/office/drawing/2014/main" id="{931BF811-4B4F-4ADD-89F8-6417BE18BF6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668005766"/>
                </p:ext>
              </p:extLst>
            </p:nvPr>
          </p:nvGraphicFramePr>
          <p:xfrm>
            <a:off x="9148339" y="2015220"/>
            <a:ext cx="2635673" cy="16614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B6CA14AA-E2AD-449E-AA3D-3778580BCDBE}"/>
                </a:ext>
              </a:extLst>
            </p:cNvPr>
            <p:cNvSpPr txBox="1"/>
            <p:nvPr/>
          </p:nvSpPr>
          <p:spPr>
            <a:xfrm>
              <a:off x="9977144" y="2488109"/>
              <a:ext cx="787395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500" dirty="0">
                  <a:ln w="44450">
                    <a:solidFill>
                      <a:srgbClr val="1A1A1B"/>
                    </a:solidFill>
                  </a:ln>
                  <a:latin typeface="江西拙楷2.0" panose="00000500000000000000" pitchFamily="2" charset="-122"/>
                  <a:ea typeface="江西拙楷2.0" panose="00000500000000000000" pitchFamily="2" charset="-122"/>
                </a:rPr>
                <a:t>50%</a:t>
              </a:r>
              <a:endParaRPr lang="zh-CN" altLang="en-US" sz="2500" dirty="0">
                <a:ln w="44450">
                  <a:solidFill>
                    <a:srgbClr val="1A1A1B"/>
                  </a:solidFill>
                </a:ln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</p:txBody>
        </p: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BEBC6F81-6BCB-4EA9-AEAF-F7ACDC719F40}"/>
                </a:ext>
              </a:extLst>
            </p:cNvPr>
            <p:cNvSpPr txBox="1"/>
            <p:nvPr/>
          </p:nvSpPr>
          <p:spPr>
            <a:xfrm>
              <a:off x="9975151" y="2489855"/>
              <a:ext cx="787395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500" dirty="0">
                  <a:solidFill>
                    <a:srgbClr val="FEC979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50%</a:t>
              </a:r>
              <a:endParaRPr lang="zh-CN" altLang="en-US" sz="2500" dirty="0">
                <a:solidFill>
                  <a:srgbClr val="FEC979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0814EC7-E215-4211-9967-0293B93D7EA4}"/>
              </a:ext>
            </a:extLst>
          </p:cNvPr>
          <p:cNvGrpSpPr/>
          <p:nvPr/>
        </p:nvGrpSpPr>
        <p:grpSpPr>
          <a:xfrm>
            <a:off x="813640" y="2018147"/>
            <a:ext cx="5064688" cy="1332708"/>
            <a:chOff x="813640" y="2018147"/>
            <a:chExt cx="5064688" cy="1332708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24731CEE-EE33-41A2-8649-25265015F6A3}"/>
                </a:ext>
              </a:extLst>
            </p:cNvPr>
            <p:cNvGrpSpPr/>
            <p:nvPr/>
          </p:nvGrpSpPr>
          <p:grpSpPr>
            <a:xfrm>
              <a:off x="813640" y="2018147"/>
              <a:ext cx="1405276" cy="1329530"/>
              <a:chOff x="990885" y="2022830"/>
              <a:chExt cx="1405276" cy="1329530"/>
            </a:xfrm>
          </p:grpSpPr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87D2D58B-AFC7-4791-AB71-CF43675E8B3E}"/>
                  </a:ext>
                </a:extLst>
              </p:cNvPr>
              <p:cNvGrpSpPr/>
              <p:nvPr/>
            </p:nvGrpSpPr>
            <p:grpSpPr>
              <a:xfrm>
                <a:off x="990885" y="2022830"/>
                <a:ext cx="1405276" cy="1328919"/>
                <a:chOff x="6156529" y="4741759"/>
                <a:chExt cx="1319036" cy="1247365"/>
              </a:xfrm>
            </p:grpSpPr>
            <p:sp>
              <p:nvSpPr>
                <p:cNvPr id="8" name="任意多边形: 形状 7">
                  <a:extLst>
                    <a:ext uri="{FF2B5EF4-FFF2-40B4-BE49-F238E27FC236}">
                      <a16:creationId xmlns:a16="http://schemas.microsoft.com/office/drawing/2014/main" id="{CABC9DDB-C640-45BB-AAD1-62C56D87F4B9}"/>
                    </a:ext>
                  </a:extLst>
                </p:cNvPr>
                <p:cNvSpPr/>
                <p:nvPr/>
              </p:nvSpPr>
              <p:spPr>
                <a:xfrm>
                  <a:off x="6418793" y="5267740"/>
                  <a:ext cx="800417" cy="381927"/>
                </a:xfrm>
                <a:custGeom>
                  <a:avLst/>
                  <a:gdLst>
                    <a:gd name="connsiteX0" fmla="*/ 275816 w 1165250"/>
                    <a:gd name="connsiteY0" fmla="*/ 556011 h 556010"/>
                    <a:gd name="connsiteX1" fmla="*/ 198259 w 1165250"/>
                    <a:gd name="connsiteY1" fmla="*/ 373380 h 556010"/>
                    <a:gd name="connsiteX2" fmla="*/ 0 w 1165250"/>
                    <a:gd name="connsiteY2" fmla="*/ 365289 h 556010"/>
                    <a:gd name="connsiteX3" fmla="*/ 252596 w 1165250"/>
                    <a:gd name="connsiteY3" fmla="*/ 0 h 556010"/>
                    <a:gd name="connsiteX4" fmla="*/ 298205 w 1165250"/>
                    <a:gd name="connsiteY4" fmla="*/ 31505 h 556010"/>
                    <a:gd name="connsiteX5" fmla="*/ 102828 w 1165250"/>
                    <a:gd name="connsiteY5" fmla="*/ 314055 h 556010"/>
                    <a:gd name="connsiteX6" fmla="*/ 235583 w 1165250"/>
                    <a:gd name="connsiteY6" fmla="*/ 319430 h 556010"/>
                    <a:gd name="connsiteX7" fmla="*/ 287482 w 1165250"/>
                    <a:gd name="connsiteY7" fmla="*/ 441711 h 556010"/>
                    <a:gd name="connsiteX8" fmla="*/ 482859 w 1165250"/>
                    <a:gd name="connsiteY8" fmla="*/ 159216 h 556010"/>
                    <a:gd name="connsiteX9" fmla="*/ 528440 w 1165250"/>
                    <a:gd name="connsiteY9" fmla="*/ 190722 h 556010"/>
                    <a:gd name="connsiteX10" fmla="*/ 889462 w 1165250"/>
                    <a:gd name="connsiteY10" fmla="*/ 556011 h 556010"/>
                    <a:gd name="connsiteX11" fmla="*/ 636838 w 1165250"/>
                    <a:gd name="connsiteY11" fmla="*/ 190722 h 556010"/>
                    <a:gd name="connsiteX12" fmla="*/ 682420 w 1165250"/>
                    <a:gd name="connsiteY12" fmla="*/ 159216 h 556010"/>
                    <a:gd name="connsiteX13" fmla="*/ 877769 w 1165250"/>
                    <a:gd name="connsiteY13" fmla="*/ 441711 h 556010"/>
                    <a:gd name="connsiteX14" fmla="*/ 929723 w 1165250"/>
                    <a:gd name="connsiteY14" fmla="*/ 319430 h 556010"/>
                    <a:gd name="connsiteX15" fmla="*/ 1062450 w 1165250"/>
                    <a:gd name="connsiteY15" fmla="*/ 314055 h 556010"/>
                    <a:gd name="connsiteX16" fmla="*/ 867101 w 1165250"/>
                    <a:gd name="connsiteY16" fmla="*/ 31505 h 556010"/>
                    <a:gd name="connsiteX17" fmla="*/ 912654 w 1165250"/>
                    <a:gd name="connsiteY17" fmla="*/ 0 h 556010"/>
                    <a:gd name="connsiteX18" fmla="*/ 1165250 w 1165250"/>
                    <a:gd name="connsiteY18" fmla="*/ 365289 h 556010"/>
                    <a:gd name="connsiteX19" fmla="*/ 966992 w 1165250"/>
                    <a:gd name="connsiteY19" fmla="*/ 373380 h 5560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165250" h="556010">
                      <a:moveTo>
                        <a:pt x="275816" y="556011"/>
                      </a:moveTo>
                      <a:lnTo>
                        <a:pt x="198259" y="373380"/>
                      </a:lnTo>
                      <a:lnTo>
                        <a:pt x="0" y="365289"/>
                      </a:lnTo>
                      <a:lnTo>
                        <a:pt x="252596" y="0"/>
                      </a:lnTo>
                      <a:lnTo>
                        <a:pt x="298205" y="31505"/>
                      </a:lnTo>
                      <a:lnTo>
                        <a:pt x="102828" y="314055"/>
                      </a:lnTo>
                      <a:lnTo>
                        <a:pt x="235583" y="319430"/>
                      </a:lnTo>
                      <a:lnTo>
                        <a:pt x="287482" y="441711"/>
                      </a:lnTo>
                      <a:lnTo>
                        <a:pt x="482859" y="159216"/>
                      </a:lnTo>
                      <a:lnTo>
                        <a:pt x="528440" y="190722"/>
                      </a:lnTo>
                      <a:close/>
                      <a:moveTo>
                        <a:pt x="889462" y="556011"/>
                      </a:moveTo>
                      <a:lnTo>
                        <a:pt x="636838" y="190722"/>
                      </a:lnTo>
                      <a:lnTo>
                        <a:pt x="682420" y="159216"/>
                      </a:lnTo>
                      <a:lnTo>
                        <a:pt x="877769" y="441711"/>
                      </a:lnTo>
                      <a:lnTo>
                        <a:pt x="929723" y="319430"/>
                      </a:lnTo>
                      <a:lnTo>
                        <a:pt x="1062450" y="314055"/>
                      </a:lnTo>
                      <a:lnTo>
                        <a:pt x="867101" y="31505"/>
                      </a:lnTo>
                      <a:lnTo>
                        <a:pt x="912654" y="0"/>
                      </a:lnTo>
                      <a:lnTo>
                        <a:pt x="1165250" y="365289"/>
                      </a:lnTo>
                      <a:lnTo>
                        <a:pt x="966992" y="3733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江西拙楷2.0" panose="00000500000000000000" pitchFamily="2" charset="-122"/>
                    <a:ea typeface="江西拙楷2.0" panose="00000500000000000000" pitchFamily="2" charset="-122"/>
                  </a:endParaRPr>
                </a:p>
              </p:txBody>
            </p:sp>
            <p:graphicFrame>
              <p:nvGraphicFramePr>
                <p:cNvPr id="9" name="图表 8">
                  <a:extLst>
                    <a:ext uri="{FF2B5EF4-FFF2-40B4-BE49-F238E27FC236}">
                      <a16:creationId xmlns:a16="http://schemas.microsoft.com/office/drawing/2014/main" id="{3C180ABC-7BBF-42FC-94F8-FDB48A2F4B99}"/>
                    </a:ext>
                  </a:extLst>
                </p:cNvPr>
                <p:cNvGraphicFramePr/>
                <p:nvPr>
                  <p:extLst>
                    <p:ext uri="{D42A27DB-BD31-4B8C-83A1-F6EECF244321}">
                      <p14:modId xmlns:p14="http://schemas.microsoft.com/office/powerpoint/2010/main" val="560042995"/>
                    </p:ext>
                  </p:extLst>
                </p:nvPr>
              </p:nvGraphicFramePr>
              <p:xfrm>
                <a:off x="6156529" y="4741759"/>
                <a:ext cx="1319036" cy="879358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7"/>
                </a:graphicData>
              </a:graphic>
            </p:graphicFrame>
            <p:sp>
              <p:nvSpPr>
                <p:cNvPr id="10" name="文本框 9">
                  <a:extLst>
                    <a:ext uri="{FF2B5EF4-FFF2-40B4-BE49-F238E27FC236}">
                      <a16:creationId xmlns:a16="http://schemas.microsoft.com/office/drawing/2014/main" id="{7454A2A7-F61D-4692-B153-860DAFE0329E}"/>
                    </a:ext>
                  </a:extLst>
                </p:cNvPr>
                <p:cNvSpPr txBox="1"/>
                <p:nvPr/>
              </p:nvSpPr>
              <p:spPr>
                <a:xfrm>
                  <a:off x="6551843" y="5671347"/>
                  <a:ext cx="529931" cy="31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00" dirty="0">
                      <a:ln w="38100">
                        <a:solidFill>
                          <a:srgbClr val="1A1A1B"/>
                        </a:solidFill>
                      </a:ln>
                      <a:latin typeface="江西拙楷2.0" panose="00000500000000000000" pitchFamily="2" charset="-122"/>
                      <a:ea typeface="江西拙楷2.0" panose="00000500000000000000" pitchFamily="2" charset="-122"/>
                    </a:rPr>
                    <a:t>30%</a:t>
                  </a:r>
                  <a:endParaRPr lang="zh-CN" altLang="en-US" sz="1600" dirty="0">
                    <a:ln w="38100">
                      <a:solidFill>
                        <a:srgbClr val="1A1A1B"/>
                      </a:solidFill>
                    </a:ln>
                    <a:latin typeface="江西拙楷2.0" panose="00000500000000000000" pitchFamily="2" charset="-122"/>
                    <a:ea typeface="江西拙楷2.0" panose="00000500000000000000" pitchFamily="2" charset="-122"/>
                  </a:endParaRPr>
                </a:p>
              </p:txBody>
            </p:sp>
          </p:grpSp>
          <p:sp>
            <p:nvSpPr>
              <p:cNvPr id="131" name="文本框 130">
                <a:extLst>
                  <a:ext uri="{FF2B5EF4-FFF2-40B4-BE49-F238E27FC236}">
                    <a16:creationId xmlns:a16="http://schemas.microsoft.com/office/drawing/2014/main" id="{B5AC65AC-25DA-4609-873A-EB086EE5C6B3}"/>
                  </a:ext>
                </a:extLst>
              </p:cNvPr>
              <p:cNvSpPr txBox="1"/>
              <p:nvPr/>
            </p:nvSpPr>
            <p:spPr>
              <a:xfrm>
                <a:off x="1411561" y="3013806"/>
                <a:ext cx="56457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>
                    <a:ln w="12700">
                      <a:noFill/>
                    </a:ln>
                    <a:solidFill>
                      <a:srgbClr val="FEC979"/>
                    </a:solidFill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30%</a:t>
                </a:r>
                <a:endParaRPr lang="zh-CN" altLang="en-US" sz="1600" dirty="0">
                  <a:ln w="12700">
                    <a:noFill/>
                  </a:ln>
                  <a:solidFill>
                    <a:srgbClr val="FEC979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72E10006-8611-4FCF-9608-0CA1B41B708D}"/>
                </a:ext>
              </a:extLst>
            </p:cNvPr>
            <p:cNvGrpSpPr/>
            <p:nvPr/>
          </p:nvGrpSpPr>
          <p:grpSpPr>
            <a:xfrm>
              <a:off x="2033444" y="2018147"/>
              <a:ext cx="1405276" cy="1329530"/>
              <a:chOff x="2054523" y="2022830"/>
              <a:chExt cx="1405276" cy="1329530"/>
            </a:xfrm>
          </p:grpSpPr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id="{2D8D6260-0B9B-4B52-8921-1E059DC2DACC}"/>
                  </a:ext>
                </a:extLst>
              </p:cNvPr>
              <p:cNvGrpSpPr/>
              <p:nvPr/>
            </p:nvGrpSpPr>
            <p:grpSpPr>
              <a:xfrm>
                <a:off x="2054523" y="2022830"/>
                <a:ext cx="1405276" cy="1328919"/>
                <a:chOff x="6156529" y="4741759"/>
                <a:chExt cx="1319036" cy="1247365"/>
              </a:xfrm>
            </p:grpSpPr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0ADB473F-D2C7-4970-A107-48F7D72474F1}"/>
                    </a:ext>
                  </a:extLst>
                </p:cNvPr>
                <p:cNvSpPr/>
                <p:nvPr/>
              </p:nvSpPr>
              <p:spPr>
                <a:xfrm>
                  <a:off x="6418793" y="5267740"/>
                  <a:ext cx="800417" cy="381927"/>
                </a:xfrm>
                <a:custGeom>
                  <a:avLst/>
                  <a:gdLst>
                    <a:gd name="connsiteX0" fmla="*/ 275816 w 1165250"/>
                    <a:gd name="connsiteY0" fmla="*/ 556011 h 556010"/>
                    <a:gd name="connsiteX1" fmla="*/ 198259 w 1165250"/>
                    <a:gd name="connsiteY1" fmla="*/ 373380 h 556010"/>
                    <a:gd name="connsiteX2" fmla="*/ 0 w 1165250"/>
                    <a:gd name="connsiteY2" fmla="*/ 365289 h 556010"/>
                    <a:gd name="connsiteX3" fmla="*/ 252596 w 1165250"/>
                    <a:gd name="connsiteY3" fmla="*/ 0 h 556010"/>
                    <a:gd name="connsiteX4" fmla="*/ 298205 w 1165250"/>
                    <a:gd name="connsiteY4" fmla="*/ 31505 h 556010"/>
                    <a:gd name="connsiteX5" fmla="*/ 102828 w 1165250"/>
                    <a:gd name="connsiteY5" fmla="*/ 314055 h 556010"/>
                    <a:gd name="connsiteX6" fmla="*/ 235583 w 1165250"/>
                    <a:gd name="connsiteY6" fmla="*/ 319430 h 556010"/>
                    <a:gd name="connsiteX7" fmla="*/ 287482 w 1165250"/>
                    <a:gd name="connsiteY7" fmla="*/ 441711 h 556010"/>
                    <a:gd name="connsiteX8" fmla="*/ 482859 w 1165250"/>
                    <a:gd name="connsiteY8" fmla="*/ 159216 h 556010"/>
                    <a:gd name="connsiteX9" fmla="*/ 528440 w 1165250"/>
                    <a:gd name="connsiteY9" fmla="*/ 190722 h 556010"/>
                    <a:gd name="connsiteX10" fmla="*/ 889462 w 1165250"/>
                    <a:gd name="connsiteY10" fmla="*/ 556011 h 556010"/>
                    <a:gd name="connsiteX11" fmla="*/ 636838 w 1165250"/>
                    <a:gd name="connsiteY11" fmla="*/ 190722 h 556010"/>
                    <a:gd name="connsiteX12" fmla="*/ 682420 w 1165250"/>
                    <a:gd name="connsiteY12" fmla="*/ 159216 h 556010"/>
                    <a:gd name="connsiteX13" fmla="*/ 877769 w 1165250"/>
                    <a:gd name="connsiteY13" fmla="*/ 441711 h 556010"/>
                    <a:gd name="connsiteX14" fmla="*/ 929723 w 1165250"/>
                    <a:gd name="connsiteY14" fmla="*/ 319430 h 556010"/>
                    <a:gd name="connsiteX15" fmla="*/ 1062450 w 1165250"/>
                    <a:gd name="connsiteY15" fmla="*/ 314055 h 556010"/>
                    <a:gd name="connsiteX16" fmla="*/ 867101 w 1165250"/>
                    <a:gd name="connsiteY16" fmla="*/ 31505 h 556010"/>
                    <a:gd name="connsiteX17" fmla="*/ 912654 w 1165250"/>
                    <a:gd name="connsiteY17" fmla="*/ 0 h 556010"/>
                    <a:gd name="connsiteX18" fmla="*/ 1165250 w 1165250"/>
                    <a:gd name="connsiteY18" fmla="*/ 365289 h 556010"/>
                    <a:gd name="connsiteX19" fmla="*/ 966992 w 1165250"/>
                    <a:gd name="connsiteY19" fmla="*/ 373380 h 5560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165250" h="556010">
                      <a:moveTo>
                        <a:pt x="275816" y="556011"/>
                      </a:moveTo>
                      <a:lnTo>
                        <a:pt x="198259" y="373380"/>
                      </a:lnTo>
                      <a:lnTo>
                        <a:pt x="0" y="365289"/>
                      </a:lnTo>
                      <a:lnTo>
                        <a:pt x="252596" y="0"/>
                      </a:lnTo>
                      <a:lnTo>
                        <a:pt x="298205" y="31505"/>
                      </a:lnTo>
                      <a:lnTo>
                        <a:pt x="102828" y="314055"/>
                      </a:lnTo>
                      <a:lnTo>
                        <a:pt x="235583" y="319430"/>
                      </a:lnTo>
                      <a:lnTo>
                        <a:pt x="287482" y="441711"/>
                      </a:lnTo>
                      <a:lnTo>
                        <a:pt x="482859" y="159216"/>
                      </a:lnTo>
                      <a:lnTo>
                        <a:pt x="528440" y="190722"/>
                      </a:lnTo>
                      <a:close/>
                      <a:moveTo>
                        <a:pt x="889462" y="556011"/>
                      </a:moveTo>
                      <a:lnTo>
                        <a:pt x="636838" y="190722"/>
                      </a:lnTo>
                      <a:lnTo>
                        <a:pt x="682420" y="159216"/>
                      </a:lnTo>
                      <a:lnTo>
                        <a:pt x="877769" y="441711"/>
                      </a:lnTo>
                      <a:lnTo>
                        <a:pt x="929723" y="319430"/>
                      </a:lnTo>
                      <a:lnTo>
                        <a:pt x="1062450" y="314055"/>
                      </a:lnTo>
                      <a:lnTo>
                        <a:pt x="867101" y="31505"/>
                      </a:lnTo>
                      <a:lnTo>
                        <a:pt x="912654" y="0"/>
                      </a:lnTo>
                      <a:lnTo>
                        <a:pt x="1165250" y="365289"/>
                      </a:lnTo>
                      <a:lnTo>
                        <a:pt x="966992" y="3733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江西拙楷2.0" panose="00000500000000000000" pitchFamily="2" charset="-122"/>
                    <a:ea typeface="江西拙楷2.0" panose="00000500000000000000" pitchFamily="2" charset="-122"/>
                  </a:endParaRPr>
                </a:p>
              </p:txBody>
            </p:sp>
            <p:graphicFrame>
              <p:nvGraphicFramePr>
                <p:cNvPr id="58" name="图表 57">
                  <a:extLst>
                    <a:ext uri="{FF2B5EF4-FFF2-40B4-BE49-F238E27FC236}">
                      <a16:creationId xmlns:a16="http://schemas.microsoft.com/office/drawing/2014/main" id="{FF8021CB-B2AA-436C-9D46-403A72D3C55A}"/>
                    </a:ext>
                  </a:extLst>
                </p:cNvPr>
                <p:cNvGraphicFramePr/>
                <p:nvPr>
                  <p:extLst>
                    <p:ext uri="{D42A27DB-BD31-4B8C-83A1-F6EECF244321}">
                      <p14:modId xmlns:p14="http://schemas.microsoft.com/office/powerpoint/2010/main" val="3477441655"/>
                    </p:ext>
                  </p:extLst>
                </p:nvPr>
              </p:nvGraphicFramePr>
              <p:xfrm>
                <a:off x="6156529" y="4741759"/>
                <a:ext cx="1319036" cy="879358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8"/>
                </a:graphicData>
              </a:graphic>
            </p:graphicFrame>
            <p:sp>
              <p:nvSpPr>
                <p:cNvPr id="59" name="文本框 58">
                  <a:extLst>
                    <a:ext uri="{FF2B5EF4-FFF2-40B4-BE49-F238E27FC236}">
                      <a16:creationId xmlns:a16="http://schemas.microsoft.com/office/drawing/2014/main" id="{25DD4A6D-EAD6-49F6-B14A-DA51AC12B3EC}"/>
                    </a:ext>
                  </a:extLst>
                </p:cNvPr>
                <p:cNvSpPr txBox="1"/>
                <p:nvPr/>
              </p:nvSpPr>
              <p:spPr>
                <a:xfrm>
                  <a:off x="6551843" y="5671347"/>
                  <a:ext cx="471250" cy="31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00" dirty="0">
                      <a:ln w="38100">
                        <a:solidFill>
                          <a:srgbClr val="1A1A1B"/>
                        </a:solidFill>
                      </a:ln>
                      <a:latin typeface="江西拙楷2.0" panose="00000500000000000000" pitchFamily="2" charset="-122"/>
                      <a:ea typeface="江西拙楷2.0" panose="00000500000000000000" pitchFamily="2" charset="-122"/>
                    </a:rPr>
                    <a:t>10%</a:t>
                  </a:r>
                  <a:endParaRPr lang="zh-CN" altLang="en-US" sz="1600" dirty="0">
                    <a:ln w="38100">
                      <a:solidFill>
                        <a:srgbClr val="1A1A1B"/>
                      </a:solidFill>
                    </a:ln>
                    <a:latin typeface="江西拙楷2.0" panose="00000500000000000000" pitchFamily="2" charset="-122"/>
                    <a:ea typeface="江西拙楷2.0" panose="00000500000000000000" pitchFamily="2" charset="-122"/>
                  </a:endParaRPr>
                </a:p>
              </p:txBody>
            </p:sp>
          </p:grpSp>
          <p:sp>
            <p:nvSpPr>
              <p:cNvPr id="132" name="文本框 131">
                <a:extLst>
                  <a:ext uri="{FF2B5EF4-FFF2-40B4-BE49-F238E27FC236}">
                    <a16:creationId xmlns:a16="http://schemas.microsoft.com/office/drawing/2014/main" id="{C396F2B4-F214-4F9C-8268-20BA4A88E593}"/>
                  </a:ext>
                </a:extLst>
              </p:cNvPr>
              <p:cNvSpPr txBox="1"/>
              <p:nvPr/>
            </p:nvSpPr>
            <p:spPr>
              <a:xfrm>
                <a:off x="2475199" y="3013806"/>
                <a:ext cx="50206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>
                    <a:ln w="12700">
                      <a:noFill/>
                    </a:ln>
                    <a:solidFill>
                      <a:srgbClr val="FEC979"/>
                    </a:solidFill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10%</a:t>
                </a:r>
                <a:endParaRPr lang="zh-CN" altLang="en-US" sz="1600" dirty="0">
                  <a:ln w="12700">
                    <a:noFill/>
                  </a:ln>
                  <a:solidFill>
                    <a:srgbClr val="FEC979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F168351B-73B1-4844-AD69-89EDC8310E66}"/>
                </a:ext>
              </a:extLst>
            </p:cNvPr>
            <p:cNvGrpSpPr/>
            <p:nvPr/>
          </p:nvGrpSpPr>
          <p:grpSpPr>
            <a:xfrm>
              <a:off x="3253248" y="2018147"/>
              <a:ext cx="1405276" cy="1329530"/>
              <a:chOff x="3119175" y="2018147"/>
              <a:chExt cx="1405276" cy="1329530"/>
            </a:xfrm>
          </p:grpSpPr>
          <p:grpSp>
            <p:nvGrpSpPr>
              <p:cNvPr id="60" name="组合 59">
                <a:extLst>
                  <a:ext uri="{FF2B5EF4-FFF2-40B4-BE49-F238E27FC236}">
                    <a16:creationId xmlns:a16="http://schemas.microsoft.com/office/drawing/2014/main" id="{5357DCD3-D211-42BB-978F-A62D77A2A42B}"/>
                  </a:ext>
                </a:extLst>
              </p:cNvPr>
              <p:cNvGrpSpPr/>
              <p:nvPr/>
            </p:nvGrpSpPr>
            <p:grpSpPr>
              <a:xfrm>
                <a:off x="3119175" y="2018147"/>
                <a:ext cx="1405276" cy="1328919"/>
                <a:chOff x="6156529" y="4741759"/>
                <a:chExt cx="1319036" cy="1247365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994B9C7-BB01-43E3-B8E6-8F824477DB8A}"/>
                    </a:ext>
                  </a:extLst>
                </p:cNvPr>
                <p:cNvSpPr/>
                <p:nvPr/>
              </p:nvSpPr>
              <p:spPr>
                <a:xfrm>
                  <a:off x="6418793" y="5267740"/>
                  <a:ext cx="800417" cy="381927"/>
                </a:xfrm>
                <a:custGeom>
                  <a:avLst/>
                  <a:gdLst>
                    <a:gd name="connsiteX0" fmla="*/ 275816 w 1165250"/>
                    <a:gd name="connsiteY0" fmla="*/ 556011 h 556010"/>
                    <a:gd name="connsiteX1" fmla="*/ 198259 w 1165250"/>
                    <a:gd name="connsiteY1" fmla="*/ 373380 h 556010"/>
                    <a:gd name="connsiteX2" fmla="*/ 0 w 1165250"/>
                    <a:gd name="connsiteY2" fmla="*/ 365289 h 556010"/>
                    <a:gd name="connsiteX3" fmla="*/ 252596 w 1165250"/>
                    <a:gd name="connsiteY3" fmla="*/ 0 h 556010"/>
                    <a:gd name="connsiteX4" fmla="*/ 298205 w 1165250"/>
                    <a:gd name="connsiteY4" fmla="*/ 31505 h 556010"/>
                    <a:gd name="connsiteX5" fmla="*/ 102828 w 1165250"/>
                    <a:gd name="connsiteY5" fmla="*/ 314055 h 556010"/>
                    <a:gd name="connsiteX6" fmla="*/ 235583 w 1165250"/>
                    <a:gd name="connsiteY6" fmla="*/ 319430 h 556010"/>
                    <a:gd name="connsiteX7" fmla="*/ 287482 w 1165250"/>
                    <a:gd name="connsiteY7" fmla="*/ 441711 h 556010"/>
                    <a:gd name="connsiteX8" fmla="*/ 482859 w 1165250"/>
                    <a:gd name="connsiteY8" fmla="*/ 159216 h 556010"/>
                    <a:gd name="connsiteX9" fmla="*/ 528440 w 1165250"/>
                    <a:gd name="connsiteY9" fmla="*/ 190722 h 556010"/>
                    <a:gd name="connsiteX10" fmla="*/ 889462 w 1165250"/>
                    <a:gd name="connsiteY10" fmla="*/ 556011 h 556010"/>
                    <a:gd name="connsiteX11" fmla="*/ 636838 w 1165250"/>
                    <a:gd name="connsiteY11" fmla="*/ 190722 h 556010"/>
                    <a:gd name="connsiteX12" fmla="*/ 682420 w 1165250"/>
                    <a:gd name="connsiteY12" fmla="*/ 159216 h 556010"/>
                    <a:gd name="connsiteX13" fmla="*/ 877769 w 1165250"/>
                    <a:gd name="connsiteY13" fmla="*/ 441711 h 556010"/>
                    <a:gd name="connsiteX14" fmla="*/ 929723 w 1165250"/>
                    <a:gd name="connsiteY14" fmla="*/ 319430 h 556010"/>
                    <a:gd name="connsiteX15" fmla="*/ 1062450 w 1165250"/>
                    <a:gd name="connsiteY15" fmla="*/ 314055 h 556010"/>
                    <a:gd name="connsiteX16" fmla="*/ 867101 w 1165250"/>
                    <a:gd name="connsiteY16" fmla="*/ 31505 h 556010"/>
                    <a:gd name="connsiteX17" fmla="*/ 912654 w 1165250"/>
                    <a:gd name="connsiteY17" fmla="*/ 0 h 556010"/>
                    <a:gd name="connsiteX18" fmla="*/ 1165250 w 1165250"/>
                    <a:gd name="connsiteY18" fmla="*/ 365289 h 556010"/>
                    <a:gd name="connsiteX19" fmla="*/ 966992 w 1165250"/>
                    <a:gd name="connsiteY19" fmla="*/ 373380 h 5560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165250" h="556010">
                      <a:moveTo>
                        <a:pt x="275816" y="556011"/>
                      </a:moveTo>
                      <a:lnTo>
                        <a:pt x="198259" y="373380"/>
                      </a:lnTo>
                      <a:lnTo>
                        <a:pt x="0" y="365289"/>
                      </a:lnTo>
                      <a:lnTo>
                        <a:pt x="252596" y="0"/>
                      </a:lnTo>
                      <a:lnTo>
                        <a:pt x="298205" y="31505"/>
                      </a:lnTo>
                      <a:lnTo>
                        <a:pt x="102828" y="314055"/>
                      </a:lnTo>
                      <a:lnTo>
                        <a:pt x="235583" y="319430"/>
                      </a:lnTo>
                      <a:lnTo>
                        <a:pt x="287482" y="441711"/>
                      </a:lnTo>
                      <a:lnTo>
                        <a:pt x="482859" y="159216"/>
                      </a:lnTo>
                      <a:lnTo>
                        <a:pt x="528440" y="190722"/>
                      </a:lnTo>
                      <a:close/>
                      <a:moveTo>
                        <a:pt x="889462" y="556011"/>
                      </a:moveTo>
                      <a:lnTo>
                        <a:pt x="636838" y="190722"/>
                      </a:lnTo>
                      <a:lnTo>
                        <a:pt x="682420" y="159216"/>
                      </a:lnTo>
                      <a:lnTo>
                        <a:pt x="877769" y="441711"/>
                      </a:lnTo>
                      <a:lnTo>
                        <a:pt x="929723" y="319430"/>
                      </a:lnTo>
                      <a:lnTo>
                        <a:pt x="1062450" y="314055"/>
                      </a:lnTo>
                      <a:lnTo>
                        <a:pt x="867101" y="31505"/>
                      </a:lnTo>
                      <a:lnTo>
                        <a:pt x="912654" y="0"/>
                      </a:lnTo>
                      <a:lnTo>
                        <a:pt x="1165250" y="365289"/>
                      </a:lnTo>
                      <a:lnTo>
                        <a:pt x="966992" y="3733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江西拙楷2.0" panose="00000500000000000000" pitchFamily="2" charset="-122"/>
                    <a:ea typeface="江西拙楷2.0" panose="00000500000000000000" pitchFamily="2" charset="-122"/>
                  </a:endParaRPr>
                </a:p>
              </p:txBody>
            </p:sp>
            <p:graphicFrame>
              <p:nvGraphicFramePr>
                <p:cNvPr id="62" name="图表 61">
                  <a:extLst>
                    <a:ext uri="{FF2B5EF4-FFF2-40B4-BE49-F238E27FC236}">
                      <a16:creationId xmlns:a16="http://schemas.microsoft.com/office/drawing/2014/main" id="{DE3E3A28-586B-4F3D-A03A-E31E67BC56A2}"/>
                    </a:ext>
                  </a:extLst>
                </p:cNvPr>
                <p:cNvGraphicFramePr/>
                <p:nvPr>
                  <p:extLst>
                    <p:ext uri="{D42A27DB-BD31-4B8C-83A1-F6EECF244321}">
                      <p14:modId xmlns:p14="http://schemas.microsoft.com/office/powerpoint/2010/main" val="3920685555"/>
                    </p:ext>
                  </p:extLst>
                </p:nvPr>
              </p:nvGraphicFramePr>
              <p:xfrm>
                <a:off x="6156529" y="4741759"/>
                <a:ext cx="1319036" cy="879358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9"/>
                </a:graphicData>
              </a:graphic>
            </p:graphicFrame>
            <p:sp>
              <p:nvSpPr>
                <p:cNvPr id="63" name="文本框 62">
                  <a:extLst>
                    <a:ext uri="{FF2B5EF4-FFF2-40B4-BE49-F238E27FC236}">
                      <a16:creationId xmlns:a16="http://schemas.microsoft.com/office/drawing/2014/main" id="{3894DB97-D34D-40C0-A11B-65DA6A1EDE00}"/>
                    </a:ext>
                  </a:extLst>
                </p:cNvPr>
                <p:cNvSpPr txBox="1"/>
                <p:nvPr/>
              </p:nvSpPr>
              <p:spPr>
                <a:xfrm>
                  <a:off x="6551843" y="5671347"/>
                  <a:ext cx="561528" cy="31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00" dirty="0">
                      <a:ln w="38100">
                        <a:solidFill>
                          <a:srgbClr val="1A1A1B"/>
                        </a:solidFill>
                      </a:ln>
                      <a:latin typeface="江西拙楷2.0" panose="00000500000000000000" pitchFamily="2" charset="-122"/>
                      <a:ea typeface="江西拙楷2.0" panose="00000500000000000000" pitchFamily="2" charset="-122"/>
                    </a:rPr>
                    <a:t>70%</a:t>
                  </a:r>
                  <a:endParaRPr lang="zh-CN" altLang="en-US" sz="1600" dirty="0">
                    <a:ln w="38100">
                      <a:solidFill>
                        <a:srgbClr val="1A1A1B"/>
                      </a:solidFill>
                    </a:ln>
                    <a:latin typeface="江西拙楷2.0" panose="00000500000000000000" pitchFamily="2" charset="-122"/>
                    <a:ea typeface="江西拙楷2.0" panose="00000500000000000000" pitchFamily="2" charset="-122"/>
                  </a:endParaRPr>
                </a:p>
              </p:txBody>
            </p:sp>
          </p:grpSp>
          <p:sp>
            <p:nvSpPr>
              <p:cNvPr id="133" name="文本框 132">
                <a:extLst>
                  <a:ext uri="{FF2B5EF4-FFF2-40B4-BE49-F238E27FC236}">
                    <a16:creationId xmlns:a16="http://schemas.microsoft.com/office/drawing/2014/main" id="{C2B4274F-A78C-4D1C-8C66-488E0D40B389}"/>
                  </a:ext>
                </a:extLst>
              </p:cNvPr>
              <p:cNvSpPr txBox="1"/>
              <p:nvPr/>
            </p:nvSpPr>
            <p:spPr>
              <a:xfrm>
                <a:off x="3539851" y="3009123"/>
                <a:ext cx="5982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>
                    <a:ln w="12700">
                      <a:noFill/>
                    </a:ln>
                    <a:solidFill>
                      <a:srgbClr val="FEC979"/>
                    </a:solidFill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70%</a:t>
                </a:r>
                <a:endParaRPr lang="zh-CN" altLang="en-US" sz="1600" dirty="0">
                  <a:ln w="12700">
                    <a:noFill/>
                  </a:ln>
                  <a:solidFill>
                    <a:srgbClr val="FEC979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DC9D8659-E362-49A9-8348-6C5069363DE4}"/>
                </a:ext>
              </a:extLst>
            </p:cNvPr>
            <p:cNvGrpSpPr/>
            <p:nvPr/>
          </p:nvGrpSpPr>
          <p:grpSpPr>
            <a:xfrm>
              <a:off x="4473052" y="2018147"/>
              <a:ext cx="1405276" cy="1332708"/>
              <a:chOff x="4473052" y="1974892"/>
              <a:chExt cx="1405276" cy="1332708"/>
            </a:xfrm>
          </p:grpSpPr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id="{4A7C754F-D1E2-4435-A0A5-BC2E0714B50D}"/>
                  </a:ext>
                </a:extLst>
              </p:cNvPr>
              <p:cNvGrpSpPr/>
              <p:nvPr/>
            </p:nvGrpSpPr>
            <p:grpSpPr>
              <a:xfrm>
                <a:off x="4473052" y="1974892"/>
                <a:ext cx="1405276" cy="1328919"/>
                <a:chOff x="6156529" y="4741759"/>
                <a:chExt cx="1319036" cy="1247365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217E39C4-81D6-4329-AB25-08CA145DA1C8}"/>
                    </a:ext>
                  </a:extLst>
                </p:cNvPr>
                <p:cNvSpPr/>
                <p:nvPr/>
              </p:nvSpPr>
              <p:spPr>
                <a:xfrm>
                  <a:off x="6418793" y="5267740"/>
                  <a:ext cx="800417" cy="381927"/>
                </a:xfrm>
                <a:custGeom>
                  <a:avLst/>
                  <a:gdLst>
                    <a:gd name="connsiteX0" fmla="*/ 275816 w 1165250"/>
                    <a:gd name="connsiteY0" fmla="*/ 556011 h 556010"/>
                    <a:gd name="connsiteX1" fmla="*/ 198259 w 1165250"/>
                    <a:gd name="connsiteY1" fmla="*/ 373380 h 556010"/>
                    <a:gd name="connsiteX2" fmla="*/ 0 w 1165250"/>
                    <a:gd name="connsiteY2" fmla="*/ 365289 h 556010"/>
                    <a:gd name="connsiteX3" fmla="*/ 252596 w 1165250"/>
                    <a:gd name="connsiteY3" fmla="*/ 0 h 556010"/>
                    <a:gd name="connsiteX4" fmla="*/ 298205 w 1165250"/>
                    <a:gd name="connsiteY4" fmla="*/ 31505 h 556010"/>
                    <a:gd name="connsiteX5" fmla="*/ 102828 w 1165250"/>
                    <a:gd name="connsiteY5" fmla="*/ 314055 h 556010"/>
                    <a:gd name="connsiteX6" fmla="*/ 235583 w 1165250"/>
                    <a:gd name="connsiteY6" fmla="*/ 319430 h 556010"/>
                    <a:gd name="connsiteX7" fmla="*/ 287482 w 1165250"/>
                    <a:gd name="connsiteY7" fmla="*/ 441711 h 556010"/>
                    <a:gd name="connsiteX8" fmla="*/ 482859 w 1165250"/>
                    <a:gd name="connsiteY8" fmla="*/ 159216 h 556010"/>
                    <a:gd name="connsiteX9" fmla="*/ 528440 w 1165250"/>
                    <a:gd name="connsiteY9" fmla="*/ 190722 h 556010"/>
                    <a:gd name="connsiteX10" fmla="*/ 889462 w 1165250"/>
                    <a:gd name="connsiteY10" fmla="*/ 556011 h 556010"/>
                    <a:gd name="connsiteX11" fmla="*/ 636838 w 1165250"/>
                    <a:gd name="connsiteY11" fmla="*/ 190722 h 556010"/>
                    <a:gd name="connsiteX12" fmla="*/ 682420 w 1165250"/>
                    <a:gd name="connsiteY12" fmla="*/ 159216 h 556010"/>
                    <a:gd name="connsiteX13" fmla="*/ 877769 w 1165250"/>
                    <a:gd name="connsiteY13" fmla="*/ 441711 h 556010"/>
                    <a:gd name="connsiteX14" fmla="*/ 929723 w 1165250"/>
                    <a:gd name="connsiteY14" fmla="*/ 319430 h 556010"/>
                    <a:gd name="connsiteX15" fmla="*/ 1062450 w 1165250"/>
                    <a:gd name="connsiteY15" fmla="*/ 314055 h 556010"/>
                    <a:gd name="connsiteX16" fmla="*/ 867101 w 1165250"/>
                    <a:gd name="connsiteY16" fmla="*/ 31505 h 556010"/>
                    <a:gd name="connsiteX17" fmla="*/ 912654 w 1165250"/>
                    <a:gd name="connsiteY17" fmla="*/ 0 h 556010"/>
                    <a:gd name="connsiteX18" fmla="*/ 1165250 w 1165250"/>
                    <a:gd name="connsiteY18" fmla="*/ 365289 h 556010"/>
                    <a:gd name="connsiteX19" fmla="*/ 966992 w 1165250"/>
                    <a:gd name="connsiteY19" fmla="*/ 373380 h 5560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165250" h="556010">
                      <a:moveTo>
                        <a:pt x="275816" y="556011"/>
                      </a:moveTo>
                      <a:lnTo>
                        <a:pt x="198259" y="373380"/>
                      </a:lnTo>
                      <a:lnTo>
                        <a:pt x="0" y="365289"/>
                      </a:lnTo>
                      <a:lnTo>
                        <a:pt x="252596" y="0"/>
                      </a:lnTo>
                      <a:lnTo>
                        <a:pt x="298205" y="31505"/>
                      </a:lnTo>
                      <a:lnTo>
                        <a:pt x="102828" y="314055"/>
                      </a:lnTo>
                      <a:lnTo>
                        <a:pt x="235583" y="319430"/>
                      </a:lnTo>
                      <a:lnTo>
                        <a:pt x="287482" y="441711"/>
                      </a:lnTo>
                      <a:lnTo>
                        <a:pt x="482859" y="159216"/>
                      </a:lnTo>
                      <a:lnTo>
                        <a:pt x="528440" y="190722"/>
                      </a:lnTo>
                      <a:close/>
                      <a:moveTo>
                        <a:pt x="889462" y="556011"/>
                      </a:moveTo>
                      <a:lnTo>
                        <a:pt x="636838" y="190722"/>
                      </a:lnTo>
                      <a:lnTo>
                        <a:pt x="682420" y="159216"/>
                      </a:lnTo>
                      <a:lnTo>
                        <a:pt x="877769" y="441711"/>
                      </a:lnTo>
                      <a:lnTo>
                        <a:pt x="929723" y="319430"/>
                      </a:lnTo>
                      <a:lnTo>
                        <a:pt x="1062450" y="314055"/>
                      </a:lnTo>
                      <a:lnTo>
                        <a:pt x="867101" y="31505"/>
                      </a:lnTo>
                      <a:lnTo>
                        <a:pt x="912654" y="0"/>
                      </a:lnTo>
                      <a:lnTo>
                        <a:pt x="1165250" y="365289"/>
                      </a:lnTo>
                      <a:lnTo>
                        <a:pt x="966992" y="3733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江西拙楷2.0" panose="00000500000000000000" pitchFamily="2" charset="-122"/>
                    <a:ea typeface="江西拙楷2.0" panose="00000500000000000000" pitchFamily="2" charset="-122"/>
                  </a:endParaRPr>
                </a:p>
              </p:txBody>
            </p:sp>
            <p:graphicFrame>
              <p:nvGraphicFramePr>
                <p:cNvPr id="66" name="图表 65">
                  <a:extLst>
                    <a:ext uri="{FF2B5EF4-FFF2-40B4-BE49-F238E27FC236}">
                      <a16:creationId xmlns:a16="http://schemas.microsoft.com/office/drawing/2014/main" id="{A73F8060-C11C-4CA6-83A3-B5C91C2B081B}"/>
                    </a:ext>
                  </a:extLst>
                </p:cNvPr>
                <p:cNvGraphicFramePr/>
                <p:nvPr>
                  <p:extLst>
                    <p:ext uri="{D42A27DB-BD31-4B8C-83A1-F6EECF244321}">
                      <p14:modId xmlns:p14="http://schemas.microsoft.com/office/powerpoint/2010/main" val="252528534"/>
                    </p:ext>
                  </p:extLst>
                </p:nvPr>
              </p:nvGraphicFramePr>
              <p:xfrm>
                <a:off x="6156529" y="4741759"/>
                <a:ext cx="1319036" cy="879358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10"/>
                </a:graphicData>
              </a:graphic>
            </p:graphicFrame>
            <p:sp>
              <p:nvSpPr>
                <p:cNvPr id="67" name="文本框 66">
                  <a:extLst>
                    <a:ext uri="{FF2B5EF4-FFF2-40B4-BE49-F238E27FC236}">
                      <a16:creationId xmlns:a16="http://schemas.microsoft.com/office/drawing/2014/main" id="{C5C0DF78-8B80-45AE-BD4A-8696F5524CB0}"/>
                    </a:ext>
                  </a:extLst>
                </p:cNvPr>
                <p:cNvSpPr txBox="1"/>
                <p:nvPr/>
              </p:nvSpPr>
              <p:spPr>
                <a:xfrm>
                  <a:off x="6551843" y="5671347"/>
                  <a:ext cx="538958" cy="31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00" dirty="0">
                      <a:ln w="38100">
                        <a:solidFill>
                          <a:srgbClr val="1A1A1B"/>
                        </a:solidFill>
                      </a:ln>
                      <a:latin typeface="江西拙楷2.0" panose="00000500000000000000" pitchFamily="2" charset="-122"/>
                      <a:ea typeface="江西拙楷2.0" panose="00000500000000000000" pitchFamily="2" charset="-122"/>
                    </a:rPr>
                    <a:t>80%</a:t>
                  </a:r>
                  <a:endParaRPr lang="zh-CN" altLang="en-US" sz="1600" dirty="0">
                    <a:ln w="38100">
                      <a:solidFill>
                        <a:srgbClr val="1A1A1B"/>
                      </a:solidFill>
                    </a:ln>
                    <a:latin typeface="江西拙楷2.0" panose="00000500000000000000" pitchFamily="2" charset="-122"/>
                    <a:ea typeface="江西拙楷2.0" panose="00000500000000000000" pitchFamily="2" charset="-122"/>
                  </a:endParaRPr>
                </a:p>
              </p:txBody>
            </p:sp>
          </p:grpSp>
          <p:sp>
            <p:nvSpPr>
              <p:cNvPr id="134" name="文本框 133">
                <a:extLst>
                  <a:ext uri="{FF2B5EF4-FFF2-40B4-BE49-F238E27FC236}">
                    <a16:creationId xmlns:a16="http://schemas.microsoft.com/office/drawing/2014/main" id="{2672C006-247B-4B28-B0C2-6959481B247D}"/>
                  </a:ext>
                </a:extLst>
              </p:cNvPr>
              <p:cNvSpPr txBox="1"/>
              <p:nvPr/>
            </p:nvSpPr>
            <p:spPr>
              <a:xfrm>
                <a:off x="4901179" y="2969046"/>
                <a:ext cx="57419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>
                    <a:ln w="12700">
                      <a:noFill/>
                    </a:ln>
                    <a:solidFill>
                      <a:srgbClr val="FEC979"/>
                    </a:solidFill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80%</a:t>
                </a:r>
                <a:endParaRPr lang="zh-CN" altLang="en-US" sz="1600" dirty="0">
                  <a:ln w="12700">
                    <a:noFill/>
                  </a:ln>
                  <a:solidFill>
                    <a:srgbClr val="FEC979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</p:grpSp>
      </p:grpSp>
      <p:graphicFrame>
        <p:nvGraphicFramePr>
          <p:cNvPr id="141" name="图表 140">
            <a:extLst>
              <a:ext uri="{FF2B5EF4-FFF2-40B4-BE49-F238E27FC236}">
                <a16:creationId xmlns:a16="http://schemas.microsoft.com/office/drawing/2014/main" id="{7B749CED-DF5C-4BD5-AC70-D26B42A6ED1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24684779"/>
              </p:ext>
            </p:extLst>
          </p:nvPr>
        </p:nvGraphicFramePr>
        <p:xfrm>
          <a:off x="2891990" y="4056061"/>
          <a:ext cx="2776138" cy="17865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pSp>
        <p:nvGrpSpPr>
          <p:cNvPr id="18" name="组合 17">
            <a:extLst>
              <a:ext uri="{FF2B5EF4-FFF2-40B4-BE49-F238E27FC236}">
                <a16:creationId xmlns:a16="http://schemas.microsoft.com/office/drawing/2014/main" id="{E30DB571-88E3-4F14-9CD9-2E58EF6FB895}"/>
              </a:ext>
            </a:extLst>
          </p:cNvPr>
          <p:cNvGrpSpPr/>
          <p:nvPr/>
        </p:nvGrpSpPr>
        <p:grpSpPr>
          <a:xfrm>
            <a:off x="6358901" y="4176103"/>
            <a:ext cx="5430139" cy="1684220"/>
            <a:chOff x="6358901" y="4176103"/>
            <a:chExt cx="5430139" cy="1684220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75334F8E-47CE-410F-BB2E-8BAC5A02DC15}"/>
                </a:ext>
              </a:extLst>
            </p:cNvPr>
            <p:cNvGrpSpPr/>
            <p:nvPr/>
          </p:nvGrpSpPr>
          <p:grpSpPr>
            <a:xfrm>
              <a:off x="6358901" y="4382167"/>
              <a:ext cx="3265043" cy="1297932"/>
              <a:chOff x="6358901" y="4382167"/>
              <a:chExt cx="3265043" cy="1297932"/>
            </a:xfrm>
          </p:grpSpPr>
          <p:graphicFrame>
            <p:nvGraphicFramePr>
              <p:cNvPr id="4" name="图表 3">
                <a:extLst>
                  <a:ext uri="{FF2B5EF4-FFF2-40B4-BE49-F238E27FC236}">
                    <a16:creationId xmlns:a16="http://schemas.microsoft.com/office/drawing/2014/main" id="{2808F4A9-FAB5-4903-A6CA-667CC609B7AF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783233691"/>
                  </p:ext>
                </p:extLst>
              </p:nvPr>
            </p:nvGraphicFramePr>
            <p:xfrm>
              <a:off x="6358901" y="4400174"/>
              <a:ext cx="1880784" cy="125385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2"/>
              </a:graphicData>
            </a:graphic>
          </p:graphicFrame>
          <p:graphicFrame>
            <p:nvGraphicFramePr>
              <p:cNvPr id="69" name="图表 68">
                <a:extLst>
                  <a:ext uri="{FF2B5EF4-FFF2-40B4-BE49-F238E27FC236}">
                    <a16:creationId xmlns:a16="http://schemas.microsoft.com/office/drawing/2014/main" id="{649C2A58-7739-42A0-AAE6-6EF20A577837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524402623"/>
                  </p:ext>
                </p:extLst>
              </p:nvPr>
            </p:nvGraphicFramePr>
            <p:xfrm>
              <a:off x="7677047" y="4382167"/>
              <a:ext cx="1946897" cy="1297932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3"/>
              </a:graphicData>
            </a:graphic>
          </p:graphicFrame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B796563B-2FC8-4CDB-B732-18F198220D5B}"/>
                  </a:ext>
                </a:extLst>
              </p:cNvPr>
              <p:cNvSpPr/>
              <p:nvPr/>
            </p:nvSpPr>
            <p:spPr>
              <a:xfrm>
                <a:off x="6742871" y="4470680"/>
                <a:ext cx="1112844" cy="1112844"/>
              </a:xfrm>
              <a:prstGeom prst="ellipse">
                <a:avLst/>
              </a:prstGeom>
              <a:noFill/>
              <a:ln w="15875">
                <a:solidFill>
                  <a:srgbClr val="1A1A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7F8009AF-7633-4785-8F94-36FE3AAAEA60}"/>
                  </a:ext>
                </a:extLst>
              </p:cNvPr>
              <p:cNvSpPr/>
              <p:nvPr/>
            </p:nvSpPr>
            <p:spPr>
              <a:xfrm>
                <a:off x="8074449" y="4460422"/>
                <a:ext cx="1152093" cy="1152093"/>
              </a:xfrm>
              <a:prstGeom prst="ellipse">
                <a:avLst/>
              </a:prstGeom>
              <a:noFill/>
              <a:ln w="15875">
                <a:solidFill>
                  <a:srgbClr val="1A1A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  <p:sp>
            <p:nvSpPr>
              <p:cNvPr id="135" name="文本框 134">
                <a:extLst>
                  <a:ext uri="{FF2B5EF4-FFF2-40B4-BE49-F238E27FC236}">
                    <a16:creationId xmlns:a16="http://schemas.microsoft.com/office/drawing/2014/main" id="{5FAAC7F2-AED1-4C9F-9FE3-9F997AC3F4A6}"/>
                  </a:ext>
                </a:extLst>
              </p:cNvPr>
              <p:cNvSpPr txBox="1"/>
              <p:nvPr/>
            </p:nvSpPr>
            <p:spPr>
              <a:xfrm>
                <a:off x="7199001" y="4971627"/>
                <a:ext cx="52610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ln w="25400">
                      <a:solidFill>
                        <a:srgbClr val="1A1A1B"/>
                      </a:solidFill>
                    </a:ln>
                    <a:solidFill>
                      <a:srgbClr val="1A1A1B"/>
                    </a:solidFill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60%</a:t>
                </a:r>
                <a:endParaRPr lang="zh-CN" altLang="en-US" sz="1400" dirty="0">
                  <a:ln w="25400">
                    <a:solidFill>
                      <a:srgbClr val="1A1A1B"/>
                    </a:solidFill>
                  </a:ln>
                  <a:solidFill>
                    <a:srgbClr val="1A1A1B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  <p:sp>
            <p:nvSpPr>
              <p:cNvPr id="136" name="文本框 135">
                <a:extLst>
                  <a:ext uri="{FF2B5EF4-FFF2-40B4-BE49-F238E27FC236}">
                    <a16:creationId xmlns:a16="http://schemas.microsoft.com/office/drawing/2014/main" id="{EFB5EE07-4F54-4B8C-B6E7-89C60066BBD1}"/>
                  </a:ext>
                </a:extLst>
              </p:cNvPr>
              <p:cNvSpPr txBox="1"/>
              <p:nvPr/>
            </p:nvSpPr>
            <p:spPr>
              <a:xfrm>
                <a:off x="7203855" y="4969799"/>
                <a:ext cx="52610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ln w="12700">
                      <a:noFill/>
                    </a:ln>
                    <a:solidFill>
                      <a:srgbClr val="EAE5E2"/>
                    </a:solidFill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60%</a:t>
                </a:r>
                <a:endParaRPr lang="zh-CN" altLang="en-US" sz="1400" dirty="0">
                  <a:ln w="12700">
                    <a:noFill/>
                  </a:ln>
                  <a:solidFill>
                    <a:srgbClr val="EAE5E2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  <p:sp>
            <p:nvSpPr>
              <p:cNvPr id="137" name="文本框 136">
                <a:extLst>
                  <a:ext uri="{FF2B5EF4-FFF2-40B4-BE49-F238E27FC236}">
                    <a16:creationId xmlns:a16="http://schemas.microsoft.com/office/drawing/2014/main" id="{82FBC5F0-3860-4F2D-939E-1DF0CBA23C33}"/>
                  </a:ext>
                </a:extLst>
              </p:cNvPr>
              <p:cNvSpPr txBox="1"/>
              <p:nvPr/>
            </p:nvSpPr>
            <p:spPr>
              <a:xfrm>
                <a:off x="8590993" y="5002404"/>
                <a:ext cx="52610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ln w="25400">
                      <a:solidFill>
                        <a:srgbClr val="1A1A1B"/>
                      </a:solidFill>
                    </a:ln>
                    <a:solidFill>
                      <a:srgbClr val="1A1A1B"/>
                    </a:solidFill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70%</a:t>
                </a:r>
                <a:endParaRPr lang="zh-CN" altLang="en-US" sz="1400" dirty="0">
                  <a:ln w="25400">
                    <a:solidFill>
                      <a:srgbClr val="1A1A1B"/>
                    </a:solidFill>
                  </a:ln>
                  <a:solidFill>
                    <a:srgbClr val="1A1A1B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  <p:sp>
            <p:nvSpPr>
              <p:cNvPr id="138" name="文本框 137">
                <a:extLst>
                  <a:ext uri="{FF2B5EF4-FFF2-40B4-BE49-F238E27FC236}">
                    <a16:creationId xmlns:a16="http://schemas.microsoft.com/office/drawing/2014/main" id="{20840E53-F681-4719-B553-53A2D2D3F5E8}"/>
                  </a:ext>
                </a:extLst>
              </p:cNvPr>
              <p:cNvSpPr txBox="1"/>
              <p:nvPr/>
            </p:nvSpPr>
            <p:spPr>
              <a:xfrm>
                <a:off x="8590992" y="4999683"/>
                <a:ext cx="52610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ln w="12700">
                      <a:noFill/>
                    </a:ln>
                    <a:solidFill>
                      <a:srgbClr val="EAE5E2"/>
                    </a:solidFill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70%</a:t>
                </a:r>
                <a:endParaRPr lang="zh-CN" altLang="en-US" sz="1400" dirty="0">
                  <a:ln w="12700">
                    <a:noFill/>
                  </a:ln>
                  <a:solidFill>
                    <a:srgbClr val="EAE5E2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</p:grpSp>
        <p:grpSp>
          <p:nvGrpSpPr>
            <p:cNvPr id="143" name="组合 142">
              <a:extLst>
                <a:ext uri="{FF2B5EF4-FFF2-40B4-BE49-F238E27FC236}">
                  <a16:creationId xmlns:a16="http://schemas.microsoft.com/office/drawing/2014/main" id="{D73E022C-E154-42F4-9172-43E6EDD086D0}"/>
                </a:ext>
              </a:extLst>
            </p:cNvPr>
            <p:cNvGrpSpPr/>
            <p:nvPr/>
          </p:nvGrpSpPr>
          <p:grpSpPr>
            <a:xfrm>
              <a:off x="9336045" y="4176103"/>
              <a:ext cx="2452995" cy="1684220"/>
              <a:chOff x="5997767" y="2118124"/>
              <a:chExt cx="4324155" cy="2968955"/>
            </a:xfrm>
          </p:grpSpPr>
          <p:graphicFrame>
            <p:nvGraphicFramePr>
              <p:cNvPr id="144" name="图表 143">
                <a:extLst>
                  <a:ext uri="{FF2B5EF4-FFF2-40B4-BE49-F238E27FC236}">
                    <a16:creationId xmlns:a16="http://schemas.microsoft.com/office/drawing/2014/main" id="{6915142E-9CE8-4107-AEC1-B30276152F2B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750816405"/>
                  </p:ext>
                </p:extLst>
              </p:nvPr>
            </p:nvGraphicFramePr>
            <p:xfrm>
              <a:off x="6653362" y="2520642"/>
              <a:ext cx="3668560" cy="244570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4"/>
              </a:graphicData>
            </a:graphic>
          </p:graphicFrame>
          <p:sp>
            <p:nvSpPr>
              <p:cNvPr id="145" name="文本框 144">
                <a:extLst>
                  <a:ext uri="{FF2B5EF4-FFF2-40B4-BE49-F238E27FC236}">
                    <a16:creationId xmlns:a16="http://schemas.microsoft.com/office/drawing/2014/main" id="{D975C1C2-9C9F-4975-9C4B-51C7615661B5}"/>
                  </a:ext>
                </a:extLst>
              </p:cNvPr>
              <p:cNvSpPr txBox="1"/>
              <p:nvPr/>
            </p:nvSpPr>
            <p:spPr>
              <a:xfrm>
                <a:off x="6486955" y="4576247"/>
                <a:ext cx="868082" cy="4882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颜值</a:t>
                </a:r>
              </a:p>
            </p:txBody>
          </p:sp>
          <p:sp>
            <p:nvSpPr>
              <p:cNvPr id="146" name="文本框 145">
                <a:extLst>
                  <a:ext uri="{FF2B5EF4-FFF2-40B4-BE49-F238E27FC236}">
                    <a16:creationId xmlns:a16="http://schemas.microsoft.com/office/drawing/2014/main" id="{0296FC5A-4F08-4DBB-859E-B3AF67D323BE}"/>
                  </a:ext>
                </a:extLst>
              </p:cNvPr>
              <p:cNvSpPr txBox="1"/>
              <p:nvPr/>
            </p:nvSpPr>
            <p:spPr>
              <a:xfrm>
                <a:off x="8334296" y="4598783"/>
                <a:ext cx="868082" cy="4882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善心</a:t>
                </a:r>
              </a:p>
            </p:txBody>
          </p:sp>
          <p:sp>
            <p:nvSpPr>
              <p:cNvPr id="147" name="文本框 146">
                <a:extLst>
                  <a:ext uri="{FF2B5EF4-FFF2-40B4-BE49-F238E27FC236}">
                    <a16:creationId xmlns:a16="http://schemas.microsoft.com/office/drawing/2014/main" id="{48130027-9511-42E7-8B06-E74CAE28A1DA}"/>
                  </a:ext>
                </a:extLst>
              </p:cNvPr>
              <p:cNvSpPr txBox="1"/>
              <p:nvPr/>
            </p:nvSpPr>
            <p:spPr>
              <a:xfrm>
                <a:off x="8919664" y="3151242"/>
                <a:ext cx="868082" cy="4882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战斗</a:t>
                </a:r>
              </a:p>
            </p:txBody>
          </p:sp>
          <p:sp>
            <p:nvSpPr>
              <p:cNvPr id="148" name="文本框 147">
                <a:extLst>
                  <a:ext uri="{FF2B5EF4-FFF2-40B4-BE49-F238E27FC236}">
                    <a16:creationId xmlns:a16="http://schemas.microsoft.com/office/drawing/2014/main" id="{03882340-7DDA-457C-B42F-90A347E11425}"/>
                  </a:ext>
                </a:extLst>
              </p:cNvPr>
              <p:cNvSpPr txBox="1"/>
              <p:nvPr/>
            </p:nvSpPr>
            <p:spPr>
              <a:xfrm>
                <a:off x="7438413" y="2118124"/>
                <a:ext cx="868082" cy="4882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忠诚</a:t>
                </a:r>
              </a:p>
            </p:txBody>
          </p:sp>
          <p:sp>
            <p:nvSpPr>
              <p:cNvPr id="149" name="文本框 148">
                <a:extLst>
                  <a:ext uri="{FF2B5EF4-FFF2-40B4-BE49-F238E27FC236}">
                    <a16:creationId xmlns:a16="http://schemas.microsoft.com/office/drawing/2014/main" id="{6D7E7AE9-5C5C-4262-821C-7678054A4AA9}"/>
                  </a:ext>
                </a:extLst>
              </p:cNvPr>
              <p:cNvSpPr txBox="1"/>
              <p:nvPr/>
            </p:nvSpPr>
            <p:spPr>
              <a:xfrm>
                <a:off x="5997767" y="3104948"/>
                <a:ext cx="868082" cy="4882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能力</a:t>
                </a:r>
              </a:p>
            </p:txBody>
          </p:sp>
        </p:grpSp>
      </p:grpSp>
      <p:grpSp>
        <p:nvGrpSpPr>
          <p:cNvPr id="169" name="组合 168">
            <a:extLst>
              <a:ext uri="{FF2B5EF4-FFF2-40B4-BE49-F238E27FC236}">
                <a16:creationId xmlns:a16="http://schemas.microsoft.com/office/drawing/2014/main" id="{D007A9A9-C325-4736-80D0-A3E69BDFF2AF}"/>
              </a:ext>
            </a:extLst>
          </p:cNvPr>
          <p:cNvGrpSpPr/>
          <p:nvPr/>
        </p:nvGrpSpPr>
        <p:grpSpPr>
          <a:xfrm>
            <a:off x="500063" y="248061"/>
            <a:ext cx="4123388" cy="834481"/>
            <a:chOff x="500063" y="248061"/>
            <a:chExt cx="4123388" cy="834481"/>
          </a:xfrm>
        </p:grpSpPr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4189DC8C-AB81-4288-ABAA-2D8AF3BCBC3B}"/>
                </a:ext>
              </a:extLst>
            </p:cNvPr>
            <p:cNvGrpSpPr/>
            <p:nvPr/>
          </p:nvGrpSpPr>
          <p:grpSpPr>
            <a:xfrm>
              <a:off x="1064219" y="374867"/>
              <a:ext cx="3559232" cy="642111"/>
              <a:chOff x="386472" y="297245"/>
              <a:chExt cx="3559232" cy="642111"/>
            </a:xfrm>
          </p:grpSpPr>
          <p:sp>
            <p:nvSpPr>
              <p:cNvPr id="182" name="矩形: 圆角 181">
                <a:extLst>
                  <a:ext uri="{FF2B5EF4-FFF2-40B4-BE49-F238E27FC236}">
                    <a16:creationId xmlns:a16="http://schemas.microsoft.com/office/drawing/2014/main" id="{39282D2A-7093-45BF-B329-A263B3204798}"/>
                  </a:ext>
                </a:extLst>
              </p:cNvPr>
              <p:cNvSpPr/>
              <p:nvPr/>
            </p:nvSpPr>
            <p:spPr>
              <a:xfrm>
                <a:off x="386472" y="297245"/>
                <a:ext cx="3559232" cy="642111"/>
              </a:xfrm>
              <a:prstGeom prst="roundRect">
                <a:avLst/>
              </a:prstGeom>
              <a:solidFill>
                <a:srgbClr val="FEC979"/>
              </a:solidFill>
              <a:ln w="50800">
                <a:solidFill>
                  <a:srgbClr val="1A1A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3" name="矩形: 圆角 182">
                <a:extLst>
                  <a:ext uri="{FF2B5EF4-FFF2-40B4-BE49-F238E27FC236}">
                    <a16:creationId xmlns:a16="http://schemas.microsoft.com/office/drawing/2014/main" id="{528A26C3-75CD-4760-B2FE-35CFFE2D6D25}"/>
                  </a:ext>
                </a:extLst>
              </p:cNvPr>
              <p:cNvSpPr/>
              <p:nvPr/>
            </p:nvSpPr>
            <p:spPr>
              <a:xfrm>
                <a:off x="477955" y="361367"/>
                <a:ext cx="3395211" cy="513868"/>
              </a:xfrm>
              <a:prstGeom prst="roundRect">
                <a:avLst/>
              </a:prstGeom>
              <a:noFill/>
              <a:ln w="9525">
                <a:solidFill>
                  <a:srgbClr val="1A1A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1" name="文本框 170">
              <a:extLst>
                <a:ext uri="{FF2B5EF4-FFF2-40B4-BE49-F238E27FC236}">
                  <a16:creationId xmlns:a16="http://schemas.microsoft.com/office/drawing/2014/main" id="{F5913114-92CA-44B8-B72F-A766049007ED}"/>
                </a:ext>
              </a:extLst>
            </p:cNvPr>
            <p:cNvSpPr txBox="1"/>
            <p:nvPr/>
          </p:nvSpPr>
          <p:spPr>
            <a:xfrm>
              <a:off x="1351789" y="309303"/>
              <a:ext cx="274947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latin typeface="江西拙楷2.0" panose="00000500000000000000" pitchFamily="2" charset="-122"/>
                  <a:ea typeface="江西拙楷2.0" panose="00000500000000000000" pitchFamily="2" charset="-122"/>
                </a:rPr>
                <a:t>请输入标题</a:t>
              </a:r>
            </a:p>
          </p:txBody>
        </p:sp>
        <p:grpSp>
          <p:nvGrpSpPr>
            <p:cNvPr id="172" name="组合 171">
              <a:extLst>
                <a:ext uri="{FF2B5EF4-FFF2-40B4-BE49-F238E27FC236}">
                  <a16:creationId xmlns:a16="http://schemas.microsoft.com/office/drawing/2014/main" id="{39D74E49-E5D9-45F5-84C1-E122276546F2}"/>
                </a:ext>
              </a:extLst>
            </p:cNvPr>
            <p:cNvGrpSpPr/>
            <p:nvPr/>
          </p:nvGrpSpPr>
          <p:grpSpPr>
            <a:xfrm>
              <a:off x="500063" y="248061"/>
              <a:ext cx="837828" cy="834481"/>
              <a:chOff x="237341" y="199821"/>
              <a:chExt cx="616300" cy="602006"/>
            </a:xfrm>
          </p:grpSpPr>
          <p:grpSp>
            <p:nvGrpSpPr>
              <p:cNvPr id="173" name="组合 172">
                <a:extLst>
                  <a:ext uri="{FF2B5EF4-FFF2-40B4-BE49-F238E27FC236}">
                    <a16:creationId xmlns:a16="http://schemas.microsoft.com/office/drawing/2014/main" id="{562163BE-2EC4-4CC2-9E6D-489794AF0FFA}"/>
                  </a:ext>
                </a:extLst>
              </p:cNvPr>
              <p:cNvGrpSpPr/>
              <p:nvPr/>
            </p:nvGrpSpPr>
            <p:grpSpPr>
              <a:xfrm>
                <a:off x="237341" y="199821"/>
                <a:ext cx="616300" cy="602006"/>
                <a:chOff x="237341" y="199821"/>
                <a:chExt cx="616300" cy="602006"/>
              </a:xfrm>
            </p:grpSpPr>
            <p:grpSp>
              <p:nvGrpSpPr>
                <p:cNvPr id="175" name="组合 174">
                  <a:extLst>
                    <a:ext uri="{FF2B5EF4-FFF2-40B4-BE49-F238E27FC236}">
                      <a16:creationId xmlns:a16="http://schemas.microsoft.com/office/drawing/2014/main" id="{C33CDC2C-65A0-4BC6-9595-B3CC5D1B3D36}"/>
                    </a:ext>
                  </a:extLst>
                </p:cNvPr>
                <p:cNvGrpSpPr/>
                <p:nvPr/>
              </p:nvGrpSpPr>
              <p:grpSpPr>
                <a:xfrm>
                  <a:off x="237341" y="199821"/>
                  <a:ext cx="616300" cy="602006"/>
                  <a:chOff x="163926" y="180641"/>
                  <a:chExt cx="782677" cy="764523"/>
                </a:xfrm>
              </p:grpSpPr>
              <p:sp>
                <p:nvSpPr>
                  <p:cNvPr id="180" name="矩形: 圆角 179">
                    <a:extLst>
                      <a:ext uri="{FF2B5EF4-FFF2-40B4-BE49-F238E27FC236}">
                        <a16:creationId xmlns:a16="http://schemas.microsoft.com/office/drawing/2014/main" id="{80BADEFD-D426-4D7D-9FF7-DB3B217B8DFB}"/>
                      </a:ext>
                    </a:extLst>
                  </p:cNvPr>
                  <p:cNvSpPr/>
                  <p:nvPr/>
                </p:nvSpPr>
                <p:spPr>
                  <a:xfrm>
                    <a:off x="163926" y="180641"/>
                    <a:ext cx="782677" cy="764523"/>
                  </a:xfrm>
                  <a:prstGeom prst="roundRect">
                    <a:avLst>
                      <a:gd name="adj" fmla="val 48015"/>
                    </a:avLst>
                  </a:prstGeom>
                  <a:solidFill>
                    <a:srgbClr val="FEC979"/>
                  </a:solidFill>
                  <a:ln w="381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C00000"/>
                      </a:solidFill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  <p:sp>
                <p:nvSpPr>
                  <p:cNvPr id="181" name="矩形: 圆角 180">
                    <a:extLst>
                      <a:ext uri="{FF2B5EF4-FFF2-40B4-BE49-F238E27FC236}">
                        <a16:creationId xmlns:a16="http://schemas.microsoft.com/office/drawing/2014/main" id="{07CA7EB7-4E71-4ACC-B28F-990F8992F0BE}"/>
                      </a:ext>
                    </a:extLst>
                  </p:cNvPr>
                  <p:cNvSpPr/>
                  <p:nvPr/>
                </p:nvSpPr>
                <p:spPr>
                  <a:xfrm>
                    <a:off x="247667" y="266950"/>
                    <a:ext cx="609755" cy="594996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EAE2D4"/>
                  </a:solidFill>
                  <a:ln w="254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</p:grpSp>
            <p:cxnSp>
              <p:nvCxnSpPr>
                <p:cNvPr id="176" name="直接连接符 175">
                  <a:extLst>
                    <a:ext uri="{FF2B5EF4-FFF2-40B4-BE49-F238E27FC236}">
                      <a16:creationId xmlns:a16="http://schemas.microsoft.com/office/drawing/2014/main" id="{B3569D69-741C-470C-8768-AABC7516E678}"/>
                    </a:ext>
                  </a:extLst>
                </p:cNvPr>
                <p:cNvCxnSpPr>
                  <a:cxnSpLocks/>
                  <a:stCxn id="181" idx="0"/>
                  <a:endCxn id="181" idx="2"/>
                </p:cNvCxnSpPr>
                <p:nvPr/>
              </p:nvCxnSpPr>
              <p:spPr>
                <a:xfrm>
                  <a:off x="543350" y="267783"/>
                  <a:ext cx="0" cy="468516"/>
                </a:xfrm>
                <a:prstGeom prst="line">
                  <a:avLst/>
                </a:prstGeom>
                <a:ln w="19050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7" name="直接连接符 176">
                  <a:extLst>
                    <a:ext uri="{FF2B5EF4-FFF2-40B4-BE49-F238E27FC236}">
                      <a16:creationId xmlns:a16="http://schemas.microsoft.com/office/drawing/2014/main" id="{3BDE8E85-CDCE-42E6-9BF7-8B3D2F7EAE0E}"/>
                    </a:ext>
                  </a:extLst>
                </p:cNvPr>
                <p:cNvCxnSpPr>
                  <a:cxnSpLocks/>
                  <a:endCxn id="181" idx="3"/>
                </p:cNvCxnSpPr>
                <p:nvPr/>
              </p:nvCxnSpPr>
              <p:spPr>
                <a:xfrm>
                  <a:off x="304726" y="502041"/>
                  <a:ext cx="478693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8" name="直接连接符 177">
                  <a:extLst>
                    <a:ext uri="{FF2B5EF4-FFF2-40B4-BE49-F238E27FC236}">
                      <a16:creationId xmlns:a16="http://schemas.microsoft.com/office/drawing/2014/main" id="{BF36E337-2865-49F0-B833-1F67656503C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4755" y="353833"/>
                  <a:ext cx="357657" cy="312169"/>
                </a:xfrm>
                <a:prstGeom prst="line">
                  <a:avLst/>
                </a:prstGeom>
                <a:ln w="19050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9" name="直接连接符 178">
                  <a:extLst>
                    <a:ext uri="{FF2B5EF4-FFF2-40B4-BE49-F238E27FC236}">
                      <a16:creationId xmlns:a16="http://schemas.microsoft.com/office/drawing/2014/main" id="{1A3142FF-5BE0-43AB-9AFE-2F696399C4E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60286" y="337559"/>
                  <a:ext cx="358049" cy="337921"/>
                </a:xfrm>
                <a:prstGeom prst="line">
                  <a:avLst/>
                </a:prstGeom>
                <a:ln w="19050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4" name="文本框 173">
                <a:extLst>
                  <a:ext uri="{FF2B5EF4-FFF2-40B4-BE49-F238E27FC236}">
                    <a16:creationId xmlns:a16="http://schemas.microsoft.com/office/drawing/2014/main" id="{3C96D03F-A81F-44C8-A9AC-59A4E5A8386A}"/>
                  </a:ext>
                </a:extLst>
              </p:cNvPr>
              <p:cNvSpPr txBox="1"/>
              <p:nvPr/>
            </p:nvSpPr>
            <p:spPr>
              <a:xfrm>
                <a:off x="296205" y="202255"/>
                <a:ext cx="513169" cy="5106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叁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940846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组合 96">
            <a:extLst>
              <a:ext uri="{FF2B5EF4-FFF2-40B4-BE49-F238E27FC236}">
                <a16:creationId xmlns:a16="http://schemas.microsoft.com/office/drawing/2014/main" id="{04B895EF-3123-489E-8300-0D47ACF85AB5}"/>
              </a:ext>
            </a:extLst>
          </p:cNvPr>
          <p:cNvGrpSpPr/>
          <p:nvPr/>
        </p:nvGrpSpPr>
        <p:grpSpPr>
          <a:xfrm>
            <a:off x="500063" y="248061"/>
            <a:ext cx="4123388" cy="834481"/>
            <a:chOff x="500063" y="248061"/>
            <a:chExt cx="4123388" cy="834481"/>
          </a:xfrm>
        </p:grpSpPr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B0D005B6-8BC1-4CE7-B407-3B5DD19C872B}"/>
                </a:ext>
              </a:extLst>
            </p:cNvPr>
            <p:cNvGrpSpPr/>
            <p:nvPr/>
          </p:nvGrpSpPr>
          <p:grpSpPr>
            <a:xfrm>
              <a:off x="1064219" y="374867"/>
              <a:ext cx="3559232" cy="642111"/>
              <a:chOff x="386472" y="297245"/>
              <a:chExt cx="3559232" cy="642111"/>
            </a:xfrm>
          </p:grpSpPr>
          <p:sp>
            <p:nvSpPr>
              <p:cNvPr id="110" name="矩形: 圆角 109">
                <a:extLst>
                  <a:ext uri="{FF2B5EF4-FFF2-40B4-BE49-F238E27FC236}">
                    <a16:creationId xmlns:a16="http://schemas.microsoft.com/office/drawing/2014/main" id="{A3C7BB8D-ECAE-4CBD-9498-56CC17F4D0B4}"/>
                  </a:ext>
                </a:extLst>
              </p:cNvPr>
              <p:cNvSpPr/>
              <p:nvPr/>
            </p:nvSpPr>
            <p:spPr>
              <a:xfrm>
                <a:off x="386472" y="297245"/>
                <a:ext cx="3559232" cy="642111"/>
              </a:xfrm>
              <a:prstGeom prst="roundRect">
                <a:avLst/>
              </a:prstGeom>
              <a:solidFill>
                <a:srgbClr val="FEC979"/>
              </a:solidFill>
              <a:ln w="50800">
                <a:solidFill>
                  <a:srgbClr val="1A1A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矩形: 圆角 110">
                <a:extLst>
                  <a:ext uri="{FF2B5EF4-FFF2-40B4-BE49-F238E27FC236}">
                    <a16:creationId xmlns:a16="http://schemas.microsoft.com/office/drawing/2014/main" id="{FF255EA0-1C67-4016-A497-B0897D7FA4E4}"/>
                  </a:ext>
                </a:extLst>
              </p:cNvPr>
              <p:cNvSpPr/>
              <p:nvPr/>
            </p:nvSpPr>
            <p:spPr>
              <a:xfrm>
                <a:off x="477955" y="361367"/>
                <a:ext cx="3395211" cy="513868"/>
              </a:xfrm>
              <a:prstGeom prst="roundRect">
                <a:avLst/>
              </a:prstGeom>
              <a:noFill/>
              <a:ln w="9525">
                <a:solidFill>
                  <a:srgbClr val="1A1A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B80EF69A-EBC1-46A8-A178-060B01FE901B}"/>
                </a:ext>
              </a:extLst>
            </p:cNvPr>
            <p:cNvSpPr txBox="1"/>
            <p:nvPr/>
          </p:nvSpPr>
          <p:spPr>
            <a:xfrm>
              <a:off x="1351789" y="309303"/>
              <a:ext cx="274947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latin typeface="江西拙楷2.0" panose="00000500000000000000" pitchFamily="2" charset="-122"/>
                  <a:ea typeface="江西拙楷2.0" panose="00000500000000000000" pitchFamily="2" charset="-122"/>
                </a:rPr>
                <a:t>请输入标题</a:t>
              </a:r>
            </a:p>
          </p:txBody>
        </p:sp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2AD96145-7091-4537-999A-A66D6306E8EE}"/>
                </a:ext>
              </a:extLst>
            </p:cNvPr>
            <p:cNvGrpSpPr/>
            <p:nvPr/>
          </p:nvGrpSpPr>
          <p:grpSpPr>
            <a:xfrm>
              <a:off x="500063" y="248061"/>
              <a:ext cx="837828" cy="834481"/>
              <a:chOff x="237341" y="199821"/>
              <a:chExt cx="616300" cy="602006"/>
            </a:xfrm>
          </p:grpSpPr>
          <p:grpSp>
            <p:nvGrpSpPr>
              <p:cNvPr id="101" name="组合 100">
                <a:extLst>
                  <a:ext uri="{FF2B5EF4-FFF2-40B4-BE49-F238E27FC236}">
                    <a16:creationId xmlns:a16="http://schemas.microsoft.com/office/drawing/2014/main" id="{A5407162-2D39-49DD-A675-5FA29217436B}"/>
                  </a:ext>
                </a:extLst>
              </p:cNvPr>
              <p:cNvGrpSpPr/>
              <p:nvPr/>
            </p:nvGrpSpPr>
            <p:grpSpPr>
              <a:xfrm>
                <a:off x="237341" y="199821"/>
                <a:ext cx="616300" cy="602006"/>
                <a:chOff x="237341" y="199821"/>
                <a:chExt cx="616300" cy="602006"/>
              </a:xfrm>
            </p:grpSpPr>
            <p:grpSp>
              <p:nvGrpSpPr>
                <p:cNvPr id="103" name="组合 102">
                  <a:extLst>
                    <a:ext uri="{FF2B5EF4-FFF2-40B4-BE49-F238E27FC236}">
                      <a16:creationId xmlns:a16="http://schemas.microsoft.com/office/drawing/2014/main" id="{76B64B08-554B-4DA0-A4D6-20153C9CF600}"/>
                    </a:ext>
                  </a:extLst>
                </p:cNvPr>
                <p:cNvGrpSpPr/>
                <p:nvPr/>
              </p:nvGrpSpPr>
              <p:grpSpPr>
                <a:xfrm>
                  <a:off x="237341" y="199821"/>
                  <a:ext cx="616300" cy="602006"/>
                  <a:chOff x="163926" y="180641"/>
                  <a:chExt cx="782677" cy="764523"/>
                </a:xfrm>
              </p:grpSpPr>
              <p:sp>
                <p:nvSpPr>
                  <p:cNvPr id="108" name="矩形: 圆角 107">
                    <a:extLst>
                      <a:ext uri="{FF2B5EF4-FFF2-40B4-BE49-F238E27FC236}">
                        <a16:creationId xmlns:a16="http://schemas.microsoft.com/office/drawing/2014/main" id="{0DE461B1-23F4-4793-A015-F1233A57D221}"/>
                      </a:ext>
                    </a:extLst>
                  </p:cNvPr>
                  <p:cNvSpPr/>
                  <p:nvPr/>
                </p:nvSpPr>
                <p:spPr>
                  <a:xfrm>
                    <a:off x="163926" y="180641"/>
                    <a:ext cx="782677" cy="764523"/>
                  </a:xfrm>
                  <a:prstGeom prst="roundRect">
                    <a:avLst>
                      <a:gd name="adj" fmla="val 48015"/>
                    </a:avLst>
                  </a:prstGeom>
                  <a:solidFill>
                    <a:srgbClr val="FEC979"/>
                  </a:solidFill>
                  <a:ln w="381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C00000"/>
                      </a:solidFill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  <p:sp>
                <p:nvSpPr>
                  <p:cNvPr id="109" name="矩形: 圆角 108">
                    <a:extLst>
                      <a:ext uri="{FF2B5EF4-FFF2-40B4-BE49-F238E27FC236}">
                        <a16:creationId xmlns:a16="http://schemas.microsoft.com/office/drawing/2014/main" id="{59AD4FF7-C330-41DC-A93C-9D8AC050D553}"/>
                      </a:ext>
                    </a:extLst>
                  </p:cNvPr>
                  <p:cNvSpPr/>
                  <p:nvPr/>
                </p:nvSpPr>
                <p:spPr>
                  <a:xfrm>
                    <a:off x="247667" y="266950"/>
                    <a:ext cx="609755" cy="594996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EAE2D4"/>
                  </a:solidFill>
                  <a:ln w="254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</p:grpSp>
            <p:cxnSp>
              <p:nvCxnSpPr>
                <p:cNvPr id="104" name="直接连接符 103">
                  <a:extLst>
                    <a:ext uri="{FF2B5EF4-FFF2-40B4-BE49-F238E27FC236}">
                      <a16:creationId xmlns:a16="http://schemas.microsoft.com/office/drawing/2014/main" id="{6308BF87-55AF-4157-A0F1-F9E9DF0895D8}"/>
                    </a:ext>
                  </a:extLst>
                </p:cNvPr>
                <p:cNvCxnSpPr>
                  <a:cxnSpLocks/>
                  <a:stCxn id="109" idx="0"/>
                  <a:endCxn id="109" idx="2"/>
                </p:cNvCxnSpPr>
                <p:nvPr/>
              </p:nvCxnSpPr>
              <p:spPr>
                <a:xfrm>
                  <a:off x="543350" y="267783"/>
                  <a:ext cx="0" cy="468516"/>
                </a:xfrm>
                <a:prstGeom prst="line">
                  <a:avLst/>
                </a:prstGeom>
                <a:ln w="19050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直接连接符 104">
                  <a:extLst>
                    <a:ext uri="{FF2B5EF4-FFF2-40B4-BE49-F238E27FC236}">
                      <a16:creationId xmlns:a16="http://schemas.microsoft.com/office/drawing/2014/main" id="{53C4B2EC-DA02-4CDB-A0B0-03DF0015DCE8}"/>
                    </a:ext>
                  </a:extLst>
                </p:cNvPr>
                <p:cNvCxnSpPr>
                  <a:cxnSpLocks/>
                  <a:endCxn id="109" idx="3"/>
                </p:cNvCxnSpPr>
                <p:nvPr/>
              </p:nvCxnSpPr>
              <p:spPr>
                <a:xfrm>
                  <a:off x="304726" y="502041"/>
                  <a:ext cx="478693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直接连接符 105">
                  <a:extLst>
                    <a:ext uri="{FF2B5EF4-FFF2-40B4-BE49-F238E27FC236}">
                      <a16:creationId xmlns:a16="http://schemas.microsoft.com/office/drawing/2014/main" id="{D7409CBF-693B-4DBA-B42C-3D55E9A288F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4755" y="353833"/>
                  <a:ext cx="357657" cy="312169"/>
                </a:xfrm>
                <a:prstGeom prst="line">
                  <a:avLst/>
                </a:prstGeom>
                <a:ln w="19050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接连接符 106">
                  <a:extLst>
                    <a:ext uri="{FF2B5EF4-FFF2-40B4-BE49-F238E27FC236}">
                      <a16:creationId xmlns:a16="http://schemas.microsoft.com/office/drawing/2014/main" id="{12E88A14-ADB0-4C81-B68C-37206B6CEF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60286" y="337559"/>
                  <a:ext cx="358049" cy="337921"/>
                </a:xfrm>
                <a:prstGeom prst="line">
                  <a:avLst/>
                </a:prstGeom>
                <a:ln w="19050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2" name="文本框 101">
                <a:extLst>
                  <a:ext uri="{FF2B5EF4-FFF2-40B4-BE49-F238E27FC236}">
                    <a16:creationId xmlns:a16="http://schemas.microsoft.com/office/drawing/2014/main" id="{504E4A74-AC42-49A0-B96A-CD1C0493CB95}"/>
                  </a:ext>
                </a:extLst>
              </p:cNvPr>
              <p:cNvSpPr txBox="1"/>
              <p:nvPr/>
            </p:nvSpPr>
            <p:spPr>
              <a:xfrm>
                <a:off x="296205" y="202255"/>
                <a:ext cx="513169" cy="5106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叁</a:t>
                </a:r>
              </a:p>
            </p:txBody>
          </p:sp>
        </p:grpSp>
      </p:grpSp>
      <p:grpSp>
        <p:nvGrpSpPr>
          <p:cNvPr id="313" name="组合 312">
            <a:extLst>
              <a:ext uri="{FF2B5EF4-FFF2-40B4-BE49-F238E27FC236}">
                <a16:creationId xmlns:a16="http://schemas.microsoft.com/office/drawing/2014/main" id="{194ADE46-3768-4FF8-A9C3-9009810E1917}"/>
              </a:ext>
            </a:extLst>
          </p:cNvPr>
          <p:cNvGrpSpPr/>
          <p:nvPr/>
        </p:nvGrpSpPr>
        <p:grpSpPr>
          <a:xfrm>
            <a:off x="1013470" y="1374663"/>
            <a:ext cx="10165060" cy="4879822"/>
            <a:chOff x="1078923" y="1587516"/>
            <a:chExt cx="10165060" cy="4879822"/>
          </a:xfrm>
        </p:grpSpPr>
        <p:grpSp>
          <p:nvGrpSpPr>
            <p:cNvPr id="252" name="组合 251">
              <a:extLst>
                <a:ext uri="{FF2B5EF4-FFF2-40B4-BE49-F238E27FC236}">
                  <a16:creationId xmlns:a16="http://schemas.microsoft.com/office/drawing/2014/main" id="{7D621903-6844-4BE8-A602-9D9B88DD4DCF}"/>
                </a:ext>
              </a:extLst>
            </p:cNvPr>
            <p:cNvGrpSpPr/>
            <p:nvPr/>
          </p:nvGrpSpPr>
          <p:grpSpPr>
            <a:xfrm>
              <a:off x="1081559" y="1863415"/>
              <a:ext cx="5015680" cy="1999826"/>
              <a:chOff x="1081559" y="1863415"/>
              <a:chExt cx="5015680" cy="2166572"/>
            </a:xfrm>
          </p:grpSpPr>
          <p:sp>
            <p:nvSpPr>
              <p:cNvPr id="246" name="矩形: 圆角 245">
                <a:extLst>
                  <a:ext uri="{FF2B5EF4-FFF2-40B4-BE49-F238E27FC236}">
                    <a16:creationId xmlns:a16="http://schemas.microsoft.com/office/drawing/2014/main" id="{B03F5796-D5BF-47EE-BCD2-FA949A5D57E8}"/>
                  </a:ext>
                </a:extLst>
              </p:cNvPr>
              <p:cNvSpPr/>
              <p:nvPr/>
            </p:nvSpPr>
            <p:spPr>
              <a:xfrm>
                <a:off x="1234629" y="2000611"/>
                <a:ext cx="4862610" cy="2029376"/>
              </a:xfrm>
              <a:prstGeom prst="roundRect">
                <a:avLst>
                  <a:gd name="adj" fmla="val 9262"/>
                </a:avLst>
              </a:prstGeom>
              <a:pattFill prst="wdUpDiag">
                <a:fgClr>
                  <a:srgbClr val="1A1A1B"/>
                </a:fgClr>
                <a:bgClr>
                  <a:schemeClr val="bg1"/>
                </a:bgClr>
              </a:pattFill>
              <a:ln w="28575">
                <a:solidFill>
                  <a:srgbClr val="1A1A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BA975129-32DA-41A2-8591-069EBBAA8803}"/>
                  </a:ext>
                </a:extLst>
              </p:cNvPr>
              <p:cNvSpPr/>
              <p:nvPr/>
            </p:nvSpPr>
            <p:spPr>
              <a:xfrm>
                <a:off x="1081559" y="1863415"/>
                <a:ext cx="4920432" cy="2099237"/>
              </a:xfrm>
              <a:prstGeom prst="roundRect">
                <a:avLst>
                  <a:gd name="adj" fmla="val 7893"/>
                </a:avLst>
              </a:prstGeom>
              <a:solidFill>
                <a:srgbClr val="EAE2D4"/>
              </a:solidFill>
              <a:ln w="38100">
                <a:solidFill>
                  <a:srgbClr val="1A1A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EAE5E2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</p:grpSp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id="{080912DC-DDC9-4E7B-8B8E-31E15A8FA37E}"/>
                </a:ext>
              </a:extLst>
            </p:cNvPr>
            <p:cNvSpPr txBox="1"/>
            <p:nvPr/>
          </p:nvSpPr>
          <p:spPr>
            <a:xfrm>
              <a:off x="1286359" y="2409888"/>
              <a:ext cx="1980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1A1A1B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解释小标题内容</a:t>
              </a:r>
            </a:p>
          </p:txBody>
        </p:sp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FD3849A2-AA19-4CEC-A6E7-9D58809B45FC}"/>
                </a:ext>
              </a:extLst>
            </p:cNvPr>
            <p:cNvSpPr txBox="1"/>
            <p:nvPr/>
          </p:nvSpPr>
          <p:spPr>
            <a:xfrm>
              <a:off x="1318114" y="2745060"/>
              <a:ext cx="3582987" cy="890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latin typeface="江西拙楷2.0" panose="00000500000000000000" pitchFamily="2" charset="-122"/>
                  <a:ea typeface="江西拙楷2.0" panose="00000500000000000000" pitchFamily="2" charset="-122"/>
                </a:rPr>
                <a:t>Lorem ipsum dolor sit amet, consectetuer adipiscing elit. Maecenas porttitor congue massa. </a:t>
              </a:r>
              <a:r>
                <a:rPr lang="en-US" altLang="zh-CN" sz="1200" dirty="0" err="1">
                  <a:latin typeface="江西拙楷2.0" panose="00000500000000000000" pitchFamily="2" charset="-122"/>
                  <a:ea typeface="江西拙楷2.0" panose="00000500000000000000" pitchFamily="2" charset="-122"/>
                </a:rPr>
                <a:t>Fusce</a:t>
              </a:r>
              <a:endParaRPr lang="en-US" altLang="zh-CN" sz="1200" dirty="0"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sz="1200" dirty="0"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</p:txBody>
        </p:sp>
        <p:grpSp>
          <p:nvGrpSpPr>
            <p:cNvPr id="253" name="组合 252">
              <a:extLst>
                <a:ext uri="{FF2B5EF4-FFF2-40B4-BE49-F238E27FC236}">
                  <a16:creationId xmlns:a16="http://schemas.microsoft.com/office/drawing/2014/main" id="{CE10EBE9-55B4-4E91-AE62-C2A3463BEAAB}"/>
                </a:ext>
              </a:extLst>
            </p:cNvPr>
            <p:cNvGrpSpPr/>
            <p:nvPr/>
          </p:nvGrpSpPr>
          <p:grpSpPr>
            <a:xfrm>
              <a:off x="6220329" y="1897701"/>
              <a:ext cx="5015680" cy="1999826"/>
              <a:chOff x="1081559" y="1863415"/>
              <a:chExt cx="5015680" cy="2166572"/>
            </a:xfrm>
          </p:grpSpPr>
          <p:sp>
            <p:nvSpPr>
              <p:cNvPr id="254" name="矩形: 圆角 253">
                <a:extLst>
                  <a:ext uri="{FF2B5EF4-FFF2-40B4-BE49-F238E27FC236}">
                    <a16:creationId xmlns:a16="http://schemas.microsoft.com/office/drawing/2014/main" id="{CB954976-9DB9-4035-BDCD-33C0F0279B9D}"/>
                  </a:ext>
                </a:extLst>
              </p:cNvPr>
              <p:cNvSpPr/>
              <p:nvPr/>
            </p:nvSpPr>
            <p:spPr>
              <a:xfrm>
                <a:off x="1234629" y="2000611"/>
                <a:ext cx="4862610" cy="2029376"/>
              </a:xfrm>
              <a:prstGeom prst="roundRect">
                <a:avLst>
                  <a:gd name="adj" fmla="val 9262"/>
                </a:avLst>
              </a:prstGeom>
              <a:pattFill prst="wdUpDiag">
                <a:fgClr>
                  <a:srgbClr val="1A1A1B"/>
                </a:fgClr>
                <a:bgClr>
                  <a:schemeClr val="bg1"/>
                </a:bgClr>
              </a:pattFill>
              <a:ln w="28575">
                <a:solidFill>
                  <a:srgbClr val="1A1A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  <p:sp>
            <p:nvSpPr>
              <p:cNvPr id="255" name="矩形: 圆角 254">
                <a:extLst>
                  <a:ext uri="{FF2B5EF4-FFF2-40B4-BE49-F238E27FC236}">
                    <a16:creationId xmlns:a16="http://schemas.microsoft.com/office/drawing/2014/main" id="{26BE2E9C-7F30-45F1-9D14-8246B6760202}"/>
                  </a:ext>
                </a:extLst>
              </p:cNvPr>
              <p:cNvSpPr/>
              <p:nvPr/>
            </p:nvSpPr>
            <p:spPr>
              <a:xfrm>
                <a:off x="1081559" y="1863415"/>
                <a:ext cx="4920432" cy="2099237"/>
              </a:xfrm>
              <a:prstGeom prst="roundRect">
                <a:avLst>
                  <a:gd name="adj" fmla="val 7893"/>
                </a:avLst>
              </a:prstGeom>
              <a:solidFill>
                <a:srgbClr val="EAE2D4"/>
              </a:solidFill>
              <a:ln w="38100">
                <a:solidFill>
                  <a:srgbClr val="1A1A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EAE5E2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</p:grpSp>
        <p:grpSp>
          <p:nvGrpSpPr>
            <p:cNvPr id="262" name="组合 261">
              <a:extLst>
                <a:ext uri="{FF2B5EF4-FFF2-40B4-BE49-F238E27FC236}">
                  <a16:creationId xmlns:a16="http://schemas.microsoft.com/office/drawing/2014/main" id="{C618C657-75A6-42BE-B406-02D4A55F812F}"/>
                </a:ext>
              </a:extLst>
            </p:cNvPr>
            <p:cNvGrpSpPr/>
            <p:nvPr/>
          </p:nvGrpSpPr>
          <p:grpSpPr>
            <a:xfrm>
              <a:off x="6426242" y="2409888"/>
              <a:ext cx="3614742" cy="1225865"/>
              <a:chOff x="6076009" y="2409888"/>
              <a:chExt cx="3614742" cy="1225865"/>
            </a:xfrm>
          </p:grpSpPr>
          <p:sp>
            <p:nvSpPr>
              <p:cNvPr id="140" name="文本框 139">
                <a:extLst>
                  <a:ext uri="{FF2B5EF4-FFF2-40B4-BE49-F238E27FC236}">
                    <a16:creationId xmlns:a16="http://schemas.microsoft.com/office/drawing/2014/main" id="{3A71BF9C-2C39-4895-AEDF-C1E6AD02A43E}"/>
                  </a:ext>
                </a:extLst>
              </p:cNvPr>
              <p:cNvSpPr txBox="1"/>
              <p:nvPr/>
            </p:nvSpPr>
            <p:spPr>
              <a:xfrm>
                <a:off x="6076009" y="2409888"/>
                <a:ext cx="198002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1A1A1B"/>
                    </a:solidFill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解释小标题内容</a:t>
                </a:r>
              </a:p>
            </p:txBody>
          </p:sp>
          <p:sp>
            <p:nvSpPr>
              <p:cNvPr id="141" name="文本框 140">
                <a:extLst>
                  <a:ext uri="{FF2B5EF4-FFF2-40B4-BE49-F238E27FC236}">
                    <a16:creationId xmlns:a16="http://schemas.microsoft.com/office/drawing/2014/main" id="{9CAA8A3C-10F9-466C-8877-FBBB1DFBBBD1}"/>
                  </a:ext>
                </a:extLst>
              </p:cNvPr>
              <p:cNvSpPr txBox="1"/>
              <p:nvPr/>
            </p:nvSpPr>
            <p:spPr>
              <a:xfrm>
                <a:off x="6107764" y="2745060"/>
                <a:ext cx="3582987" cy="8906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2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Lorem ipsum dolor sit amet, consectetuer adipiscing elit. Maecenas porttitor congue massa. </a:t>
                </a:r>
                <a:r>
                  <a:rPr lang="en-US" altLang="zh-CN" sz="1200" dirty="0" err="1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Fusce</a:t>
                </a:r>
                <a:endParaRPr lang="en-US" altLang="zh-CN" sz="1200" dirty="0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  <a:p>
                <a:pPr>
                  <a:lnSpc>
                    <a:spcPct val="150000"/>
                  </a:lnSpc>
                </a:pPr>
                <a:endParaRPr lang="zh-CN" altLang="en-US" sz="1200" dirty="0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</p:grpSp>
        <p:sp>
          <p:nvSpPr>
            <p:cNvPr id="257" name="矩形: 圆角 256">
              <a:extLst>
                <a:ext uri="{FF2B5EF4-FFF2-40B4-BE49-F238E27FC236}">
                  <a16:creationId xmlns:a16="http://schemas.microsoft.com/office/drawing/2014/main" id="{DEE65E83-9010-4B3F-85B9-377A5B78A0F4}"/>
                </a:ext>
              </a:extLst>
            </p:cNvPr>
            <p:cNvSpPr/>
            <p:nvPr/>
          </p:nvSpPr>
          <p:spPr>
            <a:xfrm>
              <a:off x="1231993" y="4529516"/>
              <a:ext cx="4862610" cy="1873189"/>
            </a:xfrm>
            <a:prstGeom prst="roundRect">
              <a:avLst>
                <a:gd name="adj" fmla="val 9262"/>
              </a:avLst>
            </a:prstGeom>
            <a:pattFill prst="wdUpDiag">
              <a:fgClr>
                <a:srgbClr val="1A1A1B"/>
              </a:fgClr>
              <a:bgClr>
                <a:schemeClr val="bg1"/>
              </a:bgClr>
            </a:pattFill>
            <a:ln w="28575">
              <a:solidFill>
                <a:srgbClr val="1A1A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</p:txBody>
        </p:sp>
        <p:sp>
          <p:nvSpPr>
            <p:cNvPr id="258" name="矩形: 圆角 257">
              <a:extLst>
                <a:ext uri="{FF2B5EF4-FFF2-40B4-BE49-F238E27FC236}">
                  <a16:creationId xmlns:a16="http://schemas.microsoft.com/office/drawing/2014/main" id="{8B3FB8C8-AE2E-40BD-B045-8966B3B51548}"/>
                </a:ext>
              </a:extLst>
            </p:cNvPr>
            <p:cNvSpPr/>
            <p:nvPr/>
          </p:nvSpPr>
          <p:spPr>
            <a:xfrm>
              <a:off x="1078923" y="4402879"/>
              <a:ext cx="4920432" cy="1937673"/>
            </a:xfrm>
            <a:prstGeom prst="roundRect">
              <a:avLst>
                <a:gd name="adj" fmla="val 7893"/>
              </a:avLst>
            </a:prstGeom>
            <a:solidFill>
              <a:srgbClr val="EAE2D4"/>
            </a:solidFill>
            <a:ln w="38100">
              <a:solidFill>
                <a:srgbClr val="1A1A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EAE5E2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</p:txBody>
        </p:sp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id="{B7D67FB1-AA9B-4112-88D4-EE3FD5F22E4C}"/>
                </a:ext>
              </a:extLst>
            </p:cNvPr>
            <p:cNvSpPr txBox="1"/>
            <p:nvPr/>
          </p:nvSpPr>
          <p:spPr>
            <a:xfrm>
              <a:off x="1317424" y="4918963"/>
              <a:ext cx="1980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1A1A1B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解释小标题内容</a:t>
              </a:r>
            </a:p>
          </p:txBody>
        </p:sp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0B423E1C-2285-45C0-AD52-ADC9BF76AC8A}"/>
                </a:ext>
              </a:extLst>
            </p:cNvPr>
            <p:cNvSpPr txBox="1"/>
            <p:nvPr/>
          </p:nvSpPr>
          <p:spPr>
            <a:xfrm>
              <a:off x="1349179" y="5254135"/>
              <a:ext cx="3582987" cy="890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latin typeface="江西拙楷2.0" panose="00000500000000000000" pitchFamily="2" charset="-122"/>
                  <a:ea typeface="江西拙楷2.0" panose="00000500000000000000" pitchFamily="2" charset="-122"/>
                </a:rPr>
                <a:t>Lorem ipsum dolor sit amet, consectetuer adipiscing elit. Maecenas porttitor congue massa. </a:t>
              </a:r>
              <a:r>
                <a:rPr lang="en-US" altLang="zh-CN" sz="1200" dirty="0" err="1">
                  <a:latin typeface="江西拙楷2.0" panose="00000500000000000000" pitchFamily="2" charset="-122"/>
                  <a:ea typeface="江西拙楷2.0" panose="00000500000000000000" pitchFamily="2" charset="-122"/>
                </a:rPr>
                <a:t>Fusce</a:t>
              </a:r>
              <a:endParaRPr lang="en-US" altLang="zh-CN" sz="1200" dirty="0"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sz="1200" dirty="0"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</p:txBody>
        </p:sp>
        <p:grpSp>
          <p:nvGrpSpPr>
            <p:cNvPr id="259" name="组合 258">
              <a:extLst>
                <a:ext uri="{FF2B5EF4-FFF2-40B4-BE49-F238E27FC236}">
                  <a16:creationId xmlns:a16="http://schemas.microsoft.com/office/drawing/2014/main" id="{0968CDE7-C670-489A-A29E-C897B1DD886E}"/>
                </a:ext>
              </a:extLst>
            </p:cNvPr>
            <p:cNvGrpSpPr/>
            <p:nvPr/>
          </p:nvGrpSpPr>
          <p:grpSpPr>
            <a:xfrm>
              <a:off x="6228303" y="4467512"/>
              <a:ext cx="5015680" cy="1999826"/>
              <a:chOff x="1081559" y="1863415"/>
              <a:chExt cx="5015680" cy="2166572"/>
            </a:xfrm>
          </p:grpSpPr>
          <p:sp>
            <p:nvSpPr>
              <p:cNvPr id="260" name="矩形: 圆角 259">
                <a:extLst>
                  <a:ext uri="{FF2B5EF4-FFF2-40B4-BE49-F238E27FC236}">
                    <a16:creationId xmlns:a16="http://schemas.microsoft.com/office/drawing/2014/main" id="{8EB930F8-9868-4B07-9E77-8F365BF0A422}"/>
                  </a:ext>
                </a:extLst>
              </p:cNvPr>
              <p:cNvSpPr/>
              <p:nvPr/>
            </p:nvSpPr>
            <p:spPr>
              <a:xfrm>
                <a:off x="1234629" y="2000611"/>
                <a:ext cx="4862610" cy="2029376"/>
              </a:xfrm>
              <a:prstGeom prst="roundRect">
                <a:avLst>
                  <a:gd name="adj" fmla="val 9262"/>
                </a:avLst>
              </a:prstGeom>
              <a:pattFill prst="wdUpDiag">
                <a:fgClr>
                  <a:srgbClr val="1A1A1B"/>
                </a:fgClr>
                <a:bgClr>
                  <a:schemeClr val="bg1"/>
                </a:bgClr>
              </a:pattFill>
              <a:ln w="28575">
                <a:solidFill>
                  <a:srgbClr val="1A1A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  <p:sp>
            <p:nvSpPr>
              <p:cNvPr id="261" name="矩形: 圆角 260">
                <a:extLst>
                  <a:ext uri="{FF2B5EF4-FFF2-40B4-BE49-F238E27FC236}">
                    <a16:creationId xmlns:a16="http://schemas.microsoft.com/office/drawing/2014/main" id="{0D9BD598-1750-4C75-AD0D-631EFF73DBB5}"/>
                  </a:ext>
                </a:extLst>
              </p:cNvPr>
              <p:cNvSpPr/>
              <p:nvPr/>
            </p:nvSpPr>
            <p:spPr>
              <a:xfrm>
                <a:off x="1081559" y="1863415"/>
                <a:ext cx="4920432" cy="2099237"/>
              </a:xfrm>
              <a:prstGeom prst="roundRect">
                <a:avLst>
                  <a:gd name="adj" fmla="val 7893"/>
                </a:avLst>
              </a:prstGeom>
              <a:solidFill>
                <a:srgbClr val="EAE2D4"/>
              </a:solidFill>
              <a:ln w="38100">
                <a:solidFill>
                  <a:srgbClr val="1A1A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EAE5E2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</p:grpSp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id="{8FDB1CF5-BEE2-4F58-B4C7-BDB3EC43E98D}"/>
                </a:ext>
              </a:extLst>
            </p:cNvPr>
            <p:cNvSpPr txBox="1"/>
            <p:nvPr/>
          </p:nvSpPr>
          <p:spPr>
            <a:xfrm>
              <a:off x="6475486" y="4948701"/>
              <a:ext cx="1980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1A1A1B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解释小标题内容</a:t>
              </a: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61A42CD0-788A-453D-863F-7A34090A1567}"/>
                </a:ext>
              </a:extLst>
            </p:cNvPr>
            <p:cNvSpPr txBox="1"/>
            <p:nvPr/>
          </p:nvSpPr>
          <p:spPr>
            <a:xfrm>
              <a:off x="6507241" y="5283873"/>
              <a:ext cx="3582987" cy="890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latin typeface="江西拙楷2.0" panose="00000500000000000000" pitchFamily="2" charset="-122"/>
                  <a:ea typeface="江西拙楷2.0" panose="00000500000000000000" pitchFamily="2" charset="-122"/>
                </a:rPr>
                <a:t>Lorem ipsum dolor sit amet, consectetuer adipiscing elit. Maecenas porttitor congue massa. </a:t>
              </a:r>
              <a:r>
                <a:rPr lang="en-US" altLang="zh-CN" sz="1200" dirty="0" err="1">
                  <a:latin typeface="江西拙楷2.0" panose="00000500000000000000" pitchFamily="2" charset="-122"/>
                  <a:ea typeface="江西拙楷2.0" panose="00000500000000000000" pitchFamily="2" charset="-122"/>
                </a:rPr>
                <a:t>Fusce</a:t>
              </a:r>
              <a:endParaRPr lang="en-US" altLang="zh-CN" sz="1200" dirty="0"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sz="1200" dirty="0"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</p:txBody>
        </p:sp>
        <p:pic>
          <p:nvPicPr>
            <p:cNvPr id="3" name="图形 2">
              <a:extLst>
                <a:ext uri="{FF2B5EF4-FFF2-40B4-BE49-F238E27FC236}">
                  <a16:creationId xmlns:a16="http://schemas.microsoft.com/office/drawing/2014/main" id="{449B2A46-5C75-42A2-BABB-F56145FE3F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417468" y="2362525"/>
              <a:ext cx="1519586" cy="1519586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8A892100-B6D9-4103-BC9F-48D5B4F1A942}"/>
                </a:ext>
              </a:extLst>
            </p:cNvPr>
            <p:cNvGrpSpPr/>
            <p:nvPr/>
          </p:nvGrpSpPr>
          <p:grpSpPr>
            <a:xfrm>
              <a:off x="2262434" y="1587516"/>
              <a:ext cx="2653931" cy="630942"/>
              <a:chOff x="1492084" y="1587516"/>
              <a:chExt cx="2653931" cy="630942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25017FC8-BBB1-4E47-9CF0-71F8FC08D33F}"/>
                  </a:ext>
                </a:extLst>
              </p:cNvPr>
              <p:cNvGrpSpPr/>
              <p:nvPr/>
            </p:nvGrpSpPr>
            <p:grpSpPr>
              <a:xfrm>
                <a:off x="1492084" y="1587516"/>
                <a:ext cx="628698" cy="630942"/>
                <a:chOff x="1847274" y="1587516"/>
                <a:chExt cx="628698" cy="630942"/>
              </a:xfrm>
            </p:grpSpPr>
            <p:pic>
              <p:nvPicPr>
                <p:cNvPr id="19" name="图片 18">
                  <a:extLst>
                    <a:ext uri="{FF2B5EF4-FFF2-40B4-BE49-F238E27FC236}">
                      <a16:creationId xmlns:a16="http://schemas.microsoft.com/office/drawing/2014/main" id="{A824DE38-9A27-477B-BD72-485EDCBA230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colorTemperature colorTemp="59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60985" y="1658665"/>
                  <a:ext cx="606086" cy="551644"/>
                </a:xfrm>
                <a:prstGeom prst="rect">
                  <a:avLst/>
                </a:prstGeom>
              </p:spPr>
            </p:pic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id="{99D6715F-331D-4127-AC4D-72CB5D006731}"/>
                    </a:ext>
                  </a:extLst>
                </p:cNvPr>
                <p:cNvSpPr txBox="1"/>
                <p:nvPr/>
              </p:nvSpPr>
              <p:spPr>
                <a:xfrm>
                  <a:off x="1847274" y="1587516"/>
                  <a:ext cx="628698" cy="63094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500" dirty="0">
                      <a:solidFill>
                        <a:srgbClr val="BD423A"/>
                      </a:solidFill>
                      <a:latin typeface="江西拙楷2.0" panose="00000500000000000000" pitchFamily="2" charset="-122"/>
                      <a:ea typeface="江西拙楷2.0" panose="00000500000000000000" pitchFamily="2" charset="-122"/>
                    </a:rPr>
                    <a:t>朝</a:t>
                  </a:r>
                </a:p>
              </p:txBody>
            </p:sp>
          </p:grpSp>
          <p:grpSp>
            <p:nvGrpSpPr>
              <p:cNvPr id="89" name="组合 88">
                <a:extLst>
                  <a:ext uri="{FF2B5EF4-FFF2-40B4-BE49-F238E27FC236}">
                    <a16:creationId xmlns:a16="http://schemas.microsoft.com/office/drawing/2014/main" id="{8B946259-C92E-4132-9B67-0E314858460A}"/>
                  </a:ext>
                </a:extLst>
              </p:cNvPr>
              <p:cNvGrpSpPr/>
              <p:nvPr/>
            </p:nvGrpSpPr>
            <p:grpSpPr>
              <a:xfrm>
                <a:off x="2168620" y="1587516"/>
                <a:ext cx="633507" cy="630942"/>
                <a:chOff x="1847274" y="1587516"/>
                <a:chExt cx="633507" cy="630942"/>
              </a:xfrm>
            </p:grpSpPr>
            <p:pic>
              <p:nvPicPr>
                <p:cNvPr id="90" name="图片 89">
                  <a:extLst>
                    <a:ext uri="{FF2B5EF4-FFF2-40B4-BE49-F238E27FC236}">
                      <a16:creationId xmlns:a16="http://schemas.microsoft.com/office/drawing/2014/main" id="{F3C35B8B-E8D3-426C-9537-9EEB9B93886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colorTemperature colorTemp="59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60985" y="1658665"/>
                  <a:ext cx="606086" cy="551644"/>
                </a:xfrm>
                <a:prstGeom prst="rect">
                  <a:avLst/>
                </a:prstGeom>
              </p:spPr>
            </p:pic>
            <p:sp>
              <p:nvSpPr>
                <p:cNvPr id="91" name="文本框 90">
                  <a:extLst>
                    <a:ext uri="{FF2B5EF4-FFF2-40B4-BE49-F238E27FC236}">
                      <a16:creationId xmlns:a16="http://schemas.microsoft.com/office/drawing/2014/main" id="{7099979E-0B46-4001-8714-936CCC5FF3C7}"/>
                    </a:ext>
                  </a:extLst>
                </p:cNvPr>
                <p:cNvSpPr txBox="1"/>
                <p:nvPr/>
              </p:nvSpPr>
              <p:spPr>
                <a:xfrm>
                  <a:off x="1847274" y="1587516"/>
                  <a:ext cx="633507" cy="63094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500" dirty="0">
                      <a:solidFill>
                        <a:srgbClr val="BD423A"/>
                      </a:solidFill>
                      <a:latin typeface="江西拙楷2.0" panose="00000500000000000000" pitchFamily="2" charset="-122"/>
                      <a:ea typeface="江西拙楷2.0" panose="00000500000000000000" pitchFamily="2" charset="-122"/>
                    </a:rPr>
                    <a:t>气</a:t>
                  </a:r>
                </a:p>
              </p:txBody>
            </p:sp>
          </p:grpSp>
          <p:grpSp>
            <p:nvGrpSpPr>
              <p:cNvPr id="92" name="组合 91">
                <a:extLst>
                  <a:ext uri="{FF2B5EF4-FFF2-40B4-BE49-F238E27FC236}">
                    <a16:creationId xmlns:a16="http://schemas.microsoft.com/office/drawing/2014/main" id="{C97D601D-94E2-4FF8-9E96-3A111AE3FB23}"/>
                  </a:ext>
                </a:extLst>
              </p:cNvPr>
              <p:cNvGrpSpPr/>
              <p:nvPr/>
            </p:nvGrpSpPr>
            <p:grpSpPr>
              <a:xfrm>
                <a:off x="2840564" y="1587516"/>
                <a:ext cx="633507" cy="630942"/>
                <a:chOff x="1847274" y="1587516"/>
                <a:chExt cx="633507" cy="630942"/>
              </a:xfrm>
            </p:grpSpPr>
            <p:pic>
              <p:nvPicPr>
                <p:cNvPr id="93" name="图片 92">
                  <a:extLst>
                    <a:ext uri="{FF2B5EF4-FFF2-40B4-BE49-F238E27FC236}">
                      <a16:creationId xmlns:a16="http://schemas.microsoft.com/office/drawing/2014/main" id="{CF033F0D-E62E-4D1E-A239-23D0F7994E5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colorTemperature colorTemp="59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60985" y="1658665"/>
                  <a:ext cx="606086" cy="551644"/>
                </a:xfrm>
                <a:prstGeom prst="rect">
                  <a:avLst/>
                </a:prstGeom>
              </p:spPr>
            </p:pic>
            <p:sp>
              <p:nvSpPr>
                <p:cNvPr id="94" name="文本框 93">
                  <a:extLst>
                    <a:ext uri="{FF2B5EF4-FFF2-40B4-BE49-F238E27FC236}">
                      <a16:creationId xmlns:a16="http://schemas.microsoft.com/office/drawing/2014/main" id="{AB395E0F-6331-47B5-820C-4080F2BDC9B2}"/>
                    </a:ext>
                  </a:extLst>
                </p:cNvPr>
                <p:cNvSpPr txBox="1"/>
                <p:nvPr/>
              </p:nvSpPr>
              <p:spPr>
                <a:xfrm>
                  <a:off x="1847274" y="1587516"/>
                  <a:ext cx="633507" cy="63094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500" dirty="0">
                      <a:solidFill>
                        <a:srgbClr val="BD423A"/>
                      </a:solidFill>
                      <a:latin typeface="江西拙楷2.0" panose="00000500000000000000" pitchFamily="2" charset="-122"/>
                      <a:ea typeface="江西拙楷2.0" panose="00000500000000000000" pitchFamily="2" charset="-122"/>
                    </a:rPr>
                    <a:t>蓬</a:t>
                  </a:r>
                </a:p>
              </p:txBody>
            </p:sp>
          </p:grpSp>
          <p:grpSp>
            <p:nvGrpSpPr>
              <p:cNvPr id="95" name="组合 94">
                <a:extLst>
                  <a:ext uri="{FF2B5EF4-FFF2-40B4-BE49-F238E27FC236}">
                    <a16:creationId xmlns:a16="http://schemas.microsoft.com/office/drawing/2014/main" id="{18D75804-9B35-4084-943D-8D9BDED9A5E0}"/>
                  </a:ext>
                </a:extLst>
              </p:cNvPr>
              <p:cNvGrpSpPr/>
              <p:nvPr/>
            </p:nvGrpSpPr>
            <p:grpSpPr>
              <a:xfrm>
                <a:off x="3512508" y="1587516"/>
                <a:ext cx="633507" cy="630942"/>
                <a:chOff x="1847274" y="1587516"/>
                <a:chExt cx="633507" cy="630942"/>
              </a:xfrm>
            </p:grpSpPr>
            <p:pic>
              <p:nvPicPr>
                <p:cNvPr id="96" name="图片 95">
                  <a:extLst>
                    <a:ext uri="{FF2B5EF4-FFF2-40B4-BE49-F238E27FC236}">
                      <a16:creationId xmlns:a16="http://schemas.microsoft.com/office/drawing/2014/main" id="{440294A3-D0DE-4FAA-9C8F-7D11C254AED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colorTemperature colorTemp="59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60985" y="1658665"/>
                  <a:ext cx="606086" cy="551644"/>
                </a:xfrm>
                <a:prstGeom prst="rect">
                  <a:avLst/>
                </a:prstGeom>
              </p:spPr>
            </p:pic>
            <p:sp>
              <p:nvSpPr>
                <p:cNvPr id="122" name="文本框 121">
                  <a:extLst>
                    <a:ext uri="{FF2B5EF4-FFF2-40B4-BE49-F238E27FC236}">
                      <a16:creationId xmlns:a16="http://schemas.microsoft.com/office/drawing/2014/main" id="{7B7C622E-1C1E-49B8-AE83-9326876BBD77}"/>
                    </a:ext>
                  </a:extLst>
                </p:cNvPr>
                <p:cNvSpPr txBox="1"/>
                <p:nvPr/>
              </p:nvSpPr>
              <p:spPr>
                <a:xfrm>
                  <a:off x="1847274" y="1587516"/>
                  <a:ext cx="633507" cy="63094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500" dirty="0">
                      <a:solidFill>
                        <a:srgbClr val="BD423A"/>
                      </a:solidFill>
                      <a:latin typeface="江西拙楷2.0" panose="00000500000000000000" pitchFamily="2" charset="-122"/>
                      <a:ea typeface="江西拙楷2.0" panose="00000500000000000000" pitchFamily="2" charset="-122"/>
                    </a:rPr>
                    <a:t>勃</a:t>
                  </a:r>
                </a:p>
              </p:txBody>
            </p:sp>
          </p:grpSp>
        </p:grpSp>
        <p:grpSp>
          <p:nvGrpSpPr>
            <p:cNvPr id="130" name="组合 129">
              <a:extLst>
                <a:ext uri="{FF2B5EF4-FFF2-40B4-BE49-F238E27FC236}">
                  <a16:creationId xmlns:a16="http://schemas.microsoft.com/office/drawing/2014/main" id="{D62FC95C-14EA-45FC-91DC-F66325811330}"/>
                </a:ext>
              </a:extLst>
            </p:cNvPr>
            <p:cNvGrpSpPr/>
            <p:nvPr/>
          </p:nvGrpSpPr>
          <p:grpSpPr>
            <a:xfrm>
              <a:off x="7401204" y="1587516"/>
              <a:ext cx="2653931" cy="630942"/>
              <a:chOff x="1492084" y="1587516"/>
              <a:chExt cx="2653931" cy="630942"/>
            </a:xfrm>
          </p:grpSpPr>
          <p:grpSp>
            <p:nvGrpSpPr>
              <p:cNvPr id="131" name="组合 130">
                <a:extLst>
                  <a:ext uri="{FF2B5EF4-FFF2-40B4-BE49-F238E27FC236}">
                    <a16:creationId xmlns:a16="http://schemas.microsoft.com/office/drawing/2014/main" id="{99F21C10-36EC-49FC-B4B5-86D5504FB6F7}"/>
                  </a:ext>
                </a:extLst>
              </p:cNvPr>
              <p:cNvGrpSpPr/>
              <p:nvPr/>
            </p:nvGrpSpPr>
            <p:grpSpPr>
              <a:xfrm>
                <a:off x="1492084" y="1587516"/>
                <a:ext cx="633507" cy="630942"/>
                <a:chOff x="1847274" y="1587516"/>
                <a:chExt cx="633507" cy="630942"/>
              </a:xfrm>
            </p:grpSpPr>
            <p:pic>
              <p:nvPicPr>
                <p:cNvPr id="148" name="图片 147">
                  <a:extLst>
                    <a:ext uri="{FF2B5EF4-FFF2-40B4-BE49-F238E27FC236}">
                      <a16:creationId xmlns:a16="http://schemas.microsoft.com/office/drawing/2014/main" id="{76E494F4-FA26-48EE-9914-DE1F4434819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colorTemperature colorTemp="59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60985" y="1658665"/>
                  <a:ext cx="606086" cy="551644"/>
                </a:xfrm>
                <a:prstGeom prst="rect">
                  <a:avLst/>
                </a:prstGeom>
              </p:spPr>
            </p:pic>
            <p:sp>
              <p:nvSpPr>
                <p:cNvPr id="149" name="文本框 148">
                  <a:extLst>
                    <a:ext uri="{FF2B5EF4-FFF2-40B4-BE49-F238E27FC236}">
                      <a16:creationId xmlns:a16="http://schemas.microsoft.com/office/drawing/2014/main" id="{D0495532-4416-4673-82C8-81F4049F0C18}"/>
                    </a:ext>
                  </a:extLst>
                </p:cNvPr>
                <p:cNvSpPr txBox="1"/>
                <p:nvPr/>
              </p:nvSpPr>
              <p:spPr>
                <a:xfrm>
                  <a:off x="1847274" y="1587516"/>
                  <a:ext cx="633507" cy="63094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500" dirty="0">
                      <a:solidFill>
                        <a:srgbClr val="BD423A"/>
                      </a:solidFill>
                      <a:latin typeface="江西拙楷2.0" panose="00000500000000000000" pitchFamily="2" charset="-122"/>
                      <a:ea typeface="江西拙楷2.0" panose="00000500000000000000" pitchFamily="2" charset="-122"/>
                    </a:rPr>
                    <a:t>风</a:t>
                  </a:r>
                </a:p>
              </p:txBody>
            </p:sp>
          </p:grpSp>
          <p:grpSp>
            <p:nvGrpSpPr>
              <p:cNvPr id="132" name="组合 131">
                <a:extLst>
                  <a:ext uri="{FF2B5EF4-FFF2-40B4-BE49-F238E27FC236}">
                    <a16:creationId xmlns:a16="http://schemas.microsoft.com/office/drawing/2014/main" id="{EDCD98FE-D7FA-4EB6-9E01-36ADB7C2115F}"/>
                  </a:ext>
                </a:extLst>
              </p:cNvPr>
              <p:cNvGrpSpPr/>
              <p:nvPr/>
            </p:nvGrpSpPr>
            <p:grpSpPr>
              <a:xfrm>
                <a:off x="2168620" y="1587516"/>
                <a:ext cx="633507" cy="630942"/>
                <a:chOff x="1847274" y="1587516"/>
                <a:chExt cx="633507" cy="630942"/>
              </a:xfrm>
            </p:grpSpPr>
            <p:pic>
              <p:nvPicPr>
                <p:cNvPr id="142" name="图片 141">
                  <a:extLst>
                    <a:ext uri="{FF2B5EF4-FFF2-40B4-BE49-F238E27FC236}">
                      <a16:creationId xmlns:a16="http://schemas.microsoft.com/office/drawing/2014/main" id="{B748B50E-9CA3-4E43-9E00-8580C6084B4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colorTemperature colorTemp="59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60985" y="1658665"/>
                  <a:ext cx="606086" cy="551644"/>
                </a:xfrm>
                <a:prstGeom prst="rect">
                  <a:avLst/>
                </a:prstGeom>
              </p:spPr>
            </p:pic>
            <p:sp>
              <p:nvSpPr>
                <p:cNvPr id="143" name="文本框 142">
                  <a:extLst>
                    <a:ext uri="{FF2B5EF4-FFF2-40B4-BE49-F238E27FC236}">
                      <a16:creationId xmlns:a16="http://schemas.microsoft.com/office/drawing/2014/main" id="{A9B41186-1B57-49D8-B310-FBC063D7D534}"/>
                    </a:ext>
                  </a:extLst>
                </p:cNvPr>
                <p:cNvSpPr txBox="1"/>
                <p:nvPr/>
              </p:nvSpPr>
              <p:spPr>
                <a:xfrm>
                  <a:off x="1847274" y="1587516"/>
                  <a:ext cx="633507" cy="63094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500" dirty="0">
                      <a:solidFill>
                        <a:srgbClr val="BD423A"/>
                      </a:solidFill>
                      <a:latin typeface="江西拙楷2.0" panose="00000500000000000000" pitchFamily="2" charset="-122"/>
                      <a:ea typeface="江西拙楷2.0" panose="00000500000000000000" pitchFamily="2" charset="-122"/>
                    </a:rPr>
                    <a:t>华</a:t>
                  </a:r>
                </a:p>
              </p:txBody>
            </p:sp>
          </p:grpSp>
          <p:grpSp>
            <p:nvGrpSpPr>
              <p:cNvPr id="133" name="组合 132">
                <a:extLst>
                  <a:ext uri="{FF2B5EF4-FFF2-40B4-BE49-F238E27FC236}">
                    <a16:creationId xmlns:a16="http://schemas.microsoft.com/office/drawing/2014/main" id="{B1DFA48E-6F38-40CB-9CCF-045771C9244D}"/>
                  </a:ext>
                </a:extLst>
              </p:cNvPr>
              <p:cNvGrpSpPr/>
              <p:nvPr/>
            </p:nvGrpSpPr>
            <p:grpSpPr>
              <a:xfrm>
                <a:off x="2840564" y="1587516"/>
                <a:ext cx="633507" cy="630942"/>
                <a:chOff x="1847274" y="1587516"/>
                <a:chExt cx="633507" cy="630942"/>
              </a:xfrm>
            </p:grpSpPr>
            <p:pic>
              <p:nvPicPr>
                <p:cNvPr id="137" name="图片 136">
                  <a:extLst>
                    <a:ext uri="{FF2B5EF4-FFF2-40B4-BE49-F238E27FC236}">
                      <a16:creationId xmlns:a16="http://schemas.microsoft.com/office/drawing/2014/main" id="{837192B8-AABA-4161-BE18-79028395C25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colorTemperature colorTemp="59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60985" y="1658665"/>
                  <a:ext cx="606086" cy="551644"/>
                </a:xfrm>
                <a:prstGeom prst="rect">
                  <a:avLst/>
                </a:prstGeom>
              </p:spPr>
            </p:pic>
            <p:sp>
              <p:nvSpPr>
                <p:cNvPr id="138" name="文本框 137">
                  <a:extLst>
                    <a:ext uri="{FF2B5EF4-FFF2-40B4-BE49-F238E27FC236}">
                      <a16:creationId xmlns:a16="http://schemas.microsoft.com/office/drawing/2014/main" id="{7373CBE1-4465-418F-80FE-1C6DD48550FB}"/>
                    </a:ext>
                  </a:extLst>
                </p:cNvPr>
                <p:cNvSpPr txBox="1"/>
                <p:nvPr/>
              </p:nvSpPr>
              <p:spPr>
                <a:xfrm>
                  <a:off x="1847274" y="1587516"/>
                  <a:ext cx="633507" cy="63094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500" dirty="0">
                      <a:solidFill>
                        <a:srgbClr val="BD423A"/>
                      </a:solidFill>
                      <a:latin typeface="江西拙楷2.0" panose="00000500000000000000" pitchFamily="2" charset="-122"/>
                      <a:ea typeface="江西拙楷2.0" panose="00000500000000000000" pitchFamily="2" charset="-122"/>
                    </a:rPr>
                    <a:t>正</a:t>
                  </a:r>
                </a:p>
              </p:txBody>
            </p:sp>
          </p:grpSp>
          <p:grpSp>
            <p:nvGrpSpPr>
              <p:cNvPr id="134" name="组合 133">
                <a:extLst>
                  <a:ext uri="{FF2B5EF4-FFF2-40B4-BE49-F238E27FC236}">
                    <a16:creationId xmlns:a16="http://schemas.microsoft.com/office/drawing/2014/main" id="{F27B804F-9576-4DE6-9EF2-8DFC939AB53E}"/>
                  </a:ext>
                </a:extLst>
              </p:cNvPr>
              <p:cNvGrpSpPr/>
              <p:nvPr/>
            </p:nvGrpSpPr>
            <p:grpSpPr>
              <a:xfrm>
                <a:off x="3512508" y="1587516"/>
                <a:ext cx="633507" cy="630942"/>
                <a:chOff x="1847274" y="1587516"/>
                <a:chExt cx="633507" cy="630942"/>
              </a:xfrm>
            </p:grpSpPr>
            <p:pic>
              <p:nvPicPr>
                <p:cNvPr id="135" name="图片 134">
                  <a:extLst>
                    <a:ext uri="{FF2B5EF4-FFF2-40B4-BE49-F238E27FC236}">
                      <a16:creationId xmlns:a16="http://schemas.microsoft.com/office/drawing/2014/main" id="{50BC0E41-AA94-48CA-A20A-354915CD7B6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colorTemperature colorTemp="59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60985" y="1658665"/>
                  <a:ext cx="606086" cy="551644"/>
                </a:xfrm>
                <a:prstGeom prst="rect">
                  <a:avLst/>
                </a:prstGeom>
              </p:spPr>
            </p:pic>
            <p:sp>
              <p:nvSpPr>
                <p:cNvPr id="136" name="文本框 135">
                  <a:extLst>
                    <a:ext uri="{FF2B5EF4-FFF2-40B4-BE49-F238E27FC236}">
                      <a16:creationId xmlns:a16="http://schemas.microsoft.com/office/drawing/2014/main" id="{E7D08DE6-F9B4-427D-831B-09404CDE9D15}"/>
                    </a:ext>
                  </a:extLst>
                </p:cNvPr>
                <p:cNvSpPr txBox="1"/>
                <p:nvPr/>
              </p:nvSpPr>
              <p:spPr>
                <a:xfrm>
                  <a:off x="1847274" y="1587516"/>
                  <a:ext cx="633507" cy="63094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500" dirty="0">
                      <a:solidFill>
                        <a:srgbClr val="BD423A"/>
                      </a:solidFill>
                      <a:latin typeface="江西拙楷2.0" panose="00000500000000000000" pitchFamily="2" charset="-122"/>
                      <a:ea typeface="江西拙楷2.0" panose="00000500000000000000" pitchFamily="2" charset="-122"/>
                    </a:rPr>
                    <a:t>茂</a:t>
                  </a:r>
                </a:p>
              </p:txBody>
            </p:sp>
          </p:grpSp>
        </p:grpSp>
        <p:grpSp>
          <p:nvGrpSpPr>
            <p:cNvPr id="150" name="组合 149">
              <a:extLst>
                <a:ext uri="{FF2B5EF4-FFF2-40B4-BE49-F238E27FC236}">
                  <a16:creationId xmlns:a16="http://schemas.microsoft.com/office/drawing/2014/main" id="{AF4A34A1-01D9-40A8-9511-7F555B1EB949}"/>
                </a:ext>
              </a:extLst>
            </p:cNvPr>
            <p:cNvGrpSpPr/>
            <p:nvPr/>
          </p:nvGrpSpPr>
          <p:grpSpPr>
            <a:xfrm>
              <a:off x="2262434" y="4084817"/>
              <a:ext cx="2653931" cy="630942"/>
              <a:chOff x="1492084" y="1587516"/>
              <a:chExt cx="2653931" cy="630942"/>
            </a:xfrm>
          </p:grpSpPr>
          <p:grpSp>
            <p:nvGrpSpPr>
              <p:cNvPr id="151" name="组合 150">
                <a:extLst>
                  <a:ext uri="{FF2B5EF4-FFF2-40B4-BE49-F238E27FC236}">
                    <a16:creationId xmlns:a16="http://schemas.microsoft.com/office/drawing/2014/main" id="{89EFF21F-8540-4A46-9973-AA6C6893FD57}"/>
                  </a:ext>
                </a:extLst>
              </p:cNvPr>
              <p:cNvGrpSpPr/>
              <p:nvPr/>
            </p:nvGrpSpPr>
            <p:grpSpPr>
              <a:xfrm>
                <a:off x="1492084" y="1587516"/>
                <a:ext cx="633507" cy="630942"/>
                <a:chOff x="1847274" y="1587516"/>
                <a:chExt cx="633507" cy="630942"/>
              </a:xfrm>
            </p:grpSpPr>
            <p:pic>
              <p:nvPicPr>
                <p:cNvPr id="161" name="图片 160">
                  <a:extLst>
                    <a:ext uri="{FF2B5EF4-FFF2-40B4-BE49-F238E27FC236}">
                      <a16:creationId xmlns:a16="http://schemas.microsoft.com/office/drawing/2014/main" id="{A7E90857-F726-4DD1-A573-7C02A0645C4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colorTemperature colorTemp="59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60985" y="1658665"/>
                  <a:ext cx="606086" cy="551644"/>
                </a:xfrm>
                <a:prstGeom prst="rect">
                  <a:avLst/>
                </a:prstGeom>
              </p:spPr>
            </p:pic>
            <p:sp>
              <p:nvSpPr>
                <p:cNvPr id="162" name="文本框 161">
                  <a:extLst>
                    <a:ext uri="{FF2B5EF4-FFF2-40B4-BE49-F238E27FC236}">
                      <a16:creationId xmlns:a16="http://schemas.microsoft.com/office/drawing/2014/main" id="{352417BF-0993-4A89-9ECE-147C40AEB5DB}"/>
                    </a:ext>
                  </a:extLst>
                </p:cNvPr>
                <p:cNvSpPr txBox="1"/>
                <p:nvPr/>
              </p:nvSpPr>
              <p:spPr>
                <a:xfrm>
                  <a:off x="1847274" y="1587516"/>
                  <a:ext cx="633507" cy="63094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500" dirty="0">
                      <a:solidFill>
                        <a:srgbClr val="BD423A"/>
                      </a:solidFill>
                      <a:latin typeface="江西拙楷2.0" panose="00000500000000000000" pitchFamily="2" charset="-122"/>
                      <a:ea typeface="江西拙楷2.0" panose="00000500000000000000" pitchFamily="2" charset="-122"/>
                    </a:rPr>
                    <a:t>天</a:t>
                  </a:r>
                </a:p>
              </p:txBody>
            </p:sp>
          </p:grpSp>
          <p:grpSp>
            <p:nvGrpSpPr>
              <p:cNvPr id="152" name="组合 151">
                <a:extLst>
                  <a:ext uri="{FF2B5EF4-FFF2-40B4-BE49-F238E27FC236}">
                    <a16:creationId xmlns:a16="http://schemas.microsoft.com/office/drawing/2014/main" id="{F5BC16A8-06FF-41CA-8F07-DFFA4278642D}"/>
                  </a:ext>
                </a:extLst>
              </p:cNvPr>
              <p:cNvGrpSpPr/>
              <p:nvPr/>
            </p:nvGrpSpPr>
            <p:grpSpPr>
              <a:xfrm>
                <a:off x="2168620" y="1587516"/>
                <a:ext cx="633507" cy="630942"/>
                <a:chOff x="1847274" y="1587516"/>
                <a:chExt cx="633507" cy="630942"/>
              </a:xfrm>
            </p:grpSpPr>
            <p:pic>
              <p:nvPicPr>
                <p:cNvPr id="159" name="图片 158">
                  <a:extLst>
                    <a:ext uri="{FF2B5EF4-FFF2-40B4-BE49-F238E27FC236}">
                      <a16:creationId xmlns:a16="http://schemas.microsoft.com/office/drawing/2014/main" id="{DF1F16FC-DF04-4453-9ABF-B8F4747C28A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colorTemperature colorTemp="59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60985" y="1658665"/>
                  <a:ext cx="606086" cy="551644"/>
                </a:xfrm>
                <a:prstGeom prst="rect">
                  <a:avLst/>
                </a:prstGeom>
              </p:spPr>
            </p:pic>
            <p:sp>
              <p:nvSpPr>
                <p:cNvPr id="160" name="文本框 159">
                  <a:extLst>
                    <a:ext uri="{FF2B5EF4-FFF2-40B4-BE49-F238E27FC236}">
                      <a16:creationId xmlns:a16="http://schemas.microsoft.com/office/drawing/2014/main" id="{2DE73CA1-31E4-43E1-8FAA-54CEFF20FD9A}"/>
                    </a:ext>
                  </a:extLst>
                </p:cNvPr>
                <p:cNvSpPr txBox="1"/>
                <p:nvPr/>
              </p:nvSpPr>
              <p:spPr>
                <a:xfrm>
                  <a:off x="1847274" y="1587516"/>
                  <a:ext cx="633507" cy="63094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500" dirty="0">
                      <a:solidFill>
                        <a:srgbClr val="BD423A"/>
                      </a:solidFill>
                      <a:latin typeface="江西拙楷2.0" panose="00000500000000000000" pitchFamily="2" charset="-122"/>
                      <a:ea typeface="江西拙楷2.0" panose="00000500000000000000" pitchFamily="2" charset="-122"/>
                    </a:rPr>
                    <a:t>天</a:t>
                  </a:r>
                </a:p>
              </p:txBody>
            </p:sp>
          </p:grpSp>
          <p:grpSp>
            <p:nvGrpSpPr>
              <p:cNvPr id="153" name="组合 152">
                <a:extLst>
                  <a:ext uri="{FF2B5EF4-FFF2-40B4-BE49-F238E27FC236}">
                    <a16:creationId xmlns:a16="http://schemas.microsoft.com/office/drawing/2014/main" id="{2FD3C9F0-EF34-4B6A-884F-FAC71A35D514}"/>
                  </a:ext>
                </a:extLst>
              </p:cNvPr>
              <p:cNvGrpSpPr/>
              <p:nvPr/>
            </p:nvGrpSpPr>
            <p:grpSpPr>
              <a:xfrm>
                <a:off x="2840564" y="1587516"/>
                <a:ext cx="633507" cy="630942"/>
                <a:chOff x="1847274" y="1587516"/>
                <a:chExt cx="633507" cy="630942"/>
              </a:xfrm>
            </p:grpSpPr>
            <p:pic>
              <p:nvPicPr>
                <p:cNvPr id="157" name="图片 156">
                  <a:extLst>
                    <a:ext uri="{FF2B5EF4-FFF2-40B4-BE49-F238E27FC236}">
                      <a16:creationId xmlns:a16="http://schemas.microsoft.com/office/drawing/2014/main" id="{1CE94F36-9606-4B65-B5F3-4C55C74AB9C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colorTemperature colorTemp="59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60985" y="1658665"/>
                  <a:ext cx="606086" cy="551644"/>
                </a:xfrm>
                <a:prstGeom prst="rect">
                  <a:avLst/>
                </a:prstGeom>
              </p:spPr>
            </p:pic>
            <p:sp>
              <p:nvSpPr>
                <p:cNvPr id="158" name="文本框 157">
                  <a:extLst>
                    <a:ext uri="{FF2B5EF4-FFF2-40B4-BE49-F238E27FC236}">
                      <a16:creationId xmlns:a16="http://schemas.microsoft.com/office/drawing/2014/main" id="{F8FBED47-787C-41A7-BC44-A82708CB8896}"/>
                    </a:ext>
                  </a:extLst>
                </p:cNvPr>
                <p:cNvSpPr txBox="1"/>
                <p:nvPr/>
              </p:nvSpPr>
              <p:spPr>
                <a:xfrm>
                  <a:off x="1847274" y="1587516"/>
                  <a:ext cx="633507" cy="63094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500" dirty="0">
                      <a:solidFill>
                        <a:srgbClr val="BD423A"/>
                      </a:solidFill>
                      <a:latin typeface="江西拙楷2.0" panose="00000500000000000000" pitchFamily="2" charset="-122"/>
                      <a:ea typeface="江西拙楷2.0" panose="00000500000000000000" pitchFamily="2" charset="-122"/>
                    </a:rPr>
                    <a:t>向</a:t>
                  </a:r>
                </a:p>
              </p:txBody>
            </p:sp>
          </p:grpSp>
          <p:grpSp>
            <p:nvGrpSpPr>
              <p:cNvPr id="154" name="组合 153">
                <a:extLst>
                  <a:ext uri="{FF2B5EF4-FFF2-40B4-BE49-F238E27FC236}">
                    <a16:creationId xmlns:a16="http://schemas.microsoft.com/office/drawing/2014/main" id="{E7115652-D55C-4790-90B1-4E81F089F963}"/>
                  </a:ext>
                </a:extLst>
              </p:cNvPr>
              <p:cNvGrpSpPr/>
              <p:nvPr/>
            </p:nvGrpSpPr>
            <p:grpSpPr>
              <a:xfrm>
                <a:off x="3512508" y="1587516"/>
                <a:ext cx="633507" cy="630942"/>
                <a:chOff x="1847274" y="1587516"/>
                <a:chExt cx="633507" cy="630942"/>
              </a:xfrm>
            </p:grpSpPr>
            <p:pic>
              <p:nvPicPr>
                <p:cNvPr id="155" name="图片 154">
                  <a:extLst>
                    <a:ext uri="{FF2B5EF4-FFF2-40B4-BE49-F238E27FC236}">
                      <a16:creationId xmlns:a16="http://schemas.microsoft.com/office/drawing/2014/main" id="{6059ABC8-6780-481B-A398-C36282A29CC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colorTemperature colorTemp="59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60985" y="1658665"/>
                  <a:ext cx="606086" cy="551644"/>
                </a:xfrm>
                <a:prstGeom prst="rect">
                  <a:avLst/>
                </a:prstGeom>
              </p:spPr>
            </p:pic>
            <p:sp>
              <p:nvSpPr>
                <p:cNvPr id="156" name="文本框 155">
                  <a:extLst>
                    <a:ext uri="{FF2B5EF4-FFF2-40B4-BE49-F238E27FC236}">
                      <a16:creationId xmlns:a16="http://schemas.microsoft.com/office/drawing/2014/main" id="{66895616-5221-48BA-8E67-CE8AB8D768AA}"/>
                    </a:ext>
                  </a:extLst>
                </p:cNvPr>
                <p:cNvSpPr txBox="1"/>
                <p:nvPr/>
              </p:nvSpPr>
              <p:spPr>
                <a:xfrm>
                  <a:off x="1847274" y="1587516"/>
                  <a:ext cx="633507" cy="63094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500" dirty="0">
                      <a:solidFill>
                        <a:srgbClr val="BD423A"/>
                      </a:solidFill>
                      <a:latin typeface="江西拙楷2.0" panose="00000500000000000000" pitchFamily="2" charset="-122"/>
                      <a:ea typeface="江西拙楷2.0" panose="00000500000000000000" pitchFamily="2" charset="-122"/>
                    </a:rPr>
                    <a:t>上</a:t>
                  </a:r>
                </a:p>
              </p:txBody>
            </p:sp>
          </p:grpSp>
        </p:grpSp>
        <p:grpSp>
          <p:nvGrpSpPr>
            <p:cNvPr id="163" name="组合 162">
              <a:extLst>
                <a:ext uri="{FF2B5EF4-FFF2-40B4-BE49-F238E27FC236}">
                  <a16:creationId xmlns:a16="http://schemas.microsoft.com/office/drawing/2014/main" id="{1F1167D8-F0AC-49E5-9F6B-C7E5225BB9B7}"/>
                </a:ext>
              </a:extLst>
            </p:cNvPr>
            <p:cNvGrpSpPr/>
            <p:nvPr/>
          </p:nvGrpSpPr>
          <p:grpSpPr>
            <a:xfrm>
              <a:off x="7401204" y="4084817"/>
              <a:ext cx="2653931" cy="630942"/>
              <a:chOff x="1492084" y="1587516"/>
              <a:chExt cx="2653931" cy="630942"/>
            </a:xfrm>
          </p:grpSpPr>
          <p:grpSp>
            <p:nvGrpSpPr>
              <p:cNvPr id="164" name="组合 163">
                <a:extLst>
                  <a:ext uri="{FF2B5EF4-FFF2-40B4-BE49-F238E27FC236}">
                    <a16:creationId xmlns:a16="http://schemas.microsoft.com/office/drawing/2014/main" id="{E3E7B97D-D98E-473E-BDB9-C7376CFC842E}"/>
                  </a:ext>
                </a:extLst>
              </p:cNvPr>
              <p:cNvGrpSpPr/>
              <p:nvPr/>
            </p:nvGrpSpPr>
            <p:grpSpPr>
              <a:xfrm>
                <a:off x="1492084" y="1587516"/>
                <a:ext cx="633507" cy="630942"/>
                <a:chOff x="1847274" y="1587516"/>
                <a:chExt cx="633507" cy="630942"/>
              </a:xfrm>
            </p:grpSpPr>
            <p:pic>
              <p:nvPicPr>
                <p:cNvPr id="174" name="图片 173">
                  <a:extLst>
                    <a:ext uri="{FF2B5EF4-FFF2-40B4-BE49-F238E27FC236}">
                      <a16:creationId xmlns:a16="http://schemas.microsoft.com/office/drawing/2014/main" id="{4A8B01C6-C6C1-4D7B-8F95-B7EA6F8E550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colorTemperature colorTemp="59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60985" y="1658665"/>
                  <a:ext cx="606086" cy="551644"/>
                </a:xfrm>
                <a:prstGeom prst="rect">
                  <a:avLst/>
                </a:prstGeom>
              </p:spPr>
            </p:pic>
            <p:sp>
              <p:nvSpPr>
                <p:cNvPr id="175" name="文本框 174">
                  <a:extLst>
                    <a:ext uri="{FF2B5EF4-FFF2-40B4-BE49-F238E27FC236}">
                      <a16:creationId xmlns:a16="http://schemas.microsoft.com/office/drawing/2014/main" id="{F6BB0717-3E6C-4A95-8005-D1BD0E12772B}"/>
                    </a:ext>
                  </a:extLst>
                </p:cNvPr>
                <p:cNvSpPr txBox="1"/>
                <p:nvPr/>
              </p:nvSpPr>
              <p:spPr>
                <a:xfrm>
                  <a:off x="1847274" y="1587516"/>
                  <a:ext cx="633507" cy="63094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500" dirty="0">
                      <a:solidFill>
                        <a:srgbClr val="BD423A"/>
                      </a:solidFill>
                      <a:latin typeface="江西拙楷2.0" panose="00000500000000000000" pitchFamily="2" charset="-122"/>
                      <a:ea typeface="江西拙楷2.0" panose="00000500000000000000" pitchFamily="2" charset="-122"/>
                    </a:rPr>
                    <a:t>前</a:t>
                  </a:r>
                </a:p>
              </p:txBody>
            </p:sp>
          </p:grpSp>
          <p:grpSp>
            <p:nvGrpSpPr>
              <p:cNvPr id="165" name="组合 164">
                <a:extLst>
                  <a:ext uri="{FF2B5EF4-FFF2-40B4-BE49-F238E27FC236}">
                    <a16:creationId xmlns:a16="http://schemas.microsoft.com/office/drawing/2014/main" id="{968AC6C3-A5C2-4A71-A63F-935C054F46DC}"/>
                  </a:ext>
                </a:extLst>
              </p:cNvPr>
              <p:cNvGrpSpPr/>
              <p:nvPr/>
            </p:nvGrpSpPr>
            <p:grpSpPr>
              <a:xfrm>
                <a:off x="2168620" y="1587516"/>
                <a:ext cx="633507" cy="630942"/>
                <a:chOff x="1847274" y="1587516"/>
                <a:chExt cx="633507" cy="630942"/>
              </a:xfrm>
            </p:grpSpPr>
            <p:pic>
              <p:nvPicPr>
                <p:cNvPr id="172" name="图片 171">
                  <a:extLst>
                    <a:ext uri="{FF2B5EF4-FFF2-40B4-BE49-F238E27FC236}">
                      <a16:creationId xmlns:a16="http://schemas.microsoft.com/office/drawing/2014/main" id="{E1534892-4ACF-44E9-B024-7A9C8C7C344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colorTemperature colorTemp="59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60985" y="1658665"/>
                  <a:ext cx="606086" cy="551644"/>
                </a:xfrm>
                <a:prstGeom prst="rect">
                  <a:avLst/>
                </a:prstGeom>
              </p:spPr>
            </p:pic>
            <p:sp>
              <p:nvSpPr>
                <p:cNvPr id="173" name="文本框 172">
                  <a:extLst>
                    <a:ext uri="{FF2B5EF4-FFF2-40B4-BE49-F238E27FC236}">
                      <a16:creationId xmlns:a16="http://schemas.microsoft.com/office/drawing/2014/main" id="{0648EA78-C6D9-4733-B080-D354BF21006E}"/>
                    </a:ext>
                  </a:extLst>
                </p:cNvPr>
                <p:cNvSpPr txBox="1"/>
                <p:nvPr/>
              </p:nvSpPr>
              <p:spPr>
                <a:xfrm>
                  <a:off x="1847274" y="1587516"/>
                  <a:ext cx="633507" cy="63094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500" dirty="0">
                      <a:solidFill>
                        <a:srgbClr val="BD423A"/>
                      </a:solidFill>
                      <a:latin typeface="江西拙楷2.0" panose="00000500000000000000" pitchFamily="2" charset="-122"/>
                      <a:ea typeface="江西拙楷2.0" panose="00000500000000000000" pitchFamily="2" charset="-122"/>
                    </a:rPr>
                    <a:t>途</a:t>
                  </a:r>
                </a:p>
              </p:txBody>
            </p:sp>
          </p:grpSp>
          <p:grpSp>
            <p:nvGrpSpPr>
              <p:cNvPr id="166" name="组合 165">
                <a:extLst>
                  <a:ext uri="{FF2B5EF4-FFF2-40B4-BE49-F238E27FC236}">
                    <a16:creationId xmlns:a16="http://schemas.microsoft.com/office/drawing/2014/main" id="{6AB3DAB4-5223-4CE5-B834-0A598D3C2EE7}"/>
                  </a:ext>
                </a:extLst>
              </p:cNvPr>
              <p:cNvGrpSpPr/>
              <p:nvPr/>
            </p:nvGrpSpPr>
            <p:grpSpPr>
              <a:xfrm>
                <a:off x="2840564" y="1587516"/>
                <a:ext cx="633507" cy="630942"/>
                <a:chOff x="1847274" y="1587516"/>
                <a:chExt cx="633507" cy="630942"/>
              </a:xfrm>
            </p:grpSpPr>
            <p:pic>
              <p:nvPicPr>
                <p:cNvPr id="170" name="图片 169">
                  <a:extLst>
                    <a:ext uri="{FF2B5EF4-FFF2-40B4-BE49-F238E27FC236}">
                      <a16:creationId xmlns:a16="http://schemas.microsoft.com/office/drawing/2014/main" id="{EC624D47-4D11-4991-9D0E-49AB4D4D173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colorTemperature colorTemp="59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60985" y="1658665"/>
                  <a:ext cx="606086" cy="551644"/>
                </a:xfrm>
                <a:prstGeom prst="rect">
                  <a:avLst/>
                </a:prstGeom>
              </p:spPr>
            </p:pic>
            <p:sp>
              <p:nvSpPr>
                <p:cNvPr id="171" name="文本框 170">
                  <a:extLst>
                    <a:ext uri="{FF2B5EF4-FFF2-40B4-BE49-F238E27FC236}">
                      <a16:creationId xmlns:a16="http://schemas.microsoft.com/office/drawing/2014/main" id="{9D493D84-F925-49B9-B0CF-855026FE3DAF}"/>
                    </a:ext>
                  </a:extLst>
                </p:cNvPr>
                <p:cNvSpPr txBox="1"/>
                <p:nvPr/>
              </p:nvSpPr>
              <p:spPr>
                <a:xfrm>
                  <a:off x="1847274" y="1587516"/>
                  <a:ext cx="633507" cy="63094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500" dirty="0">
                      <a:solidFill>
                        <a:srgbClr val="BD423A"/>
                      </a:solidFill>
                      <a:latin typeface="江西拙楷2.0" panose="00000500000000000000" pitchFamily="2" charset="-122"/>
                      <a:ea typeface="江西拙楷2.0" panose="00000500000000000000" pitchFamily="2" charset="-122"/>
                    </a:rPr>
                    <a:t>无</a:t>
                  </a:r>
                </a:p>
              </p:txBody>
            </p:sp>
          </p:grpSp>
          <p:grpSp>
            <p:nvGrpSpPr>
              <p:cNvPr id="167" name="组合 166">
                <a:extLst>
                  <a:ext uri="{FF2B5EF4-FFF2-40B4-BE49-F238E27FC236}">
                    <a16:creationId xmlns:a16="http://schemas.microsoft.com/office/drawing/2014/main" id="{DAD8CBCC-649D-424C-9370-32866A353598}"/>
                  </a:ext>
                </a:extLst>
              </p:cNvPr>
              <p:cNvGrpSpPr/>
              <p:nvPr/>
            </p:nvGrpSpPr>
            <p:grpSpPr>
              <a:xfrm>
                <a:off x="3512508" y="1587516"/>
                <a:ext cx="633507" cy="630942"/>
                <a:chOff x="1847274" y="1587516"/>
                <a:chExt cx="633507" cy="630942"/>
              </a:xfrm>
            </p:grpSpPr>
            <p:pic>
              <p:nvPicPr>
                <p:cNvPr id="168" name="图片 167">
                  <a:extLst>
                    <a:ext uri="{FF2B5EF4-FFF2-40B4-BE49-F238E27FC236}">
                      <a16:creationId xmlns:a16="http://schemas.microsoft.com/office/drawing/2014/main" id="{EE73F84E-0E29-459A-BEC8-EB63A5A2A2F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colorTemperature colorTemp="59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60985" y="1658665"/>
                  <a:ext cx="606086" cy="551644"/>
                </a:xfrm>
                <a:prstGeom prst="rect">
                  <a:avLst/>
                </a:prstGeom>
              </p:spPr>
            </p:pic>
            <p:sp>
              <p:nvSpPr>
                <p:cNvPr id="169" name="文本框 168">
                  <a:extLst>
                    <a:ext uri="{FF2B5EF4-FFF2-40B4-BE49-F238E27FC236}">
                      <a16:creationId xmlns:a16="http://schemas.microsoft.com/office/drawing/2014/main" id="{8CF9EFC5-CC21-43D9-B395-71795D36A38B}"/>
                    </a:ext>
                  </a:extLst>
                </p:cNvPr>
                <p:cNvSpPr txBox="1"/>
                <p:nvPr/>
              </p:nvSpPr>
              <p:spPr>
                <a:xfrm>
                  <a:off x="1847274" y="1587516"/>
                  <a:ext cx="633507" cy="63094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500" dirty="0">
                      <a:solidFill>
                        <a:srgbClr val="BD423A"/>
                      </a:solidFill>
                      <a:latin typeface="江西拙楷2.0" panose="00000500000000000000" pitchFamily="2" charset="-122"/>
                      <a:ea typeface="江西拙楷2.0" panose="00000500000000000000" pitchFamily="2" charset="-122"/>
                    </a:rPr>
                    <a:t>量</a:t>
                  </a:r>
                </a:p>
              </p:txBody>
            </p:sp>
          </p:grpSp>
        </p:grp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C8D38147-7BD9-47BD-9314-D26F0E5A6F68}"/>
                </a:ext>
              </a:extLst>
            </p:cNvPr>
            <p:cNvSpPr/>
            <p:nvPr/>
          </p:nvSpPr>
          <p:spPr>
            <a:xfrm>
              <a:off x="6058443" y="3373547"/>
              <a:ext cx="75114" cy="110906"/>
            </a:xfrm>
            <a:custGeom>
              <a:avLst/>
              <a:gdLst>
                <a:gd name="connsiteX0" fmla="*/ 75155 w 75114"/>
                <a:gd name="connsiteY0" fmla="*/ 20 h 110906"/>
                <a:gd name="connsiteX1" fmla="*/ 312 w 75114"/>
                <a:gd name="connsiteY1" fmla="*/ 88828 h 110906"/>
                <a:gd name="connsiteX2" fmla="*/ 5492 w 75114"/>
                <a:gd name="connsiteY2" fmla="*/ 110926 h 110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114" h="110906">
                  <a:moveTo>
                    <a:pt x="75155" y="20"/>
                  </a:moveTo>
                  <a:cubicBezTo>
                    <a:pt x="61522" y="3806"/>
                    <a:pt x="5027" y="73838"/>
                    <a:pt x="312" y="88828"/>
                  </a:cubicBezTo>
                  <a:cubicBezTo>
                    <a:pt x="-700" y="96579"/>
                    <a:pt x="1134" y="104435"/>
                    <a:pt x="5492" y="110926"/>
                  </a:cubicBezTo>
                </a:path>
              </a:pathLst>
            </a:custGeom>
            <a:noFill/>
            <a:ln w="9251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84" name="组合 283">
              <a:extLst>
                <a:ext uri="{FF2B5EF4-FFF2-40B4-BE49-F238E27FC236}">
                  <a16:creationId xmlns:a16="http://schemas.microsoft.com/office/drawing/2014/main" id="{374EC536-00C7-47F9-A703-2665916601E5}"/>
                </a:ext>
              </a:extLst>
            </p:cNvPr>
            <p:cNvGrpSpPr/>
            <p:nvPr/>
          </p:nvGrpSpPr>
          <p:grpSpPr>
            <a:xfrm flipH="1">
              <a:off x="9781142" y="2422161"/>
              <a:ext cx="1213626" cy="1225157"/>
              <a:chOff x="13162010" y="1550111"/>
              <a:chExt cx="2159359" cy="2179875"/>
            </a:xfrm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ED0A2040-D290-48EF-8C82-540CD392DD9B}"/>
                  </a:ext>
                </a:extLst>
              </p:cNvPr>
              <p:cNvSpPr/>
              <p:nvPr/>
            </p:nvSpPr>
            <p:spPr>
              <a:xfrm>
                <a:off x="14810430" y="2269554"/>
                <a:ext cx="510891" cy="751521"/>
              </a:xfrm>
              <a:custGeom>
                <a:avLst/>
                <a:gdLst>
                  <a:gd name="connsiteX0" fmla="*/ 299366 w 510891"/>
                  <a:gd name="connsiteY0" fmla="*/ 556465 h 751521"/>
                  <a:gd name="connsiteX1" fmla="*/ 301080 w 510891"/>
                  <a:gd name="connsiteY1" fmla="*/ 556001 h 751521"/>
                  <a:gd name="connsiteX2" fmla="*/ 312593 w 510891"/>
                  <a:gd name="connsiteY2" fmla="*/ 394290 h 751521"/>
                  <a:gd name="connsiteX3" fmla="*/ 313510 w 510891"/>
                  <a:gd name="connsiteY3" fmla="*/ 181573 h 751521"/>
                  <a:gd name="connsiteX4" fmla="*/ 203901 w 510891"/>
                  <a:gd name="connsiteY4" fmla="*/ 171643 h 751521"/>
                  <a:gd name="connsiteX5" fmla="*/ 204223 w 510891"/>
                  <a:gd name="connsiteY5" fmla="*/ 170298 h 751521"/>
                  <a:gd name="connsiteX6" fmla="*/ 194376 w 510891"/>
                  <a:gd name="connsiteY6" fmla="*/ 164797 h 751521"/>
                  <a:gd name="connsiteX7" fmla="*/ 193543 w 510891"/>
                  <a:gd name="connsiteY7" fmla="*/ 166964 h 751521"/>
                  <a:gd name="connsiteX8" fmla="*/ 164968 w 510891"/>
                  <a:gd name="connsiteY8" fmla="*/ 173215 h 751521"/>
                  <a:gd name="connsiteX9" fmla="*/ 137238 w 510891"/>
                  <a:gd name="connsiteY9" fmla="*/ 141723 h 751521"/>
                  <a:gd name="connsiteX10" fmla="*/ 137143 w 510891"/>
                  <a:gd name="connsiteY10" fmla="*/ 141640 h 751521"/>
                  <a:gd name="connsiteX11" fmla="*/ 128082 w 510891"/>
                  <a:gd name="connsiteY11" fmla="*/ 132662 h 751521"/>
                  <a:gd name="connsiteX12" fmla="*/ 102055 w 510891"/>
                  <a:gd name="connsiteY12" fmla="*/ 96146 h 751521"/>
                  <a:gd name="connsiteX13" fmla="*/ 208199 w 510891"/>
                  <a:gd name="connsiteY13" fmla="*/ 27 h 751521"/>
                  <a:gd name="connsiteX14" fmla="*/ 302413 w 510891"/>
                  <a:gd name="connsiteY14" fmla="*/ 66511 h 751521"/>
                  <a:gd name="connsiteX15" fmla="*/ 409213 w 510891"/>
                  <a:gd name="connsiteY15" fmla="*/ 148760 h 751521"/>
                  <a:gd name="connsiteX16" fmla="*/ 509570 w 510891"/>
                  <a:gd name="connsiteY16" fmla="*/ 553965 h 751521"/>
                  <a:gd name="connsiteX17" fmla="*/ 505998 w 510891"/>
                  <a:gd name="connsiteY17" fmla="*/ 712259 h 751521"/>
                  <a:gd name="connsiteX18" fmla="*/ 273827 w 510891"/>
                  <a:gd name="connsiteY18" fmla="*/ 742631 h 751521"/>
                  <a:gd name="connsiteX19" fmla="*/ 16461 w 510891"/>
                  <a:gd name="connsiteY19" fmla="*/ 726177 h 751521"/>
                  <a:gd name="connsiteX20" fmla="*/ 42 w 510891"/>
                  <a:gd name="connsiteY20" fmla="*/ 724701 h 751521"/>
                  <a:gd name="connsiteX21" fmla="*/ 42571 w 510891"/>
                  <a:gd name="connsiteY21" fmla="*/ 506018 h 751521"/>
                  <a:gd name="connsiteX22" fmla="*/ 78362 w 510891"/>
                  <a:gd name="connsiteY22" fmla="*/ 520306 h 751521"/>
                  <a:gd name="connsiteX23" fmla="*/ 182613 w 510891"/>
                  <a:gd name="connsiteY23" fmla="*/ 510329 h 751521"/>
                  <a:gd name="connsiteX24" fmla="*/ 299366 w 510891"/>
                  <a:gd name="connsiteY24" fmla="*/ 556465 h 751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10891" h="751521">
                    <a:moveTo>
                      <a:pt x="299366" y="556465"/>
                    </a:moveTo>
                    <a:lnTo>
                      <a:pt x="301080" y="556001"/>
                    </a:lnTo>
                    <a:cubicBezTo>
                      <a:pt x="295293" y="528497"/>
                      <a:pt x="313605" y="458370"/>
                      <a:pt x="312593" y="394290"/>
                    </a:cubicBezTo>
                    <a:cubicBezTo>
                      <a:pt x="311581" y="330211"/>
                      <a:pt x="313510" y="181573"/>
                      <a:pt x="313510" y="181573"/>
                    </a:cubicBezTo>
                    <a:cubicBezTo>
                      <a:pt x="272922" y="188324"/>
                      <a:pt x="222582" y="176632"/>
                      <a:pt x="203901" y="171643"/>
                    </a:cubicBezTo>
                    <a:lnTo>
                      <a:pt x="204223" y="170298"/>
                    </a:lnTo>
                    <a:cubicBezTo>
                      <a:pt x="200603" y="169135"/>
                      <a:pt x="197257" y="167264"/>
                      <a:pt x="194376" y="164797"/>
                    </a:cubicBezTo>
                    <a:lnTo>
                      <a:pt x="193543" y="166964"/>
                    </a:lnTo>
                    <a:cubicBezTo>
                      <a:pt x="193543" y="166964"/>
                      <a:pt x="176945" y="178870"/>
                      <a:pt x="164968" y="173215"/>
                    </a:cubicBezTo>
                    <a:cubicBezTo>
                      <a:pt x="153240" y="165197"/>
                      <a:pt x="143703" y="154371"/>
                      <a:pt x="137238" y="141723"/>
                    </a:cubicBezTo>
                    <a:lnTo>
                      <a:pt x="137143" y="141640"/>
                    </a:lnTo>
                    <a:cubicBezTo>
                      <a:pt x="136500" y="141032"/>
                      <a:pt x="132845" y="137568"/>
                      <a:pt x="128082" y="132662"/>
                    </a:cubicBezTo>
                    <a:cubicBezTo>
                      <a:pt x="118093" y="122351"/>
                      <a:pt x="103305" y="105671"/>
                      <a:pt x="102055" y="96146"/>
                    </a:cubicBezTo>
                    <a:cubicBezTo>
                      <a:pt x="100162" y="81715"/>
                      <a:pt x="196174" y="-295"/>
                      <a:pt x="208199" y="27"/>
                    </a:cubicBezTo>
                    <a:cubicBezTo>
                      <a:pt x="220225" y="348"/>
                      <a:pt x="278839" y="55224"/>
                      <a:pt x="302413" y="66511"/>
                    </a:cubicBezTo>
                    <a:cubicBezTo>
                      <a:pt x="325988" y="77798"/>
                      <a:pt x="400426" y="116065"/>
                      <a:pt x="409213" y="148760"/>
                    </a:cubicBezTo>
                    <a:cubicBezTo>
                      <a:pt x="409213" y="148760"/>
                      <a:pt x="504463" y="493219"/>
                      <a:pt x="509570" y="553965"/>
                    </a:cubicBezTo>
                    <a:cubicBezTo>
                      <a:pt x="514678" y="614711"/>
                      <a:pt x="503617" y="683969"/>
                      <a:pt x="505998" y="712259"/>
                    </a:cubicBezTo>
                    <a:cubicBezTo>
                      <a:pt x="508380" y="740548"/>
                      <a:pt x="367814" y="730332"/>
                      <a:pt x="273827" y="742631"/>
                    </a:cubicBezTo>
                    <a:cubicBezTo>
                      <a:pt x="188102" y="753823"/>
                      <a:pt x="106234" y="760110"/>
                      <a:pt x="16461" y="726177"/>
                    </a:cubicBezTo>
                    <a:cubicBezTo>
                      <a:pt x="11079" y="724939"/>
                      <a:pt x="5555" y="724439"/>
                      <a:pt x="42" y="724701"/>
                    </a:cubicBezTo>
                    <a:cubicBezTo>
                      <a:pt x="33844" y="664872"/>
                      <a:pt x="42571" y="506018"/>
                      <a:pt x="42571" y="506018"/>
                    </a:cubicBezTo>
                    <a:lnTo>
                      <a:pt x="78362" y="520306"/>
                    </a:lnTo>
                    <a:cubicBezTo>
                      <a:pt x="112414" y="511757"/>
                      <a:pt x="147561" y="508388"/>
                      <a:pt x="182613" y="510329"/>
                    </a:cubicBezTo>
                    <a:cubicBezTo>
                      <a:pt x="225392" y="513126"/>
                      <a:pt x="266230" y="529259"/>
                      <a:pt x="299366" y="556465"/>
                    </a:cubicBezTo>
                    <a:close/>
                  </a:path>
                </a:pathLst>
              </a:custGeom>
              <a:solidFill>
                <a:srgbClr val="FFC077"/>
              </a:solidFill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1F4B93F0-1858-43EB-AD29-64BB9F131BDD}"/>
                  </a:ext>
                </a:extLst>
              </p:cNvPr>
              <p:cNvSpPr/>
              <p:nvPr/>
            </p:nvSpPr>
            <p:spPr>
              <a:xfrm>
                <a:off x="14929133" y="2402190"/>
                <a:ext cx="46270" cy="44560"/>
              </a:xfrm>
              <a:custGeom>
                <a:avLst/>
                <a:gdLst>
                  <a:gd name="connsiteX0" fmla="*/ 46310 w 46270"/>
                  <a:gd name="connsiteY0" fmla="*/ 40574 h 44560"/>
                  <a:gd name="connsiteX1" fmla="*/ 4150 w 46270"/>
                  <a:gd name="connsiteY1" fmla="*/ 35252 h 44560"/>
                  <a:gd name="connsiteX2" fmla="*/ 9425 w 46270"/>
                  <a:gd name="connsiteY2" fmla="*/ 21 h 44560"/>
                  <a:gd name="connsiteX3" fmla="*/ 18486 w 46270"/>
                  <a:gd name="connsiteY3" fmla="*/ 8998 h 44560"/>
                  <a:gd name="connsiteX4" fmla="*/ 18581 w 46270"/>
                  <a:gd name="connsiteY4" fmla="*/ 9082 h 44560"/>
                  <a:gd name="connsiteX5" fmla="*/ 46310 w 46270"/>
                  <a:gd name="connsiteY5" fmla="*/ 40574 h 44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270" h="44560">
                    <a:moveTo>
                      <a:pt x="46310" y="40574"/>
                    </a:moveTo>
                    <a:cubicBezTo>
                      <a:pt x="46310" y="40574"/>
                      <a:pt x="16033" y="52480"/>
                      <a:pt x="4150" y="35252"/>
                    </a:cubicBezTo>
                    <a:cubicBezTo>
                      <a:pt x="-7542" y="18285"/>
                      <a:pt x="9425" y="21"/>
                      <a:pt x="9425" y="21"/>
                    </a:cubicBezTo>
                    <a:cubicBezTo>
                      <a:pt x="14187" y="4926"/>
                      <a:pt x="17843" y="8355"/>
                      <a:pt x="18486" y="8998"/>
                    </a:cubicBezTo>
                    <a:lnTo>
                      <a:pt x="18581" y="9082"/>
                    </a:lnTo>
                    <a:cubicBezTo>
                      <a:pt x="25046" y="21730"/>
                      <a:pt x="34583" y="32556"/>
                      <a:pt x="46310" y="40574"/>
                    </a:cubicBezTo>
                    <a:close/>
                  </a:path>
                </a:pathLst>
              </a:custGeom>
              <a:solidFill>
                <a:srgbClr val="FFC077"/>
              </a:solidFill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4AA31608-488F-4D4D-B1B4-CA664A129B67}"/>
                  </a:ext>
                </a:extLst>
              </p:cNvPr>
              <p:cNvSpPr/>
              <p:nvPr/>
            </p:nvSpPr>
            <p:spPr>
              <a:xfrm>
                <a:off x="14575841" y="2529325"/>
                <a:ext cx="113425" cy="152792"/>
              </a:xfrm>
              <a:custGeom>
                <a:avLst/>
                <a:gdLst>
                  <a:gd name="connsiteX0" fmla="*/ 111119 w 113425"/>
                  <a:gd name="connsiteY0" fmla="*/ 105383 h 152792"/>
                  <a:gd name="connsiteX1" fmla="*/ 60827 w 113425"/>
                  <a:gd name="connsiteY1" fmla="*/ 152818 h 152792"/>
                  <a:gd name="connsiteX2" fmla="*/ 51897 w 113425"/>
                  <a:gd name="connsiteY2" fmla="*/ 152818 h 152792"/>
                  <a:gd name="connsiteX3" fmla="*/ 21846 w 113425"/>
                  <a:gd name="connsiteY3" fmla="*/ 149079 h 152792"/>
                  <a:gd name="connsiteX4" fmla="*/ 15285 w 113425"/>
                  <a:gd name="connsiteY4" fmla="*/ 149722 h 152792"/>
                  <a:gd name="connsiteX5" fmla="*/ 9927 w 113425"/>
                  <a:gd name="connsiteY5" fmla="*/ 102978 h 152792"/>
                  <a:gd name="connsiteX6" fmla="*/ 33 w 113425"/>
                  <a:gd name="connsiteY6" fmla="*/ 101966 h 152792"/>
                  <a:gd name="connsiteX7" fmla="*/ 13380 w 113425"/>
                  <a:gd name="connsiteY7" fmla="*/ 60485 h 152792"/>
                  <a:gd name="connsiteX8" fmla="*/ 3307 w 113425"/>
                  <a:gd name="connsiteY8" fmla="*/ 49079 h 152792"/>
                  <a:gd name="connsiteX9" fmla="*/ 31883 w 113425"/>
                  <a:gd name="connsiteY9" fmla="*/ 25 h 152792"/>
                  <a:gd name="connsiteX10" fmla="*/ 36002 w 113425"/>
                  <a:gd name="connsiteY10" fmla="*/ 1216 h 152792"/>
                  <a:gd name="connsiteX11" fmla="*/ 111119 w 113425"/>
                  <a:gd name="connsiteY11" fmla="*/ 105383 h 152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3425" h="152792">
                    <a:moveTo>
                      <a:pt x="111119" y="105383"/>
                    </a:moveTo>
                    <a:cubicBezTo>
                      <a:pt x="122489" y="142507"/>
                      <a:pt x="90271" y="152080"/>
                      <a:pt x="60827" y="152818"/>
                    </a:cubicBezTo>
                    <a:cubicBezTo>
                      <a:pt x="57862" y="152818"/>
                      <a:pt x="54873" y="152723"/>
                      <a:pt x="51897" y="152818"/>
                    </a:cubicBezTo>
                    <a:cubicBezTo>
                      <a:pt x="41777" y="152651"/>
                      <a:pt x="31704" y="151401"/>
                      <a:pt x="21846" y="149079"/>
                    </a:cubicBezTo>
                    <a:lnTo>
                      <a:pt x="15285" y="149722"/>
                    </a:lnTo>
                    <a:cubicBezTo>
                      <a:pt x="12654" y="122338"/>
                      <a:pt x="9927" y="102978"/>
                      <a:pt x="9927" y="102978"/>
                    </a:cubicBezTo>
                    <a:lnTo>
                      <a:pt x="33" y="101966"/>
                    </a:lnTo>
                    <a:cubicBezTo>
                      <a:pt x="15178" y="94203"/>
                      <a:pt x="21155" y="75626"/>
                      <a:pt x="13380" y="60485"/>
                    </a:cubicBezTo>
                    <a:cubicBezTo>
                      <a:pt x="11035" y="55900"/>
                      <a:pt x="7570" y="51978"/>
                      <a:pt x="3307" y="49079"/>
                    </a:cubicBezTo>
                    <a:cubicBezTo>
                      <a:pt x="16678" y="35291"/>
                      <a:pt x="26489" y="18455"/>
                      <a:pt x="31883" y="25"/>
                    </a:cubicBezTo>
                    <a:lnTo>
                      <a:pt x="36002" y="1216"/>
                    </a:lnTo>
                    <a:cubicBezTo>
                      <a:pt x="36002" y="1216"/>
                      <a:pt x="95176" y="53377"/>
                      <a:pt x="111119" y="105383"/>
                    </a:cubicBezTo>
                    <a:close/>
                  </a:path>
                </a:pathLst>
              </a:custGeom>
              <a:solidFill>
                <a:srgbClr val="FEC979"/>
              </a:solidFill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AB493A97-176A-4544-9607-D4C2E276D823}"/>
                  </a:ext>
                </a:extLst>
              </p:cNvPr>
              <p:cNvSpPr/>
              <p:nvPr/>
            </p:nvSpPr>
            <p:spPr>
              <a:xfrm>
                <a:off x="14436656" y="3024198"/>
                <a:ext cx="226302" cy="197961"/>
              </a:xfrm>
              <a:custGeom>
                <a:avLst/>
                <a:gdLst>
                  <a:gd name="connsiteX0" fmla="*/ 210434 w 226302"/>
                  <a:gd name="connsiteY0" fmla="*/ 124576 h 197961"/>
                  <a:gd name="connsiteX1" fmla="*/ 201504 w 226302"/>
                  <a:gd name="connsiteY1" fmla="*/ 186703 h 197961"/>
                  <a:gd name="connsiteX2" fmla="*/ 75893 w 226302"/>
                  <a:gd name="connsiteY2" fmla="*/ 166557 h 197961"/>
                  <a:gd name="connsiteX3" fmla="*/ 7801 w 226302"/>
                  <a:gd name="connsiteY3" fmla="*/ 110336 h 197961"/>
                  <a:gd name="connsiteX4" fmla="*/ 265 w 226302"/>
                  <a:gd name="connsiteY4" fmla="*/ 93596 h 197961"/>
                  <a:gd name="connsiteX5" fmla="*/ 10337 w 226302"/>
                  <a:gd name="connsiteY5" fmla="*/ 61008 h 197961"/>
                  <a:gd name="connsiteX6" fmla="*/ 40627 w 226302"/>
                  <a:gd name="connsiteY6" fmla="*/ 70438 h 197961"/>
                  <a:gd name="connsiteX7" fmla="*/ 98968 w 226302"/>
                  <a:gd name="connsiteY7" fmla="*/ 1179 h 197961"/>
                  <a:gd name="connsiteX8" fmla="*/ 113255 w 226302"/>
                  <a:gd name="connsiteY8" fmla="*/ 2572 h 197961"/>
                  <a:gd name="connsiteX9" fmla="*/ 129436 w 226302"/>
                  <a:gd name="connsiteY9" fmla="*/ 48900 h 197961"/>
                  <a:gd name="connsiteX10" fmla="*/ 152498 w 226302"/>
                  <a:gd name="connsiteY10" fmla="*/ 81046 h 197961"/>
                  <a:gd name="connsiteX11" fmla="*/ 210434 w 226302"/>
                  <a:gd name="connsiteY11" fmla="*/ 124576 h 197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6302" h="197961">
                    <a:moveTo>
                      <a:pt x="210434" y="124576"/>
                    </a:moveTo>
                    <a:cubicBezTo>
                      <a:pt x="230079" y="140852"/>
                      <a:pt x="236128" y="166140"/>
                      <a:pt x="201504" y="186703"/>
                    </a:cubicBezTo>
                    <a:cubicBezTo>
                      <a:pt x="166881" y="207265"/>
                      <a:pt x="96336" y="199287"/>
                      <a:pt x="75893" y="166557"/>
                    </a:cubicBezTo>
                    <a:cubicBezTo>
                      <a:pt x="60224" y="141447"/>
                      <a:pt x="26804" y="122266"/>
                      <a:pt x="7801" y="110336"/>
                    </a:cubicBezTo>
                    <a:cubicBezTo>
                      <a:pt x="2122" y="106800"/>
                      <a:pt x="-855" y="100192"/>
                      <a:pt x="265" y="93596"/>
                    </a:cubicBezTo>
                    <a:lnTo>
                      <a:pt x="10337" y="61008"/>
                    </a:lnTo>
                    <a:cubicBezTo>
                      <a:pt x="10337" y="61008"/>
                      <a:pt x="33221" y="74831"/>
                      <a:pt x="40627" y="70438"/>
                    </a:cubicBezTo>
                    <a:cubicBezTo>
                      <a:pt x="48033" y="66045"/>
                      <a:pt x="49914" y="17920"/>
                      <a:pt x="98968" y="1179"/>
                    </a:cubicBezTo>
                    <a:cubicBezTo>
                      <a:pt x="103670" y="-738"/>
                      <a:pt x="109016" y="-225"/>
                      <a:pt x="113255" y="2572"/>
                    </a:cubicBezTo>
                    <a:cubicBezTo>
                      <a:pt x="128138" y="12467"/>
                      <a:pt x="129436" y="48900"/>
                      <a:pt x="129436" y="48900"/>
                    </a:cubicBezTo>
                    <a:lnTo>
                      <a:pt x="152498" y="81046"/>
                    </a:lnTo>
                    <a:cubicBezTo>
                      <a:pt x="161928" y="100347"/>
                      <a:pt x="190824" y="108300"/>
                      <a:pt x="210434" y="124576"/>
                    </a:cubicBezTo>
                    <a:close/>
                  </a:path>
                </a:pathLst>
              </a:custGeom>
              <a:solidFill>
                <a:srgbClr val="FF8E92"/>
              </a:solidFill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8593732A-6CB9-4664-80B8-2A0512B498B0}"/>
                  </a:ext>
                </a:extLst>
              </p:cNvPr>
              <p:cNvSpPr/>
              <p:nvPr/>
            </p:nvSpPr>
            <p:spPr>
              <a:xfrm>
                <a:off x="14148584" y="2241801"/>
                <a:ext cx="461951" cy="447925"/>
              </a:xfrm>
              <a:custGeom>
                <a:avLst/>
                <a:gdLst>
                  <a:gd name="connsiteX0" fmla="*/ 67788 w 461951"/>
                  <a:gd name="connsiteY0" fmla="*/ 321157 h 447925"/>
                  <a:gd name="connsiteX1" fmla="*/ 62014 w 461951"/>
                  <a:gd name="connsiteY1" fmla="*/ 322455 h 447925"/>
                  <a:gd name="connsiteX2" fmla="*/ 20548 w 461951"/>
                  <a:gd name="connsiteY2" fmla="*/ 309112 h 447925"/>
                  <a:gd name="connsiteX3" fmla="*/ 18044 w 461951"/>
                  <a:gd name="connsiteY3" fmla="*/ 310549 h 447925"/>
                  <a:gd name="connsiteX4" fmla="*/ 17449 w 461951"/>
                  <a:gd name="connsiteY4" fmla="*/ 308418 h 447925"/>
                  <a:gd name="connsiteX5" fmla="*/ 28164 w 461951"/>
                  <a:gd name="connsiteY5" fmla="*/ 208750 h 447925"/>
                  <a:gd name="connsiteX6" fmla="*/ 44523 w 461951"/>
                  <a:gd name="connsiteY6" fmla="*/ 206488 h 447925"/>
                  <a:gd name="connsiteX7" fmla="*/ 80909 w 461951"/>
                  <a:gd name="connsiteY7" fmla="*/ 275973 h 447925"/>
                  <a:gd name="connsiteX8" fmla="*/ 166527 w 461951"/>
                  <a:gd name="connsiteY8" fmla="*/ 22 h 447925"/>
                  <a:gd name="connsiteX9" fmla="*/ 383899 w 461951"/>
                  <a:gd name="connsiteY9" fmla="*/ 146112 h 447925"/>
                  <a:gd name="connsiteX10" fmla="*/ 385709 w 461951"/>
                  <a:gd name="connsiteY10" fmla="*/ 145695 h 447925"/>
                  <a:gd name="connsiteX11" fmla="*/ 372612 w 461951"/>
                  <a:gd name="connsiteY11" fmla="*/ 292987 h 447925"/>
                  <a:gd name="connsiteX12" fmla="*/ 419261 w 461951"/>
                  <a:gd name="connsiteY12" fmla="*/ 232051 h 447925"/>
                  <a:gd name="connsiteX13" fmla="*/ 419773 w 461951"/>
                  <a:gd name="connsiteY13" fmla="*/ 232325 h 447925"/>
                  <a:gd name="connsiteX14" fmla="*/ 439882 w 461951"/>
                  <a:gd name="connsiteY14" fmla="*/ 234920 h 447925"/>
                  <a:gd name="connsiteX15" fmla="*/ 459063 w 461951"/>
                  <a:gd name="connsiteY15" fmla="*/ 287570 h 447925"/>
                  <a:gd name="connsiteX16" fmla="*/ 430488 w 461951"/>
                  <a:gd name="connsiteY16" fmla="*/ 336624 h 447925"/>
                  <a:gd name="connsiteX17" fmla="*/ 387673 w 461951"/>
                  <a:gd name="connsiteY17" fmla="*/ 344725 h 447925"/>
                  <a:gd name="connsiteX18" fmla="*/ 386757 w 461951"/>
                  <a:gd name="connsiteY18" fmla="*/ 346149 h 447925"/>
                  <a:gd name="connsiteX19" fmla="*/ 381625 w 461951"/>
                  <a:gd name="connsiteY19" fmla="*/ 343505 h 447925"/>
                  <a:gd name="connsiteX20" fmla="*/ 302853 w 461951"/>
                  <a:gd name="connsiteY20" fmla="*/ 423444 h 447925"/>
                  <a:gd name="connsiteX21" fmla="*/ 217557 w 461951"/>
                  <a:gd name="connsiteY21" fmla="*/ 447852 h 447925"/>
                  <a:gd name="connsiteX22" fmla="*/ 96756 w 461951"/>
                  <a:gd name="connsiteY22" fmla="*/ 369271 h 447925"/>
                  <a:gd name="connsiteX23" fmla="*/ 67788 w 461951"/>
                  <a:gd name="connsiteY23" fmla="*/ 321157 h 447925"/>
                  <a:gd name="connsiteX24" fmla="*/ 308140 w 461951"/>
                  <a:gd name="connsiteY24" fmla="*/ 176127 h 447925"/>
                  <a:gd name="connsiteX25" fmla="*/ 363349 w 461951"/>
                  <a:gd name="connsiteY25" fmla="*/ 179140 h 447925"/>
                  <a:gd name="connsiteX26" fmla="*/ 274350 w 461951"/>
                  <a:gd name="connsiteY26" fmla="*/ 164626 h 447925"/>
                  <a:gd name="connsiteX27" fmla="*/ 308140 w 461951"/>
                  <a:gd name="connsiteY27" fmla="*/ 176127 h 447925"/>
                  <a:gd name="connsiteX28" fmla="*/ 265515 w 461951"/>
                  <a:gd name="connsiteY28" fmla="*/ 347232 h 447925"/>
                  <a:gd name="connsiteX29" fmla="*/ 293948 w 461951"/>
                  <a:gd name="connsiteY29" fmla="*/ 320836 h 447925"/>
                  <a:gd name="connsiteX30" fmla="*/ 226868 w 461951"/>
                  <a:gd name="connsiteY30" fmla="*/ 310668 h 447925"/>
                  <a:gd name="connsiteX31" fmla="*/ 159002 w 461951"/>
                  <a:gd name="connsiteY31" fmla="*/ 311954 h 447925"/>
                  <a:gd name="connsiteX32" fmla="*/ 185493 w 461951"/>
                  <a:gd name="connsiteY32" fmla="*/ 340945 h 447925"/>
                  <a:gd name="connsiteX33" fmla="*/ 226129 w 461951"/>
                  <a:gd name="connsiteY33" fmla="*/ 361186 h 447925"/>
                  <a:gd name="connsiteX34" fmla="*/ 265515 w 461951"/>
                  <a:gd name="connsiteY34" fmla="*/ 347232 h 447925"/>
                  <a:gd name="connsiteX35" fmla="*/ 162193 w 461951"/>
                  <a:gd name="connsiteY35" fmla="*/ 167531 h 447925"/>
                  <a:gd name="connsiteX36" fmla="*/ 196638 w 461951"/>
                  <a:gd name="connsiteY36" fmla="*/ 158196 h 447925"/>
                  <a:gd name="connsiteX37" fmla="*/ 106853 w 461951"/>
                  <a:gd name="connsiteY37" fmla="*/ 166983 h 447925"/>
                  <a:gd name="connsiteX38" fmla="*/ 162193 w 461951"/>
                  <a:gd name="connsiteY38" fmla="*/ 167531 h 447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61951" h="447925">
                    <a:moveTo>
                      <a:pt x="67788" y="321157"/>
                    </a:moveTo>
                    <a:lnTo>
                      <a:pt x="62014" y="322455"/>
                    </a:lnTo>
                    <a:cubicBezTo>
                      <a:pt x="54247" y="307320"/>
                      <a:pt x="35683" y="301347"/>
                      <a:pt x="20548" y="309112"/>
                    </a:cubicBezTo>
                    <a:cubicBezTo>
                      <a:pt x="19692" y="309551"/>
                      <a:pt x="18856" y="310031"/>
                      <a:pt x="18044" y="310549"/>
                    </a:cubicBezTo>
                    <a:lnTo>
                      <a:pt x="17449" y="308418"/>
                    </a:lnTo>
                    <a:cubicBezTo>
                      <a:pt x="-6495" y="275783"/>
                      <a:pt x="-8305" y="220538"/>
                      <a:pt x="28164" y="208750"/>
                    </a:cubicBezTo>
                    <a:cubicBezTo>
                      <a:pt x="33458" y="207111"/>
                      <a:pt x="38983" y="206347"/>
                      <a:pt x="44523" y="206488"/>
                    </a:cubicBezTo>
                    <a:cubicBezTo>
                      <a:pt x="52132" y="231750"/>
                      <a:pt x="64480" y="255331"/>
                      <a:pt x="80909" y="275973"/>
                    </a:cubicBezTo>
                    <a:cubicBezTo>
                      <a:pt x="40916" y="121192"/>
                      <a:pt x="95375" y="57755"/>
                      <a:pt x="166527" y="22"/>
                    </a:cubicBezTo>
                    <a:cubicBezTo>
                      <a:pt x="212485" y="155446"/>
                      <a:pt x="367742" y="140516"/>
                      <a:pt x="383899" y="146112"/>
                    </a:cubicBezTo>
                    <a:lnTo>
                      <a:pt x="385709" y="145695"/>
                    </a:lnTo>
                    <a:cubicBezTo>
                      <a:pt x="397056" y="194940"/>
                      <a:pt x="392472" y="246517"/>
                      <a:pt x="372612" y="292987"/>
                    </a:cubicBezTo>
                    <a:cubicBezTo>
                      <a:pt x="391638" y="275591"/>
                      <a:pt x="407438" y="254960"/>
                      <a:pt x="419261" y="232051"/>
                    </a:cubicBezTo>
                    <a:lnTo>
                      <a:pt x="419773" y="232325"/>
                    </a:lnTo>
                    <a:cubicBezTo>
                      <a:pt x="426571" y="232020"/>
                      <a:pt x="433382" y="232897"/>
                      <a:pt x="439882" y="234920"/>
                    </a:cubicBezTo>
                    <a:cubicBezTo>
                      <a:pt x="461980" y="242314"/>
                      <a:pt x="465588" y="264365"/>
                      <a:pt x="459063" y="287570"/>
                    </a:cubicBezTo>
                    <a:cubicBezTo>
                      <a:pt x="453670" y="306001"/>
                      <a:pt x="443859" y="322838"/>
                      <a:pt x="430488" y="336624"/>
                    </a:cubicBezTo>
                    <a:cubicBezTo>
                      <a:pt x="416427" y="327037"/>
                      <a:pt x="397258" y="330665"/>
                      <a:pt x="387673" y="344725"/>
                    </a:cubicBezTo>
                    <a:cubicBezTo>
                      <a:pt x="387352" y="345191"/>
                      <a:pt x="387054" y="345665"/>
                      <a:pt x="386757" y="346149"/>
                    </a:cubicBezTo>
                    <a:lnTo>
                      <a:pt x="381625" y="343505"/>
                    </a:lnTo>
                    <a:cubicBezTo>
                      <a:pt x="361087" y="375236"/>
                      <a:pt x="334274" y="402441"/>
                      <a:pt x="302853" y="423444"/>
                    </a:cubicBezTo>
                    <a:cubicBezTo>
                      <a:pt x="277731" y="440410"/>
                      <a:pt x="247858" y="448959"/>
                      <a:pt x="217557" y="447852"/>
                    </a:cubicBezTo>
                    <a:cubicBezTo>
                      <a:pt x="166289" y="443970"/>
                      <a:pt x="125284" y="408192"/>
                      <a:pt x="96756" y="369271"/>
                    </a:cubicBezTo>
                    <a:cubicBezTo>
                      <a:pt x="85702" y="354117"/>
                      <a:pt x="76008" y="338017"/>
                      <a:pt x="67788" y="321157"/>
                    </a:cubicBezTo>
                    <a:close/>
                    <a:moveTo>
                      <a:pt x="308140" y="176127"/>
                    </a:moveTo>
                    <a:cubicBezTo>
                      <a:pt x="326583" y="176017"/>
                      <a:pt x="345025" y="177023"/>
                      <a:pt x="363349" y="179140"/>
                    </a:cubicBezTo>
                    <a:cubicBezTo>
                      <a:pt x="343418" y="163233"/>
                      <a:pt x="279208" y="153708"/>
                      <a:pt x="274350" y="164626"/>
                    </a:cubicBezTo>
                    <a:cubicBezTo>
                      <a:pt x="268290" y="178116"/>
                      <a:pt x="288911" y="177663"/>
                      <a:pt x="308140" y="176127"/>
                    </a:cubicBezTo>
                    <a:close/>
                    <a:moveTo>
                      <a:pt x="265515" y="347232"/>
                    </a:moveTo>
                    <a:cubicBezTo>
                      <a:pt x="275767" y="339304"/>
                      <a:pt x="285280" y="330469"/>
                      <a:pt x="293948" y="320836"/>
                    </a:cubicBezTo>
                    <a:cubicBezTo>
                      <a:pt x="271850" y="315917"/>
                      <a:pt x="249430" y="312521"/>
                      <a:pt x="226868" y="310668"/>
                    </a:cubicBezTo>
                    <a:cubicBezTo>
                      <a:pt x="204282" y="308269"/>
                      <a:pt x="181481" y="308701"/>
                      <a:pt x="159002" y="311954"/>
                    </a:cubicBezTo>
                    <a:cubicBezTo>
                      <a:pt x="167063" y="322296"/>
                      <a:pt x="175921" y="331988"/>
                      <a:pt x="185493" y="340945"/>
                    </a:cubicBezTo>
                    <a:cubicBezTo>
                      <a:pt x="195959" y="352637"/>
                      <a:pt x="210497" y="359881"/>
                      <a:pt x="226129" y="361186"/>
                    </a:cubicBezTo>
                    <a:cubicBezTo>
                      <a:pt x="240607" y="362086"/>
                      <a:pt x="254835" y="357048"/>
                      <a:pt x="265515" y="347232"/>
                    </a:cubicBezTo>
                    <a:close/>
                    <a:moveTo>
                      <a:pt x="162193" y="167531"/>
                    </a:moveTo>
                    <a:cubicBezTo>
                      <a:pt x="181243" y="170305"/>
                      <a:pt x="201769" y="172067"/>
                      <a:pt x="196638" y="158196"/>
                    </a:cubicBezTo>
                    <a:cubicBezTo>
                      <a:pt x="192518" y="147005"/>
                      <a:pt x="127796" y="152374"/>
                      <a:pt x="106853" y="166983"/>
                    </a:cubicBezTo>
                    <a:cubicBezTo>
                      <a:pt x="125295" y="166063"/>
                      <a:pt x="143774" y="166245"/>
                      <a:pt x="162193" y="167531"/>
                    </a:cubicBezTo>
                    <a:close/>
                  </a:path>
                </a:pathLst>
              </a:custGeom>
              <a:solidFill>
                <a:srgbClr val="FFC077"/>
              </a:solidFill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3E213212-03AE-429E-9995-D774F487A95D}"/>
                  </a:ext>
                </a:extLst>
              </p:cNvPr>
              <p:cNvSpPr/>
              <p:nvPr/>
            </p:nvSpPr>
            <p:spPr>
              <a:xfrm>
                <a:off x="14171384" y="2143141"/>
                <a:ext cx="431889" cy="391589"/>
              </a:xfrm>
              <a:custGeom>
                <a:avLst/>
                <a:gdLst>
                  <a:gd name="connsiteX0" fmla="*/ 21735 w 431889"/>
                  <a:gd name="connsiteY0" fmla="*/ 305122 h 391589"/>
                  <a:gd name="connsiteX1" fmla="*/ 197 w 431889"/>
                  <a:gd name="connsiteY1" fmla="*/ 186952 h 391589"/>
                  <a:gd name="connsiteX2" fmla="*/ 219831 w 431889"/>
                  <a:gd name="connsiteY2" fmla="*/ 3144 h 391589"/>
                  <a:gd name="connsiteX3" fmla="*/ 220117 w 431889"/>
                  <a:gd name="connsiteY3" fmla="*/ 1655 h 391589"/>
                  <a:gd name="connsiteX4" fmla="*/ 361111 w 431889"/>
                  <a:gd name="connsiteY4" fmla="*/ 48304 h 391589"/>
                  <a:gd name="connsiteX5" fmla="*/ 431108 w 431889"/>
                  <a:gd name="connsiteY5" fmla="*/ 217182 h 391589"/>
                  <a:gd name="connsiteX6" fmla="*/ 427786 w 431889"/>
                  <a:gd name="connsiteY6" fmla="*/ 240399 h 391589"/>
                  <a:gd name="connsiteX7" fmla="*/ 396485 w 431889"/>
                  <a:gd name="connsiteY7" fmla="*/ 330684 h 391589"/>
                  <a:gd name="connsiteX8" fmla="*/ 349836 w 431889"/>
                  <a:gd name="connsiteY8" fmla="*/ 391609 h 391589"/>
                  <a:gd name="connsiteX9" fmla="*/ 362933 w 431889"/>
                  <a:gd name="connsiteY9" fmla="*/ 244328 h 391589"/>
                  <a:gd name="connsiteX10" fmla="*/ 361123 w 431889"/>
                  <a:gd name="connsiteY10" fmla="*/ 244745 h 391589"/>
                  <a:gd name="connsiteX11" fmla="*/ 143751 w 431889"/>
                  <a:gd name="connsiteY11" fmla="*/ 98655 h 391589"/>
                  <a:gd name="connsiteX12" fmla="*/ 58133 w 431889"/>
                  <a:gd name="connsiteY12" fmla="*/ 374607 h 391589"/>
                  <a:gd name="connsiteX13" fmla="*/ 21735 w 431889"/>
                  <a:gd name="connsiteY13" fmla="*/ 305122 h 391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31889" h="391589">
                    <a:moveTo>
                      <a:pt x="21735" y="305122"/>
                    </a:moveTo>
                    <a:cubicBezTo>
                      <a:pt x="9072" y="266931"/>
                      <a:pt x="1822" y="227155"/>
                      <a:pt x="197" y="186952"/>
                    </a:cubicBezTo>
                    <a:cubicBezTo>
                      <a:pt x="-4756" y="93107"/>
                      <a:pt x="100055" y="-20300"/>
                      <a:pt x="219831" y="3144"/>
                    </a:cubicBezTo>
                    <a:lnTo>
                      <a:pt x="220117" y="1655"/>
                    </a:lnTo>
                    <a:cubicBezTo>
                      <a:pt x="271814" y="-5621"/>
                      <a:pt x="323952" y="11629"/>
                      <a:pt x="361111" y="48304"/>
                    </a:cubicBezTo>
                    <a:cubicBezTo>
                      <a:pt x="409700" y="93548"/>
                      <a:pt x="437073" y="162271"/>
                      <a:pt x="431108" y="217182"/>
                    </a:cubicBezTo>
                    <a:cubicBezTo>
                      <a:pt x="430227" y="225231"/>
                      <a:pt x="429120" y="232946"/>
                      <a:pt x="427786" y="240399"/>
                    </a:cubicBezTo>
                    <a:cubicBezTo>
                      <a:pt x="422261" y="271978"/>
                      <a:pt x="411689" y="302462"/>
                      <a:pt x="396485" y="330684"/>
                    </a:cubicBezTo>
                    <a:cubicBezTo>
                      <a:pt x="384662" y="353593"/>
                      <a:pt x="368874" y="374221"/>
                      <a:pt x="349836" y="391609"/>
                    </a:cubicBezTo>
                    <a:cubicBezTo>
                      <a:pt x="369695" y="345142"/>
                      <a:pt x="374279" y="293569"/>
                      <a:pt x="362933" y="244328"/>
                    </a:cubicBezTo>
                    <a:lnTo>
                      <a:pt x="361123" y="244745"/>
                    </a:lnTo>
                    <a:cubicBezTo>
                      <a:pt x="344942" y="239197"/>
                      <a:pt x="189673" y="254080"/>
                      <a:pt x="143751" y="98655"/>
                    </a:cubicBezTo>
                    <a:cubicBezTo>
                      <a:pt x="72599" y="156389"/>
                      <a:pt x="18140" y="219873"/>
                      <a:pt x="58133" y="374607"/>
                    </a:cubicBezTo>
                    <a:cubicBezTo>
                      <a:pt x="41700" y="353966"/>
                      <a:pt x="29347" y="330383"/>
                      <a:pt x="21735" y="305122"/>
                    </a:cubicBezTo>
                    <a:close/>
                  </a:path>
                </a:pathLst>
              </a:custGeom>
              <a:solidFill>
                <a:schemeClr val="tx1"/>
              </a:solidFill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8C4AB962-1747-453B-A0D8-B73BD041F238}"/>
                  </a:ext>
                </a:extLst>
              </p:cNvPr>
              <p:cNvSpPr/>
              <p:nvPr/>
            </p:nvSpPr>
            <p:spPr>
              <a:xfrm>
                <a:off x="14432786" y="2585273"/>
                <a:ext cx="162723" cy="512223"/>
              </a:xfrm>
              <a:custGeom>
                <a:avLst/>
                <a:gdLst>
                  <a:gd name="connsiteX0" fmla="*/ 158339 w 162723"/>
                  <a:gd name="connsiteY0" fmla="*/ 93756 h 512223"/>
                  <a:gd name="connsiteX1" fmla="*/ 162684 w 162723"/>
                  <a:gd name="connsiteY1" fmla="*/ 191947 h 512223"/>
                  <a:gd name="connsiteX2" fmla="*/ 126811 w 162723"/>
                  <a:gd name="connsiteY2" fmla="*/ 406259 h 512223"/>
                  <a:gd name="connsiteX3" fmla="*/ 120858 w 162723"/>
                  <a:gd name="connsiteY3" fmla="*/ 443526 h 512223"/>
                  <a:gd name="connsiteX4" fmla="*/ 106570 w 162723"/>
                  <a:gd name="connsiteY4" fmla="*/ 442133 h 512223"/>
                  <a:gd name="connsiteX5" fmla="*/ 48229 w 162723"/>
                  <a:gd name="connsiteY5" fmla="*/ 511391 h 512223"/>
                  <a:gd name="connsiteX6" fmla="*/ 17940 w 162723"/>
                  <a:gd name="connsiteY6" fmla="*/ 501962 h 512223"/>
                  <a:gd name="connsiteX7" fmla="*/ 26596 w 162723"/>
                  <a:gd name="connsiteY7" fmla="*/ 455039 h 512223"/>
                  <a:gd name="connsiteX8" fmla="*/ 3331 w 162723"/>
                  <a:gd name="connsiteY8" fmla="*/ 242334 h 512223"/>
                  <a:gd name="connsiteX9" fmla="*/ 1902 w 162723"/>
                  <a:gd name="connsiteY9" fmla="*/ 236083 h 512223"/>
                  <a:gd name="connsiteX10" fmla="*/ 1902 w 162723"/>
                  <a:gd name="connsiteY10" fmla="*/ 236083 h 512223"/>
                  <a:gd name="connsiteX11" fmla="*/ 1486 w 162723"/>
                  <a:gd name="connsiteY11" fmla="*/ 183148 h 512223"/>
                  <a:gd name="connsiteX12" fmla="*/ 18964 w 162723"/>
                  <a:gd name="connsiteY12" fmla="*/ 80433 h 512223"/>
                  <a:gd name="connsiteX13" fmla="*/ 18690 w 162723"/>
                  <a:gd name="connsiteY13" fmla="*/ 79968 h 512223"/>
                  <a:gd name="connsiteX14" fmla="*/ 97462 w 162723"/>
                  <a:gd name="connsiteY14" fmla="*/ 30 h 512223"/>
                  <a:gd name="connsiteX15" fmla="*/ 102593 w 162723"/>
                  <a:gd name="connsiteY15" fmla="*/ 2673 h 512223"/>
                  <a:gd name="connsiteX16" fmla="*/ 98248 w 162723"/>
                  <a:gd name="connsiteY16" fmla="*/ 16544 h 512223"/>
                  <a:gd name="connsiteX17" fmla="*/ 126942 w 162723"/>
                  <a:gd name="connsiteY17" fmla="*/ 49322 h 512223"/>
                  <a:gd name="connsiteX18" fmla="*/ 143051 w 162723"/>
                  <a:gd name="connsiteY18" fmla="*/ 45988 h 512223"/>
                  <a:gd name="connsiteX19" fmla="*/ 152945 w 162723"/>
                  <a:gd name="connsiteY19" fmla="*/ 47000 h 512223"/>
                  <a:gd name="connsiteX20" fmla="*/ 158339 w 162723"/>
                  <a:gd name="connsiteY20" fmla="*/ 93756 h 512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62723" h="512223">
                    <a:moveTo>
                      <a:pt x="158339" y="93756"/>
                    </a:moveTo>
                    <a:cubicBezTo>
                      <a:pt x="161660" y="126379"/>
                      <a:pt x="163101" y="159157"/>
                      <a:pt x="162684" y="191947"/>
                    </a:cubicBezTo>
                    <a:cubicBezTo>
                      <a:pt x="160922" y="255836"/>
                      <a:pt x="126811" y="406259"/>
                      <a:pt x="126811" y="406259"/>
                    </a:cubicBezTo>
                    <a:lnTo>
                      <a:pt x="120858" y="443526"/>
                    </a:lnTo>
                    <a:cubicBezTo>
                      <a:pt x="116619" y="440728"/>
                      <a:pt x="111273" y="440216"/>
                      <a:pt x="106570" y="442133"/>
                    </a:cubicBezTo>
                    <a:cubicBezTo>
                      <a:pt x="57564" y="458873"/>
                      <a:pt x="55623" y="506998"/>
                      <a:pt x="48229" y="511391"/>
                    </a:cubicBezTo>
                    <a:cubicBezTo>
                      <a:pt x="40836" y="515785"/>
                      <a:pt x="17940" y="501962"/>
                      <a:pt x="17940" y="501962"/>
                    </a:cubicBezTo>
                    <a:cubicBezTo>
                      <a:pt x="17297" y="497342"/>
                      <a:pt x="27286" y="462671"/>
                      <a:pt x="26596" y="455039"/>
                    </a:cubicBezTo>
                    <a:cubicBezTo>
                      <a:pt x="21274" y="397984"/>
                      <a:pt x="14690" y="281672"/>
                      <a:pt x="3331" y="242334"/>
                    </a:cubicBezTo>
                    <a:cubicBezTo>
                      <a:pt x="2736" y="240274"/>
                      <a:pt x="2259" y="238191"/>
                      <a:pt x="1902" y="236083"/>
                    </a:cubicBezTo>
                    <a:lnTo>
                      <a:pt x="1902" y="236083"/>
                    </a:lnTo>
                    <a:cubicBezTo>
                      <a:pt x="-443" y="218521"/>
                      <a:pt x="-586" y="200745"/>
                      <a:pt x="1486" y="183148"/>
                    </a:cubicBezTo>
                    <a:cubicBezTo>
                      <a:pt x="5153" y="148572"/>
                      <a:pt x="10987" y="114270"/>
                      <a:pt x="18964" y="80433"/>
                    </a:cubicBezTo>
                    <a:lnTo>
                      <a:pt x="18690" y="79968"/>
                    </a:lnTo>
                    <a:cubicBezTo>
                      <a:pt x="50111" y="58966"/>
                      <a:pt x="76924" y="31760"/>
                      <a:pt x="97462" y="30"/>
                    </a:cubicBezTo>
                    <a:lnTo>
                      <a:pt x="102593" y="2673"/>
                    </a:lnTo>
                    <a:cubicBezTo>
                      <a:pt x="100046" y="6878"/>
                      <a:pt x="98557" y="11637"/>
                      <a:pt x="98248" y="16544"/>
                    </a:cubicBezTo>
                    <a:cubicBezTo>
                      <a:pt x="97117" y="33522"/>
                      <a:pt x="109963" y="48191"/>
                      <a:pt x="126942" y="49322"/>
                    </a:cubicBezTo>
                    <a:cubicBezTo>
                      <a:pt x="132514" y="49691"/>
                      <a:pt x="138086" y="48536"/>
                      <a:pt x="143051" y="45988"/>
                    </a:cubicBezTo>
                    <a:lnTo>
                      <a:pt x="152945" y="47000"/>
                    </a:lnTo>
                    <a:cubicBezTo>
                      <a:pt x="152945" y="47000"/>
                      <a:pt x="155707" y="66455"/>
                      <a:pt x="158339" y="93756"/>
                    </a:cubicBezTo>
                    <a:close/>
                  </a:path>
                </a:pathLst>
              </a:custGeom>
              <a:solidFill>
                <a:srgbClr val="FFC077"/>
              </a:solidFill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1E773E7D-E0F0-4C70-8A13-CE40230AF76A}"/>
                  </a:ext>
                </a:extLst>
              </p:cNvPr>
              <p:cNvSpPr/>
              <p:nvPr/>
            </p:nvSpPr>
            <p:spPr>
              <a:xfrm>
                <a:off x="14567805" y="2383521"/>
                <a:ext cx="31337" cy="93106"/>
              </a:xfrm>
              <a:custGeom>
                <a:avLst/>
                <a:gdLst>
                  <a:gd name="connsiteX0" fmla="*/ 31370 w 31337"/>
                  <a:gd name="connsiteY0" fmla="*/ 21 h 93106"/>
                  <a:gd name="connsiteX1" fmla="*/ 20654 w 31337"/>
                  <a:gd name="connsiteY1" fmla="*/ 93128 h 93106"/>
                  <a:gd name="connsiteX2" fmla="*/ 20654 w 31337"/>
                  <a:gd name="connsiteY2" fmla="*/ 93128 h 93106"/>
                  <a:gd name="connsiteX3" fmla="*/ 544 w 31337"/>
                  <a:gd name="connsiteY3" fmla="*/ 90533 h 93106"/>
                  <a:gd name="connsiteX4" fmla="*/ 32 w 31337"/>
                  <a:gd name="connsiteY4" fmla="*/ 90259 h 93106"/>
                  <a:gd name="connsiteX5" fmla="*/ 31370 w 31337"/>
                  <a:gd name="connsiteY5" fmla="*/ 21 h 93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337" h="93106">
                    <a:moveTo>
                      <a:pt x="31370" y="21"/>
                    </a:moveTo>
                    <a:cubicBezTo>
                      <a:pt x="31227" y="30668"/>
                      <a:pt x="29464" y="77638"/>
                      <a:pt x="20654" y="93128"/>
                    </a:cubicBezTo>
                    <a:lnTo>
                      <a:pt x="20654" y="93128"/>
                    </a:lnTo>
                    <a:cubicBezTo>
                      <a:pt x="14153" y="91105"/>
                      <a:pt x="7343" y="90228"/>
                      <a:pt x="544" y="90533"/>
                    </a:cubicBezTo>
                    <a:lnTo>
                      <a:pt x="32" y="90259"/>
                    </a:lnTo>
                    <a:cubicBezTo>
                      <a:pt x="15248" y="62054"/>
                      <a:pt x="25833" y="31586"/>
                      <a:pt x="31370" y="21"/>
                    </a:cubicBezTo>
                    <a:close/>
                  </a:path>
                </a:pathLst>
              </a:custGeom>
              <a:solidFill>
                <a:srgbClr val="69D6F9"/>
              </a:solidFill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12975882-258E-40D9-A901-42193C523DA7}"/>
                  </a:ext>
                </a:extLst>
              </p:cNvPr>
              <p:cNvSpPr/>
              <p:nvPr/>
            </p:nvSpPr>
            <p:spPr>
              <a:xfrm>
                <a:off x="14449731" y="1811357"/>
                <a:ext cx="118669" cy="160603"/>
              </a:xfrm>
              <a:custGeom>
                <a:avLst/>
                <a:gdLst>
                  <a:gd name="connsiteX0" fmla="*/ 118700 w 118669"/>
                  <a:gd name="connsiteY0" fmla="*/ 104809 h 160603"/>
                  <a:gd name="connsiteX1" fmla="*/ 90602 w 118669"/>
                  <a:gd name="connsiteY1" fmla="*/ 125204 h 160603"/>
                  <a:gd name="connsiteX2" fmla="*/ 55049 w 118669"/>
                  <a:gd name="connsiteY2" fmla="*/ 71293 h 160603"/>
                  <a:gd name="connsiteX3" fmla="*/ 69754 w 118669"/>
                  <a:gd name="connsiteY3" fmla="*/ 135229 h 160603"/>
                  <a:gd name="connsiteX4" fmla="*/ 23938 w 118669"/>
                  <a:gd name="connsiteY4" fmla="*/ 160613 h 160603"/>
                  <a:gd name="connsiteX5" fmla="*/ 5996 w 118669"/>
                  <a:gd name="connsiteY5" fmla="*/ 105321 h 160603"/>
                  <a:gd name="connsiteX6" fmla="*/ 769 w 118669"/>
                  <a:gd name="connsiteY6" fmla="*/ 104856 h 160603"/>
                  <a:gd name="connsiteX7" fmla="*/ 31 w 118669"/>
                  <a:gd name="connsiteY7" fmla="*/ 39443 h 160603"/>
                  <a:gd name="connsiteX8" fmla="*/ 1281 w 118669"/>
                  <a:gd name="connsiteY8" fmla="*/ 35193 h 160603"/>
                  <a:gd name="connsiteX9" fmla="*/ 11723 w 118669"/>
                  <a:gd name="connsiteY9" fmla="*/ 10 h 160603"/>
                  <a:gd name="connsiteX10" fmla="*/ 14735 w 118669"/>
                  <a:gd name="connsiteY10" fmla="*/ 700 h 160603"/>
                  <a:gd name="connsiteX11" fmla="*/ 118700 w 118669"/>
                  <a:gd name="connsiteY11" fmla="*/ 104809 h 160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8669" h="160603">
                    <a:moveTo>
                      <a:pt x="118700" y="104809"/>
                    </a:moveTo>
                    <a:lnTo>
                      <a:pt x="90602" y="125204"/>
                    </a:lnTo>
                    <a:lnTo>
                      <a:pt x="55049" y="71293"/>
                    </a:lnTo>
                    <a:lnTo>
                      <a:pt x="69754" y="135229"/>
                    </a:lnTo>
                    <a:lnTo>
                      <a:pt x="23938" y="160613"/>
                    </a:lnTo>
                    <a:lnTo>
                      <a:pt x="5996" y="105321"/>
                    </a:lnTo>
                    <a:lnTo>
                      <a:pt x="769" y="104856"/>
                    </a:lnTo>
                    <a:cubicBezTo>
                      <a:pt x="18843" y="81651"/>
                      <a:pt x="26665" y="47159"/>
                      <a:pt x="31" y="39443"/>
                    </a:cubicBezTo>
                    <a:lnTo>
                      <a:pt x="1281" y="35193"/>
                    </a:lnTo>
                    <a:cubicBezTo>
                      <a:pt x="5436" y="23676"/>
                      <a:pt x="8925" y="11929"/>
                      <a:pt x="11723" y="10"/>
                    </a:cubicBezTo>
                    <a:lnTo>
                      <a:pt x="14735" y="700"/>
                    </a:lnTo>
                    <a:cubicBezTo>
                      <a:pt x="14735" y="700"/>
                      <a:pt x="99936" y="67733"/>
                      <a:pt x="118700" y="104809"/>
                    </a:cubicBezTo>
                    <a:close/>
                  </a:path>
                </a:pathLst>
              </a:custGeom>
              <a:solidFill>
                <a:schemeClr val="tx1"/>
              </a:solidFill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900ABE3A-FFAB-46EA-96D1-B7C407369C0C}"/>
                  </a:ext>
                </a:extLst>
              </p:cNvPr>
              <p:cNvSpPr/>
              <p:nvPr/>
            </p:nvSpPr>
            <p:spPr>
              <a:xfrm>
                <a:off x="14421828" y="2401719"/>
                <a:ext cx="90076" cy="19200"/>
              </a:xfrm>
              <a:custGeom>
                <a:avLst/>
                <a:gdLst>
                  <a:gd name="connsiteX0" fmla="*/ 90107 w 90076"/>
                  <a:gd name="connsiteY0" fmla="*/ 19221 h 19200"/>
                  <a:gd name="connsiteX1" fmla="*/ 34897 w 90076"/>
                  <a:gd name="connsiteY1" fmla="*/ 16209 h 19200"/>
                  <a:gd name="connsiteX2" fmla="*/ 1107 w 90076"/>
                  <a:gd name="connsiteY2" fmla="*/ 4707 h 19200"/>
                  <a:gd name="connsiteX3" fmla="*/ 90107 w 90076"/>
                  <a:gd name="connsiteY3" fmla="*/ 19221 h 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076" h="19200">
                    <a:moveTo>
                      <a:pt x="90107" y="19221"/>
                    </a:moveTo>
                    <a:cubicBezTo>
                      <a:pt x="71783" y="17104"/>
                      <a:pt x="53340" y="16098"/>
                      <a:pt x="34897" y="16209"/>
                    </a:cubicBezTo>
                    <a:cubicBezTo>
                      <a:pt x="15669" y="17780"/>
                      <a:pt x="-4953" y="18197"/>
                      <a:pt x="1107" y="4707"/>
                    </a:cubicBezTo>
                    <a:cubicBezTo>
                      <a:pt x="6025" y="-6211"/>
                      <a:pt x="70176" y="3314"/>
                      <a:pt x="90107" y="19221"/>
                    </a:cubicBezTo>
                    <a:close/>
                  </a:path>
                </a:pathLst>
              </a:custGeom>
              <a:solidFill>
                <a:srgbClr val="69D6F9"/>
              </a:solidFill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24976446-A625-4120-94D4-897FF67376D6}"/>
                  </a:ext>
                </a:extLst>
              </p:cNvPr>
              <p:cNvSpPr/>
              <p:nvPr/>
            </p:nvSpPr>
            <p:spPr>
              <a:xfrm>
                <a:off x="14238704" y="2611014"/>
                <a:ext cx="213050" cy="197471"/>
              </a:xfrm>
              <a:custGeom>
                <a:avLst/>
                <a:gdLst>
                  <a:gd name="connsiteX0" fmla="*/ 212804 w 213050"/>
                  <a:gd name="connsiteY0" fmla="*/ 54260 h 197471"/>
                  <a:gd name="connsiteX1" fmla="*/ 213078 w 213050"/>
                  <a:gd name="connsiteY1" fmla="*/ 54724 h 197471"/>
                  <a:gd name="connsiteX2" fmla="*/ 195599 w 213050"/>
                  <a:gd name="connsiteY2" fmla="*/ 157452 h 197471"/>
                  <a:gd name="connsiteX3" fmla="*/ 131306 w 213050"/>
                  <a:gd name="connsiteY3" fmla="*/ 196373 h 197471"/>
                  <a:gd name="connsiteX4" fmla="*/ 115827 w 213050"/>
                  <a:gd name="connsiteY4" fmla="*/ 197480 h 197471"/>
                  <a:gd name="connsiteX5" fmla="*/ 114946 w 213050"/>
                  <a:gd name="connsiteY5" fmla="*/ 197480 h 197471"/>
                  <a:gd name="connsiteX6" fmla="*/ 12410 w 213050"/>
                  <a:gd name="connsiteY6" fmla="*/ 121566 h 197471"/>
                  <a:gd name="connsiteX7" fmla="*/ 5016 w 213050"/>
                  <a:gd name="connsiteY7" fmla="*/ 120506 h 197471"/>
                  <a:gd name="connsiteX8" fmla="*/ 8433 w 213050"/>
                  <a:gd name="connsiteY8" fmla="*/ 65214 h 197471"/>
                  <a:gd name="connsiteX9" fmla="*/ 27 w 213050"/>
                  <a:gd name="connsiteY9" fmla="*/ 46914 h 197471"/>
                  <a:gd name="connsiteX10" fmla="*/ 1313 w 213050"/>
                  <a:gd name="connsiteY10" fmla="*/ 46212 h 197471"/>
                  <a:gd name="connsiteX11" fmla="*/ 5242 w 213050"/>
                  <a:gd name="connsiteY11" fmla="*/ 1051 h 197471"/>
                  <a:gd name="connsiteX12" fmla="*/ 6683 w 213050"/>
                  <a:gd name="connsiteY12" fmla="*/ 27 h 197471"/>
                  <a:gd name="connsiteX13" fmla="*/ 127484 w 213050"/>
                  <a:gd name="connsiteY13" fmla="*/ 78608 h 197471"/>
                  <a:gd name="connsiteX14" fmla="*/ 212804 w 213050"/>
                  <a:gd name="connsiteY14" fmla="*/ 54260 h 197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13050" h="197471">
                    <a:moveTo>
                      <a:pt x="212804" y="54260"/>
                    </a:moveTo>
                    <a:lnTo>
                      <a:pt x="213078" y="54724"/>
                    </a:lnTo>
                    <a:cubicBezTo>
                      <a:pt x="205100" y="88562"/>
                      <a:pt x="199266" y="122876"/>
                      <a:pt x="195599" y="157452"/>
                    </a:cubicBezTo>
                    <a:cubicBezTo>
                      <a:pt x="178359" y="176335"/>
                      <a:pt x="156035" y="189848"/>
                      <a:pt x="131306" y="196373"/>
                    </a:cubicBezTo>
                    <a:cubicBezTo>
                      <a:pt x="122293" y="196742"/>
                      <a:pt x="115827" y="197480"/>
                      <a:pt x="115827" y="197480"/>
                    </a:cubicBezTo>
                    <a:cubicBezTo>
                      <a:pt x="115530" y="197504"/>
                      <a:pt x="115244" y="197504"/>
                      <a:pt x="114946" y="197480"/>
                    </a:cubicBezTo>
                    <a:cubicBezTo>
                      <a:pt x="86610" y="195813"/>
                      <a:pt x="35020" y="136092"/>
                      <a:pt x="12410" y="121566"/>
                    </a:cubicBezTo>
                    <a:lnTo>
                      <a:pt x="5016" y="120506"/>
                    </a:lnTo>
                    <a:cubicBezTo>
                      <a:pt x="11791" y="102861"/>
                      <a:pt x="12981" y="83561"/>
                      <a:pt x="8433" y="65214"/>
                    </a:cubicBezTo>
                    <a:cubicBezTo>
                      <a:pt x="6040" y="58939"/>
                      <a:pt x="3230" y="52819"/>
                      <a:pt x="27" y="46914"/>
                    </a:cubicBezTo>
                    <a:lnTo>
                      <a:pt x="1313" y="46212"/>
                    </a:lnTo>
                    <a:lnTo>
                      <a:pt x="5242" y="1051"/>
                    </a:lnTo>
                    <a:lnTo>
                      <a:pt x="6683" y="27"/>
                    </a:lnTo>
                    <a:cubicBezTo>
                      <a:pt x="35258" y="39008"/>
                      <a:pt x="76215" y="74787"/>
                      <a:pt x="127484" y="78608"/>
                    </a:cubicBezTo>
                    <a:cubicBezTo>
                      <a:pt x="157785" y="79728"/>
                      <a:pt x="187658" y="71203"/>
                      <a:pt x="212804" y="54260"/>
                    </a:cubicBezTo>
                    <a:close/>
                  </a:path>
                </a:pathLst>
              </a:custGeom>
              <a:solidFill>
                <a:srgbClr val="FFC077"/>
              </a:solidFill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9BB3B97E-30EA-435F-8406-71D71335A324}"/>
                  </a:ext>
                </a:extLst>
              </p:cNvPr>
              <p:cNvSpPr/>
              <p:nvPr/>
            </p:nvSpPr>
            <p:spPr>
              <a:xfrm>
                <a:off x="14122618" y="1734474"/>
                <a:ext cx="343152" cy="286123"/>
              </a:xfrm>
              <a:custGeom>
                <a:avLst/>
                <a:gdLst>
                  <a:gd name="connsiteX0" fmla="*/ 21973 w 343152"/>
                  <a:gd name="connsiteY0" fmla="*/ 92283 h 286123"/>
                  <a:gd name="connsiteX1" fmla="*/ 21973 w 343152"/>
                  <a:gd name="connsiteY1" fmla="*/ 92188 h 286123"/>
                  <a:gd name="connsiteX2" fmla="*/ 23640 w 343152"/>
                  <a:gd name="connsiteY2" fmla="*/ 89461 h 286123"/>
                  <a:gd name="connsiteX3" fmla="*/ 58585 w 343152"/>
                  <a:gd name="connsiteY3" fmla="*/ 22703 h 286123"/>
                  <a:gd name="connsiteX4" fmla="*/ 76754 w 343152"/>
                  <a:gd name="connsiteY4" fmla="*/ 24786 h 286123"/>
                  <a:gd name="connsiteX5" fmla="*/ 185541 w 343152"/>
                  <a:gd name="connsiteY5" fmla="*/ 29323 h 286123"/>
                  <a:gd name="connsiteX6" fmla="*/ 215819 w 343152"/>
                  <a:gd name="connsiteY6" fmla="*/ 32323 h 286123"/>
                  <a:gd name="connsiteX7" fmla="*/ 300842 w 343152"/>
                  <a:gd name="connsiteY7" fmla="*/ 9 h 286123"/>
                  <a:gd name="connsiteX8" fmla="*/ 325571 w 343152"/>
                  <a:gd name="connsiteY8" fmla="*/ 117524 h 286123"/>
                  <a:gd name="connsiteX9" fmla="*/ 325571 w 343152"/>
                  <a:gd name="connsiteY9" fmla="*/ 117524 h 286123"/>
                  <a:gd name="connsiteX10" fmla="*/ 325940 w 343152"/>
                  <a:gd name="connsiteY10" fmla="*/ 117619 h 286123"/>
                  <a:gd name="connsiteX11" fmla="*/ 326678 w 343152"/>
                  <a:gd name="connsiteY11" fmla="*/ 183032 h 286123"/>
                  <a:gd name="connsiteX12" fmla="*/ 284149 w 343152"/>
                  <a:gd name="connsiteY12" fmla="*/ 203190 h 286123"/>
                  <a:gd name="connsiteX13" fmla="*/ 281839 w 343152"/>
                  <a:gd name="connsiteY13" fmla="*/ 201475 h 286123"/>
                  <a:gd name="connsiteX14" fmla="*/ 227975 w 343152"/>
                  <a:gd name="connsiteY14" fmla="*/ 248219 h 286123"/>
                  <a:gd name="connsiteX15" fmla="*/ 227975 w 343152"/>
                  <a:gd name="connsiteY15" fmla="*/ 248219 h 286123"/>
                  <a:gd name="connsiteX16" fmla="*/ 228809 w 343152"/>
                  <a:gd name="connsiteY16" fmla="*/ 248445 h 286123"/>
                  <a:gd name="connsiteX17" fmla="*/ 228630 w 343152"/>
                  <a:gd name="connsiteY17" fmla="*/ 249422 h 286123"/>
                  <a:gd name="connsiteX18" fmla="*/ 158859 w 343152"/>
                  <a:gd name="connsiteY18" fmla="*/ 285664 h 286123"/>
                  <a:gd name="connsiteX19" fmla="*/ 86934 w 343152"/>
                  <a:gd name="connsiteY19" fmla="*/ 234765 h 286123"/>
                  <a:gd name="connsiteX20" fmla="*/ 86934 w 343152"/>
                  <a:gd name="connsiteY20" fmla="*/ 234765 h 286123"/>
                  <a:gd name="connsiteX21" fmla="*/ 86005 w 343152"/>
                  <a:gd name="connsiteY21" fmla="*/ 229443 h 286123"/>
                  <a:gd name="connsiteX22" fmla="*/ 88732 w 343152"/>
                  <a:gd name="connsiteY22" fmla="*/ 227371 h 286123"/>
                  <a:gd name="connsiteX23" fmla="*/ 52299 w 343152"/>
                  <a:gd name="connsiteY23" fmla="*/ 182663 h 286123"/>
                  <a:gd name="connsiteX24" fmla="*/ 48655 w 343152"/>
                  <a:gd name="connsiteY24" fmla="*/ 183544 h 286123"/>
                  <a:gd name="connsiteX25" fmla="*/ 9210 w 343152"/>
                  <a:gd name="connsiteY25" fmla="*/ 154969 h 286123"/>
                  <a:gd name="connsiteX26" fmla="*/ 21973 w 343152"/>
                  <a:gd name="connsiteY26" fmla="*/ 92283 h 286123"/>
                  <a:gd name="connsiteX27" fmla="*/ 223189 w 343152"/>
                  <a:gd name="connsiteY27" fmla="*/ 68101 h 286123"/>
                  <a:gd name="connsiteX28" fmla="*/ 272147 w 343152"/>
                  <a:gd name="connsiteY28" fmla="*/ 67875 h 286123"/>
                  <a:gd name="connsiteX29" fmla="*/ 219308 w 343152"/>
                  <a:gd name="connsiteY29" fmla="*/ 56505 h 286123"/>
                  <a:gd name="connsiteX30" fmla="*/ 223213 w 343152"/>
                  <a:gd name="connsiteY30" fmla="*/ 68101 h 286123"/>
                  <a:gd name="connsiteX31" fmla="*/ 212973 w 343152"/>
                  <a:gd name="connsiteY31" fmla="*/ 173650 h 286123"/>
                  <a:gd name="connsiteX32" fmla="*/ 124450 w 343152"/>
                  <a:gd name="connsiteY32" fmla="*/ 166256 h 286123"/>
                  <a:gd name="connsiteX33" fmla="*/ 167527 w 343152"/>
                  <a:gd name="connsiteY33" fmla="*/ 207023 h 286123"/>
                  <a:gd name="connsiteX34" fmla="*/ 212997 w 343152"/>
                  <a:gd name="connsiteY34" fmla="*/ 173650 h 286123"/>
                  <a:gd name="connsiteX35" fmla="*/ 131797 w 343152"/>
                  <a:gd name="connsiteY35" fmla="*/ 60541 h 286123"/>
                  <a:gd name="connsiteX36" fmla="*/ 137523 w 343152"/>
                  <a:gd name="connsiteY36" fmla="*/ 49718 h 286123"/>
                  <a:gd name="connsiteX37" fmla="*/ 83529 w 343152"/>
                  <a:gd name="connsiteY37" fmla="*/ 52218 h 286123"/>
                  <a:gd name="connsiteX38" fmla="*/ 131820 w 343152"/>
                  <a:gd name="connsiteY38" fmla="*/ 60481 h 286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343152" h="286123">
                    <a:moveTo>
                      <a:pt x="21973" y="92283"/>
                    </a:moveTo>
                    <a:lnTo>
                      <a:pt x="21973" y="92188"/>
                    </a:lnTo>
                    <a:cubicBezTo>
                      <a:pt x="22533" y="91319"/>
                      <a:pt x="23081" y="90390"/>
                      <a:pt x="23640" y="89461"/>
                    </a:cubicBezTo>
                    <a:cubicBezTo>
                      <a:pt x="39118" y="64458"/>
                      <a:pt x="57716" y="24560"/>
                      <a:pt x="58585" y="22703"/>
                    </a:cubicBezTo>
                    <a:cubicBezTo>
                      <a:pt x="68348" y="24001"/>
                      <a:pt x="76754" y="24786"/>
                      <a:pt x="76754" y="24786"/>
                    </a:cubicBezTo>
                    <a:cubicBezTo>
                      <a:pt x="76754" y="24786"/>
                      <a:pt x="136488" y="25477"/>
                      <a:pt x="185541" y="29323"/>
                    </a:cubicBezTo>
                    <a:cubicBezTo>
                      <a:pt x="196400" y="30144"/>
                      <a:pt x="206758" y="31168"/>
                      <a:pt x="215819" y="32323"/>
                    </a:cubicBezTo>
                    <a:cubicBezTo>
                      <a:pt x="265706" y="38800"/>
                      <a:pt x="300842" y="9"/>
                      <a:pt x="300842" y="9"/>
                    </a:cubicBezTo>
                    <a:cubicBezTo>
                      <a:pt x="300842" y="9"/>
                      <a:pt x="305187" y="97641"/>
                      <a:pt x="325571" y="117524"/>
                    </a:cubicBezTo>
                    <a:lnTo>
                      <a:pt x="325571" y="117524"/>
                    </a:lnTo>
                    <a:cubicBezTo>
                      <a:pt x="325702" y="117534"/>
                      <a:pt x="325821" y="117566"/>
                      <a:pt x="325940" y="117619"/>
                    </a:cubicBezTo>
                    <a:cubicBezTo>
                      <a:pt x="352574" y="125335"/>
                      <a:pt x="344752" y="159827"/>
                      <a:pt x="326678" y="183032"/>
                    </a:cubicBezTo>
                    <a:cubicBezTo>
                      <a:pt x="314772" y="198332"/>
                      <a:pt x="298198" y="208738"/>
                      <a:pt x="284149" y="203190"/>
                    </a:cubicBezTo>
                    <a:lnTo>
                      <a:pt x="281839" y="201475"/>
                    </a:lnTo>
                    <a:cubicBezTo>
                      <a:pt x="267945" y="221194"/>
                      <a:pt x="249454" y="237237"/>
                      <a:pt x="227975" y="248219"/>
                    </a:cubicBezTo>
                    <a:lnTo>
                      <a:pt x="227975" y="248219"/>
                    </a:lnTo>
                    <a:lnTo>
                      <a:pt x="228809" y="248445"/>
                    </a:lnTo>
                    <a:lnTo>
                      <a:pt x="228630" y="249422"/>
                    </a:lnTo>
                    <a:cubicBezTo>
                      <a:pt x="228630" y="249422"/>
                      <a:pt x="226868" y="290974"/>
                      <a:pt x="158859" y="285664"/>
                    </a:cubicBezTo>
                    <a:cubicBezTo>
                      <a:pt x="103483" y="281318"/>
                      <a:pt x="90077" y="247898"/>
                      <a:pt x="86934" y="234765"/>
                    </a:cubicBezTo>
                    <a:lnTo>
                      <a:pt x="86934" y="234765"/>
                    </a:lnTo>
                    <a:cubicBezTo>
                      <a:pt x="86493" y="233016"/>
                      <a:pt x="86182" y="231237"/>
                      <a:pt x="86005" y="229443"/>
                    </a:cubicBezTo>
                    <a:lnTo>
                      <a:pt x="88732" y="227371"/>
                    </a:lnTo>
                    <a:cubicBezTo>
                      <a:pt x="73771" y="215003"/>
                      <a:pt x="61392" y="199812"/>
                      <a:pt x="52299" y="182663"/>
                    </a:cubicBezTo>
                    <a:lnTo>
                      <a:pt x="48655" y="183544"/>
                    </a:lnTo>
                    <a:cubicBezTo>
                      <a:pt x="33439" y="186783"/>
                      <a:pt x="18413" y="172912"/>
                      <a:pt x="9210" y="154969"/>
                    </a:cubicBezTo>
                    <a:cubicBezTo>
                      <a:pt x="-4101" y="129264"/>
                      <a:pt x="-5399" y="95212"/>
                      <a:pt x="21973" y="92283"/>
                    </a:cubicBezTo>
                    <a:close/>
                    <a:moveTo>
                      <a:pt x="223189" y="68101"/>
                    </a:moveTo>
                    <a:cubicBezTo>
                      <a:pt x="233595" y="72733"/>
                      <a:pt x="272147" y="67875"/>
                      <a:pt x="272147" y="67875"/>
                    </a:cubicBezTo>
                    <a:cubicBezTo>
                      <a:pt x="258693" y="55159"/>
                      <a:pt x="223189" y="48730"/>
                      <a:pt x="219308" y="56505"/>
                    </a:cubicBezTo>
                    <a:cubicBezTo>
                      <a:pt x="215426" y="64279"/>
                      <a:pt x="212866" y="63482"/>
                      <a:pt x="223213" y="68101"/>
                    </a:cubicBezTo>
                    <a:close/>
                    <a:moveTo>
                      <a:pt x="212973" y="173650"/>
                    </a:moveTo>
                    <a:lnTo>
                      <a:pt x="124450" y="166256"/>
                    </a:lnTo>
                    <a:cubicBezTo>
                      <a:pt x="124450" y="166256"/>
                      <a:pt x="134202" y="204249"/>
                      <a:pt x="167527" y="207023"/>
                    </a:cubicBezTo>
                    <a:cubicBezTo>
                      <a:pt x="199079" y="209667"/>
                      <a:pt x="212997" y="173650"/>
                      <a:pt x="212997" y="173650"/>
                    </a:cubicBezTo>
                    <a:close/>
                    <a:moveTo>
                      <a:pt x="131797" y="60541"/>
                    </a:moveTo>
                    <a:cubicBezTo>
                      <a:pt x="142798" y="57719"/>
                      <a:pt x="140071" y="58041"/>
                      <a:pt x="137523" y="49718"/>
                    </a:cubicBezTo>
                    <a:cubicBezTo>
                      <a:pt x="134976" y="41396"/>
                      <a:pt x="98923" y="41908"/>
                      <a:pt x="83529" y="52218"/>
                    </a:cubicBezTo>
                    <a:cubicBezTo>
                      <a:pt x="83552" y="52159"/>
                      <a:pt x="120819" y="63339"/>
                      <a:pt x="131820" y="60481"/>
                    </a:cubicBezTo>
                    <a:close/>
                  </a:path>
                </a:pathLst>
              </a:custGeom>
              <a:solidFill>
                <a:srgbClr val="FFC077"/>
              </a:solidFill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C1F759D1-8473-4D8E-AD3D-FA1CF2047474}"/>
                  </a:ext>
                </a:extLst>
              </p:cNvPr>
              <p:cNvSpPr/>
              <p:nvPr/>
            </p:nvSpPr>
            <p:spPr>
              <a:xfrm>
                <a:off x="14338915" y="1780844"/>
                <a:ext cx="56248" cy="16938"/>
              </a:xfrm>
              <a:custGeom>
                <a:avLst/>
                <a:gdLst>
                  <a:gd name="connsiteX0" fmla="*/ 56276 w 56248"/>
                  <a:gd name="connsiteY0" fmla="*/ 14719 h 16938"/>
                  <a:gd name="connsiteX1" fmla="*/ 7318 w 56248"/>
                  <a:gd name="connsiteY1" fmla="*/ 14945 h 16938"/>
                  <a:gd name="connsiteX2" fmla="*/ 3436 w 56248"/>
                  <a:gd name="connsiteY2" fmla="*/ 3349 h 16938"/>
                  <a:gd name="connsiteX3" fmla="*/ 56276 w 56248"/>
                  <a:gd name="connsiteY3" fmla="*/ 14719 h 16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48" h="16938">
                    <a:moveTo>
                      <a:pt x="56276" y="14719"/>
                    </a:moveTo>
                    <a:cubicBezTo>
                      <a:pt x="56276" y="14719"/>
                      <a:pt x="17724" y="19577"/>
                      <a:pt x="7318" y="14945"/>
                    </a:cubicBezTo>
                    <a:cubicBezTo>
                      <a:pt x="-3088" y="10314"/>
                      <a:pt x="-397" y="11064"/>
                      <a:pt x="3436" y="3349"/>
                    </a:cubicBezTo>
                    <a:cubicBezTo>
                      <a:pt x="7270" y="-4367"/>
                      <a:pt x="42822" y="2051"/>
                      <a:pt x="56276" y="14719"/>
                    </a:cubicBezTo>
                    <a:close/>
                  </a:path>
                </a:pathLst>
              </a:custGeom>
              <a:solidFill>
                <a:schemeClr val="tx1"/>
              </a:solidFill>
              <a:ln w="11906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67F9B884-5CDA-484A-A7FF-19AA1496FE3D}"/>
                  </a:ext>
                </a:extLst>
              </p:cNvPr>
              <p:cNvSpPr/>
              <p:nvPr/>
            </p:nvSpPr>
            <p:spPr>
              <a:xfrm>
                <a:off x="14255408" y="2393984"/>
                <a:ext cx="90584" cy="17249"/>
              </a:xfrm>
              <a:custGeom>
                <a:avLst/>
                <a:gdLst>
                  <a:gd name="connsiteX0" fmla="*/ 89811 w 90584"/>
                  <a:gd name="connsiteY0" fmla="*/ 6013 h 17249"/>
                  <a:gd name="connsiteX1" fmla="*/ 55367 w 90584"/>
                  <a:gd name="connsiteY1" fmla="*/ 15347 h 17249"/>
                  <a:gd name="connsiteX2" fmla="*/ 26 w 90584"/>
                  <a:gd name="connsiteY2" fmla="*/ 14800 h 17249"/>
                  <a:gd name="connsiteX3" fmla="*/ 89811 w 90584"/>
                  <a:gd name="connsiteY3" fmla="*/ 6013 h 17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584" h="17249">
                    <a:moveTo>
                      <a:pt x="89811" y="6013"/>
                    </a:moveTo>
                    <a:cubicBezTo>
                      <a:pt x="94943" y="19884"/>
                      <a:pt x="74417" y="18122"/>
                      <a:pt x="55367" y="15347"/>
                    </a:cubicBezTo>
                    <a:cubicBezTo>
                      <a:pt x="36948" y="14062"/>
                      <a:pt x="18469" y="13879"/>
                      <a:pt x="26" y="14800"/>
                    </a:cubicBezTo>
                    <a:cubicBezTo>
                      <a:pt x="20969" y="191"/>
                      <a:pt x="85692" y="-5179"/>
                      <a:pt x="89811" y="6013"/>
                    </a:cubicBezTo>
                    <a:close/>
                  </a:path>
                </a:pathLst>
              </a:custGeom>
              <a:solidFill>
                <a:srgbClr val="69D6F9"/>
              </a:solidFill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4E2FF4D9-91EF-4451-993A-97DA14E1E7A4}"/>
                  </a:ext>
                </a:extLst>
              </p:cNvPr>
              <p:cNvSpPr/>
              <p:nvPr/>
            </p:nvSpPr>
            <p:spPr>
              <a:xfrm>
                <a:off x="13700586" y="2672072"/>
                <a:ext cx="578344" cy="902245"/>
              </a:xfrm>
              <a:custGeom>
                <a:avLst/>
                <a:gdLst>
                  <a:gd name="connsiteX0" fmla="*/ 279047 w 578344"/>
                  <a:gd name="connsiteY0" fmla="*/ 393740 h 902245"/>
                  <a:gd name="connsiteX1" fmla="*/ 316682 w 578344"/>
                  <a:gd name="connsiteY1" fmla="*/ 359438 h 902245"/>
                  <a:gd name="connsiteX2" fmla="*/ 341781 w 578344"/>
                  <a:gd name="connsiteY2" fmla="*/ 285703 h 902245"/>
                  <a:gd name="connsiteX3" fmla="*/ 332542 w 578344"/>
                  <a:gd name="connsiteY3" fmla="*/ 174189 h 902245"/>
                  <a:gd name="connsiteX4" fmla="*/ 341971 w 578344"/>
                  <a:gd name="connsiteY4" fmla="*/ 132029 h 902245"/>
                  <a:gd name="connsiteX5" fmla="*/ 348305 w 578344"/>
                  <a:gd name="connsiteY5" fmla="*/ 82939 h 902245"/>
                  <a:gd name="connsiteX6" fmla="*/ 350198 w 578344"/>
                  <a:gd name="connsiteY6" fmla="*/ 83022 h 902245"/>
                  <a:gd name="connsiteX7" fmla="*/ 376595 w 578344"/>
                  <a:gd name="connsiteY7" fmla="*/ 134529 h 902245"/>
                  <a:gd name="connsiteX8" fmla="*/ 376690 w 578344"/>
                  <a:gd name="connsiteY8" fmla="*/ 166009 h 902245"/>
                  <a:gd name="connsiteX9" fmla="*/ 387918 w 578344"/>
                  <a:gd name="connsiteY9" fmla="*/ 187976 h 902245"/>
                  <a:gd name="connsiteX10" fmla="*/ 388846 w 578344"/>
                  <a:gd name="connsiteY10" fmla="*/ 188762 h 902245"/>
                  <a:gd name="connsiteX11" fmla="*/ 420148 w 578344"/>
                  <a:gd name="connsiteY11" fmla="*/ 154127 h 902245"/>
                  <a:gd name="connsiteX12" fmla="*/ 472666 w 578344"/>
                  <a:gd name="connsiteY12" fmla="*/ 10311 h 902245"/>
                  <a:gd name="connsiteX13" fmla="*/ 507051 w 578344"/>
                  <a:gd name="connsiteY13" fmla="*/ 27230 h 902245"/>
                  <a:gd name="connsiteX14" fmla="*/ 474976 w 578344"/>
                  <a:gd name="connsiteY14" fmla="*/ 134577 h 902245"/>
                  <a:gd name="connsiteX15" fmla="*/ 492216 w 578344"/>
                  <a:gd name="connsiteY15" fmla="*/ 140815 h 902245"/>
                  <a:gd name="connsiteX16" fmla="*/ 531424 w 578344"/>
                  <a:gd name="connsiteY16" fmla="*/ 89130 h 902245"/>
                  <a:gd name="connsiteX17" fmla="*/ 539603 w 578344"/>
                  <a:gd name="connsiteY17" fmla="*/ 85987 h 902245"/>
                  <a:gd name="connsiteX18" fmla="*/ 555688 w 578344"/>
                  <a:gd name="connsiteY18" fmla="*/ 126992 h 902245"/>
                  <a:gd name="connsiteX19" fmla="*/ 573953 w 578344"/>
                  <a:gd name="connsiteY19" fmla="*/ 153948 h 902245"/>
                  <a:gd name="connsiteX20" fmla="*/ 570071 w 578344"/>
                  <a:gd name="connsiteY20" fmla="*/ 167164 h 902245"/>
                  <a:gd name="connsiteX21" fmla="*/ 571643 w 578344"/>
                  <a:gd name="connsiteY21" fmla="*/ 229350 h 902245"/>
                  <a:gd name="connsiteX22" fmla="*/ 490049 w 578344"/>
                  <a:gd name="connsiteY22" fmla="*/ 357819 h 902245"/>
                  <a:gd name="connsiteX23" fmla="*/ 463225 w 578344"/>
                  <a:gd name="connsiteY23" fmla="*/ 375892 h 902245"/>
                  <a:gd name="connsiteX24" fmla="*/ 454259 w 578344"/>
                  <a:gd name="connsiteY24" fmla="*/ 395919 h 902245"/>
                  <a:gd name="connsiteX25" fmla="*/ 397264 w 578344"/>
                  <a:gd name="connsiteY25" fmla="*/ 519672 h 902245"/>
                  <a:gd name="connsiteX26" fmla="*/ 307015 w 578344"/>
                  <a:gd name="connsiteY26" fmla="*/ 701457 h 902245"/>
                  <a:gd name="connsiteX27" fmla="*/ 264902 w 578344"/>
                  <a:gd name="connsiteY27" fmla="*/ 771954 h 902245"/>
                  <a:gd name="connsiteX28" fmla="*/ 132636 w 578344"/>
                  <a:gd name="connsiteY28" fmla="*/ 884063 h 902245"/>
                  <a:gd name="connsiteX29" fmla="*/ 18217 w 578344"/>
                  <a:gd name="connsiteY29" fmla="*/ 859060 h 902245"/>
                  <a:gd name="connsiteX30" fmla="*/ 28158 w 578344"/>
                  <a:gd name="connsiteY30" fmla="*/ 562809 h 902245"/>
                  <a:gd name="connsiteX31" fmla="*/ 111264 w 578344"/>
                  <a:gd name="connsiteY31" fmla="*/ 349270 h 902245"/>
                  <a:gd name="connsiteX32" fmla="*/ 277320 w 578344"/>
                  <a:gd name="connsiteY32" fmla="*/ 391894 h 902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78344" h="902245">
                    <a:moveTo>
                      <a:pt x="279047" y="393740"/>
                    </a:moveTo>
                    <a:cubicBezTo>
                      <a:pt x="301752" y="372571"/>
                      <a:pt x="316682" y="359438"/>
                      <a:pt x="316682" y="359438"/>
                    </a:cubicBezTo>
                    <a:lnTo>
                      <a:pt x="341781" y="285703"/>
                    </a:lnTo>
                    <a:cubicBezTo>
                      <a:pt x="338364" y="245531"/>
                      <a:pt x="333185" y="190560"/>
                      <a:pt x="332542" y="174189"/>
                    </a:cubicBezTo>
                    <a:cubicBezTo>
                      <a:pt x="331899" y="157818"/>
                      <a:pt x="341971" y="147745"/>
                      <a:pt x="341971" y="132029"/>
                    </a:cubicBezTo>
                    <a:cubicBezTo>
                      <a:pt x="341971" y="116312"/>
                      <a:pt x="331934" y="83534"/>
                      <a:pt x="348305" y="82939"/>
                    </a:cubicBezTo>
                    <a:cubicBezTo>
                      <a:pt x="348938" y="82903"/>
                      <a:pt x="349572" y="82927"/>
                      <a:pt x="350198" y="83022"/>
                    </a:cubicBezTo>
                    <a:cubicBezTo>
                      <a:pt x="365355" y="84642"/>
                      <a:pt x="377845" y="112788"/>
                      <a:pt x="376595" y="134529"/>
                    </a:cubicBezTo>
                    <a:cubicBezTo>
                      <a:pt x="375696" y="145006"/>
                      <a:pt x="375727" y="155543"/>
                      <a:pt x="376690" y="166009"/>
                    </a:cubicBezTo>
                    <a:lnTo>
                      <a:pt x="387918" y="187976"/>
                    </a:lnTo>
                    <a:lnTo>
                      <a:pt x="388846" y="188762"/>
                    </a:lnTo>
                    <a:cubicBezTo>
                      <a:pt x="404003" y="170772"/>
                      <a:pt x="420148" y="154127"/>
                      <a:pt x="420148" y="154127"/>
                    </a:cubicBezTo>
                    <a:cubicBezTo>
                      <a:pt x="420148" y="154127"/>
                      <a:pt x="464796" y="24777"/>
                      <a:pt x="472666" y="10311"/>
                    </a:cubicBezTo>
                    <a:cubicBezTo>
                      <a:pt x="480536" y="-4155"/>
                      <a:pt x="516398" y="-7263"/>
                      <a:pt x="507051" y="27230"/>
                    </a:cubicBezTo>
                    <a:cubicBezTo>
                      <a:pt x="497705" y="61722"/>
                      <a:pt x="474976" y="134577"/>
                      <a:pt x="474976" y="134577"/>
                    </a:cubicBezTo>
                    <a:lnTo>
                      <a:pt x="492216" y="140815"/>
                    </a:lnTo>
                    <a:cubicBezTo>
                      <a:pt x="492216" y="140815"/>
                      <a:pt x="521208" y="99298"/>
                      <a:pt x="531424" y="89130"/>
                    </a:cubicBezTo>
                    <a:cubicBezTo>
                      <a:pt x="533601" y="86999"/>
                      <a:pt x="536560" y="85868"/>
                      <a:pt x="539603" y="85987"/>
                    </a:cubicBezTo>
                    <a:cubicBezTo>
                      <a:pt x="551759" y="86130"/>
                      <a:pt x="567107" y="102442"/>
                      <a:pt x="555688" y="126992"/>
                    </a:cubicBezTo>
                    <a:cubicBezTo>
                      <a:pt x="566583" y="131552"/>
                      <a:pt x="573750" y="142137"/>
                      <a:pt x="573953" y="153948"/>
                    </a:cubicBezTo>
                    <a:cubicBezTo>
                      <a:pt x="573548" y="158568"/>
                      <a:pt x="572226" y="163056"/>
                      <a:pt x="570071" y="167164"/>
                    </a:cubicBezTo>
                    <a:cubicBezTo>
                      <a:pt x="570071" y="167164"/>
                      <a:pt x="587633" y="186214"/>
                      <a:pt x="571643" y="229350"/>
                    </a:cubicBezTo>
                    <a:cubicBezTo>
                      <a:pt x="552390" y="276737"/>
                      <a:pt x="524753" y="320254"/>
                      <a:pt x="490049" y="357819"/>
                    </a:cubicBezTo>
                    <a:cubicBezTo>
                      <a:pt x="482597" y="365808"/>
                      <a:pt x="473423" y="371987"/>
                      <a:pt x="463225" y="375892"/>
                    </a:cubicBezTo>
                    <a:cubicBezTo>
                      <a:pt x="463225" y="375892"/>
                      <a:pt x="459998" y="383203"/>
                      <a:pt x="454259" y="395919"/>
                    </a:cubicBezTo>
                    <a:cubicBezTo>
                      <a:pt x="442936" y="421065"/>
                      <a:pt x="421850" y="467440"/>
                      <a:pt x="397264" y="519672"/>
                    </a:cubicBezTo>
                    <a:cubicBezTo>
                      <a:pt x="368784" y="580192"/>
                      <a:pt x="335494" y="648617"/>
                      <a:pt x="307015" y="701457"/>
                    </a:cubicBezTo>
                    <a:cubicBezTo>
                      <a:pt x="294420" y="725793"/>
                      <a:pt x="280356" y="749332"/>
                      <a:pt x="264902" y="771954"/>
                    </a:cubicBezTo>
                    <a:cubicBezTo>
                      <a:pt x="207752" y="850535"/>
                      <a:pt x="154091" y="853690"/>
                      <a:pt x="132636" y="884063"/>
                    </a:cubicBezTo>
                    <a:cubicBezTo>
                      <a:pt x="111181" y="914436"/>
                      <a:pt x="36112" y="907316"/>
                      <a:pt x="18217" y="859060"/>
                    </a:cubicBezTo>
                    <a:cubicBezTo>
                      <a:pt x="321" y="810804"/>
                      <a:pt x="-15585" y="627162"/>
                      <a:pt x="28158" y="562809"/>
                    </a:cubicBezTo>
                    <a:cubicBezTo>
                      <a:pt x="54602" y="523839"/>
                      <a:pt x="87451" y="431661"/>
                      <a:pt x="111264" y="349270"/>
                    </a:cubicBezTo>
                    <a:cubicBezTo>
                      <a:pt x="114181" y="350377"/>
                      <a:pt x="231374" y="394716"/>
                      <a:pt x="277320" y="391894"/>
                    </a:cubicBezTo>
                    <a:close/>
                  </a:path>
                </a:pathLst>
              </a:custGeom>
              <a:solidFill>
                <a:srgbClr val="FFC077"/>
              </a:solidFill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167AE398-4323-4447-8146-517439689055}"/>
                  </a:ext>
                </a:extLst>
              </p:cNvPr>
              <p:cNvSpPr/>
              <p:nvPr/>
            </p:nvSpPr>
            <p:spPr>
              <a:xfrm>
                <a:off x="14206545" y="1771621"/>
                <a:ext cx="56277" cy="17045"/>
              </a:xfrm>
              <a:custGeom>
                <a:avLst/>
                <a:gdLst>
                  <a:gd name="connsiteX0" fmla="*/ 54020 w 56277"/>
                  <a:gd name="connsiteY0" fmla="*/ 5773 h 17045"/>
                  <a:gd name="connsiteX1" fmla="*/ 48293 w 56277"/>
                  <a:gd name="connsiteY1" fmla="*/ 16595 h 17045"/>
                  <a:gd name="connsiteX2" fmla="*/ 25 w 56277"/>
                  <a:gd name="connsiteY2" fmla="*/ 8261 h 17045"/>
                  <a:gd name="connsiteX3" fmla="*/ 54020 w 56277"/>
                  <a:gd name="connsiteY3" fmla="*/ 5773 h 17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77" h="17045">
                    <a:moveTo>
                      <a:pt x="54020" y="5773"/>
                    </a:moveTo>
                    <a:cubicBezTo>
                      <a:pt x="56568" y="14107"/>
                      <a:pt x="59294" y="13774"/>
                      <a:pt x="48293" y="16595"/>
                    </a:cubicBezTo>
                    <a:cubicBezTo>
                      <a:pt x="37291" y="19417"/>
                      <a:pt x="25" y="8261"/>
                      <a:pt x="25" y="8261"/>
                    </a:cubicBezTo>
                    <a:cubicBezTo>
                      <a:pt x="15420" y="-2038"/>
                      <a:pt x="51531" y="-2502"/>
                      <a:pt x="54020" y="5773"/>
                    </a:cubicBezTo>
                    <a:close/>
                  </a:path>
                </a:pathLst>
              </a:custGeom>
              <a:solidFill>
                <a:schemeClr val="tx1"/>
              </a:solidFill>
              <a:ln w="11906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1B861C0B-788C-4E2C-8E3E-83074228FA10}"/>
                  </a:ext>
                </a:extLst>
              </p:cNvPr>
              <p:cNvSpPr/>
              <p:nvPr/>
            </p:nvSpPr>
            <p:spPr>
              <a:xfrm>
                <a:off x="14088837" y="3068814"/>
                <a:ext cx="180788" cy="202722"/>
              </a:xfrm>
              <a:custGeom>
                <a:avLst/>
                <a:gdLst>
                  <a:gd name="connsiteX0" fmla="*/ 84022 w 180788"/>
                  <a:gd name="connsiteY0" fmla="*/ 3510 h 202722"/>
                  <a:gd name="connsiteX1" fmla="*/ 95250 w 180788"/>
                  <a:gd name="connsiteY1" fmla="*/ 51314 h 202722"/>
                  <a:gd name="connsiteX2" fmla="*/ 114812 w 180788"/>
                  <a:gd name="connsiteY2" fmla="*/ 85711 h 202722"/>
                  <a:gd name="connsiteX3" fmla="*/ 167878 w 180788"/>
                  <a:gd name="connsiteY3" fmla="*/ 135086 h 202722"/>
                  <a:gd name="connsiteX4" fmla="*/ 152400 w 180788"/>
                  <a:gd name="connsiteY4" fmla="*/ 195927 h 202722"/>
                  <a:gd name="connsiteX5" fmla="*/ 29658 w 180788"/>
                  <a:gd name="connsiteY5" fmla="*/ 162732 h 202722"/>
                  <a:gd name="connsiteX6" fmla="*/ 2798 w 180788"/>
                  <a:gd name="connsiteY6" fmla="*/ 128526 h 202722"/>
                  <a:gd name="connsiteX7" fmla="*/ 24 w 180788"/>
                  <a:gd name="connsiteY7" fmla="*/ 127918 h 202722"/>
                  <a:gd name="connsiteX8" fmla="*/ 57019 w 180788"/>
                  <a:gd name="connsiteY8" fmla="*/ 4165 h 202722"/>
                  <a:gd name="connsiteX9" fmla="*/ 57674 w 180788"/>
                  <a:gd name="connsiteY9" fmla="*/ 4439 h 202722"/>
                  <a:gd name="connsiteX10" fmla="*/ 69925 w 180788"/>
                  <a:gd name="connsiteY10" fmla="*/ 652 h 202722"/>
                  <a:gd name="connsiteX11" fmla="*/ 84022 w 180788"/>
                  <a:gd name="connsiteY11" fmla="*/ 3510 h 202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0788" h="202722">
                    <a:moveTo>
                      <a:pt x="84022" y="3510"/>
                    </a:moveTo>
                    <a:cubicBezTo>
                      <a:pt x="97798" y="14928"/>
                      <a:pt x="95250" y="51314"/>
                      <a:pt x="95250" y="51314"/>
                    </a:cubicBezTo>
                    <a:lnTo>
                      <a:pt x="114812" y="85711"/>
                    </a:lnTo>
                    <a:cubicBezTo>
                      <a:pt x="122206" y="105868"/>
                      <a:pt x="150090" y="116869"/>
                      <a:pt x="167878" y="135086"/>
                    </a:cubicBezTo>
                    <a:cubicBezTo>
                      <a:pt x="185666" y="153302"/>
                      <a:pt x="189059" y="179139"/>
                      <a:pt x="152400" y="195927"/>
                    </a:cubicBezTo>
                    <a:cubicBezTo>
                      <a:pt x="115741" y="212715"/>
                      <a:pt x="46530" y="197403"/>
                      <a:pt x="29658" y="162732"/>
                    </a:cubicBezTo>
                    <a:cubicBezTo>
                      <a:pt x="22767" y="149850"/>
                      <a:pt x="13677" y="138277"/>
                      <a:pt x="2798" y="128526"/>
                    </a:cubicBezTo>
                    <a:lnTo>
                      <a:pt x="24" y="127918"/>
                    </a:lnTo>
                    <a:cubicBezTo>
                      <a:pt x="24610" y="75686"/>
                      <a:pt x="45696" y="29311"/>
                      <a:pt x="57019" y="4165"/>
                    </a:cubicBezTo>
                    <a:lnTo>
                      <a:pt x="57674" y="4439"/>
                    </a:lnTo>
                    <a:cubicBezTo>
                      <a:pt x="61658" y="2879"/>
                      <a:pt x="65753" y="1605"/>
                      <a:pt x="69925" y="652"/>
                    </a:cubicBezTo>
                    <a:cubicBezTo>
                      <a:pt x="74808" y="-764"/>
                      <a:pt x="80078" y="295"/>
                      <a:pt x="84022" y="3510"/>
                    </a:cubicBezTo>
                    <a:close/>
                  </a:path>
                </a:pathLst>
              </a:custGeom>
              <a:solidFill>
                <a:srgbClr val="FF8E92"/>
              </a:solidFill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B26B3BE3-DF03-4CF1-AFBD-9FB00B1FC97D}"/>
                  </a:ext>
                </a:extLst>
              </p:cNvPr>
              <p:cNvSpPr/>
              <p:nvPr/>
            </p:nvSpPr>
            <p:spPr>
              <a:xfrm>
                <a:off x="14003540" y="2559711"/>
                <a:ext cx="250648" cy="308219"/>
              </a:xfrm>
              <a:custGeom>
                <a:avLst/>
                <a:gdLst>
                  <a:gd name="connsiteX0" fmla="*/ 58137 w 250648"/>
                  <a:gd name="connsiteY0" fmla="*/ 172575 h 308219"/>
                  <a:gd name="connsiteX1" fmla="*/ 23 w 250648"/>
                  <a:gd name="connsiteY1" fmla="*/ 121699 h 308219"/>
                  <a:gd name="connsiteX2" fmla="*/ 35027 w 250648"/>
                  <a:gd name="connsiteY2" fmla="*/ 43058 h 308219"/>
                  <a:gd name="connsiteX3" fmla="*/ 152816 w 250648"/>
                  <a:gd name="connsiteY3" fmla="*/ 2577 h 308219"/>
                  <a:gd name="connsiteX4" fmla="*/ 156471 w 250648"/>
                  <a:gd name="connsiteY4" fmla="*/ 4470 h 308219"/>
                  <a:gd name="connsiteX5" fmla="*/ 153232 w 250648"/>
                  <a:gd name="connsiteY5" fmla="*/ 16257 h 308219"/>
                  <a:gd name="connsiteX6" fmla="*/ 181975 w 250648"/>
                  <a:gd name="connsiteY6" fmla="*/ 49033 h 308219"/>
                  <a:gd name="connsiteX7" fmla="*/ 198035 w 250648"/>
                  <a:gd name="connsiteY7" fmla="*/ 45713 h 308219"/>
                  <a:gd name="connsiteX8" fmla="*/ 205894 w 250648"/>
                  <a:gd name="connsiteY8" fmla="*/ 46035 h 308219"/>
                  <a:gd name="connsiteX9" fmla="*/ 239553 w 250648"/>
                  <a:gd name="connsiteY9" fmla="*/ 97863 h 308219"/>
                  <a:gd name="connsiteX10" fmla="*/ 247958 w 250648"/>
                  <a:gd name="connsiteY10" fmla="*/ 116163 h 308219"/>
                  <a:gd name="connsiteX11" fmla="*/ 244541 w 250648"/>
                  <a:gd name="connsiteY11" fmla="*/ 171455 h 308219"/>
                  <a:gd name="connsiteX12" fmla="*/ 230718 w 250648"/>
                  <a:gd name="connsiteY12" fmla="*/ 205483 h 308219"/>
                  <a:gd name="connsiteX13" fmla="*/ 222538 w 250648"/>
                  <a:gd name="connsiteY13" fmla="*/ 208627 h 308219"/>
                  <a:gd name="connsiteX14" fmla="*/ 183331 w 250648"/>
                  <a:gd name="connsiteY14" fmla="*/ 260312 h 308219"/>
                  <a:gd name="connsiteX15" fmla="*/ 166091 w 250648"/>
                  <a:gd name="connsiteY15" fmla="*/ 254073 h 308219"/>
                  <a:gd name="connsiteX16" fmla="*/ 198166 w 250648"/>
                  <a:gd name="connsiteY16" fmla="*/ 146726 h 308219"/>
                  <a:gd name="connsiteX17" fmla="*/ 163781 w 250648"/>
                  <a:gd name="connsiteY17" fmla="*/ 129807 h 308219"/>
                  <a:gd name="connsiteX18" fmla="*/ 111263 w 250648"/>
                  <a:gd name="connsiteY18" fmla="*/ 273623 h 308219"/>
                  <a:gd name="connsiteX19" fmla="*/ 79961 w 250648"/>
                  <a:gd name="connsiteY19" fmla="*/ 308246 h 308219"/>
                  <a:gd name="connsiteX20" fmla="*/ 79033 w 250648"/>
                  <a:gd name="connsiteY20" fmla="*/ 307460 h 308219"/>
                  <a:gd name="connsiteX21" fmla="*/ 67805 w 250648"/>
                  <a:gd name="connsiteY21" fmla="*/ 285505 h 308219"/>
                  <a:gd name="connsiteX22" fmla="*/ 67710 w 250648"/>
                  <a:gd name="connsiteY22" fmla="*/ 254025 h 308219"/>
                  <a:gd name="connsiteX23" fmla="*/ 41313 w 250648"/>
                  <a:gd name="connsiteY23" fmla="*/ 202519 h 308219"/>
                  <a:gd name="connsiteX24" fmla="*/ 51529 w 250648"/>
                  <a:gd name="connsiteY24" fmla="*/ 202435 h 308219"/>
                  <a:gd name="connsiteX25" fmla="*/ 58137 w 250648"/>
                  <a:gd name="connsiteY25" fmla="*/ 172575 h 308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50648" h="308219">
                    <a:moveTo>
                      <a:pt x="58137" y="172575"/>
                    </a:moveTo>
                    <a:lnTo>
                      <a:pt x="23" y="121699"/>
                    </a:lnTo>
                    <a:cubicBezTo>
                      <a:pt x="9720" y="94648"/>
                      <a:pt x="21422" y="68371"/>
                      <a:pt x="35027" y="43058"/>
                    </a:cubicBezTo>
                    <a:cubicBezTo>
                      <a:pt x="75889" y="-15187"/>
                      <a:pt x="152816" y="2577"/>
                      <a:pt x="152816" y="2577"/>
                    </a:cubicBezTo>
                    <a:lnTo>
                      <a:pt x="156471" y="4470"/>
                    </a:lnTo>
                    <a:cubicBezTo>
                      <a:pt x="154590" y="8134"/>
                      <a:pt x="153487" y="12147"/>
                      <a:pt x="153232" y="16257"/>
                    </a:cubicBezTo>
                    <a:cubicBezTo>
                      <a:pt x="152119" y="33245"/>
                      <a:pt x="164987" y="47920"/>
                      <a:pt x="181975" y="49033"/>
                    </a:cubicBezTo>
                    <a:cubicBezTo>
                      <a:pt x="187531" y="49396"/>
                      <a:pt x="193080" y="48250"/>
                      <a:pt x="198035" y="45713"/>
                    </a:cubicBezTo>
                    <a:lnTo>
                      <a:pt x="205894" y="46035"/>
                    </a:lnTo>
                    <a:cubicBezTo>
                      <a:pt x="218287" y="62525"/>
                      <a:pt x="229532" y="79837"/>
                      <a:pt x="239553" y="97863"/>
                    </a:cubicBezTo>
                    <a:cubicBezTo>
                      <a:pt x="242755" y="103768"/>
                      <a:pt x="245565" y="109888"/>
                      <a:pt x="247958" y="116163"/>
                    </a:cubicBezTo>
                    <a:cubicBezTo>
                      <a:pt x="252507" y="134510"/>
                      <a:pt x="251316" y="153810"/>
                      <a:pt x="244541" y="171455"/>
                    </a:cubicBezTo>
                    <a:cubicBezTo>
                      <a:pt x="240886" y="183159"/>
                      <a:pt x="236264" y="194542"/>
                      <a:pt x="230718" y="205483"/>
                    </a:cubicBezTo>
                    <a:cubicBezTo>
                      <a:pt x="227675" y="205364"/>
                      <a:pt x="224716" y="206495"/>
                      <a:pt x="222538" y="208627"/>
                    </a:cubicBezTo>
                    <a:cubicBezTo>
                      <a:pt x="212323" y="218795"/>
                      <a:pt x="183331" y="260312"/>
                      <a:pt x="183331" y="260312"/>
                    </a:cubicBezTo>
                    <a:lnTo>
                      <a:pt x="166091" y="254073"/>
                    </a:lnTo>
                    <a:cubicBezTo>
                      <a:pt x="166091" y="254073"/>
                      <a:pt x="188832" y="181159"/>
                      <a:pt x="198166" y="146726"/>
                    </a:cubicBezTo>
                    <a:cubicBezTo>
                      <a:pt x="207501" y="112293"/>
                      <a:pt x="171592" y="115377"/>
                      <a:pt x="163781" y="129807"/>
                    </a:cubicBezTo>
                    <a:cubicBezTo>
                      <a:pt x="155971" y="144238"/>
                      <a:pt x="111263" y="273623"/>
                      <a:pt x="111263" y="273623"/>
                    </a:cubicBezTo>
                    <a:cubicBezTo>
                      <a:pt x="111263" y="273623"/>
                      <a:pt x="95130" y="290292"/>
                      <a:pt x="79961" y="308246"/>
                    </a:cubicBezTo>
                    <a:lnTo>
                      <a:pt x="79033" y="307460"/>
                    </a:lnTo>
                    <a:lnTo>
                      <a:pt x="67805" y="285505"/>
                    </a:lnTo>
                    <a:cubicBezTo>
                      <a:pt x="66842" y="275040"/>
                      <a:pt x="66811" y="264503"/>
                      <a:pt x="67710" y="254025"/>
                    </a:cubicBezTo>
                    <a:cubicBezTo>
                      <a:pt x="68960" y="232296"/>
                      <a:pt x="56470" y="204138"/>
                      <a:pt x="41313" y="202519"/>
                    </a:cubicBezTo>
                    <a:lnTo>
                      <a:pt x="51529" y="202435"/>
                    </a:lnTo>
                    <a:cubicBezTo>
                      <a:pt x="53045" y="192339"/>
                      <a:pt x="55252" y="182362"/>
                      <a:pt x="58137" y="172575"/>
                    </a:cubicBezTo>
                    <a:close/>
                  </a:path>
                </a:pathLst>
              </a:custGeom>
              <a:solidFill>
                <a:srgbClr val="FFC077"/>
              </a:solidFill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64AB3AB5-6338-454C-A0FD-C2B94D37C3DB}"/>
                  </a:ext>
                </a:extLst>
              </p:cNvPr>
              <p:cNvSpPr/>
              <p:nvPr/>
            </p:nvSpPr>
            <p:spPr>
              <a:xfrm>
                <a:off x="14197211" y="2562937"/>
                <a:ext cx="48172" cy="94964"/>
              </a:xfrm>
              <a:custGeom>
                <a:avLst/>
                <a:gdLst>
                  <a:gd name="connsiteX0" fmla="*/ 48197 w 48172"/>
                  <a:gd name="connsiteY0" fmla="*/ 48102 h 94964"/>
                  <a:gd name="connsiteX1" fmla="*/ 46757 w 48172"/>
                  <a:gd name="connsiteY1" fmla="*/ 49126 h 94964"/>
                  <a:gd name="connsiteX2" fmla="*/ 42828 w 48172"/>
                  <a:gd name="connsiteY2" fmla="*/ 94287 h 94964"/>
                  <a:gd name="connsiteX3" fmla="*/ 41542 w 48172"/>
                  <a:gd name="connsiteY3" fmla="*/ 94989 h 94964"/>
                  <a:gd name="connsiteX4" fmla="*/ 7883 w 48172"/>
                  <a:gd name="connsiteY4" fmla="*/ 43161 h 94964"/>
                  <a:gd name="connsiteX5" fmla="*/ 25 w 48172"/>
                  <a:gd name="connsiteY5" fmla="*/ 42840 h 94964"/>
                  <a:gd name="connsiteX6" fmla="*/ 13383 w 48172"/>
                  <a:gd name="connsiteY6" fmla="*/ 1323 h 94964"/>
                  <a:gd name="connsiteX7" fmla="*/ 19158 w 48172"/>
                  <a:gd name="connsiteY7" fmla="*/ 25 h 94964"/>
                  <a:gd name="connsiteX8" fmla="*/ 48197 w 48172"/>
                  <a:gd name="connsiteY8" fmla="*/ 48102 h 94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172" h="94964">
                    <a:moveTo>
                      <a:pt x="48197" y="48102"/>
                    </a:moveTo>
                    <a:lnTo>
                      <a:pt x="46757" y="49126"/>
                    </a:lnTo>
                    <a:lnTo>
                      <a:pt x="42828" y="94287"/>
                    </a:lnTo>
                    <a:lnTo>
                      <a:pt x="41542" y="94989"/>
                    </a:lnTo>
                    <a:cubicBezTo>
                      <a:pt x="31521" y="76963"/>
                      <a:pt x="20276" y="59651"/>
                      <a:pt x="7883" y="43161"/>
                    </a:cubicBezTo>
                    <a:lnTo>
                      <a:pt x="25" y="42840"/>
                    </a:lnTo>
                    <a:cubicBezTo>
                      <a:pt x="15174" y="35060"/>
                      <a:pt x="21154" y="16477"/>
                      <a:pt x="13383" y="1323"/>
                    </a:cubicBezTo>
                    <a:lnTo>
                      <a:pt x="19158" y="25"/>
                    </a:lnTo>
                    <a:cubicBezTo>
                      <a:pt x="27403" y="16875"/>
                      <a:pt x="37121" y="32964"/>
                      <a:pt x="48197" y="48102"/>
                    </a:cubicBezTo>
                    <a:close/>
                  </a:path>
                </a:pathLst>
              </a:custGeom>
              <a:solidFill>
                <a:srgbClr val="FEC979"/>
              </a:solidFill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5904A0B4-D52D-4B8C-8301-62807C8B952B}"/>
                  </a:ext>
                </a:extLst>
              </p:cNvPr>
              <p:cNvSpPr/>
              <p:nvPr/>
            </p:nvSpPr>
            <p:spPr>
              <a:xfrm>
                <a:off x="14152342" y="2547467"/>
                <a:ext cx="61633" cy="61657"/>
              </a:xfrm>
              <a:custGeom>
                <a:avLst/>
                <a:gdLst>
                  <a:gd name="connsiteX0" fmla="*/ 58251 w 61633"/>
                  <a:gd name="connsiteY0" fmla="*/ 16792 h 61657"/>
                  <a:gd name="connsiteX1" fmla="*/ 44906 w 61633"/>
                  <a:gd name="connsiteY1" fmla="*/ 58275 h 61657"/>
                  <a:gd name="connsiteX2" fmla="*/ 3423 w 61633"/>
                  <a:gd name="connsiteY2" fmla="*/ 44930 h 61657"/>
                  <a:gd name="connsiteX3" fmla="*/ 89 w 61633"/>
                  <a:gd name="connsiteY3" fmla="*/ 28853 h 61657"/>
                  <a:gd name="connsiteX4" fmla="*/ 14282 w 61633"/>
                  <a:gd name="connsiteY4" fmla="*/ 4862 h 61657"/>
                  <a:gd name="connsiteX5" fmla="*/ 56814 w 61633"/>
                  <a:gd name="connsiteY5" fmla="*/ 14264 h 61657"/>
                  <a:gd name="connsiteX6" fmla="*/ 58251 w 61633"/>
                  <a:gd name="connsiteY6" fmla="*/ 16768 h 6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633" h="61657">
                    <a:moveTo>
                      <a:pt x="58251" y="16792"/>
                    </a:moveTo>
                    <a:cubicBezTo>
                      <a:pt x="66021" y="31932"/>
                      <a:pt x="60047" y="50504"/>
                      <a:pt x="44906" y="58275"/>
                    </a:cubicBezTo>
                    <a:cubicBezTo>
                      <a:pt x="29766" y="66048"/>
                      <a:pt x="11193" y="60070"/>
                      <a:pt x="3423" y="44930"/>
                    </a:cubicBezTo>
                    <a:cubicBezTo>
                      <a:pt x="879" y="39971"/>
                      <a:pt x="-274" y="34414"/>
                      <a:pt x="89" y="28853"/>
                    </a:cubicBezTo>
                    <a:cubicBezTo>
                      <a:pt x="783" y="19068"/>
                      <a:pt x="6041" y="10182"/>
                      <a:pt x="14282" y="4862"/>
                    </a:cubicBezTo>
                    <a:cubicBezTo>
                      <a:pt x="28624" y="-4287"/>
                      <a:pt x="47666" y="-77"/>
                      <a:pt x="56814" y="14264"/>
                    </a:cubicBezTo>
                    <a:cubicBezTo>
                      <a:pt x="57332" y="15076"/>
                      <a:pt x="57812" y="15912"/>
                      <a:pt x="58251" y="167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906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976651A-31F1-4F1F-A43E-C5E0C1C24DD8}"/>
                  </a:ext>
                </a:extLst>
              </p:cNvPr>
              <p:cNvSpPr/>
              <p:nvPr/>
            </p:nvSpPr>
            <p:spPr>
              <a:xfrm>
                <a:off x="14169742" y="2330074"/>
                <a:ext cx="23348" cy="120431"/>
              </a:xfrm>
              <a:custGeom>
                <a:avLst/>
                <a:gdLst>
                  <a:gd name="connsiteX0" fmla="*/ 23373 w 23348"/>
                  <a:gd name="connsiteY0" fmla="*/ 118190 h 120431"/>
                  <a:gd name="connsiteX1" fmla="*/ 7013 w 23348"/>
                  <a:gd name="connsiteY1" fmla="*/ 120452 h 120431"/>
                  <a:gd name="connsiteX2" fmla="*/ 6549 w 23348"/>
                  <a:gd name="connsiteY2" fmla="*/ 119107 h 120431"/>
                  <a:gd name="connsiteX3" fmla="*/ 358 w 23348"/>
                  <a:gd name="connsiteY3" fmla="*/ 50729 h 120431"/>
                  <a:gd name="connsiteX4" fmla="*/ 1834 w 23348"/>
                  <a:gd name="connsiteY4" fmla="*/ 20 h 120431"/>
                  <a:gd name="connsiteX5" fmla="*/ 23373 w 23348"/>
                  <a:gd name="connsiteY5" fmla="*/ 118190 h 120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348" h="120431">
                    <a:moveTo>
                      <a:pt x="23373" y="118190"/>
                    </a:moveTo>
                    <a:cubicBezTo>
                      <a:pt x="17833" y="118048"/>
                      <a:pt x="12307" y="118813"/>
                      <a:pt x="7013" y="120452"/>
                    </a:cubicBezTo>
                    <a:lnTo>
                      <a:pt x="6549" y="119107"/>
                    </a:lnTo>
                    <a:cubicBezTo>
                      <a:pt x="1232" y="96727"/>
                      <a:pt x="-853" y="73700"/>
                      <a:pt x="358" y="50729"/>
                    </a:cubicBezTo>
                    <a:cubicBezTo>
                      <a:pt x="441" y="23880"/>
                      <a:pt x="1834" y="20"/>
                      <a:pt x="1834" y="20"/>
                    </a:cubicBezTo>
                    <a:cubicBezTo>
                      <a:pt x="3459" y="40223"/>
                      <a:pt x="10709" y="79999"/>
                      <a:pt x="23373" y="118190"/>
                    </a:cubicBezTo>
                    <a:close/>
                  </a:path>
                </a:pathLst>
              </a:custGeom>
              <a:solidFill>
                <a:srgbClr val="69D6F9"/>
              </a:solidFill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443CA21A-6788-4472-9E98-D215820E225D}"/>
                  </a:ext>
                </a:extLst>
              </p:cNvPr>
              <p:cNvSpPr/>
              <p:nvPr/>
            </p:nvSpPr>
            <p:spPr>
              <a:xfrm>
                <a:off x="14144549" y="3037377"/>
                <a:ext cx="36754" cy="38373"/>
              </a:xfrm>
              <a:custGeom>
                <a:avLst/>
                <a:gdLst>
                  <a:gd name="connsiteX0" fmla="*/ 35814 w 36754"/>
                  <a:gd name="connsiteY0" fmla="*/ 34 h 38373"/>
                  <a:gd name="connsiteX1" fmla="*/ 36778 w 36754"/>
                  <a:gd name="connsiteY1" fmla="*/ 1058 h 38373"/>
                  <a:gd name="connsiteX2" fmla="*/ 26979 w 36754"/>
                  <a:gd name="connsiteY2" fmla="*/ 37480 h 38373"/>
                  <a:gd name="connsiteX3" fmla="*/ 12930 w 36754"/>
                  <a:gd name="connsiteY3" fmla="*/ 34622 h 38373"/>
                  <a:gd name="connsiteX4" fmla="*/ 678 w 36754"/>
                  <a:gd name="connsiteY4" fmla="*/ 38408 h 38373"/>
                  <a:gd name="connsiteX5" fmla="*/ 23 w 36754"/>
                  <a:gd name="connsiteY5" fmla="*/ 38135 h 38373"/>
                  <a:gd name="connsiteX6" fmla="*/ 8989 w 36754"/>
                  <a:gd name="connsiteY6" fmla="*/ 18108 h 38373"/>
                  <a:gd name="connsiteX7" fmla="*/ 35814 w 36754"/>
                  <a:gd name="connsiteY7" fmla="*/ 34 h 38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754" h="38373">
                    <a:moveTo>
                      <a:pt x="35814" y="34"/>
                    </a:moveTo>
                    <a:lnTo>
                      <a:pt x="36778" y="1058"/>
                    </a:lnTo>
                    <a:lnTo>
                      <a:pt x="26979" y="37480"/>
                    </a:lnTo>
                    <a:cubicBezTo>
                      <a:pt x="23047" y="34289"/>
                      <a:pt x="17798" y="33217"/>
                      <a:pt x="12930" y="34622"/>
                    </a:cubicBezTo>
                    <a:cubicBezTo>
                      <a:pt x="8758" y="35575"/>
                      <a:pt x="4662" y="36849"/>
                      <a:pt x="678" y="38408"/>
                    </a:cubicBezTo>
                    <a:lnTo>
                      <a:pt x="23" y="38135"/>
                    </a:lnTo>
                    <a:cubicBezTo>
                      <a:pt x="5762" y="25419"/>
                      <a:pt x="8989" y="18108"/>
                      <a:pt x="8989" y="18108"/>
                    </a:cubicBezTo>
                    <a:cubicBezTo>
                      <a:pt x="19188" y="14203"/>
                      <a:pt x="28361" y="8024"/>
                      <a:pt x="35814" y="34"/>
                    </a:cubicBezTo>
                    <a:close/>
                  </a:path>
                </a:pathLst>
              </a:custGeom>
              <a:solidFill>
                <a:srgbClr val="FFC077"/>
              </a:solidFill>
              <a:ln w="11906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FE068D96-B166-49F5-B379-3867D6B05240}"/>
                  </a:ext>
                </a:extLst>
              </p:cNvPr>
              <p:cNvSpPr/>
              <p:nvPr/>
            </p:nvSpPr>
            <p:spPr>
              <a:xfrm>
                <a:off x="14018034" y="1779374"/>
                <a:ext cx="128599" cy="156305"/>
              </a:xfrm>
              <a:custGeom>
                <a:avLst/>
                <a:gdLst>
                  <a:gd name="connsiteX0" fmla="*/ 126026 w 128599"/>
                  <a:gd name="connsiteY0" fmla="*/ 36252 h 156305"/>
                  <a:gd name="connsiteX1" fmla="*/ 128621 w 128599"/>
                  <a:gd name="connsiteY1" fmla="*/ 37823 h 156305"/>
                  <a:gd name="connsiteX2" fmla="*/ 126954 w 128599"/>
                  <a:gd name="connsiteY2" fmla="*/ 40550 h 156305"/>
                  <a:gd name="connsiteX3" fmla="*/ 126954 w 128599"/>
                  <a:gd name="connsiteY3" fmla="*/ 40645 h 156305"/>
                  <a:gd name="connsiteX4" fmla="*/ 114191 w 128599"/>
                  <a:gd name="connsiteY4" fmla="*/ 103427 h 156305"/>
                  <a:gd name="connsiteX5" fmla="*/ 111095 w 128599"/>
                  <a:gd name="connsiteY5" fmla="*/ 104772 h 156305"/>
                  <a:gd name="connsiteX6" fmla="*/ 84282 w 128599"/>
                  <a:gd name="connsiteY6" fmla="*/ 156314 h 156305"/>
                  <a:gd name="connsiteX7" fmla="*/ 43277 w 128599"/>
                  <a:gd name="connsiteY7" fmla="*/ 123679 h 156305"/>
                  <a:gd name="connsiteX8" fmla="*/ 68387 w 128599"/>
                  <a:gd name="connsiteY8" fmla="*/ 63065 h 156305"/>
                  <a:gd name="connsiteX9" fmla="*/ 24334 w 128599"/>
                  <a:gd name="connsiteY9" fmla="*/ 110356 h 156305"/>
                  <a:gd name="connsiteX10" fmla="*/ 22 w 128599"/>
                  <a:gd name="connsiteY10" fmla="*/ 85579 h 156305"/>
                  <a:gd name="connsiteX11" fmla="*/ 119751 w 128599"/>
                  <a:gd name="connsiteY11" fmla="*/ 104 h 156305"/>
                  <a:gd name="connsiteX12" fmla="*/ 121513 w 128599"/>
                  <a:gd name="connsiteY12" fmla="*/ 9 h 156305"/>
                  <a:gd name="connsiteX13" fmla="*/ 126026 w 128599"/>
                  <a:gd name="connsiteY13" fmla="*/ 36252 h 156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8599" h="156305">
                    <a:moveTo>
                      <a:pt x="126026" y="36252"/>
                    </a:moveTo>
                    <a:lnTo>
                      <a:pt x="128621" y="37823"/>
                    </a:lnTo>
                    <a:cubicBezTo>
                      <a:pt x="128062" y="38752"/>
                      <a:pt x="127514" y="39681"/>
                      <a:pt x="126954" y="40550"/>
                    </a:cubicBezTo>
                    <a:lnTo>
                      <a:pt x="126954" y="40645"/>
                    </a:lnTo>
                    <a:cubicBezTo>
                      <a:pt x="99570" y="43515"/>
                      <a:pt x="100880" y="77626"/>
                      <a:pt x="114191" y="103427"/>
                    </a:cubicBezTo>
                    <a:lnTo>
                      <a:pt x="111095" y="104772"/>
                    </a:lnTo>
                    <a:lnTo>
                      <a:pt x="84282" y="156314"/>
                    </a:lnTo>
                    <a:lnTo>
                      <a:pt x="43277" y="123679"/>
                    </a:lnTo>
                    <a:lnTo>
                      <a:pt x="68387" y="63065"/>
                    </a:lnTo>
                    <a:lnTo>
                      <a:pt x="24334" y="110356"/>
                    </a:lnTo>
                    <a:lnTo>
                      <a:pt x="22" y="85579"/>
                    </a:lnTo>
                    <a:cubicBezTo>
                      <a:pt x="24656" y="52159"/>
                      <a:pt x="119751" y="104"/>
                      <a:pt x="119751" y="104"/>
                    </a:cubicBezTo>
                    <a:lnTo>
                      <a:pt x="121513" y="9"/>
                    </a:lnTo>
                    <a:cubicBezTo>
                      <a:pt x="122336" y="12165"/>
                      <a:pt x="123843" y="24265"/>
                      <a:pt x="126026" y="36252"/>
                    </a:cubicBezTo>
                    <a:close/>
                  </a:path>
                </a:pathLst>
              </a:custGeom>
              <a:solidFill>
                <a:schemeClr val="tx1"/>
              </a:solidFill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E122FE22-C624-4925-826C-0C23BA97CC2C}"/>
                  </a:ext>
                </a:extLst>
              </p:cNvPr>
              <p:cNvSpPr/>
              <p:nvPr/>
            </p:nvSpPr>
            <p:spPr>
              <a:xfrm>
                <a:off x="13368571" y="2062862"/>
                <a:ext cx="689205" cy="790572"/>
              </a:xfrm>
              <a:custGeom>
                <a:avLst/>
                <a:gdLst>
                  <a:gd name="connsiteX0" fmla="*/ 689219 w 689205"/>
                  <a:gd name="connsiteY0" fmla="*/ 76948 h 790572"/>
                  <a:gd name="connsiteX1" fmla="*/ 654274 w 689205"/>
                  <a:gd name="connsiteY1" fmla="*/ 269734 h 790572"/>
                  <a:gd name="connsiteX2" fmla="*/ 665645 w 689205"/>
                  <a:gd name="connsiteY2" fmla="*/ 292308 h 790572"/>
                  <a:gd name="connsiteX3" fmla="*/ 498755 w 689205"/>
                  <a:gd name="connsiteY3" fmla="*/ 525671 h 790572"/>
                  <a:gd name="connsiteX4" fmla="*/ 545023 w 689205"/>
                  <a:gd name="connsiteY4" fmla="*/ 600097 h 790572"/>
                  <a:gd name="connsiteX5" fmla="*/ 547797 w 689205"/>
                  <a:gd name="connsiteY5" fmla="*/ 654782 h 790572"/>
                  <a:gd name="connsiteX6" fmla="*/ 370739 w 689205"/>
                  <a:gd name="connsiteY6" fmla="*/ 786418 h 790572"/>
                  <a:gd name="connsiteX7" fmla="*/ 370739 w 689205"/>
                  <a:gd name="connsiteY7" fmla="*/ 786418 h 790572"/>
                  <a:gd name="connsiteX8" fmla="*/ 14 w 689205"/>
                  <a:gd name="connsiteY8" fmla="*/ 705455 h 790572"/>
                  <a:gd name="connsiteX9" fmla="*/ 211659 w 689205"/>
                  <a:gd name="connsiteY9" fmla="*/ 449245 h 790572"/>
                  <a:gd name="connsiteX10" fmla="*/ 587897 w 689205"/>
                  <a:gd name="connsiteY10" fmla="*/ 22 h 790572"/>
                  <a:gd name="connsiteX11" fmla="*/ 689219 w 689205"/>
                  <a:gd name="connsiteY11" fmla="*/ 76948 h 790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9205" h="790572">
                    <a:moveTo>
                      <a:pt x="689219" y="76948"/>
                    </a:moveTo>
                    <a:cubicBezTo>
                      <a:pt x="689219" y="76948"/>
                      <a:pt x="654691" y="244029"/>
                      <a:pt x="654274" y="269734"/>
                    </a:cubicBezTo>
                    <a:cubicBezTo>
                      <a:pt x="654442" y="278595"/>
                      <a:pt x="658625" y="286899"/>
                      <a:pt x="665645" y="292308"/>
                    </a:cubicBezTo>
                    <a:cubicBezTo>
                      <a:pt x="665645" y="292308"/>
                      <a:pt x="489278" y="466413"/>
                      <a:pt x="498755" y="525671"/>
                    </a:cubicBezTo>
                    <a:cubicBezTo>
                      <a:pt x="508232" y="584928"/>
                      <a:pt x="560417" y="569260"/>
                      <a:pt x="545023" y="600097"/>
                    </a:cubicBezTo>
                    <a:cubicBezTo>
                      <a:pt x="532688" y="624743"/>
                      <a:pt x="537034" y="642578"/>
                      <a:pt x="547797" y="654782"/>
                    </a:cubicBezTo>
                    <a:cubicBezTo>
                      <a:pt x="483480" y="691049"/>
                      <a:pt x="423992" y="735269"/>
                      <a:pt x="370739" y="786418"/>
                    </a:cubicBezTo>
                    <a:lnTo>
                      <a:pt x="370739" y="786418"/>
                    </a:lnTo>
                    <a:cubicBezTo>
                      <a:pt x="250033" y="812814"/>
                      <a:pt x="14" y="705455"/>
                      <a:pt x="14" y="705455"/>
                    </a:cubicBezTo>
                    <a:cubicBezTo>
                      <a:pt x="14" y="705455"/>
                      <a:pt x="190573" y="731161"/>
                      <a:pt x="211659" y="449245"/>
                    </a:cubicBezTo>
                    <a:cubicBezTo>
                      <a:pt x="234174" y="148017"/>
                      <a:pt x="521222" y="17357"/>
                      <a:pt x="587897" y="22"/>
                    </a:cubicBezTo>
                    <a:cubicBezTo>
                      <a:pt x="638784" y="40289"/>
                      <a:pt x="689219" y="76948"/>
                      <a:pt x="689219" y="76948"/>
                    </a:cubicBezTo>
                    <a:close/>
                  </a:path>
                </a:pathLst>
              </a:custGeom>
              <a:solidFill>
                <a:srgbClr val="C55B53"/>
              </a:solidFill>
              <a:ln w="11906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357A9942-B288-4619-B0B0-C1976D4736D3}"/>
                  </a:ext>
                </a:extLst>
              </p:cNvPr>
              <p:cNvSpPr/>
              <p:nvPr/>
            </p:nvSpPr>
            <p:spPr>
              <a:xfrm>
                <a:off x="13162010" y="2717539"/>
                <a:ext cx="861000" cy="1012447"/>
              </a:xfrm>
              <a:custGeom>
                <a:avLst/>
                <a:gdLst>
                  <a:gd name="connsiteX0" fmla="*/ 639556 w 861000"/>
                  <a:gd name="connsiteY0" fmla="*/ 311303 h 1012447"/>
                  <a:gd name="connsiteX1" fmla="*/ 556438 w 861000"/>
                  <a:gd name="connsiteY1" fmla="*/ 524842 h 1012447"/>
                  <a:gd name="connsiteX2" fmla="*/ 546496 w 861000"/>
                  <a:gd name="connsiteY2" fmla="*/ 821093 h 1012447"/>
                  <a:gd name="connsiteX3" fmla="*/ 660916 w 861000"/>
                  <a:gd name="connsiteY3" fmla="*/ 846096 h 1012447"/>
                  <a:gd name="connsiteX4" fmla="*/ 793182 w 861000"/>
                  <a:gd name="connsiteY4" fmla="*/ 733987 h 1012447"/>
                  <a:gd name="connsiteX5" fmla="*/ 835294 w 861000"/>
                  <a:gd name="connsiteY5" fmla="*/ 663490 h 1012447"/>
                  <a:gd name="connsiteX6" fmla="*/ 861012 w 861000"/>
                  <a:gd name="connsiteY6" fmla="*/ 841846 h 1012447"/>
                  <a:gd name="connsiteX7" fmla="*/ 828282 w 861000"/>
                  <a:gd name="connsiteY7" fmla="*/ 1007723 h 1012447"/>
                  <a:gd name="connsiteX8" fmla="*/ 329410 w 861000"/>
                  <a:gd name="connsiteY8" fmla="*/ 1007723 h 1012447"/>
                  <a:gd name="connsiteX9" fmla="*/ 11 w 861000"/>
                  <a:gd name="connsiteY9" fmla="*/ 556691 h 1012447"/>
                  <a:gd name="connsiteX10" fmla="*/ 373558 w 861000"/>
                  <a:gd name="connsiteY10" fmla="*/ 398338 h 1012447"/>
                  <a:gd name="connsiteX11" fmla="*/ 577250 w 861000"/>
                  <a:gd name="connsiteY11" fmla="*/ 131757 h 1012447"/>
                  <a:gd name="connsiteX12" fmla="*/ 577250 w 861000"/>
                  <a:gd name="connsiteY12" fmla="*/ 131757 h 1012447"/>
                  <a:gd name="connsiteX13" fmla="*/ 754308 w 861000"/>
                  <a:gd name="connsiteY13" fmla="*/ 38 h 1012447"/>
                  <a:gd name="connsiteX14" fmla="*/ 763369 w 861000"/>
                  <a:gd name="connsiteY14" fmla="*/ 8182 h 1012447"/>
                  <a:gd name="connsiteX15" fmla="*/ 770215 w 861000"/>
                  <a:gd name="connsiteY15" fmla="*/ 9801 h 1012447"/>
                  <a:gd name="connsiteX16" fmla="*/ 670131 w 861000"/>
                  <a:gd name="connsiteY16" fmla="*/ 179834 h 1012447"/>
                  <a:gd name="connsiteX17" fmla="*/ 639556 w 861000"/>
                  <a:gd name="connsiteY17" fmla="*/ 311303 h 1012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61000" h="1012447">
                    <a:moveTo>
                      <a:pt x="639556" y="311303"/>
                    </a:moveTo>
                    <a:cubicBezTo>
                      <a:pt x="615743" y="393730"/>
                      <a:pt x="582882" y="485872"/>
                      <a:pt x="556438" y="524842"/>
                    </a:cubicBezTo>
                    <a:cubicBezTo>
                      <a:pt x="512695" y="589195"/>
                      <a:pt x="528601" y="772825"/>
                      <a:pt x="546496" y="821093"/>
                    </a:cubicBezTo>
                    <a:cubicBezTo>
                      <a:pt x="564392" y="869361"/>
                      <a:pt x="639460" y="876516"/>
                      <a:pt x="660916" y="846096"/>
                    </a:cubicBezTo>
                    <a:cubicBezTo>
                      <a:pt x="682371" y="815676"/>
                      <a:pt x="735996" y="812627"/>
                      <a:pt x="793182" y="733987"/>
                    </a:cubicBezTo>
                    <a:cubicBezTo>
                      <a:pt x="808636" y="711365"/>
                      <a:pt x="822700" y="687826"/>
                      <a:pt x="835294" y="663490"/>
                    </a:cubicBezTo>
                    <a:lnTo>
                      <a:pt x="861012" y="841846"/>
                    </a:lnTo>
                    <a:lnTo>
                      <a:pt x="828282" y="1007723"/>
                    </a:lnTo>
                    <a:cubicBezTo>
                      <a:pt x="828282" y="1007723"/>
                      <a:pt x="510909" y="1018439"/>
                      <a:pt x="329410" y="1007723"/>
                    </a:cubicBezTo>
                    <a:cubicBezTo>
                      <a:pt x="56411" y="991626"/>
                      <a:pt x="11" y="556691"/>
                      <a:pt x="11" y="556691"/>
                    </a:cubicBezTo>
                    <a:cubicBezTo>
                      <a:pt x="11" y="556691"/>
                      <a:pt x="229040" y="675086"/>
                      <a:pt x="373558" y="398338"/>
                    </a:cubicBezTo>
                    <a:cubicBezTo>
                      <a:pt x="426008" y="298670"/>
                      <a:pt x="494867" y="208552"/>
                      <a:pt x="577250" y="131757"/>
                    </a:cubicBezTo>
                    <a:lnTo>
                      <a:pt x="577250" y="131757"/>
                    </a:lnTo>
                    <a:cubicBezTo>
                      <a:pt x="630499" y="80584"/>
                      <a:pt x="689987" y="36328"/>
                      <a:pt x="754308" y="38"/>
                    </a:cubicBezTo>
                    <a:cubicBezTo>
                      <a:pt x="756992" y="3110"/>
                      <a:pt x="760033" y="5836"/>
                      <a:pt x="763369" y="8182"/>
                    </a:cubicBezTo>
                    <a:cubicBezTo>
                      <a:pt x="765394" y="9503"/>
                      <a:pt x="767815" y="10075"/>
                      <a:pt x="770215" y="9801"/>
                    </a:cubicBezTo>
                    <a:cubicBezTo>
                      <a:pt x="733186" y="18445"/>
                      <a:pt x="678632" y="111457"/>
                      <a:pt x="670131" y="179834"/>
                    </a:cubicBezTo>
                    <a:cubicBezTo>
                      <a:pt x="662876" y="224292"/>
                      <a:pt x="652662" y="268214"/>
                      <a:pt x="639556" y="311303"/>
                    </a:cubicBezTo>
                    <a:close/>
                  </a:path>
                </a:pathLst>
              </a:custGeom>
              <a:solidFill>
                <a:srgbClr val="C55B53"/>
              </a:solidFill>
              <a:ln w="11906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B83508F6-8DBA-4195-9CE9-DB9A20004781}"/>
                  </a:ext>
                </a:extLst>
              </p:cNvPr>
              <p:cNvSpPr/>
              <p:nvPr/>
            </p:nvSpPr>
            <p:spPr>
              <a:xfrm>
                <a:off x="13662999" y="1550111"/>
                <a:ext cx="222224" cy="183483"/>
              </a:xfrm>
              <a:custGeom>
                <a:avLst/>
                <a:gdLst>
                  <a:gd name="connsiteX0" fmla="*/ 101411 w 222224"/>
                  <a:gd name="connsiteY0" fmla="*/ 68200 h 183483"/>
                  <a:gd name="connsiteX1" fmla="*/ 105579 w 222224"/>
                  <a:gd name="connsiteY1" fmla="*/ 65748 h 183483"/>
                  <a:gd name="connsiteX2" fmla="*/ 98268 w 222224"/>
                  <a:gd name="connsiteY2" fmla="*/ 22885 h 183483"/>
                  <a:gd name="connsiteX3" fmla="*/ 113484 w 222224"/>
                  <a:gd name="connsiteY3" fmla="*/ 5966 h 183483"/>
                  <a:gd name="connsiteX4" fmla="*/ 127772 w 222224"/>
                  <a:gd name="connsiteY4" fmla="*/ 62414 h 183483"/>
                  <a:gd name="connsiteX5" fmla="*/ 154668 w 222224"/>
                  <a:gd name="connsiteY5" fmla="*/ 104848 h 183483"/>
                  <a:gd name="connsiteX6" fmla="*/ 200900 w 222224"/>
                  <a:gd name="connsiteY6" fmla="*/ 85155 h 183483"/>
                  <a:gd name="connsiteX7" fmla="*/ 216950 w 222224"/>
                  <a:gd name="connsiteY7" fmla="*/ 104526 h 183483"/>
                  <a:gd name="connsiteX8" fmla="*/ 183612 w 222224"/>
                  <a:gd name="connsiteY8" fmla="*/ 135637 h 183483"/>
                  <a:gd name="connsiteX9" fmla="*/ 161752 w 222224"/>
                  <a:gd name="connsiteY9" fmla="*/ 166748 h 183483"/>
                  <a:gd name="connsiteX10" fmla="*/ 162121 w 222224"/>
                  <a:gd name="connsiteY10" fmla="*/ 168141 h 183483"/>
                  <a:gd name="connsiteX11" fmla="*/ 106162 w 222224"/>
                  <a:gd name="connsiteY11" fmla="*/ 183489 h 183483"/>
                  <a:gd name="connsiteX12" fmla="*/ 106162 w 222224"/>
                  <a:gd name="connsiteY12" fmla="*/ 183489 h 183483"/>
                  <a:gd name="connsiteX13" fmla="*/ 58227 w 222224"/>
                  <a:gd name="connsiteY13" fmla="*/ 135137 h 183483"/>
                  <a:gd name="connsiteX14" fmla="*/ 2566 w 222224"/>
                  <a:gd name="connsiteY14" fmla="*/ 109110 h 183483"/>
                  <a:gd name="connsiteX15" fmla="*/ 20425 w 222224"/>
                  <a:gd name="connsiteY15" fmla="*/ 101621 h 183483"/>
                  <a:gd name="connsiteX16" fmla="*/ 59525 w 222224"/>
                  <a:gd name="connsiteY16" fmla="*/ 111694 h 183483"/>
                  <a:gd name="connsiteX17" fmla="*/ 61144 w 222224"/>
                  <a:gd name="connsiteY17" fmla="*/ 108408 h 183483"/>
                  <a:gd name="connsiteX18" fmla="*/ 67479 w 222224"/>
                  <a:gd name="connsiteY18" fmla="*/ 96573 h 183483"/>
                  <a:gd name="connsiteX19" fmla="*/ 72848 w 222224"/>
                  <a:gd name="connsiteY19" fmla="*/ 89965 h 183483"/>
                  <a:gd name="connsiteX20" fmla="*/ 81861 w 222224"/>
                  <a:gd name="connsiteY20" fmla="*/ 81881 h 183483"/>
                  <a:gd name="connsiteX21" fmla="*/ 101411 w 222224"/>
                  <a:gd name="connsiteY21" fmla="*/ 68200 h 183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22224" h="183483">
                    <a:moveTo>
                      <a:pt x="101411" y="68200"/>
                    </a:moveTo>
                    <a:cubicBezTo>
                      <a:pt x="103959" y="66629"/>
                      <a:pt x="105579" y="65748"/>
                      <a:pt x="105579" y="65748"/>
                    </a:cubicBezTo>
                    <a:cubicBezTo>
                      <a:pt x="104370" y="51278"/>
                      <a:pt x="101925" y="36938"/>
                      <a:pt x="98268" y="22885"/>
                    </a:cubicBezTo>
                    <a:cubicBezTo>
                      <a:pt x="92077" y="-1154"/>
                      <a:pt x="108769" y="-5273"/>
                      <a:pt x="113484" y="5966"/>
                    </a:cubicBezTo>
                    <a:cubicBezTo>
                      <a:pt x="118199" y="17206"/>
                      <a:pt x="127772" y="62414"/>
                      <a:pt x="127772" y="62414"/>
                    </a:cubicBezTo>
                    <a:cubicBezTo>
                      <a:pt x="127772" y="62414"/>
                      <a:pt x="140107" y="98930"/>
                      <a:pt x="154668" y="104848"/>
                    </a:cubicBezTo>
                    <a:cubicBezTo>
                      <a:pt x="169229" y="110765"/>
                      <a:pt x="183803" y="93620"/>
                      <a:pt x="200900" y="85155"/>
                    </a:cubicBezTo>
                    <a:cubicBezTo>
                      <a:pt x="217997" y="76690"/>
                      <a:pt x="229475" y="97680"/>
                      <a:pt x="216950" y="104526"/>
                    </a:cubicBezTo>
                    <a:cubicBezTo>
                      <a:pt x="204424" y="111372"/>
                      <a:pt x="185505" y="122648"/>
                      <a:pt x="183612" y="135637"/>
                    </a:cubicBezTo>
                    <a:cubicBezTo>
                      <a:pt x="181719" y="148627"/>
                      <a:pt x="161752" y="166748"/>
                      <a:pt x="161752" y="166748"/>
                    </a:cubicBezTo>
                    <a:lnTo>
                      <a:pt x="162121" y="168141"/>
                    </a:lnTo>
                    <a:lnTo>
                      <a:pt x="106162" y="183489"/>
                    </a:lnTo>
                    <a:lnTo>
                      <a:pt x="106162" y="183489"/>
                    </a:lnTo>
                    <a:cubicBezTo>
                      <a:pt x="87000" y="170874"/>
                      <a:pt x="70675" y="154408"/>
                      <a:pt x="58227" y="135137"/>
                    </a:cubicBezTo>
                    <a:cubicBezTo>
                      <a:pt x="58227" y="135137"/>
                      <a:pt x="8221" y="118397"/>
                      <a:pt x="2566" y="109110"/>
                    </a:cubicBezTo>
                    <a:cubicBezTo>
                      <a:pt x="-3090" y="99823"/>
                      <a:pt x="-256" y="92322"/>
                      <a:pt x="20425" y="101621"/>
                    </a:cubicBezTo>
                    <a:cubicBezTo>
                      <a:pt x="32777" y="107218"/>
                      <a:pt x="46007" y="110626"/>
                      <a:pt x="59525" y="111694"/>
                    </a:cubicBezTo>
                    <a:cubicBezTo>
                      <a:pt x="59525" y="111694"/>
                      <a:pt x="60228" y="110349"/>
                      <a:pt x="61144" y="108408"/>
                    </a:cubicBezTo>
                    <a:cubicBezTo>
                      <a:pt x="63049" y="104764"/>
                      <a:pt x="66002" y="98883"/>
                      <a:pt x="67479" y="96573"/>
                    </a:cubicBezTo>
                    <a:cubicBezTo>
                      <a:pt x="69056" y="94206"/>
                      <a:pt x="70854" y="91994"/>
                      <a:pt x="72848" y="89965"/>
                    </a:cubicBezTo>
                    <a:cubicBezTo>
                      <a:pt x="75677" y="87081"/>
                      <a:pt x="78688" y="84381"/>
                      <a:pt x="81861" y="81881"/>
                    </a:cubicBezTo>
                    <a:cubicBezTo>
                      <a:pt x="88105" y="76943"/>
                      <a:pt x="94633" y="72375"/>
                      <a:pt x="101411" y="68200"/>
                    </a:cubicBezTo>
                    <a:close/>
                  </a:path>
                </a:pathLst>
              </a:custGeom>
              <a:solidFill>
                <a:srgbClr val="FFC077"/>
              </a:solidFill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CA22CF53-75F3-44E6-B1EE-BBB072FB9CD7}"/>
                  </a:ext>
                </a:extLst>
              </p:cNvPr>
              <p:cNvSpPr/>
              <p:nvPr/>
            </p:nvSpPr>
            <p:spPr>
              <a:xfrm>
                <a:off x="13709473" y="1550541"/>
                <a:ext cx="54921" cy="81362"/>
              </a:xfrm>
              <a:custGeom>
                <a:avLst/>
                <a:gdLst>
                  <a:gd name="connsiteX0" fmla="*/ 54936 w 54921"/>
                  <a:gd name="connsiteY0" fmla="*/ 67769 h 81362"/>
                  <a:gd name="connsiteX1" fmla="*/ 35338 w 54921"/>
                  <a:gd name="connsiteY1" fmla="*/ 81366 h 81362"/>
                  <a:gd name="connsiteX2" fmla="*/ 32885 w 54921"/>
                  <a:gd name="connsiteY2" fmla="*/ 79604 h 81362"/>
                  <a:gd name="connsiteX3" fmla="*/ 2786 w 54921"/>
                  <a:gd name="connsiteY3" fmla="*/ 20072 h 81362"/>
                  <a:gd name="connsiteX4" fmla="*/ 15407 w 54921"/>
                  <a:gd name="connsiteY4" fmla="*/ 2963 h 81362"/>
                  <a:gd name="connsiteX5" fmla="*/ 54936 w 54921"/>
                  <a:gd name="connsiteY5" fmla="*/ 67769 h 81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4921" h="81362">
                    <a:moveTo>
                      <a:pt x="54936" y="67769"/>
                    </a:moveTo>
                    <a:cubicBezTo>
                      <a:pt x="48143" y="71915"/>
                      <a:pt x="41600" y="76456"/>
                      <a:pt x="35338" y="81366"/>
                    </a:cubicBezTo>
                    <a:lnTo>
                      <a:pt x="32885" y="79604"/>
                    </a:lnTo>
                    <a:cubicBezTo>
                      <a:pt x="32885" y="79604"/>
                      <a:pt x="11109" y="34896"/>
                      <a:pt x="2786" y="20072"/>
                    </a:cubicBezTo>
                    <a:cubicBezTo>
                      <a:pt x="-5536" y="5249"/>
                      <a:pt x="6716" y="-5443"/>
                      <a:pt x="15407" y="2963"/>
                    </a:cubicBezTo>
                    <a:cubicBezTo>
                      <a:pt x="29897" y="23736"/>
                      <a:pt x="43097" y="45379"/>
                      <a:pt x="54936" y="67769"/>
                    </a:cubicBezTo>
                    <a:close/>
                  </a:path>
                </a:pathLst>
              </a:custGeom>
              <a:solidFill>
                <a:srgbClr val="FFC077"/>
              </a:solidFill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87943454-2760-4F6C-8E45-ED61C21EF093}"/>
                  </a:ext>
                </a:extLst>
              </p:cNvPr>
              <p:cNvSpPr/>
              <p:nvPr/>
            </p:nvSpPr>
            <p:spPr>
              <a:xfrm>
                <a:off x="13673798" y="1592294"/>
                <a:ext cx="61985" cy="66136"/>
              </a:xfrm>
              <a:custGeom>
                <a:avLst/>
                <a:gdLst>
                  <a:gd name="connsiteX0" fmla="*/ 62000 w 61985"/>
                  <a:gd name="connsiteY0" fmla="*/ 47698 h 66136"/>
                  <a:gd name="connsiteX1" fmla="*/ 56630 w 61985"/>
                  <a:gd name="connsiteY1" fmla="*/ 54306 h 66136"/>
                  <a:gd name="connsiteX2" fmla="*/ 50296 w 61985"/>
                  <a:gd name="connsiteY2" fmla="*/ 66141 h 66136"/>
                  <a:gd name="connsiteX3" fmla="*/ 6564 w 61985"/>
                  <a:gd name="connsiteY3" fmla="*/ 17885 h 66136"/>
                  <a:gd name="connsiteX4" fmla="*/ 15030 w 61985"/>
                  <a:gd name="connsiteY4" fmla="*/ 2668 h 66136"/>
                  <a:gd name="connsiteX5" fmla="*/ 62000 w 61985"/>
                  <a:gd name="connsiteY5" fmla="*/ 47698 h 66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985" h="66136">
                    <a:moveTo>
                      <a:pt x="62000" y="47698"/>
                    </a:moveTo>
                    <a:cubicBezTo>
                      <a:pt x="60005" y="49727"/>
                      <a:pt x="58208" y="51939"/>
                      <a:pt x="56630" y="54306"/>
                    </a:cubicBezTo>
                    <a:cubicBezTo>
                      <a:pt x="55154" y="56687"/>
                      <a:pt x="52201" y="62497"/>
                      <a:pt x="50296" y="66141"/>
                    </a:cubicBezTo>
                    <a:cubicBezTo>
                      <a:pt x="50296" y="66141"/>
                      <a:pt x="21638" y="31517"/>
                      <a:pt x="6564" y="17885"/>
                    </a:cubicBezTo>
                    <a:cubicBezTo>
                      <a:pt x="-8509" y="4252"/>
                      <a:pt x="5921" y="-4737"/>
                      <a:pt x="15030" y="2668"/>
                    </a:cubicBezTo>
                    <a:cubicBezTo>
                      <a:pt x="20245" y="6919"/>
                      <a:pt x="62000" y="47698"/>
                      <a:pt x="62000" y="47698"/>
                    </a:cubicBezTo>
                    <a:close/>
                  </a:path>
                </a:pathLst>
              </a:custGeom>
              <a:solidFill>
                <a:srgbClr val="FFC077"/>
              </a:solidFill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D5A1FDC9-0DB3-44F6-B3D9-3691EDA481F4}"/>
                  </a:ext>
                </a:extLst>
              </p:cNvPr>
              <p:cNvSpPr/>
              <p:nvPr/>
            </p:nvSpPr>
            <p:spPr>
              <a:xfrm>
                <a:off x="14160682" y="1865135"/>
                <a:ext cx="123348" cy="118538"/>
              </a:xfrm>
              <a:custGeom>
                <a:avLst/>
                <a:gdLst>
                  <a:gd name="connsiteX0" fmla="*/ 25 w 123348"/>
                  <a:gd name="connsiteY0" fmla="*/ 11 h 118538"/>
                  <a:gd name="connsiteX1" fmla="*/ 14634 w 123348"/>
                  <a:gd name="connsiteY1" fmla="*/ 45314 h 118538"/>
                  <a:gd name="connsiteX2" fmla="*/ 51067 w 123348"/>
                  <a:gd name="connsiteY2" fmla="*/ 89974 h 118538"/>
                  <a:gd name="connsiteX3" fmla="*/ 123373 w 123348"/>
                  <a:gd name="connsiteY3" fmla="*/ 118549 h 118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348" h="118538">
                    <a:moveTo>
                      <a:pt x="25" y="11"/>
                    </a:moveTo>
                    <a:cubicBezTo>
                      <a:pt x="1483" y="16007"/>
                      <a:pt x="6472" y="31480"/>
                      <a:pt x="14634" y="45314"/>
                    </a:cubicBezTo>
                    <a:cubicBezTo>
                      <a:pt x="23732" y="62446"/>
                      <a:pt x="36111" y="77620"/>
                      <a:pt x="51067" y="89974"/>
                    </a:cubicBezTo>
                    <a:cubicBezTo>
                      <a:pt x="71651" y="106717"/>
                      <a:pt x="96906" y="116697"/>
                      <a:pt x="123373" y="118549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FF74C8A2-7954-4BF4-BB0B-3ABF712B825F}"/>
                  </a:ext>
                </a:extLst>
              </p:cNvPr>
              <p:cNvSpPr/>
              <p:nvPr/>
            </p:nvSpPr>
            <p:spPr>
              <a:xfrm>
                <a:off x="14123019" y="1819731"/>
                <a:ext cx="48629" cy="92059"/>
              </a:xfrm>
              <a:custGeom>
                <a:avLst/>
                <a:gdLst>
                  <a:gd name="connsiteX0" fmla="*/ 48652 w 48629"/>
                  <a:gd name="connsiteY0" fmla="*/ 91598 h 92059"/>
                  <a:gd name="connsiteX1" fmla="*/ 9207 w 48629"/>
                  <a:gd name="connsiteY1" fmla="*/ 63023 h 92059"/>
                  <a:gd name="connsiteX2" fmla="*/ 21970 w 48629"/>
                  <a:gd name="connsiteY2" fmla="*/ 241 h 92059"/>
                  <a:gd name="connsiteX3" fmla="*/ 34591 w 48629"/>
                  <a:gd name="connsiteY3" fmla="*/ 801 h 92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629" h="92059">
                    <a:moveTo>
                      <a:pt x="48652" y="91598"/>
                    </a:moveTo>
                    <a:cubicBezTo>
                      <a:pt x="33436" y="94836"/>
                      <a:pt x="18410" y="80965"/>
                      <a:pt x="9207" y="63023"/>
                    </a:cubicBezTo>
                    <a:cubicBezTo>
                      <a:pt x="-4104" y="37222"/>
                      <a:pt x="-5402" y="3111"/>
                      <a:pt x="21970" y="241"/>
                    </a:cubicBezTo>
                    <a:cubicBezTo>
                      <a:pt x="26181" y="-199"/>
                      <a:pt x="30436" y="-11"/>
                      <a:pt x="34591" y="801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32FBC2A4-809C-4F9B-A02C-9B65F232AE16}"/>
                  </a:ext>
                </a:extLst>
              </p:cNvPr>
              <p:cNvSpPr/>
              <p:nvPr/>
            </p:nvSpPr>
            <p:spPr>
              <a:xfrm>
                <a:off x="14312320" y="1975994"/>
                <a:ext cx="38469" cy="9941"/>
              </a:xfrm>
              <a:custGeom>
                <a:avLst/>
                <a:gdLst>
                  <a:gd name="connsiteX0" fmla="*/ 38496 w 38469"/>
                  <a:gd name="connsiteY0" fmla="*/ 12 h 9941"/>
                  <a:gd name="connsiteX1" fmla="*/ 27 w 38469"/>
                  <a:gd name="connsiteY1" fmla="*/ 9954 h 9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469" h="9941">
                    <a:moveTo>
                      <a:pt x="38496" y="12"/>
                    </a:moveTo>
                    <a:cubicBezTo>
                      <a:pt x="26245" y="5236"/>
                      <a:pt x="13279" y="8588"/>
                      <a:pt x="27" y="9954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48439975-C47F-4B52-8336-53339B12A072}"/>
                  </a:ext>
                </a:extLst>
              </p:cNvPr>
              <p:cNvSpPr/>
              <p:nvPr/>
            </p:nvSpPr>
            <p:spPr>
              <a:xfrm>
                <a:off x="14350968" y="1887233"/>
                <a:ext cx="74616" cy="88761"/>
              </a:xfrm>
              <a:custGeom>
                <a:avLst/>
                <a:gdLst>
                  <a:gd name="connsiteX0" fmla="*/ 74645 w 74616"/>
                  <a:gd name="connsiteY0" fmla="*/ 11 h 88761"/>
                  <a:gd name="connsiteX1" fmla="*/ 53892 w 74616"/>
                  <a:gd name="connsiteY1" fmla="*/ 42028 h 88761"/>
                  <a:gd name="connsiteX2" fmla="*/ 28 w 74616"/>
                  <a:gd name="connsiteY2" fmla="*/ 88772 h 88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4616" h="88761">
                    <a:moveTo>
                      <a:pt x="74645" y="11"/>
                    </a:moveTo>
                    <a:cubicBezTo>
                      <a:pt x="70692" y="15296"/>
                      <a:pt x="63631" y="29600"/>
                      <a:pt x="53892" y="42028"/>
                    </a:cubicBezTo>
                    <a:cubicBezTo>
                      <a:pt x="39997" y="61747"/>
                      <a:pt x="21507" y="77790"/>
                      <a:pt x="28" y="88772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158EF807-AAC6-4BB4-96E0-9DBAABE558FA}"/>
                  </a:ext>
                </a:extLst>
              </p:cNvPr>
              <p:cNvSpPr/>
              <p:nvPr/>
            </p:nvSpPr>
            <p:spPr>
              <a:xfrm>
                <a:off x="14407142" y="1843764"/>
                <a:ext cx="59029" cy="88711"/>
              </a:xfrm>
              <a:custGeom>
                <a:avLst/>
                <a:gdLst>
                  <a:gd name="connsiteX0" fmla="*/ 29 w 59029"/>
                  <a:gd name="connsiteY0" fmla="*/ 87210 h 88711"/>
                  <a:gd name="connsiteX1" fmla="*/ 42558 w 59029"/>
                  <a:gd name="connsiteY1" fmla="*/ 67053 h 88711"/>
                  <a:gd name="connsiteX2" fmla="*/ 41820 w 59029"/>
                  <a:gd name="connsiteY2" fmla="*/ 1640 h 88711"/>
                  <a:gd name="connsiteX3" fmla="*/ 41451 w 59029"/>
                  <a:gd name="connsiteY3" fmla="*/ 1545 h 88711"/>
                  <a:gd name="connsiteX4" fmla="*/ 28926 w 59029"/>
                  <a:gd name="connsiteY4" fmla="*/ 21 h 88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29" h="88711">
                    <a:moveTo>
                      <a:pt x="29" y="87210"/>
                    </a:moveTo>
                    <a:cubicBezTo>
                      <a:pt x="14079" y="92759"/>
                      <a:pt x="30593" y="82352"/>
                      <a:pt x="42558" y="67053"/>
                    </a:cubicBezTo>
                    <a:cubicBezTo>
                      <a:pt x="60632" y="43848"/>
                      <a:pt x="68454" y="9355"/>
                      <a:pt x="41820" y="1640"/>
                    </a:cubicBezTo>
                    <a:cubicBezTo>
                      <a:pt x="41701" y="1586"/>
                      <a:pt x="41582" y="1554"/>
                      <a:pt x="41451" y="1545"/>
                    </a:cubicBezTo>
                    <a:cubicBezTo>
                      <a:pt x="37367" y="440"/>
                      <a:pt x="33152" y="-73"/>
                      <a:pt x="28926" y="21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76E30ECD-E940-413D-8299-DDD21F53C17A}"/>
                  </a:ext>
                </a:extLst>
              </p:cNvPr>
              <p:cNvSpPr/>
              <p:nvPr/>
            </p:nvSpPr>
            <p:spPr>
              <a:xfrm>
                <a:off x="14138929" y="1585892"/>
                <a:ext cx="328851" cy="255252"/>
              </a:xfrm>
              <a:custGeom>
                <a:avLst/>
                <a:gdLst>
                  <a:gd name="connsiteX0" fmla="*/ 311281 w 328851"/>
                  <a:gd name="connsiteY0" fmla="*/ 255259 h 255252"/>
                  <a:gd name="connsiteX1" fmla="*/ 321722 w 328851"/>
                  <a:gd name="connsiteY1" fmla="*/ 220076 h 255252"/>
                  <a:gd name="connsiteX2" fmla="*/ 305315 w 328851"/>
                  <a:gd name="connsiteY2" fmla="*/ 78141 h 255252"/>
                  <a:gd name="connsiteX3" fmla="*/ 178454 w 328851"/>
                  <a:gd name="connsiteY3" fmla="*/ 203 h 255252"/>
                  <a:gd name="connsiteX4" fmla="*/ 40342 w 328851"/>
                  <a:gd name="connsiteY4" fmla="*/ 56091 h 255252"/>
                  <a:gd name="connsiteX5" fmla="*/ 634 w 328851"/>
                  <a:gd name="connsiteY5" fmla="*/ 193489 h 255252"/>
                  <a:gd name="connsiteX6" fmla="*/ 5111 w 328851"/>
                  <a:gd name="connsiteY6" fmla="*/ 229732 h 255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8851" h="255252">
                    <a:moveTo>
                      <a:pt x="311281" y="255259"/>
                    </a:moveTo>
                    <a:cubicBezTo>
                      <a:pt x="315436" y="243742"/>
                      <a:pt x="318924" y="231995"/>
                      <a:pt x="321722" y="220076"/>
                    </a:cubicBezTo>
                    <a:cubicBezTo>
                      <a:pt x="330461" y="182714"/>
                      <a:pt x="336891" y="123361"/>
                      <a:pt x="305315" y="78141"/>
                    </a:cubicBezTo>
                    <a:cubicBezTo>
                      <a:pt x="276752" y="34554"/>
                      <a:pt x="230247" y="5979"/>
                      <a:pt x="178454" y="203"/>
                    </a:cubicBezTo>
                    <a:cubicBezTo>
                      <a:pt x="126460" y="-2240"/>
                      <a:pt x="76003" y="18178"/>
                      <a:pt x="40342" y="56091"/>
                    </a:cubicBezTo>
                    <a:cubicBezTo>
                      <a:pt x="1599" y="95477"/>
                      <a:pt x="-1818" y="155210"/>
                      <a:pt x="634" y="193489"/>
                    </a:cubicBezTo>
                    <a:cubicBezTo>
                      <a:pt x="1447" y="205644"/>
                      <a:pt x="2941" y="217744"/>
                      <a:pt x="5111" y="229732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14AABED3-9837-4DD5-8631-72EA7D9B7CB5}"/>
                  </a:ext>
                </a:extLst>
              </p:cNvPr>
              <p:cNvSpPr/>
              <p:nvPr/>
            </p:nvSpPr>
            <p:spPr>
              <a:xfrm>
                <a:off x="14292449" y="1830917"/>
                <a:ext cx="13951" cy="45315"/>
              </a:xfrm>
              <a:custGeom>
                <a:avLst/>
                <a:gdLst>
                  <a:gd name="connsiteX0" fmla="*/ 6122 w 13951"/>
                  <a:gd name="connsiteY0" fmla="*/ 9 h 45315"/>
                  <a:gd name="connsiteX1" fmla="*/ 26 w 13951"/>
                  <a:gd name="connsiteY1" fmla="*/ 45324 h 45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951" h="45315">
                    <a:moveTo>
                      <a:pt x="6122" y="9"/>
                    </a:moveTo>
                    <a:cubicBezTo>
                      <a:pt x="26839" y="36716"/>
                      <a:pt x="26" y="45324"/>
                      <a:pt x="26" y="45324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B71D2BD-7301-43F8-BC89-4523F35CF13C}"/>
                  </a:ext>
                </a:extLst>
              </p:cNvPr>
              <p:cNvSpPr/>
              <p:nvPr/>
            </p:nvSpPr>
            <p:spPr>
              <a:xfrm>
                <a:off x="14209093" y="1819632"/>
                <a:ext cx="43826" cy="8748"/>
              </a:xfrm>
              <a:custGeom>
                <a:avLst/>
                <a:gdLst>
                  <a:gd name="connsiteX0" fmla="*/ 25 w 43826"/>
                  <a:gd name="connsiteY0" fmla="*/ 5101 h 8748"/>
                  <a:gd name="connsiteX1" fmla="*/ 43852 w 43826"/>
                  <a:gd name="connsiteY1" fmla="*/ 8757 h 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826" h="8748">
                    <a:moveTo>
                      <a:pt x="25" y="5101"/>
                    </a:moveTo>
                    <a:cubicBezTo>
                      <a:pt x="13987" y="-2845"/>
                      <a:pt x="31398" y="-1392"/>
                      <a:pt x="43852" y="8757"/>
                    </a:cubicBezTo>
                  </a:path>
                </a:pathLst>
              </a:custGeom>
              <a:solidFill>
                <a:schemeClr val="tx1"/>
              </a:solidFill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1296B587-30EA-42B5-944C-856B3A8E2EC5}"/>
                  </a:ext>
                </a:extLst>
              </p:cNvPr>
              <p:cNvSpPr/>
              <p:nvPr/>
            </p:nvSpPr>
            <p:spPr>
              <a:xfrm>
                <a:off x="14341443" y="1830651"/>
                <a:ext cx="43826" cy="8731"/>
              </a:xfrm>
              <a:custGeom>
                <a:avLst/>
                <a:gdLst>
                  <a:gd name="connsiteX0" fmla="*/ 43855 w 43826"/>
                  <a:gd name="connsiteY0" fmla="*/ 8740 h 8731"/>
                  <a:gd name="connsiteX1" fmla="*/ 28 w 43826"/>
                  <a:gd name="connsiteY1" fmla="*/ 5085 h 8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826" h="8731">
                    <a:moveTo>
                      <a:pt x="43855" y="8740"/>
                    </a:moveTo>
                    <a:cubicBezTo>
                      <a:pt x="31389" y="-1386"/>
                      <a:pt x="13994" y="-2838"/>
                      <a:pt x="28" y="5085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B1F02237-9612-4F67-96DC-7D443B8A00EB}"/>
                  </a:ext>
                </a:extLst>
              </p:cNvPr>
              <p:cNvSpPr/>
              <p:nvPr/>
            </p:nvSpPr>
            <p:spPr>
              <a:xfrm>
                <a:off x="14206545" y="1771646"/>
                <a:ext cx="56252" cy="17020"/>
              </a:xfrm>
              <a:custGeom>
                <a:avLst/>
                <a:gdLst>
                  <a:gd name="connsiteX0" fmla="*/ 25 w 56252"/>
                  <a:gd name="connsiteY0" fmla="*/ 8248 h 17020"/>
                  <a:gd name="connsiteX1" fmla="*/ 54020 w 56252"/>
                  <a:gd name="connsiteY1" fmla="*/ 5747 h 17020"/>
                  <a:gd name="connsiteX2" fmla="*/ 48293 w 56252"/>
                  <a:gd name="connsiteY2" fmla="*/ 16570 h 17020"/>
                  <a:gd name="connsiteX3" fmla="*/ 25 w 56252"/>
                  <a:gd name="connsiteY3" fmla="*/ 8248 h 17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52" h="17020">
                    <a:moveTo>
                      <a:pt x="25" y="8248"/>
                    </a:moveTo>
                    <a:cubicBezTo>
                      <a:pt x="15420" y="-2063"/>
                      <a:pt x="51531" y="-2468"/>
                      <a:pt x="54020" y="5747"/>
                    </a:cubicBezTo>
                    <a:cubicBezTo>
                      <a:pt x="56508" y="13963"/>
                      <a:pt x="59294" y="13749"/>
                      <a:pt x="48293" y="16570"/>
                    </a:cubicBezTo>
                    <a:cubicBezTo>
                      <a:pt x="37291" y="19392"/>
                      <a:pt x="25" y="8248"/>
                      <a:pt x="25" y="8248"/>
                    </a:cubicBezTo>
                    <a:close/>
                  </a:path>
                </a:pathLst>
              </a:custGeom>
              <a:solidFill>
                <a:schemeClr val="tx1"/>
              </a:solidFill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162B4983-5DB0-4304-BCBF-F2464A2CA97C}"/>
                  </a:ext>
                </a:extLst>
              </p:cNvPr>
              <p:cNvSpPr/>
              <p:nvPr/>
            </p:nvSpPr>
            <p:spPr>
              <a:xfrm>
                <a:off x="14208950" y="1957266"/>
                <a:ext cx="142625" cy="56690"/>
              </a:xfrm>
              <a:custGeom>
                <a:avLst/>
                <a:gdLst>
                  <a:gd name="connsiteX0" fmla="*/ 26 w 142625"/>
                  <a:gd name="connsiteY0" fmla="*/ 12 h 56690"/>
                  <a:gd name="connsiteX1" fmla="*/ 955 w 142625"/>
                  <a:gd name="connsiteY1" fmla="*/ 5334 h 56690"/>
                  <a:gd name="connsiteX2" fmla="*/ 955 w 142625"/>
                  <a:gd name="connsiteY2" fmla="*/ 5334 h 56690"/>
                  <a:gd name="connsiteX3" fmla="*/ 72880 w 142625"/>
                  <a:gd name="connsiteY3" fmla="*/ 56233 h 56690"/>
                  <a:gd name="connsiteX4" fmla="*/ 142651 w 142625"/>
                  <a:gd name="connsiteY4" fmla="*/ 19991 h 56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625" h="56690">
                    <a:moveTo>
                      <a:pt x="26" y="12"/>
                    </a:moveTo>
                    <a:cubicBezTo>
                      <a:pt x="203" y="1806"/>
                      <a:pt x="514" y="3585"/>
                      <a:pt x="955" y="5334"/>
                    </a:cubicBezTo>
                    <a:lnTo>
                      <a:pt x="955" y="5334"/>
                    </a:lnTo>
                    <a:cubicBezTo>
                      <a:pt x="4098" y="18431"/>
                      <a:pt x="17504" y="51887"/>
                      <a:pt x="72880" y="56233"/>
                    </a:cubicBezTo>
                    <a:cubicBezTo>
                      <a:pt x="140889" y="61543"/>
                      <a:pt x="142651" y="19991"/>
                      <a:pt x="142651" y="19991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4B906452-3AAF-456E-8A51-91542A7F21D9}"/>
                  </a:ext>
                </a:extLst>
              </p:cNvPr>
              <p:cNvSpPr/>
              <p:nvPr/>
            </p:nvSpPr>
            <p:spPr>
              <a:xfrm>
                <a:off x="14247467" y="1893984"/>
                <a:ext cx="88522" cy="40873"/>
              </a:xfrm>
              <a:custGeom>
                <a:avLst/>
                <a:gdLst>
                  <a:gd name="connsiteX0" fmla="*/ 26 w 88522"/>
                  <a:gd name="connsiteY0" fmla="*/ 10 h 40873"/>
                  <a:gd name="connsiteX1" fmla="*/ 88549 w 88522"/>
                  <a:gd name="connsiteY1" fmla="*/ 7404 h 40873"/>
                  <a:gd name="connsiteX2" fmla="*/ 43103 w 88522"/>
                  <a:gd name="connsiteY2" fmla="*/ 40742 h 40873"/>
                  <a:gd name="connsiteX3" fmla="*/ 26 w 88522"/>
                  <a:gd name="connsiteY3" fmla="*/ 10 h 4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22" h="40873">
                    <a:moveTo>
                      <a:pt x="26" y="10"/>
                    </a:moveTo>
                    <a:lnTo>
                      <a:pt x="88549" y="7404"/>
                    </a:lnTo>
                    <a:cubicBezTo>
                      <a:pt x="88549" y="7404"/>
                      <a:pt x="74631" y="43421"/>
                      <a:pt x="43103" y="40742"/>
                    </a:cubicBezTo>
                    <a:cubicBezTo>
                      <a:pt x="9777" y="38003"/>
                      <a:pt x="26" y="10"/>
                      <a:pt x="26" y="10"/>
                    </a:cubicBezTo>
                    <a:close/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5BFDB56E-ED50-438E-9322-F531235F1A1C}"/>
                  </a:ext>
                </a:extLst>
              </p:cNvPr>
              <p:cNvSpPr/>
              <p:nvPr/>
            </p:nvSpPr>
            <p:spPr>
              <a:xfrm>
                <a:off x="14199747" y="1679469"/>
                <a:ext cx="248816" cy="165782"/>
              </a:xfrm>
              <a:custGeom>
                <a:avLst/>
                <a:gdLst>
                  <a:gd name="connsiteX0" fmla="*/ 248844 w 248816"/>
                  <a:gd name="connsiteY0" fmla="*/ 165790 h 165782"/>
                  <a:gd name="connsiteX1" fmla="*/ 224114 w 248816"/>
                  <a:gd name="connsiteY1" fmla="*/ 48275 h 165782"/>
                  <a:gd name="connsiteX2" fmla="*/ 139092 w 248816"/>
                  <a:gd name="connsiteY2" fmla="*/ 80589 h 165782"/>
                  <a:gd name="connsiteX3" fmla="*/ 108814 w 248816"/>
                  <a:gd name="connsiteY3" fmla="*/ 77588 h 165782"/>
                  <a:gd name="connsiteX4" fmla="*/ 27 w 248816"/>
                  <a:gd name="connsiteY4" fmla="*/ 73052 h 165782"/>
                  <a:gd name="connsiteX5" fmla="*/ 83204 w 248816"/>
                  <a:gd name="connsiteY5" fmla="*/ 7 h 165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8816" h="165782">
                    <a:moveTo>
                      <a:pt x="248844" y="165790"/>
                    </a:moveTo>
                    <a:cubicBezTo>
                      <a:pt x="228460" y="145954"/>
                      <a:pt x="224114" y="48275"/>
                      <a:pt x="224114" y="48275"/>
                    </a:cubicBezTo>
                    <a:cubicBezTo>
                      <a:pt x="224114" y="48275"/>
                      <a:pt x="188979" y="87066"/>
                      <a:pt x="139092" y="80589"/>
                    </a:cubicBezTo>
                    <a:cubicBezTo>
                      <a:pt x="130031" y="79398"/>
                      <a:pt x="119673" y="78410"/>
                      <a:pt x="108814" y="77588"/>
                    </a:cubicBezTo>
                    <a:cubicBezTo>
                      <a:pt x="59760" y="73743"/>
                      <a:pt x="27" y="73052"/>
                      <a:pt x="27" y="73052"/>
                    </a:cubicBezTo>
                    <a:cubicBezTo>
                      <a:pt x="27" y="73052"/>
                      <a:pt x="61653" y="29499"/>
                      <a:pt x="83204" y="7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599E111E-0725-47D2-8792-CFAAE101C0CB}"/>
                  </a:ext>
                </a:extLst>
              </p:cNvPr>
              <p:cNvSpPr/>
              <p:nvPr/>
            </p:nvSpPr>
            <p:spPr>
              <a:xfrm>
                <a:off x="14159813" y="1695793"/>
                <a:ext cx="60043" cy="56721"/>
              </a:xfrm>
              <a:custGeom>
                <a:avLst/>
                <a:gdLst>
                  <a:gd name="connsiteX0" fmla="*/ 39958 w 60043"/>
                  <a:gd name="connsiteY0" fmla="*/ 56728 h 56721"/>
                  <a:gd name="connsiteX1" fmla="*/ 21789 w 60043"/>
                  <a:gd name="connsiteY1" fmla="*/ 54644 h 56721"/>
                  <a:gd name="connsiteX2" fmla="*/ 24 w 60043"/>
                  <a:gd name="connsiteY2" fmla="*/ 50763 h 56721"/>
                  <a:gd name="connsiteX3" fmla="*/ 60067 w 60043"/>
                  <a:gd name="connsiteY3" fmla="*/ 6 h 56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043" h="56721">
                    <a:moveTo>
                      <a:pt x="39958" y="56728"/>
                    </a:moveTo>
                    <a:cubicBezTo>
                      <a:pt x="39958" y="56728"/>
                      <a:pt x="31552" y="55942"/>
                      <a:pt x="21789" y="54644"/>
                    </a:cubicBezTo>
                    <a:cubicBezTo>
                      <a:pt x="14252" y="53585"/>
                      <a:pt x="5941" y="52263"/>
                      <a:pt x="24" y="50763"/>
                    </a:cubicBezTo>
                    <a:cubicBezTo>
                      <a:pt x="21443" y="35580"/>
                      <a:pt x="41530" y="18600"/>
                      <a:pt x="60067" y="6"/>
                    </a:cubicBezTo>
                  </a:path>
                </a:pathLst>
              </a:custGeom>
              <a:solidFill>
                <a:schemeClr val="tx1"/>
              </a:solidFill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D7078FB9-F651-42E3-B734-93A51951138D}"/>
                  </a:ext>
                </a:extLst>
              </p:cNvPr>
              <p:cNvSpPr/>
              <p:nvPr/>
            </p:nvSpPr>
            <p:spPr>
              <a:xfrm>
                <a:off x="14144966" y="1750383"/>
                <a:ext cx="36611" cy="69532"/>
              </a:xfrm>
              <a:custGeom>
                <a:avLst/>
                <a:gdLst>
                  <a:gd name="connsiteX0" fmla="*/ 36635 w 36611"/>
                  <a:gd name="connsiteY0" fmla="*/ 8 h 69532"/>
                  <a:gd name="connsiteX1" fmla="*/ 36635 w 36611"/>
                  <a:gd name="connsiteY1" fmla="*/ 8 h 69532"/>
                  <a:gd name="connsiteX2" fmla="*/ 1690 w 36611"/>
                  <a:gd name="connsiteY2" fmla="*/ 66814 h 69532"/>
                  <a:gd name="connsiteX3" fmla="*/ 23 w 36611"/>
                  <a:gd name="connsiteY3" fmla="*/ 69540 h 69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11" h="69532">
                    <a:moveTo>
                      <a:pt x="36635" y="8"/>
                    </a:moveTo>
                    <a:lnTo>
                      <a:pt x="36635" y="8"/>
                    </a:lnTo>
                    <a:cubicBezTo>
                      <a:pt x="35766" y="1913"/>
                      <a:pt x="17133" y="41763"/>
                      <a:pt x="1690" y="66814"/>
                    </a:cubicBezTo>
                    <a:cubicBezTo>
                      <a:pt x="1131" y="67742"/>
                      <a:pt x="583" y="68671"/>
                      <a:pt x="23" y="69540"/>
                    </a:cubicBezTo>
                  </a:path>
                </a:pathLst>
              </a:custGeom>
              <a:solidFill>
                <a:schemeClr val="tx1"/>
              </a:solidFill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2A37ADEC-CE7C-4BF9-874F-DB4E69F1EF55}"/>
                  </a:ext>
                </a:extLst>
              </p:cNvPr>
              <p:cNvSpPr/>
              <p:nvPr/>
            </p:nvSpPr>
            <p:spPr>
              <a:xfrm>
                <a:off x="14308534" y="1695650"/>
                <a:ext cx="64162" cy="61400"/>
              </a:xfrm>
              <a:custGeom>
                <a:avLst/>
                <a:gdLst>
                  <a:gd name="connsiteX0" fmla="*/ 27 w 64162"/>
                  <a:gd name="connsiteY0" fmla="*/ 61407 h 61400"/>
                  <a:gd name="connsiteX1" fmla="*/ 64190 w 64162"/>
                  <a:gd name="connsiteY1" fmla="*/ 6 h 61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4162" h="61400">
                    <a:moveTo>
                      <a:pt x="27" y="61407"/>
                    </a:moveTo>
                    <a:cubicBezTo>
                      <a:pt x="24423" y="44330"/>
                      <a:pt x="46057" y="23624"/>
                      <a:pt x="64190" y="6"/>
                    </a:cubicBezTo>
                  </a:path>
                </a:pathLst>
              </a:custGeom>
              <a:solidFill>
                <a:schemeClr val="tx1"/>
              </a:solidFill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3FEF369A-827F-4AD7-9EB3-0750E105BAC3}"/>
                  </a:ext>
                </a:extLst>
              </p:cNvPr>
              <p:cNvSpPr/>
              <p:nvPr/>
            </p:nvSpPr>
            <p:spPr>
              <a:xfrm>
                <a:off x="14198782" y="2510144"/>
                <a:ext cx="167401" cy="179451"/>
              </a:xfrm>
              <a:custGeom>
                <a:avLst/>
                <a:gdLst>
                  <a:gd name="connsiteX0" fmla="*/ 26 w 167401"/>
                  <a:gd name="connsiteY0" fmla="*/ 25 h 179451"/>
                  <a:gd name="connsiteX1" fmla="*/ 17588 w 167401"/>
                  <a:gd name="connsiteY1" fmla="*/ 52817 h 179451"/>
                  <a:gd name="connsiteX2" fmla="*/ 46627 w 167401"/>
                  <a:gd name="connsiteY2" fmla="*/ 100895 h 179451"/>
                  <a:gd name="connsiteX3" fmla="*/ 167428 w 167401"/>
                  <a:gd name="connsiteY3" fmla="*/ 179476 h 179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401" h="179451">
                    <a:moveTo>
                      <a:pt x="26" y="25"/>
                    </a:moveTo>
                    <a:cubicBezTo>
                      <a:pt x="2617" y="18545"/>
                      <a:pt x="8569" y="36435"/>
                      <a:pt x="17588" y="52817"/>
                    </a:cubicBezTo>
                    <a:cubicBezTo>
                      <a:pt x="25833" y="69667"/>
                      <a:pt x="35551" y="85756"/>
                      <a:pt x="46627" y="100895"/>
                    </a:cubicBezTo>
                    <a:cubicBezTo>
                      <a:pt x="75202" y="139876"/>
                      <a:pt x="116159" y="175654"/>
                      <a:pt x="167428" y="179476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CB8D3D23-CD20-4028-8B6C-81A61D1AAAB5}"/>
                  </a:ext>
                </a:extLst>
              </p:cNvPr>
              <p:cNvSpPr/>
              <p:nvPr/>
            </p:nvSpPr>
            <p:spPr>
              <a:xfrm>
                <a:off x="14148584" y="2448227"/>
                <a:ext cx="54627" cy="101946"/>
              </a:xfrm>
              <a:custGeom>
                <a:avLst/>
                <a:gdLst>
                  <a:gd name="connsiteX0" fmla="*/ 17444 w 54627"/>
                  <a:gd name="connsiteY0" fmla="*/ 101969 h 101946"/>
                  <a:gd name="connsiteX1" fmla="*/ 28160 w 54627"/>
                  <a:gd name="connsiteY1" fmla="*/ 2302 h 101946"/>
                  <a:gd name="connsiteX2" fmla="*/ 44519 w 54627"/>
                  <a:gd name="connsiteY2" fmla="*/ 39 h 101946"/>
                  <a:gd name="connsiteX3" fmla="*/ 54651 w 54627"/>
                  <a:gd name="connsiteY3" fmla="*/ 956 h 101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627" h="101946">
                    <a:moveTo>
                      <a:pt x="17444" y="101969"/>
                    </a:moveTo>
                    <a:cubicBezTo>
                      <a:pt x="-6499" y="69334"/>
                      <a:pt x="-8309" y="14089"/>
                      <a:pt x="28160" y="2302"/>
                    </a:cubicBezTo>
                    <a:cubicBezTo>
                      <a:pt x="33454" y="662"/>
                      <a:pt x="38979" y="-102"/>
                      <a:pt x="44519" y="39"/>
                    </a:cubicBezTo>
                    <a:cubicBezTo>
                      <a:pt x="47914" y="117"/>
                      <a:pt x="51299" y="424"/>
                      <a:pt x="54651" y="956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4B4628C6-D3A0-4D6F-B860-0D0945E361B1}"/>
                  </a:ext>
                </a:extLst>
              </p:cNvPr>
              <p:cNvSpPr/>
              <p:nvPr/>
            </p:nvSpPr>
            <p:spPr>
              <a:xfrm>
                <a:off x="14366184" y="2534183"/>
                <a:ext cx="188892" cy="155567"/>
              </a:xfrm>
              <a:custGeom>
                <a:avLst/>
                <a:gdLst>
                  <a:gd name="connsiteX0" fmla="*/ 188922 w 188892"/>
                  <a:gd name="connsiteY0" fmla="*/ 25 h 155567"/>
                  <a:gd name="connsiteX1" fmla="*/ 164098 w 188892"/>
                  <a:gd name="connsiteY1" fmla="*/ 51150 h 155567"/>
                  <a:gd name="connsiteX2" fmla="*/ 85326 w 188892"/>
                  <a:gd name="connsiteY2" fmla="*/ 131089 h 155567"/>
                  <a:gd name="connsiteX3" fmla="*/ 30 w 188892"/>
                  <a:gd name="connsiteY3" fmla="*/ 155497 h 155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8892" h="155567">
                    <a:moveTo>
                      <a:pt x="188922" y="25"/>
                    </a:moveTo>
                    <a:cubicBezTo>
                      <a:pt x="183850" y="18445"/>
                      <a:pt x="175433" y="35775"/>
                      <a:pt x="164098" y="51150"/>
                    </a:cubicBezTo>
                    <a:cubicBezTo>
                      <a:pt x="143560" y="82881"/>
                      <a:pt x="116747" y="110086"/>
                      <a:pt x="85326" y="131089"/>
                    </a:cubicBezTo>
                    <a:cubicBezTo>
                      <a:pt x="60204" y="148055"/>
                      <a:pt x="30331" y="156604"/>
                      <a:pt x="30" y="155497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4375C02B-A718-4EA9-8E53-A2B56A2635DD}"/>
                  </a:ext>
                </a:extLst>
              </p:cNvPr>
              <p:cNvSpPr/>
              <p:nvPr/>
            </p:nvSpPr>
            <p:spPr>
              <a:xfrm>
                <a:off x="14568400" y="2474021"/>
                <a:ext cx="42206" cy="104357"/>
              </a:xfrm>
              <a:custGeom>
                <a:avLst/>
                <a:gdLst>
                  <a:gd name="connsiteX0" fmla="*/ 10748 w 42206"/>
                  <a:gd name="connsiteY0" fmla="*/ 104381 h 104357"/>
                  <a:gd name="connsiteX1" fmla="*/ 39323 w 42206"/>
                  <a:gd name="connsiteY1" fmla="*/ 55327 h 104357"/>
                  <a:gd name="connsiteX2" fmla="*/ 20142 w 42206"/>
                  <a:gd name="connsiteY2" fmla="*/ 2678 h 104357"/>
                  <a:gd name="connsiteX3" fmla="*/ 32 w 42206"/>
                  <a:gd name="connsiteY3" fmla="*/ 82 h 104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206" h="104357">
                    <a:moveTo>
                      <a:pt x="10748" y="104381"/>
                    </a:moveTo>
                    <a:cubicBezTo>
                      <a:pt x="24119" y="90594"/>
                      <a:pt x="33929" y="73757"/>
                      <a:pt x="39323" y="55327"/>
                    </a:cubicBezTo>
                    <a:cubicBezTo>
                      <a:pt x="45848" y="32122"/>
                      <a:pt x="42240" y="10084"/>
                      <a:pt x="20142" y="2678"/>
                    </a:cubicBezTo>
                    <a:cubicBezTo>
                      <a:pt x="13641" y="655"/>
                      <a:pt x="6831" y="-223"/>
                      <a:pt x="32" y="82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ADF19299-FF0F-4EC6-A6E5-9537E0DF8FCA}"/>
                  </a:ext>
                </a:extLst>
              </p:cNvPr>
              <p:cNvSpPr/>
              <p:nvPr/>
            </p:nvSpPr>
            <p:spPr>
              <a:xfrm>
                <a:off x="14389806" y="2450458"/>
                <a:ext cx="20924" cy="76378"/>
              </a:xfrm>
              <a:custGeom>
                <a:avLst/>
                <a:gdLst>
                  <a:gd name="connsiteX0" fmla="*/ 16673 w 20924"/>
                  <a:gd name="connsiteY0" fmla="*/ 22 h 76378"/>
                  <a:gd name="connsiteX1" fmla="*/ 17638 w 20924"/>
                  <a:gd name="connsiteY1" fmla="*/ 33634 h 76378"/>
                  <a:gd name="connsiteX2" fmla="*/ 28 w 20924"/>
                  <a:gd name="connsiteY2" fmla="*/ 76401 h 76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924" h="76378">
                    <a:moveTo>
                      <a:pt x="16673" y="22"/>
                    </a:moveTo>
                    <a:cubicBezTo>
                      <a:pt x="15614" y="11223"/>
                      <a:pt x="15935" y="22512"/>
                      <a:pt x="17638" y="33634"/>
                    </a:cubicBezTo>
                    <a:cubicBezTo>
                      <a:pt x="30913" y="75794"/>
                      <a:pt x="28" y="76401"/>
                      <a:pt x="28" y="76401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BBAA84A1-3B33-4E1F-B386-BD6622BD0B53}"/>
                  </a:ext>
                </a:extLst>
              </p:cNvPr>
              <p:cNvSpPr/>
              <p:nvPr/>
            </p:nvSpPr>
            <p:spPr>
              <a:xfrm>
                <a:off x="14275244" y="2443248"/>
                <a:ext cx="53125" cy="10949"/>
              </a:xfrm>
              <a:custGeom>
                <a:avLst/>
                <a:gdLst>
                  <a:gd name="connsiteX0" fmla="*/ 26 w 53125"/>
                  <a:gd name="connsiteY0" fmla="*/ 7173 h 10949"/>
                  <a:gd name="connsiteX1" fmla="*/ 53152 w 53125"/>
                  <a:gd name="connsiteY1" fmla="*/ 10971 h 10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3125" h="10949">
                    <a:moveTo>
                      <a:pt x="26" y="7173"/>
                    </a:moveTo>
                    <a:cubicBezTo>
                      <a:pt x="16588" y="-3621"/>
                      <a:pt x="38305" y="-2069"/>
                      <a:pt x="53152" y="10971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E7DFF4E0-BE03-47D0-AACF-204E7C253C7A}"/>
                  </a:ext>
                </a:extLst>
              </p:cNvPr>
              <p:cNvSpPr/>
              <p:nvPr/>
            </p:nvSpPr>
            <p:spPr>
              <a:xfrm>
                <a:off x="14434598" y="2454433"/>
                <a:ext cx="53078" cy="11003"/>
              </a:xfrm>
              <a:custGeom>
                <a:avLst/>
                <a:gdLst>
                  <a:gd name="connsiteX0" fmla="*/ 53108 w 53078"/>
                  <a:gd name="connsiteY0" fmla="*/ 11025 h 11003"/>
                  <a:gd name="connsiteX1" fmla="*/ 30 w 53078"/>
                  <a:gd name="connsiteY1" fmla="*/ 7239 h 11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3078" h="11003">
                    <a:moveTo>
                      <a:pt x="53108" y="11025"/>
                    </a:moveTo>
                    <a:cubicBezTo>
                      <a:pt x="38308" y="-2091"/>
                      <a:pt x="16544" y="-3642"/>
                      <a:pt x="30" y="7239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9F95F5D3-3659-4F6C-A0B9-03CFE5A18038}"/>
                  </a:ext>
                </a:extLst>
              </p:cNvPr>
              <p:cNvSpPr/>
              <p:nvPr/>
            </p:nvSpPr>
            <p:spPr>
              <a:xfrm>
                <a:off x="14255408" y="2393948"/>
                <a:ext cx="90584" cy="17249"/>
              </a:xfrm>
              <a:custGeom>
                <a:avLst/>
                <a:gdLst>
                  <a:gd name="connsiteX0" fmla="*/ 26 w 90584"/>
                  <a:gd name="connsiteY0" fmla="*/ 14800 h 17249"/>
                  <a:gd name="connsiteX1" fmla="*/ 89811 w 90584"/>
                  <a:gd name="connsiteY1" fmla="*/ 6013 h 17249"/>
                  <a:gd name="connsiteX2" fmla="*/ 55367 w 90584"/>
                  <a:gd name="connsiteY2" fmla="*/ 15347 h 17249"/>
                  <a:gd name="connsiteX3" fmla="*/ 26 w 90584"/>
                  <a:gd name="connsiteY3" fmla="*/ 14800 h 17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584" h="17249">
                    <a:moveTo>
                      <a:pt x="26" y="14800"/>
                    </a:moveTo>
                    <a:cubicBezTo>
                      <a:pt x="20969" y="191"/>
                      <a:pt x="85751" y="-5179"/>
                      <a:pt x="89811" y="6013"/>
                    </a:cubicBezTo>
                    <a:cubicBezTo>
                      <a:pt x="94943" y="19884"/>
                      <a:pt x="74417" y="18122"/>
                      <a:pt x="55367" y="15347"/>
                    </a:cubicBezTo>
                    <a:cubicBezTo>
                      <a:pt x="36948" y="14062"/>
                      <a:pt x="18469" y="13879"/>
                      <a:pt x="26" y="14800"/>
                    </a:cubicBezTo>
                    <a:close/>
                  </a:path>
                </a:pathLst>
              </a:custGeom>
              <a:solidFill>
                <a:schemeClr val="tx1"/>
              </a:solidFill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38B0B88D-86D3-4345-895A-142F8D195EE8}"/>
                  </a:ext>
                </a:extLst>
              </p:cNvPr>
              <p:cNvSpPr/>
              <p:nvPr/>
            </p:nvSpPr>
            <p:spPr>
              <a:xfrm>
                <a:off x="14421828" y="2401719"/>
                <a:ext cx="90076" cy="19200"/>
              </a:xfrm>
              <a:custGeom>
                <a:avLst/>
                <a:gdLst>
                  <a:gd name="connsiteX0" fmla="*/ 90107 w 90076"/>
                  <a:gd name="connsiteY0" fmla="*/ 19221 h 19200"/>
                  <a:gd name="connsiteX1" fmla="*/ 1107 w 90076"/>
                  <a:gd name="connsiteY1" fmla="*/ 4707 h 19200"/>
                  <a:gd name="connsiteX2" fmla="*/ 34897 w 90076"/>
                  <a:gd name="connsiteY2" fmla="*/ 16209 h 19200"/>
                  <a:gd name="connsiteX3" fmla="*/ 90107 w 90076"/>
                  <a:gd name="connsiteY3" fmla="*/ 19221 h 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076" h="19200">
                    <a:moveTo>
                      <a:pt x="90107" y="19221"/>
                    </a:moveTo>
                    <a:cubicBezTo>
                      <a:pt x="70176" y="3314"/>
                      <a:pt x="5965" y="-6211"/>
                      <a:pt x="1107" y="4707"/>
                    </a:cubicBezTo>
                    <a:cubicBezTo>
                      <a:pt x="-4953" y="18197"/>
                      <a:pt x="15669" y="17804"/>
                      <a:pt x="34897" y="16209"/>
                    </a:cubicBezTo>
                    <a:cubicBezTo>
                      <a:pt x="53340" y="16098"/>
                      <a:pt x="71783" y="17104"/>
                      <a:pt x="90107" y="19221"/>
                    </a:cubicBezTo>
                    <a:close/>
                  </a:path>
                </a:pathLst>
              </a:custGeom>
              <a:solidFill>
                <a:schemeClr val="tx1"/>
              </a:solidFill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F5A47A90-F320-45AD-B309-0AB3F7841ED5}"/>
                  </a:ext>
                </a:extLst>
              </p:cNvPr>
              <p:cNvSpPr/>
              <p:nvPr/>
            </p:nvSpPr>
            <p:spPr>
              <a:xfrm>
                <a:off x="14307570" y="2553733"/>
                <a:ext cx="134897" cy="49296"/>
              </a:xfrm>
              <a:custGeom>
                <a:avLst/>
                <a:gdLst>
                  <a:gd name="connsiteX0" fmla="*/ 28 w 134897"/>
                  <a:gd name="connsiteY0" fmla="*/ 24 h 49296"/>
                  <a:gd name="connsiteX1" fmla="*/ 134926 w 134897"/>
                  <a:gd name="connsiteY1" fmla="*/ 8906 h 49296"/>
                  <a:gd name="connsiteX2" fmla="*/ 106493 w 134897"/>
                  <a:gd name="connsiteY2" fmla="*/ 35303 h 49296"/>
                  <a:gd name="connsiteX3" fmla="*/ 67203 w 134897"/>
                  <a:gd name="connsiteY3" fmla="*/ 49221 h 49296"/>
                  <a:gd name="connsiteX4" fmla="*/ 26567 w 134897"/>
                  <a:gd name="connsiteY4" fmla="*/ 28980 h 49296"/>
                  <a:gd name="connsiteX5" fmla="*/ 28 w 134897"/>
                  <a:gd name="connsiteY5" fmla="*/ 24 h 49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897" h="49296">
                    <a:moveTo>
                      <a:pt x="28" y="24"/>
                    </a:moveTo>
                    <a:lnTo>
                      <a:pt x="134926" y="8906"/>
                    </a:lnTo>
                    <a:cubicBezTo>
                      <a:pt x="126258" y="18541"/>
                      <a:pt x="116745" y="27374"/>
                      <a:pt x="106493" y="35303"/>
                    </a:cubicBezTo>
                    <a:cubicBezTo>
                      <a:pt x="95826" y="45080"/>
                      <a:pt x="81645" y="50104"/>
                      <a:pt x="67203" y="49221"/>
                    </a:cubicBezTo>
                    <a:cubicBezTo>
                      <a:pt x="51570" y="47916"/>
                      <a:pt x="37032" y="40672"/>
                      <a:pt x="26567" y="28980"/>
                    </a:cubicBezTo>
                    <a:cubicBezTo>
                      <a:pt x="16982" y="20033"/>
                      <a:pt x="8112" y="10352"/>
                      <a:pt x="28" y="24"/>
                    </a:cubicBezTo>
                    <a:close/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5C68417A-2802-4638-9FF5-E80EFB2A0F75}"/>
                  </a:ext>
                </a:extLst>
              </p:cNvPr>
              <p:cNvSpPr/>
              <p:nvPr/>
            </p:nvSpPr>
            <p:spPr>
              <a:xfrm>
                <a:off x="14350789" y="1975994"/>
                <a:ext cx="181689" cy="215384"/>
              </a:xfrm>
              <a:custGeom>
                <a:avLst/>
                <a:gdLst>
                  <a:gd name="connsiteX0" fmla="*/ 29 w 181689"/>
                  <a:gd name="connsiteY0" fmla="*/ 14 h 215384"/>
                  <a:gd name="connsiteX1" fmla="*/ 208 w 181689"/>
                  <a:gd name="connsiteY1" fmla="*/ 14 h 215384"/>
                  <a:gd name="connsiteX2" fmla="*/ 1041 w 181689"/>
                  <a:gd name="connsiteY2" fmla="*/ 240 h 215384"/>
                  <a:gd name="connsiteX3" fmla="*/ 132665 w 181689"/>
                  <a:gd name="connsiteY3" fmla="*/ 61641 h 215384"/>
                  <a:gd name="connsiteX4" fmla="*/ 181707 w 181689"/>
                  <a:gd name="connsiteY4" fmla="*/ 215398 h 215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689" h="215384">
                    <a:moveTo>
                      <a:pt x="29" y="14"/>
                    </a:moveTo>
                    <a:lnTo>
                      <a:pt x="208" y="14"/>
                    </a:lnTo>
                    <a:lnTo>
                      <a:pt x="1041" y="240"/>
                    </a:lnTo>
                    <a:cubicBezTo>
                      <a:pt x="11495" y="3014"/>
                      <a:pt x="100578" y="27339"/>
                      <a:pt x="132665" y="61641"/>
                    </a:cubicBezTo>
                    <a:cubicBezTo>
                      <a:pt x="183790" y="116195"/>
                      <a:pt x="181707" y="215398"/>
                      <a:pt x="181707" y="215398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9FA658CE-8619-4729-BEFD-D33C891593CD}"/>
                  </a:ext>
                </a:extLst>
              </p:cNvPr>
              <p:cNvSpPr/>
              <p:nvPr/>
            </p:nvSpPr>
            <p:spPr>
              <a:xfrm>
                <a:off x="13709473" y="1550522"/>
                <a:ext cx="55016" cy="79608"/>
              </a:xfrm>
              <a:custGeom>
                <a:avLst/>
                <a:gdLst>
                  <a:gd name="connsiteX0" fmla="*/ 55031 w 55016"/>
                  <a:gd name="connsiteY0" fmla="*/ 67932 h 79608"/>
                  <a:gd name="connsiteX1" fmla="*/ 54936 w 55016"/>
                  <a:gd name="connsiteY1" fmla="*/ 67789 h 79608"/>
                  <a:gd name="connsiteX2" fmla="*/ 15407 w 55016"/>
                  <a:gd name="connsiteY2" fmla="*/ 2971 h 79608"/>
                  <a:gd name="connsiteX3" fmla="*/ 2786 w 55016"/>
                  <a:gd name="connsiteY3" fmla="*/ 20080 h 79608"/>
                  <a:gd name="connsiteX4" fmla="*/ 32885 w 55016"/>
                  <a:gd name="connsiteY4" fmla="*/ 79612 h 79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016" h="79608">
                    <a:moveTo>
                      <a:pt x="55031" y="67932"/>
                    </a:moveTo>
                    <a:lnTo>
                      <a:pt x="54936" y="67789"/>
                    </a:lnTo>
                    <a:cubicBezTo>
                      <a:pt x="43099" y="45394"/>
                      <a:pt x="29897" y="23748"/>
                      <a:pt x="15407" y="2971"/>
                    </a:cubicBezTo>
                    <a:cubicBezTo>
                      <a:pt x="6716" y="-5435"/>
                      <a:pt x="-5536" y="5198"/>
                      <a:pt x="2786" y="20080"/>
                    </a:cubicBezTo>
                    <a:cubicBezTo>
                      <a:pt x="11109" y="34963"/>
                      <a:pt x="32885" y="79612"/>
                      <a:pt x="32885" y="79612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FBD7A6FD-C3E3-450A-9883-1CA7DE512B8E}"/>
                  </a:ext>
                </a:extLst>
              </p:cNvPr>
              <p:cNvSpPr/>
              <p:nvPr/>
            </p:nvSpPr>
            <p:spPr>
              <a:xfrm>
                <a:off x="13662915" y="1550111"/>
                <a:ext cx="222272" cy="183400"/>
              </a:xfrm>
              <a:custGeom>
                <a:avLst/>
                <a:gdLst>
                  <a:gd name="connsiteX0" fmla="*/ 106162 w 222272"/>
                  <a:gd name="connsiteY0" fmla="*/ 183405 h 183400"/>
                  <a:gd name="connsiteX1" fmla="*/ 58227 w 222272"/>
                  <a:gd name="connsiteY1" fmla="*/ 135054 h 183400"/>
                  <a:gd name="connsiteX2" fmla="*/ 2566 w 222272"/>
                  <a:gd name="connsiteY2" fmla="*/ 109027 h 183400"/>
                  <a:gd name="connsiteX3" fmla="*/ 20425 w 222272"/>
                  <a:gd name="connsiteY3" fmla="*/ 101538 h 183400"/>
                  <a:gd name="connsiteX4" fmla="*/ 59525 w 222272"/>
                  <a:gd name="connsiteY4" fmla="*/ 111611 h 183400"/>
                  <a:gd name="connsiteX5" fmla="*/ 61144 w 222272"/>
                  <a:gd name="connsiteY5" fmla="*/ 108324 h 183400"/>
                  <a:gd name="connsiteX6" fmla="*/ 67479 w 222272"/>
                  <a:gd name="connsiteY6" fmla="*/ 96490 h 183400"/>
                  <a:gd name="connsiteX7" fmla="*/ 72848 w 222272"/>
                  <a:gd name="connsiteY7" fmla="*/ 89882 h 183400"/>
                  <a:gd name="connsiteX8" fmla="*/ 81861 w 222272"/>
                  <a:gd name="connsiteY8" fmla="*/ 81797 h 183400"/>
                  <a:gd name="connsiteX9" fmla="*/ 101459 w 222272"/>
                  <a:gd name="connsiteY9" fmla="*/ 68200 h 183400"/>
                  <a:gd name="connsiteX10" fmla="*/ 105626 w 222272"/>
                  <a:gd name="connsiteY10" fmla="*/ 65748 h 183400"/>
                  <a:gd name="connsiteX11" fmla="*/ 98316 w 222272"/>
                  <a:gd name="connsiteY11" fmla="*/ 22885 h 183400"/>
                  <a:gd name="connsiteX12" fmla="*/ 113532 w 222272"/>
                  <a:gd name="connsiteY12" fmla="*/ 5966 h 183400"/>
                  <a:gd name="connsiteX13" fmla="*/ 127819 w 222272"/>
                  <a:gd name="connsiteY13" fmla="*/ 62414 h 183400"/>
                  <a:gd name="connsiteX14" fmla="*/ 154716 w 222272"/>
                  <a:gd name="connsiteY14" fmla="*/ 104848 h 183400"/>
                  <a:gd name="connsiteX15" fmla="*/ 200948 w 222272"/>
                  <a:gd name="connsiteY15" fmla="*/ 85155 h 183400"/>
                  <a:gd name="connsiteX16" fmla="*/ 216997 w 222272"/>
                  <a:gd name="connsiteY16" fmla="*/ 104526 h 183400"/>
                  <a:gd name="connsiteX17" fmla="*/ 183660 w 222272"/>
                  <a:gd name="connsiteY17" fmla="*/ 135637 h 183400"/>
                  <a:gd name="connsiteX18" fmla="*/ 161800 w 222272"/>
                  <a:gd name="connsiteY18" fmla="*/ 166748 h 18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22272" h="183400">
                    <a:moveTo>
                      <a:pt x="106162" y="183405"/>
                    </a:moveTo>
                    <a:cubicBezTo>
                      <a:pt x="87000" y="170791"/>
                      <a:pt x="70675" y="154324"/>
                      <a:pt x="58227" y="135054"/>
                    </a:cubicBezTo>
                    <a:cubicBezTo>
                      <a:pt x="58227" y="135054"/>
                      <a:pt x="8221" y="118314"/>
                      <a:pt x="2566" y="109027"/>
                    </a:cubicBezTo>
                    <a:cubicBezTo>
                      <a:pt x="-3090" y="99740"/>
                      <a:pt x="-256" y="92239"/>
                      <a:pt x="20425" y="101538"/>
                    </a:cubicBezTo>
                    <a:cubicBezTo>
                      <a:pt x="32777" y="107135"/>
                      <a:pt x="46007" y="110543"/>
                      <a:pt x="59525" y="111611"/>
                    </a:cubicBezTo>
                    <a:cubicBezTo>
                      <a:pt x="59525" y="111611"/>
                      <a:pt x="60228" y="110265"/>
                      <a:pt x="61144" y="108324"/>
                    </a:cubicBezTo>
                    <a:cubicBezTo>
                      <a:pt x="63049" y="104681"/>
                      <a:pt x="66002" y="98799"/>
                      <a:pt x="67479" y="96490"/>
                    </a:cubicBezTo>
                    <a:cubicBezTo>
                      <a:pt x="69054" y="94120"/>
                      <a:pt x="70852" y="91908"/>
                      <a:pt x="72848" y="89882"/>
                    </a:cubicBezTo>
                    <a:cubicBezTo>
                      <a:pt x="75677" y="86998"/>
                      <a:pt x="78688" y="84298"/>
                      <a:pt x="81861" y="81797"/>
                    </a:cubicBezTo>
                    <a:cubicBezTo>
                      <a:pt x="88123" y="76887"/>
                      <a:pt x="94666" y="72346"/>
                      <a:pt x="101459" y="68200"/>
                    </a:cubicBezTo>
                    <a:cubicBezTo>
                      <a:pt x="104007" y="66629"/>
                      <a:pt x="105626" y="65748"/>
                      <a:pt x="105626" y="65748"/>
                    </a:cubicBezTo>
                    <a:cubicBezTo>
                      <a:pt x="104418" y="51278"/>
                      <a:pt x="101972" y="36938"/>
                      <a:pt x="98316" y="22885"/>
                    </a:cubicBezTo>
                    <a:cubicBezTo>
                      <a:pt x="92124" y="-1154"/>
                      <a:pt x="108817" y="-5273"/>
                      <a:pt x="113532" y="5966"/>
                    </a:cubicBezTo>
                    <a:cubicBezTo>
                      <a:pt x="118247" y="17206"/>
                      <a:pt x="127819" y="62414"/>
                      <a:pt x="127819" y="62414"/>
                    </a:cubicBezTo>
                    <a:cubicBezTo>
                      <a:pt x="127819" y="62414"/>
                      <a:pt x="140154" y="98930"/>
                      <a:pt x="154716" y="104848"/>
                    </a:cubicBezTo>
                    <a:cubicBezTo>
                      <a:pt x="169277" y="110765"/>
                      <a:pt x="183850" y="93620"/>
                      <a:pt x="200948" y="85155"/>
                    </a:cubicBezTo>
                    <a:cubicBezTo>
                      <a:pt x="218045" y="76690"/>
                      <a:pt x="229523" y="97680"/>
                      <a:pt x="216997" y="104526"/>
                    </a:cubicBezTo>
                    <a:cubicBezTo>
                      <a:pt x="204472" y="111372"/>
                      <a:pt x="185553" y="122648"/>
                      <a:pt x="183660" y="135637"/>
                    </a:cubicBezTo>
                    <a:cubicBezTo>
                      <a:pt x="181767" y="148627"/>
                      <a:pt x="161800" y="166748"/>
                      <a:pt x="161800" y="166748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381DF3D3-2949-4337-B251-AAA596C773A5}"/>
                  </a:ext>
                </a:extLst>
              </p:cNvPr>
              <p:cNvSpPr/>
              <p:nvPr/>
            </p:nvSpPr>
            <p:spPr>
              <a:xfrm>
                <a:off x="13673798" y="1592311"/>
                <a:ext cx="61985" cy="66119"/>
              </a:xfrm>
              <a:custGeom>
                <a:avLst/>
                <a:gdLst>
                  <a:gd name="connsiteX0" fmla="*/ 62000 w 61985"/>
                  <a:gd name="connsiteY0" fmla="*/ 47681 h 66119"/>
                  <a:gd name="connsiteX1" fmla="*/ 15030 w 61985"/>
                  <a:gd name="connsiteY1" fmla="*/ 2652 h 66119"/>
                  <a:gd name="connsiteX2" fmla="*/ 6564 w 61985"/>
                  <a:gd name="connsiteY2" fmla="*/ 17868 h 66119"/>
                  <a:gd name="connsiteX3" fmla="*/ 50296 w 61985"/>
                  <a:gd name="connsiteY3" fmla="*/ 66124 h 6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985" h="66119">
                    <a:moveTo>
                      <a:pt x="62000" y="47681"/>
                    </a:moveTo>
                    <a:cubicBezTo>
                      <a:pt x="62000" y="47681"/>
                      <a:pt x="20245" y="6902"/>
                      <a:pt x="15030" y="2652"/>
                    </a:cubicBezTo>
                    <a:cubicBezTo>
                      <a:pt x="5921" y="-4695"/>
                      <a:pt x="-8509" y="4176"/>
                      <a:pt x="6564" y="17868"/>
                    </a:cubicBezTo>
                    <a:cubicBezTo>
                      <a:pt x="21638" y="31560"/>
                      <a:pt x="50296" y="66124"/>
                      <a:pt x="50296" y="66124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F39D7007-AE38-4E00-8CED-8D59638CCDF7}"/>
                  </a:ext>
                </a:extLst>
              </p:cNvPr>
              <p:cNvSpPr/>
              <p:nvPr/>
            </p:nvSpPr>
            <p:spPr>
              <a:xfrm>
                <a:off x="13741475" y="1712068"/>
                <a:ext cx="467617" cy="668786"/>
              </a:xfrm>
              <a:custGeom>
                <a:avLst/>
                <a:gdLst>
                  <a:gd name="connsiteX0" fmla="*/ 467637 w 467617"/>
                  <a:gd name="connsiteY0" fmla="*/ 250759 h 668786"/>
                  <a:gd name="connsiteX1" fmla="*/ 363339 w 467617"/>
                  <a:gd name="connsiteY1" fmla="*/ 234947 h 668786"/>
                  <a:gd name="connsiteX2" fmla="*/ 359552 w 467617"/>
                  <a:gd name="connsiteY2" fmla="*/ 234495 h 668786"/>
                  <a:gd name="connsiteX3" fmla="*/ 208343 w 467617"/>
                  <a:gd name="connsiteY3" fmla="*/ 179655 h 668786"/>
                  <a:gd name="connsiteX4" fmla="*/ 105949 w 467617"/>
                  <a:gd name="connsiteY4" fmla="*/ 13 h 668786"/>
                  <a:gd name="connsiteX5" fmla="*/ 83578 w 467617"/>
                  <a:gd name="connsiteY5" fmla="*/ 6157 h 668786"/>
                  <a:gd name="connsiteX6" fmla="*/ 27618 w 467617"/>
                  <a:gd name="connsiteY6" fmla="*/ 21504 h 668786"/>
                  <a:gd name="connsiteX7" fmla="*/ 19 w 467617"/>
                  <a:gd name="connsiteY7" fmla="*/ 29088 h 668786"/>
                  <a:gd name="connsiteX8" fmla="*/ 120344 w 467617"/>
                  <a:gd name="connsiteY8" fmla="*/ 268332 h 668786"/>
                  <a:gd name="connsiteX9" fmla="*/ 214939 w 467617"/>
                  <a:gd name="connsiteY9" fmla="*/ 350855 h 668786"/>
                  <a:gd name="connsiteX10" fmla="*/ 316321 w 467617"/>
                  <a:gd name="connsiteY10" fmla="*/ 427733 h 668786"/>
                  <a:gd name="connsiteX11" fmla="*/ 281376 w 467617"/>
                  <a:gd name="connsiteY11" fmla="*/ 620519 h 668786"/>
                  <a:gd name="connsiteX12" fmla="*/ 292746 w 467617"/>
                  <a:gd name="connsiteY12" fmla="*/ 643094 h 668786"/>
                  <a:gd name="connsiteX13" fmla="*/ 319417 w 467617"/>
                  <a:gd name="connsiteY13" fmla="*/ 657512 h 668786"/>
                  <a:gd name="connsiteX14" fmla="*/ 424775 w 467617"/>
                  <a:gd name="connsiteY14" fmla="*/ 668799 h 668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67617" h="668786">
                    <a:moveTo>
                      <a:pt x="467637" y="250759"/>
                    </a:moveTo>
                    <a:cubicBezTo>
                      <a:pt x="467637" y="250759"/>
                      <a:pt x="401058" y="238376"/>
                      <a:pt x="363339" y="234947"/>
                    </a:cubicBezTo>
                    <a:cubicBezTo>
                      <a:pt x="362069" y="234865"/>
                      <a:pt x="360805" y="234714"/>
                      <a:pt x="359552" y="234495"/>
                    </a:cubicBezTo>
                    <a:cubicBezTo>
                      <a:pt x="309665" y="228018"/>
                      <a:pt x="208343" y="179655"/>
                      <a:pt x="208343" y="179655"/>
                    </a:cubicBezTo>
                    <a:lnTo>
                      <a:pt x="105949" y="13"/>
                    </a:lnTo>
                    <a:lnTo>
                      <a:pt x="83578" y="6157"/>
                    </a:lnTo>
                    <a:lnTo>
                      <a:pt x="27618" y="21504"/>
                    </a:lnTo>
                    <a:lnTo>
                      <a:pt x="19" y="29088"/>
                    </a:lnTo>
                    <a:cubicBezTo>
                      <a:pt x="19" y="29088"/>
                      <a:pt x="79017" y="221458"/>
                      <a:pt x="120344" y="268332"/>
                    </a:cubicBezTo>
                    <a:cubicBezTo>
                      <a:pt x="149863" y="298065"/>
                      <a:pt x="181477" y="325643"/>
                      <a:pt x="214939" y="350855"/>
                    </a:cubicBezTo>
                    <a:cubicBezTo>
                      <a:pt x="265886" y="391074"/>
                      <a:pt x="316321" y="427733"/>
                      <a:pt x="316321" y="427733"/>
                    </a:cubicBezTo>
                    <a:cubicBezTo>
                      <a:pt x="316321" y="427733"/>
                      <a:pt x="281793" y="594814"/>
                      <a:pt x="281376" y="620519"/>
                    </a:cubicBezTo>
                    <a:cubicBezTo>
                      <a:pt x="281544" y="629380"/>
                      <a:pt x="285727" y="637685"/>
                      <a:pt x="292746" y="643094"/>
                    </a:cubicBezTo>
                    <a:cubicBezTo>
                      <a:pt x="300637" y="649555"/>
                      <a:pt x="309689" y="654449"/>
                      <a:pt x="319417" y="657512"/>
                    </a:cubicBezTo>
                    <a:lnTo>
                      <a:pt x="424775" y="668799"/>
                    </a:ln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4E071FAE-AAA6-4F6B-8EF7-E7F447938FBA}"/>
                  </a:ext>
                </a:extLst>
              </p:cNvPr>
              <p:cNvSpPr/>
              <p:nvPr/>
            </p:nvSpPr>
            <p:spPr>
              <a:xfrm>
                <a:off x="14307570" y="2550922"/>
                <a:ext cx="134945" cy="11693"/>
              </a:xfrm>
              <a:custGeom>
                <a:avLst/>
                <a:gdLst>
                  <a:gd name="connsiteX0" fmla="*/ 28 w 134945"/>
                  <a:gd name="connsiteY0" fmla="*/ 2835 h 11693"/>
                  <a:gd name="connsiteX1" fmla="*/ 67893 w 134945"/>
                  <a:gd name="connsiteY1" fmla="*/ 1549 h 11693"/>
                  <a:gd name="connsiteX2" fmla="*/ 134973 w 134945"/>
                  <a:gd name="connsiteY2" fmla="*/ 11717 h 1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945" h="11693">
                    <a:moveTo>
                      <a:pt x="28" y="2835"/>
                    </a:moveTo>
                    <a:cubicBezTo>
                      <a:pt x="22507" y="-418"/>
                      <a:pt x="45307" y="-850"/>
                      <a:pt x="67893" y="1549"/>
                    </a:cubicBezTo>
                    <a:cubicBezTo>
                      <a:pt x="90456" y="3402"/>
                      <a:pt x="112875" y="6799"/>
                      <a:pt x="134973" y="11717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7B87773D-F012-46D1-9E36-7F5B818F2125}"/>
                  </a:ext>
                </a:extLst>
              </p:cNvPr>
              <p:cNvSpPr/>
              <p:nvPr/>
            </p:nvSpPr>
            <p:spPr>
              <a:xfrm>
                <a:off x="14391425" y="2143177"/>
                <a:ext cx="211796" cy="391601"/>
              </a:xfrm>
              <a:custGeom>
                <a:avLst/>
                <a:gdLst>
                  <a:gd name="connsiteX0" fmla="*/ 129749 w 211796"/>
                  <a:gd name="connsiteY0" fmla="*/ 391621 h 391601"/>
                  <a:gd name="connsiteX1" fmla="*/ 129749 w 211796"/>
                  <a:gd name="connsiteY1" fmla="*/ 391621 h 391601"/>
                  <a:gd name="connsiteX2" fmla="*/ 176398 w 211796"/>
                  <a:gd name="connsiteY2" fmla="*/ 330684 h 391601"/>
                  <a:gd name="connsiteX3" fmla="*/ 207699 w 211796"/>
                  <a:gd name="connsiteY3" fmla="*/ 240399 h 391601"/>
                  <a:gd name="connsiteX4" fmla="*/ 211021 w 211796"/>
                  <a:gd name="connsiteY4" fmla="*/ 217182 h 391601"/>
                  <a:gd name="connsiteX5" fmla="*/ 141024 w 211796"/>
                  <a:gd name="connsiteY5" fmla="*/ 48304 h 391601"/>
                  <a:gd name="connsiteX6" fmla="*/ 30 w 211796"/>
                  <a:gd name="connsiteY6" fmla="*/ 1655 h 391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1796" h="391601">
                    <a:moveTo>
                      <a:pt x="129749" y="391621"/>
                    </a:moveTo>
                    <a:lnTo>
                      <a:pt x="129749" y="391621"/>
                    </a:lnTo>
                    <a:cubicBezTo>
                      <a:pt x="148775" y="374224"/>
                      <a:pt x="164575" y="353593"/>
                      <a:pt x="176398" y="330684"/>
                    </a:cubicBezTo>
                    <a:cubicBezTo>
                      <a:pt x="191602" y="302462"/>
                      <a:pt x="202175" y="271978"/>
                      <a:pt x="207699" y="240399"/>
                    </a:cubicBezTo>
                    <a:cubicBezTo>
                      <a:pt x="209033" y="232946"/>
                      <a:pt x="210140" y="225231"/>
                      <a:pt x="211021" y="217182"/>
                    </a:cubicBezTo>
                    <a:cubicBezTo>
                      <a:pt x="216974" y="162271"/>
                      <a:pt x="189590" y="93607"/>
                      <a:pt x="141024" y="48304"/>
                    </a:cubicBezTo>
                    <a:cubicBezTo>
                      <a:pt x="103865" y="11629"/>
                      <a:pt x="51727" y="-5621"/>
                      <a:pt x="30" y="1655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185C196D-D923-4728-B613-0C705DB9FFFB}"/>
                  </a:ext>
                </a:extLst>
              </p:cNvPr>
              <p:cNvSpPr/>
              <p:nvPr/>
            </p:nvSpPr>
            <p:spPr>
              <a:xfrm>
                <a:off x="14423918" y="2230443"/>
                <a:ext cx="116450" cy="304299"/>
              </a:xfrm>
              <a:custGeom>
                <a:avLst/>
                <a:gdLst>
                  <a:gd name="connsiteX0" fmla="*/ 30 w 116450"/>
                  <a:gd name="connsiteY0" fmla="*/ 20 h 304299"/>
                  <a:gd name="connsiteX1" fmla="*/ 110389 w 116450"/>
                  <a:gd name="connsiteY1" fmla="*/ 157028 h 304299"/>
                  <a:gd name="connsiteX2" fmla="*/ 97292 w 116450"/>
                  <a:gd name="connsiteY2" fmla="*/ 304320 h 304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6450" h="304299">
                    <a:moveTo>
                      <a:pt x="30" y="20"/>
                    </a:moveTo>
                    <a:cubicBezTo>
                      <a:pt x="54263" y="37627"/>
                      <a:pt x="93363" y="93270"/>
                      <a:pt x="110389" y="157028"/>
                    </a:cubicBezTo>
                    <a:cubicBezTo>
                      <a:pt x="121736" y="206273"/>
                      <a:pt x="117152" y="257850"/>
                      <a:pt x="97292" y="304320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573A5612-6BC0-46DD-AEE5-7AB3229AB058}"/>
                  </a:ext>
                </a:extLst>
              </p:cNvPr>
              <p:cNvSpPr/>
              <p:nvPr/>
            </p:nvSpPr>
            <p:spPr>
              <a:xfrm>
                <a:off x="14171384" y="2143147"/>
                <a:ext cx="234507" cy="374581"/>
              </a:xfrm>
              <a:custGeom>
                <a:avLst/>
                <a:gdLst>
                  <a:gd name="connsiteX0" fmla="*/ 143737 w 234507"/>
                  <a:gd name="connsiteY0" fmla="*/ 98649 h 374581"/>
                  <a:gd name="connsiteX1" fmla="*/ 58119 w 234507"/>
                  <a:gd name="connsiteY1" fmla="*/ 374601 h 374581"/>
                  <a:gd name="connsiteX2" fmla="*/ 21733 w 234507"/>
                  <a:gd name="connsiteY2" fmla="*/ 305116 h 374581"/>
                  <a:gd name="connsiteX3" fmla="*/ 195 w 234507"/>
                  <a:gd name="connsiteY3" fmla="*/ 186946 h 374581"/>
                  <a:gd name="connsiteX4" fmla="*/ 219829 w 234507"/>
                  <a:gd name="connsiteY4" fmla="*/ 3137 h 374581"/>
                  <a:gd name="connsiteX5" fmla="*/ 234534 w 234507"/>
                  <a:gd name="connsiteY5" fmla="*/ 6709 h 374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4507" h="374581">
                    <a:moveTo>
                      <a:pt x="143737" y="98649"/>
                    </a:moveTo>
                    <a:cubicBezTo>
                      <a:pt x="72585" y="156383"/>
                      <a:pt x="18126" y="219867"/>
                      <a:pt x="58119" y="374601"/>
                    </a:cubicBezTo>
                    <a:cubicBezTo>
                      <a:pt x="41689" y="353959"/>
                      <a:pt x="29341" y="330377"/>
                      <a:pt x="21733" y="305116"/>
                    </a:cubicBezTo>
                    <a:cubicBezTo>
                      <a:pt x="9070" y="266925"/>
                      <a:pt x="1820" y="227149"/>
                      <a:pt x="195" y="186946"/>
                    </a:cubicBezTo>
                    <a:cubicBezTo>
                      <a:pt x="-4758" y="93101"/>
                      <a:pt x="100053" y="-20306"/>
                      <a:pt x="219829" y="3137"/>
                    </a:cubicBezTo>
                    <a:cubicBezTo>
                      <a:pt x="224735" y="4054"/>
                      <a:pt x="229640" y="5257"/>
                      <a:pt x="234534" y="6709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90166817-E34B-4EA6-935B-622C372A1CEA}"/>
                  </a:ext>
                </a:extLst>
              </p:cNvPr>
              <p:cNvSpPr/>
              <p:nvPr/>
            </p:nvSpPr>
            <p:spPr>
              <a:xfrm>
                <a:off x="14169743" y="2330074"/>
                <a:ext cx="6524" cy="119086"/>
              </a:xfrm>
              <a:custGeom>
                <a:avLst/>
                <a:gdLst>
                  <a:gd name="connsiteX0" fmla="*/ 1834 w 6524"/>
                  <a:gd name="connsiteY0" fmla="*/ 20 h 119086"/>
                  <a:gd name="connsiteX1" fmla="*/ 357 w 6524"/>
                  <a:gd name="connsiteY1" fmla="*/ 50741 h 119086"/>
                  <a:gd name="connsiteX2" fmla="*/ 6548 w 6524"/>
                  <a:gd name="connsiteY2" fmla="*/ 119107 h 119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524" h="119086">
                    <a:moveTo>
                      <a:pt x="1834" y="20"/>
                    </a:moveTo>
                    <a:cubicBezTo>
                      <a:pt x="1834" y="20"/>
                      <a:pt x="441" y="23833"/>
                      <a:pt x="357" y="50741"/>
                    </a:cubicBezTo>
                    <a:cubicBezTo>
                      <a:pt x="-853" y="73708"/>
                      <a:pt x="1232" y="96730"/>
                      <a:pt x="6548" y="119107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D9554AD6-5DA0-4313-8F87-89EFF17A50B9}"/>
                  </a:ext>
                </a:extLst>
              </p:cNvPr>
              <p:cNvSpPr/>
              <p:nvPr/>
            </p:nvSpPr>
            <p:spPr>
              <a:xfrm>
                <a:off x="14588426" y="2355732"/>
                <a:ext cx="10719" cy="120896"/>
              </a:xfrm>
              <a:custGeom>
                <a:avLst/>
                <a:gdLst>
                  <a:gd name="connsiteX0" fmla="*/ 10415 w 10719"/>
                  <a:gd name="connsiteY0" fmla="*/ 21 h 120896"/>
                  <a:gd name="connsiteX1" fmla="*/ 10748 w 10719"/>
                  <a:gd name="connsiteY1" fmla="*/ 27810 h 120896"/>
                  <a:gd name="connsiteX2" fmla="*/ 32 w 10719"/>
                  <a:gd name="connsiteY2" fmla="*/ 120917 h 120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719" h="120896">
                    <a:moveTo>
                      <a:pt x="10415" y="21"/>
                    </a:moveTo>
                    <a:cubicBezTo>
                      <a:pt x="10415" y="21"/>
                      <a:pt x="10796" y="11630"/>
                      <a:pt x="10748" y="27810"/>
                    </a:cubicBezTo>
                    <a:cubicBezTo>
                      <a:pt x="10605" y="58457"/>
                      <a:pt x="8843" y="105427"/>
                      <a:pt x="32" y="120917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8882CF06-2462-4B5E-8994-0349EE0C3D1C}"/>
                  </a:ext>
                </a:extLst>
              </p:cNvPr>
              <p:cNvSpPr/>
              <p:nvPr/>
            </p:nvSpPr>
            <p:spPr>
              <a:xfrm>
                <a:off x="14152341" y="2547473"/>
                <a:ext cx="61653" cy="61652"/>
              </a:xfrm>
              <a:custGeom>
                <a:avLst/>
                <a:gdLst>
                  <a:gd name="connsiteX0" fmla="*/ 3329 w 61653"/>
                  <a:gd name="connsiteY0" fmla="*/ 17059 h 61652"/>
                  <a:gd name="connsiteX1" fmla="*/ 90 w 61653"/>
                  <a:gd name="connsiteY1" fmla="*/ 28847 h 61652"/>
                  <a:gd name="connsiteX2" fmla="*/ 28847 w 61653"/>
                  <a:gd name="connsiteY2" fmla="*/ 61610 h 61652"/>
                  <a:gd name="connsiteX3" fmla="*/ 61611 w 61653"/>
                  <a:gd name="connsiteY3" fmla="*/ 32853 h 61652"/>
                  <a:gd name="connsiteX4" fmla="*/ 32854 w 61653"/>
                  <a:gd name="connsiteY4" fmla="*/ 89 h 61652"/>
                  <a:gd name="connsiteX5" fmla="*/ 14282 w 61653"/>
                  <a:gd name="connsiteY5" fmla="*/ 4855 h 61652"/>
                  <a:gd name="connsiteX6" fmla="*/ 3329 w 61653"/>
                  <a:gd name="connsiteY6" fmla="*/ 17059 h 61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653" h="61652">
                    <a:moveTo>
                      <a:pt x="3329" y="17059"/>
                    </a:moveTo>
                    <a:cubicBezTo>
                      <a:pt x="1447" y="20723"/>
                      <a:pt x="345" y="24736"/>
                      <a:pt x="90" y="28847"/>
                    </a:cubicBezTo>
                    <a:cubicBezTo>
                      <a:pt x="-1016" y="45834"/>
                      <a:pt x="11858" y="60503"/>
                      <a:pt x="28847" y="61610"/>
                    </a:cubicBezTo>
                    <a:cubicBezTo>
                      <a:pt x="45835" y="62720"/>
                      <a:pt x="60504" y="49841"/>
                      <a:pt x="61611" y="32853"/>
                    </a:cubicBezTo>
                    <a:cubicBezTo>
                      <a:pt x="62717" y="15865"/>
                      <a:pt x="49842" y="1195"/>
                      <a:pt x="32854" y="89"/>
                    </a:cubicBezTo>
                    <a:cubicBezTo>
                      <a:pt x="26314" y="-336"/>
                      <a:pt x="19809" y="1333"/>
                      <a:pt x="14282" y="4855"/>
                    </a:cubicBezTo>
                    <a:cubicBezTo>
                      <a:pt x="9573" y="7832"/>
                      <a:pt x="5781" y="12057"/>
                      <a:pt x="3329" y="17059"/>
                    </a:cubicBezTo>
                    <a:close/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DBF4EC55-813C-4C2E-8D64-E0C506A5E483}"/>
                  </a:ext>
                </a:extLst>
              </p:cNvPr>
              <p:cNvSpPr/>
              <p:nvPr/>
            </p:nvSpPr>
            <p:spPr>
              <a:xfrm>
                <a:off x="14530972" y="2573034"/>
                <a:ext cx="61604" cy="61609"/>
              </a:xfrm>
              <a:custGeom>
                <a:avLst/>
                <a:gdLst>
                  <a:gd name="connsiteX0" fmla="*/ 4444 w 61604"/>
                  <a:gd name="connsiteY0" fmla="*/ 14943 h 61609"/>
                  <a:gd name="connsiteX1" fmla="*/ 98 w 61604"/>
                  <a:gd name="connsiteY1" fmla="*/ 28813 h 61609"/>
                  <a:gd name="connsiteX2" fmla="*/ 28816 w 61604"/>
                  <a:gd name="connsiteY2" fmla="*/ 61568 h 61609"/>
                  <a:gd name="connsiteX3" fmla="*/ 61570 w 61604"/>
                  <a:gd name="connsiteY3" fmla="*/ 32840 h 61609"/>
                  <a:gd name="connsiteX4" fmla="*/ 32852 w 61604"/>
                  <a:gd name="connsiteY4" fmla="*/ 91 h 61609"/>
                  <a:gd name="connsiteX5" fmla="*/ 4444 w 61604"/>
                  <a:gd name="connsiteY5" fmla="*/ 14943 h 61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604" h="61609">
                    <a:moveTo>
                      <a:pt x="4444" y="14943"/>
                    </a:moveTo>
                    <a:cubicBezTo>
                      <a:pt x="1896" y="19148"/>
                      <a:pt x="408" y="23907"/>
                      <a:pt x="98" y="28813"/>
                    </a:cubicBezTo>
                    <a:cubicBezTo>
                      <a:pt x="-1009" y="45792"/>
                      <a:pt x="11850" y="60448"/>
                      <a:pt x="28816" y="61568"/>
                    </a:cubicBezTo>
                    <a:cubicBezTo>
                      <a:pt x="45794" y="62675"/>
                      <a:pt x="60463" y="49816"/>
                      <a:pt x="61570" y="32840"/>
                    </a:cubicBezTo>
                    <a:cubicBezTo>
                      <a:pt x="62677" y="15865"/>
                      <a:pt x="49819" y="1203"/>
                      <a:pt x="32852" y="91"/>
                    </a:cubicBezTo>
                    <a:cubicBezTo>
                      <a:pt x="21351" y="-662"/>
                      <a:pt x="10385" y="5068"/>
                      <a:pt x="4444" y="14943"/>
                    </a:cubicBezTo>
                    <a:close/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021172F4-20F2-46A3-A59A-19AA7BDB8ABF}"/>
                  </a:ext>
                </a:extLst>
              </p:cNvPr>
              <p:cNvSpPr/>
              <p:nvPr/>
            </p:nvSpPr>
            <p:spPr>
              <a:xfrm>
                <a:off x="13866944" y="2355149"/>
                <a:ext cx="167258" cy="372303"/>
              </a:xfrm>
              <a:custGeom>
                <a:avLst/>
                <a:gdLst>
                  <a:gd name="connsiteX0" fmla="*/ 167278 w 167258"/>
                  <a:gd name="connsiteY0" fmla="*/ 24 h 372303"/>
                  <a:gd name="connsiteX1" fmla="*/ 388 w 167258"/>
                  <a:gd name="connsiteY1" fmla="*/ 233386 h 372303"/>
                  <a:gd name="connsiteX2" fmla="*/ 46655 w 167258"/>
                  <a:gd name="connsiteY2" fmla="*/ 307812 h 372303"/>
                  <a:gd name="connsiteX3" fmla="*/ 49430 w 167258"/>
                  <a:gd name="connsiteY3" fmla="*/ 362497 h 372303"/>
                  <a:gd name="connsiteX4" fmla="*/ 58490 w 167258"/>
                  <a:gd name="connsiteY4" fmla="*/ 370641 h 372303"/>
                  <a:gd name="connsiteX5" fmla="*/ 65336 w 167258"/>
                  <a:gd name="connsiteY5" fmla="*/ 372261 h 372303"/>
                  <a:gd name="connsiteX6" fmla="*/ 69265 w 167258"/>
                  <a:gd name="connsiteY6" fmla="*/ 371606 h 372303"/>
                  <a:gd name="connsiteX7" fmla="*/ 132273 w 167258"/>
                  <a:gd name="connsiteY7" fmla="*/ 326672 h 372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7258" h="372303">
                    <a:moveTo>
                      <a:pt x="167278" y="24"/>
                    </a:moveTo>
                    <a:cubicBezTo>
                      <a:pt x="167278" y="24"/>
                      <a:pt x="-9090" y="174129"/>
                      <a:pt x="388" y="233386"/>
                    </a:cubicBezTo>
                    <a:cubicBezTo>
                      <a:pt x="9865" y="292644"/>
                      <a:pt x="62050" y="276975"/>
                      <a:pt x="46655" y="307812"/>
                    </a:cubicBezTo>
                    <a:cubicBezTo>
                      <a:pt x="34320" y="332458"/>
                      <a:pt x="38666" y="350294"/>
                      <a:pt x="49430" y="362497"/>
                    </a:cubicBezTo>
                    <a:cubicBezTo>
                      <a:pt x="52113" y="365569"/>
                      <a:pt x="55154" y="368296"/>
                      <a:pt x="58490" y="370641"/>
                    </a:cubicBezTo>
                    <a:cubicBezTo>
                      <a:pt x="60515" y="371963"/>
                      <a:pt x="62936" y="372534"/>
                      <a:pt x="65336" y="372261"/>
                    </a:cubicBezTo>
                    <a:cubicBezTo>
                      <a:pt x="66666" y="372189"/>
                      <a:pt x="67984" y="371975"/>
                      <a:pt x="69265" y="371606"/>
                    </a:cubicBezTo>
                    <a:cubicBezTo>
                      <a:pt x="92054" y="366022"/>
                      <a:pt x="132273" y="326672"/>
                      <a:pt x="132273" y="326672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43FCDF9F-2657-4F3D-9647-8D3B099F9919}"/>
                  </a:ext>
                </a:extLst>
              </p:cNvPr>
              <p:cNvSpPr/>
              <p:nvPr/>
            </p:nvSpPr>
            <p:spPr>
              <a:xfrm>
                <a:off x="13916354" y="2487856"/>
                <a:ext cx="125384" cy="162960"/>
              </a:xfrm>
              <a:custGeom>
                <a:avLst/>
                <a:gdLst>
                  <a:gd name="connsiteX0" fmla="*/ 20 w 125384"/>
                  <a:gd name="connsiteY0" fmla="*/ 162985 h 162960"/>
                  <a:gd name="connsiteX1" fmla="*/ 42882 w 125384"/>
                  <a:gd name="connsiteY1" fmla="*/ 96643 h 162960"/>
                  <a:gd name="connsiteX2" fmla="*/ 125404 w 125384"/>
                  <a:gd name="connsiteY2" fmla="*/ 24 h 162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5384" h="162960">
                    <a:moveTo>
                      <a:pt x="20" y="162985"/>
                    </a:moveTo>
                    <a:cubicBezTo>
                      <a:pt x="20" y="162985"/>
                      <a:pt x="27023" y="148293"/>
                      <a:pt x="42882" y="96643"/>
                    </a:cubicBezTo>
                    <a:cubicBezTo>
                      <a:pt x="58741" y="44994"/>
                      <a:pt x="97889" y="4322"/>
                      <a:pt x="125404" y="24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09C40A66-4662-4355-907C-A84B11C23557}"/>
                  </a:ext>
                </a:extLst>
              </p:cNvPr>
              <p:cNvSpPr/>
              <p:nvPr/>
            </p:nvSpPr>
            <p:spPr>
              <a:xfrm>
                <a:off x="14206099" y="2019035"/>
                <a:ext cx="68633" cy="44179"/>
              </a:xfrm>
              <a:custGeom>
                <a:avLst/>
                <a:gdLst>
                  <a:gd name="connsiteX0" fmla="*/ 68658 w 68633"/>
                  <a:gd name="connsiteY0" fmla="*/ 13 h 44179"/>
                  <a:gd name="connsiteX1" fmla="*/ 2186 w 68633"/>
                  <a:gd name="connsiteY1" fmla="*/ 36303 h 44179"/>
                  <a:gd name="connsiteX2" fmla="*/ 68575 w 68633"/>
                  <a:gd name="connsiteY2" fmla="*/ 156 h 44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8633" h="44179">
                    <a:moveTo>
                      <a:pt x="68658" y="13"/>
                    </a:moveTo>
                    <a:cubicBezTo>
                      <a:pt x="68658" y="13"/>
                      <a:pt x="-14269" y="5966"/>
                      <a:pt x="2186" y="36303"/>
                    </a:cubicBezTo>
                    <a:cubicBezTo>
                      <a:pt x="18176" y="65795"/>
                      <a:pt x="66122" y="3335"/>
                      <a:pt x="68575" y="156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0E5B7A9D-2F49-4BF2-8E04-046E37C8230B}"/>
                  </a:ext>
                </a:extLst>
              </p:cNvPr>
              <p:cNvSpPr/>
              <p:nvPr/>
            </p:nvSpPr>
            <p:spPr>
              <a:xfrm>
                <a:off x="14209879" y="2019035"/>
                <a:ext cx="64853" cy="97357"/>
              </a:xfrm>
              <a:custGeom>
                <a:avLst/>
                <a:gdLst>
                  <a:gd name="connsiteX0" fmla="*/ 64878 w 64853"/>
                  <a:gd name="connsiteY0" fmla="*/ 14 h 97357"/>
                  <a:gd name="connsiteX1" fmla="*/ 64795 w 64853"/>
                  <a:gd name="connsiteY1" fmla="*/ 157 h 97357"/>
                  <a:gd name="connsiteX2" fmla="*/ 25 w 64853"/>
                  <a:gd name="connsiteY2" fmla="*/ 97371 h 97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853" h="97357">
                    <a:moveTo>
                      <a:pt x="64878" y="14"/>
                    </a:moveTo>
                    <a:cubicBezTo>
                      <a:pt x="64878" y="14"/>
                      <a:pt x="64878" y="14"/>
                      <a:pt x="64795" y="157"/>
                    </a:cubicBezTo>
                    <a:cubicBezTo>
                      <a:pt x="63402" y="3990"/>
                      <a:pt x="32386" y="86191"/>
                      <a:pt x="25" y="97371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AC9378E7-5B5B-406F-9F37-86D78DE85EE3}"/>
                  </a:ext>
                </a:extLst>
              </p:cNvPr>
              <p:cNvSpPr/>
              <p:nvPr/>
            </p:nvSpPr>
            <p:spPr>
              <a:xfrm>
                <a:off x="14275423" y="2019035"/>
                <a:ext cx="68635" cy="44207"/>
              </a:xfrm>
              <a:custGeom>
                <a:avLst/>
                <a:gdLst>
                  <a:gd name="connsiteX0" fmla="*/ 26 w 68635"/>
                  <a:gd name="connsiteY0" fmla="*/ 13 h 44207"/>
                  <a:gd name="connsiteX1" fmla="*/ 66499 w 68635"/>
                  <a:gd name="connsiteY1" fmla="*/ 36303 h 44207"/>
                  <a:gd name="connsiteX2" fmla="*/ 26 w 68635"/>
                  <a:gd name="connsiteY2" fmla="*/ 13 h 44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8635" h="44207">
                    <a:moveTo>
                      <a:pt x="26" y="13"/>
                    </a:moveTo>
                    <a:cubicBezTo>
                      <a:pt x="26" y="13"/>
                      <a:pt x="82965" y="5966"/>
                      <a:pt x="66499" y="36303"/>
                    </a:cubicBezTo>
                    <a:cubicBezTo>
                      <a:pt x="50033" y="66640"/>
                      <a:pt x="26" y="13"/>
                      <a:pt x="26" y="13"/>
                    </a:cubicBezTo>
                    <a:close/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09004370-F3DF-462F-9F96-E5D734E36865}"/>
                  </a:ext>
                </a:extLst>
              </p:cNvPr>
              <p:cNvSpPr/>
              <p:nvPr/>
            </p:nvSpPr>
            <p:spPr>
              <a:xfrm>
                <a:off x="14275423" y="2019035"/>
                <a:ext cx="76200" cy="81319"/>
              </a:xfrm>
              <a:custGeom>
                <a:avLst/>
                <a:gdLst>
                  <a:gd name="connsiteX0" fmla="*/ 27 w 76200"/>
                  <a:gd name="connsiteY0" fmla="*/ 13 h 81319"/>
                  <a:gd name="connsiteX1" fmla="*/ 76227 w 76200"/>
                  <a:gd name="connsiteY1" fmla="*/ 81333 h 81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200" h="81319">
                    <a:moveTo>
                      <a:pt x="27" y="13"/>
                    </a:moveTo>
                    <a:cubicBezTo>
                      <a:pt x="27" y="13"/>
                      <a:pt x="16291" y="71665"/>
                      <a:pt x="76227" y="81333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CEDC527E-EFDF-47B5-836B-124DEB491796}"/>
                  </a:ext>
                </a:extLst>
              </p:cNvPr>
              <p:cNvSpPr/>
              <p:nvPr/>
            </p:nvSpPr>
            <p:spPr>
              <a:xfrm>
                <a:off x="14277077" y="2808465"/>
                <a:ext cx="76569" cy="49340"/>
              </a:xfrm>
              <a:custGeom>
                <a:avLst/>
                <a:gdLst>
                  <a:gd name="connsiteX0" fmla="*/ 76597 w 76569"/>
                  <a:gd name="connsiteY0" fmla="*/ 32 h 49340"/>
                  <a:gd name="connsiteX1" fmla="*/ 39 w 76569"/>
                  <a:gd name="connsiteY1" fmla="*/ 26380 h 49340"/>
                  <a:gd name="connsiteX2" fmla="*/ 3099 w 76569"/>
                  <a:gd name="connsiteY2" fmla="*/ 38286 h 49340"/>
                  <a:gd name="connsiteX3" fmla="*/ 76561 w 76569"/>
                  <a:gd name="connsiteY3" fmla="*/ 103 h 49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569" h="49340">
                    <a:moveTo>
                      <a:pt x="76597" y="32"/>
                    </a:moveTo>
                    <a:cubicBezTo>
                      <a:pt x="76597" y="32"/>
                      <a:pt x="2266" y="-707"/>
                      <a:pt x="39" y="26380"/>
                    </a:cubicBezTo>
                    <a:cubicBezTo>
                      <a:pt x="-104" y="30559"/>
                      <a:pt x="956" y="34691"/>
                      <a:pt x="3099" y="38286"/>
                    </a:cubicBezTo>
                    <a:cubicBezTo>
                      <a:pt x="23947" y="76708"/>
                      <a:pt x="74537" y="3151"/>
                      <a:pt x="76561" y="103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DF7A1C52-D1CE-4A7B-84C8-F0067C5C8667}"/>
                  </a:ext>
                </a:extLst>
              </p:cNvPr>
              <p:cNvSpPr/>
              <p:nvPr/>
            </p:nvSpPr>
            <p:spPr>
              <a:xfrm>
                <a:off x="14277090" y="2808467"/>
                <a:ext cx="76557" cy="146827"/>
              </a:xfrm>
              <a:custGeom>
                <a:avLst/>
                <a:gdLst>
                  <a:gd name="connsiteX0" fmla="*/ 76584 w 76557"/>
                  <a:gd name="connsiteY0" fmla="*/ 31 h 146827"/>
                  <a:gd name="connsiteX1" fmla="*/ 76584 w 76557"/>
                  <a:gd name="connsiteY1" fmla="*/ 126 h 146827"/>
                  <a:gd name="connsiteX2" fmla="*/ 27 w 76557"/>
                  <a:gd name="connsiteY2" fmla="*/ 146859 h 146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6557" h="146827">
                    <a:moveTo>
                      <a:pt x="76584" y="31"/>
                    </a:moveTo>
                    <a:lnTo>
                      <a:pt x="76584" y="126"/>
                    </a:lnTo>
                    <a:cubicBezTo>
                      <a:pt x="75560" y="4150"/>
                      <a:pt x="42234" y="132285"/>
                      <a:pt x="27" y="146859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EB4C51A7-662F-4BDC-910E-F6887E2CF749}"/>
                  </a:ext>
                </a:extLst>
              </p:cNvPr>
              <p:cNvSpPr/>
              <p:nvPr/>
            </p:nvSpPr>
            <p:spPr>
              <a:xfrm>
                <a:off x="14354528" y="2807164"/>
                <a:ext cx="71007" cy="42080"/>
              </a:xfrm>
              <a:custGeom>
                <a:avLst/>
                <a:gdLst>
                  <a:gd name="connsiteX0" fmla="*/ 28 w 71007"/>
                  <a:gd name="connsiteY0" fmla="*/ 1333 h 42080"/>
                  <a:gd name="connsiteX1" fmla="*/ 15506 w 71007"/>
                  <a:gd name="connsiteY1" fmla="*/ 226 h 42080"/>
                  <a:gd name="connsiteX2" fmla="*/ 70847 w 71007"/>
                  <a:gd name="connsiteY2" fmla="*/ 16180 h 42080"/>
                  <a:gd name="connsiteX3" fmla="*/ 67834 w 71007"/>
                  <a:gd name="connsiteY3" fmla="*/ 29908 h 42080"/>
                  <a:gd name="connsiteX4" fmla="*/ 28 w 71007"/>
                  <a:gd name="connsiteY4" fmla="*/ 1333 h 42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007" h="42080">
                    <a:moveTo>
                      <a:pt x="28" y="1333"/>
                    </a:moveTo>
                    <a:cubicBezTo>
                      <a:pt x="28" y="1333"/>
                      <a:pt x="6505" y="595"/>
                      <a:pt x="15506" y="226"/>
                    </a:cubicBezTo>
                    <a:cubicBezTo>
                      <a:pt x="35294" y="-607"/>
                      <a:pt x="67382" y="595"/>
                      <a:pt x="70847" y="16180"/>
                    </a:cubicBezTo>
                    <a:cubicBezTo>
                      <a:pt x="71501" y="20967"/>
                      <a:pt x="70442" y="25836"/>
                      <a:pt x="67834" y="29908"/>
                    </a:cubicBezTo>
                    <a:cubicBezTo>
                      <a:pt x="46582" y="69104"/>
                      <a:pt x="28" y="1333"/>
                      <a:pt x="28" y="1333"/>
                    </a:cubicBezTo>
                    <a:close/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67525A91-424D-4D0D-A0E9-C9FE5CC13306}"/>
                  </a:ext>
                </a:extLst>
              </p:cNvPr>
              <p:cNvSpPr/>
              <p:nvPr/>
            </p:nvSpPr>
            <p:spPr>
              <a:xfrm>
                <a:off x="14354528" y="2808467"/>
                <a:ext cx="58435" cy="132778"/>
              </a:xfrm>
              <a:custGeom>
                <a:avLst/>
                <a:gdLst>
                  <a:gd name="connsiteX0" fmla="*/ 28 w 58435"/>
                  <a:gd name="connsiteY0" fmla="*/ 31 h 132778"/>
                  <a:gd name="connsiteX1" fmla="*/ 58464 w 58435"/>
                  <a:gd name="connsiteY1" fmla="*/ 132809 h 132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8435" h="132778">
                    <a:moveTo>
                      <a:pt x="28" y="31"/>
                    </a:moveTo>
                    <a:cubicBezTo>
                      <a:pt x="28" y="31"/>
                      <a:pt x="15661" y="117902"/>
                      <a:pt x="58464" y="132809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C7EBFA31-966F-4E2E-AB7A-4F746623D3ED}"/>
                  </a:ext>
                </a:extLst>
              </p:cNvPr>
              <p:cNvSpPr/>
              <p:nvPr/>
            </p:nvSpPr>
            <p:spPr>
              <a:xfrm>
                <a:off x="13368524" y="2062624"/>
                <a:ext cx="588835" cy="790794"/>
              </a:xfrm>
              <a:custGeom>
                <a:avLst/>
                <a:gdLst>
                  <a:gd name="connsiteX0" fmla="*/ 588848 w 588835"/>
                  <a:gd name="connsiteY0" fmla="*/ 22 h 790794"/>
                  <a:gd name="connsiteX1" fmla="*/ 587884 w 588835"/>
                  <a:gd name="connsiteY1" fmla="*/ 308 h 790794"/>
                  <a:gd name="connsiteX2" fmla="*/ 211647 w 588835"/>
                  <a:gd name="connsiteY2" fmla="*/ 449530 h 790794"/>
                  <a:gd name="connsiteX3" fmla="*/ 13 w 588835"/>
                  <a:gd name="connsiteY3" fmla="*/ 705693 h 790794"/>
                  <a:gd name="connsiteX4" fmla="*/ 370738 w 588835"/>
                  <a:gd name="connsiteY4" fmla="*/ 786656 h 790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835" h="790794">
                    <a:moveTo>
                      <a:pt x="588848" y="22"/>
                    </a:moveTo>
                    <a:lnTo>
                      <a:pt x="587884" y="308"/>
                    </a:lnTo>
                    <a:cubicBezTo>
                      <a:pt x="521209" y="17643"/>
                      <a:pt x="234173" y="148243"/>
                      <a:pt x="211647" y="449530"/>
                    </a:cubicBezTo>
                    <a:cubicBezTo>
                      <a:pt x="190572" y="731447"/>
                      <a:pt x="13" y="705693"/>
                      <a:pt x="13" y="705693"/>
                    </a:cubicBezTo>
                    <a:cubicBezTo>
                      <a:pt x="13" y="705693"/>
                      <a:pt x="250044" y="812992"/>
                      <a:pt x="370738" y="786656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DD3D09C3-23B0-4E40-95DA-80426B472EFA}"/>
                  </a:ext>
                </a:extLst>
              </p:cNvPr>
              <p:cNvSpPr/>
              <p:nvPr/>
            </p:nvSpPr>
            <p:spPr>
              <a:xfrm>
                <a:off x="13690310" y="2679570"/>
                <a:ext cx="578344" cy="902245"/>
              </a:xfrm>
              <a:custGeom>
                <a:avLst/>
                <a:gdLst>
                  <a:gd name="connsiteX0" fmla="*/ 363748 w 578344"/>
                  <a:gd name="connsiteY0" fmla="*/ 223897 h 902245"/>
                  <a:gd name="connsiteX1" fmla="*/ 388846 w 578344"/>
                  <a:gd name="connsiteY1" fmla="*/ 188762 h 902245"/>
                  <a:gd name="connsiteX2" fmla="*/ 420148 w 578344"/>
                  <a:gd name="connsiteY2" fmla="*/ 154127 h 902245"/>
                  <a:gd name="connsiteX3" fmla="*/ 472666 w 578344"/>
                  <a:gd name="connsiteY3" fmla="*/ 10311 h 902245"/>
                  <a:gd name="connsiteX4" fmla="*/ 507051 w 578344"/>
                  <a:gd name="connsiteY4" fmla="*/ 27230 h 902245"/>
                  <a:gd name="connsiteX5" fmla="*/ 474976 w 578344"/>
                  <a:gd name="connsiteY5" fmla="*/ 134577 h 902245"/>
                  <a:gd name="connsiteX6" fmla="*/ 492216 w 578344"/>
                  <a:gd name="connsiteY6" fmla="*/ 140815 h 902245"/>
                  <a:gd name="connsiteX7" fmla="*/ 531424 w 578344"/>
                  <a:gd name="connsiteY7" fmla="*/ 89130 h 902245"/>
                  <a:gd name="connsiteX8" fmla="*/ 539603 w 578344"/>
                  <a:gd name="connsiteY8" fmla="*/ 85987 h 902245"/>
                  <a:gd name="connsiteX9" fmla="*/ 555688 w 578344"/>
                  <a:gd name="connsiteY9" fmla="*/ 126992 h 902245"/>
                  <a:gd name="connsiteX10" fmla="*/ 573953 w 578344"/>
                  <a:gd name="connsiteY10" fmla="*/ 153948 h 902245"/>
                  <a:gd name="connsiteX11" fmla="*/ 570071 w 578344"/>
                  <a:gd name="connsiteY11" fmla="*/ 167164 h 902245"/>
                  <a:gd name="connsiteX12" fmla="*/ 571643 w 578344"/>
                  <a:gd name="connsiteY12" fmla="*/ 229350 h 902245"/>
                  <a:gd name="connsiteX13" fmla="*/ 490049 w 578344"/>
                  <a:gd name="connsiteY13" fmla="*/ 357819 h 902245"/>
                  <a:gd name="connsiteX14" fmla="*/ 463225 w 578344"/>
                  <a:gd name="connsiteY14" fmla="*/ 375892 h 902245"/>
                  <a:gd name="connsiteX15" fmla="*/ 454259 w 578344"/>
                  <a:gd name="connsiteY15" fmla="*/ 395919 h 902245"/>
                  <a:gd name="connsiteX16" fmla="*/ 397264 w 578344"/>
                  <a:gd name="connsiteY16" fmla="*/ 519672 h 902245"/>
                  <a:gd name="connsiteX17" fmla="*/ 307015 w 578344"/>
                  <a:gd name="connsiteY17" fmla="*/ 701457 h 902245"/>
                  <a:gd name="connsiteX18" fmla="*/ 264902 w 578344"/>
                  <a:gd name="connsiteY18" fmla="*/ 771954 h 902245"/>
                  <a:gd name="connsiteX19" fmla="*/ 132636 w 578344"/>
                  <a:gd name="connsiteY19" fmla="*/ 884063 h 902245"/>
                  <a:gd name="connsiteX20" fmla="*/ 18217 w 578344"/>
                  <a:gd name="connsiteY20" fmla="*/ 859060 h 902245"/>
                  <a:gd name="connsiteX21" fmla="*/ 28158 w 578344"/>
                  <a:gd name="connsiteY21" fmla="*/ 562809 h 902245"/>
                  <a:gd name="connsiteX22" fmla="*/ 111264 w 578344"/>
                  <a:gd name="connsiteY22" fmla="*/ 349270 h 902245"/>
                  <a:gd name="connsiteX23" fmla="*/ 141875 w 578344"/>
                  <a:gd name="connsiteY23" fmla="*/ 217789 h 902245"/>
                  <a:gd name="connsiteX24" fmla="*/ 241959 w 578344"/>
                  <a:gd name="connsiteY24" fmla="*/ 47756 h 902245"/>
                  <a:gd name="connsiteX25" fmla="*/ 245888 w 578344"/>
                  <a:gd name="connsiteY25" fmla="*/ 47101 h 902245"/>
                  <a:gd name="connsiteX26" fmla="*/ 246947 w 578344"/>
                  <a:gd name="connsiteY26" fmla="*/ 47101 h 902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578344" h="902245">
                    <a:moveTo>
                      <a:pt x="363748" y="223897"/>
                    </a:moveTo>
                    <a:cubicBezTo>
                      <a:pt x="370640" y="211205"/>
                      <a:pt x="379069" y="199394"/>
                      <a:pt x="388846" y="188762"/>
                    </a:cubicBezTo>
                    <a:cubicBezTo>
                      <a:pt x="404003" y="170772"/>
                      <a:pt x="420148" y="154127"/>
                      <a:pt x="420148" y="154127"/>
                    </a:cubicBezTo>
                    <a:cubicBezTo>
                      <a:pt x="420148" y="154127"/>
                      <a:pt x="464796" y="24777"/>
                      <a:pt x="472666" y="10311"/>
                    </a:cubicBezTo>
                    <a:cubicBezTo>
                      <a:pt x="480536" y="-4155"/>
                      <a:pt x="516398" y="-7263"/>
                      <a:pt x="507051" y="27230"/>
                    </a:cubicBezTo>
                    <a:cubicBezTo>
                      <a:pt x="497705" y="61722"/>
                      <a:pt x="474976" y="134577"/>
                      <a:pt x="474976" y="134577"/>
                    </a:cubicBezTo>
                    <a:lnTo>
                      <a:pt x="492216" y="140815"/>
                    </a:lnTo>
                    <a:cubicBezTo>
                      <a:pt x="492216" y="140815"/>
                      <a:pt x="521208" y="99298"/>
                      <a:pt x="531424" y="89130"/>
                    </a:cubicBezTo>
                    <a:cubicBezTo>
                      <a:pt x="533601" y="86999"/>
                      <a:pt x="536560" y="85868"/>
                      <a:pt x="539603" y="85987"/>
                    </a:cubicBezTo>
                    <a:cubicBezTo>
                      <a:pt x="551759" y="86130"/>
                      <a:pt x="567107" y="102442"/>
                      <a:pt x="555688" y="126992"/>
                    </a:cubicBezTo>
                    <a:cubicBezTo>
                      <a:pt x="566583" y="131552"/>
                      <a:pt x="573750" y="142137"/>
                      <a:pt x="573953" y="153948"/>
                    </a:cubicBezTo>
                    <a:cubicBezTo>
                      <a:pt x="573548" y="158568"/>
                      <a:pt x="572226" y="163056"/>
                      <a:pt x="570071" y="167164"/>
                    </a:cubicBezTo>
                    <a:cubicBezTo>
                      <a:pt x="570071" y="167164"/>
                      <a:pt x="587633" y="186214"/>
                      <a:pt x="571643" y="229350"/>
                    </a:cubicBezTo>
                    <a:cubicBezTo>
                      <a:pt x="552390" y="276737"/>
                      <a:pt x="524753" y="320254"/>
                      <a:pt x="490049" y="357819"/>
                    </a:cubicBezTo>
                    <a:cubicBezTo>
                      <a:pt x="482597" y="365808"/>
                      <a:pt x="473423" y="371987"/>
                      <a:pt x="463225" y="375892"/>
                    </a:cubicBezTo>
                    <a:cubicBezTo>
                      <a:pt x="463225" y="375892"/>
                      <a:pt x="459998" y="383203"/>
                      <a:pt x="454259" y="395919"/>
                    </a:cubicBezTo>
                    <a:cubicBezTo>
                      <a:pt x="442936" y="421065"/>
                      <a:pt x="421850" y="467440"/>
                      <a:pt x="397264" y="519672"/>
                    </a:cubicBezTo>
                    <a:cubicBezTo>
                      <a:pt x="368784" y="580192"/>
                      <a:pt x="335494" y="648617"/>
                      <a:pt x="307015" y="701457"/>
                    </a:cubicBezTo>
                    <a:cubicBezTo>
                      <a:pt x="294420" y="725793"/>
                      <a:pt x="280356" y="749332"/>
                      <a:pt x="264902" y="771954"/>
                    </a:cubicBezTo>
                    <a:cubicBezTo>
                      <a:pt x="207752" y="850535"/>
                      <a:pt x="154091" y="853690"/>
                      <a:pt x="132636" y="884063"/>
                    </a:cubicBezTo>
                    <a:cubicBezTo>
                      <a:pt x="111181" y="914436"/>
                      <a:pt x="36112" y="907316"/>
                      <a:pt x="18217" y="859060"/>
                    </a:cubicBezTo>
                    <a:cubicBezTo>
                      <a:pt x="321" y="810804"/>
                      <a:pt x="-15585" y="627162"/>
                      <a:pt x="28158" y="562809"/>
                    </a:cubicBezTo>
                    <a:cubicBezTo>
                      <a:pt x="54602" y="523839"/>
                      <a:pt x="87451" y="431661"/>
                      <a:pt x="111264" y="349270"/>
                    </a:cubicBezTo>
                    <a:cubicBezTo>
                      <a:pt x="124382" y="306169"/>
                      <a:pt x="134608" y="262247"/>
                      <a:pt x="141875" y="217789"/>
                    </a:cubicBezTo>
                    <a:cubicBezTo>
                      <a:pt x="150376" y="149412"/>
                      <a:pt x="204978" y="56400"/>
                      <a:pt x="241959" y="47756"/>
                    </a:cubicBezTo>
                    <a:cubicBezTo>
                      <a:pt x="243244" y="47411"/>
                      <a:pt x="244560" y="47185"/>
                      <a:pt x="245888" y="47101"/>
                    </a:cubicBezTo>
                    <a:cubicBezTo>
                      <a:pt x="246240" y="47078"/>
                      <a:pt x="246595" y="47078"/>
                      <a:pt x="246947" y="47101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D2BB6584-EA31-477E-B4BF-D20B0D62A52F}"/>
                  </a:ext>
                </a:extLst>
              </p:cNvPr>
              <p:cNvSpPr/>
              <p:nvPr/>
            </p:nvSpPr>
            <p:spPr>
              <a:xfrm>
                <a:off x="13747571" y="2762458"/>
                <a:ext cx="330636" cy="583112"/>
              </a:xfrm>
              <a:custGeom>
                <a:avLst/>
                <a:gdLst>
                  <a:gd name="connsiteX0" fmla="*/ 330655 w 330636"/>
                  <a:gd name="connsiteY0" fmla="*/ 105087 h 583112"/>
                  <a:gd name="connsiteX1" fmla="*/ 319427 w 330636"/>
                  <a:gd name="connsiteY1" fmla="*/ 83120 h 583112"/>
                  <a:gd name="connsiteX2" fmla="*/ 319332 w 330636"/>
                  <a:gd name="connsiteY2" fmla="*/ 51640 h 583112"/>
                  <a:gd name="connsiteX3" fmla="*/ 292936 w 330636"/>
                  <a:gd name="connsiteY3" fmla="*/ 133 h 583112"/>
                  <a:gd name="connsiteX4" fmla="*/ 291043 w 330636"/>
                  <a:gd name="connsiteY4" fmla="*/ 50 h 583112"/>
                  <a:gd name="connsiteX5" fmla="*/ 284709 w 330636"/>
                  <a:gd name="connsiteY5" fmla="*/ 49140 h 583112"/>
                  <a:gd name="connsiteX6" fmla="*/ 275279 w 330636"/>
                  <a:gd name="connsiteY6" fmla="*/ 91300 h 583112"/>
                  <a:gd name="connsiteX7" fmla="*/ 284518 w 330636"/>
                  <a:gd name="connsiteY7" fmla="*/ 202814 h 583112"/>
                  <a:gd name="connsiteX8" fmla="*/ 259420 w 330636"/>
                  <a:gd name="connsiteY8" fmla="*/ 276549 h 583112"/>
                  <a:gd name="connsiteX9" fmla="*/ 221784 w 330636"/>
                  <a:gd name="connsiteY9" fmla="*/ 310851 h 583112"/>
                  <a:gd name="connsiteX10" fmla="*/ 18 w 330636"/>
                  <a:gd name="connsiteY10" fmla="*/ 583147 h 583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0636" h="583112">
                    <a:moveTo>
                      <a:pt x="330655" y="105087"/>
                    </a:moveTo>
                    <a:lnTo>
                      <a:pt x="319427" y="83120"/>
                    </a:lnTo>
                    <a:cubicBezTo>
                      <a:pt x="318464" y="72654"/>
                      <a:pt x="318433" y="62117"/>
                      <a:pt x="319332" y="51640"/>
                    </a:cubicBezTo>
                    <a:cubicBezTo>
                      <a:pt x="320582" y="29911"/>
                      <a:pt x="308092" y="1753"/>
                      <a:pt x="292936" y="133"/>
                    </a:cubicBezTo>
                    <a:cubicBezTo>
                      <a:pt x="292309" y="38"/>
                      <a:pt x="291675" y="14"/>
                      <a:pt x="291043" y="50"/>
                    </a:cubicBezTo>
                    <a:cubicBezTo>
                      <a:pt x="274672" y="645"/>
                      <a:pt x="284709" y="33388"/>
                      <a:pt x="284709" y="49140"/>
                    </a:cubicBezTo>
                    <a:cubicBezTo>
                      <a:pt x="284709" y="64892"/>
                      <a:pt x="274672" y="74940"/>
                      <a:pt x="275279" y="91300"/>
                    </a:cubicBezTo>
                    <a:cubicBezTo>
                      <a:pt x="275886" y="107659"/>
                      <a:pt x="281101" y="162642"/>
                      <a:pt x="284518" y="202814"/>
                    </a:cubicBezTo>
                    <a:lnTo>
                      <a:pt x="259420" y="276549"/>
                    </a:lnTo>
                    <a:cubicBezTo>
                      <a:pt x="259420" y="276549"/>
                      <a:pt x="244489" y="289646"/>
                      <a:pt x="221784" y="310851"/>
                    </a:cubicBezTo>
                    <a:cubicBezTo>
                      <a:pt x="153549" y="374561"/>
                      <a:pt x="14853" y="511269"/>
                      <a:pt x="18" y="583147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23712790-E935-44FD-94F5-AA77B3461C38}"/>
                  </a:ext>
                </a:extLst>
              </p:cNvPr>
              <p:cNvSpPr/>
              <p:nvPr/>
            </p:nvSpPr>
            <p:spPr>
              <a:xfrm>
                <a:off x="13162010" y="2717539"/>
                <a:ext cx="828317" cy="1012447"/>
              </a:xfrm>
              <a:custGeom>
                <a:avLst/>
                <a:gdLst>
                  <a:gd name="connsiteX0" fmla="*/ 828329 w 828317"/>
                  <a:gd name="connsiteY0" fmla="*/ 1007723 h 1012447"/>
                  <a:gd name="connsiteX1" fmla="*/ 329457 w 828317"/>
                  <a:gd name="connsiteY1" fmla="*/ 1007723 h 1012447"/>
                  <a:gd name="connsiteX2" fmla="*/ 11 w 828317"/>
                  <a:gd name="connsiteY2" fmla="*/ 556691 h 1012447"/>
                  <a:gd name="connsiteX3" fmla="*/ 373558 w 828317"/>
                  <a:gd name="connsiteY3" fmla="*/ 398338 h 1012447"/>
                  <a:gd name="connsiteX4" fmla="*/ 577250 w 828317"/>
                  <a:gd name="connsiteY4" fmla="*/ 131757 h 1012447"/>
                  <a:gd name="connsiteX5" fmla="*/ 577250 w 828317"/>
                  <a:gd name="connsiteY5" fmla="*/ 131757 h 1012447"/>
                  <a:gd name="connsiteX6" fmla="*/ 754308 w 828317"/>
                  <a:gd name="connsiteY6" fmla="*/ 38 h 1012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28317" h="1012447">
                    <a:moveTo>
                      <a:pt x="828329" y="1007723"/>
                    </a:moveTo>
                    <a:cubicBezTo>
                      <a:pt x="828329" y="1007723"/>
                      <a:pt x="510956" y="1018439"/>
                      <a:pt x="329457" y="1007723"/>
                    </a:cubicBezTo>
                    <a:cubicBezTo>
                      <a:pt x="56411" y="991626"/>
                      <a:pt x="11" y="556691"/>
                      <a:pt x="11" y="556691"/>
                    </a:cubicBezTo>
                    <a:cubicBezTo>
                      <a:pt x="11" y="556691"/>
                      <a:pt x="229040" y="675086"/>
                      <a:pt x="373558" y="398338"/>
                    </a:cubicBezTo>
                    <a:cubicBezTo>
                      <a:pt x="426007" y="298670"/>
                      <a:pt x="494867" y="208552"/>
                      <a:pt x="577250" y="131757"/>
                    </a:cubicBezTo>
                    <a:lnTo>
                      <a:pt x="577250" y="131757"/>
                    </a:lnTo>
                    <a:cubicBezTo>
                      <a:pt x="630498" y="80584"/>
                      <a:pt x="689987" y="36328"/>
                      <a:pt x="754308" y="38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967B23C5-7320-47B9-8C52-AC2ECF88406D}"/>
                  </a:ext>
                </a:extLst>
              </p:cNvPr>
              <p:cNvSpPr/>
              <p:nvPr/>
            </p:nvSpPr>
            <p:spPr>
              <a:xfrm>
                <a:off x="13990280" y="3313209"/>
                <a:ext cx="759940" cy="412015"/>
              </a:xfrm>
              <a:custGeom>
                <a:avLst/>
                <a:gdLst>
                  <a:gd name="connsiteX0" fmla="*/ 7052 w 759940"/>
                  <a:gd name="connsiteY0" fmla="*/ 67826 h 412015"/>
                  <a:gd name="connsiteX1" fmla="*/ 32758 w 759940"/>
                  <a:gd name="connsiteY1" fmla="*/ 246182 h 412015"/>
                  <a:gd name="connsiteX2" fmla="*/ 28 w 759940"/>
                  <a:gd name="connsiteY2" fmla="*/ 412060 h 412015"/>
                  <a:gd name="connsiteX3" fmla="*/ 759968 w 759940"/>
                  <a:gd name="connsiteY3" fmla="*/ 412060 h 412015"/>
                  <a:gd name="connsiteX4" fmla="*/ 672445 w 759940"/>
                  <a:gd name="connsiteY4" fmla="*/ 122238 h 412015"/>
                  <a:gd name="connsiteX5" fmla="*/ 661265 w 759940"/>
                  <a:gd name="connsiteY5" fmla="*/ 44 h 412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940" h="412015">
                    <a:moveTo>
                      <a:pt x="7052" y="67826"/>
                    </a:moveTo>
                    <a:lnTo>
                      <a:pt x="32758" y="246182"/>
                    </a:lnTo>
                    <a:lnTo>
                      <a:pt x="28" y="412060"/>
                    </a:lnTo>
                    <a:lnTo>
                      <a:pt x="759968" y="412060"/>
                    </a:lnTo>
                    <a:cubicBezTo>
                      <a:pt x="759968" y="412060"/>
                      <a:pt x="672445" y="176923"/>
                      <a:pt x="672445" y="122238"/>
                    </a:cubicBezTo>
                    <a:cubicBezTo>
                      <a:pt x="671505" y="81304"/>
                      <a:pt x="667778" y="40478"/>
                      <a:pt x="661265" y="44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4B989BAB-4DEB-4C85-9015-BFDF52B3EF96}"/>
                  </a:ext>
                </a:extLst>
              </p:cNvPr>
              <p:cNvSpPr/>
              <p:nvPr/>
            </p:nvSpPr>
            <p:spPr>
              <a:xfrm>
                <a:off x="14440472" y="3026268"/>
                <a:ext cx="226288" cy="197961"/>
              </a:xfrm>
              <a:custGeom>
                <a:avLst/>
                <a:gdLst>
                  <a:gd name="connsiteX0" fmla="*/ 152450 w 226288"/>
                  <a:gd name="connsiteY0" fmla="*/ 81023 h 197961"/>
                  <a:gd name="connsiteX1" fmla="*/ 210434 w 226288"/>
                  <a:gd name="connsiteY1" fmla="*/ 124576 h 197961"/>
                  <a:gd name="connsiteX2" fmla="*/ 201504 w 226288"/>
                  <a:gd name="connsiteY2" fmla="*/ 186703 h 197961"/>
                  <a:gd name="connsiteX3" fmla="*/ 75893 w 226288"/>
                  <a:gd name="connsiteY3" fmla="*/ 166557 h 197961"/>
                  <a:gd name="connsiteX4" fmla="*/ 7801 w 226288"/>
                  <a:gd name="connsiteY4" fmla="*/ 110336 h 197961"/>
                  <a:gd name="connsiteX5" fmla="*/ 265 w 226288"/>
                  <a:gd name="connsiteY5" fmla="*/ 93596 h 197961"/>
                  <a:gd name="connsiteX6" fmla="*/ 10337 w 226288"/>
                  <a:gd name="connsiteY6" fmla="*/ 61008 h 197961"/>
                  <a:gd name="connsiteX7" fmla="*/ 40627 w 226288"/>
                  <a:gd name="connsiteY7" fmla="*/ 70438 h 197961"/>
                  <a:gd name="connsiteX8" fmla="*/ 98968 w 226288"/>
                  <a:gd name="connsiteY8" fmla="*/ 1179 h 197961"/>
                  <a:gd name="connsiteX9" fmla="*/ 113255 w 226288"/>
                  <a:gd name="connsiteY9" fmla="*/ 2572 h 197961"/>
                  <a:gd name="connsiteX10" fmla="*/ 129436 w 226288"/>
                  <a:gd name="connsiteY10" fmla="*/ 48900 h 197961"/>
                  <a:gd name="connsiteX11" fmla="*/ 152498 w 226288"/>
                  <a:gd name="connsiteY11" fmla="*/ 81046 h 197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6288" h="197961">
                    <a:moveTo>
                      <a:pt x="152450" y="81023"/>
                    </a:moveTo>
                    <a:cubicBezTo>
                      <a:pt x="161975" y="100347"/>
                      <a:pt x="190824" y="108300"/>
                      <a:pt x="210434" y="124576"/>
                    </a:cubicBezTo>
                    <a:cubicBezTo>
                      <a:pt x="230043" y="140852"/>
                      <a:pt x="236128" y="166140"/>
                      <a:pt x="201504" y="186703"/>
                    </a:cubicBezTo>
                    <a:cubicBezTo>
                      <a:pt x="166881" y="207265"/>
                      <a:pt x="96336" y="199287"/>
                      <a:pt x="75893" y="166557"/>
                    </a:cubicBezTo>
                    <a:cubicBezTo>
                      <a:pt x="60224" y="141447"/>
                      <a:pt x="26804" y="122266"/>
                      <a:pt x="7801" y="110336"/>
                    </a:cubicBezTo>
                    <a:cubicBezTo>
                      <a:pt x="2122" y="106800"/>
                      <a:pt x="-855" y="100192"/>
                      <a:pt x="265" y="93596"/>
                    </a:cubicBezTo>
                    <a:lnTo>
                      <a:pt x="10337" y="61008"/>
                    </a:lnTo>
                    <a:cubicBezTo>
                      <a:pt x="10337" y="61008"/>
                      <a:pt x="33221" y="74831"/>
                      <a:pt x="40627" y="70438"/>
                    </a:cubicBezTo>
                    <a:cubicBezTo>
                      <a:pt x="48033" y="66045"/>
                      <a:pt x="49914" y="17920"/>
                      <a:pt x="98968" y="1179"/>
                    </a:cubicBezTo>
                    <a:cubicBezTo>
                      <a:pt x="103670" y="-738"/>
                      <a:pt x="109016" y="-225"/>
                      <a:pt x="113255" y="2572"/>
                    </a:cubicBezTo>
                    <a:cubicBezTo>
                      <a:pt x="128138" y="12467"/>
                      <a:pt x="129436" y="48900"/>
                      <a:pt x="129436" y="48900"/>
                    </a:cubicBezTo>
                    <a:lnTo>
                      <a:pt x="152498" y="81046"/>
                    </a:ln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1C4BE19F-09FC-4C92-9052-E239F3CE0011}"/>
                  </a:ext>
                </a:extLst>
              </p:cNvPr>
              <p:cNvSpPr/>
              <p:nvPr/>
            </p:nvSpPr>
            <p:spPr>
              <a:xfrm>
                <a:off x="14432821" y="2665711"/>
                <a:ext cx="26599" cy="421528"/>
              </a:xfrm>
              <a:custGeom>
                <a:avLst/>
                <a:gdLst>
                  <a:gd name="connsiteX0" fmla="*/ 18963 w 26599"/>
                  <a:gd name="connsiteY0" fmla="*/ 31 h 421528"/>
                  <a:gd name="connsiteX1" fmla="*/ 1484 w 26599"/>
                  <a:gd name="connsiteY1" fmla="*/ 102758 h 421528"/>
                  <a:gd name="connsiteX2" fmla="*/ 1901 w 26599"/>
                  <a:gd name="connsiteY2" fmla="*/ 155681 h 421528"/>
                  <a:gd name="connsiteX3" fmla="*/ 1901 w 26599"/>
                  <a:gd name="connsiteY3" fmla="*/ 155681 h 421528"/>
                  <a:gd name="connsiteX4" fmla="*/ 3330 w 26599"/>
                  <a:gd name="connsiteY4" fmla="*/ 161932 h 421528"/>
                  <a:gd name="connsiteX5" fmla="*/ 26594 w 26599"/>
                  <a:gd name="connsiteY5" fmla="*/ 374637 h 421528"/>
                  <a:gd name="connsiteX6" fmla="*/ 17939 w 26599"/>
                  <a:gd name="connsiteY6" fmla="*/ 421559 h 421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599" h="421528">
                    <a:moveTo>
                      <a:pt x="18963" y="31"/>
                    </a:moveTo>
                    <a:cubicBezTo>
                      <a:pt x="10985" y="33868"/>
                      <a:pt x="5151" y="68182"/>
                      <a:pt x="1484" y="102758"/>
                    </a:cubicBezTo>
                    <a:cubicBezTo>
                      <a:pt x="-588" y="120343"/>
                      <a:pt x="-445" y="138131"/>
                      <a:pt x="1901" y="155681"/>
                    </a:cubicBezTo>
                    <a:lnTo>
                      <a:pt x="1901" y="155681"/>
                    </a:lnTo>
                    <a:cubicBezTo>
                      <a:pt x="2258" y="157788"/>
                      <a:pt x="2734" y="159872"/>
                      <a:pt x="3330" y="161932"/>
                    </a:cubicBezTo>
                    <a:cubicBezTo>
                      <a:pt x="14664" y="201222"/>
                      <a:pt x="21272" y="317582"/>
                      <a:pt x="26594" y="374637"/>
                    </a:cubicBezTo>
                    <a:cubicBezTo>
                      <a:pt x="27285" y="382221"/>
                      <a:pt x="17296" y="416940"/>
                      <a:pt x="17939" y="421559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75FD0374-4F9C-48AA-B757-71BBDED70BDB}"/>
                  </a:ext>
                </a:extLst>
              </p:cNvPr>
              <p:cNvSpPr/>
              <p:nvPr/>
            </p:nvSpPr>
            <p:spPr>
              <a:xfrm>
                <a:off x="14553612" y="2632279"/>
                <a:ext cx="41896" cy="396513"/>
              </a:xfrm>
              <a:custGeom>
                <a:avLst/>
                <a:gdLst>
                  <a:gd name="connsiteX0" fmla="*/ 32155 w 41896"/>
                  <a:gd name="connsiteY0" fmla="*/ 30 h 396513"/>
                  <a:gd name="connsiteX1" fmla="*/ 37513 w 41896"/>
                  <a:gd name="connsiteY1" fmla="*/ 46774 h 396513"/>
                  <a:gd name="connsiteX2" fmla="*/ 41859 w 41896"/>
                  <a:gd name="connsiteY2" fmla="*/ 144964 h 396513"/>
                  <a:gd name="connsiteX3" fmla="*/ 5985 w 41896"/>
                  <a:gd name="connsiteY3" fmla="*/ 359277 h 396513"/>
                  <a:gd name="connsiteX4" fmla="*/ 32 w 41896"/>
                  <a:gd name="connsiteY4" fmla="*/ 396544 h 396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896" h="396513">
                    <a:moveTo>
                      <a:pt x="32155" y="30"/>
                    </a:moveTo>
                    <a:cubicBezTo>
                      <a:pt x="32155" y="30"/>
                      <a:pt x="34882" y="19449"/>
                      <a:pt x="37513" y="46774"/>
                    </a:cubicBezTo>
                    <a:cubicBezTo>
                      <a:pt x="40835" y="79397"/>
                      <a:pt x="42275" y="112175"/>
                      <a:pt x="41859" y="144964"/>
                    </a:cubicBezTo>
                    <a:cubicBezTo>
                      <a:pt x="40097" y="208853"/>
                      <a:pt x="5985" y="359277"/>
                      <a:pt x="5985" y="359277"/>
                    </a:cubicBezTo>
                    <a:lnTo>
                      <a:pt x="32" y="396544"/>
                    </a:ln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0BAF462A-29FB-46BE-84B2-56A9235362F2}"/>
                  </a:ext>
                </a:extLst>
              </p:cNvPr>
              <p:cNvSpPr/>
              <p:nvPr/>
            </p:nvSpPr>
            <p:spPr>
              <a:xfrm>
                <a:off x="14972693" y="2314481"/>
                <a:ext cx="90828" cy="125454"/>
              </a:xfrm>
              <a:custGeom>
                <a:avLst/>
                <a:gdLst>
                  <a:gd name="connsiteX0" fmla="*/ 90870 w 90828"/>
                  <a:gd name="connsiteY0" fmla="*/ 1695 h 125454"/>
                  <a:gd name="connsiteX1" fmla="*/ 48436 w 90828"/>
                  <a:gd name="connsiteY1" fmla="*/ 14553 h 125454"/>
                  <a:gd name="connsiteX2" fmla="*/ 73 w 90828"/>
                  <a:gd name="connsiteY2" fmla="*/ 87825 h 125454"/>
                  <a:gd name="connsiteX3" fmla="*/ 32113 w 90828"/>
                  <a:gd name="connsiteY3" fmla="*/ 119864 h 125454"/>
                  <a:gd name="connsiteX4" fmla="*/ 41959 w 90828"/>
                  <a:gd name="connsiteY4" fmla="*/ 125365 h 125454"/>
                  <a:gd name="connsiteX5" fmla="*/ 43257 w 90828"/>
                  <a:gd name="connsiteY5" fmla="*/ 125460 h 125454"/>
                  <a:gd name="connsiteX6" fmla="*/ 75404 w 90828"/>
                  <a:gd name="connsiteY6" fmla="*/ 94849 h 125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0828" h="125454">
                    <a:moveTo>
                      <a:pt x="90870" y="1695"/>
                    </a:moveTo>
                    <a:cubicBezTo>
                      <a:pt x="75428" y="-2903"/>
                      <a:pt x="58735" y="2157"/>
                      <a:pt x="48436" y="14553"/>
                    </a:cubicBezTo>
                    <a:cubicBezTo>
                      <a:pt x="32065" y="35723"/>
                      <a:pt x="-1129" y="73680"/>
                      <a:pt x="73" y="87825"/>
                    </a:cubicBezTo>
                    <a:cubicBezTo>
                      <a:pt x="9527" y="99669"/>
                      <a:pt x="20266" y="110415"/>
                      <a:pt x="32113" y="119864"/>
                    </a:cubicBezTo>
                    <a:cubicBezTo>
                      <a:pt x="34994" y="122331"/>
                      <a:pt x="38340" y="124202"/>
                      <a:pt x="41959" y="125365"/>
                    </a:cubicBezTo>
                    <a:cubicBezTo>
                      <a:pt x="42388" y="125464"/>
                      <a:pt x="42817" y="125496"/>
                      <a:pt x="43257" y="125460"/>
                    </a:cubicBezTo>
                    <a:cubicBezTo>
                      <a:pt x="52687" y="124627"/>
                      <a:pt x="77095" y="115280"/>
                      <a:pt x="75404" y="94849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C9980241-8AC2-41C0-9037-75DFAB6225DA}"/>
                  </a:ext>
                </a:extLst>
              </p:cNvPr>
              <p:cNvSpPr/>
              <p:nvPr/>
            </p:nvSpPr>
            <p:spPr>
              <a:xfrm>
                <a:off x="15010312" y="2389665"/>
                <a:ext cx="88118" cy="41421"/>
              </a:xfrm>
              <a:custGeom>
                <a:avLst/>
                <a:gdLst>
                  <a:gd name="connsiteX0" fmla="*/ 12341 w 88118"/>
                  <a:gd name="connsiteY0" fmla="*/ 30989 h 41421"/>
                  <a:gd name="connsiteX1" fmla="*/ 42 w 88118"/>
                  <a:gd name="connsiteY1" fmla="*/ 17035 h 41421"/>
                  <a:gd name="connsiteX2" fmla="*/ 23116 w 88118"/>
                  <a:gd name="connsiteY2" fmla="*/ 21 h 41421"/>
                  <a:gd name="connsiteX3" fmla="*/ 88160 w 88118"/>
                  <a:gd name="connsiteY3" fmla="*/ 41443 h 41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118" h="41421">
                    <a:moveTo>
                      <a:pt x="12341" y="30989"/>
                    </a:moveTo>
                    <a:lnTo>
                      <a:pt x="42" y="17035"/>
                    </a:lnTo>
                    <a:lnTo>
                      <a:pt x="23116" y="21"/>
                    </a:lnTo>
                    <a:cubicBezTo>
                      <a:pt x="23116" y="21"/>
                      <a:pt x="54227" y="33263"/>
                      <a:pt x="88160" y="41443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3E8F0686-7ECA-400A-82A3-AECBBF68C706}"/>
                  </a:ext>
                </a:extLst>
              </p:cNvPr>
              <p:cNvSpPr/>
              <p:nvPr/>
            </p:nvSpPr>
            <p:spPr>
              <a:xfrm>
                <a:off x="14947674" y="2411251"/>
                <a:ext cx="56304" cy="33007"/>
              </a:xfrm>
              <a:custGeom>
                <a:avLst/>
                <a:gdLst>
                  <a:gd name="connsiteX0" fmla="*/ 40 w 56304"/>
                  <a:gd name="connsiteY0" fmla="*/ 21 h 33007"/>
                  <a:gd name="connsiteX1" fmla="*/ 27770 w 56304"/>
                  <a:gd name="connsiteY1" fmla="*/ 31513 h 33007"/>
                  <a:gd name="connsiteX2" fmla="*/ 56345 w 56304"/>
                  <a:gd name="connsiteY2" fmla="*/ 25262 h 33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6304" h="33007">
                    <a:moveTo>
                      <a:pt x="40" y="21"/>
                    </a:moveTo>
                    <a:cubicBezTo>
                      <a:pt x="6506" y="12669"/>
                      <a:pt x="16043" y="23496"/>
                      <a:pt x="27770" y="31513"/>
                    </a:cubicBezTo>
                    <a:cubicBezTo>
                      <a:pt x="39677" y="37145"/>
                      <a:pt x="56345" y="25262"/>
                      <a:pt x="56345" y="25262"/>
                    </a:cubicBezTo>
                  </a:path>
                </a:pathLst>
              </a:custGeom>
              <a:noFill/>
              <a:ln w="9251" cap="rnd">
                <a:solidFill>
                  <a:srgbClr val="0400B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2E48F5DF-569C-44D5-88A1-F289E8393BE4}"/>
                  </a:ext>
                </a:extLst>
              </p:cNvPr>
              <p:cNvSpPr/>
              <p:nvPr/>
            </p:nvSpPr>
            <p:spPr>
              <a:xfrm>
                <a:off x="14686903" y="2269554"/>
                <a:ext cx="634466" cy="751521"/>
              </a:xfrm>
              <a:custGeom>
                <a:avLst/>
                <a:gdLst>
                  <a:gd name="connsiteX0" fmla="*/ 260812 w 634466"/>
                  <a:gd name="connsiteY0" fmla="*/ 141723 h 751521"/>
                  <a:gd name="connsiteX1" fmla="*/ 260716 w 634466"/>
                  <a:gd name="connsiteY1" fmla="*/ 141640 h 751521"/>
                  <a:gd name="connsiteX2" fmla="*/ 251656 w 634466"/>
                  <a:gd name="connsiteY2" fmla="*/ 132662 h 751521"/>
                  <a:gd name="connsiteX3" fmla="*/ 225629 w 634466"/>
                  <a:gd name="connsiteY3" fmla="*/ 96146 h 751521"/>
                  <a:gd name="connsiteX4" fmla="*/ 331773 w 634466"/>
                  <a:gd name="connsiteY4" fmla="*/ 27 h 751521"/>
                  <a:gd name="connsiteX5" fmla="*/ 425987 w 634466"/>
                  <a:gd name="connsiteY5" fmla="*/ 66511 h 751521"/>
                  <a:gd name="connsiteX6" fmla="*/ 532786 w 634466"/>
                  <a:gd name="connsiteY6" fmla="*/ 148760 h 751521"/>
                  <a:gd name="connsiteX7" fmla="*/ 633144 w 634466"/>
                  <a:gd name="connsiteY7" fmla="*/ 553965 h 751521"/>
                  <a:gd name="connsiteX8" fmla="*/ 629572 w 634466"/>
                  <a:gd name="connsiteY8" fmla="*/ 712259 h 751521"/>
                  <a:gd name="connsiteX9" fmla="*/ 397400 w 634466"/>
                  <a:gd name="connsiteY9" fmla="*/ 742631 h 751521"/>
                  <a:gd name="connsiteX10" fmla="*/ 140035 w 634466"/>
                  <a:gd name="connsiteY10" fmla="*/ 726177 h 751521"/>
                  <a:gd name="connsiteX11" fmla="*/ 123616 w 634466"/>
                  <a:gd name="connsiteY11" fmla="*/ 724701 h 751521"/>
                  <a:gd name="connsiteX12" fmla="*/ 80063 w 634466"/>
                  <a:gd name="connsiteY12" fmla="*/ 726177 h 751521"/>
                  <a:gd name="connsiteX13" fmla="*/ 41 w 634466"/>
                  <a:gd name="connsiteY13" fmla="*/ 722296 h 751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34466" h="751521">
                    <a:moveTo>
                      <a:pt x="260812" y="141723"/>
                    </a:moveTo>
                    <a:lnTo>
                      <a:pt x="260716" y="141640"/>
                    </a:lnTo>
                    <a:cubicBezTo>
                      <a:pt x="260074" y="141032"/>
                      <a:pt x="256418" y="137568"/>
                      <a:pt x="251656" y="132662"/>
                    </a:cubicBezTo>
                    <a:cubicBezTo>
                      <a:pt x="241666" y="122351"/>
                      <a:pt x="226879" y="105671"/>
                      <a:pt x="225629" y="96146"/>
                    </a:cubicBezTo>
                    <a:cubicBezTo>
                      <a:pt x="223736" y="81715"/>
                      <a:pt x="319748" y="-295"/>
                      <a:pt x="331773" y="27"/>
                    </a:cubicBezTo>
                    <a:cubicBezTo>
                      <a:pt x="343798" y="348"/>
                      <a:pt x="402413" y="55224"/>
                      <a:pt x="425987" y="66511"/>
                    </a:cubicBezTo>
                    <a:cubicBezTo>
                      <a:pt x="449561" y="77798"/>
                      <a:pt x="523999" y="116065"/>
                      <a:pt x="532786" y="148760"/>
                    </a:cubicBezTo>
                    <a:cubicBezTo>
                      <a:pt x="532786" y="148760"/>
                      <a:pt x="628036" y="493219"/>
                      <a:pt x="633144" y="553965"/>
                    </a:cubicBezTo>
                    <a:cubicBezTo>
                      <a:pt x="638252" y="614711"/>
                      <a:pt x="627191" y="683969"/>
                      <a:pt x="629572" y="712259"/>
                    </a:cubicBezTo>
                    <a:cubicBezTo>
                      <a:pt x="631953" y="740548"/>
                      <a:pt x="491388" y="730332"/>
                      <a:pt x="397400" y="742631"/>
                    </a:cubicBezTo>
                    <a:cubicBezTo>
                      <a:pt x="311675" y="753823"/>
                      <a:pt x="229808" y="760110"/>
                      <a:pt x="140035" y="726177"/>
                    </a:cubicBezTo>
                    <a:cubicBezTo>
                      <a:pt x="134653" y="724939"/>
                      <a:pt x="129129" y="724439"/>
                      <a:pt x="123616" y="724701"/>
                    </a:cubicBezTo>
                    <a:cubicBezTo>
                      <a:pt x="107852" y="724701"/>
                      <a:pt x="86492" y="726129"/>
                      <a:pt x="80063" y="726177"/>
                    </a:cubicBezTo>
                    <a:cubicBezTo>
                      <a:pt x="53321" y="727463"/>
                      <a:pt x="26532" y="726165"/>
                      <a:pt x="41" y="722296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E1E2518C-6E43-4B46-80AB-D0679F3E84A5}"/>
                  </a:ext>
                </a:extLst>
              </p:cNvPr>
              <p:cNvSpPr/>
              <p:nvPr/>
            </p:nvSpPr>
            <p:spPr>
              <a:xfrm>
                <a:off x="14929133" y="2402190"/>
                <a:ext cx="46270" cy="44545"/>
              </a:xfrm>
              <a:custGeom>
                <a:avLst/>
                <a:gdLst>
                  <a:gd name="connsiteX0" fmla="*/ 9425 w 46270"/>
                  <a:gd name="connsiteY0" fmla="*/ 21 h 44545"/>
                  <a:gd name="connsiteX1" fmla="*/ 4150 w 46270"/>
                  <a:gd name="connsiteY1" fmla="*/ 35252 h 44545"/>
                  <a:gd name="connsiteX2" fmla="*/ 46310 w 46270"/>
                  <a:gd name="connsiteY2" fmla="*/ 40574 h 44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6270" h="44545">
                    <a:moveTo>
                      <a:pt x="9425" y="21"/>
                    </a:moveTo>
                    <a:cubicBezTo>
                      <a:pt x="9425" y="21"/>
                      <a:pt x="-7542" y="18285"/>
                      <a:pt x="4150" y="35252"/>
                    </a:cubicBezTo>
                    <a:cubicBezTo>
                      <a:pt x="16057" y="52444"/>
                      <a:pt x="46310" y="40574"/>
                      <a:pt x="46310" y="40574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78BC781B-56FA-4307-9FB6-14C1535DE917}"/>
                  </a:ext>
                </a:extLst>
              </p:cNvPr>
              <p:cNvSpPr/>
              <p:nvPr/>
            </p:nvSpPr>
            <p:spPr>
              <a:xfrm>
                <a:off x="15006895" y="2439088"/>
                <a:ext cx="117002" cy="386441"/>
              </a:xfrm>
              <a:custGeom>
                <a:avLst/>
                <a:gdLst>
                  <a:gd name="connsiteX0" fmla="*/ 42 w 117002"/>
                  <a:gd name="connsiteY0" fmla="*/ 25 h 386441"/>
                  <a:gd name="connsiteX1" fmla="*/ 7436 w 117002"/>
                  <a:gd name="connsiteY1" fmla="*/ 2109 h 386441"/>
                  <a:gd name="connsiteX2" fmla="*/ 117045 w 117002"/>
                  <a:gd name="connsiteY2" fmla="*/ 12039 h 386441"/>
                  <a:gd name="connsiteX3" fmla="*/ 116128 w 117002"/>
                  <a:gd name="connsiteY3" fmla="*/ 224756 h 386441"/>
                  <a:gd name="connsiteX4" fmla="*/ 104615 w 117002"/>
                  <a:gd name="connsiteY4" fmla="*/ 386467 h 386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002" h="386441">
                    <a:moveTo>
                      <a:pt x="42" y="25"/>
                    </a:moveTo>
                    <a:cubicBezTo>
                      <a:pt x="42" y="25"/>
                      <a:pt x="2721" y="859"/>
                      <a:pt x="7436" y="2109"/>
                    </a:cubicBezTo>
                    <a:cubicBezTo>
                      <a:pt x="26117" y="7098"/>
                      <a:pt x="76492" y="18778"/>
                      <a:pt x="117045" y="12039"/>
                    </a:cubicBezTo>
                    <a:cubicBezTo>
                      <a:pt x="117045" y="12039"/>
                      <a:pt x="115104" y="160629"/>
                      <a:pt x="116128" y="224756"/>
                    </a:cubicBezTo>
                    <a:cubicBezTo>
                      <a:pt x="117152" y="288883"/>
                      <a:pt x="98828" y="358963"/>
                      <a:pt x="104615" y="386467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590D8F24-9100-4807-A409-F37A8572F64F}"/>
                  </a:ext>
                </a:extLst>
              </p:cNvPr>
              <p:cNvSpPr/>
              <p:nvPr/>
            </p:nvSpPr>
            <p:spPr>
              <a:xfrm>
                <a:off x="14601869" y="2682028"/>
                <a:ext cx="527946" cy="183624"/>
              </a:xfrm>
              <a:custGeom>
                <a:avLst/>
                <a:gdLst>
                  <a:gd name="connsiteX0" fmla="*/ 527985 w 527946"/>
                  <a:gd name="connsiteY0" fmla="*/ 183653 h 183624"/>
                  <a:gd name="connsiteX1" fmla="*/ 509221 w 527946"/>
                  <a:gd name="connsiteY1" fmla="*/ 145101 h 183624"/>
                  <a:gd name="connsiteX2" fmla="*/ 507923 w 527946"/>
                  <a:gd name="connsiteY2" fmla="*/ 143994 h 183624"/>
                  <a:gd name="connsiteX3" fmla="*/ 391242 w 527946"/>
                  <a:gd name="connsiteY3" fmla="*/ 97809 h 183624"/>
                  <a:gd name="connsiteX4" fmla="*/ 286991 w 527946"/>
                  <a:gd name="connsiteY4" fmla="*/ 107787 h 183624"/>
                  <a:gd name="connsiteX5" fmla="*/ 251201 w 527946"/>
                  <a:gd name="connsiteY5" fmla="*/ 93499 h 183624"/>
                  <a:gd name="connsiteX6" fmla="*/ 34804 w 527946"/>
                  <a:gd name="connsiteY6" fmla="*/ 71 h 183624"/>
                  <a:gd name="connsiteX7" fmla="*/ 25875 w 527946"/>
                  <a:gd name="connsiteY7" fmla="*/ 71 h 183624"/>
                  <a:gd name="connsiteX8" fmla="*/ 38 w 527946"/>
                  <a:gd name="connsiteY8" fmla="*/ 2011 h 183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7946" h="183624">
                    <a:moveTo>
                      <a:pt x="527985" y="183653"/>
                    </a:moveTo>
                    <a:lnTo>
                      <a:pt x="509221" y="145101"/>
                    </a:lnTo>
                    <a:cubicBezTo>
                      <a:pt x="509221" y="145101"/>
                      <a:pt x="508756" y="144684"/>
                      <a:pt x="507923" y="143994"/>
                    </a:cubicBezTo>
                    <a:cubicBezTo>
                      <a:pt x="474812" y="116788"/>
                      <a:pt x="434009" y="100643"/>
                      <a:pt x="391242" y="97809"/>
                    </a:cubicBezTo>
                    <a:cubicBezTo>
                      <a:pt x="356190" y="95868"/>
                      <a:pt x="321043" y="99238"/>
                      <a:pt x="286991" y="107787"/>
                    </a:cubicBezTo>
                    <a:lnTo>
                      <a:pt x="251201" y="93499"/>
                    </a:lnTo>
                    <a:cubicBezTo>
                      <a:pt x="251201" y="93499"/>
                      <a:pt x="149080" y="3119"/>
                      <a:pt x="34804" y="71"/>
                    </a:cubicBezTo>
                    <a:cubicBezTo>
                      <a:pt x="31840" y="71"/>
                      <a:pt x="28851" y="-24"/>
                      <a:pt x="25875" y="71"/>
                    </a:cubicBezTo>
                    <a:cubicBezTo>
                      <a:pt x="17231" y="142"/>
                      <a:pt x="8599" y="797"/>
                      <a:pt x="38" y="2011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1D5ACD19-1D36-4DD8-975C-C2C04C8F21E7}"/>
                  </a:ext>
                </a:extLst>
              </p:cNvPr>
              <p:cNvSpPr/>
              <p:nvPr/>
            </p:nvSpPr>
            <p:spPr>
              <a:xfrm>
                <a:off x="14240014" y="2612038"/>
                <a:ext cx="3929" cy="45160"/>
              </a:xfrm>
              <a:custGeom>
                <a:avLst/>
                <a:gdLst>
                  <a:gd name="connsiteX0" fmla="*/ 25 w 3929"/>
                  <a:gd name="connsiteY0" fmla="*/ 45186 h 45160"/>
                  <a:gd name="connsiteX1" fmla="*/ 3954 w 3929"/>
                  <a:gd name="connsiteY1" fmla="*/ 26 h 45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29" h="45160">
                    <a:moveTo>
                      <a:pt x="25" y="45186"/>
                    </a:moveTo>
                    <a:lnTo>
                      <a:pt x="3954" y="26"/>
                    </a:lnTo>
                  </a:path>
                </a:pathLst>
              </a:custGeom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D568CBDC-62A2-4782-A7D3-0323E149D657}"/>
                  </a:ext>
                </a:extLst>
              </p:cNvPr>
              <p:cNvSpPr/>
              <p:nvPr/>
            </p:nvSpPr>
            <p:spPr>
              <a:xfrm>
                <a:off x="14251086" y="2732553"/>
                <a:ext cx="183189" cy="75984"/>
              </a:xfrm>
              <a:custGeom>
                <a:avLst/>
                <a:gdLst>
                  <a:gd name="connsiteX0" fmla="*/ 183217 w 183189"/>
                  <a:gd name="connsiteY0" fmla="*/ 35914 h 75984"/>
                  <a:gd name="connsiteX1" fmla="*/ 118923 w 183189"/>
                  <a:gd name="connsiteY1" fmla="*/ 74835 h 75984"/>
                  <a:gd name="connsiteX2" fmla="*/ 103445 w 183189"/>
                  <a:gd name="connsiteY2" fmla="*/ 75943 h 75984"/>
                  <a:gd name="connsiteX3" fmla="*/ 102564 w 183189"/>
                  <a:gd name="connsiteY3" fmla="*/ 75943 h 75984"/>
                  <a:gd name="connsiteX4" fmla="*/ 27 w 183189"/>
                  <a:gd name="connsiteY4" fmla="*/ 28 h 75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3189" h="75984">
                    <a:moveTo>
                      <a:pt x="183217" y="35914"/>
                    </a:moveTo>
                    <a:cubicBezTo>
                      <a:pt x="165977" y="54797"/>
                      <a:pt x="143652" y="68311"/>
                      <a:pt x="118923" y="74835"/>
                    </a:cubicBezTo>
                    <a:cubicBezTo>
                      <a:pt x="113827" y="75812"/>
                      <a:pt x="108624" y="76181"/>
                      <a:pt x="103445" y="75943"/>
                    </a:cubicBezTo>
                    <a:cubicBezTo>
                      <a:pt x="103147" y="75967"/>
                      <a:pt x="102861" y="75967"/>
                      <a:pt x="102564" y="75943"/>
                    </a:cubicBezTo>
                    <a:cubicBezTo>
                      <a:pt x="74227" y="74276"/>
                      <a:pt x="22637" y="14554"/>
                      <a:pt x="27" y="28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FC3F9D89-517A-46C4-90B7-E330F34AC070}"/>
                  </a:ext>
                </a:extLst>
              </p:cNvPr>
              <p:cNvSpPr/>
              <p:nvPr/>
            </p:nvSpPr>
            <p:spPr>
              <a:xfrm>
                <a:off x="14647950" y="2846746"/>
                <a:ext cx="88434" cy="466463"/>
              </a:xfrm>
              <a:custGeom>
                <a:avLst/>
                <a:gdLst>
                  <a:gd name="connsiteX0" fmla="*/ 16842 w 88434"/>
                  <a:gd name="connsiteY0" fmla="*/ 35 h 466463"/>
                  <a:gd name="connsiteX1" fmla="*/ 6769 w 88434"/>
                  <a:gd name="connsiteY1" fmla="*/ 87689 h 466463"/>
                  <a:gd name="connsiteX2" fmla="*/ 36951 w 88434"/>
                  <a:gd name="connsiteY2" fmla="*/ 146125 h 466463"/>
                  <a:gd name="connsiteX3" fmla="*/ 88458 w 88434"/>
                  <a:gd name="connsiteY3" fmla="*/ 297072 h 466463"/>
                  <a:gd name="connsiteX4" fmla="*/ 3626 w 88434"/>
                  <a:gd name="connsiteY4" fmla="*/ 466498 h 466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434" h="466463">
                    <a:moveTo>
                      <a:pt x="16842" y="35"/>
                    </a:moveTo>
                    <a:cubicBezTo>
                      <a:pt x="16842" y="35"/>
                      <a:pt x="-12924" y="50517"/>
                      <a:pt x="6769" y="87689"/>
                    </a:cubicBezTo>
                    <a:cubicBezTo>
                      <a:pt x="16794" y="106643"/>
                      <a:pt x="27152" y="126384"/>
                      <a:pt x="36951" y="146125"/>
                    </a:cubicBezTo>
                    <a:cubicBezTo>
                      <a:pt x="65205" y="202798"/>
                      <a:pt x="89053" y="259436"/>
                      <a:pt x="88458" y="297072"/>
                    </a:cubicBezTo>
                    <a:cubicBezTo>
                      <a:pt x="87160" y="373486"/>
                      <a:pt x="3626" y="466498"/>
                      <a:pt x="3626" y="466498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8DFD4160-58BC-49C4-9371-8D5508556734}"/>
                  </a:ext>
                </a:extLst>
              </p:cNvPr>
              <p:cNvSpPr/>
              <p:nvPr/>
            </p:nvSpPr>
            <p:spPr>
              <a:xfrm>
                <a:off x="14171648" y="3153999"/>
                <a:ext cx="182880" cy="170449"/>
              </a:xfrm>
              <a:custGeom>
                <a:avLst/>
                <a:gdLst>
                  <a:gd name="connsiteX0" fmla="*/ 26 w 182880"/>
                  <a:gd name="connsiteY0" fmla="*/ 170488 h 170449"/>
                  <a:gd name="connsiteX1" fmla="*/ 182906 w 182880"/>
                  <a:gd name="connsiteY1" fmla="*/ 38 h 170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2880" h="170449">
                    <a:moveTo>
                      <a:pt x="26" y="170488"/>
                    </a:moveTo>
                    <a:cubicBezTo>
                      <a:pt x="52306" y="166368"/>
                      <a:pt x="182441" y="83572"/>
                      <a:pt x="182906" y="38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8D49B7CB-D458-42FA-9FC8-02531A4EA762}"/>
                  </a:ext>
                </a:extLst>
              </p:cNvPr>
              <p:cNvSpPr/>
              <p:nvPr/>
            </p:nvSpPr>
            <p:spPr>
              <a:xfrm>
                <a:off x="14810502" y="2775546"/>
                <a:ext cx="42529" cy="218682"/>
              </a:xfrm>
              <a:custGeom>
                <a:avLst/>
                <a:gdLst>
                  <a:gd name="connsiteX0" fmla="*/ 42567 w 42529"/>
                  <a:gd name="connsiteY0" fmla="*/ 31 h 218682"/>
                  <a:gd name="connsiteX1" fmla="*/ 37 w 42529"/>
                  <a:gd name="connsiteY1" fmla="*/ 218713 h 218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29" h="218682">
                    <a:moveTo>
                      <a:pt x="42567" y="31"/>
                    </a:moveTo>
                    <a:cubicBezTo>
                      <a:pt x="42567" y="31"/>
                      <a:pt x="33839" y="158884"/>
                      <a:pt x="37" y="218713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DA07494C-0959-4E36-86CB-B170A7C90024}"/>
                  </a:ext>
                </a:extLst>
              </p:cNvPr>
              <p:cNvSpPr/>
              <p:nvPr/>
            </p:nvSpPr>
            <p:spPr>
              <a:xfrm>
                <a:off x="14914789" y="2883310"/>
                <a:ext cx="122229" cy="26633"/>
              </a:xfrm>
              <a:custGeom>
                <a:avLst/>
                <a:gdLst>
                  <a:gd name="connsiteX0" fmla="*/ 40 w 122229"/>
                  <a:gd name="connsiteY0" fmla="*/ 31 h 26633"/>
                  <a:gd name="connsiteX1" fmla="*/ 122270 w 122229"/>
                  <a:gd name="connsiteY1" fmla="*/ 26618 h 26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229" h="26633">
                    <a:moveTo>
                      <a:pt x="40" y="31"/>
                    </a:moveTo>
                    <a:cubicBezTo>
                      <a:pt x="40" y="31"/>
                      <a:pt x="73407" y="27963"/>
                      <a:pt x="122270" y="26618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57E3AC66-B5BD-4D55-83CA-3A4F0D126925}"/>
                  </a:ext>
                </a:extLst>
              </p:cNvPr>
              <p:cNvSpPr/>
              <p:nvPr/>
            </p:nvSpPr>
            <p:spPr>
              <a:xfrm>
                <a:off x="14597654" y="2530480"/>
                <a:ext cx="91612" cy="151709"/>
              </a:xfrm>
              <a:custGeom>
                <a:avLst/>
                <a:gdLst>
                  <a:gd name="connsiteX0" fmla="*/ 14142 w 91612"/>
                  <a:gd name="connsiteY0" fmla="*/ 25 h 151709"/>
                  <a:gd name="connsiteX1" fmla="*/ 89307 w 91612"/>
                  <a:gd name="connsiteY1" fmla="*/ 104229 h 151709"/>
                  <a:gd name="connsiteX2" fmla="*/ 39015 w 91612"/>
                  <a:gd name="connsiteY2" fmla="*/ 151663 h 151709"/>
                  <a:gd name="connsiteX3" fmla="*/ 30085 w 91612"/>
                  <a:gd name="connsiteY3" fmla="*/ 151663 h 151709"/>
                  <a:gd name="connsiteX4" fmla="*/ 34 w 91612"/>
                  <a:gd name="connsiteY4" fmla="*/ 147924 h 15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612" h="151709">
                    <a:moveTo>
                      <a:pt x="14142" y="25"/>
                    </a:moveTo>
                    <a:cubicBezTo>
                      <a:pt x="14142" y="25"/>
                      <a:pt x="73364" y="52222"/>
                      <a:pt x="89307" y="104229"/>
                    </a:cubicBezTo>
                    <a:cubicBezTo>
                      <a:pt x="100677" y="141352"/>
                      <a:pt x="68459" y="150925"/>
                      <a:pt x="39015" y="151663"/>
                    </a:cubicBezTo>
                    <a:cubicBezTo>
                      <a:pt x="35955" y="151758"/>
                      <a:pt x="32954" y="151758"/>
                      <a:pt x="30085" y="151663"/>
                    </a:cubicBezTo>
                    <a:cubicBezTo>
                      <a:pt x="19965" y="151496"/>
                      <a:pt x="9892" y="150246"/>
                      <a:pt x="34" y="147924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BC25862F-E245-420D-A582-F1AB7412EA58}"/>
                  </a:ext>
                </a:extLst>
              </p:cNvPr>
              <p:cNvSpPr/>
              <p:nvPr/>
            </p:nvSpPr>
            <p:spPr>
              <a:xfrm>
                <a:off x="14518930" y="3081935"/>
                <a:ext cx="51268" cy="36190"/>
              </a:xfrm>
              <a:custGeom>
                <a:avLst/>
                <a:gdLst>
                  <a:gd name="connsiteX0" fmla="*/ 31 w 51268"/>
                  <a:gd name="connsiteY0" fmla="*/ 36225 h 36190"/>
                  <a:gd name="connsiteX1" fmla="*/ 51300 w 51268"/>
                  <a:gd name="connsiteY1" fmla="*/ 387 h 36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1268" h="36190">
                    <a:moveTo>
                      <a:pt x="31" y="36225"/>
                    </a:moveTo>
                    <a:cubicBezTo>
                      <a:pt x="13986" y="16663"/>
                      <a:pt x="33595" y="-2839"/>
                      <a:pt x="51300" y="387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3837D55F-DA09-4D0C-AC9A-5A1F51790AAF}"/>
                  </a:ext>
                </a:extLst>
              </p:cNvPr>
              <p:cNvSpPr/>
              <p:nvPr/>
            </p:nvSpPr>
            <p:spPr>
              <a:xfrm>
                <a:off x="14537420" y="3105055"/>
                <a:ext cx="51268" cy="36180"/>
              </a:xfrm>
              <a:custGeom>
                <a:avLst/>
                <a:gdLst>
                  <a:gd name="connsiteX0" fmla="*/ 32 w 51268"/>
                  <a:gd name="connsiteY0" fmla="*/ 36216 h 36180"/>
                  <a:gd name="connsiteX1" fmla="*/ 51300 w 51268"/>
                  <a:gd name="connsiteY1" fmla="*/ 390 h 36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1268" h="36180">
                    <a:moveTo>
                      <a:pt x="32" y="36216"/>
                    </a:moveTo>
                    <a:cubicBezTo>
                      <a:pt x="13998" y="16666"/>
                      <a:pt x="33596" y="-2848"/>
                      <a:pt x="51300" y="390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CFC59B2C-43D0-48C6-A974-C189A2EEF152}"/>
                  </a:ext>
                </a:extLst>
              </p:cNvPr>
              <p:cNvSpPr/>
              <p:nvPr/>
            </p:nvSpPr>
            <p:spPr>
              <a:xfrm>
                <a:off x="14555910" y="3123545"/>
                <a:ext cx="51268" cy="36180"/>
              </a:xfrm>
              <a:custGeom>
                <a:avLst/>
                <a:gdLst>
                  <a:gd name="connsiteX0" fmla="*/ 32 w 51268"/>
                  <a:gd name="connsiteY0" fmla="*/ 36216 h 36180"/>
                  <a:gd name="connsiteX1" fmla="*/ 51301 w 51268"/>
                  <a:gd name="connsiteY1" fmla="*/ 391 h 36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1268" h="36180">
                    <a:moveTo>
                      <a:pt x="32" y="36216"/>
                    </a:moveTo>
                    <a:cubicBezTo>
                      <a:pt x="13998" y="16666"/>
                      <a:pt x="33596" y="-2848"/>
                      <a:pt x="51301" y="391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7F9EDDD2-B82D-4338-B068-4FA8D7B3F27E}"/>
                  </a:ext>
                </a:extLst>
              </p:cNvPr>
              <p:cNvSpPr/>
              <p:nvPr/>
            </p:nvSpPr>
            <p:spPr>
              <a:xfrm>
                <a:off x="14145204" y="3071334"/>
                <a:ext cx="57090" cy="85664"/>
              </a:xfrm>
              <a:custGeom>
                <a:avLst/>
                <a:gdLst>
                  <a:gd name="connsiteX0" fmla="*/ 24 w 57090"/>
                  <a:gd name="connsiteY0" fmla="*/ 4428 h 85664"/>
                  <a:gd name="connsiteX1" fmla="*/ 12275 w 57090"/>
                  <a:gd name="connsiteY1" fmla="*/ 642 h 85664"/>
                  <a:gd name="connsiteX2" fmla="*/ 26325 w 57090"/>
                  <a:gd name="connsiteY2" fmla="*/ 3499 h 85664"/>
                  <a:gd name="connsiteX3" fmla="*/ 37552 w 57090"/>
                  <a:gd name="connsiteY3" fmla="*/ 51303 h 85664"/>
                  <a:gd name="connsiteX4" fmla="*/ 57114 w 57090"/>
                  <a:gd name="connsiteY4" fmla="*/ 85700 h 85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090" h="85664">
                    <a:moveTo>
                      <a:pt x="24" y="4428"/>
                    </a:moveTo>
                    <a:cubicBezTo>
                      <a:pt x="4007" y="2868"/>
                      <a:pt x="8103" y="1594"/>
                      <a:pt x="12275" y="642"/>
                    </a:cubicBezTo>
                    <a:cubicBezTo>
                      <a:pt x="17144" y="-763"/>
                      <a:pt x="22392" y="308"/>
                      <a:pt x="26325" y="3499"/>
                    </a:cubicBezTo>
                    <a:cubicBezTo>
                      <a:pt x="40100" y="14917"/>
                      <a:pt x="37552" y="51303"/>
                      <a:pt x="37552" y="51303"/>
                    </a:cubicBezTo>
                    <a:lnTo>
                      <a:pt x="57114" y="85700"/>
                    </a:ln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9E55B798-5664-4D81-8A08-4D5A14CA77D5}"/>
                  </a:ext>
                </a:extLst>
              </p:cNvPr>
              <p:cNvSpPr/>
              <p:nvPr/>
            </p:nvSpPr>
            <p:spPr>
              <a:xfrm>
                <a:off x="14090281" y="3156999"/>
                <a:ext cx="178014" cy="117048"/>
              </a:xfrm>
              <a:custGeom>
                <a:avLst/>
                <a:gdLst>
                  <a:gd name="connsiteX0" fmla="*/ 112038 w 178014"/>
                  <a:gd name="connsiteY0" fmla="*/ 38 h 117048"/>
                  <a:gd name="connsiteX1" fmla="*/ 165104 w 178014"/>
                  <a:gd name="connsiteY1" fmla="*/ 49413 h 117048"/>
                  <a:gd name="connsiteX2" fmla="*/ 149626 w 178014"/>
                  <a:gd name="connsiteY2" fmla="*/ 110254 h 117048"/>
                  <a:gd name="connsiteX3" fmla="*/ 26884 w 178014"/>
                  <a:gd name="connsiteY3" fmla="*/ 77059 h 117048"/>
                  <a:gd name="connsiteX4" fmla="*/ 24 w 178014"/>
                  <a:gd name="connsiteY4" fmla="*/ 42853 h 117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014" h="117048">
                    <a:moveTo>
                      <a:pt x="112038" y="38"/>
                    </a:moveTo>
                    <a:cubicBezTo>
                      <a:pt x="119432" y="20195"/>
                      <a:pt x="147316" y="31196"/>
                      <a:pt x="165104" y="49413"/>
                    </a:cubicBezTo>
                    <a:cubicBezTo>
                      <a:pt x="182892" y="67629"/>
                      <a:pt x="186285" y="93466"/>
                      <a:pt x="149626" y="110254"/>
                    </a:cubicBezTo>
                    <a:cubicBezTo>
                      <a:pt x="112966" y="127042"/>
                      <a:pt x="43755" y="111730"/>
                      <a:pt x="26884" y="77059"/>
                    </a:cubicBezTo>
                    <a:cubicBezTo>
                      <a:pt x="19993" y="64177"/>
                      <a:pt x="10902" y="52604"/>
                      <a:pt x="24" y="42853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86186EB3-F127-41A8-88E9-EADA9EA1C433}"/>
                  </a:ext>
                </a:extLst>
              </p:cNvPr>
              <p:cNvSpPr/>
              <p:nvPr/>
            </p:nvSpPr>
            <p:spPr>
              <a:xfrm>
                <a:off x="14171505" y="3038377"/>
                <a:ext cx="9798" cy="36468"/>
              </a:xfrm>
              <a:custGeom>
                <a:avLst/>
                <a:gdLst>
                  <a:gd name="connsiteX0" fmla="*/ 9823 w 9798"/>
                  <a:gd name="connsiteY0" fmla="*/ 34 h 36468"/>
                  <a:gd name="connsiteX1" fmla="*/ 24 w 9798"/>
                  <a:gd name="connsiteY1" fmla="*/ 36456 h 36468"/>
                  <a:gd name="connsiteX2" fmla="*/ 24 w 9798"/>
                  <a:gd name="connsiteY2" fmla="*/ 36503 h 36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798" h="36468">
                    <a:moveTo>
                      <a:pt x="9823" y="34"/>
                    </a:moveTo>
                    <a:lnTo>
                      <a:pt x="24" y="36456"/>
                    </a:lnTo>
                    <a:lnTo>
                      <a:pt x="24" y="36503"/>
                    </a:ln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2D449D25-EBB3-41F6-9BB3-96D2366B8ACC}"/>
                  </a:ext>
                </a:extLst>
              </p:cNvPr>
              <p:cNvSpPr/>
              <p:nvPr/>
            </p:nvSpPr>
            <p:spPr>
              <a:xfrm>
                <a:off x="14127583" y="3128870"/>
                <a:ext cx="54768" cy="31141"/>
              </a:xfrm>
              <a:custGeom>
                <a:avLst/>
                <a:gdLst>
                  <a:gd name="connsiteX0" fmla="*/ 23 w 54768"/>
                  <a:gd name="connsiteY0" fmla="*/ 31177 h 31141"/>
                  <a:gd name="connsiteX1" fmla="*/ 54792 w 54768"/>
                  <a:gd name="connsiteY1" fmla="*/ 936 h 31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4768" h="31141">
                    <a:moveTo>
                      <a:pt x="23" y="31177"/>
                    </a:moveTo>
                    <a:cubicBezTo>
                      <a:pt x="15978" y="13187"/>
                      <a:pt x="37516" y="-4148"/>
                      <a:pt x="54792" y="936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D87FCF7A-CFA7-41D4-B5F4-708BC09DBC92}"/>
                  </a:ext>
                </a:extLst>
              </p:cNvPr>
              <p:cNvSpPr/>
              <p:nvPr/>
            </p:nvSpPr>
            <p:spPr>
              <a:xfrm>
                <a:off x="14143537" y="3153851"/>
                <a:ext cx="54768" cy="31163"/>
              </a:xfrm>
              <a:custGeom>
                <a:avLst/>
                <a:gdLst>
                  <a:gd name="connsiteX0" fmla="*/ 24 w 54768"/>
                  <a:gd name="connsiteY0" fmla="*/ 31200 h 31163"/>
                  <a:gd name="connsiteX1" fmla="*/ 54792 w 54768"/>
                  <a:gd name="connsiteY1" fmla="*/ 923 h 31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4768" h="31163">
                    <a:moveTo>
                      <a:pt x="24" y="31200"/>
                    </a:moveTo>
                    <a:cubicBezTo>
                      <a:pt x="16014" y="13174"/>
                      <a:pt x="37516" y="-4114"/>
                      <a:pt x="54792" y="923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2BEBF364-E9A8-4674-89A6-0234BC110865}"/>
                  </a:ext>
                </a:extLst>
              </p:cNvPr>
              <p:cNvSpPr/>
              <p:nvPr/>
            </p:nvSpPr>
            <p:spPr>
              <a:xfrm>
                <a:off x="14159992" y="3174147"/>
                <a:ext cx="54768" cy="31167"/>
              </a:xfrm>
              <a:custGeom>
                <a:avLst/>
                <a:gdLst>
                  <a:gd name="connsiteX0" fmla="*/ 24 w 54768"/>
                  <a:gd name="connsiteY0" fmla="*/ 31205 h 31167"/>
                  <a:gd name="connsiteX1" fmla="*/ 54793 w 54768"/>
                  <a:gd name="connsiteY1" fmla="*/ 927 h 31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4768" h="31167">
                    <a:moveTo>
                      <a:pt x="24" y="31205"/>
                    </a:moveTo>
                    <a:cubicBezTo>
                      <a:pt x="15978" y="13167"/>
                      <a:pt x="37517" y="-4121"/>
                      <a:pt x="54793" y="927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BC598DBA-C001-4996-90A1-B57F876D5394}"/>
                  </a:ext>
                </a:extLst>
              </p:cNvPr>
              <p:cNvSpPr/>
              <p:nvPr/>
            </p:nvSpPr>
            <p:spPr>
              <a:xfrm>
                <a:off x="14205069" y="2606073"/>
                <a:ext cx="44777" cy="159448"/>
              </a:xfrm>
              <a:custGeom>
                <a:avLst/>
                <a:gdLst>
                  <a:gd name="connsiteX0" fmla="*/ 24849 w 44777"/>
                  <a:gd name="connsiteY0" fmla="*/ 159475 h 159448"/>
                  <a:gd name="connsiteX1" fmla="*/ 38672 w 44777"/>
                  <a:gd name="connsiteY1" fmla="*/ 125447 h 159448"/>
                  <a:gd name="connsiteX2" fmla="*/ 42090 w 44777"/>
                  <a:gd name="connsiteY2" fmla="*/ 70154 h 159448"/>
                  <a:gd name="connsiteX3" fmla="*/ 33684 w 44777"/>
                  <a:gd name="connsiteY3" fmla="*/ 51854 h 159448"/>
                  <a:gd name="connsiteX4" fmla="*/ 25 w 44777"/>
                  <a:gd name="connsiteY4" fmla="*/ 27 h 159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777" h="159448">
                    <a:moveTo>
                      <a:pt x="24849" y="159475"/>
                    </a:moveTo>
                    <a:cubicBezTo>
                      <a:pt x="30395" y="148533"/>
                      <a:pt x="35017" y="137151"/>
                      <a:pt x="38672" y="125447"/>
                    </a:cubicBezTo>
                    <a:cubicBezTo>
                      <a:pt x="45447" y="107802"/>
                      <a:pt x="46638" y="88502"/>
                      <a:pt x="42090" y="70154"/>
                    </a:cubicBezTo>
                    <a:cubicBezTo>
                      <a:pt x="39696" y="63880"/>
                      <a:pt x="36887" y="57760"/>
                      <a:pt x="33684" y="51854"/>
                    </a:cubicBezTo>
                    <a:cubicBezTo>
                      <a:pt x="23663" y="33828"/>
                      <a:pt x="12418" y="16517"/>
                      <a:pt x="25" y="27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381C0E04-447F-46EE-B1AF-5B5CB2105B6A}"/>
                  </a:ext>
                </a:extLst>
              </p:cNvPr>
              <p:cNvSpPr/>
              <p:nvPr/>
            </p:nvSpPr>
            <p:spPr>
              <a:xfrm>
                <a:off x="13999198" y="2560040"/>
                <a:ext cx="152792" cy="202469"/>
              </a:xfrm>
              <a:custGeom>
                <a:avLst/>
                <a:gdLst>
                  <a:gd name="connsiteX0" fmla="*/ 152814 w 152792"/>
                  <a:gd name="connsiteY0" fmla="*/ 2602 h 202469"/>
                  <a:gd name="connsiteX1" fmla="*/ 35026 w 152792"/>
                  <a:gd name="connsiteY1" fmla="*/ 43083 h 202469"/>
                  <a:gd name="connsiteX2" fmla="*/ 22 w 152792"/>
                  <a:gd name="connsiteY2" fmla="*/ 121724 h 202469"/>
                  <a:gd name="connsiteX3" fmla="*/ 58136 w 152792"/>
                  <a:gd name="connsiteY3" fmla="*/ 172575 h 202469"/>
                  <a:gd name="connsiteX4" fmla="*/ 51528 w 152792"/>
                  <a:gd name="connsiteY4" fmla="*/ 202496 h 202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792" h="202469">
                    <a:moveTo>
                      <a:pt x="152814" y="2602"/>
                    </a:moveTo>
                    <a:cubicBezTo>
                      <a:pt x="152814" y="2602"/>
                      <a:pt x="75888" y="-15258"/>
                      <a:pt x="35026" y="43083"/>
                    </a:cubicBezTo>
                    <a:cubicBezTo>
                      <a:pt x="21421" y="68395"/>
                      <a:pt x="9719" y="94673"/>
                      <a:pt x="22" y="121724"/>
                    </a:cubicBezTo>
                    <a:lnTo>
                      <a:pt x="58136" y="172575"/>
                    </a:lnTo>
                    <a:cubicBezTo>
                      <a:pt x="55249" y="182386"/>
                      <a:pt x="53041" y="192387"/>
                      <a:pt x="51528" y="202496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F198FD10-7511-42D1-A73A-03555EA369FC}"/>
                  </a:ext>
                </a:extLst>
              </p:cNvPr>
              <p:cNvSpPr/>
              <p:nvPr/>
            </p:nvSpPr>
            <p:spPr>
              <a:xfrm>
                <a:off x="14057312" y="2713515"/>
                <a:ext cx="20895" cy="19038"/>
              </a:xfrm>
              <a:custGeom>
                <a:avLst/>
                <a:gdLst>
                  <a:gd name="connsiteX0" fmla="*/ 21 w 20895"/>
                  <a:gd name="connsiteY0" fmla="*/ 19065 h 19038"/>
                  <a:gd name="connsiteX1" fmla="*/ 20917 w 20895"/>
                  <a:gd name="connsiteY1" fmla="*/ 27 h 19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895" h="19038">
                    <a:moveTo>
                      <a:pt x="21" y="19065"/>
                    </a:moveTo>
                    <a:lnTo>
                      <a:pt x="20917" y="27"/>
                    </a:lnTo>
                  </a:path>
                </a:pathLst>
              </a:custGeom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3E1D21E1-B2DA-459B-8BD9-BD48B562F2F3}"/>
                  </a:ext>
                </a:extLst>
              </p:cNvPr>
              <p:cNvSpPr/>
              <p:nvPr/>
            </p:nvSpPr>
            <p:spPr>
              <a:xfrm>
                <a:off x="13801554" y="3028804"/>
                <a:ext cx="166056" cy="42753"/>
              </a:xfrm>
              <a:custGeom>
                <a:avLst/>
                <a:gdLst>
                  <a:gd name="connsiteX0" fmla="*/ 18 w 166056"/>
                  <a:gd name="connsiteY0" fmla="*/ 34 h 42753"/>
                  <a:gd name="connsiteX1" fmla="*/ 18 w 166056"/>
                  <a:gd name="connsiteY1" fmla="*/ 34 h 42753"/>
                  <a:gd name="connsiteX2" fmla="*/ 166074 w 166056"/>
                  <a:gd name="connsiteY2" fmla="*/ 42659 h 42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056" h="42753">
                    <a:moveTo>
                      <a:pt x="18" y="34"/>
                    </a:moveTo>
                    <a:lnTo>
                      <a:pt x="18" y="34"/>
                    </a:lnTo>
                    <a:cubicBezTo>
                      <a:pt x="2935" y="1142"/>
                      <a:pt x="120128" y="45480"/>
                      <a:pt x="166074" y="42659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7423EA5F-41CD-40B4-B863-E4FB718F8F2B}"/>
                  </a:ext>
                </a:extLst>
              </p:cNvPr>
              <p:cNvSpPr/>
              <p:nvPr/>
            </p:nvSpPr>
            <p:spPr>
              <a:xfrm>
                <a:off x="14358136" y="2519384"/>
                <a:ext cx="12072" cy="3036"/>
              </a:xfrm>
              <a:custGeom>
                <a:avLst/>
                <a:gdLst>
                  <a:gd name="connsiteX0" fmla="*/ 12101 w 12072"/>
                  <a:gd name="connsiteY0" fmla="*/ 2988 h 3036"/>
                  <a:gd name="connsiteX1" fmla="*/ 28 w 12072"/>
                  <a:gd name="connsiteY1" fmla="*/ 23 h 3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072" h="3036">
                    <a:moveTo>
                      <a:pt x="12101" y="2988"/>
                    </a:moveTo>
                    <a:cubicBezTo>
                      <a:pt x="7862" y="3353"/>
                      <a:pt x="3611" y="2310"/>
                      <a:pt x="28" y="23"/>
                    </a:cubicBezTo>
                  </a:path>
                </a:pathLst>
              </a:custGeom>
              <a:noFill/>
              <a:ln w="9251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80FA094B-3B89-4FA3-94B9-800856E41AC8}"/>
                  </a:ext>
                </a:extLst>
              </p:cNvPr>
              <p:cNvSpPr/>
              <p:nvPr/>
            </p:nvSpPr>
            <p:spPr>
              <a:xfrm>
                <a:off x="14140555" y="1585464"/>
                <a:ext cx="328851" cy="259502"/>
              </a:xfrm>
              <a:custGeom>
                <a:avLst/>
                <a:gdLst>
                  <a:gd name="connsiteX0" fmla="*/ 169608 w 328851"/>
                  <a:gd name="connsiteY0" fmla="*/ 171165 h 259502"/>
                  <a:gd name="connsiteX1" fmla="*/ 60821 w 328851"/>
                  <a:gd name="connsiteY1" fmla="*/ 166628 h 259502"/>
                  <a:gd name="connsiteX2" fmla="*/ 42652 w 328851"/>
                  <a:gd name="connsiteY2" fmla="*/ 164545 h 259502"/>
                  <a:gd name="connsiteX3" fmla="*/ 7707 w 328851"/>
                  <a:gd name="connsiteY3" fmla="*/ 231303 h 259502"/>
                  <a:gd name="connsiteX4" fmla="*/ 5111 w 328851"/>
                  <a:gd name="connsiteY4" fmla="*/ 229732 h 259502"/>
                  <a:gd name="connsiteX5" fmla="*/ 635 w 328851"/>
                  <a:gd name="connsiteY5" fmla="*/ 193489 h 259502"/>
                  <a:gd name="connsiteX6" fmla="*/ 40342 w 328851"/>
                  <a:gd name="connsiteY6" fmla="*/ 56091 h 259502"/>
                  <a:gd name="connsiteX7" fmla="*/ 178454 w 328851"/>
                  <a:gd name="connsiteY7" fmla="*/ 203 h 259502"/>
                  <a:gd name="connsiteX8" fmla="*/ 305315 w 328851"/>
                  <a:gd name="connsiteY8" fmla="*/ 78141 h 259502"/>
                  <a:gd name="connsiteX9" fmla="*/ 321722 w 328851"/>
                  <a:gd name="connsiteY9" fmla="*/ 220076 h 259502"/>
                  <a:gd name="connsiteX10" fmla="*/ 311280 w 328851"/>
                  <a:gd name="connsiteY10" fmla="*/ 255259 h 259502"/>
                  <a:gd name="connsiteX11" fmla="*/ 310030 w 328851"/>
                  <a:gd name="connsiteY11" fmla="*/ 259509 h 259502"/>
                  <a:gd name="connsiteX12" fmla="*/ 309661 w 328851"/>
                  <a:gd name="connsiteY12" fmla="*/ 259414 h 259502"/>
                  <a:gd name="connsiteX13" fmla="*/ 309661 w 328851"/>
                  <a:gd name="connsiteY13" fmla="*/ 259414 h 259502"/>
                  <a:gd name="connsiteX14" fmla="*/ 284932 w 328851"/>
                  <a:gd name="connsiteY14" fmla="*/ 141899 h 259502"/>
                  <a:gd name="connsiteX15" fmla="*/ 199909 w 328851"/>
                  <a:gd name="connsiteY15" fmla="*/ 174213 h 259502"/>
                  <a:gd name="connsiteX16" fmla="*/ 169608 w 328851"/>
                  <a:gd name="connsiteY16" fmla="*/ 171165 h 25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8851" h="259502">
                    <a:moveTo>
                      <a:pt x="169608" y="171165"/>
                    </a:moveTo>
                    <a:cubicBezTo>
                      <a:pt x="120554" y="167319"/>
                      <a:pt x="60821" y="166628"/>
                      <a:pt x="60821" y="166628"/>
                    </a:cubicBezTo>
                    <a:cubicBezTo>
                      <a:pt x="60821" y="166628"/>
                      <a:pt x="52415" y="165843"/>
                      <a:pt x="42652" y="164545"/>
                    </a:cubicBezTo>
                    <a:cubicBezTo>
                      <a:pt x="41782" y="166402"/>
                      <a:pt x="23149" y="206217"/>
                      <a:pt x="7707" y="231303"/>
                    </a:cubicBezTo>
                    <a:lnTo>
                      <a:pt x="5111" y="229732"/>
                    </a:lnTo>
                    <a:cubicBezTo>
                      <a:pt x="2941" y="217744"/>
                      <a:pt x="1447" y="205644"/>
                      <a:pt x="635" y="193489"/>
                    </a:cubicBezTo>
                    <a:cubicBezTo>
                      <a:pt x="-1818" y="155210"/>
                      <a:pt x="1599" y="95477"/>
                      <a:pt x="40342" y="56091"/>
                    </a:cubicBezTo>
                    <a:cubicBezTo>
                      <a:pt x="76003" y="18178"/>
                      <a:pt x="126460" y="-2240"/>
                      <a:pt x="178454" y="203"/>
                    </a:cubicBezTo>
                    <a:cubicBezTo>
                      <a:pt x="230247" y="5979"/>
                      <a:pt x="276752" y="34554"/>
                      <a:pt x="305315" y="78141"/>
                    </a:cubicBezTo>
                    <a:cubicBezTo>
                      <a:pt x="336891" y="123385"/>
                      <a:pt x="330461" y="182714"/>
                      <a:pt x="321722" y="220076"/>
                    </a:cubicBezTo>
                    <a:cubicBezTo>
                      <a:pt x="318924" y="231996"/>
                      <a:pt x="315448" y="243744"/>
                      <a:pt x="311280" y="255259"/>
                    </a:cubicBezTo>
                    <a:lnTo>
                      <a:pt x="310030" y="259509"/>
                    </a:lnTo>
                    <a:cubicBezTo>
                      <a:pt x="309911" y="259456"/>
                      <a:pt x="309792" y="259423"/>
                      <a:pt x="309661" y="259414"/>
                    </a:cubicBezTo>
                    <a:lnTo>
                      <a:pt x="309661" y="259414"/>
                    </a:lnTo>
                    <a:cubicBezTo>
                      <a:pt x="289278" y="239578"/>
                      <a:pt x="284932" y="141899"/>
                      <a:pt x="284932" y="141899"/>
                    </a:cubicBezTo>
                    <a:cubicBezTo>
                      <a:pt x="284932" y="141899"/>
                      <a:pt x="249797" y="180690"/>
                      <a:pt x="199909" y="174213"/>
                    </a:cubicBezTo>
                    <a:cubicBezTo>
                      <a:pt x="190825" y="173010"/>
                      <a:pt x="180466" y="171986"/>
                      <a:pt x="169608" y="171165"/>
                    </a:cubicBezTo>
                    <a:close/>
                  </a:path>
                </a:pathLst>
              </a:custGeom>
              <a:solidFill>
                <a:schemeClr val="tx1"/>
              </a:solidFill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pic>
          <p:nvPicPr>
            <p:cNvPr id="286" name="图形 285">
              <a:extLst>
                <a:ext uri="{FF2B5EF4-FFF2-40B4-BE49-F238E27FC236}">
                  <a16:creationId xmlns:a16="http://schemas.microsoft.com/office/drawing/2014/main" id="{61747F98-A33E-4B23-9556-357340BCAB2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507700" y="4875509"/>
              <a:ext cx="1454950" cy="1454950"/>
            </a:xfrm>
            <a:prstGeom prst="rect">
              <a:avLst/>
            </a:prstGeom>
          </p:spPr>
        </p:pic>
        <p:pic>
          <p:nvPicPr>
            <p:cNvPr id="312" name="图形 311">
              <a:extLst>
                <a:ext uri="{FF2B5EF4-FFF2-40B4-BE49-F238E27FC236}">
                  <a16:creationId xmlns:a16="http://schemas.microsoft.com/office/drawing/2014/main" id="{9049EE3A-A6DD-43DF-B266-6E8ED53121E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9878846" y="4999164"/>
              <a:ext cx="1216700" cy="1216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889279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E9A325F0-CA0E-4961-9431-0F6E63B6518B}"/>
              </a:ext>
            </a:extLst>
          </p:cNvPr>
          <p:cNvSpPr/>
          <p:nvPr/>
        </p:nvSpPr>
        <p:spPr>
          <a:xfrm>
            <a:off x="387552" y="307694"/>
            <a:ext cx="11396461" cy="6224647"/>
          </a:xfrm>
          <a:prstGeom prst="roundRect">
            <a:avLst>
              <a:gd name="adj" fmla="val 3771"/>
            </a:avLst>
          </a:prstGeom>
          <a:solidFill>
            <a:srgbClr val="BD423A"/>
          </a:solidFill>
          <a:ln w="38100" cmpd="sng">
            <a:solidFill>
              <a:srgbClr val="1A1A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西拙楷2.0" panose="00000500000000000000" pitchFamily="2" charset="-122"/>
              <a:ea typeface="江西拙楷2.0" panose="00000500000000000000" pitchFamily="2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122D79C6-B012-40B8-B405-69D5F230F867}"/>
              </a:ext>
            </a:extLst>
          </p:cNvPr>
          <p:cNvGrpSpPr/>
          <p:nvPr/>
        </p:nvGrpSpPr>
        <p:grpSpPr>
          <a:xfrm>
            <a:off x="-651038" y="-757101"/>
            <a:ext cx="13281234" cy="8372202"/>
            <a:chOff x="-651038" y="-757101"/>
            <a:chExt cx="13281234" cy="8372202"/>
          </a:xfrm>
        </p:grpSpPr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6A9086AC-4B46-494C-B732-C7C6A8BD804E}"/>
                </a:ext>
              </a:extLst>
            </p:cNvPr>
            <p:cNvSpPr/>
            <p:nvPr/>
          </p:nvSpPr>
          <p:spPr>
            <a:xfrm>
              <a:off x="5658336" y="0"/>
              <a:ext cx="658778" cy="6858000"/>
            </a:xfrm>
            <a:custGeom>
              <a:avLst/>
              <a:gdLst>
                <a:gd name="connsiteX0" fmla="*/ 329389 w 658778"/>
                <a:gd name="connsiteY0" fmla="*/ 3526416 h 6858000"/>
                <a:gd name="connsiteX1" fmla="*/ 640579 w 658778"/>
                <a:gd name="connsiteY1" fmla="*/ 6858000 h 6858000"/>
                <a:gd name="connsiteX2" fmla="*/ 18199 w 658778"/>
                <a:gd name="connsiteY2" fmla="*/ 6858000 h 6858000"/>
                <a:gd name="connsiteX3" fmla="*/ 0 w 658778"/>
                <a:gd name="connsiteY3" fmla="*/ 0 h 6858000"/>
                <a:gd name="connsiteX4" fmla="*/ 658778 w 658778"/>
                <a:gd name="connsiteY4" fmla="*/ 0 h 6858000"/>
                <a:gd name="connsiteX5" fmla="*/ 329389 w 658778"/>
                <a:gd name="connsiteY5" fmla="*/ 3526416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8778" h="6858000">
                  <a:moveTo>
                    <a:pt x="329389" y="3526416"/>
                  </a:moveTo>
                  <a:lnTo>
                    <a:pt x="640579" y="6858000"/>
                  </a:lnTo>
                  <a:lnTo>
                    <a:pt x="18199" y="6858000"/>
                  </a:lnTo>
                  <a:close/>
                  <a:moveTo>
                    <a:pt x="0" y="0"/>
                  </a:moveTo>
                  <a:lnTo>
                    <a:pt x="658778" y="0"/>
                  </a:lnTo>
                  <a:lnTo>
                    <a:pt x="329389" y="3526416"/>
                  </a:lnTo>
                  <a:close/>
                </a:path>
              </a:pathLst>
            </a:custGeom>
            <a:solidFill>
              <a:srgbClr val="EAE5E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892024B2-5FF3-441B-B03D-C644E8095EE3}"/>
                </a:ext>
              </a:extLst>
            </p:cNvPr>
            <p:cNvSpPr/>
            <p:nvPr/>
          </p:nvSpPr>
          <p:spPr>
            <a:xfrm rot="16200000">
              <a:off x="5516483" y="-2569584"/>
              <a:ext cx="1159035" cy="12192000"/>
            </a:xfrm>
            <a:custGeom>
              <a:avLst/>
              <a:gdLst>
                <a:gd name="connsiteX0" fmla="*/ 1138808 w 1159035"/>
                <a:gd name="connsiteY0" fmla="*/ 0 h 12192000"/>
                <a:gd name="connsiteX1" fmla="*/ 579518 w 1159035"/>
                <a:gd name="connsiteY1" fmla="*/ 5987724 h 12192000"/>
                <a:gd name="connsiteX2" fmla="*/ 20227 w 1159035"/>
                <a:gd name="connsiteY2" fmla="*/ 0 h 12192000"/>
                <a:gd name="connsiteX3" fmla="*/ 1159035 w 1159035"/>
                <a:gd name="connsiteY3" fmla="*/ 12192000 h 12192000"/>
                <a:gd name="connsiteX4" fmla="*/ 0 w 1159035"/>
                <a:gd name="connsiteY4" fmla="*/ 12192000 h 12192000"/>
                <a:gd name="connsiteX5" fmla="*/ 579518 w 1159035"/>
                <a:gd name="connsiteY5" fmla="*/ 5987724 h 1219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9035" h="12192000">
                  <a:moveTo>
                    <a:pt x="1138808" y="0"/>
                  </a:moveTo>
                  <a:lnTo>
                    <a:pt x="579518" y="5987724"/>
                  </a:lnTo>
                  <a:lnTo>
                    <a:pt x="20227" y="0"/>
                  </a:lnTo>
                  <a:close/>
                  <a:moveTo>
                    <a:pt x="1159035" y="12192000"/>
                  </a:moveTo>
                  <a:lnTo>
                    <a:pt x="0" y="12192000"/>
                  </a:lnTo>
                  <a:lnTo>
                    <a:pt x="579518" y="5987724"/>
                  </a:lnTo>
                  <a:close/>
                </a:path>
              </a:pathLst>
            </a:custGeom>
            <a:solidFill>
              <a:srgbClr val="EAE5E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82F68BF6-669D-4C61-95AD-023A67448291}"/>
                </a:ext>
              </a:extLst>
            </p:cNvPr>
            <p:cNvSpPr/>
            <p:nvPr/>
          </p:nvSpPr>
          <p:spPr>
            <a:xfrm rot="14400542">
              <a:off x="5373113" y="-3110901"/>
              <a:ext cx="1232994" cy="13281172"/>
            </a:xfrm>
            <a:custGeom>
              <a:avLst/>
              <a:gdLst>
                <a:gd name="connsiteX0" fmla="*/ 620272 w 1232994"/>
                <a:gd name="connsiteY0" fmla="*/ 6640586 h 13281172"/>
                <a:gd name="connsiteX1" fmla="*/ 84441 w 1232994"/>
                <a:gd name="connsiteY1" fmla="*/ 904021 h 13281172"/>
                <a:gd name="connsiteX2" fmla="*/ 606188 w 1232994"/>
                <a:gd name="connsiteY2" fmla="*/ 0 h 13281172"/>
                <a:gd name="connsiteX3" fmla="*/ 1092971 w 1232994"/>
                <a:gd name="connsiteY3" fmla="*/ 0 h 13281172"/>
                <a:gd name="connsiteX4" fmla="*/ 1232994 w 1232994"/>
                <a:gd name="connsiteY4" fmla="*/ 80814 h 13281172"/>
                <a:gd name="connsiteX5" fmla="*/ 1187437 w 1232994"/>
                <a:gd name="connsiteY5" fmla="*/ 12712627 h 13281172"/>
                <a:gd name="connsiteX6" fmla="*/ 859307 w 1232994"/>
                <a:gd name="connsiteY6" fmla="*/ 13281172 h 13281172"/>
                <a:gd name="connsiteX7" fmla="*/ 0 w 1232994"/>
                <a:gd name="connsiteY7" fmla="*/ 13281172 h 13281172"/>
                <a:gd name="connsiteX8" fmla="*/ 620272 w 1232994"/>
                <a:gd name="connsiteY8" fmla="*/ 6640586 h 13281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2994" h="13281172">
                  <a:moveTo>
                    <a:pt x="620272" y="6640586"/>
                  </a:moveTo>
                  <a:lnTo>
                    <a:pt x="84441" y="904021"/>
                  </a:lnTo>
                  <a:lnTo>
                    <a:pt x="606188" y="0"/>
                  </a:lnTo>
                  <a:lnTo>
                    <a:pt x="1092971" y="0"/>
                  </a:lnTo>
                  <a:lnTo>
                    <a:pt x="1232994" y="80814"/>
                  </a:lnTo>
                  <a:close/>
                  <a:moveTo>
                    <a:pt x="1187437" y="12712627"/>
                  </a:moveTo>
                  <a:lnTo>
                    <a:pt x="859307" y="13281172"/>
                  </a:lnTo>
                  <a:lnTo>
                    <a:pt x="0" y="13281172"/>
                  </a:lnTo>
                  <a:lnTo>
                    <a:pt x="620272" y="6640586"/>
                  </a:lnTo>
                  <a:close/>
                </a:path>
              </a:pathLst>
            </a:custGeom>
            <a:solidFill>
              <a:srgbClr val="EAE5E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9DA0822E-3396-4157-AA3E-51EDE17BF6C7}"/>
                </a:ext>
              </a:extLst>
            </p:cNvPr>
            <p:cNvSpPr/>
            <p:nvPr/>
          </p:nvSpPr>
          <p:spPr>
            <a:xfrm rot="12601083">
              <a:off x="5665830" y="-757101"/>
              <a:ext cx="782015" cy="8372202"/>
            </a:xfrm>
            <a:custGeom>
              <a:avLst/>
              <a:gdLst>
                <a:gd name="connsiteX0" fmla="*/ 402116 w 782015"/>
                <a:gd name="connsiteY0" fmla="*/ 4067176 h 8372202"/>
                <a:gd name="connsiteX1" fmla="*/ 61120 w 782015"/>
                <a:gd name="connsiteY1" fmla="*/ 416511 h 8372202"/>
                <a:gd name="connsiteX2" fmla="*/ 782015 w 782015"/>
                <a:gd name="connsiteY2" fmla="*/ 0 h 8372202"/>
                <a:gd name="connsiteX3" fmla="*/ 0 w 782015"/>
                <a:gd name="connsiteY3" fmla="*/ 8372202 h 8372202"/>
                <a:gd name="connsiteX4" fmla="*/ 402116 w 782015"/>
                <a:gd name="connsiteY4" fmla="*/ 4067176 h 8372202"/>
                <a:gd name="connsiteX5" fmla="*/ 763051 w 782015"/>
                <a:gd name="connsiteY5" fmla="*/ 7931333 h 8372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2015" h="8372202">
                  <a:moveTo>
                    <a:pt x="402116" y="4067176"/>
                  </a:moveTo>
                  <a:lnTo>
                    <a:pt x="61120" y="416511"/>
                  </a:lnTo>
                  <a:lnTo>
                    <a:pt x="782015" y="0"/>
                  </a:lnTo>
                  <a:close/>
                  <a:moveTo>
                    <a:pt x="0" y="8372202"/>
                  </a:moveTo>
                  <a:lnTo>
                    <a:pt x="402116" y="4067176"/>
                  </a:lnTo>
                  <a:lnTo>
                    <a:pt x="763051" y="7931333"/>
                  </a:lnTo>
                  <a:close/>
                </a:path>
              </a:pathLst>
            </a:custGeom>
            <a:solidFill>
              <a:srgbClr val="EAE5E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F0E36C98-80DA-43AE-A139-A6EE6A74AD2C}"/>
                </a:ext>
              </a:extLst>
            </p:cNvPr>
            <p:cNvSpPr/>
            <p:nvPr/>
          </p:nvSpPr>
          <p:spPr>
            <a:xfrm rot="9002165">
              <a:off x="5528004" y="-754298"/>
              <a:ext cx="781491" cy="8366597"/>
            </a:xfrm>
            <a:custGeom>
              <a:avLst/>
              <a:gdLst>
                <a:gd name="connsiteX0" fmla="*/ 379644 w 781491"/>
                <a:gd name="connsiteY0" fmla="*/ 4064453 h 8366597"/>
                <a:gd name="connsiteX1" fmla="*/ 0 w 781491"/>
                <a:gd name="connsiteY1" fmla="*/ 0 h 8366597"/>
                <a:gd name="connsiteX2" fmla="*/ 720491 w 781491"/>
                <a:gd name="connsiteY2" fmla="*/ 415371 h 8366597"/>
                <a:gd name="connsiteX3" fmla="*/ 18865 w 781491"/>
                <a:gd name="connsiteY3" fmla="*/ 7926935 h 8366597"/>
                <a:gd name="connsiteX4" fmla="*/ 379644 w 781491"/>
                <a:gd name="connsiteY4" fmla="*/ 4064453 h 8366597"/>
                <a:gd name="connsiteX5" fmla="*/ 781491 w 781491"/>
                <a:gd name="connsiteY5" fmla="*/ 8366597 h 8366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1491" h="8366597">
                  <a:moveTo>
                    <a:pt x="379644" y="4064453"/>
                  </a:moveTo>
                  <a:lnTo>
                    <a:pt x="0" y="0"/>
                  </a:lnTo>
                  <a:lnTo>
                    <a:pt x="720491" y="415371"/>
                  </a:lnTo>
                  <a:close/>
                  <a:moveTo>
                    <a:pt x="18865" y="7926935"/>
                  </a:moveTo>
                  <a:lnTo>
                    <a:pt x="379644" y="4064453"/>
                  </a:lnTo>
                  <a:lnTo>
                    <a:pt x="781491" y="8366597"/>
                  </a:lnTo>
                  <a:close/>
                </a:path>
              </a:pathLst>
            </a:custGeom>
            <a:solidFill>
              <a:srgbClr val="EAE5E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05EA4BEC-8202-48BF-9BA3-7275A215104B}"/>
                </a:ext>
              </a:extLst>
            </p:cNvPr>
            <p:cNvSpPr/>
            <p:nvPr/>
          </p:nvSpPr>
          <p:spPr>
            <a:xfrm rot="7202707">
              <a:off x="5372917" y="-3117322"/>
              <a:ext cx="1233261" cy="13281172"/>
            </a:xfrm>
            <a:custGeom>
              <a:avLst/>
              <a:gdLst>
                <a:gd name="connsiteX0" fmla="*/ 620272 w 1233261"/>
                <a:gd name="connsiteY0" fmla="*/ 6640586 h 13281172"/>
                <a:gd name="connsiteX1" fmla="*/ 0 w 1233261"/>
                <a:gd name="connsiteY1" fmla="*/ 0 h 13281172"/>
                <a:gd name="connsiteX2" fmla="*/ 628085 w 1233261"/>
                <a:gd name="connsiteY2" fmla="*/ 0 h 13281172"/>
                <a:gd name="connsiteX3" fmla="*/ 1155389 w 1233261"/>
                <a:gd name="connsiteY3" fmla="*/ 911658 h 13281172"/>
                <a:gd name="connsiteX4" fmla="*/ 387383 w 1233261"/>
                <a:gd name="connsiteY4" fmla="*/ 13281172 h 13281172"/>
                <a:gd name="connsiteX5" fmla="*/ 187270 w 1233261"/>
                <a:gd name="connsiteY5" fmla="*/ 12935194 h 13281172"/>
                <a:gd name="connsiteX6" fmla="*/ 53861 w 1233261"/>
                <a:gd name="connsiteY6" fmla="*/ 12704543 h 13281172"/>
                <a:gd name="connsiteX7" fmla="*/ 620272 w 1233261"/>
                <a:gd name="connsiteY7" fmla="*/ 6640586 h 13281172"/>
                <a:gd name="connsiteX8" fmla="*/ 1233261 w 1233261"/>
                <a:gd name="connsiteY8" fmla="*/ 13203208 h 13281172"/>
                <a:gd name="connsiteX9" fmla="*/ 1098469 w 1233261"/>
                <a:gd name="connsiteY9" fmla="*/ 13281172 h 13281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33261" h="13281172">
                  <a:moveTo>
                    <a:pt x="620272" y="6640586"/>
                  </a:moveTo>
                  <a:lnTo>
                    <a:pt x="0" y="0"/>
                  </a:lnTo>
                  <a:lnTo>
                    <a:pt x="628085" y="0"/>
                  </a:lnTo>
                  <a:lnTo>
                    <a:pt x="1155389" y="911658"/>
                  </a:lnTo>
                  <a:close/>
                  <a:moveTo>
                    <a:pt x="387383" y="13281172"/>
                  </a:moveTo>
                  <a:lnTo>
                    <a:pt x="187270" y="12935194"/>
                  </a:lnTo>
                  <a:lnTo>
                    <a:pt x="53861" y="12704543"/>
                  </a:lnTo>
                  <a:lnTo>
                    <a:pt x="620272" y="6640586"/>
                  </a:lnTo>
                  <a:lnTo>
                    <a:pt x="1233261" y="13203208"/>
                  </a:lnTo>
                  <a:lnTo>
                    <a:pt x="1098469" y="13281172"/>
                  </a:lnTo>
                  <a:close/>
                </a:path>
              </a:pathLst>
            </a:custGeom>
            <a:solidFill>
              <a:srgbClr val="EAE5E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5E2BC9C-FE1B-4B6D-BFBC-DE65A0B63893}"/>
              </a:ext>
            </a:extLst>
          </p:cNvPr>
          <p:cNvGrpSpPr/>
          <p:nvPr/>
        </p:nvGrpSpPr>
        <p:grpSpPr>
          <a:xfrm>
            <a:off x="254419" y="204533"/>
            <a:ext cx="586546" cy="572942"/>
            <a:chOff x="254419" y="216108"/>
            <a:chExt cx="586546" cy="572942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4FFA7D73-A2D8-4E88-9B90-948ECD51EF56}"/>
                </a:ext>
              </a:extLst>
            </p:cNvPr>
            <p:cNvGrpSpPr/>
            <p:nvPr/>
          </p:nvGrpSpPr>
          <p:grpSpPr>
            <a:xfrm>
              <a:off x="254419" y="216108"/>
              <a:ext cx="586546" cy="572942"/>
              <a:chOff x="254419" y="216108"/>
              <a:chExt cx="586546" cy="572942"/>
            </a:xfrm>
          </p:grpSpPr>
          <p:grpSp>
            <p:nvGrpSpPr>
              <p:cNvPr id="300" name="组合 299">
                <a:extLst>
                  <a:ext uri="{FF2B5EF4-FFF2-40B4-BE49-F238E27FC236}">
                    <a16:creationId xmlns:a16="http://schemas.microsoft.com/office/drawing/2014/main" id="{EE5FBE70-B5BE-4E5F-853A-D35E2CDD639B}"/>
                  </a:ext>
                </a:extLst>
              </p:cNvPr>
              <p:cNvGrpSpPr/>
              <p:nvPr/>
            </p:nvGrpSpPr>
            <p:grpSpPr>
              <a:xfrm>
                <a:off x="254419" y="216108"/>
                <a:ext cx="586546" cy="572942"/>
                <a:chOff x="185614" y="201325"/>
                <a:chExt cx="744890" cy="727613"/>
              </a:xfrm>
            </p:grpSpPr>
            <p:sp>
              <p:nvSpPr>
                <p:cNvPr id="298" name="矩形: 圆角 297">
                  <a:extLst>
                    <a:ext uri="{FF2B5EF4-FFF2-40B4-BE49-F238E27FC236}">
                      <a16:creationId xmlns:a16="http://schemas.microsoft.com/office/drawing/2014/main" id="{6DF7906B-F39C-4EB1-A5A0-5C6371A38B39}"/>
                    </a:ext>
                  </a:extLst>
                </p:cNvPr>
                <p:cNvSpPr/>
                <p:nvPr/>
              </p:nvSpPr>
              <p:spPr>
                <a:xfrm>
                  <a:off x="185614" y="201325"/>
                  <a:ext cx="744890" cy="727613"/>
                </a:xfrm>
                <a:prstGeom prst="roundRect">
                  <a:avLst>
                    <a:gd name="adj" fmla="val 23352"/>
                  </a:avLst>
                </a:prstGeom>
                <a:solidFill>
                  <a:srgbClr val="FEC979"/>
                </a:solidFill>
                <a:ln w="38100">
                  <a:solidFill>
                    <a:srgbClr val="1A1A1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江西拙楷2.0" panose="00000500000000000000" pitchFamily="2" charset="-122"/>
                    <a:ea typeface="江西拙楷2.0" panose="00000500000000000000" pitchFamily="2" charset="-122"/>
                  </a:endParaRPr>
                </a:p>
              </p:txBody>
            </p:sp>
            <p:sp>
              <p:nvSpPr>
                <p:cNvPr id="299" name="矩形: 圆角 298">
                  <a:extLst>
                    <a:ext uri="{FF2B5EF4-FFF2-40B4-BE49-F238E27FC236}">
                      <a16:creationId xmlns:a16="http://schemas.microsoft.com/office/drawing/2014/main" id="{1DC7EEE8-60B8-46B4-9506-8CFF621ED589}"/>
                    </a:ext>
                  </a:extLst>
                </p:cNvPr>
                <p:cNvSpPr/>
                <p:nvPr/>
              </p:nvSpPr>
              <p:spPr>
                <a:xfrm>
                  <a:off x="253182" y="266950"/>
                  <a:ext cx="609755" cy="594996"/>
                </a:xfrm>
                <a:prstGeom prst="roundRect">
                  <a:avLst>
                    <a:gd name="adj" fmla="val 23352"/>
                  </a:avLst>
                </a:prstGeom>
                <a:solidFill>
                  <a:srgbClr val="EAE2D4"/>
                </a:solidFill>
                <a:ln w="25400">
                  <a:solidFill>
                    <a:srgbClr val="1A1A1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江西拙楷2.0" panose="00000500000000000000" pitchFamily="2" charset="-122"/>
                    <a:ea typeface="江西拙楷2.0" panose="00000500000000000000" pitchFamily="2" charset="-122"/>
                  </a:endParaRPr>
                </a:p>
              </p:txBody>
            </p:sp>
          </p:grpSp>
          <p:sp>
            <p:nvSpPr>
              <p:cNvPr id="101" name="矩形: 圆角 100">
                <a:extLst>
                  <a:ext uri="{FF2B5EF4-FFF2-40B4-BE49-F238E27FC236}">
                    <a16:creationId xmlns:a16="http://schemas.microsoft.com/office/drawing/2014/main" id="{67C26DA8-7EA5-465A-85FC-E72FCAF346A5}"/>
                  </a:ext>
                </a:extLst>
              </p:cNvPr>
              <p:cNvSpPr/>
              <p:nvPr/>
            </p:nvSpPr>
            <p:spPr>
              <a:xfrm>
                <a:off x="321890" y="281996"/>
                <a:ext cx="452132" cy="441189"/>
              </a:xfrm>
              <a:prstGeom prst="roundRect">
                <a:avLst>
                  <a:gd name="adj" fmla="val 23352"/>
                </a:avLst>
              </a:prstGeom>
              <a:blipFill>
                <a:blip r:embed="rId6"/>
                <a:stretch>
                  <a:fillRect l="-9941" t="-13341" r="-10081" b="-15317"/>
                </a:stretch>
              </a:blip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</p:grpSp>
        <p:sp>
          <p:nvSpPr>
            <p:cNvPr id="322" name="文本框 321">
              <a:extLst>
                <a:ext uri="{FF2B5EF4-FFF2-40B4-BE49-F238E27FC236}">
                  <a16:creationId xmlns:a16="http://schemas.microsoft.com/office/drawing/2014/main" id="{07E36DB3-DF75-4C1C-9EB5-015CC85DFCE7}"/>
                </a:ext>
              </a:extLst>
            </p:cNvPr>
            <p:cNvSpPr txBox="1"/>
            <p:nvPr/>
          </p:nvSpPr>
          <p:spPr>
            <a:xfrm>
              <a:off x="295059" y="249466"/>
              <a:ext cx="505267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dirty="0">
                  <a:latin typeface="江西拙楷2.0" panose="00000500000000000000" pitchFamily="2" charset="-122"/>
                  <a:ea typeface="江西拙楷2.0" panose="00000500000000000000" pitchFamily="2" charset="-122"/>
                </a:rPr>
                <a:t>好</a:t>
              </a: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61A292E5-8E98-40FF-B154-30FDC0175FCC}"/>
              </a:ext>
            </a:extLst>
          </p:cNvPr>
          <p:cNvGrpSpPr/>
          <p:nvPr/>
        </p:nvGrpSpPr>
        <p:grpSpPr>
          <a:xfrm>
            <a:off x="11409874" y="204533"/>
            <a:ext cx="586546" cy="572942"/>
            <a:chOff x="254419" y="216108"/>
            <a:chExt cx="586546" cy="572942"/>
          </a:xfrm>
        </p:grpSpPr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id="{AAC42763-A24E-4F7C-9276-AA11E40B35A8}"/>
                </a:ext>
              </a:extLst>
            </p:cNvPr>
            <p:cNvGrpSpPr/>
            <p:nvPr/>
          </p:nvGrpSpPr>
          <p:grpSpPr>
            <a:xfrm>
              <a:off x="254419" y="216108"/>
              <a:ext cx="586546" cy="572942"/>
              <a:chOff x="254419" y="216108"/>
              <a:chExt cx="586546" cy="572942"/>
            </a:xfrm>
          </p:grpSpPr>
          <p:grpSp>
            <p:nvGrpSpPr>
              <p:cNvPr id="108" name="组合 107">
                <a:extLst>
                  <a:ext uri="{FF2B5EF4-FFF2-40B4-BE49-F238E27FC236}">
                    <a16:creationId xmlns:a16="http://schemas.microsoft.com/office/drawing/2014/main" id="{A96DB43A-F809-494B-92D3-16CFB44E6026}"/>
                  </a:ext>
                </a:extLst>
              </p:cNvPr>
              <p:cNvGrpSpPr/>
              <p:nvPr/>
            </p:nvGrpSpPr>
            <p:grpSpPr>
              <a:xfrm>
                <a:off x="254419" y="216108"/>
                <a:ext cx="586546" cy="572942"/>
                <a:chOff x="185614" y="201325"/>
                <a:chExt cx="744890" cy="727613"/>
              </a:xfrm>
            </p:grpSpPr>
            <p:sp>
              <p:nvSpPr>
                <p:cNvPr id="110" name="矩形: 圆角 109">
                  <a:extLst>
                    <a:ext uri="{FF2B5EF4-FFF2-40B4-BE49-F238E27FC236}">
                      <a16:creationId xmlns:a16="http://schemas.microsoft.com/office/drawing/2014/main" id="{69A05583-B0B9-4311-9E4E-A4395D2E4834}"/>
                    </a:ext>
                  </a:extLst>
                </p:cNvPr>
                <p:cNvSpPr/>
                <p:nvPr/>
              </p:nvSpPr>
              <p:spPr>
                <a:xfrm>
                  <a:off x="185614" y="201325"/>
                  <a:ext cx="744890" cy="727613"/>
                </a:xfrm>
                <a:prstGeom prst="roundRect">
                  <a:avLst>
                    <a:gd name="adj" fmla="val 23352"/>
                  </a:avLst>
                </a:prstGeom>
                <a:solidFill>
                  <a:srgbClr val="FEC979"/>
                </a:solidFill>
                <a:ln w="38100">
                  <a:solidFill>
                    <a:srgbClr val="1A1A1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江西拙楷2.0" panose="00000500000000000000" pitchFamily="2" charset="-122"/>
                    <a:ea typeface="江西拙楷2.0" panose="00000500000000000000" pitchFamily="2" charset="-122"/>
                  </a:endParaRPr>
                </a:p>
              </p:txBody>
            </p:sp>
            <p:sp>
              <p:nvSpPr>
                <p:cNvPr id="111" name="矩形: 圆角 110">
                  <a:extLst>
                    <a:ext uri="{FF2B5EF4-FFF2-40B4-BE49-F238E27FC236}">
                      <a16:creationId xmlns:a16="http://schemas.microsoft.com/office/drawing/2014/main" id="{0E6CDBDC-7AAE-4D00-8CC2-41088A7D5854}"/>
                    </a:ext>
                  </a:extLst>
                </p:cNvPr>
                <p:cNvSpPr/>
                <p:nvPr/>
              </p:nvSpPr>
              <p:spPr>
                <a:xfrm>
                  <a:off x="253182" y="266950"/>
                  <a:ext cx="609755" cy="594996"/>
                </a:xfrm>
                <a:prstGeom prst="roundRect">
                  <a:avLst>
                    <a:gd name="adj" fmla="val 23352"/>
                  </a:avLst>
                </a:prstGeom>
                <a:solidFill>
                  <a:srgbClr val="EAE2D4"/>
                </a:solidFill>
                <a:ln w="25400">
                  <a:solidFill>
                    <a:srgbClr val="1A1A1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江西拙楷2.0" panose="00000500000000000000" pitchFamily="2" charset="-122"/>
                    <a:ea typeface="江西拙楷2.0" panose="00000500000000000000" pitchFamily="2" charset="-122"/>
                  </a:endParaRPr>
                </a:p>
              </p:txBody>
            </p:sp>
          </p:grpSp>
          <p:sp>
            <p:nvSpPr>
              <p:cNvPr id="109" name="矩形: 圆角 108">
                <a:extLst>
                  <a:ext uri="{FF2B5EF4-FFF2-40B4-BE49-F238E27FC236}">
                    <a16:creationId xmlns:a16="http://schemas.microsoft.com/office/drawing/2014/main" id="{BAE9F9FC-3E8C-4F5C-ADC2-F3E15DA37901}"/>
                  </a:ext>
                </a:extLst>
              </p:cNvPr>
              <p:cNvSpPr/>
              <p:nvPr/>
            </p:nvSpPr>
            <p:spPr>
              <a:xfrm>
                <a:off x="321890" y="281996"/>
                <a:ext cx="452132" cy="441189"/>
              </a:xfrm>
              <a:prstGeom prst="roundRect">
                <a:avLst>
                  <a:gd name="adj" fmla="val 23352"/>
                </a:avLst>
              </a:prstGeom>
              <a:blipFill>
                <a:blip r:embed="rId6"/>
                <a:stretch>
                  <a:fillRect l="-9941" t="-13341" r="-10081" b="-15317"/>
                </a:stretch>
              </a:blip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</p:grp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703D8D6A-2DB4-42F6-AD7A-431B1F58B30A}"/>
                </a:ext>
              </a:extLst>
            </p:cNvPr>
            <p:cNvSpPr txBox="1"/>
            <p:nvPr/>
          </p:nvSpPr>
          <p:spPr>
            <a:xfrm>
              <a:off x="295059" y="249466"/>
              <a:ext cx="505267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dirty="0">
                  <a:latin typeface="江西拙楷2.0" panose="00000500000000000000" pitchFamily="2" charset="-122"/>
                  <a:ea typeface="江西拙楷2.0" panose="00000500000000000000" pitchFamily="2" charset="-122"/>
                </a:rPr>
                <a:t>好</a:t>
              </a:r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760E1AEC-86A7-4669-A64B-D6C53EA4E3EA}"/>
              </a:ext>
            </a:extLst>
          </p:cNvPr>
          <p:cNvGrpSpPr/>
          <p:nvPr/>
        </p:nvGrpSpPr>
        <p:grpSpPr>
          <a:xfrm>
            <a:off x="254419" y="6065101"/>
            <a:ext cx="586546" cy="572942"/>
            <a:chOff x="254419" y="216108"/>
            <a:chExt cx="586546" cy="572942"/>
          </a:xfrm>
        </p:grpSpPr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id="{B9A632AF-165B-49AB-9253-C7033EDCC939}"/>
                </a:ext>
              </a:extLst>
            </p:cNvPr>
            <p:cNvGrpSpPr/>
            <p:nvPr/>
          </p:nvGrpSpPr>
          <p:grpSpPr>
            <a:xfrm>
              <a:off x="254419" y="216108"/>
              <a:ext cx="586546" cy="572942"/>
              <a:chOff x="254419" y="216108"/>
              <a:chExt cx="586546" cy="572942"/>
            </a:xfrm>
          </p:grpSpPr>
          <p:grpSp>
            <p:nvGrpSpPr>
              <p:cNvPr id="115" name="组合 114">
                <a:extLst>
                  <a:ext uri="{FF2B5EF4-FFF2-40B4-BE49-F238E27FC236}">
                    <a16:creationId xmlns:a16="http://schemas.microsoft.com/office/drawing/2014/main" id="{07C98C82-E37F-40BE-B77B-A1DEED53DB18}"/>
                  </a:ext>
                </a:extLst>
              </p:cNvPr>
              <p:cNvGrpSpPr/>
              <p:nvPr/>
            </p:nvGrpSpPr>
            <p:grpSpPr>
              <a:xfrm>
                <a:off x="254419" y="216108"/>
                <a:ext cx="586546" cy="572942"/>
                <a:chOff x="185614" y="201325"/>
                <a:chExt cx="744890" cy="727613"/>
              </a:xfrm>
            </p:grpSpPr>
            <p:sp>
              <p:nvSpPr>
                <p:cNvPr id="117" name="矩形: 圆角 116">
                  <a:extLst>
                    <a:ext uri="{FF2B5EF4-FFF2-40B4-BE49-F238E27FC236}">
                      <a16:creationId xmlns:a16="http://schemas.microsoft.com/office/drawing/2014/main" id="{8FD9D322-D2E6-4E70-BD80-CAE04F0C615E}"/>
                    </a:ext>
                  </a:extLst>
                </p:cNvPr>
                <p:cNvSpPr/>
                <p:nvPr/>
              </p:nvSpPr>
              <p:spPr>
                <a:xfrm>
                  <a:off x="185614" y="201325"/>
                  <a:ext cx="744890" cy="727613"/>
                </a:xfrm>
                <a:prstGeom prst="roundRect">
                  <a:avLst>
                    <a:gd name="adj" fmla="val 23352"/>
                  </a:avLst>
                </a:prstGeom>
                <a:solidFill>
                  <a:srgbClr val="FEC979"/>
                </a:solidFill>
                <a:ln w="38100">
                  <a:solidFill>
                    <a:srgbClr val="1A1A1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江西拙楷2.0" panose="00000500000000000000" pitchFamily="2" charset="-122"/>
                    <a:ea typeface="江西拙楷2.0" panose="00000500000000000000" pitchFamily="2" charset="-122"/>
                  </a:endParaRPr>
                </a:p>
              </p:txBody>
            </p:sp>
            <p:sp>
              <p:nvSpPr>
                <p:cNvPr id="118" name="矩形: 圆角 117">
                  <a:extLst>
                    <a:ext uri="{FF2B5EF4-FFF2-40B4-BE49-F238E27FC236}">
                      <a16:creationId xmlns:a16="http://schemas.microsoft.com/office/drawing/2014/main" id="{58A9286D-A0F4-4DE3-94F5-98021F96AFC8}"/>
                    </a:ext>
                  </a:extLst>
                </p:cNvPr>
                <p:cNvSpPr/>
                <p:nvPr/>
              </p:nvSpPr>
              <p:spPr>
                <a:xfrm>
                  <a:off x="253182" y="266950"/>
                  <a:ext cx="609755" cy="594996"/>
                </a:xfrm>
                <a:prstGeom prst="roundRect">
                  <a:avLst>
                    <a:gd name="adj" fmla="val 23352"/>
                  </a:avLst>
                </a:prstGeom>
                <a:solidFill>
                  <a:srgbClr val="EAE2D4"/>
                </a:solidFill>
                <a:ln w="25400">
                  <a:solidFill>
                    <a:srgbClr val="1A1A1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江西拙楷2.0" panose="00000500000000000000" pitchFamily="2" charset="-122"/>
                    <a:ea typeface="江西拙楷2.0" panose="00000500000000000000" pitchFamily="2" charset="-122"/>
                  </a:endParaRPr>
                </a:p>
              </p:txBody>
            </p:sp>
          </p:grpSp>
          <p:sp>
            <p:nvSpPr>
              <p:cNvPr id="116" name="矩形: 圆角 115">
                <a:extLst>
                  <a:ext uri="{FF2B5EF4-FFF2-40B4-BE49-F238E27FC236}">
                    <a16:creationId xmlns:a16="http://schemas.microsoft.com/office/drawing/2014/main" id="{C8E684B9-2185-41A2-BBBE-66E90CECC065}"/>
                  </a:ext>
                </a:extLst>
              </p:cNvPr>
              <p:cNvSpPr/>
              <p:nvPr/>
            </p:nvSpPr>
            <p:spPr>
              <a:xfrm>
                <a:off x="321890" y="281996"/>
                <a:ext cx="452132" cy="441189"/>
              </a:xfrm>
              <a:prstGeom prst="roundRect">
                <a:avLst>
                  <a:gd name="adj" fmla="val 23352"/>
                </a:avLst>
              </a:prstGeom>
              <a:blipFill>
                <a:blip r:embed="rId6"/>
                <a:stretch>
                  <a:fillRect l="-9941" t="-13341" r="-10081" b="-15317"/>
                </a:stretch>
              </a:blip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</p:grp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0179D58B-5DDD-44C5-BAFC-4166649B49FF}"/>
                </a:ext>
              </a:extLst>
            </p:cNvPr>
            <p:cNvSpPr txBox="1"/>
            <p:nvPr/>
          </p:nvSpPr>
          <p:spPr>
            <a:xfrm>
              <a:off x="295059" y="249466"/>
              <a:ext cx="505267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dirty="0">
                  <a:latin typeface="江西拙楷2.0" panose="00000500000000000000" pitchFamily="2" charset="-122"/>
                  <a:ea typeface="江西拙楷2.0" panose="00000500000000000000" pitchFamily="2" charset="-122"/>
                </a:rPr>
                <a:t>学</a:t>
              </a:r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B8F4C9DD-0613-4049-88DB-FAD7E9584D17}"/>
              </a:ext>
            </a:extLst>
          </p:cNvPr>
          <p:cNvGrpSpPr/>
          <p:nvPr/>
        </p:nvGrpSpPr>
        <p:grpSpPr>
          <a:xfrm>
            <a:off x="11409874" y="6065101"/>
            <a:ext cx="586546" cy="572942"/>
            <a:chOff x="254419" y="216108"/>
            <a:chExt cx="586546" cy="572942"/>
          </a:xfrm>
        </p:grpSpPr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id="{369C6C1F-B16D-4498-BC11-86A925441D74}"/>
                </a:ext>
              </a:extLst>
            </p:cNvPr>
            <p:cNvGrpSpPr/>
            <p:nvPr/>
          </p:nvGrpSpPr>
          <p:grpSpPr>
            <a:xfrm>
              <a:off x="254419" y="216108"/>
              <a:ext cx="586546" cy="572942"/>
              <a:chOff x="254419" y="216108"/>
              <a:chExt cx="586546" cy="572942"/>
            </a:xfrm>
          </p:grpSpPr>
          <p:grpSp>
            <p:nvGrpSpPr>
              <p:cNvPr id="122" name="组合 121">
                <a:extLst>
                  <a:ext uri="{FF2B5EF4-FFF2-40B4-BE49-F238E27FC236}">
                    <a16:creationId xmlns:a16="http://schemas.microsoft.com/office/drawing/2014/main" id="{6A86F6A8-6438-49B3-B214-A90331274275}"/>
                  </a:ext>
                </a:extLst>
              </p:cNvPr>
              <p:cNvGrpSpPr/>
              <p:nvPr/>
            </p:nvGrpSpPr>
            <p:grpSpPr>
              <a:xfrm>
                <a:off x="254419" y="216108"/>
                <a:ext cx="586546" cy="572942"/>
                <a:chOff x="185614" y="201325"/>
                <a:chExt cx="744890" cy="727613"/>
              </a:xfrm>
            </p:grpSpPr>
            <p:sp>
              <p:nvSpPr>
                <p:cNvPr id="124" name="矩形: 圆角 123">
                  <a:extLst>
                    <a:ext uri="{FF2B5EF4-FFF2-40B4-BE49-F238E27FC236}">
                      <a16:creationId xmlns:a16="http://schemas.microsoft.com/office/drawing/2014/main" id="{A9C42C56-5BFD-49B8-8A94-09D73B3EA150}"/>
                    </a:ext>
                  </a:extLst>
                </p:cNvPr>
                <p:cNvSpPr/>
                <p:nvPr/>
              </p:nvSpPr>
              <p:spPr>
                <a:xfrm>
                  <a:off x="185614" y="201325"/>
                  <a:ext cx="744890" cy="727613"/>
                </a:xfrm>
                <a:prstGeom prst="roundRect">
                  <a:avLst>
                    <a:gd name="adj" fmla="val 23352"/>
                  </a:avLst>
                </a:prstGeom>
                <a:solidFill>
                  <a:srgbClr val="FEC979"/>
                </a:solidFill>
                <a:ln w="38100">
                  <a:solidFill>
                    <a:srgbClr val="1A1A1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江西拙楷2.0" panose="00000500000000000000" pitchFamily="2" charset="-122"/>
                    <a:ea typeface="江西拙楷2.0" panose="00000500000000000000" pitchFamily="2" charset="-122"/>
                  </a:endParaRPr>
                </a:p>
              </p:txBody>
            </p:sp>
            <p:sp>
              <p:nvSpPr>
                <p:cNvPr id="125" name="矩形: 圆角 124">
                  <a:extLst>
                    <a:ext uri="{FF2B5EF4-FFF2-40B4-BE49-F238E27FC236}">
                      <a16:creationId xmlns:a16="http://schemas.microsoft.com/office/drawing/2014/main" id="{426930C0-4924-4F7F-94E0-F00F5FAB4C6C}"/>
                    </a:ext>
                  </a:extLst>
                </p:cNvPr>
                <p:cNvSpPr/>
                <p:nvPr/>
              </p:nvSpPr>
              <p:spPr>
                <a:xfrm>
                  <a:off x="253182" y="266950"/>
                  <a:ext cx="609755" cy="594996"/>
                </a:xfrm>
                <a:prstGeom prst="roundRect">
                  <a:avLst>
                    <a:gd name="adj" fmla="val 23352"/>
                  </a:avLst>
                </a:prstGeom>
                <a:solidFill>
                  <a:srgbClr val="EAE2D4"/>
                </a:solidFill>
                <a:ln w="25400">
                  <a:solidFill>
                    <a:srgbClr val="1A1A1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江西拙楷2.0" panose="00000500000000000000" pitchFamily="2" charset="-122"/>
                    <a:ea typeface="江西拙楷2.0" panose="00000500000000000000" pitchFamily="2" charset="-122"/>
                  </a:endParaRPr>
                </a:p>
              </p:txBody>
            </p:sp>
          </p:grpSp>
          <p:sp>
            <p:nvSpPr>
              <p:cNvPr id="123" name="矩形: 圆角 122">
                <a:extLst>
                  <a:ext uri="{FF2B5EF4-FFF2-40B4-BE49-F238E27FC236}">
                    <a16:creationId xmlns:a16="http://schemas.microsoft.com/office/drawing/2014/main" id="{64F8FFE0-0C1A-47DB-BD05-BDB7DC2EB5BD}"/>
                  </a:ext>
                </a:extLst>
              </p:cNvPr>
              <p:cNvSpPr/>
              <p:nvPr/>
            </p:nvSpPr>
            <p:spPr>
              <a:xfrm>
                <a:off x="321890" y="281996"/>
                <a:ext cx="452132" cy="441189"/>
              </a:xfrm>
              <a:prstGeom prst="roundRect">
                <a:avLst>
                  <a:gd name="adj" fmla="val 23352"/>
                </a:avLst>
              </a:prstGeom>
              <a:blipFill>
                <a:blip r:embed="rId6"/>
                <a:stretch>
                  <a:fillRect l="-9941" t="-13341" r="-10081" b="-15317"/>
                </a:stretch>
              </a:blip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</p:grp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B79E444E-7EE5-49D2-ABBE-7AAEB929ACB9}"/>
                </a:ext>
              </a:extLst>
            </p:cNvPr>
            <p:cNvSpPr txBox="1"/>
            <p:nvPr/>
          </p:nvSpPr>
          <p:spPr>
            <a:xfrm>
              <a:off x="295059" y="249466"/>
              <a:ext cx="505267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dirty="0">
                  <a:latin typeface="江西拙楷2.0" panose="00000500000000000000" pitchFamily="2" charset="-122"/>
                  <a:ea typeface="江西拙楷2.0" panose="00000500000000000000" pitchFamily="2" charset="-122"/>
                </a:rPr>
                <a:t>习</a:t>
              </a:r>
            </a:p>
          </p:txBody>
        </p:sp>
      </p:grpSp>
      <p:sp>
        <p:nvSpPr>
          <p:cNvPr id="290" name="文本框 289">
            <a:extLst>
              <a:ext uri="{FF2B5EF4-FFF2-40B4-BE49-F238E27FC236}">
                <a16:creationId xmlns:a16="http://schemas.microsoft.com/office/drawing/2014/main" id="{889665B6-F14A-4D8A-9E1E-CD6405996BE7}"/>
              </a:ext>
            </a:extLst>
          </p:cNvPr>
          <p:cNvSpPr txBox="1"/>
          <p:nvPr/>
        </p:nvSpPr>
        <p:spPr>
          <a:xfrm>
            <a:off x="2442069" y="4298488"/>
            <a:ext cx="7388512" cy="661456"/>
          </a:xfrm>
          <a:prstGeom prst="rect">
            <a:avLst/>
          </a:prstGeom>
          <a:noFill/>
          <a:effectLst/>
        </p:spPr>
        <p:txBody>
          <a:bodyPr wrap="square" lIns="97841" tIns="48920" rIns="97841" bIns="4892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84" dirty="0">
                <a:solidFill>
                  <a:srgbClr val="EAE2D4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rPr>
              <a:t>Lorem ipsum dolor sit amet, consectetuer adipiscing elit. Maecenas porttitor congue massa. Fusce posuere, </a:t>
            </a:r>
          </a:p>
          <a:p>
            <a:pPr algn="ctr">
              <a:lnSpc>
                <a:spcPct val="150000"/>
              </a:lnSpc>
            </a:pPr>
            <a:r>
              <a:rPr lang="en-US" altLang="zh-CN" sz="1284" dirty="0">
                <a:solidFill>
                  <a:srgbClr val="EAE2D4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rPr>
              <a:t>Nunc viverra imperdiet enim. Fusce est. Vivamus a </a:t>
            </a:r>
            <a:r>
              <a:rPr lang="en-US" altLang="zh-CN" sz="1284" dirty="0" err="1">
                <a:solidFill>
                  <a:srgbClr val="EAE2D4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rPr>
              <a:t>tellus</a:t>
            </a:r>
            <a:r>
              <a:rPr lang="en-US" altLang="zh-CN" sz="1284" dirty="0">
                <a:solidFill>
                  <a:srgbClr val="EAE2D4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rPr>
              <a:t>.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365B1504-578F-4722-B3A2-8A710AF1BABD}"/>
              </a:ext>
            </a:extLst>
          </p:cNvPr>
          <p:cNvGrpSpPr/>
          <p:nvPr/>
        </p:nvGrpSpPr>
        <p:grpSpPr>
          <a:xfrm>
            <a:off x="3141160" y="1789840"/>
            <a:ext cx="5688705" cy="1745401"/>
            <a:chOff x="1480983" y="1753222"/>
            <a:chExt cx="5688705" cy="1745401"/>
          </a:xfrm>
        </p:grpSpPr>
        <p:sp>
          <p:nvSpPr>
            <p:cNvPr id="228" name="文本框 227">
              <a:extLst>
                <a:ext uri="{FF2B5EF4-FFF2-40B4-BE49-F238E27FC236}">
                  <a16:creationId xmlns:a16="http://schemas.microsoft.com/office/drawing/2014/main" id="{C9119F6E-1946-417F-B5F5-42901C787234}"/>
                </a:ext>
              </a:extLst>
            </p:cNvPr>
            <p:cNvSpPr txBox="1"/>
            <p:nvPr/>
          </p:nvSpPr>
          <p:spPr>
            <a:xfrm>
              <a:off x="1483413" y="1753223"/>
              <a:ext cx="5686275" cy="1745400"/>
            </a:xfrm>
            <a:prstGeom prst="rect">
              <a:avLst/>
            </a:prstGeom>
            <a:noFill/>
            <a:effectLst/>
          </p:spPr>
          <p:txBody>
            <a:bodyPr wrap="none" lIns="97841" tIns="48920" rIns="97841" bIns="48920" rtlCol="0">
              <a:spAutoFit/>
            </a:bodyPr>
            <a:lstStyle/>
            <a:p>
              <a:r>
                <a:rPr lang="zh-CN" altLang="en-US" sz="10700" dirty="0">
                  <a:ln w="95123">
                    <a:solidFill>
                      <a:srgbClr val="1A1A1B"/>
                    </a:solidFill>
                  </a:ln>
                  <a:solidFill>
                    <a:srgbClr val="1A1A1B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下期再见</a:t>
              </a:r>
              <a:endParaRPr lang="en-US" altLang="zh-CN" sz="10700" dirty="0">
                <a:ln w="95123">
                  <a:solidFill>
                    <a:srgbClr val="1A1A1B"/>
                  </a:solidFill>
                </a:ln>
                <a:solidFill>
                  <a:srgbClr val="1A1A1B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BD2D2A0-6D39-4662-86BE-8FF295C1B836}"/>
                </a:ext>
              </a:extLst>
            </p:cNvPr>
            <p:cNvSpPr txBox="1"/>
            <p:nvPr/>
          </p:nvSpPr>
          <p:spPr>
            <a:xfrm>
              <a:off x="1480983" y="1753222"/>
              <a:ext cx="5686275" cy="1745401"/>
            </a:xfrm>
            <a:prstGeom prst="rect">
              <a:avLst/>
            </a:prstGeom>
            <a:noFill/>
            <a:effectLst/>
          </p:spPr>
          <p:txBody>
            <a:bodyPr wrap="square" lIns="97841" tIns="48920" rIns="97841" bIns="48920" rtlCol="0">
              <a:spAutoFit/>
            </a:bodyPr>
            <a:lstStyle/>
            <a:p>
              <a:r>
                <a:rPr lang="zh-CN" altLang="en-US" sz="10700" dirty="0">
                  <a:ln w="25400">
                    <a:noFill/>
                  </a:ln>
                  <a:solidFill>
                    <a:srgbClr val="EAE2D4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下期再见</a:t>
              </a:r>
              <a:endParaRPr lang="en-US" altLang="zh-CN" sz="10700" dirty="0">
                <a:ln w="25400">
                  <a:noFill/>
                </a:ln>
                <a:solidFill>
                  <a:srgbClr val="EAE2D4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6E5C13A5-DA63-420B-97F8-68CA0B33225B}"/>
              </a:ext>
            </a:extLst>
          </p:cNvPr>
          <p:cNvGrpSpPr/>
          <p:nvPr/>
        </p:nvGrpSpPr>
        <p:grpSpPr>
          <a:xfrm>
            <a:off x="2584450" y="3502276"/>
            <a:ext cx="7017454" cy="662734"/>
            <a:chOff x="2110108" y="3882414"/>
            <a:chExt cx="6784012" cy="662734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7D1CB4C1-B7F3-4E08-B459-DC880188C8FB}"/>
                </a:ext>
              </a:extLst>
            </p:cNvPr>
            <p:cNvGrpSpPr/>
            <p:nvPr/>
          </p:nvGrpSpPr>
          <p:grpSpPr>
            <a:xfrm>
              <a:off x="2110108" y="3882414"/>
              <a:ext cx="6784012" cy="662734"/>
              <a:chOff x="1566616" y="4207996"/>
              <a:chExt cx="9051235" cy="662734"/>
            </a:xfrm>
          </p:grpSpPr>
          <p:sp>
            <p:nvSpPr>
              <p:cNvPr id="283" name="矩形: 圆角 282">
                <a:extLst>
                  <a:ext uri="{FF2B5EF4-FFF2-40B4-BE49-F238E27FC236}">
                    <a16:creationId xmlns:a16="http://schemas.microsoft.com/office/drawing/2014/main" id="{A88AC47E-2DAB-4E66-B65C-0D3B6F7A409F}"/>
                  </a:ext>
                </a:extLst>
              </p:cNvPr>
              <p:cNvSpPr/>
              <p:nvPr>
                <p:custDataLst>
                  <p:tags r:id="rId1"/>
                </p:custDataLst>
              </p:nvPr>
            </p:nvSpPr>
            <p:spPr>
              <a:xfrm>
                <a:off x="1566616" y="4207996"/>
                <a:ext cx="9051235" cy="662734"/>
              </a:xfrm>
              <a:prstGeom prst="roundRect">
                <a:avLst>
                  <a:gd name="adj" fmla="val 16667"/>
                </a:avLst>
              </a:prstGeom>
              <a:solidFill>
                <a:srgbClr val="EAE2D4"/>
              </a:solidFill>
              <a:ln w="44164">
                <a:solidFill>
                  <a:srgbClr val="1A1A1B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  <p:sp>
            <p:nvSpPr>
              <p:cNvPr id="285" name="矩形: 圆角 284">
                <a:extLst>
                  <a:ext uri="{FF2B5EF4-FFF2-40B4-BE49-F238E27FC236}">
                    <a16:creationId xmlns:a16="http://schemas.microsoft.com/office/drawing/2014/main" id="{3FC98190-0319-493D-9420-8E9E8640DE77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1681281" y="4299872"/>
                <a:ext cx="8813888" cy="491960"/>
              </a:xfrm>
              <a:prstGeom prst="roundRect">
                <a:avLst>
                  <a:gd name="adj" fmla="val 16667"/>
                </a:avLst>
              </a:prstGeom>
              <a:noFill/>
              <a:ln w="33972">
                <a:solidFill>
                  <a:srgbClr val="1A1A1B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</p:grpSp>
        <p:sp>
          <p:nvSpPr>
            <p:cNvPr id="284" name="文本框 283">
              <a:extLst>
                <a:ext uri="{FF2B5EF4-FFF2-40B4-BE49-F238E27FC236}">
                  <a16:creationId xmlns:a16="http://schemas.microsoft.com/office/drawing/2014/main" id="{34D4A0C5-D7A7-4C98-8FC0-ED2BAA5BE88F}"/>
                </a:ext>
              </a:extLst>
            </p:cNvPr>
            <p:cNvSpPr txBox="1"/>
            <p:nvPr/>
          </p:nvSpPr>
          <p:spPr>
            <a:xfrm>
              <a:off x="2992449" y="3958551"/>
              <a:ext cx="5128691" cy="510448"/>
            </a:xfrm>
            <a:prstGeom prst="rect">
              <a:avLst/>
            </a:prstGeom>
            <a:noFill/>
            <a:effectLst/>
          </p:spPr>
          <p:txBody>
            <a:bodyPr wrap="square" lIns="97841" tIns="48920" rIns="97841" bIns="48920" rtlCol="0">
              <a:spAutoFit/>
            </a:bodyPr>
            <a:lstStyle/>
            <a:p>
              <a:pPr algn="dist"/>
              <a:r>
                <a:rPr lang="zh-CN" altLang="en-US" sz="2675" dirty="0">
                  <a:latin typeface="江西拙楷2.0" panose="00000500000000000000" pitchFamily="2" charset="-122"/>
                  <a:ea typeface="江西拙楷2.0" panose="00000500000000000000" pitchFamily="2" charset="-122"/>
                </a:rPr>
                <a:t>我就知道，你还是从前那个少年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0039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62472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3" name="图片 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B71CE6D-2E1B-4F06-89BE-B749D1C859FC}"/>
              </a:ext>
            </a:extLst>
          </p:cNvPr>
          <p:cNvGrpSpPr/>
          <p:nvPr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104" name="任意多边形: 形状 90">
                <a:extLst>
                  <a:ext uri="{FF2B5EF4-FFF2-40B4-BE49-F238E27FC236}">
                    <a16:creationId xmlns:a16="http://schemas.microsoft.com/office/drawing/2014/main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102" name="任意多边形: 形状 88">
                <a:extLst>
                  <a:ext uri="{FF2B5EF4-FFF2-40B4-BE49-F238E27FC236}">
                    <a16:creationId xmlns:a16="http://schemas.microsoft.com/office/drawing/2014/main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89">
                <a:extLst>
                  <a:ext uri="{FF2B5EF4-FFF2-40B4-BE49-F238E27FC236}">
                    <a16:creationId xmlns:a16="http://schemas.microsoft.com/office/drawing/2014/main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100" name="任意多边形: 形状 86">
                <a:extLst>
                  <a:ext uri="{FF2B5EF4-FFF2-40B4-BE49-F238E27FC236}">
                    <a16:creationId xmlns:a16="http://schemas.microsoft.com/office/drawing/2014/main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87">
                <a:extLst>
                  <a:ext uri="{FF2B5EF4-FFF2-40B4-BE49-F238E27FC236}">
                    <a16:creationId xmlns:a16="http://schemas.microsoft.com/office/drawing/2014/main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常小二</a:t>
            </a:r>
          </a:p>
        </p:txBody>
      </p:sp>
      <p:pic>
        <p:nvPicPr>
          <p:cNvPr id="110" name="图片 109">
            <a:extLst>
              <a:ext uri="{FF2B5EF4-FFF2-40B4-BE49-F238E27FC236}">
                <a16:creationId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4506" y="1117166"/>
            <a:ext cx="1738240" cy="173824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  <a:stCxn id="112" idx="3"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00860"/>
            <a:ext cx="5252076" cy="6487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公众号：常小二</a:t>
            </a:r>
            <a:r>
              <a:rPr lang="en-US" altLang="zh-CN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，微信：</a:t>
            </a:r>
            <a:r>
              <a:rPr lang="en-US" altLang="zh-CN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changli5300520,</a:t>
            </a: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欢迎交流！</a:t>
            </a:r>
          </a:p>
        </p:txBody>
      </p:sp>
      <p:sp>
        <p:nvSpPr>
          <p:cNvPr id="116" name="任意多边形: 形状 243">
            <a:extLst>
              <a:ext uri="{FF2B5EF4-FFF2-40B4-BE49-F238E27FC236}">
                <a16:creationId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矩形: 圆角 230">
            <a:extLst>
              <a:ext uri="{FF2B5EF4-FFF2-40B4-BE49-F238E27FC236}">
                <a16:creationId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365018" y="3081940"/>
            <a:ext cx="107721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设计者公众号</a:t>
            </a:r>
          </a:p>
        </p:txBody>
      </p:sp>
    </p:spTree>
    <p:extLst>
      <p:ext uri="{BB962C8B-B14F-4D97-AF65-F5344CB8AC3E}">
        <p14:creationId xmlns:p14="http://schemas.microsoft.com/office/powerpoint/2010/main" val="23703462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425148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常小二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068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矩形: 圆角 407">
            <a:extLst>
              <a:ext uri="{FF2B5EF4-FFF2-40B4-BE49-F238E27FC236}">
                <a16:creationId xmlns:a16="http://schemas.microsoft.com/office/drawing/2014/main" id="{A4BC2F99-7952-4935-AB01-AFEBE09E6C4F}"/>
              </a:ext>
            </a:extLst>
          </p:cNvPr>
          <p:cNvSpPr/>
          <p:nvPr/>
        </p:nvSpPr>
        <p:spPr>
          <a:xfrm>
            <a:off x="397769" y="290453"/>
            <a:ext cx="11396461" cy="6224647"/>
          </a:xfrm>
          <a:prstGeom prst="roundRect">
            <a:avLst>
              <a:gd name="adj" fmla="val 3771"/>
            </a:avLst>
          </a:prstGeom>
          <a:solidFill>
            <a:srgbClr val="BD423A"/>
          </a:solidFill>
          <a:ln w="38100" cmpd="sng">
            <a:solidFill>
              <a:srgbClr val="1A1A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0" name="矩形: 圆角 379">
            <a:extLst>
              <a:ext uri="{FF2B5EF4-FFF2-40B4-BE49-F238E27FC236}">
                <a16:creationId xmlns:a16="http://schemas.microsoft.com/office/drawing/2014/main" id="{6A42AD4D-2D61-4EB2-9F87-C8384CEB9CD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890652" y="2732503"/>
            <a:ext cx="4868886" cy="456627"/>
          </a:xfrm>
          <a:prstGeom prst="roundRect">
            <a:avLst>
              <a:gd name="adj" fmla="val 16667"/>
            </a:avLst>
          </a:prstGeom>
          <a:pattFill prst="wdUpDiag">
            <a:fgClr>
              <a:srgbClr val="1A1A1B"/>
            </a:fgClr>
            <a:bgClr>
              <a:schemeClr val="bg1"/>
            </a:bgClr>
          </a:pattFill>
          <a:ln w="43148">
            <a:solidFill>
              <a:srgbClr val="1A1A1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074" tIns="69037" rIns="138074" bIns="69037" rtlCol="0" anchor="ctr"/>
          <a:lstStyle/>
          <a:p>
            <a:pPr algn="ctr"/>
            <a:endParaRPr lang="zh-CN" altLang="en-US" sz="2718">
              <a:latin typeface="江西拙楷2.0" panose="00000500000000000000" pitchFamily="2" charset="-122"/>
              <a:ea typeface="江西拙楷2.0" panose="00000500000000000000" pitchFamily="2" charset="-122"/>
            </a:endParaRPr>
          </a:p>
        </p:txBody>
      </p:sp>
      <p:grpSp>
        <p:nvGrpSpPr>
          <p:cNvPr id="382" name="组合 381">
            <a:extLst>
              <a:ext uri="{FF2B5EF4-FFF2-40B4-BE49-F238E27FC236}">
                <a16:creationId xmlns:a16="http://schemas.microsoft.com/office/drawing/2014/main" id="{E5E56963-02E2-4B04-B4C1-00723584D8D0}"/>
              </a:ext>
            </a:extLst>
          </p:cNvPr>
          <p:cNvGrpSpPr/>
          <p:nvPr/>
        </p:nvGrpSpPr>
        <p:grpSpPr>
          <a:xfrm>
            <a:off x="1167864" y="2546829"/>
            <a:ext cx="5513393" cy="583223"/>
            <a:chOff x="5776289" y="1332249"/>
            <a:chExt cx="7330736" cy="758193"/>
          </a:xfrm>
        </p:grpSpPr>
        <p:sp>
          <p:nvSpPr>
            <p:cNvPr id="397" name="矩形: 圆角 396">
              <a:extLst>
                <a:ext uri="{FF2B5EF4-FFF2-40B4-BE49-F238E27FC236}">
                  <a16:creationId xmlns:a16="http://schemas.microsoft.com/office/drawing/2014/main" id="{F67B2618-1EEE-460C-97A6-DAACBB39373A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5776289" y="1332249"/>
              <a:ext cx="7330736" cy="758193"/>
            </a:xfrm>
            <a:prstGeom prst="roundRect">
              <a:avLst>
                <a:gd name="adj" fmla="val 16667"/>
              </a:avLst>
            </a:prstGeom>
            <a:solidFill>
              <a:srgbClr val="EAE2D4"/>
            </a:solidFill>
            <a:ln w="43148">
              <a:solidFill>
                <a:srgbClr val="1A1A1B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8074" tIns="69037" rIns="138074" bIns="69037" rtlCol="0" anchor="ctr"/>
            <a:lstStyle/>
            <a:p>
              <a:pPr algn="ctr"/>
              <a:endParaRPr lang="zh-CN" altLang="en-US" sz="2718" dirty="0"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</p:txBody>
        </p:sp>
        <p:sp>
          <p:nvSpPr>
            <p:cNvPr id="398" name="文本框 397">
              <a:extLst>
                <a:ext uri="{FF2B5EF4-FFF2-40B4-BE49-F238E27FC236}">
                  <a16:creationId xmlns:a16="http://schemas.microsoft.com/office/drawing/2014/main" id="{FFCE1A65-F5C6-49B1-B60E-249E29B551FB}"/>
                </a:ext>
              </a:extLst>
            </p:cNvPr>
            <p:cNvSpPr txBox="1"/>
            <p:nvPr/>
          </p:nvSpPr>
          <p:spPr>
            <a:xfrm>
              <a:off x="7962730" y="1395901"/>
              <a:ext cx="4078356" cy="664581"/>
            </a:xfrm>
            <a:prstGeom prst="rect">
              <a:avLst/>
            </a:prstGeom>
            <a:noFill/>
            <a:effectLst/>
          </p:spPr>
          <p:txBody>
            <a:bodyPr wrap="none" lIns="138074" tIns="69037" rIns="138074" bIns="69037" rtlCol="0">
              <a:spAutoFit/>
            </a:bodyPr>
            <a:lstStyle/>
            <a:p>
              <a:r>
                <a:rPr lang="zh-CN" altLang="en-US" sz="2416" dirty="0">
                  <a:latin typeface="江西拙楷2.0" panose="00000500000000000000" pitchFamily="2" charset="-122"/>
                  <a:ea typeface="江西拙楷2.0" panose="00000500000000000000" pitchFamily="2" charset="-122"/>
                </a:rPr>
                <a:t>请在这里输入小标题</a:t>
              </a:r>
            </a:p>
          </p:txBody>
        </p:sp>
      </p:grpSp>
      <p:sp>
        <p:nvSpPr>
          <p:cNvPr id="361" name="矩形: 圆角 360">
            <a:extLst>
              <a:ext uri="{FF2B5EF4-FFF2-40B4-BE49-F238E27FC236}">
                <a16:creationId xmlns:a16="http://schemas.microsoft.com/office/drawing/2014/main" id="{DD946F93-1E6E-416B-AFF3-8D0A9A55C25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868721" y="3911810"/>
            <a:ext cx="4905444" cy="456626"/>
          </a:xfrm>
          <a:prstGeom prst="roundRect">
            <a:avLst>
              <a:gd name="adj" fmla="val 16667"/>
            </a:avLst>
          </a:prstGeom>
          <a:pattFill prst="wdUpDiag">
            <a:fgClr>
              <a:srgbClr val="1A1A1B"/>
            </a:fgClr>
            <a:bgClr>
              <a:schemeClr val="bg1"/>
            </a:bgClr>
          </a:pattFill>
          <a:ln w="43148">
            <a:solidFill>
              <a:srgbClr val="1A1A1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074" tIns="69037" rIns="138074" bIns="69037" rtlCol="0" anchor="ctr"/>
          <a:lstStyle/>
          <a:p>
            <a:pPr algn="ctr"/>
            <a:endParaRPr lang="zh-CN" altLang="en-US" sz="2718">
              <a:latin typeface="江西拙楷2.0" panose="00000500000000000000" pitchFamily="2" charset="-122"/>
              <a:ea typeface="江西拙楷2.0" panose="00000500000000000000" pitchFamily="2" charset="-122"/>
            </a:endParaRPr>
          </a:p>
        </p:txBody>
      </p:sp>
      <p:sp>
        <p:nvSpPr>
          <p:cNvPr id="365" name="矩形: 圆角 364">
            <a:extLst>
              <a:ext uri="{FF2B5EF4-FFF2-40B4-BE49-F238E27FC236}">
                <a16:creationId xmlns:a16="http://schemas.microsoft.com/office/drawing/2014/main" id="{D3397C67-D687-4D9D-87A1-6A948CB1EB4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158829" y="3729830"/>
            <a:ext cx="5522428" cy="583224"/>
          </a:xfrm>
          <a:prstGeom prst="roundRect">
            <a:avLst>
              <a:gd name="adj" fmla="val 16667"/>
            </a:avLst>
          </a:prstGeom>
          <a:solidFill>
            <a:srgbClr val="EAE2D4"/>
          </a:solidFill>
          <a:ln w="43148">
            <a:solidFill>
              <a:srgbClr val="1A1A1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074" tIns="69037" rIns="138074" bIns="69037" rtlCol="0" anchor="ctr"/>
          <a:lstStyle/>
          <a:p>
            <a:pPr algn="ctr"/>
            <a:endParaRPr lang="zh-CN" altLang="en-US" sz="2718">
              <a:latin typeface="江西拙楷2.0" panose="00000500000000000000" pitchFamily="2" charset="-122"/>
              <a:ea typeface="江西拙楷2.0" panose="00000500000000000000" pitchFamily="2" charset="-122"/>
            </a:endParaRPr>
          </a:p>
        </p:txBody>
      </p:sp>
      <p:sp>
        <p:nvSpPr>
          <p:cNvPr id="364" name="文本框 363">
            <a:extLst>
              <a:ext uri="{FF2B5EF4-FFF2-40B4-BE49-F238E27FC236}">
                <a16:creationId xmlns:a16="http://schemas.microsoft.com/office/drawing/2014/main" id="{DB08DC4D-0644-4CEE-A7A9-5FB0FAAC283D}"/>
              </a:ext>
            </a:extLst>
          </p:cNvPr>
          <p:cNvSpPr txBox="1"/>
          <p:nvPr/>
        </p:nvSpPr>
        <p:spPr>
          <a:xfrm>
            <a:off x="2810377" y="3782515"/>
            <a:ext cx="3067302" cy="511217"/>
          </a:xfrm>
          <a:prstGeom prst="rect">
            <a:avLst/>
          </a:prstGeom>
          <a:noFill/>
          <a:effectLst/>
        </p:spPr>
        <p:txBody>
          <a:bodyPr wrap="none" lIns="138074" tIns="69037" rIns="138074" bIns="69037" rtlCol="0">
            <a:spAutoFit/>
          </a:bodyPr>
          <a:lstStyle/>
          <a:p>
            <a:r>
              <a:rPr lang="zh-CN" altLang="en-US" sz="2416" dirty="0">
                <a:latin typeface="江西拙楷2.0" panose="00000500000000000000" pitchFamily="2" charset="-122"/>
                <a:ea typeface="江西拙楷2.0" panose="00000500000000000000" pitchFamily="2" charset="-122"/>
              </a:rPr>
              <a:t>请在这里输入小标题</a:t>
            </a:r>
          </a:p>
        </p:txBody>
      </p:sp>
      <p:sp>
        <p:nvSpPr>
          <p:cNvPr id="342" name="矩形: 圆角 341">
            <a:extLst>
              <a:ext uri="{FF2B5EF4-FFF2-40B4-BE49-F238E27FC236}">
                <a16:creationId xmlns:a16="http://schemas.microsoft.com/office/drawing/2014/main" id="{00FC2AF0-79DD-42E9-BF83-0DFC8809763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881252" y="5113617"/>
            <a:ext cx="4872777" cy="456627"/>
          </a:xfrm>
          <a:prstGeom prst="roundRect">
            <a:avLst>
              <a:gd name="adj" fmla="val 16667"/>
            </a:avLst>
          </a:prstGeom>
          <a:pattFill prst="wdUpDiag">
            <a:fgClr>
              <a:srgbClr val="1A1A1B"/>
            </a:fgClr>
            <a:bgClr>
              <a:schemeClr val="bg1"/>
            </a:bgClr>
          </a:pattFill>
          <a:ln w="43148">
            <a:solidFill>
              <a:srgbClr val="1A1A1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074" tIns="69037" rIns="138074" bIns="69037" rtlCol="0" anchor="ctr"/>
          <a:lstStyle/>
          <a:p>
            <a:pPr algn="ctr"/>
            <a:endParaRPr lang="zh-CN" altLang="en-US" sz="2718">
              <a:latin typeface="江西拙楷2.0" panose="00000500000000000000" pitchFamily="2" charset="-122"/>
              <a:ea typeface="江西拙楷2.0" panose="00000500000000000000" pitchFamily="2" charset="-122"/>
            </a:endParaRPr>
          </a:p>
        </p:txBody>
      </p:sp>
      <p:sp>
        <p:nvSpPr>
          <p:cNvPr id="346" name="矩形: 圆角 345">
            <a:extLst>
              <a:ext uri="{FF2B5EF4-FFF2-40B4-BE49-F238E27FC236}">
                <a16:creationId xmlns:a16="http://schemas.microsoft.com/office/drawing/2014/main" id="{DBC4D64A-6E2A-448D-9049-95BCC47938B5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177311" y="4908287"/>
            <a:ext cx="5503944" cy="583225"/>
          </a:xfrm>
          <a:prstGeom prst="roundRect">
            <a:avLst>
              <a:gd name="adj" fmla="val 16667"/>
            </a:avLst>
          </a:prstGeom>
          <a:solidFill>
            <a:srgbClr val="EAE2D4"/>
          </a:solidFill>
          <a:ln w="43148">
            <a:solidFill>
              <a:srgbClr val="1A1A1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074" tIns="69037" rIns="138074" bIns="69037" rtlCol="0" anchor="ctr"/>
          <a:lstStyle/>
          <a:p>
            <a:pPr algn="ctr"/>
            <a:endParaRPr lang="zh-CN" altLang="en-US" sz="2718">
              <a:latin typeface="江西拙楷2.0" panose="00000500000000000000" pitchFamily="2" charset="-122"/>
              <a:ea typeface="江西拙楷2.0" panose="00000500000000000000" pitchFamily="2" charset="-122"/>
            </a:endParaRPr>
          </a:p>
        </p:txBody>
      </p:sp>
      <p:sp>
        <p:nvSpPr>
          <p:cNvPr id="345" name="文本框 344">
            <a:extLst>
              <a:ext uri="{FF2B5EF4-FFF2-40B4-BE49-F238E27FC236}">
                <a16:creationId xmlns:a16="http://schemas.microsoft.com/office/drawing/2014/main" id="{B1E96456-6986-4337-BACE-C331651F8469}"/>
              </a:ext>
            </a:extLst>
          </p:cNvPr>
          <p:cNvSpPr txBox="1"/>
          <p:nvPr/>
        </p:nvSpPr>
        <p:spPr>
          <a:xfrm>
            <a:off x="2816067" y="4946132"/>
            <a:ext cx="3067302" cy="511216"/>
          </a:xfrm>
          <a:prstGeom prst="rect">
            <a:avLst/>
          </a:prstGeom>
          <a:noFill/>
          <a:effectLst/>
        </p:spPr>
        <p:txBody>
          <a:bodyPr wrap="none" lIns="138074" tIns="69037" rIns="138074" bIns="69037" rtlCol="0">
            <a:spAutoFit/>
          </a:bodyPr>
          <a:lstStyle/>
          <a:p>
            <a:r>
              <a:rPr lang="zh-CN" altLang="en-US" sz="2416" dirty="0">
                <a:latin typeface="江西拙楷2.0" panose="00000500000000000000" pitchFamily="2" charset="-122"/>
                <a:ea typeface="江西拙楷2.0" panose="00000500000000000000" pitchFamily="2" charset="-122"/>
              </a:rPr>
              <a:t>请在这里输入小标题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FFC10E5-E0E9-4B88-B236-3772C8C31E45}"/>
              </a:ext>
            </a:extLst>
          </p:cNvPr>
          <p:cNvGrpSpPr/>
          <p:nvPr/>
        </p:nvGrpSpPr>
        <p:grpSpPr>
          <a:xfrm>
            <a:off x="1185753" y="634997"/>
            <a:ext cx="1356086" cy="1508665"/>
            <a:chOff x="1185753" y="634997"/>
            <a:chExt cx="1356086" cy="1508665"/>
          </a:xfrm>
        </p:grpSpPr>
        <p:sp>
          <p:nvSpPr>
            <p:cNvPr id="332" name="矩形: 圆角 331">
              <a:extLst>
                <a:ext uri="{FF2B5EF4-FFF2-40B4-BE49-F238E27FC236}">
                  <a16:creationId xmlns:a16="http://schemas.microsoft.com/office/drawing/2014/main" id="{F27A7A6E-8593-4C78-B2D4-5464B63DCFF4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1185753" y="634997"/>
              <a:ext cx="1356086" cy="1508665"/>
            </a:xfrm>
            <a:prstGeom prst="roundRect">
              <a:avLst>
                <a:gd name="adj" fmla="val 23352"/>
              </a:avLst>
            </a:prstGeom>
            <a:solidFill>
              <a:srgbClr val="BD423A"/>
            </a:solidFill>
            <a:ln w="76708">
              <a:solidFill>
                <a:srgbClr val="1A1A1B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8074" tIns="69037" rIns="138074" bIns="69037" rtlCol="0" anchor="ctr"/>
            <a:lstStyle/>
            <a:p>
              <a:pPr algn="ctr"/>
              <a:endParaRPr lang="zh-CN" altLang="en-US" sz="6500"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</p:txBody>
        </p:sp>
        <p:sp>
          <p:nvSpPr>
            <p:cNvPr id="334" name="矩形: 圆角 333">
              <a:extLst>
                <a:ext uri="{FF2B5EF4-FFF2-40B4-BE49-F238E27FC236}">
                  <a16:creationId xmlns:a16="http://schemas.microsoft.com/office/drawing/2014/main" id="{E454958E-F907-4612-B583-884CF0FDF022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1291497" y="755092"/>
              <a:ext cx="1144596" cy="1272064"/>
            </a:xfrm>
            <a:prstGeom prst="roundRect">
              <a:avLst>
                <a:gd name="adj" fmla="val 23352"/>
              </a:avLst>
            </a:prstGeom>
            <a:solidFill>
              <a:srgbClr val="FEC979"/>
            </a:solidFill>
            <a:ln w="52737">
              <a:solidFill>
                <a:srgbClr val="1A1A1B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8074" tIns="69037" rIns="138074" bIns="69037" rtlCol="0" anchor="ctr"/>
            <a:lstStyle/>
            <a:p>
              <a:pPr algn="ctr"/>
              <a:endParaRPr lang="zh-CN" altLang="en-US" sz="6500" dirty="0"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</p:txBody>
        </p:sp>
        <p:cxnSp>
          <p:nvCxnSpPr>
            <p:cNvPr id="335" name="直接连接符 334">
              <a:extLst>
                <a:ext uri="{FF2B5EF4-FFF2-40B4-BE49-F238E27FC236}">
                  <a16:creationId xmlns:a16="http://schemas.microsoft.com/office/drawing/2014/main" id="{72B8D086-D7D1-4889-8DC4-DA8792ECC448}"/>
                </a:ext>
              </a:extLst>
            </p:cNvPr>
            <p:cNvCxnSpPr>
              <a:cxnSpLocks/>
            </p:cNvCxnSpPr>
            <p:nvPr/>
          </p:nvCxnSpPr>
          <p:spPr>
            <a:xfrm>
              <a:off x="1853906" y="832245"/>
              <a:ext cx="4926" cy="1128342"/>
            </a:xfrm>
            <a:prstGeom prst="line">
              <a:avLst/>
            </a:prstGeom>
            <a:ln w="28766">
              <a:solidFill>
                <a:srgbClr val="EAE2D4"/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6" name="直接连接符 335">
              <a:extLst>
                <a:ext uri="{FF2B5EF4-FFF2-40B4-BE49-F238E27FC236}">
                  <a16:creationId xmlns:a16="http://schemas.microsoft.com/office/drawing/2014/main" id="{290A1529-634A-4B4C-8485-A94BE30C79F1}"/>
                </a:ext>
              </a:extLst>
            </p:cNvPr>
            <p:cNvCxnSpPr>
              <a:cxnSpLocks/>
            </p:cNvCxnSpPr>
            <p:nvPr/>
          </p:nvCxnSpPr>
          <p:spPr>
            <a:xfrm>
              <a:off x="1371659" y="1376838"/>
              <a:ext cx="984271" cy="0"/>
            </a:xfrm>
            <a:prstGeom prst="line">
              <a:avLst/>
            </a:prstGeom>
            <a:ln w="28766">
              <a:solidFill>
                <a:srgbClr val="EAE2D4"/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7" name="直接连接符 336">
              <a:extLst>
                <a:ext uri="{FF2B5EF4-FFF2-40B4-BE49-F238E27FC236}">
                  <a16:creationId xmlns:a16="http://schemas.microsoft.com/office/drawing/2014/main" id="{F2B42DBC-1693-4856-AE39-CAE29A4F1034}"/>
                </a:ext>
              </a:extLst>
            </p:cNvPr>
            <p:cNvCxnSpPr>
              <a:cxnSpLocks/>
            </p:cNvCxnSpPr>
            <p:nvPr/>
          </p:nvCxnSpPr>
          <p:spPr>
            <a:xfrm>
              <a:off x="1392339" y="892876"/>
              <a:ext cx="932987" cy="1007052"/>
            </a:xfrm>
            <a:prstGeom prst="line">
              <a:avLst/>
            </a:prstGeom>
            <a:ln w="28766">
              <a:solidFill>
                <a:srgbClr val="EAE2D4"/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直接连接符 337">
              <a:extLst>
                <a:ext uri="{FF2B5EF4-FFF2-40B4-BE49-F238E27FC236}">
                  <a16:creationId xmlns:a16="http://schemas.microsoft.com/office/drawing/2014/main" id="{A5E7E140-A7A8-4418-80F0-070DAC0CCFC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01690" y="858055"/>
              <a:ext cx="944889" cy="1011093"/>
            </a:xfrm>
            <a:prstGeom prst="line">
              <a:avLst/>
            </a:prstGeom>
            <a:ln w="28766">
              <a:solidFill>
                <a:srgbClr val="EAE2D4"/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31" name="图片 330">
              <a:extLst>
                <a:ext uri="{FF2B5EF4-FFF2-40B4-BE49-F238E27FC236}">
                  <a16:creationId xmlns:a16="http://schemas.microsoft.com/office/drawing/2014/main" id="{5170DA8B-610C-450C-8121-9BD8F189353D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5611" y="678971"/>
              <a:ext cx="1324852" cy="1346195"/>
            </a:xfrm>
            <a:prstGeom prst="rect">
              <a:avLst/>
            </a:prstGeom>
            <a:effectLst/>
          </p:spPr>
        </p:pic>
      </p:grpSp>
      <p:grpSp>
        <p:nvGrpSpPr>
          <p:cNvPr id="292" name="组合 291">
            <a:extLst>
              <a:ext uri="{FF2B5EF4-FFF2-40B4-BE49-F238E27FC236}">
                <a16:creationId xmlns:a16="http://schemas.microsoft.com/office/drawing/2014/main" id="{7ABC5ABC-342F-42A6-896A-2A7D7349D71B}"/>
              </a:ext>
            </a:extLst>
          </p:cNvPr>
          <p:cNvGrpSpPr/>
          <p:nvPr/>
        </p:nvGrpSpPr>
        <p:grpSpPr>
          <a:xfrm>
            <a:off x="1318642" y="741436"/>
            <a:ext cx="1023011" cy="1200422"/>
            <a:chOff x="575348" y="-3874415"/>
            <a:chExt cx="2764297" cy="2360213"/>
          </a:xfrm>
        </p:grpSpPr>
        <p:sp>
          <p:nvSpPr>
            <p:cNvPr id="328" name="文本框 327">
              <a:extLst>
                <a:ext uri="{FF2B5EF4-FFF2-40B4-BE49-F238E27FC236}">
                  <a16:creationId xmlns:a16="http://schemas.microsoft.com/office/drawing/2014/main" id="{F6BAFFD1-CF76-4C8D-A22E-97ED0B2F1BF8}"/>
                </a:ext>
              </a:extLst>
            </p:cNvPr>
            <p:cNvSpPr txBox="1"/>
            <p:nvPr/>
          </p:nvSpPr>
          <p:spPr>
            <a:xfrm>
              <a:off x="614751" y="-3798639"/>
              <a:ext cx="2724894" cy="2284437"/>
            </a:xfrm>
            <a:prstGeom prst="rect">
              <a:avLst/>
            </a:prstGeom>
            <a:noFill/>
            <a:effectLst/>
          </p:spPr>
          <p:txBody>
            <a:bodyPr wrap="square" lIns="138074" tIns="69037" rIns="138074" bIns="69037" rtlCol="0">
              <a:spAutoFit/>
            </a:bodyPr>
            <a:lstStyle/>
            <a:p>
              <a:r>
                <a:rPr lang="zh-CN" altLang="en-US" sz="6500" dirty="0">
                  <a:ln w="134239">
                    <a:solidFill>
                      <a:srgbClr val="1A1A1B"/>
                    </a:solidFill>
                  </a:ln>
                  <a:solidFill>
                    <a:srgbClr val="1A1A1B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目   </a:t>
              </a:r>
              <a:endParaRPr lang="en-US" altLang="zh-CN" sz="6500" dirty="0">
                <a:ln w="134239">
                  <a:solidFill>
                    <a:srgbClr val="1A1A1B"/>
                  </a:solidFill>
                </a:ln>
                <a:solidFill>
                  <a:srgbClr val="1A1A1B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</p:txBody>
        </p:sp>
        <p:sp>
          <p:nvSpPr>
            <p:cNvPr id="329" name="文本框 328">
              <a:extLst>
                <a:ext uri="{FF2B5EF4-FFF2-40B4-BE49-F238E27FC236}">
                  <a16:creationId xmlns:a16="http://schemas.microsoft.com/office/drawing/2014/main" id="{C08F90E5-50DF-41C4-9002-A478E295E746}"/>
                </a:ext>
              </a:extLst>
            </p:cNvPr>
            <p:cNvSpPr txBox="1"/>
            <p:nvPr/>
          </p:nvSpPr>
          <p:spPr>
            <a:xfrm>
              <a:off x="575348" y="-3874415"/>
              <a:ext cx="2080346" cy="2284436"/>
            </a:xfrm>
            <a:prstGeom prst="rect">
              <a:avLst/>
            </a:prstGeom>
            <a:noFill/>
            <a:effectLst/>
          </p:spPr>
          <p:txBody>
            <a:bodyPr wrap="square" lIns="138074" tIns="69037" rIns="138074" bIns="69037" rtlCol="0">
              <a:spAutoFit/>
            </a:bodyPr>
            <a:lstStyle/>
            <a:p>
              <a:r>
                <a:rPr lang="zh-CN" altLang="en-US" sz="6500" dirty="0">
                  <a:ln w="25400">
                    <a:noFill/>
                  </a:ln>
                  <a:solidFill>
                    <a:srgbClr val="EAE2D4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目 </a:t>
              </a:r>
              <a:endParaRPr lang="en-US" altLang="zh-CN" sz="6500" dirty="0">
                <a:ln w="25400">
                  <a:noFill/>
                </a:ln>
                <a:solidFill>
                  <a:srgbClr val="EAE2D4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</p:txBody>
        </p:sp>
      </p:grpSp>
      <p:pic>
        <p:nvPicPr>
          <p:cNvPr id="3" name="图形 2">
            <a:extLst>
              <a:ext uri="{FF2B5EF4-FFF2-40B4-BE49-F238E27FC236}">
                <a16:creationId xmlns:a16="http://schemas.microsoft.com/office/drawing/2014/main" id="{2A3F7D26-25B5-42BB-B51D-CBCF29329C2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354106" y="1069630"/>
            <a:ext cx="5622216" cy="5622216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DA1F9A51-687B-4BCF-87DB-EB7AED9F8C3B}"/>
              </a:ext>
            </a:extLst>
          </p:cNvPr>
          <p:cNvGrpSpPr/>
          <p:nvPr/>
        </p:nvGrpSpPr>
        <p:grpSpPr>
          <a:xfrm>
            <a:off x="971496" y="2355079"/>
            <a:ext cx="1693490" cy="948097"/>
            <a:chOff x="696612" y="2583261"/>
            <a:chExt cx="1693490" cy="948097"/>
          </a:xfrm>
        </p:grpSpPr>
        <p:sp>
          <p:nvSpPr>
            <p:cNvPr id="6" name="带形: 前凸弯 5">
              <a:extLst>
                <a:ext uri="{FF2B5EF4-FFF2-40B4-BE49-F238E27FC236}">
                  <a16:creationId xmlns:a16="http://schemas.microsoft.com/office/drawing/2014/main" id="{2E2F265E-99C7-45F4-8E51-E5C298AF2078}"/>
                </a:ext>
              </a:extLst>
            </p:cNvPr>
            <p:cNvSpPr/>
            <p:nvPr/>
          </p:nvSpPr>
          <p:spPr>
            <a:xfrm>
              <a:off x="696612" y="3048994"/>
              <a:ext cx="1693490" cy="482364"/>
            </a:xfrm>
            <a:prstGeom prst="ellipseRibbon">
              <a:avLst>
                <a:gd name="adj1" fmla="val 26316"/>
                <a:gd name="adj2" fmla="val 65749"/>
                <a:gd name="adj3" fmla="val 12500"/>
              </a:avLst>
            </a:prstGeom>
            <a:solidFill>
              <a:srgbClr val="EC6D59"/>
            </a:solidFill>
            <a:ln w="38100">
              <a:solidFill>
                <a:srgbClr val="1A1A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385" name="组合 384">
              <a:extLst>
                <a:ext uri="{FF2B5EF4-FFF2-40B4-BE49-F238E27FC236}">
                  <a16:creationId xmlns:a16="http://schemas.microsoft.com/office/drawing/2014/main" id="{9960B6D0-6008-422E-81C6-0839AD8A1726}"/>
                </a:ext>
              </a:extLst>
            </p:cNvPr>
            <p:cNvGrpSpPr/>
            <p:nvPr/>
          </p:nvGrpSpPr>
          <p:grpSpPr>
            <a:xfrm>
              <a:off x="1089583" y="2583261"/>
              <a:ext cx="868352" cy="867539"/>
              <a:chOff x="-612762" y="-121250"/>
              <a:chExt cx="930614" cy="909029"/>
            </a:xfrm>
          </p:grpSpPr>
          <p:grpSp>
            <p:nvGrpSpPr>
              <p:cNvPr id="386" name="组合 385">
                <a:extLst>
                  <a:ext uri="{FF2B5EF4-FFF2-40B4-BE49-F238E27FC236}">
                    <a16:creationId xmlns:a16="http://schemas.microsoft.com/office/drawing/2014/main" id="{BCBA7181-B20F-4DE0-A790-4B7803007B3B}"/>
                  </a:ext>
                </a:extLst>
              </p:cNvPr>
              <p:cNvGrpSpPr/>
              <p:nvPr/>
            </p:nvGrpSpPr>
            <p:grpSpPr>
              <a:xfrm>
                <a:off x="-612762" y="-121250"/>
                <a:ext cx="930614" cy="909029"/>
                <a:chOff x="-612762" y="-121250"/>
                <a:chExt cx="930614" cy="909029"/>
              </a:xfrm>
            </p:grpSpPr>
            <p:grpSp>
              <p:nvGrpSpPr>
                <p:cNvPr id="388" name="组合 387">
                  <a:extLst>
                    <a:ext uri="{FF2B5EF4-FFF2-40B4-BE49-F238E27FC236}">
                      <a16:creationId xmlns:a16="http://schemas.microsoft.com/office/drawing/2014/main" id="{B0AB3CC1-699C-4B3C-8F60-EBE41CEAE7F9}"/>
                    </a:ext>
                  </a:extLst>
                </p:cNvPr>
                <p:cNvGrpSpPr/>
                <p:nvPr/>
              </p:nvGrpSpPr>
              <p:grpSpPr>
                <a:xfrm>
                  <a:off x="-612762" y="-121250"/>
                  <a:ext cx="930614" cy="909029"/>
                  <a:chOff x="-915671" y="-227107"/>
                  <a:chExt cx="1181842" cy="1154431"/>
                </a:xfrm>
              </p:grpSpPr>
              <p:sp>
                <p:nvSpPr>
                  <p:cNvPr id="393" name="矩形: 圆角 392">
                    <a:extLst>
                      <a:ext uri="{FF2B5EF4-FFF2-40B4-BE49-F238E27FC236}">
                        <a16:creationId xmlns:a16="http://schemas.microsoft.com/office/drawing/2014/main" id="{7B767C59-F537-4AA1-9D51-21C009D747FB}"/>
                      </a:ext>
                    </a:extLst>
                  </p:cNvPr>
                  <p:cNvSpPr/>
                  <p:nvPr>
                    <p:custDataLst>
                      <p:tags r:id="rId12"/>
                    </p:custDataLst>
                  </p:nvPr>
                </p:nvSpPr>
                <p:spPr>
                  <a:xfrm>
                    <a:off x="-915671" y="-227107"/>
                    <a:ext cx="1181842" cy="1154431"/>
                  </a:xfrm>
                  <a:prstGeom prst="roundRect">
                    <a:avLst>
                      <a:gd name="adj" fmla="val 48015"/>
                    </a:avLst>
                  </a:prstGeom>
                  <a:solidFill>
                    <a:srgbClr val="FEC979"/>
                  </a:solidFill>
                  <a:ln w="57531">
                    <a:solidFill>
                      <a:srgbClr val="1A1A1B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38074" tIns="69037" rIns="138074" bIns="69037" rtlCol="0" anchor="ctr"/>
                  <a:lstStyle/>
                  <a:p>
                    <a:pPr algn="ctr"/>
                    <a:endParaRPr lang="zh-CN" altLang="en-US" sz="2718" dirty="0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  <p:sp>
                <p:nvSpPr>
                  <p:cNvPr id="394" name="矩形: 圆角 393">
                    <a:extLst>
                      <a:ext uri="{FF2B5EF4-FFF2-40B4-BE49-F238E27FC236}">
                        <a16:creationId xmlns:a16="http://schemas.microsoft.com/office/drawing/2014/main" id="{1FF337B9-9557-454A-8CEC-B92D7E161B0E}"/>
                      </a:ext>
                    </a:extLst>
                  </p:cNvPr>
                  <p:cNvSpPr/>
                  <p:nvPr>
                    <p:custDataLst>
                      <p:tags r:id="rId13"/>
                    </p:custDataLst>
                  </p:nvPr>
                </p:nvSpPr>
                <p:spPr>
                  <a:xfrm>
                    <a:off x="-789224" y="-96783"/>
                    <a:ext cx="920731" cy="898444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EAE2D4"/>
                  </a:solidFill>
                  <a:ln w="38354">
                    <a:solidFill>
                      <a:srgbClr val="1A1A1B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38074" tIns="69037" rIns="138074" bIns="69037" rtlCol="0" anchor="ctr"/>
                  <a:lstStyle/>
                  <a:p>
                    <a:pPr algn="ctr"/>
                    <a:endParaRPr lang="zh-CN" altLang="en-US" sz="2718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</p:grpSp>
            <p:cxnSp>
              <p:nvCxnSpPr>
                <p:cNvPr id="389" name="直接连接符 388">
                  <a:extLst>
                    <a:ext uri="{FF2B5EF4-FFF2-40B4-BE49-F238E27FC236}">
                      <a16:creationId xmlns:a16="http://schemas.microsoft.com/office/drawing/2014/main" id="{1A8A9427-2777-4A9E-B197-1D94A133389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0689" y="-18629"/>
                  <a:ext cx="0" cy="707459"/>
                </a:xfrm>
                <a:prstGeom prst="line">
                  <a:avLst/>
                </a:prstGeom>
                <a:ln w="28766">
                  <a:solidFill>
                    <a:schemeClr val="bg1">
                      <a:lumMod val="75000"/>
                    </a:schemeClr>
                  </a:solidFill>
                  <a:prstDash val="sys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0" name="直接连接符 389">
                  <a:extLst>
                    <a:ext uri="{FF2B5EF4-FFF2-40B4-BE49-F238E27FC236}">
                      <a16:creationId xmlns:a16="http://schemas.microsoft.com/office/drawing/2014/main" id="{FF514DC7-DBC4-4807-A1CF-9278213B5C5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511011" y="335101"/>
                  <a:ext cx="722827" cy="0"/>
                </a:xfrm>
                <a:prstGeom prst="line">
                  <a:avLst/>
                </a:prstGeom>
                <a:ln w="28766">
                  <a:solidFill>
                    <a:schemeClr val="bg1">
                      <a:lumMod val="75000"/>
                    </a:schemeClr>
                  </a:solidFill>
                  <a:prstDash val="sys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1" name="直接连接符 390">
                  <a:extLst>
                    <a:ext uri="{FF2B5EF4-FFF2-40B4-BE49-F238E27FC236}">
                      <a16:creationId xmlns:a16="http://schemas.microsoft.com/office/drawing/2014/main" id="{F8D1C9D6-3BF3-406D-BCBD-F42114576BB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420368" y="111308"/>
                  <a:ext cx="540062" cy="471376"/>
                </a:xfrm>
                <a:prstGeom prst="line">
                  <a:avLst/>
                </a:prstGeom>
                <a:ln w="28766">
                  <a:solidFill>
                    <a:schemeClr val="bg1">
                      <a:lumMod val="75000"/>
                    </a:schemeClr>
                  </a:solidFill>
                  <a:prstDash val="sys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2" name="直接连接符 391">
                  <a:extLst>
                    <a:ext uri="{FF2B5EF4-FFF2-40B4-BE49-F238E27FC236}">
                      <a16:creationId xmlns:a16="http://schemas.microsoft.com/office/drawing/2014/main" id="{6AED2A1C-83B5-4811-BE65-9493AEBC0F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-427116" y="86733"/>
                  <a:ext cx="540655" cy="510260"/>
                </a:xfrm>
                <a:prstGeom prst="line">
                  <a:avLst/>
                </a:prstGeom>
                <a:ln w="28766">
                  <a:solidFill>
                    <a:schemeClr val="bg1">
                      <a:lumMod val="75000"/>
                    </a:schemeClr>
                  </a:solidFill>
                  <a:prstDash val="sys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87" name="文本框 386">
                <a:extLst>
                  <a:ext uri="{FF2B5EF4-FFF2-40B4-BE49-F238E27FC236}">
                    <a16:creationId xmlns:a16="http://schemas.microsoft.com/office/drawing/2014/main" id="{9FDC223F-8D67-40B7-8A7C-251D9AF368C6}"/>
                  </a:ext>
                </a:extLst>
              </p:cNvPr>
              <p:cNvSpPr txBox="1"/>
              <p:nvPr/>
            </p:nvSpPr>
            <p:spPr>
              <a:xfrm>
                <a:off x="-531869" y="-60413"/>
                <a:ext cx="779862" cy="710458"/>
              </a:xfrm>
              <a:prstGeom prst="rect">
                <a:avLst/>
              </a:prstGeom>
              <a:noFill/>
              <a:effectLst/>
            </p:spPr>
            <p:txBody>
              <a:bodyPr wrap="square" lIns="138074" tIns="69037" rIns="138074" bIns="69037" rtlCol="0">
                <a:spAutoFit/>
              </a:bodyPr>
              <a:lstStyle/>
              <a:p>
                <a:r>
                  <a:rPr lang="zh-CN" altLang="en-US" sz="35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壹</a:t>
                </a:r>
              </a:p>
            </p:txBody>
          </p:sp>
        </p:grp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C3041F38-71EB-4E3F-8F59-EB4B2F5CECFC}"/>
              </a:ext>
            </a:extLst>
          </p:cNvPr>
          <p:cNvGrpSpPr/>
          <p:nvPr/>
        </p:nvGrpSpPr>
        <p:grpSpPr>
          <a:xfrm>
            <a:off x="949898" y="3521365"/>
            <a:ext cx="1693490" cy="948097"/>
            <a:chOff x="696612" y="2583261"/>
            <a:chExt cx="1693490" cy="948097"/>
          </a:xfrm>
        </p:grpSpPr>
        <p:sp>
          <p:nvSpPr>
            <p:cNvPr id="96" name="带形: 前凸弯 95">
              <a:extLst>
                <a:ext uri="{FF2B5EF4-FFF2-40B4-BE49-F238E27FC236}">
                  <a16:creationId xmlns:a16="http://schemas.microsoft.com/office/drawing/2014/main" id="{2B3929EA-6C44-4A41-8FE6-59A69F82FCE6}"/>
                </a:ext>
              </a:extLst>
            </p:cNvPr>
            <p:cNvSpPr/>
            <p:nvPr/>
          </p:nvSpPr>
          <p:spPr>
            <a:xfrm>
              <a:off x="696612" y="3048994"/>
              <a:ext cx="1693490" cy="482364"/>
            </a:xfrm>
            <a:prstGeom prst="ellipseRibbon">
              <a:avLst>
                <a:gd name="adj1" fmla="val 26316"/>
                <a:gd name="adj2" fmla="val 65749"/>
                <a:gd name="adj3" fmla="val 12500"/>
              </a:avLst>
            </a:prstGeom>
            <a:solidFill>
              <a:srgbClr val="EC6D59"/>
            </a:solidFill>
            <a:ln w="38100">
              <a:solidFill>
                <a:srgbClr val="1A1A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02FA3A57-F785-44F3-BF15-FE097CA1AC0B}"/>
                </a:ext>
              </a:extLst>
            </p:cNvPr>
            <p:cNvGrpSpPr/>
            <p:nvPr/>
          </p:nvGrpSpPr>
          <p:grpSpPr>
            <a:xfrm>
              <a:off x="1089583" y="2583261"/>
              <a:ext cx="868352" cy="867539"/>
              <a:chOff x="-612762" y="-121250"/>
              <a:chExt cx="930614" cy="909029"/>
            </a:xfrm>
          </p:grpSpPr>
          <p:grpSp>
            <p:nvGrpSpPr>
              <p:cNvPr id="98" name="组合 97">
                <a:extLst>
                  <a:ext uri="{FF2B5EF4-FFF2-40B4-BE49-F238E27FC236}">
                    <a16:creationId xmlns:a16="http://schemas.microsoft.com/office/drawing/2014/main" id="{7F53729A-2133-4EA3-B6FA-C2CF995A0CA8}"/>
                  </a:ext>
                </a:extLst>
              </p:cNvPr>
              <p:cNvGrpSpPr/>
              <p:nvPr/>
            </p:nvGrpSpPr>
            <p:grpSpPr>
              <a:xfrm>
                <a:off x="-612762" y="-121250"/>
                <a:ext cx="930614" cy="909029"/>
                <a:chOff x="-612762" y="-121250"/>
                <a:chExt cx="930614" cy="909029"/>
              </a:xfrm>
            </p:grpSpPr>
            <p:grpSp>
              <p:nvGrpSpPr>
                <p:cNvPr id="100" name="组合 99">
                  <a:extLst>
                    <a:ext uri="{FF2B5EF4-FFF2-40B4-BE49-F238E27FC236}">
                      <a16:creationId xmlns:a16="http://schemas.microsoft.com/office/drawing/2014/main" id="{E3438BFD-E0D8-4B5B-8339-A36191A44CA9}"/>
                    </a:ext>
                  </a:extLst>
                </p:cNvPr>
                <p:cNvGrpSpPr/>
                <p:nvPr/>
              </p:nvGrpSpPr>
              <p:grpSpPr>
                <a:xfrm>
                  <a:off x="-612762" y="-121250"/>
                  <a:ext cx="930614" cy="909029"/>
                  <a:chOff x="-915671" y="-227107"/>
                  <a:chExt cx="1181842" cy="1154431"/>
                </a:xfrm>
              </p:grpSpPr>
              <p:sp>
                <p:nvSpPr>
                  <p:cNvPr id="105" name="矩形: 圆角 104">
                    <a:extLst>
                      <a:ext uri="{FF2B5EF4-FFF2-40B4-BE49-F238E27FC236}">
                        <a16:creationId xmlns:a16="http://schemas.microsoft.com/office/drawing/2014/main" id="{E11F50F0-9066-4CB6-973F-A079ADDEB0CB}"/>
                      </a:ext>
                    </a:extLst>
                  </p:cNvPr>
                  <p:cNvSpPr/>
                  <p:nvPr>
                    <p:custDataLst>
                      <p:tags r:id="rId10"/>
                    </p:custDataLst>
                  </p:nvPr>
                </p:nvSpPr>
                <p:spPr>
                  <a:xfrm>
                    <a:off x="-915671" y="-227107"/>
                    <a:ext cx="1181842" cy="1154431"/>
                  </a:xfrm>
                  <a:prstGeom prst="roundRect">
                    <a:avLst>
                      <a:gd name="adj" fmla="val 48015"/>
                    </a:avLst>
                  </a:prstGeom>
                  <a:solidFill>
                    <a:srgbClr val="FEC979"/>
                  </a:solidFill>
                  <a:ln w="57531">
                    <a:solidFill>
                      <a:srgbClr val="1A1A1B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38074" tIns="69037" rIns="138074" bIns="69037" rtlCol="0" anchor="ctr"/>
                  <a:lstStyle/>
                  <a:p>
                    <a:pPr algn="ctr"/>
                    <a:endParaRPr lang="zh-CN" altLang="en-US" sz="2718" dirty="0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  <p:sp>
                <p:nvSpPr>
                  <p:cNvPr id="106" name="矩形: 圆角 105">
                    <a:extLst>
                      <a:ext uri="{FF2B5EF4-FFF2-40B4-BE49-F238E27FC236}">
                        <a16:creationId xmlns:a16="http://schemas.microsoft.com/office/drawing/2014/main" id="{555CB803-9478-4096-93A1-6BDCF50C6E3B}"/>
                      </a:ext>
                    </a:extLst>
                  </p:cNvPr>
                  <p:cNvSpPr/>
                  <p:nvPr>
                    <p:custDataLst>
                      <p:tags r:id="rId11"/>
                    </p:custDataLst>
                  </p:nvPr>
                </p:nvSpPr>
                <p:spPr>
                  <a:xfrm>
                    <a:off x="-789224" y="-96783"/>
                    <a:ext cx="920731" cy="898444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EAE2D4"/>
                  </a:solidFill>
                  <a:ln w="38354">
                    <a:solidFill>
                      <a:srgbClr val="1A1A1B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38074" tIns="69037" rIns="138074" bIns="69037" rtlCol="0" anchor="ctr"/>
                  <a:lstStyle/>
                  <a:p>
                    <a:pPr algn="ctr"/>
                    <a:endParaRPr lang="zh-CN" altLang="en-US" sz="2718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</p:grpSp>
            <p:cxnSp>
              <p:nvCxnSpPr>
                <p:cNvPr id="101" name="直接连接符 100">
                  <a:extLst>
                    <a:ext uri="{FF2B5EF4-FFF2-40B4-BE49-F238E27FC236}">
                      <a16:creationId xmlns:a16="http://schemas.microsoft.com/office/drawing/2014/main" id="{57E4E280-374D-4A9B-9034-6526FC5ADD6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0689" y="-18629"/>
                  <a:ext cx="0" cy="707459"/>
                </a:xfrm>
                <a:prstGeom prst="line">
                  <a:avLst/>
                </a:prstGeom>
                <a:ln w="28766">
                  <a:solidFill>
                    <a:schemeClr val="bg1">
                      <a:lumMod val="75000"/>
                    </a:schemeClr>
                  </a:solidFill>
                  <a:prstDash val="sys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直接连接符 101">
                  <a:extLst>
                    <a:ext uri="{FF2B5EF4-FFF2-40B4-BE49-F238E27FC236}">
                      <a16:creationId xmlns:a16="http://schemas.microsoft.com/office/drawing/2014/main" id="{0F699EE0-E919-4B2F-BFAE-CEFDF0FFC5C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511011" y="335101"/>
                  <a:ext cx="722827" cy="0"/>
                </a:xfrm>
                <a:prstGeom prst="line">
                  <a:avLst/>
                </a:prstGeom>
                <a:ln w="28766">
                  <a:solidFill>
                    <a:schemeClr val="bg1">
                      <a:lumMod val="75000"/>
                    </a:schemeClr>
                  </a:solidFill>
                  <a:prstDash val="sys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直接连接符 102">
                  <a:extLst>
                    <a:ext uri="{FF2B5EF4-FFF2-40B4-BE49-F238E27FC236}">
                      <a16:creationId xmlns:a16="http://schemas.microsoft.com/office/drawing/2014/main" id="{BA119304-B650-44BB-AFED-495A71D87B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420368" y="111308"/>
                  <a:ext cx="540062" cy="471376"/>
                </a:xfrm>
                <a:prstGeom prst="line">
                  <a:avLst/>
                </a:prstGeom>
                <a:ln w="28766">
                  <a:solidFill>
                    <a:schemeClr val="bg1">
                      <a:lumMod val="75000"/>
                    </a:schemeClr>
                  </a:solidFill>
                  <a:prstDash val="sys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直接连接符 103">
                  <a:extLst>
                    <a:ext uri="{FF2B5EF4-FFF2-40B4-BE49-F238E27FC236}">
                      <a16:creationId xmlns:a16="http://schemas.microsoft.com/office/drawing/2014/main" id="{CCD62E23-1007-4421-8A77-50A37206AF7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-427116" y="86733"/>
                  <a:ext cx="540655" cy="510260"/>
                </a:xfrm>
                <a:prstGeom prst="line">
                  <a:avLst/>
                </a:prstGeom>
                <a:ln w="28766">
                  <a:solidFill>
                    <a:schemeClr val="bg1">
                      <a:lumMod val="75000"/>
                    </a:schemeClr>
                  </a:solidFill>
                  <a:prstDash val="sys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9" name="文本框 98">
                <a:extLst>
                  <a:ext uri="{FF2B5EF4-FFF2-40B4-BE49-F238E27FC236}">
                    <a16:creationId xmlns:a16="http://schemas.microsoft.com/office/drawing/2014/main" id="{E3A2EA90-98FD-4CBA-811F-7F53DFC90029}"/>
                  </a:ext>
                </a:extLst>
              </p:cNvPr>
              <p:cNvSpPr txBox="1"/>
              <p:nvPr/>
            </p:nvSpPr>
            <p:spPr>
              <a:xfrm>
                <a:off x="-531869" y="-60413"/>
                <a:ext cx="779862" cy="710458"/>
              </a:xfrm>
              <a:prstGeom prst="rect">
                <a:avLst/>
              </a:prstGeom>
              <a:noFill/>
              <a:effectLst/>
            </p:spPr>
            <p:txBody>
              <a:bodyPr wrap="square" lIns="138074" tIns="69037" rIns="138074" bIns="69037" rtlCol="0">
                <a:spAutoFit/>
              </a:bodyPr>
              <a:lstStyle/>
              <a:p>
                <a:r>
                  <a:rPr lang="zh-CN" altLang="en-US" sz="35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贰</a:t>
                </a:r>
              </a:p>
            </p:txBody>
          </p:sp>
        </p:grp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292379ED-368F-4A10-8D3D-8F6914C821DA}"/>
              </a:ext>
            </a:extLst>
          </p:cNvPr>
          <p:cNvGrpSpPr/>
          <p:nvPr/>
        </p:nvGrpSpPr>
        <p:grpSpPr>
          <a:xfrm>
            <a:off x="918155" y="4687651"/>
            <a:ext cx="1693490" cy="948097"/>
            <a:chOff x="696612" y="2583261"/>
            <a:chExt cx="1693490" cy="948097"/>
          </a:xfrm>
        </p:grpSpPr>
        <p:sp>
          <p:nvSpPr>
            <p:cNvPr id="108" name="带形: 前凸弯 107">
              <a:extLst>
                <a:ext uri="{FF2B5EF4-FFF2-40B4-BE49-F238E27FC236}">
                  <a16:creationId xmlns:a16="http://schemas.microsoft.com/office/drawing/2014/main" id="{B06E2DCE-F6B7-4A59-A0D1-226B35F1DA4C}"/>
                </a:ext>
              </a:extLst>
            </p:cNvPr>
            <p:cNvSpPr/>
            <p:nvPr/>
          </p:nvSpPr>
          <p:spPr>
            <a:xfrm>
              <a:off x="696612" y="3048994"/>
              <a:ext cx="1693490" cy="482364"/>
            </a:xfrm>
            <a:prstGeom prst="ellipseRibbon">
              <a:avLst>
                <a:gd name="adj1" fmla="val 26316"/>
                <a:gd name="adj2" fmla="val 65749"/>
                <a:gd name="adj3" fmla="val 12500"/>
              </a:avLst>
            </a:prstGeom>
            <a:solidFill>
              <a:srgbClr val="EC6D59"/>
            </a:solidFill>
            <a:ln w="38100">
              <a:solidFill>
                <a:srgbClr val="1A1A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DBA81514-AE5C-4939-B345-88D6CCEA8BF8}"/>
                </a:ext>
              </a:extLst>
            </p:cNvPr>
            <p:cNvGrpSpPr/>
            <p:nvPr/>
          </p:nvGrpSpPr>
          <p:grpSpPr>
            <a:xfrm>
              <a:off x="1089583" y="2583261"/>
              <a:ext cx="868352" cy="867539"/>
              <a:chOff x="-612762" y="-121250"/>
              <a:chExt cx="930614" cy="909029"/>
            </a:xfrm>
          </p:grpSpPr>
          <p:grpSp>
            <p:nvGrpSpPr>
              <p:cNvPr id="110" name="组合 109">
                <a:extLst>
                  <a:ext uri="{FF2B5EF4-FFF2-40B4-BE49-F238E27FC236}">
                    <a16:creationId xmlns:a16="http://schemas.microsoft.com/office/drawing/2014/main" id="{542BDB5F-E0DA-4A0A-8C7A-D03F375C9CF9}"/>
                  </a:ext>
                </a:extLst>
              </p:cNvPr>
              <p:cNvGrpSpPr/>
              <p:nvPr/>
            </p:nvGrpSpPr>
            <p:grpSpPr>
              <a:xfrm>
                <a:off x="-612762" y="-121250"/>
                <a:ext cx="930614" cy="909029"/>
                <a:chOff x="-612762" y="-121250"/>
                <a:chExt cx="930614" cy="909029"/>
              </a:xfrm>
            </p:grpSpPr>
            <p:grpSp>
              <p:nvGrpSpPr>
                <p:cNvPr id="112" name="组合 111">
                  <a:extLst>
                    <a:ext uri="{FF2B5EF4-FFF2-40B4-BE49-F238E27FC236}">
                      <a16:creationId xmlns:a16="http://schemas.microsoft.com/office/drawing/2014/main" id="{A80BF483-81FD-4AE2-94F7-5EB387C49A2F}"/>
                    </a:ext>
                  </a:extLst>
                </p:cNvPr>
                <p:cNvGrpSpPr/>
                <p:nvPr/>
              </p:nvGrpSpPr>
              <p:grpSpPr>
                <a:xfrm>
                  <a:off x="-612762" y="-121250"/>
                  <a:ext cx="930614" cy="909029"/>
                  <a:chOff x="-915671" y="-227107"/>
                  <a:chExt cx="1181842" cy="1154431"/>
                </a:xfrm>
              </p:grpSpPr>
              <p:sp>
                <p:nvSpPr>
                  <p:cNvPr id="117" name="矩形: 圆角 116">
                    <a:extLst>
                      <a:ext uri="{FF2B5EF4-FFF2-40B4-BE49-F238E27FC236}">
                        <a16:creationId xmlns:a16="http://schemas.microsoft.com/office/drawing/2014/main" id="{0B0EADD3-0EBE-47DA-9D0B-0680F6202E11}"/>
                      </a:ext>
                    </a:extLst>
                  </p:cNvPr>
                  <p:cNvSpPr/>
                  <p:nvPr>
                    <p:custDataLst>
                      <p:tags r:id="rId8"/>
                    </p:custDataLst>
                  </p:nvPr>
                </p:nvSpPr>
                <p:spPr>
                  <a:xfrm>
                    <a:off x="-915671" y="-227107"/>
                    <a:ext cx="1181842" cy="1154431"/>
                  </a:xfrm>
                  <a:prstGeom prst="roundRect">
                    <a:avLst>
                      <a:gd name="adj" fmla="val 48015"/>
                    </a:avLst>
                  </a:prstGeom>
                  <a:solidFill>
                    <a:srgbClr val="FEC979"/>
                  </a:solidFill>
                  <a:ln w="57531">
                    <a:solidFill>
                      <a:srgbClr val="1A1A1B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38074" tIns="69037" rIns="138074" bIns="69037" rtlCol="0" anchor="ctr"/>
                  <a:lstStyle/>
                  <a:p>
                    <a:pPr algn="ctr"/>
                    <a:endParaRPr lang="zh-CN" altLang="en-US" sz="2718" dirty="0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  <p:sp>
                <p:nvSpPr>
                  <p:cNvPr id="118" name="矩形: 圆角 117">
                    <a:extLst>
                      <a:ext uri="{FF2B5EF4-FFF2-40B4-BE49-F238E27FC236}">
                        <a16:creationId xmlns:a16="http://schemas.microsoft.com/office/drawing/2014/main" id="{AFB30C38-75ED-4177-B525-98CEAF95C0FB}"/>
                      </a:ext>
                    </a:extLst>
                  </p:cNvPr>
                  <p:cNvSpPr/>
                  <p:nvPr>
                    <p:custDataLst>
                      <p:tags r:id="rId9"/>
                    </p:custDataLst>
                  </p:nvPr>
                </p:nvSpPr>
                <p:spPr>
                  <a:xfrm>
                    <a:off x="-789224" y="-96783"/>
                    <a:ext cx="920731" cy="898444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EAE2D4"/>
                  </a:solidFill>
                  <a:ln w="38354">
                    <a:solidFill>
                      <a:srgbClr val="1A1A1B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38074" tIns="69037" rIns="138074" bIns="69037" rtlCol="0" anchor="ctr"/>
                  <a:lstStyle/>
                  <a:p>
                    <a:pPr algn="ctr"/>
                    <a:endParaRPr lang="zh-CN" altLang="en-US" sz="2718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</p:grpSp>
            <p:cxnSp>
              <p:nvCxnSpPr>
                <p:cNvPr id="113" name="直接连接符 112">
                  <a:extLst>
                    <a:ext uri="{FF2B5EF4-FFF2-40B4-BE49-F238E27FC236}">
                      <a16:creationId xmlns:a16="http://schemas.microsoft.com/office/drawing/2014/main" id="{745CC2A7-47E5-4FE6-AA2D-5099282A70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0689" y="-18629"/>
                  <a:ext cx="0" cy="707459"/>
                </a:xfrm>
                <a:prstGeom prst="line">
                  <a:avLst/>
                </a:prstGeom>
                <a:ln w="28766">
                  <a:solidFill>
                    <a:schemeClr val="bg1">
                      <a:lumMod val="75000"/>
                    </a:schemeClr>
                  </a:solidFill>
                  <a:prstDash val="sys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直接连接符 113">
                  <a:extLst>
                    <a:ext uri="{FF2B5EF4-FFF2-40B4-BE49-F238E27FC236}">
                      <a16:creationId xmlns:a16="http://schemas.microsoft.com/office/drawing/2014/main" id="{0D757720-AE1A-4CD3-8337-C79DF1ABBAD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511011" y="335101"/>
                  <a:ext cx="722827" cy="0"/>
                </a:xfrm>
                <a:prstGeom prst="line">
                  <a:avLst/>
                </a:prstGeom>
                <a:ln w="28766">
                  <a:solidFill>
                    <a:schemeClr val="bg1">
                      <a:lumMod val="75000"/>
                    </a:schemeClr>
                  </a:solidFill>
                  <a:prstDash val="sys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直接连接符 114">
                  <a:extLst>
                    <a:ext uri="{FF2B5EF4-FFF2-40B4-BE49-F238E27FC236}">
                      <a16:creationId xmlns:a16="http://schemas.microsoft.com/office/drawing/2014/main" id="{B3AA92C1-3C72-410A-A711-25435495945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420368" y="111308"/>
                  <a:ext cx="540062" cy="471376"/>
                </a:xfrm>
                <a:prstGeom prst="line">
                  <a:avLst/>
                </a:prstGeom>
                <a:ln w="28766">
                  <a:solidFill>
                    <a:schemeClr val="bg1">
                      <a:lumMod val="75000"/>
                    </a:schemeClr>
                  </a:solidFill>
                  <a:prstDash val="sys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直接连接符 115">
                  <a:extLst>
                    <a:ext uri="{FF2B5EF4-FFF2-40B4-BE49-F238E27FC236}">
                      <a16:creationId xmlns:a16="http://schemas.microsoft.com/office/drawing/2014/main" id="{90E6E7A9-0D89-45B6-8621-0780053C0B5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-427116" y="86733"/>
                  <a:ext cx="540655" cy="510260"/>
                </a:xfrm>
                <a:prstGeom prst="line">
                  <a:avLst/>
                </a:prstGeom>
                <a:ln w="28766">
                  <a:solidFill>
                    <a:schemeClr val="bg1">
                      <a:lumMod val="75000"/>
                    </a:schemeClr>
                  </a:solidFill>
                  <a:prstDash val="sysDash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11" name="文本框 110">
                <a:extLst>
                  <a:ext uri="{FF2B5EF4-FFF2-40B4-BE49-F238E27FC236}">
                    <a16:creationId xmlns:a16="http://schemas.microsoft.com/office/drawing/2014/main" id="{6FFBCE31-1676-45E8-B347-D5A7F36E13DB}"/>
                  </a:ext>
                </a:extLst>
              </p:cNvPr>
              <p:cNvSpPr txBox="1"/>
              <p:nvPr/>
            </p:nvSpPr>
            <p:spPr>
              <a:xfrm>
                <a:off x="-531869" y="-60413"/>
                <a:ext cx="779862" cy="710458"/>
              </a:xfrm>
              <a:prstGeom prst="rect">
                <a:avLst/>
              </a:prstGeom>
              <a:noFill/>
              <a:effectLst/>
            </p:spPr>
            <p:txBody>
              <a:bodyPr wrap="square" lIns="138074" tIns="69037" rIns="138074" bIns="69037" rtlCol="0">
                <a:spAutoFit/>
              </a:bodyPr>
              <a:lstStyle/>
              <a:p>
                <a:r>
                  <a:rPr lang="zh-CN" altLang="en-US" sz="35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叁</a:t>
                </a:r>
              </a:p>
            </p:txBody>
          </p:sp>
        </p:grpSp>
      </p:grpSp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2B03100B-E409-4D1C-BC51-1D8C181C74EB}"/>
              </a:ext>
            </a:extLst>
          </p:cNvPr>
          <p:cNvGrpSpPr/>
          <p:nvPr/>
        </p:nvGrpSpPr>
        <p:grpSpPr>
          <a:xfrm>
            <a:off x="2666781" y="634997"/>
            <a:ext cx="1356086" cy="1508665"/>
            <a:chOff x="1185753" y="634997"/>
            <a:chExt cx="1356086" cy="1508665"/>
          </a:xfrm>
        </p:grpSpPr>
        <p:sp>
          <p:nvSpPr>
            <p:cNvPr id="149" name="矩形: 圆角 148">
              <a:extLst>
                <a:ext uri="{FF2B5EF4-FFF2-40B4-BE49-F238E27FC236}">
                  <a16:creationId xmlns:a16="http://schemas.microsoft.com/office/drawing/2014/main" id="{CAFCEDCE-A4DE-463D-9DEE-AA5F0FD49FE4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1185753" y="634997"/>
              <a:ext cx="1356086" cy="1508665"/>
            </a:xfrm>
            <a:prstGeom prst="roundRect">
              <a:avLst>
                <a:gd name="adj" fmla="val 23352"/>
              </a:avLst>
            </a:prstGeom>
            <a:solidFill>
              <a:srgbClr val="BD423A"/>
            </a:solidFill>
            <a:ln w="76708">
              <a:solidFill>
                <a:srgbClr val="1A1A1B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8074" tIns="69037" rIns="138074" bIns="69037" rtlCol="0" anchor="ctr"/>
            <a:lstStyle/>
            <a:p>
              <a:pPr algn="ctr"/>
              <a:endParaRPr lang="zh-CN" altLang="en-US" sz="6500"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</p:txBody>
        </p:sp>
        <p:sp>
          <p:nvSpPr>
            <p:cNvPr id="150" name="矩形: 圆角 149">
              <a:extLst>
                <a:ext uri="{FF2B5EF4-FFF2-40B4-BE49-F238E27FC236}">
                  <a16:creationId xmlns:a16="http://schemas.microsoft.com/office/drawing/2014/main" id="{0BBB97AB-38E2-4779-9F7B-1C766ED1B847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1291497" y="755092"/>
              <a:ext cx="1144596" cy="1272064"/>
            </a:xfrm>
            <a:prstGeom prst="roundRect">
              <a:avLst>
                <a:gd name="adj" fmla="val 23352"/>
              </a:avLst>
            </a:prstGeom>
            <a:solidFill>
              <a:srgbClr val="FEC979"/>
            </a:solidFill>
            <a:ln w="52737">
              <a:solidFill>
                <a:srgbClr val="1A1A1B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8074" tIns="69037" rIns="138074" bIns="69037" rtlCol="0" anchor="ctr"/>
            <a:lstStyle/>
            <a:p>
              <a:pPr algn="ctr"/>
              <a:endParaRPr lang="zh-CN" altLang="en-US" sz="6500" dirty="0"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</p:txBody>
        </p:sp>
        <p:cxnSp>
          <p:nvCxnSpPr>
            <p:cNvPr id="151" name="直接连接符 150">
              <a:extLst>
                <a:ext uri="{FF2B5EF4-FFF2-40B4-BE49-F238E27FC236}">
                  <a16:creationId xmlns:a16="http://schemas.microsoft.com/office/drawing/2014/main" id="{1AEF13DC-24DE-4E9E-B4B8-289ABF7F4571}"/>
                </a:ext>
              </a:extLst>
            </p:cNvPr>
            <p:cNvCxnSpPr>
              <a:cxnSpLocks/>
            </p:cNvCxnSpPr>
            <p:nvPr/>
          </p:nvCxnSpPr>
          <p:spPr>
            <a:xfrm>
              <a:off x="1853906" y="832245"/>
              <a:ext cx="4926" cy="1128342"/>
            </a:xfrm>
            <a:prstGeom prst="line">
              <a:avLst/>
            </a:prstGeom>
            <a:ln w="28766">
              <a:solidFill>
                <a:srgbClr val="EAE2D4"/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连接符 151">
              <a:extLst>
                <a:ext uri="{FF2B5EF4-FFF2-40B4-BE49-F238E27FC236}">
                  <a16:creationId xmlns:a16="http://schemas.microsoft.com/office/drawing/2014/main" id="{639AD6F2-D578-41C5-BEBD-F776DF7A6951}"/>
                </a:ext>
              </a:extLst>
            </p:cNvPr>
            <p:cNvCxnSpPr>
              <a:cxnSpLocks/>
            </p:cNvCxnSpPr>
            <p:nvPr/>
          </p:nvCxnSpPr>
          <p:spPr>
            <a:xfrm>
              <a:off x="1371659" y="1376838"/>
              <a:ext cx="984271" cy="0"/>
            </a:xfrm>
            <a:prstGeom prst="line">
              <a:avLst/>
            </a:prstGeom>
            <a:ln w="28766">
              <a:solidFill>
                <a:srgbClr val="EAE2D4"/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>
              <a:extLst>
                <a:ext uri="{FF2B5EF4-FFF2-40B4-BE49-F238E27FC236}">
                  <a16:creationId xmlns:a16="http://schemas.microsoft.com/office/drawing/2014/main" id="{2E18EDF7-02AF-4EFA-9676-D2CD025DA8C3}"/>
                </a:ext>
              </a:extLst>
            </p:cNvPr>
            <p:cNvCxnSpPr>
              <a:cxnSpLocks/>
            </p:cNvCxnSpPr>
            <p:nvPr/>
          </p:nvCxnSpPr>
          <p:spPr>
            <a:xfrm>
              <a:off x="1392339" y="892876"/>
              <a:ext cx="932987" cy="1007052"/>
            </a:xfrm>
            <a:prstGeom prst="line">
              <a:avLst/>
            </a:prstGeom>
            <a:ln w="28766">
              <a:solidFill>
                <a:srgbClr val="EAE2D4"/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接连接符 153">
              <a:extLst>
                <a:ext uri="{FF2B5EF4-FFF2-40B4-BE49-F238E27FC236}">
                  <a16:creationId xmlns:a16="http://schemas.microsoft.com/office/drawing/2014/main" id="{133A1773-86A8-4A72-A7AA-FC36729D523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01690" y="858055"/>
              <a:ext cx="944889" cy="1011093"/>
            </a:xfrm>
            <a:prstGeom prst="line">
              <a:avLst/>
            </a:prstGeom>
            <a:ln w="28766">
              <a:solidFill>
                <a:srgbClr val="EAE2D4"/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5" name="图片 154">
              <a:extLst>
                <a:ext uri="{FF2B5EF4-FFF2-40B4-BE49-F238E27FC236}">
                  <a16:creationId xmlns:a16="http://schemas.microsoft.com/office/drawing/2014/main" id="{8DE61D79-2A0E-427B-AAEE-E5A402230718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5611" y="678971"/>
              <a:ext cx="1324852" cy="1346195"/>
            </a:xfrm>
            <a:prstGeom prst="rect">
              <a:avLst/>
            </a:prstGeom>
            <a:effectLst/>
          </p:spPr>
        </p:pic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A9A75EAD-BB5A-4B7D-A6C2-6957E55EF563}"/>
              </a:ext>
            </a:extLst>
          </p:cNvPr>
          <p:cNvGrpSpPr/>
          <p:nvPr/>
        </p:nvGrpSpPr>
        <p:grpSpPr>
          <a:xfrm>
            <a:off x="2814252" y="769896"/>
            <a:ext cx="1008429" cy="1171962"/>
            <a:chOff x="614751" y="-3818458"/>
            <a:chExt cx="2724894" cy="2304256"/>
          </a:xfrm>
        </p:grpSpPr>
        <p:sp>
          <p:nvSpPr>
            <p:cNvPr id="157" name="文本框 156">
              <a:extLst>
                <a:ext uri="{FF2B5EF4-FFF2-40B4-BE49-F238E27FC236}">
                  <a16:creationId xmlns:a16="http://schemas.microsoft.com/office/drawing/2014/main" id="{1F65FE1F-F565-4172-9171-C087B38DFAC2}"/>
                </a:ext>
              </a:extLst>
            </p:cNvPr>
            <p:cNvSpPr txBox="1"/>
            <p:nvPr/>
          </p:nvSpPr>
          <p:spPr>
            <a:xfrm>
              <a:off x="614751" y="-3798639"/>
              <a:ext cx="2724894" cy="2284437"/>
            </a:xfrm>
            <a:prstGeom prst="rect">
              <a:avLst/>
            </a:prstGeom>
            <a:noFill/>
            <a:effectLst/>
          </p:spPr>
          <p:txBody>
            <a:bodyPr wrap="square" lIns="138074" tIns="69037" rIns="138074" bIns="69037" rtlCol="0">
              <a:spAutoFit/>
            </a:bodyPr>
            <a:lstStyle/>
            <a:p>
              <a:r>
                <a:rPr lang="zh-CN" altLang="en-US" sz="6500" dirty="0">
                  <a:ln w="134239">
                    <a:solidFill>
                      <a:srgbClr val="1A1A1B"/>
                    </a:solidFill>
                  </a:ln>
                  <a:solidFill>
                    <a:srgbClr val="1A1A1B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录   </a:t>
              </a:r>
              <a:endParaRPr lang="en-US" altLang="zh-CN" sz="6500" dirty="0">
                <a:ln w="134239">
                  <a:solidFill>
                    <a:srgbClr val="1A1A1B"/>
                  </a:solidFill>
                </a:ln>
                <a:solidFill>
                  <a:srgbClr val="1A1A1B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</p:txBody>
        </p:sp>
        <p:sp>
          <p:nvSpPr>
            <p:cNvPr id="158" name="文本框 157">
              <a:extLst>
                <a:ext uri="{FF2B5EF4-FFF2-40B4-BE49-F238E27FC236}">
                  <a16:creationId xmlns:a16="http://schemas.microsoft.com/office/drawing/2014/main" id="{2A8AAFE5-F9ED-4489-95BA-39F1981A8B87}"/>
                </a:ext>
              </a:extLst>
            </p:cNvPr>
            <p:cNvSpPr txBox="1"/>
            <p:nvPr/>
          </p:nvSpPr>
          <p:spPr>
            <a:xfrm>
              <a:off x="628148" y="-3818458"/>
              <a:ext cx="2080344" cy="2240816"/>
            </a:xfrm>
            <a:prstGeom prst="rect">
              <a:avLst/>
            </a:prstGeom>
            <a:noFill/>
            <a:effectLst/>
          </p:spPr>
          <p:txBody>
            <a:bodyPr wrap="square" lIns="138074" tIns="69037" rIns="138074" bIns="69037" rtlCol="0">
              <a:spAutoFit/>
            </a:bodyPr>
            <a:lstStyle/>
            <a:p>
              <a:r>
                <a:rPr lang="zh-CN" altLang="en-US" sz="6500" dirty="0">
                  <a:ln w="25400">
                    <a:noFill/>
                  </a:ln>
                  <a:solidFill>
                    <a:srgbClr val="EAE2D4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录 </a:t>
              </a:r>
              <a:endParaRPr lang="en-US" altLang="zh-CN" sz="6500" dirty="0">
                <a:ln w="25400">
                  <a:noFill/>
                </a:ln>
                <a:solidFill>
                  <a:srgbClr val="EAE2D4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82913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B7673C3F-AA87-4C09-A1C9-6BCCCD6F0E4D}"/>
              </a:ext>
            </a:extLst>
          </p:cNvPr>
          <p:cNvSpPr/>
          <p:nvPr/>
        </p:nvSpPr>
        <p:spPr>
          <a:xfrm>
            <a:off x="1120843" y="-80882"/>
            <a:ext cx="6489340" cy="1422144"/>
          </a:xfrm>
          <a:prstGeom prst="roundRect">
            <a:avLst>
              <a:gd name="adj" fmla="val 11801"/>
            </a:avLst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D7A15C9D-57A8-424E-9BFF-EA2EE6B36CAB}"/>
              </a:ext>
            </a:extLst>
          </p:cNvPr>
          <p:cNvSpPr/>
          <p:nvPr/>
        </p:nvSpPr>
        <p:spPr>
          <a:xfrm>
            <a:off x="-121010" y="1454046"/>
            <a:ext cx="1119879" cy="3826614"/>
          </a:xfrm>
          <a:prstGeom prst="roundRect">
            <a:avLst>
              <a:gd name="adj" fmla="val 11001"/>
            </a:avLst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9018792C-0D18-4F73-AA34-10CF39BB8FF0}"/>
              </a:ext>
            </a:extLst>
          </p:cNvPr>
          <p:cNvSpPr/>
          <p:nvPr/>
        </p:nvSpPr>
        <p:spPr>
          <a:xfrm>
            <a:off x="-102932" y="-92466"/>
            <a:ext cx="1112432" cy="1455198"/>
          </a:xfrm>
          <a:prstGeom prst="roundRect">
            <a:avLst>
              <a:gd name="adj" fmla="val 17438"/>
            </a:avLst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5A56E503-972E-4FBD-A7F9-226C42E7A9A2}"/>
              </a:ext>
            </a:extLst>
          </p:cNvPr>
          <p:cNvSpPr/>
          <p:nvPr/>
        </p:nvSpPr>
        <p:spPr>
          <a:xfrm>
            <a:off x="11192037" y="1480845"/>
            <a:ext cx="1119879" cy="3773013"/>
          </a:xfrm>
          <a:prstGeom prst="roundRect">
            <a:avLst>
              <a:gd name="adj" fmla="val 14689"/>
            </a:avLst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F2C02C8-8E86-4582-A39D-4EF5B8E24D72}"/>
              </a:ext>
            </a:extLst>
          </p:cNvPr>
          <p:cNvGrpSpPr/>
          <p:nvPr/>
        </p:nvGrpSpPr>
        <p:grpSpPr>
          <a:xfrm>
            <a:off x="1137038" y="-80882"/>
            <a:ext cx="11174878" cy="1522372"/>
            <a:chOff x="1177331" y="-80882"/>
            <a:chExt cx="11174878" cy="152237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C02FC79-D9E5-4414-AC2F-6F83434F8FF1}"/>
                </a:ext>
              </a:extLst>
            </p:cNvPr>
            <p:cNvSpPr txBox="1"/>
            <p:nvPr/>
          </p:nvSpPr>
          <p:spPr>
            <a:xfrm>
              <a:off x="1177331" y="-80882"/>
              <a:ext cx="6401111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000">
                  <a:ln w="12700">
                    <a:solidFill>
                      <a:srgbClr val="1A1A1B">
                        <a:alpha val="66000"/>
                      </a:srgbClr>
                    </a:solidFill>
                  </a:ln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effectLst>
                    <a:outerShdw blurRad="177800" sx="97000" sy="97000" algn="ctr" rotWithShape="0">
                      <a:prstClr val="black">
                        <a:alpha val="40000"/>
                      </a:prstClr>
                    </a:outerShdw>
                  </a:effectLst>
                  <a:latin typeface="文悦新青年体 (非商业使用) W8" pitchFamily="50" charset="-122"/>
                  <a:ea typeface="文悦新青年体 (非商业使用) W8" pitchFamily="50" charset="-122"/>
                </a:defRPr>
              </a:lvl1pPr>
            </a:lstStyle>
            <a:p>
              <a:r>
                <a:rPr lang="zh-CN" altLang="en-US" b="1" dirty="0">
                  <a:ln w="9525">
                    <a:solidFill>
                      <a:srgbClr val="1A1A1B">
                        <a:alpha val="66000"/>
                      </a:srgbClr>
                    </a:solidFill>
                  </a:ln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年少有为不自卑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C58929F-821E-4DE7-B36E-B132953AE5D4}"/>
                </a:ext>
              </a:extLst>
            </p:cNvPr>
            <p:cNvSpPr txBox="1"/>
            <p:nvPr/>
          </p:nvSpPr>
          <p:spPr>
            <a:xfrm>
              <a:off x="1249364" y="810548"/>
              <a:ext cx="6401111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000">
                  <a:ln w="12700">
                    <a:solidFill>
                      <a:srgbClr val="1A1A1B">
                        <a:alpha val="66000"/>
                      </a:srgbClr>
                    </a:solidFill>
                  </a:ln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effectLst>
                    <a:outerShdw blurRad="177800" sx="97000" sy="97000" algn="ctr" rotWithShape="0">
                      <a:prstClr val="black">
                        <a:alpha val="40000"/>
                      </a:prstClr>
                    </a:outerShdw>
                  </a:effectLst>
                  <a:latin typeface="文悦新青年体 (非商业使用) W8" pitchFamily="50" charset="-122"/>
                  <a:ea typeface="文悦新青年体 (非商业使用) W8" pitchFamily="50" charset="-122"/>
                </a:defRPr>
              </a:lvl1pPr>
            </a:lstStyle>
            <a:p>
              <a:r>
                <a:rPr lang="zh-CN" altLang="en-US" sz="3500" b="1" dirty="0">
                  <a:ln w="9525">
                    <a:solidFill>
                      <a:srgbClr val="1A1A1B">
                        <a:alpha val="66000"/>
                      </a:srgbClr>
                    </a:solidFill>
                  </a:ln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不要放弃，永远相信自己的决定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37F73B2-3E47-41F8-B0EC-95A9FE6E7ACF}"/>
                </a:ext>
              </a:extLst>
            </p:cNvPr>
            <p:cNvSpPr txBox="1"/>
            <p:nvPr/>
          </p:nvSpPr>
          <p:spPr>
            <a:xfrm>
              <a:off x="7727225" y="-80882"/>
              <a:ext cx="4624984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000">
                  <a:ln w="12700">
                    <a:solidFill>
                      <a:srgbClr val="1A1A1B">
                        <a:alpha val="66000"/>
                      </a:srgbClr>
                    </a:solidFill>
                  </a:ln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effectLst>
                    <a:outerShdw blurRad="177800" sx="97000" sy="97000" algn="ctr" rotWithShape="0">
                      <a:prstClr val="black">
                        <a:alpha val="40000"/>
                      </a:prstClr>
                    </a:outerShdw>
                  </a:effectLst>
                  <a:latin typeface="文悦新青年体 (非商业使用) W8" pitchFamily="50" charset="-122"/>
                  <a:ea typeface="文悦新青年体 (非商业使用) W8" pitchFamily="50" charset="-122"/>
                </a:defRPr>
              </a:lvl1pPr>
            </a:lstStyle>
            <a:p>
              <a:r>
                <a:rPr lang="zh-CN" altLang="en-US" b="1" dirty="0">
                  <a:ln w="9525">
                    <a:solidFill>
                      <a:srgbClr val="1A1A1B">
                        <a:alpha val="66000"/>
                      </a:srgbClr>
                    </a:solidFill>
                  </a:ln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年轻有态度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E3319726-DE17-43BD-8DC9-EAFE5977BD6E}"/>
                </a:ext>
              </a:extLst>
            </p:cNvPr>
            <p:cNvSpPr txBox="1"/>
            <p:nvPr/>
          </p:nvSpPr>
          <p:spPr>
            <a:xfrm>
              <a:off x="7666671" y="810548"/>
              <a:ext cx="4624984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000">
                  <a:ln w="12700">
                    <a:solidFill>
                      <a:srgbClr val="1A1A1B">
                        <a:alpha val="66000"/>
                      </a:srgbClr>
                    </a:solidFill>
                  </a:ln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effectLst>
                    <a:outerShdw blurRad="177800" sx="97000" sy="97000" algn="ctr" rotWithShape="0">
                      <a:prstClr val="black">
                        <a:alpha val="40000"/>
                      </a:prstClr>
                    </a:outerShdw>
                  </a:effectLst>
                  <a:latin typeface="文悦新青年体 (非商业使用) W8" pitchFamily="50" charset="-122"/>
                  <a:ea typeface="文悦新青年体 (非商业使用) W8" pitchFamily="50" charset="-122"/>
                </a:defRPr>
              </a:lvl1pPr>
            </a:lstStyle>
            <a:p>
              <a:r>
                <a:rPr lang="zh-CN" altLang="en-US" sz="3500" b="1" dirty="0">
                  <a:ln w="9525">
                    <a:solidFill>
                      <a:srgbClr val="1A1A1B">
                        <a:alpha val="66000"/>
                      </a:srgbClr>
                    </a:solidFill>
                  </a:ln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青春活力，自信有主张</a:t>
              </a:r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00862294-EC85-4F32-8726-F7C38CA9EF63}"/>
              </a:ext>
            </a:extLst>
          </p:cNvPr>
          <p:cNvSpPr/>
          <p:nvPr/>
        </p:nvSpPr>
        <p:spPr>
          <a:xfrm>
            <a:off x="-55508" y="1550808"/>
            <a:ext cx="1072730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000" b="1" dirty="0">
                <a:ln w="9525">
                  <a:solidFill>
                    <a:srgbClr val="1A1A1B">
                      <a:alpha val="66000"/>
                    </a:srgbClr>
                  </a:solidFill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177800" sx="97000" sy="97000" algn="ctr" rotWithShape="0">
                    <a:prstClr val="black">
                      <a:alpha val="40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少</a:t>
            </a:r>
            <a:endParaRPr lang="en-US" altLang="zh-CN" sz="7000" b="1" dirty="0">
              <a:ln w="9525">
                <a:solidFill>
                  <a:srgbClr val="1A1A1B">
                    <a:alpha val="66000"/>
                  </a:srgbClr>
                </a:solidFill>
              </a:ln>
              <a:blipFill dpi="0" rotWithShape="1">
                <a:blip r:embed="rId3"/>
                <a:srcRect/>
                <a:stretch>
                  <a:fillRect/>
                </a:stretch>
              </a:blipFill>
              <a:effectLst>
                <a:outerShdw blurRad="177800" sx="97000" sy="97000" algn="ctr" rotWithShape="0">
                  <a:prstClr val="black">
                    <a:alpha val="40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  <a:p>
            <a:r>
              <a:rPr lang="zh-CN" altLang="en-US" sz="7000" b="1" dirty="0">
                <a:ln w="9525">
                  <a:solidFill>
                    <a:srgbClr val="1A1A1B">
                      <a:alpha val="66000"/>
                    </a:srgbClr>
                  </a:solidFill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177800" sx="97000" sy="97000" algn="ctr" rotWithShape="0">
                    <a:prstClr val="black">
                      <a:alpha val="40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年</a:t>
            </a:r>
            <a:endParaRPr lang="en-US" altLang="zh-CN" sz="7000" b="1" dirty="0">
              <a:ln w="9525">
                <a:solidFill>
                  <a:srgbClr val="1A1A1B">
                    <a:alpha val="66000"/>
                  </a:srgbClr>
                </a:solidFill>
              </a:ln>
              <a:blipFill dpi="0" rotWithShape="1">
                <a:blip r:embed="rId3"/>
                <a:srcRect/>
                <a:stretch>
                  <a:fillRect/>
                </a:stretch>
              </a:blipFill>
              <a:effectLst>
                <a:outerShdw blurRad="177800" sx="97000" sy="97000" algn="ctr" rotWithShape="0">
                  <a:prstClr val="black">
                    <a:alpha val="40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  <a:p>
            <a:r>
              <a:rPr lang="zh-CN" altLang="en-US" sz="7000" b="1" dirty="0">
                <a:ln w="9525">
                  <a:solidFill>
                    <a:srgbClr val="1A1A1B">
                      <a:alpha val="66000"/>
                    </a:srgbClr>
                  </a:solidFill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177800" sx="97000" sy="97000" algn="ctr" rotWithShape="0">
                    <a:prstClr val="black">
                      <a:alpha val="40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行</a:t>
            </a:r>
            <a:endParaRPr lang="en-US" altLang="zh-CN" sz="7000" b="1" dirty="0">
              <a:ln w="9525">
                <a:solidFill>
                  <a:srgbClr val="1A1A1B">
                    <a:alpha val="66000"/>
                  </a:srgbClr>
                </a:solidFill>
              </a:ln>
              <a:blipFill dpi="0" rotWithShape="1">
                <a:blip r:embed="rId3"/>
                <a:srcRect/>
                <a:stretch>
                  <a:fillRect/>
                </a:stretch>
              </a:blipFill>
              <a:effectLst>
                <a:outerShdw blurRad="177800" sx="97000" sy="97000" algn="ctr" rotWithShape="0">
                  <a:prstClr val="black">
                    <a:alpha val="40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50B10EFC-4064-4E6D-ADE2-840B3FCD8442}"/>
              </a:ext>
            </a:extLst>
          </p:cNvPr>
          <p:cNvSpPr/>
          <p:nvPr/>
        </p:nvSpPr>
        <p:spPr>
          <a:xfrm>
            <a:off x="11220870" y="1607030"/>
            <a:ext cx="1072730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000" b="1" dirty="0">
                <a:ln w="9525">
                  <a:solidFill>
                    <a:srgbClr val="1A1A1B">
                      <a:alpha val="66000"/>
                    </a:srgbClr>
                  </a:solidFill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177800" sx="97000" sy="97000" algn="ctr" rotWithShape="0">
                    <a:prstClr val="black">
                      <a:alpha val="40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少</a:t>
            </a:r>
            <a:endParaRPr lang="en-US" altLang="zh-CN" sz="7000" b="1" dirty="0">
              <a:ln w="9525">
                <a:solidFill>
                  <a:srgbClr val="1A1A1B">
                    <a:alpha val="66000"/>
                  </a:srgbClr>
                </a:solidFill>
              </a:ln>
              <a:blipFill dpi="0" rotWithShape="1">
                <a:blip r:embed="rId3"/>
                <a:srcRect/>
                <a:stretch>
                  <a:fillRect/>
                </a:stretch>
              </a:blipFill>
              <a:effectLst>
                <a:outerShdw blurRad="177800" sx="97000" sy="97000" algn="ctr" rotWithShape="0">
                  <a:prstClr val="black">
                    <a:alpha val="40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  <a:p>
            <a:r>
              <a:rPr lang="zh-CN" altLang="en-US" sz="7000" b="1" dirty="0">
                <a:ln w="9525">
                  <a:solidFill>
                    <a:srgbClr val="1A1A1B">
                      <a:alpha val="66000"/>
                    </a:srgbClr>
                  </a:solidFill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177800" sx="97000" sy="97000" algn="ctr" rotWithShape="0">
                    <a:prstClr val="black">
                      <a:alpha val="40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年</a:t>
            </a:r>
            <a:endParaRPr lang="en-US" altLang="zh-CN" sz="7000" b="1" dirty="0">
              <a:ln w="9525">
                <a:solidFill>
                  <a:srgbClr val="1A1A1B">
                    <a:alpha val="66000"/>
                  </a:srgbClr>
                </a:solidFill>
              </a:ln>
              <a:blipFill dpi="0" rotWithShape="1">
                <a:blip r:embed="rId3"/>
                <a:srcRect/>
                <a:stretch>
                  <a:fillRect/>
                </a:stretch>
              </a:blipFill>
              <a:effectLst>
                <a:outerShdw blurRad="177800" sx="97000" sy="97000" algn="ctr" rotWithShape="0">
                  <a:prstClr val="black">
                    <a:alpha val="40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  <a:p>
            <a:r>
              <a:rPr lang="zh-CN" altLang="en-US" sz="7000" b="1" dirty="0">
                <a:ln w="9525">
                  <a:solidFill>
                    <a:srgbClr val="1A1A1B">
                      <a:alpha val="66000"/>
                    </a:srgbClr>
                  </a:solidFill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177800" sx="97000" sy="97000" algn="ctr" rotWithShape="0">
                    <a:prstClr val="black">
                      <a:alpha val="40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行</a:t>
            </a:r>
            <a:endParaRPr lang="en-US" altLang="zh-CN" sz="7000" b="1" dirty="0">
              <a:ln w="9525">
                <a:solidFill>
                  <a:srgbClr val="1A1A1B">
                    <a:alpha val="66000"/>
                  </a:srgbClr>
                </a:solidFill>
              </a:ln>
              <a:blipFill dpi="0" rotWithShape="1">
                <a:blip r:embed="rId3"/>
                <a:srcRect/>
                <a:stretch>
                  <a:fillRect/>
                </a:stretch>
              </a:blipFill>
              <a:effectLst>
                <a:outerShdw blurRad="177800" sx="97000" sy="97000" algn="ctr" rotWithShape="0">
                  <a:prstClr val="black">
                    <a:alpha val="40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3B7B4452-D8D5-4D4D-B7BD-10F37D73B264}"/>
              </a:ext>
            </a:extLst>
          </p:cNvPr>
          <p:cNvSpPr/>
          <p:nvPr/>
        </p:nvSpPr>
        <p:spPr>
          <a:xfrm>
            <a:off x="79258" y="26910"/>
            <a:ext cx="69281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n w="9525">
                  <a:solidFill>
                    <a:srgbClr val="1A1A1B">
                      <a:alpha val="66000"/>
                    </a:srgbClr>
                  </a:solidFill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177800" sx="97000" sy="97000" algn="ctr" rotWithShape="0">
                    <a:prstClr val="black">
                      <a:alpha val="40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文</a:t>
            </a:r>
            <a:endParaRPr lang="en-US" altLang="zh-CN" sz="4000" b="1" dirty="0">
              <a:ln w="9525">
                <a:solidFill>
                  <a:srgbClr val="1A1A1B">
                    <a:alpha val="66000"/>
                  </a:srgbClr>
                </a:solidFill>
              </a:ln>
              <a:blipFill dpi="0" rotWithShape="1">
                <a:blip r:embed="rId3"/>
                <a:srcRect/>
                <a:stretch>
                  <a:fillRect/>
                </a:stretch>
              </a:blipFill>
              <a:effectLst>
                <a:outerShdw blurRad="177800" sx="97000" sy="97000" algn="ctr" rotWithShape="0">
                  <a:prstClr val="black">
                    <a:alpha val="40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  <a:p>
            <a:r>
              <a:rPr lang="zh-CN" altLang="en-US" sz="4000" b="1" dirty="0">
                <a:ln w="9525">
                  <a:solidFill>
                    <a:srgbClr val="1A1A1B">
                      <a:alpha val="66000"/>
                    </a:srgbClr>
                  </a:solidFill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177800" sx="97000" sy="97000" algn="ctr" rotWithShape="0">
                    <a:prstClr val="black">
                      <a:alpha val="40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青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549D80E-0E6B-482E-B43D-AD602216BE44}"/>
              </a:ext>
            </a:extLst>
          </p:cNvPr>
          <p:cNvGrpSpPr/>
          <p:nvPr/>
        </p:nvGrpSpPr>
        <p:grpSpPr>
          <a:xfrm>
            <a:off x="1166596" y="1463082"/>
            <a:ext cx="9876066" cy="3778363"/>
            <a:chOff x="1939046" y="-4493417"/>
            <a:chExt cx="9876066" cy="3778363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FA3B1B19-95B5-41AB-BBC5-FEE348899E20}"/>
                </a:ext>
              </a:extLst>
            </p:cNvPr>
            <p:cNvSpPr/>
            <p:nvPr/>
          </p:nvSpPr>
          <p:spPr>
            <a:xfrm>
              <a:off x="1948873" y="-4488067"/>
              <a:ext cx="9866239" cy="3773013"/>
            </a:xfrm>
            <a:prstGeom prst="roundRect">
              <a:avLst>
                <a:gd name="adj" fmla="val 7749"/>
              </a:avLst>
            </a:prstGeom>
            <a:solidFill>
              <a:srgbClr val="EAE2D4"/>
            </a:solidFill>
            <a:ln w="50800">
              <a:noFill/>
            </a:ln>
            <a:effectLst>
              <a:outerShdw blurRad="4318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3EE6FC72-DA75-403B-B63B-53318463DB2C}"/>
                </a:ext>
              </a:extLst>
            </p:cNvPr>
            <p:cNvSpPr/>
            <p:nvPr/>
          </p:nvSpPr>
          <p:spPr>
            <a:xfrm>
              <a:off x="1939046" y="-4493417"/>
              <a:ext cx="9866239" cy="3773013"/>
            </a:xfrm>
            <a:prstGeom prst="roundRect">
              <a:avLst>
                <a:gd name="adj" fmla="val 8056"/>
              </a:avLst>
            </a:prstGeom>
            <a:noFill/>
            <a:ln w="50800">
              <a:solidFill>
                <a:srgbClr val="1A1A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920F6270-3C4F-41F8-9FD9-3A7D5EF1DFB6}"/>
              </a:ext>
            </a:extLst>
          </p:cNvPr>
          <p:cNvSpPr/>
          <p:nvPr/>
        </p:nvSpPr>
        <p:spPr>
          <a:xfrm>
            <a:off x="7682215" y="-92466"/>
            <a:ext cx="4611385" cy="1422144"/>
          </a:xfrm>
          <a:prstGeom prst="roundRect">
            <a:avLst>
              <a:gd name="adj" fmla="val 11801"/>
            </a:avLst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0E5FB8ED-5324-4CA4-88F5-8AB9A24FAF1A}"/>
              </a:ext>
            </a:extLst>
          </p:cNvPr>
          <p:cNvGrpSpPr/>
          <p:nvPr/>
        </p:nvGrpSpPr>
        <p:grpSpPr>
          <a:xfrm>
            <a:off x="4598366" y="5455650"/>
            <a:ext cx="6489340" cy="1522372"/>
            <a:chOff x="1120843" y="5392150"/>
            <a:chExt cx="6489340" cy="1522372"/>
          </a:xfrm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23AA55BE-FC77-47FE-A85A-F5752E256114}"/>
                </a:ext>
              </a:extLst>
            </p:cNvPr>
            <p:cNvSpPr/>
            <p:nvPr/>
          </p:nvSpPr>
          <p:spPr>
            <a:xfrm>
              <a:off x="1120843" y="5392150"/>
              <a:ext cx="6489340" cy="1422144"/>
            </a:xfrm>
            <a:prstGeom prst="roundRect">
              <a:avLst>
                <a:gd name="adj" fmla="val 11801"/>
              </a:avLst>
            </a:prstGeom>
            <a:noFill/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2BDD072-49F1-4566-9FD6-84DC76DD841B}"/>
                </a:ext>
              </a:extLst>
            </p:cNvPr>
            <p:cNvSpPr txBox="1"/>
            <p:nvPr/>
          </p:nvSpPr>
          <p:spPr>
            <a:xfrm>
              <a:off x="1137038" y="5392150"/>
              <a:ext cx="6401111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000">
                  <a:ln w="12700">
                    <a:solidFill>
                      <a:srgbClr val="1A1A1B">
                        <a:alpha val="66000"/>
                      </a:srgbClr>
                    </a:solidFill>
                  </a:ln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effectLst>
                    <a:outerShdw blurRad="177800" sx="97000" sy="97000" algn="ctr" rotWithShape="0">
                      <a:prstClr val="black">
                        <a:alpha val="40000"/>
                      </a:prstClr>
                    </a:outerShdw>
                  </a:effectLst>
                  <a:latin typeface="文悦新青年体 (非商业使用) W8" pitchFamily="50" charset="-122"/>
                  <a:ea typeface="文悦新青年体 (非商业使用) W8" pitchFamily="50" charset="-122"/>
                </a:defRPr>
              </a:lvl1pPr>
            </a:lstStyle>
            <a:p>
              <a:r>
                <a:rPr lang="zh-CN" altLang="en-US" b="1" dirty="0">
                  <a:ln w="9525">
                    <a:solidFill>
                      <a:srgbClr val="1A1A1B">
                        <a:alpha val="66000"/>
                      </a:srgbClr>
                    </a:solidFill>
                  </a:ln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年少有为不自卑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92DDAAAA-9527-4471-BD25-4152FA8F5AD4}"/>
                </a:ext>
              </a:extLst>
            </p:cNvPr>
            <p:cNvSpPr txBox="1"/>
            <p:nvPr/>
          </p:nvSpPr>
          <p:spPr>
            <a:xfrm>
              <a:off x="1209071" y="6283580"/>
              <a:ext cx="6401111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000">
                  <a:ln w="12700">
                    <a:solidFill>
                      <a:srgbClr val="1A1A1B">
                        <a:alpha val="66000"/>
                      </a:srgbClr>
                    </a:solidFill>
                  </a:ln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effectLst>
                    <a:outerShdw blurRad="177800" sx="97000" sy="97000" algn="ctr" rotWithShape="0">
                      <a:prstClr val="black">
                        <a:alpha val="40000"/>
                      </a:prstClr>
                    </a:outerShdw>
                  </a:effectLst>
                  <a:latin typeface="文悦新青年体 (非商业使用) W8" pitchFamily="50" charset="-122"/>
                  <a:ea typeface="文悦新青年体 (非商业使用) W8" pitchFamily="50" charset="-122"/>
                </a:defRPr>
              </a:lvl1pPr>
            </a:lstStyle>
            <a:p>
              <a:r>
                <a:rPr lang="zh-CN" altLang="en-US" sz="3500" b="1" dirty="0">
                  <a:ln w="9525">
                    <a:solidFill>
                      <a:srgbClr val="1A1A1B">
                        <a:alpha val="66000"/>
                      </a:srgbClr>
                    </a:solidFill>
                  </a:ln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不要放弃，永远相信自己的决定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FCD5932-5F7E-484F-9D3F-D3E79121A221}"/>
              </a:ext>
            </a:extLst>
          </p:cNvPr>
          <p:cNvGrpSpPr/>
          <p:nvPr/>
        </p:nvGrpSpPr>
        <p:grpSpPr>
          <a:xfrm>
            <a:off x="-158769" y="5456766"/>
            <a:ext cx="4685538" cy="1533956"/>
            <a:chOff x="7626378" y="5380566"/>
            <a:chExt cx="4685538" cy="1533956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A7312925-14EE-40B5-989F-D5E9A0B71CF1}"/>
                </a:ext>
              </a:extLst>
            </p:cNvPr>
            <p:cNvSpPr txBox="1"/>
            <p:nvPr/>
          </p:nvSpPr>
          <p:spPr>
            <a:xfrm>
              <a:off x="7686932" y="5392150"/>
              <a:ext cx="4624984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000">
                  <a:ln w="12700">
                    <a:solidFill>
                      <a:srgbClr val="1A1A1B">
                        <a:alpha val="66000"/>
                      </a:srgbClr>
                    </a:solidFill>
                  </a:ln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effectLst>
                    <a:outerShdw blurRad="177800" sx="97000" sy="97000" algn="ctr" rotWithShape="0">
                      <a:prstClr val="black">
                        <a:alpha val="40000"/>
                      </a:prstClr>
                    </a:outerShdw>
                  </a:effectLst>
                  <a:latin typeface="文悦新青年体 (非商业使用) W8" pitchFamily="50" charset="-122"/>
                  <a:ea typeface="文悦新青年体 (非商业使用) W8" pitchFamily="50" charset="-122"/>
                </a:defRPr>
              </a:lvl1pPr>
            </a:lstStyle>
            <a:p>
              <a:r>
                <a:rPr lang="zh-CN" altLang="en-US" b="1" dirty="0">
                  <a:ln w="9525">
                    <a:solidFill>
                      <a:srgbClr val="1A1A1B">
                        <a:alpha val="66000"/>
                      </a:srgbClr>
                    </a:solidFill>
                  </a:ln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年轻有态度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BADBCD7-4E05-498F-947C-5612F9F3B7AF}"/>
                </a:ext>
              </a:extLst>
            </p:cNvPr>
            <p:cNvSpPr txBox="1"/>
            <p:nvPr/>
          </p:nvSpPr>
          <p:spPr>
            <a:xfrm>
              <a:off x="7626378" y="6283580"/>
              <a:ext cx="4624984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000">
                  <a:ln w="12700">
                    <a:solidFill>
                      <a:srgbClr val="1A1A1B">
                        <a:alpha val="66000"/>
                      </a:srgbClr>
                    </a:solidFill>
                  </a:ln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effectLst>
                    <a:outerShdw blurRad="177800" sx="97000" sy="97000" algn="ctr" rotWithShape="0">
                      <a:prstClr val="black">
                        <a:alpha val="40000"/>
                      </a:prstClr>
                    </a:outerShdw>
                  </a:effectLst>
                  <a:latin typeface="文悦新青年体 (非商业使用) W8" pitchFamily="50" charset="-122"/>
                  <a:ea typeface="文悦新青年体 (非商业使用) W8" pitchFamily="50" charset="-122"/>
                </a:defRPr>
              </a:lvl1pPr>
            </a:lstStyle>
            <a:p>
              <a:r>
                <a:rPr lang="zh-CN" altLang="en-US" sz="3500" b="1" dirty="0">
                  <a:ln w="9525">
                    <a:solidFill>
                      <a:srgbClr val="1A1A1B">
                        <a:alpha val="66000"/>
                      </a:srgbClr>
                    </a:solidFill>
                  </a:ln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青春活力，自信有主张</a:t>
              </a:r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AD2DE9EA-C947-4DD5-9B6D-6BB8DA01BC05}"/>
                </a:ext>
              </a:extLst>
            </p:cNvPr>
            <p:cNvSpPr/>
            <p:nvPr/>
          </p:nvSpPr>
          <p:spPr>
            <a:xfrm>
              <a:off x="7682215" y="5380566"/>
              <a:ext cx="4611385" cy="1422144"/>
            </a:xfrm>
            <a:prstGeom prst="roundRect">
              <a:avLst>
                <a:gd name="adj" fmla="val 11801"/>
              </a:avLst>
            </a:prstGeom>
            <a:noFill/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9834B814-16F4-4BD8-8D7E-F901A845B51E}"/>
              </a:ext>
            </a:extLst>
          </p:cNvPr>
          <p:cNvSpPr/>
          <p:nvPr/>
        </p:nvSpPr>
        <p:spPr>
          <a:xfrm>
            <a:off x="11178491" y="5455650"/>
            <a:ext cx="1115109" cy="1522372"/>
          </a:xfrm>
          <a:prstGeom prst="roundRect">
            <a:avLst>
              <a:gd name="adj" fmla="val 17438"/>
            </a:avLst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6B7647A7-10B6-43FC-A2A3-4496B6145D25}"/>
              </a:ext>
            </a:extLst>
          </p:cNvPr>
          <p:cNvSpPr/>
          <p:nvPr/>
        </p:nvSpPr>
        <p:spPr>
          <a:xfrm>
            <a:off x="11498958" y="5485424"/>
            <a:ext cx="69281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n w="9525">
                  <a:solidFill>
                    <a:srgbClr val="1A1A1B">
                      <a:alpha val="66000"/>
                    </a:srgbClr>
                  </a:solidFill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177800" sx="97000" sy="97000" algn="ctr" rotWithShape="0">
                    <a:prstClr val="black">
                      <a:alpha val="40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文</a:t>
            </a:r>
            <a:endParaRPr lang="en-US" altLang="zh-CN" sz="4000" b="1" dirty="0">
              <a:ln w="9525">
                <a:solidFill>
                  <a:srgbClr val="1A1A1B">
                    <a:alpha val="66000"/>
                  </a:srgbClr>
                </a:solidFill>
              </a:ln>
              <a:blipFill dpi="0" rotWithShape="1">
                <a:blip r:embed="rId3"/>
                <a:srcRect/>
                <a:stretch>
                  <a:fillRect/>
                </a:stretch>
              </a:blipFill>
              <a:effectLst>
                <a:outerShdw blurRad="177800" sx="97000" sy="97000" algn="ctr" rotWithShape="0">
                  <a:prstClr val="black">
                    <a:alpha val="40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  <a:p>
            <a:r>
              <a:rPr lang="zh-CN" altLang="en-US" sz="4000" b="1" dirty="0">
                <a:ln w="9525">
                  <a:solidFill>
                    <a:srgbClr val="1A1A1B">
                      <a:alpha val="66000"/>
                    </a:srgbClr>
                  </a:solidFill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177800" sx="97000" sy="97000" algn="ctr" rotWithShape="0">
                    <a:prstClr val="black">
                      <a:alpha val="40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青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BA2DBA0D-A6ED-445D-963F-3A594AF764AA}"/>
              </a:ext>
            </a:extLst>
          </p:cNvPr>
          <p:cNvSpPr txBox="1"/>
          <p:nvPr/>
        </p:nvSpPr>
        <p:spPr>
          <a:xfrm>
            <a:off x="3444719" y="3021857"/>
            <a:ext cx="5378395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500" dirty="0">
                <a:latin typeface="江西拙楷2.0" panose="00000500000000000000" pitchFamily="2" charset="-122"/>
                <a:ea typeface="江西拙楷2.0" panose="00000500000000000000" pitchFamily="2" charset="-122"/>
              </a:rPr>
              <a:t>请在这里输入小标题</a:t>
            </a: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0B3B8B1C-99A0-41A4-AF7E-C4F45BE9E021}"/>
              </a:ext>
            </a:extLst>
          </p:cNvPr>
          <p:cNvGrpSpPr/>
          <p:nvPr/>
        </p:nvGrpSpPr>
        <p:grpSpPr>
          <a:xfrm>
            <a:off x="3785985" y="1607030"/>
            <a:ext cx="4637288" cy="1036633"/>
            <a:chOff x="3760387" y="1592449"/>
            <a:chExt cx="4637288" cy="1036633"/>
          </a:xfrm>
        </p:grpSpPr>
        <p:sp>
          <p:nvSpPr>
            <p:cNvPr id="74" name="带形: 前凸弯 73">
              <a:extLst>
                <a:ext uri="{FF2B5EF4-FFF2-40B4-BE49-F238E27FC236}">
                  <a16:creationId xmlns:a16="http://schemas.microsoft.com/office/drawing/2014/main" id="{1B7C1DA4-532E-4961-9D17-67D49026C348}"/>
                </a:ext>
              </a:extLst>
            </p:cNvPr>
            <p:cNvSpPr/>
            <p:nvPr/>
          </p:nvSpPr>
          <p:spPr>
            <a:xfrm>
              <a:off x="3760387" y="1592449"/>
              <a:ext cx="4637288" cy="890219"/>
            </a:xfrm>
            <a:prstGeom prst="ellipseRibbon">
              <a:avLst>
                <a:gd name="adj1" fmla="val 25320"/>
                <a:gd name="adj2" fmla="val 65749"/>
                <a:gd name="adj3" fmla="val 12500"/>
              </a:avLst>
            </a:prstGeom>
            <a:solidFill>
              <a:srgbClr val="EC6D59"/>
            </a:solidFill>
            <a:ln w="38100">
              <a:solidFill>
                <a:srgbClr val="1A1A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00B2B0A9-89B2-4D01-B1E0-FAD40908ADBF}"/>
                </a:ext>
              </a:extLst>
            </p:cNvPr>
            <p:cNvGrpSpPr/>
            <p:nvPr/>
          </p:nvGrpSpPr>
          <p:grpSpPr>
            <a:xfrm>
              <a:off x="5596721" y="1661591"/>
              <a:ext cx="971371" cy="967491"/>
              <a:chOff x="237341" y="199821"/>
              <a:chExt cx="616300" cy="602006"/>
            </a:xfrm>
          </p:grpSpPr>
          <p:grpSp>
            <p:nvGrpSpPr>
              <p:cNvPr id="60" name="组合 59">
                <a:extLst>
                  <a:ext uri="{FF2B5EF4-FFF2-40B4-BE49-F238E27FC236}">
                    <a16:creationId xmlns:a16="http://schemas.microsoft.com/office/drawing/2014/main" id="{BDA597B6-F188-4547-BED0-70A002542371}"/>
                  </a:ext>
                </a:extLst>
              </p:cNvPr>
              <p:cNvGrpSpPr/>
              <p:nvPr/>
            </p:nvGrpSpPr>
            <p:grpSpPr>
              <a:xfrm>
                <a:off x="237341" y="199821"/>
                <a:ext cx="616300" cy="602006"/>
                <a:chOff x="237341" y="199821"/>
                <a:chExt cx="616300" cy="602006"/>
              </a:xfrm>
            </p:grpSpPr>
            <p:grpSp>
              <p:nvGrpSpPr>
                <p:cNvPr id="62" name="组合 61">
                  <a:extLst>
                    <a:ext uri="{FF2B5EF4-FFF2-40B4-BE49-F238E27FC236}">
                      <a16:creationId xmlns:a16="http://schemas.microsoft.com/office/drawing/2014/main" id="{47080AB7-A41A-4015-B0F7-EE3ECB4589A1}"/>
                    </a:ext>
                  </a:extLst>
                </p:cNvPr>
                <p:cNvGrpSpPr/>
                <p:nvPr/>
              </p:nvGrpSpPr>
              <p:grpSpPr>
                <a:xfrm>
                  <a:off x="237341" y="199821"/>
                  <a:ext cx="616300" cy="602006"/>
                  <a:chOff x="163926" y="180641"/>
                  <a:chExt cx="782677" cy="764523"/>
                </a:xfrm>
              </p:grpSpPr>
              <p:sp>
                <p:nvSpPr>
                  <p:cNvPr id="67" name="矩形: 圆角 66">
                    <a:extLst>
                      <a:ext uri="{FF2B5EF4-FFF2-40B4-BE49-F238E27FC236}">
                        <a16:creationId xmlns:a16="http://schemas.microsoft.com/office/drawing/2014/main" id="{8EE1D6E2-A61D-4BAE-B7BD-4FA61B0B3AB1}"/>
                      </a:ext>
                    </a:extLst>
                  </p:cNvPr>
                  <p:cNvSpPr/>
                  <p:nvPr/>
                </p:nvSpPr>
                <p:spPr>
                  <a:xfrm>
                    <a:off x="163926" y="180641"/>
                    <a:ext cx="782677" cy="764523"/>
                  </a:xfrm>
                  <a:prstGeom prst="roundRect">
                    <a:avLst>
                      <a:gd name="adj" fmla="val 48015"/>
                    </a:avLst>
                  </a:prstGeom>
                  <a:solidFill>
                    <a:srgbClr val="FEC979"/>
                  </a:solidFill>
                  <a:ln w="381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  <p:sp>
                <p:nvSpPr>
                  <p:cNvPr id="68" name="矩形: 圆角 67">
                    <a:extLst>
                      <a:ext uri="{FF2B5EF4-FFF2-40B4-BE49-F238E27FC236}">
                        <a16:creationId xmlns:a16="http://schemas.microsoft.com/office/drawing/2014/main" id="{2EC58724-3EA0-4CA6-8136-1CC2A24F5745}"/>
                      </a:ext>
                    </a:extLst>
                  </p:cNvPr>
                  <p:cNvSpPr/>
                  <p:nvPr/>
                </p:nvSpPr>
                <p:spPr>
                  <a:xfrm>
                    <a:off x="247667" y="266950"/>
                    <a:ext cx="609755" cy="594996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EAE2D4"/>
                  </a:solidFill>
                  <a:ln w="254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</p:grpSp>
            <p:cxnSp>
              <p:nvCxnSpPr>
                <p:cNvPr id="63" name="直接连接符 62">
                  <a:extLst>
                    <a:ext uri="{FF2B5EF4-FFF2-40B4-BE49-F238E27FC236}">
                      <a16:creationId xmlns:a16="http://schemas.microsoft.com/office/drawing/2014/main" id="{560B4FF2-9F55-42E9-87CE-72C6427D4FCA}"/>
                    </a:ext>
                  </a:extLst>
                </p:cNvPr>
                <p:cNvCxnSpPr>
                  <a:cxnSpLocks/>
                  <a:stCxn id="68" idx="0"/>
                  <a:endCxn id="68" idx="2"/>
                </p:cNvCxnSpPr>
                <p:nvPr/>
              </p:nvCxnSpPr>
              <p:spPr>
                <a:xfrm>
                  <a:off x="543350" y="267783"/>
                  <a:ext cx="0" cy="468516"/>
                </a:xfrm>
                <a:prstGeom prst="line">
                  <a:avLst/>
                </a:prstGeom>
                <a:ln w="19050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>
                  <a:extLst>
                    <a:ext uri="{FF2B5EF4-FFF2-40B4-BE49-F238E27FC236}">
                      <a16:creationId xmlns:a16="http://schemas.microsoft.com/office/drawing/2014/main" id="{C6BB3865-5847-4953-8A24-3E44B5D8821A}"/>
                    </a:ext>
                  </a:extLst>
                </p:cNvPr>
                <p:cNvCxnSpPr>
                  <a:cxnSpLocks/>
                  <a:endCxn id="68" idx="3"/>
                </p:cNvCxnSpPr>
                <p:nvPr/>
              </p:nvCxnSpPr>
              <p:spPr>
                <a:xfrm>
                  <a:off x="304726" y="502041"/>
                  <a:ext cx="478693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>
                  <a:extLst>
                    <a:ext uri="{FF2B5EF4-FFF2-40B4-BE49-F238E27FC236}">
                      <a16:creationId xmlns:a16="http://schemas.microsoft.com/office/drawing/2014/main" id="{98BE0E12-23B3-4F8B-AD55-38F83EC00C2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4755" y="353833"/>
                  <a:ext cx="357657" cy="312169"/>
                </a:xfrm>
                <a:prstGeom prst="line">
                  <a:avLst/>
                </a:prstGeom>
                <a:ln w="19050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接连接符 65">
                  <a:extLst>
                    <a:ext uri="{FF2B5EF4-FFF2-40B4-BE49-F238E27FC236}">
                      <a16:creationId xmlns:a16="http://schemas.microsoft.com/office/drawing/2014/main" id="{1A275674-71DE-4AF0-956E-E4B2434A957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60286" y="337559"/>
                  <a:ext cx="358049" cy="337921"/>
                </a:xfrm>
                <a:prstGeom prst="line">
                  <a:avLst/>
                </a:prstGeom>
                <a:ln w="19050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25A539F4-8B30-4679-A039-0421D6B5740B}"/>
                  </a:ext>
                </a:extLst>
              </p:cNvPr>
              <p:cNvSpPr txBox="1"/>
              <p:nvPr/>
            </p:nvSpPr>
            <p:spPr>
              <a:xfrm>
                <a:off x="314110" y="222375"/>
                <a:ext cx="483301" cy="4883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5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壹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76994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3" name="组合 292">
            <a:extLst>
              <a:ext uri="{FF2B5EF4-FFF2-40B4-BE49-F238E27FC236}">
                <a16:creationId xmlns:a16="http://schemas.microsoft.com/office/drawing/2014/main" id="{A9BC38BE-1C13-498B-9EFF-FC8AF5605A51}"/>
              </a:ext>
            </a:extLst>
          </p:cNvPr>
          <p:cNvGrpSpPr/>
          <p:nvPr/>
        </p:nvGrpSpPr>
        <p:grpSpPr>
          <a:xfrm>
            <a:off x="397547" y="1180307"/>
            <a:ext cx="6586911" cy="5412642"/>
            <a:chOff x="-7595505" y="1180307"/>
            <a:chExt cx="6586911" cy="5412642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553A1EBB-C698-49DD-8CF6-57AF66B0AA8F}"/>
                </a:ext>
              </a:extLst>
            </p:cNvPr>
            <p:cNvSpPr/>
            <p:nvPr/>
          </p:nvSpPr>
          <p:spPr>
            <a:xfrm>
              <a:off x="-7595505" y="1180307"/>
              <a:ext cx="6572904" cy="5412642"/>
            </a:xfrm>
            <a:custGeom>
              <a:avLst/>
              <a:gdLst>
                <a:gd name="connsiteX0" fmla="*/ 0 w 6955696"/>
                <a:gd name="connsiteY0" fmla="*/ 185131 h 5790784"/>
                <a:gd name="connsiteX1" fmla="*/ 185131 w 6955696"/>
                <a:gd name="connsiteY1" fmla="*/ 0 h 5790784"/>
                <a:gd name="connsiteX2" fmla="*/ 6770565 w 6955696"/>
                <a:gd name="connsiteY2" fmla="*/ 0 h 5790784"/>
                <a:gd name="connsiteX3" fmla="*/ 6955696 w 6955696"/>
                <a:gd name="connsiteY3" fmla="*/ 185131 h 5790784"/>
                <a:gd name="connsiteX4" fmla="*/ 6955696 w 6955696"/>
                <a:gd name="connsiteY4" fmla="*/ 5605653 h 5790784"/>
                <a:gd name="connsiteX5" fmla="*/ 6770565 w 6955696"/>
                <a:gd name="connsiteY5" fmla="*/ 5790784 h 5790784"/>
                <a:gd name="connsiteX6" fmla="*/ 185131 w 6955696"/>
                <a:gd name="connsiteY6" fmla="*/ 5790784 h 5790784"/>
                <a:gd name="connsiteX7" fmla="*/ 0 w 6955696"/>
                <a:gd name="connsiteY7" fmla="*/ 5605653 h 5790784"/>
                <a:gd name="connsiteX8" fmla="*/ 0 w 6955696"/>
                <a:gd name="connsiteY8" fmla="*/ 185131 h 5790784"/>
                <a:gd name="connsiteX0" fmla="*/ 0 w 6955696"/>
                <a:gd name="connsiteY0" fmla="*/ 185131 h 5800944"/>
                <a:gd name="connsiteX1" fmla="*/ 185131 w 6955696"/>
                <a:gd name="connsiteY1" fmla="*/ 0 h 5800944"/>
                <a:gd name="connsiteX2" fmla="*/ 6770565 w 6955696"/>
                <a:gd name="connsiteY2" fmla="*/ 0 h 5800944"/>
                <a:gd name="connsiteX3" fmla="*/ 6955696 w 6955696"/>
                <a:gd name="connsiteY3" fmla="*/ 185131 h 5800944"/>
                <a:gd name="connsiteX4" fmla="*/ 6955696 w 6955696"/>
                <a:gd name="connsiteY4" fmla="*/ 5605653 h 5800944"/>
                <a:gd name="connsiteX5" fmla="*/ 4403285 w 6955696"/>
                <a:gd name="connsiteY5" fmla="*/ 5800944 h 5800944"/>
                <a:gd name="connsiteX6" fmla="*/ 185131 w 6955696"/>
                <a:gd name="connsiteY6" fmla="*/ 5790784 h 5800944"/>
                <a:gd name="connsiteX7" fmla="*/ 0 w 6955696"/>
                <a:gd name="connsiteY7" fmla="*/ 5605653 h 5800944"/>
                <a:gd name="connsiteX8" fmla="*/ 0 w 6955696"/>
                <a:gd name="connsiteY8" fmla="*/ 185131 h 5800944"/>
                <a:gd name="connsiteX0" fmla="*/ 0 w 6955696"/>
                <a:gd name="connsiteY0" fmla="*/ 185131 h 5824025"/>
                <a:gd name="connsiteX1" fmla="*/ 185131 w 6955696"/>
                <a:gd name="connsiteY1" fmla="*/ 0 h 5824025"/>
                <a:gd name="connsiteX2" fmla="*/ 6770565 w 6955696"/>
                <a:gd name="connsiteY2" fmla="*/ 0 h 5824025"/>
                <a:gd name="connsiteX3" fmla="*/ 6955696 w 6955696"/>
                <a:gd name="connsiteY3" fmla="*/ 185131 h 5824025"/>
                <a:gd name="connsiteX4" fmla="*/ 4710336 w 6955696"/>
                <a:gd name="connsiteY4" fmla="*/ 5768213 h 5824025"/>
                <a:gd name="connsiteX5" fmla="*/ 4403285 w 6955696"/>
                <a:gd name="connsiteY5" fmla="*/ 5800944 h 5824025"/>
                <a:gd name="connsiteX6" fmla="*/ 185131 w 6955696"/>
                <a:gd name="connsiteY6" fmla="*/ 5790784 h 5824025"/>
                <a:gd name="connsiteX7" fmla="*/ 0 w 6955696"/>
                <a:gd name="connsiteY7" fmla="*/ 5605653 h 5824025"/>
                <a:gd name="connsiteX8" fmla="*/ 0 w 6955696"/>
                <a:gd name="connsiteY8" fmla="*/ 185131 h 5824025"/>
                <a:gd name="connsiteX0" fmla="*/ 0 w 6955696"/>
                <a:gd name="connsiteY0" fmla="*/ 185131 h 5802287"/>
                <a:gd name="connsiteX1" fmla="*/ 185131 w 6955696"/>
                <a:gd name="connsiteY1" fmla="*/ 0 h 5802287"/>
                <a:gd name="connsiteX2" fmla="*/ 6770565 w 6955696"/>
                <a:gd name="connsiteY2" fmla="*/ 0 h 5802287"/>
                <a:gd name="connsiteX3" fmla="*/ 6955696 w 6955696"/>
                <a:gd name="connsiteY3" fmla="*/ 185131 h 5802287"/>
                <a:gd name="connsiteX4" fmla="*/ 4750976 w 6955696"/>
                <a:gd name="connsiteY4" fmla="*/ 5717413 h 5802287"/>
                <a:gd name="connsiteX5" fmla="*/ 4403285 w 6955696"/>
                <a:gd name="connsiteY5" fmla="*/ 5800944 h 5802287"/>
                <a:gd name="connsiteX6" fmla="*/ 185131 w 6955696"/>
                <a:gd name="connsiteY6" fmla="*/ 5790784 h 5802287"/>
                <a:gd name="connsiteX7" fmla="*/ 0 w 6955696"/>
                <a:gd name="connsiteY7" fmla="*/ 5605653 h 5802287"/>
                <a:gd name="connsiteX8" fmla="*/ 0 w 6955696"/>
                <a:gd name="connsiteY8" fmla="*/ 185131 h 5802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55696" h="5802287">
                  <a:moveTo>
                    <a:pt x="0" y="185131"/>
                  </a:moveTo>
                  <a:cubicBezTo>
                    <a:pt x="0" y="82886"/>
                    <a:pt x="82886" y="0"/>
                    <a:pt x="185131" y="0"/>
                  </a:cubicBezTo>
                  <a:lnTo>
                    <a:pt x="6770565" y="0"/>
                  </a:lnTo>
                  <a:cubicBezTo>
                    <a:pt x="6872810" y="0"/>
                    <a:pt x="6955696" y="82886"/>
                    <a:pt x="6955696" y="185131"/>
                  </a:cubicBezTo>
                  <a:lnTo>
                    <a:pt x="4750976" y="5717413"/>
                  </a:lnTo>
                  <a:cubicBezTo>
                    <a:pt x="4750976" y="5819658"/>
                    <a:pt x="4505530" y="5800944"/>
                    <a:pt x="4403285" y="5800944"/>
                  </a:cubicBezTo>
                  <a:lnTo>
                    <a:pt x="185131" y="5790784"/>
                  </a:lnTo>
                  <a:cubicBezTo>
                    <a:pt x="82886" y="5790784"/>
                    <a:pt x="0" y="5707898"/>
                    <a:pt x="0" y="5605653"/>
                  </a:cubicBezTo>
                  <a:lnTo>
                    <a:pt x="0" y="185131"/>
                  </a:lnTo>
                  <a:close/>
                </a:path>
              </a:pathLst>
            </a:custGeom>
            <a:solidFill>
              <a:srgbClr val="EAE2D4"/>
            </a:solidFill>
            <a:ln w="50800">
              <a:solidFill>
                <a:srgbClr val="1A1A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矩形: 圆角 49">
              <a:extLst>
                <a:ext uri="{FF2B5EF4-FFF2-40B4-BE49-F238E27FC236}">
                  <a16:creationId xmlns:a16="http://schemas.microsoft.com/office/drawing/2014/main" id="{0E2A53D0-0D9A-4157-AECC-D7E29E06D035}"/>
                </a:ext>
              </a:extLst>
            </p:cNvPr>
            <p:cNvSpPr/>
            <p:nvPr/>
          </p:nvSpPr>
          <p:spPr>
            <a:xfrm>
              <a:off x="-7581498" y="1180307"/>
              <a:ext cx="6572904" cy="5412642"/>
            </a:xfrm>
            <a:custGeom>
              <a:avLst/>
              <a:gdLst>
                <a:gd name="connsiteX0" fmla="*/ 0 w 6955696"/>
                <a:gd name="connsiteY0" fmla="*/ 185131 h 5790784"/>
                <a:gd name="connsiteX1" fmla="*/ 185131 w 6955696"/>
                <a:gd name="connsiteY1" fmla="*/ 0 h 5790784"/>
                <a:gd name="connsiteX2" fmla="*/ 6770565 w 6955696"/>
                <a:gd name="connsiteY2" fmla="*/ 0 h 5790784"/>
                <a:gd name="connsiteX3" fmla="*/ 6955696 w 6955696"/>
                <a:gd name="connsiteY3" fmla="*/ 185131 h 5790784"/>
                <a:gd name="connsiteX4" fmla="*/ 6955696 w 6955696"/>
                <a:gd name="connsiteY4" fmla="*/ 5605653 h 5790784"/>
                <a:gd name="connsiteX5" fmla="*/ 6770565 w 6955696"/>
                <a:gd name="connsiteY5" fmla="*/ 5790784 h 5790784"/>
                <a:gd name="connsiteX6" fmla="*/ 185131 w 6955696"/>
                <a:gd name="connsiteY6" fmla="*/ 5790784 h 5790784"/>
                <a:gd name="connsiteX7" fmla="*/ 0 w 6955696"/>
                <a:gd name="connsiteY7" fmla="*/ 5605653 h 5790784"/>
                <a:gd name="connsiteX8" fmla="*/ 0 w 6955696"/>
                <a:gd name="connsiteY8" fmla="*/ 185131 h 5790784"/>
                <a:gd name="connsiteX0" fmla="*/ 0 w 6955696"/>
                <a:gd name="connsiteY0" fmla="*/ 185131 h 5800944"/>
                <a:gd name="connsiteX1" fmla="*/ 185131 w 6955696"/>
                <a:gd name="connsiteY1" fmla="*/ 0 h 5800944"/>
                <a:gd name="connsiteX2" fmla="*/ 6770565 w 6955696"/>
                <a:gd name="connsiteY2" fmla="*/ 0 h 5800944"/>
                <a:gd name="connsiteX3" fmla="*/ 6955696 w 6955696"/>
                <a:gd name="connsiteY3" fmla="*/ 185131 h 5800944"/>
                <a:gd name="connsiteX4" fmla="*/ 6955696 w 6955696"/>
                <a:gd name="connsiteY4" fmla="*/ 5605653 h 5800944"/>
                <a:gd name="connsiteX5" fmla="*/ 4403285 w 6955696"/>
                <a:gd name="connsiteY5" fmla="*/ 5800944 h 5800944"/>
                <a:gd name="connsiteX6" fmla="*/ 185131 w 6955696"/>
                <a:gd name="connsiteY6" fmla="*/ 5790784 h 5800944"/>
                <a:gd name="connsiteX7" fmla="*/ 0 w 6955696"/>
                <a:gd name="connsiteY7" fmla="*/ 5605653 h 5800944"/>
                <a:gd name="connsiteX8" fmla="*/ 0 w 6955696"/>
                <a:gd name="connsiteY8" fmla="*/ 185131 h 5800944"/>
                <a:gd name="connsiteX0" fmla="*/ 0 w 6955696"/>
                <a:gd name="connsiteY0" fmla="*/ 185131 h 5824025"/>
                <a:gd name="connsiteX1" fmla="*/ 185131 w 6955696"/>
                <a:gd name="connsiteY1" fmla="*/ 0 h 5824025"/>
                <a:gd name="connsiteX2" fmla="*/ 6770565 w 6955696"/>
                <a:gd name="connsiteY2" fmla="*/ 0 h 5824025"/>
                <a:gd name="connsiteX3" fmla="*/ 6955696 w 6955696"/>
                <a:gd name="connsiteY3" fmla="*/ 185131 h 5824025"/>
                <a:gd name="connsiteX4" fmla="*/ 4710336 w 6955696"/>
                <a:gd name="connsiteY4" fmla="*/ 5768213 h 5824025"/>
                <a:gd name="connsiteX5" fmla="*/ 4403285 w 6955696"/>
                <a:gd name="connsiteY5" fmla="*/ 5800944 h 5824025"/>
                <a:gd name="connsiteX6" fmla="*/ 185131 w 6955696"/>
                <a:gd name="connsiteY6" fmla="*/ 5790784 h 5824025"/>
                <a:gd name="connsiteX7" fmla="*/ 0 w 6955696"/>
                <a:gd name="connsiteY7" fmla="*/ 5605653 h 5824025"/>
                <a:gd name="connsiteX8" fmla="*/ 0 w 6955696"/>
                <a:gd name="connsiteY8" fmla="*/ 185131 h 5824025"/>
                <a:gd name="connsiteX0" fmla="*/ 0 w 6955696"/>
                <a:gd name="connsiteY0" fmla="*/ 185131 h 5802287"/>
                <a:gd name="connsiteX1" fmla="*/ 185131 w 6955696"/>
                <a:gd name="connsiteY1" fmla="*/ 0 h 5802287"/>
                <a:gd name="connsiteX2" fmla="*/ 6770565 w 6955696"/>
                <a:gd name="connsiteY2" fmla="*/ 0 h 5802287"/>
                <a:gd name="connsiteX3" fmla="*/ 6955696 w 6955696"/>
                <a:gd name="connsiteY3" fmla="*/ 185131 h 5802287"/>
                <a:gd name="connsiteX4" fmla="*/ 4750976 w 6955696"/>
                <a:gd name="connsiteY4" fmla="*/ 5717413 h 5802287"/>
                <a:gd name="connsiteX5" fmla="*/ 4403285 w 6955696"/>
                <a:gd name="connsiteY5" fmla="*/ 5800944 h 5802287"/>
                <a:gd name="connsiteX6" fmla="*/ 185131 w 6955696"/>
                <a:gd name="connsiteY6" fmla="*/ 5790784 h 5802287"/>
                <a:gd name="connsiteX7" fmla="*/ 0 w 6955696"/>
                <a:gd name="connsiteY7" fmla="*/ 5605653 h 5802287"/>
                <a:gd name="connsiteX8" fmla="*/ 0 w 6955696"/>
                <a:gd name="connsiteY8" fmla="*/ 185131 h 5802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55696" h="5802287">
                  <a:moveTo>
                    <a:pt x="0" y="185131"/>
                  </a:moveTo>
                  <a:cubicBezTo>
                    <a:pt x="0" y="82886"/>
                    <a:pt x="82886" y="0"/>
                    <a:pt x="185131" y="0"/>
                  </a:cubicBezTo>
                  <a:lnTo>
                    <a:pt x="6770565" y="0"/>
                  </a:lnTo>
                  <a:cubicBezTo>
                    <a:pt x="6872810" y="0"/>
                    <a:pt x="6955696" y="82886"/>
                    <a:pt x="6955696" y="185131"/>
                  </a:cubicBezTo>
                  <a:lnTo>
                    <a:pt x="4750976" y="5717413"/>
                  </a:lnTo>
                  <a:cubicBezTo>
                    <a:pt x="4750976" y="5819658"/>
                    <a:pt x="4505530" y="5800944"/>
                    <a:pt x="4403285" y="5800944"/>
                  </a:cubicBezTo>
                  <a:lnTo>
                    <a:pt x="185131" y="5790784"/>
                  </a:lnTo>
                  <a:cubicBezTo>
                    <a:pt x="82886" y="5790784"/>
                    <a:pt x="0" y="5707898"/>
                    <a:pt x="0" y="5605653"/>
                  </a:cubicBezTo>
                  <a:lnTo>
                    <a:pt x="0" y="185131"/>
                  </a:lnTo>
                  <a:close/>
                </a:path>
              </a:pathLst>
            </a:custGeom>
            <a:blipFill>
              <a:blip r:embed="rId4"/>
              <a:stretch>
                <a:fillRect l="-33413" t="-4487" r="355" b="-1353"/>
              </a:stretch>
            </a:blip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8" name="图形 86">
            <a:extLst>
              <a:ext uri="{FF2B5EF4-FFF2-40B4-BE49-F238E27FC236}">
                <a16:creationId xmlns:a16="http://schemas.microsoft.com/office/drawing/2014/main" id="{F20AE4E7-1D32-4DA4-BBB3-E1386CF7F2F3}"/>
              </a:ext>
            </a:extLst>
          </p:cNvPr>
          <p:cNvGrpSpPr/>
          <p:nvPr/>
        </p:nvGrpSpPr>
        <p:grpSpPr>
          <a:xfrm flipH="1">
            <a:off x="1443016" y="2302778"/>
            <a:ext cx="3646950" cy="4293492"/>
            <a:chOff x="1011753" y="1397488"/>
            <a:chExt cx="4236515" cy="5181369"/>
          </a:xfrm>
        </p:grpSpPr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6B7B1228-54D8-4286-B12E-BF99716F6250}"/>
                </a:ext>
              </a:extLst>
            </p:cNvPr>
            <p:cNvSpPr/>
            <p:nvPr/>
          </p:nvSpPr>
          <p:spPr>
            <a:xfrm>
              <a:off x="2187766" y="4835082"/>
              <a:ext cx="205955" cy="311130"/>
            </a:xfrm>
            <a:custGeom>
              <a:avLst/>
              <a:gdLst>
                <a:gd name="connsiteX0" fmla="*/ 17 w 205955"/>
                <a:gd name="connsiteY0" fmla="*/ 45344 h 311130"/>
                <a:gd name="connsiteX1" fmla="*/ 89265 w 205955"/>
                <a:gd name="connsiteY1" fmla="*/ 311165 h 311130"/>
                <a:gd name="connsiteX2" fmla="*/ 205973 w 205955"/>
                <a:gd name="connsiteY2" fmla="*/ 251300 h 311130"/>
                <a:gd name="connsiteX3" fmla="*/ 84871 w 205955"/>
                <a:gd name="connsiteY3" fmla="*/ 34 h 311130"/>
                <a:gd name="connsiteX4" fmla="*/ 17 w 205955"/>
                <a:gd name="connsiteY4" fmla="*/ 45344 h 31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955" h="311130">
                  <a:moveTo>
                    <a:pt x="17" y="45344"/>
                  </a:moveTo>
                  <a:lnTo>
                    <a:pt x="89265" y="311165"/>
                  </a:lnTo>
                  <a:lnTo>
                    <a:pt x="205973" y="251300"/>
                  </a:lnTo>
                  <a:lnTo>
                    <a:pt x="84871" y="34"/>
                  </a:lnTo>
                  <a:cubicBezTo>
                    <a:pt x="84871" y="34"/>
                    <a:pt x="5784" y="40951"/>
                    <a:pt x="17" y="45344"/>
                  </a:cubicBezTo>
                  <a:close/>
                </a:path>
              </a:pathLst>
            </a:custGeom>
            <a:solidFill>
              <a:srgbClr val="79E1CF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7D2B0994-5EAB-4C97-AA67-F903C74563E6}"/>
                </a:ext>
              </a:extLst>
            </p:cNvPr>
            <p:cNvSpPr/>
            <p:nvPr/>
          </p:nvSpPr>
          <p:spPr>
            <a:xfrm>
              <a:off x="2340997" y="3953591"/>
              <a:ext cx="2350366" cy="2600955"/>
            </a:xfrm>
            <a:custGeom>
              <a:avLst/>
              <a:gdLst>
                <a:gd name="connsiteX0" fmla="*/ 424572 w 2350366"/>
                <a:gd name="connsiteY0" fmla="*/ 172765 h 2600955"/>
                <a:gd name="connsiteX1" fmla="*/ 857079 w 2350366"/>
                <a:gd name="connsiteY1" fmla="*/ 37 h 2600955"/>
                <a:gd name="connsiteX2" fmla="*/ 1538655 w 2350366"/>
                <a:gd name="connsiteY2" fmla="*/ 107134 h 2600955"/>
                <a:gd name="connsiteX3" fmla="*/ 1678431 w 2350366"/>
                <a:gd name="connsiteY3" fmla="*/ 181552 h 2600955"/>
                <a:gd name="connsiteX4" fmla="*/ 1800905 w 2350366"/>
                <a:gd name="connsiteY4" fmla="*/ 209013 h 2600955"/>
                <a:gd name="connsiteX5" fmla="*/ 1977753 w 2350366"/>
                <a:gd name="connsiteY5" fmla="*/ 248282 h 2600955"/>
                <a:gd name="connsiteX6" fmla="*/ 2084850 w 2350366"/>
                <a:gd name="connsiteY6" fmla="*/ 298535 h 2600955"/>
                <a:gd name="connsiteX7" fmla="*/ 2246594 w 2350366"/>
                <a:gd name="connsiteY7" fmla="*/ 364166 h 2600955"/>
                <a:gd name="connsiteX8" fmla="*/ 2322935 w 2350366"/>
                <a:gd name="connsiteY8" fmla="*/ 446549 h 2600955"/>
                <a:gd name="connsiteX9" fmla="*/ 2350396 w 2350366"/>
                <a:gd name="connsiteY9" fmla="*/ 651955 h 2600955"/>
                <a:gd name="connsiteX10" fmla="*/ 2315520 w 2350366"/>
                <a:gd name="connsiteY10" fmla="*/ 890040 h 2600955"/>
                <a:gd name="connsiteX11" fmla="*/ 2205677 w 2350366"/>
                <a:gd name="connsiteY11" fmla="*/ 1247030 h 2600955"/>
                <a:gd name="connsiteX12" fmla="*/ 2178217 w 2350366"/>
                <a:gd name="connsiteY12" fmla="*/ 1535642 h 2600955"/>
                <a:gd name="connsiteX13" fmla="*/ 2095834 w 2350366"/>
                <a:gd name="connsiteY13" fmla="*/ 1852266 h 2600955"/>
                <a:gd name="connsiteX14" fmla="*/ 1993131 w 2350366"/>
                <a:gd name="connsiteY14" fmla="*/ 2140604 h 2600955"/>
                <a:gd name="connsiteX15" fmla="*/ 1965670 w 2350366"/>
                <a:gd name="connsiteY15" fmla="*/ 2273788 h 2600955"/>
                <a:gd name="connsiteX16" fmla="*/ 1972261 w 2350366"/>
                <a:gd name="connsiteY16" fmla="*/ 2367704 h 2600955"/>
                <a:gd name="connsiteX17" fmla="*/ 1987639 w 2350366"/>
                <a:gd name="connsiteY17" fmla="*/ 2587390 h 2600955"/>
                <a:gd name="connsiteX18" fmla="*/ 1566116 w 2350366"/>
                <a:gd name="connsiteY18" fmla="*/ 2580800 h 2600955"/>
                <a:gd name="connsiteX19" fmla="*/ 860374 w 2350366"/>
                <a:gd name="connsiteY19" fmla="*/ 2585193 h 2600955"/>
                <a:gd name="connsiteX20" fmla="*/ 165891 w 2350366"/>
                <a:gd name="connsiteY20" fmla="*/ 2557732 h 2600955"/>
                <a:gd name="connsiteX21" fmla="*/ 58795 w 2350366"/>
                <a:gd name="connsiteY21" fmla="*/ 2496769 h 2600955"/>
                <a:gd name="connsiteX22" fmla="*/ 104654 w 2350366"/>
                <a:gd name="connsiteY22" fmla="*/ 2332005 h 2600955"/>
                <a:gd name="connsiteX23" fmla="*/ 137332 w 2350366"/>
                <a:gd name="connsiteY23" fmla="*/ 2172458 h 2600955"/>
                <a:gd name="connsiteX24" fmla="*/ 29 w 2350366"/>
                <a:gd name="connsiteY24" fmla="*/ 1231927 h 2600955"/>
                <a:gd name="connsiteX25" fmla="*/ 201590 w 2350366"/>
                <a:gd name="connsiteY25" fmla="*/ 820015 h 2600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350366" h="2600955">
                  <a:moveTo>
                    <a:pt x="424572" y="172765"/>
                  </a:moveTo>
                  <a:cubicBezTo>
                    <a:pt x="574387" y="130475"/>
                    <a:pt x="719352" y="72588"/>
                    <a:pt x="857079" y="37"/>
                  </a:cubicBezTo>
                  <a:lnTo>
                    <a:pt x="1538655" y="107134"/>
                  </a:lnTo>
                  <a:cubicBezTo>
                    <a:pt x="1538655" y="107134"/>
                    <a:pt x="1663327" y="179355"/>
                    <a:pt x="1678431" y="181552"/>
                  </a:cubicBezTo>
                  <a:cubicBezTo>
                    <a:pt x="1721105" y="178092"/>
                    <a:pt x="1763806" y="187649"/>
                    <a:pt x="1800905" y="209013"/>
                  </a:cubicBezTo>
                  <a:cubicBezTo>
                    <a:pt x="1851159" y="243888"/>
                    <a:pt x="1951665" y="243888"/>
                    <a:pt x="1977753" y="248282"/>
                  </a:cubicBezTo>
                  <a:cubicBezTo>
                    <a:pt x="2015429" y="260475"/>
                    <a:pt x="2051403" y="277336"/>
                    <a:pt x="2084850" y="298535"/>
                  </a:cubicBezTo>
                  <a:cubicBezTo>
                    <a:pt x="2110938" y="313913"/>
                    <a:pt x="2226822" y="350985"/>
                    <a:pt x="2246594" y="364166"/>
                  </a:cubicBezTo>
                  <a:cubicBezTo>
                    <a:pt x="2266365" y="377348"/>
                    <a:pt x="2311950" y="391627"/>
                    <a:pt x="2322935" y="446549"/>
                  </a:cubicBezTo>
                  <a:cubicBezTo>
                    <a:pt x="2338285" y="514047"/>
                    <a:pt x="2347485" y="582809"/>
                    <a:pt x="2350396" y="651955"/>
                  </a:cubicBezTo>
                  <a:cubicBezTo>
                    <a:pt x="2348199" y="702209"/>
                    <a:pt x="2335292" y="837590"/>
                    <a:pt x="2315520" y="890040"/>
                  </a:cubicBezTo>
                  <a:cubicBezTo>
                    <a:pt x="2295749" y="942490"/>
                    <a:pt x="2210620" y="1215450"/>
                    <a:pt x="2205677" y="1247030"/>
                  </a:cubicBezTo>
                  <a:cubicBezTo>
                    <a:pt x="2200734" y="1278610"/>
                    <a:pt x="2190574" y="1491706"/>
                    <a:pt x="2178217" y="1535642"/>
                  </a:cubicBezTo>
                  <a:cubicBezTo>
                    <a:pt x="2165859" y="1579580"/>
                    <a:pt x="2106269" y="1810250"/>
                    <a:pt x="2095834" y="1852266"/>
                  </a:cubicBezTo>
                  <a:cubicBezTo>
                    <a:pt x="2085399" y="1894280"/>
                    <a:pt x="2006312" y="2103531"/>
                    <a:pt x="1993131" y="2140604"/>
                  </a:cubicBezTo>
                  <a:cubicBezTo>
                    <a:pt x="1979950" y="2177675"/>
                    <a:pt x="1960178" y="2245504"/>
                    <a:pt x="1965670" y="2273788"/>
                  </a:cubicBezTo>
                  <a:cubicBezTo>
                    <a:pt x="1973606" y="2304434"/>
                    <a:pt x="1975830" y="2336262"/>
                    <a:pt x="1972261" y="2367704"/>
                  </a:cubicBezTo>
                  <a:cubicBezTo>
                    <a:pt x="1967867" y="2402854"/>
                    <a:pt x="1996426" y="2575307"/>
                    <a:pt x="1987639" y="2587390"/>
                  </a:cubicBezTo>
                  <a:cubicBezTo>
                    <a:pt x="1978851" y="2599473"/>
                    <a:pt x="1672938" y="2613478"/>
                    <a:pt x="1566116" y="2580800"/>
                  </a:cubicBezTo>
                  <a:cubicBezTo>
                    <a:pt x="1459294" y="2548121"/>
                    <a:pt x="1033102" y="2593981"/>
                    <a:pt x="860374" y="2585193"/>
                  </a:cubicBezTo>
                  <a:cubicBezTo>
                    <a:pt x="687646" y="2576406"/>
                    <a:pt x="231248" y="2572012"/>
                    <a:pt x="165891" y="2557732"/>
                  </a:cubicBezTo>
                  <a:cubicBezTo>
                    <a:pt x="100535" y="2543453"/>
                    <a:pt x="19526" y="2540432"/>
                    <a:pt x="58795" y="2496769"/>
                  </a:cubicBezTo>
                  <a:cubicBezTo>
                    <a:pt x="98063" y="2453107"/>
                    <a:pt x="102457" y="2391869"/>
                    <a:pt x="104654" y="2332005"/>
                  </a:cubicBezTo>
                  <a:cubicBezTo>
                    <a:pt x="110404" y="2277907"/>
                    <a:pt x="121347" y="2224469"/>
                    <a:pt x="137332" y="2172458"/>
                  </a:cubicBezTo>
                  <a:lnTo>
                    <a:pt x="29" y="1231927"/>
                  </a:lnTo>
                  <a:lnTo>
                    <a:pt x="201590" y="820015"/>
                  </a:lnTo>
                  <a:close/>
                </a:path>
              </a:pathLst>
            </a:custGeom>
            <a:solidFill>
              <a:srgbClr val="C55B53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AF130D1F-8AF4-4F2A-B2E5-88EAEBC332B5}"/>
                </a:ext>
              </a:extLst>
            </p:cNvPr>
            <p:cNvSpPr/>
            <p:nvPr/>
          </p:nvSpPr>
          <p:spPr>
            <a:xfrm>
              <a:off x="4477785" y="3750107"/>
              <a:ext cx="208046" cy="200738"/>
            </a:xfrm>
            <a:custGeom>
              <a:avLst/>
              <a:gdLst>
                <a:gd name="connsiteX0" fmla="*/ 183959 w 208046"/>
                <a:gd name="connsiteY0" fmla="*/ 107121 h 200738"/>
                <a:gd name="connsiteX1" fmla="*/ 183959 w 208046"/>
                <a:gd name="connsiteY1" fmla="*/ 129913 h 200738"/>
                <a:gd name="connsiteX2" fmla="*/ 134804 w 208046"/>
                <a:gd name="connsiteY2" fmla="*/ 154354 h 200738"/>
                <a:gd name="connsiteX3" fmla="*/ 121349 w 208046"/>
                <a:gd name="connsiteY3" fmla="*/ 200762 h 200738"/>
                <a:gd name="connsiteX4" fmla="*/ 117504 w 208046"/>
                <a:gd name="connsiteY4" fmla="*/ 197192 h 200738"/>
                <a:gd name="connsiteX5" fmla="*/ 4366 w 208046"/>
                <a:gd name="connsiteY5" fmla="*/ 129090 h 200738"/>
                <a:gd name="connsiteX6" fmla="*/ 55718 w 208046"/>
                <a:gd name="connsiteY6" fmla="*/ 74168 h 200738"/>
                <a:gd name="connsiteX7" fmla="*/ 49401 w 208046"/>
                <a:gd name="connsiteY7" fmla="*/ 19247 h 200738"/>
                <a:gd name="connsiteX8" fmla="*/ 88121 w 208046"/>
                <a:gd name="connsiteY8" fmla="*/ 39018 h 200738"/>
                <a:gd name="connsiteX9" fmla="*/ 180664 w 208046"/>
                <a:gd name="connsiteY9" fmla="*/ 24 h 200738"/>
                <a:gd name="connsiteX10" fmla="*/ 183959 w 208046"/>
                <a:gd name="connsiteY10" fmla="*/ 107121 h 200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8046" h="200738">
                  <a:moveTo>
                    <a:pt x="183959" y="107121"/>
                  </a:moveTo>
                  <a:cubicBezTo>
                    <a:pt x="218285" y="131286"/>
                    <a:pt x="213892" y="126069"/>
                    <a:pt x="183959" y="129913"/>
                  </a:cubicBezTo>
                  <a:cubicBezTo>
                    <a:pt x="154027" y="133758"/>
                    <a:pt x="138374" y="134856"/>
                    <a:pt x="134804" y="154354"/>
                  </a:cubicBezTo>
                  <a:cubicBezTo>
                    <a:pt x="131866" y="170231"/>
                    <a:pt x="127363" y="185777"/>
                    <a:pt x="121349" y="200762"/>
                  </a:cubicBezTo>
                  <a:cubicBezTo>
                    <a:pt x="119948" y="199719"/>
                    <a:pt x="118658" y="198521"/>
                    <a:pt x="117504" y="197192"/>
                  </a:cubicBezTo>
                  <a:cubicBezTo>
                    <a:pt x="62583" y="116458"/>
                    <a:pt x="105147" y="137328"/>
                    <a:pt x="4366" y="129090"/>
                  </a:cubicBezTo>
                  <a:cubicBezTo>
                    <a:pt x="-15681" y="129090"/>
                    <a:pt x="39515" y="110416"/>
                    <a:pt x="55718" y="74168"/>
                  </a:cubicBezTo>
                  <a:cubicBezTo>
                    <a:pt x="61759" y="60712"/>
                    <a:pt x="33474" y="10459"/>
                    <a:pt x="49401" y="19247"/>
                  </a:cubicBezTo>
                  <a:cubicBezTo>
                    <a:pt x="97733" y="44785"/>
                    <a:pt x="82080" y="35448"/>
                    <a:pt x="88121" y="39018"/>
                  </a:cubicBezTo>
                  <a:cubicBezTo>
                    <a:pt x="106245" y="50277"/>
                    <a:pt x="160068" y="6065"/>
                    <a:pt x="180664" y="24"/>
                  </a:cubicBezTo>
                  <a:cubicBezTo>
                    <a:pt x="186980" y="44510"/>
                    <a:pt x="136178" y="71971"/>
                    <a:pt x="183959" y="107121"/>
                  </a:cubicBezTo>
                  <a:close/>
                </a:path>
              </a:pathLst>
            </a:custGeom>
            <a:solidFill>
              <a:srgbClr val="FFEAB6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98C93CE2-ACA5-41B6-9996-DBA14C83B6DD}"/>
                </a:ext>
              </a:extLst>
            </p:cNvPr>
            <p:cNvSpPr/>
            <p:nvPr/>
          </p:nvSpPr>
          <p:spPr>
            <a:xfrm>
              <a:off x="4868067" y="2897730"/>
              <a:ext cx="202728" cy="203478"/>
            </a:xfrm>
            <a:custGeom>
              <a:avLst/>
              <a:gdLst>
                <a:gd name="connsiteX0" fmla="*/ 200100 w 202728"/>
                <a:gd name="connsiteY0" fmla="*/ 108206 h 203478"/>
                <a:gd name="connsiteX1" fmla="*/ 155888 w 202728"/>
                <a:gd name="connsiteY1" fmla="*/ 137589 h 203478"/>
                <a:gd name="connsiteX2" fmla="*/ 152043 w 202728"/>
                <a:gd name="connsiteY2" fmla="*/ 203495 h 203478"/>
                <a:gd name="connsiteX3" fmla="*/ 74604 w 202728"/>
                <a:gd name="connsiteY3" fmla="*/ 148573 h 203478"/>
                <a:gd name="connsiteX4" fmla="*/ 3481 w 202728"/>
                <a:gd name="connsiteY4" fmla="*/ 176034 h 203478"/>
                <a:gd name="connsiteX5" fmla="*/ 27646 w 202728"/>
                <a:gd name="connsiteY5" fmla="*/ 91455 h 203478"/>
                <a:gd name="connsiteX6" fmla="*/ 3755 w 202728"/>
                <a:gd name="connsiteY6" fmla="*/ 46969 h 203478"/>
                <a:gd name="connsiteX7" fmla="*/ 66915 w 202728"/>
                <a:gd name="connsiteY7" fmla="*/ 54658 h 203478"/>
                <a:gd name="connsiteX8" fmla="*/ 131723 w 202728"/>
                <a:gd name="connsiteY8" fmla="*/ 38730 h 203478"/>
                <a:gd name="connsiteX9" fmla="*/ 200100 w 202728"/>
                <a:gd name="connsiteY9" fmla="*/ 108206 h 203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2728" h="203478">
                  <a:moveTo>
                    <a:pt x="200100" y="108206"/>
                  </a:moveTo>
                  <a:cubicBezTo>
                    <a:pt x="213556" y="113149"/>
                    <a:pt x="172639" y="124957"/>
                    <a:pt x="155888" y="137589"/>
                  </a:cubicBezTo>
                  <a:cubicBezTo>
                    <a:pt x="128427" y="157910"/>
                    <a:pt x="154240" y="174936"/>
                    <a:pt x="152043" y="203495"/>
                  </a:cubicBezTo>
                  <a:cubicBezTo>
                    <a:pt x="130624" y="194433"/>
                    <a:pt x="106459" y="148573"/>
                    <a:pt x="74604" y="148573"/>
                  </a:cubicBezTo>
                  <a:cubicBezTo>
                    <a:pt x="17211" y="167796"/>
                    <a:pt x="13641" y="176034"/>
                    <a:pt x="3481" y="176034"/>
                  </a:cubicBezTo>
                  <a:cubicBezTo>
                    <a:pt x="6776" y="155439"/>
                    <a:pt x="55107" y="113698"/>
                    <a:pt x="27646" y="91455"/>
                  </a:cubicBezTo>
                  <a:cubicBezTo>
                    <a:pt x="16936" y="83217"/>
                    <a:pt x="-9701" y="43948"/>
                    <a:pt x="3755" y="46969"/>
                  </a:cubicBezTo>
                  <a:cubicBezTo>
                    <a:pt x="57029" y="59326"/>
                    <a:pt x="56755" y="61797"/>
                    <a:pt x="66915" y="54658"/>
                  </a:cubicBezTo>
                  <a:cubicBezTo>
                    <a:pt x="120464" y="17860"/>
                    <a:pt x="121837" y="-38709"/>
                    <a:pt x="131723" y="38730"/>
                  </a:cubicBezTo>
                  <a:cubicBezTo>
                    <a:pt x="140235" y="108206"/>
                    <a:pt x="122935" y="80745"/>
                    <a:pt x="200100" y="108206"/>
                  </a:cubicBezTo>
                  <a:close/>
                </a:path>
              </a:pathLst>
            </a:custGeom>
            <a:solidFill>
              <a:srgbClr val="FFEAB6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0FCBCA07-7841-404D-80A2-AE56C153FF21}"/>
                </a:ext>
              </a:extLst>
            </p:cNvPr>
            <p:cNvSpPr/>
            <p:nvPr/>
          </p:nvSpPr>
          <p:spPr>
            <a:xfrm>
              <a:off x="4759091" y="1991684"/>
              <a:ext cx="242304" cy="235998"/>
            </a:xfrm>
            <a:custGeom>
              <a:avLst/>
              <a:gdLst>
                <a:gd name="connsiteX0" fmla="*/ 242346 w 242304"/>
                <a:gd name="connsiteY0" fmla="*/ 109687 h 235998"/>
                <a:gd name="connsiteX1" fmla="*/ 237952 w 242304"/>
                <a:gd name="connsiteY1" fmla="*/ 114904 h 235998"/>
                <a:gd name="connsiteX2" fmla="*/ 168202 w 242304"/>
                <a:gd name="connsiteY2" fmla="*/ 169826 h 235998"/>
                <a:gd name="connsiteX3" fmla="*/ 174518 w 242304"/>
                <a:gd name="connsiteY3" fmla="*/ 236006 h 235998"/>
                <a:gd name="connsiteX4" fmla="*/ 119596 w 242304"/>
                <a:gd name="connsiteY4" fmla="*/ 176142 h 235998"/>
                <a:gd name="connsiteX5" fmla="*/ 24857 w 242304"/>
                <a:gd name="connsiteY5" fmla="*/ 203603 h 235998"/>
                <a:gd name="connsiteX6" fmla="*/ 48747 w 242304"/>
                <a:gd name="connsiteY6" fmla="*/ 148681 h 235998"/>
                <a:gd name="connsiteX7" fmla="*/ 61105 w 242304"/>
                <a:gd name="connsiteY7" fmla="*/ 66299 h 235998"/>
                <a:gd name="connsiteX8" fmla="*/ 133601 w 242304"/>
                <a:gd name="connsiteY8" fmla="*/ 3139 h 235998"/>
                <a:gd name="connsiteX9" fmla="*/ 176440 w 242304"/>
                <a:gd name="connsiteY9" fmla="*/ 82775 h 235998"/>
                <a:gd name="connsiteX10" fmla="*/ 236579 w 242304"/>
                <a:gd name="connsiteY10" fmla="*/ 104744 h 235998"/>
                <a:gd name="connsiteX11" fmla="*/ 242346 w 242304"/>
                <a:gd name="connsiteY11" fmla="*/ 109687 h 235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2304" h="235998">
                  <a:moveTo>
                    <a:pt x="242346" y="109687"/>
                  </a:moveTo>
                  <a:cubicBezTo>
                    <a:pt x="240973" y="111609"/>
                    <a:pt x="239874" y="114081"/>
                    <a:pt x="237952" y="114904"/>
                  </a:cubicBezTo>
                  <a:cubicBezTo>
                    <a:pt x="168751" y="150603"/>
                    <a:pt x="164082" y="146210"/>
                    <a:pt x="168202" y="169826"/>
                  </a:cubicBezTo>
                  <a:cubicBezTo>
                    <a:pt x="178637" y="234908"/>
                    <a:pt x="176165" y="224747"/>
                    <a:pt x="174518" y="236006"/>
                  </a:cubicBezTo>
                  <a:cubicBezTo>
                    <a:pt x="101197" y="169551"/>
                    <a:pt x="130306" y="178064"/>
                    <a:pt x="119596" y="176142"/>
                  </a:cubicBezTo>
                  <a:cubicBezTo>
                    <a:pt x="99275" y="173121"/>
                    <a:pt x="61379" y="195914"/>
                    <a:pt x="24857" y="203603"/>
                  </a:cubicBezTo>
                  <a:cubicBezTo>
                    <a:pt x="12224" y="203603"/>
                    <a:pt x="17168" y="200857"/>
                    <a:pt x="48747" y="148681"/>
                  </a:cubicBezTo>
                  <a:cubicBezTo>
                    <a:pt x="83623" y="91837"/>
                    <a:pt x="-86085" y="24558"/>
                    <a:pt x="61105" y="66299"/>
                  </a:cubicBezTo>
                  <a:cubicBezTo>
                    <a:pt x="88565" y="74262"/>
                    <a:pt x="83623" y="70418"/>
                    <a:pt x="133601" y="3139"/>
                  </a:cubicBezTo>
                  <a:cubicBezTo>
                    <a:pt x="149528" y="-18555"/>
                    <a:pt x="139368" y="79480"/>
                    <a:pt x="176440" y="82775"/>
                  </a:cubicBezTo>
                  <a:cubicBezTo>
                    <a:pt x="189346" y="82775"/>
                    <a:pt x="207196" y="98153"/>
                    <a:pt x="236579" y="104744"/>
                  </a:cubicBezTo>
                  <a:cubicBezTo>
                    <a:pt x="238749" y="106092"/>
                    <a:pt x="240671" y="107759"/>
                    <a:pt x="242346" y="109687"/>
                  </a:cubicBezTo>
                  <a:close/>
                </a:path>
              </a:pathLst>
            </a:custGeom>
            <a:solidFill>
              <a:srgbClr val="FFEAB6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8516C44C-CAF7-48F1-922B-910138805EEF}"/>
                </a:ext>
              </a:extLst>
            </p:cNvPr>
            <p:cNvSpPr/>
            <p:nvPr/>
          </p:nvSpPr>
          <p:spPr>
            <a:xfrm>
              <a:off x="2017234" y="3236865"/>
              <a:ext cx="206839" cy="199952"/>
            </a:xfrm>
            <a:custGeom>
              <a:avLst/>
              <a:gdLst>
                <a:gd name="connsiteX0" fmla="*/ 143636 w 206839"/>
                <a:gd name="connsiteY0" fmla="*/ 60158 h 199952"/>
                <a:gd name="connsiteX1" fmla="*/ 174666 w 206839"/>
                <a:gd name="connsiteY1" fmla="*/ 124966 h 199952"/>
                <a:gd name="connsiteX2" fmla="*/ 160936 w 206839"/>
                <a:gd name="connsiteY2" fmla="*/ 154898 h 199952"/>
                <a:gd name="connsiteX3" fmla="*/ 69492 w 206839"/>
                <a:gd name="connsiteY3" fmla="*/ 198835 h 199952"/>
                <a:gd name="connsiteX4" fmla="*/ 73061 w 206839"/>
                <a:gd name="connsiteY4" fmla="*/ 147483 h 199952"/>
                <a:gd name="connsiteX5" fmla="*/ 16 w 206839"/>
                <a:gd name="connsiteY5" fmla="*/ 84598 h 199952"/>
                <a:gd name="connsiteX6" fmla="*/ 38735 w 206839"/>
                <a:gd name="connsiteY6" fmla="*/ 80479 h 199952"/>
                <a:gd name="connsiteX7" fmla="*/ 88989 w 206839"/>
                <a:gd name="connsiteY7" fmla="*/ 19 h 199952"/>
                <a:gd name="connsiteX8" fmla="*/ 143636 w 206839"/>
                <a:gd name="connsiteY8" fmla="*/ 60158 h 199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6839" h="199952">
                  <a:moveTo>
                    <a:pt x="143636" y="60158"/>
                  </a:moveTo>
                  <a:cubicBezTo>
                    <a:pt x="283136" y="28853"/>
                    <a:pt x="143636" y="72790"/>
                    <a:pt x="174666" y="124966"/>
                  </a:cubicBezTo>
                  <a:cubicBezTo>
                    <a:pt x="200205" y="170001"/>
                    <a:pt x="210640" y="165882"/>
                    <a:pt x="160936" y="154898"/>
                  </a:cubicBezTo>
                  <a:cubicBezTo>
                    <a:pt x="103268" y="141991"/>
                    <a:pt x="129356" y="138147"/>
                    <a:pt x="69492" y="198835"/>
                  </a:cubicBezTo>
                  <a:cubicBezTo>
                    <a:pt x="62352" y="206249"/>
                    <a:pt x="70865" y="176043"/>
                    <a:pt x="73061" y="147483"/>
                  </a:cubicBezTo>
                  <a:cubicBezTo>
                    <a:pt x="75533" y="113432"/>
                    <a:pt x="9627" y="102448"/>
                    <a:pt x="16" y="84598"/>
                  </a:cubicBezTo>
                  <a:cubicBezTo>
                    <a:pt x="4684" y="84598"/>
                    <a:pt x="-3554" y="84598"/>
                    <a:pt x="38735" y="80479"/>
                  </a:cubicBezTo>
                  <a:cubicBezTo>
                    <a:pt x="90911" y="76085"/>
                    <a:pt x="66196" y="46702"/>
                    <a:pt x="88989" y="19"/>
                  </a:cubicBezTo>
                  <a:cubicBezTo>
                    <a:pt x="107662" y="16221"/>
                    <a:pt x="126885" y="63728"/>
                    <a:pt x="143636" y="60158"/>
                  </a:cubicBezTo>
                  <a:close/>
                </a:path>
              </a:pathLst>
            </a:custGeom>
            <a:solidFill>
              <a:srgbClr val="FFEAB6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17B09A22-A875-4E38-9A61-CDBE8EC6AF40}"/>
                </a:ext>
              </a:extLst>
            </p:cNvPr>
            <p:cNvSpPr/>
            <p:nvPr/>
          </p:nvSpPr>
          <p:spPr>
            <a:xfrm>
              <a:off x="2180241" y="2463570"/>
              <a:ext cx="264831" cy="264673"/>
            </a:xfrm>
            <a:custGeom>
              <a:avLst/>
              <a:gdLst>
                <a:gd name="connsiteX0" fmla="*/ 261279 w 264831"/>
                <a:gd name="connsiteY0" fmla="*/ 216129 h 264673"/>
                <a:gd name="connsiteX1" fmla="*/ 185213 w 264831"/>
                <a:gd name="connsiteY1" fmla="*/ 198005 h 264673"/>
                <a:gd name="connsiteX2" fmla="*/ 99261 w 264831"/>
                <a:gd name="connsiteY2" fmla="*/ 257869 h 264673"/>
                <a:gd name="connsiteX3" fmla="*/ 69329 w 264831"/>
                <a:gd name="connsiteY3" fmla="*/ 164503 h 264673"/>
                <a:gd name="connsiteX4" fmla="*/ 78665 w 264831"/>
                <a:gd name="connsiteY4" fmla="*/ 99695 h 264673"/>
                <a:gd name="connsiteX5" fmla="*/ 106126 w 264831"/>
                <a:gd name="connsiteY5" fmla="*/ 13 h 264673"/>
                <a:gd name="connsiteX6" fmla="*/ 264849 w 264831"/>
                <a:gd name="connsiteY6" fmla="*/ 51090 h 264673"/>
                <a:gd name="connsiteX7" fmla="*/ 225031 w 264831"/>
                <a:gd name="connsiteY7" fmla="*/ 153244 h 264673"/>
                <a:gd name="connsiteX8" fmla="*/ 261279 w 264831"/>
                <a:gd name="connsiteY8" fmla="*/ 216129 h 264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831" h="264673">
                  <a:moveTo>
                    <a:pt x="261279" y="216129"/>
                  </a:moveTo>
                  <a:cubicBezTo>
                    <a:pt x="268145" y="227662"/>
                    <a:pt x="233819" y="216129"/>
                    <a:pt x="185213" y="198005"/>
                  </a:cubicBezTo>
                  <a:cubicBezTo>
                    <a:pt x="157752" y="187844"/>
                    <a:pt x="164068" y="167249"/>
                    <a:pt x="99261" y="257869"/>
                  </a:cubicBezTo>
                  <a:cubicBezTo>
                    <a:pt x="74272" y="293294"/>
                    <a:pt x="110795" y="179881"/>
                    <a:pt x="69329" y="164503"/>
                  </a:cubicBezTo>
                  <a:cubicBezTo>
                    <a:pt x="-24587" y="129353"/>
                    <a:pt x="-24587" y="137042"/>
                    <a:pt x="78665" y="99695"/>
                  </a:cubicBezTo>
                  <a:cubicBezTo>
                    <a:pt x="101183" y="91457"/>
                    <a:pt x="90473" y="42302"/>
                    <a:pt x="106126" y="13"/>
                  </a:cubicBezTo>
                  <a:cubicBezTo>
                    <a:pt x="204161" y="91731"/>
                    <a:pt x="121504" y="84042"/>
                    <a:pt x="264849" y="51090"/>
                  </a:cubicBezTo>
                  <a:cubicBezTo>
                    <a:pt x="243705" y="107659"/>
                    <a:pt x="199767" y="123861"/>
                    <a:pt x="225031" y="153244"/>
                  </a:cubicBezTo>
                  <a:cubicBezTo>
                    <a:pt x="239058" y="173024"/>
                    <a:pt x="251193" y="194078"/>
                    <a:pt x="261279" y="216129"/>
                  </a:cubicBezTo>
                  <a:close/>
                </a:path>
              </a:pathLst>
            </a:custGeom>
            <a:solidFill>
              <a:srgbClr val="FFEAB6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44583559-5E20-447D-AB09-D430B6471615}"/>
                </a:ext>
              </a:extLst>
            </p:cNvPr>
            <p:cNvSpPr/>
            <p:nvPr/>
          </p:nvSpPr>
          <p:spPr>
            <a:xfrm>
              <a:off x="2927369" y="4051366"/>
              <a:ext cx="280563" cy="306233"/>
            </a:xfrm>
            <a:custGeom>
              <a:avLst/>
              <a:gdLst>
                <a:gd name="connsiteX0" fmla="*/ 263013 w 280563"/>
                <a:gd name="connsiteY0" fmla="*/ 240020 h 306233"/>
                <a:gd name="connsiteX1" fmla="*/ 274272 w 280563"/>
                <a:gd name="connsiteY1" fmla="*/ 305925 h 306233"/>
                <a:gd name="connsiteX2" fmla="*/ 3509 w 280563"/>
                <a:gd name="connsiteY2" fmla="*/ 60152 h 306233"/>
                <a:gd name="connsiteX3" fmla="*/ 16416 w 280563"/>
                <a:gd name="connsiteY3" fmla="*/ 35437 h 306233"/>
                <a:gd name="connsiteX4" fmla="*/ 101544 w 280563"/>
                <a:gd name="connsiteY4" fmla="*/ 4132 h 306233"/>
                <a:gd name="connsiteX5" fmla="*/ 95228 w 280563"/>
                <a:gd name="connsiteY5" fmla="*/ 79649 h 306233"/>
                <a:gd name="connsiteX6" fmla="*/ 168548 w 280563"/>
                <a:gd name="connsiteY6" fmla="*/ 192513 h 306233"/>
                <a:gd name="connsiteX7" fmla="*/ 214682 w 280563"/>
                <a:gd name="connsiteY7" fmla="*/ 198005 h 306233"/>
                <a:gd name="connsiteX8" fmla="*/ 249008 w 280563"/>
                <a:gd name="connsiteY8" fmla="*/ 198005 h 306233"/>
                <a:gd name="connsiteX9" fmla="*/ 263013 w 280563"/>
                <a:gd name="connsiteY9" fmla="*/ 240020 h 30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0563" h="306233">
                  <a:moveTo>
                    <a:pt x="263013" y="240020"/>
                  </a:moveTo>
                  <a:cubicBezTo>
                    <a:pt x="275920" y="300983"/>
                    <a:pt x="288552" y="308122"/>
                    <a:pt x="274272" y="305925"/>
                  </a:cubicBezTo>
                  <a:cubicBezTo>
                    <a:pt x="149875" y="286428"/>
                    <a:pt x="28498" y="163404"/>
                    <a:pt x="3509" y="60152"/>
                  </a:cubicBezTo>
                  <a:cubicBezTo>
                    <a:pt x="-1159" y="40655"/>
                    <a:pt x="-4455" y="42577"/>
                    <a:pt x="16416" y="35437"/>
                  </a:cubicBezTo>
                  <a:cubicBezTo>
                    <a:pt x="77653" y="13743"/>
                    <a:pt x="109233" y="-9599"/>
                    <a:pt x="101544" y="4132"/>
                  </a:cubicBezTo>
                  <a:cubicBezTo>
                    <a:pt x="86166" y="31592"/>
                    <a:pt x="97150" y="67017"/>
                    <a:pt x="95228" y="79649"/>
                  </a:cubicBezTo>
                  <a:cubicBezTo>
                    <a:pt x="88088" y="127156"/>
                    <a:pt x="121041" y="167249"/>
                    <a:pt x="168548" y="192513"/>
                  </a:cubicBezTo>
                  <a:cubicBezTo>
                    <a:pt x="174864" y="195808"/>
                    <a:pt x="172667" y="195259"/>
                    <a:pt x="214682" y="198005"/>
                  </a:cubicBezTo>
                  <a:cubicBezTo>
                    <a:pt x="242143" y="191414"/>
                    <a:pt x="245713" y="188668"/>
                    <a:pt x="249008" y="198005"/>
                  </a:cubicBezTo>
                  <a:cubicBezTo>
                    <a:pt x="255160" y="211460"/>
                    <a:pt x="259855" y="225548"/>
                    <a:pt x="263013" y="240020"/>
                  </a:cubicBezTo>
                  <a:close/>
                </a:path>
              </a:pathLst>
            </a:custGeom>
            <a:solidFill>
              <a:srgbClr val="FFC6A6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BA57141A-E0F0-47D4-A168-1943464327C1}"/>
                </a:ext>
              </a:extLst>
            </p:cNvPr>
            <p:cNvSpPr/>
            <p:nvPr/>
          </p:nvSpPr>
          <p:spPr>
            <a:xfrm>
              <a:off x="4159358" y="2199038"/>
              <a:ext cx="83032" cy="50887"/>
            </a:xfrm>
            <a:custGeom>
              <a:avLst/>
              <a:gdLst>
                <a:gd name="connsiteX0" fmla="*/ 9737 w 83032"/>
                <a:gd name="connsiteY0" fmla="*/ 1742 h 50887"/>
                <a:gd name="connsiteX1" fmla="*/ 55322 w 83032"/>
                <a:gd name="connsiteY1" fmla="*/ 50896 h 50887"/>
                <a:gd name="connsiteX2" fmla="*/ 400 w 83032"/>
                <a:gd name="connsiteY2" fmla="*/ 3664 h 50887"/>
                <a:gd name="connsiteX3" fmla="*/ 9737 w 83032"/>
                <a:gd name="connsiteY3" fmla="*/ 1742 h 50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032" h="50887">
                  <a:moveTo>
                    <a:pt x="9737" y="1742"/>
                  </a:moveTo>
                  <a:cubicBezTo>
                    <a:pt x="84979" y="33321"/>
                    <a:pt x="106124" y="38264"/>
                    <a:pt x="55322" y="50896"/>
                  </a:cubicBezTo>
                  <a:cubicBezTo>
                    <a:pt x="23467" y="43207"/>
                    <a:pt x="19622" y="42658"/>
                    <a:pt x="400" y="3664"/>
                  </a:cubicBezTo>
                  <a:cubicBezTo>
                    <a:pt x="-1522" y="-1279"/>
                    <a:pt x="4519" y="-455"/>
                    <a:pt x="9737" y="1742"/>
                  </a:cubicBezTo>
                  <a:close/>
                </a:path>
              </a:pathLst>
            </a:custGeom>
            <a:solidFill>
              <a:srgbClr val="E6FCFF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95962703-2BCC-4C77-AA13-F3D073D6D818}"/>
                </a:ext>
              </a:extLst>
            </p:cNvPr>
            <p:cNvSpPr/>
            <p:nvPr/>
          </p:nvSpPr>
          <p:spPr>
            <a:xfrm>
              <a:off x="4139060" y="2113817"/>
              <a:ext cx="184262" cy="108683"/>
            </a:xfrm>
            <a:custGeom>
              <a:avLst/>
              <a:gdLst>
                <a:gd name="connsiteX0" fmla="*/ 180520 w 184262"/>
                <a:gd name="connsiteY0" fmla="*/ 74880 h 108683"/>
                <a:gd name="connsiteX1" fmla="*/ 182991 w 184262"/>
                <a:gd name="connsiteY1" fmla="*/ 80647 h 108683"/>
                <a:gd name="connsiteX2" fmla="*/ 137681 w 184262"/>
                <a:gd name="connsiteY2" fmla="*/ 104538 h 108683"/>
                <a:gd name="connsiteX3" fmla="*/ 5046 w 184262"/>
                <a:gd name="connsiteY3" fmla="*/ 7052 h 108683"/>
                <a:gd name="connsiteX4" fmla="*/ 69853 w 184262"/>
                <a:gd name="connsiteY4" fmla="*/ 36709 h 108683"/>
                <a:gd name="connsiteX5" fmla="*/ 180520 w 184262"/>
                <a:gd name="connsiteY5" fmla="*/ 74880 h 108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4262" h="108683">
                  <a:moveTo>
                    <a:pt x="180520" y="74880"/>
                  </a:moveTo>
                  <a:cubicBezTo>
                    <a:pt x="185188" y="74880"/>
                    <a:pt x="184914" y="78175"/>
                    <a:pt x="182991" y="80647"/>
                  </a:cubicBezTo>
                  <a:cubicBezTo>
                    <a:pt x="171733" y="95750"/>
                    <a:pt x="158826" y="117993"/>
                    <a:pt x="137681" y="104538"/>
                  </a:cubicBezTo>
                  <a:cubicBezTo>
                    <a:pt x="82760" y="69113"/>
                    <a:pt x="-24337" y="52911"/>
                    <a:pt x="5046" y="7052"/>
                  </a:cubicBezTo>
                  <a:cubicBezTo>
                    <a:pt x="17129" y="-11622"/>
                    <a:pt x="7243" y="9798"/>
                    <a:pt x="69853" y="36709"/>
                  </a:cubicBezTo>
                  <a:cubicBezTo>
                    <a:pt x="137681" y="65818"/>
                    <a:pt x="162121" y="77077"/>
                    <a:pt x="180520" y="74880"/>
                  </a:cubicBezTo>
                  <a:close/>
                </a:path>
              </a:pathLst>
            </a:custGeom>
            <a:solidFill>
              <a:srgbClr val="E6FCFF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AFF5E34A-EC5E-4C32-97AC-21490A974C11}"/>
                </a:ext>
              </a:extLst>
            </p:cNvPr>
            <p:cNvSpPr/>
            <p:nvPr/>
          </p:nvSpPr>
          <p:spPr>
            <a:xfrm>
              <a:off x="4164630" y="2054931"/>
              <a:ext cx="183482" cy="105479"/>
            </a:xfrm>
            <a:custGeom>
              <a:avLst/>
              <a:gdLst>
                <a:gd name="connsiteX0" fmla="*/ 177468 w 183482"/>
                <a:gd name="connsiteY0" fmla="*/ 74450 h 105479"/>
                <a:gd name="connsiteX1" fmla="*/ 146986 w 183482"/>
                <a:gd name="connsiteY1" fmla="*/ 105481 h 105479"/>
                <a:gd name="connsiteX2" fmla="*/ 6387 w 183482"/>
                <a:gd name="connsiteY2" fmla="*/ 12114 h 105479"/>
                <a:gd name="connsiteX3" fmla="*/ 14900 w 183482"/>
                <a:gd name="connsiteY3" fmla="*/ 31 h 105479"/>
                <a:gd name="connsiteX4" fmla="*/ 84101 w 183482"/>
                <a:gd name="connsiteY4" fmla="*/ 40673 h 105479"/>
                <a:gd name="connsiteX5" fmla="*/ 177468 w 183482"/>
                <a:gd name="connsiteY5" fmla="*/ 74450 h 105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3482" h="105479">
                  <a:moveTo>
                    <a:pt x="177468" y="74450"/>
                  </a:moveTo>
                  <a:cubicBezTo>
                    <a:pt x="194219" y="76098"/>
                    <a:pt x="173623" y="106030"/>
                    <a:pt x="146986" y="105481"/>
                  </a:cubicBezTo>
                  <a:cubicBezTo>
                    <a:pt x="102774" y="90103"/>
                    <a:pt x="-30410" y="41222"/>
                    <a:pt x="6387" y="12114"/>
                  </a:cubicBezTo>
                  <a:cubicBezTo>
                    <a:pt x="10781" y="8819"/>
                    <a:pt x="8584" y="-518"/>
                    <a:pt x="14900" y="31"/>
                  </a:cubicBezTo>
                  <a:cubicBezTo>
                    <a:pt x="25884" y="31"/>
                    <a:pt x="11330" y="11565"/>
                    <a:pt x="84101" y="40673"/>
                  </a:cubicBezTo>
                  <a:cubicBezTo>
                    <a:pt x="156872" y="69782"/>
                    <a:pt x="163188" y="72253"/>
                    <a:pt x="177468" y="74450"/>
                  </a:cubicBezTo>
                  <a:close/>
                </a:path>
              </a:pathLst>
            </a:custGeom>
            <a:solidFill>
              <a:srgbClr val="E6FCFF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667B2FB0-8B21-4568-8326-B691335CA9F4}"/>
                </a:ext>
              </a:extLst>
            </p:cNvPr>
            <p:cNvSpPr/>
            <p:nvPr/>
          </p:nvSpPr>
          <p:spPr>
            <a:xfrm>
              <a:off x="4190870" y="1996188"/>
              <a:ext cx="187278" cy="107347"/>
            </a:xfrm>
            <a:custGeom>
              <a:avLst/>
              <a:gdLst>
                <a:gd name="connsiteX0" fmla="*/ 13650 w 187278"/>
                <a:gd name="connsiteY0" fmla="*/ 8 h 107347"/>
                <a:gd name="connsiteX1" fmla="*/ 172922 w 187278"/>
                <a:gd name="connsiteY1" fmla="*/ 104358 h 107347"/>
                <a:gd name="connsiteX2" fmla="*/ 120747 w 187278"/>
                <a:gd name="connsiteY2" fmla="*/ 93374 h 107347"/>
                <a:gd name="connsiteX3" fmla="*/ 13650 w 187278"/>
                <a:gd name="connsiteY3" fmla="*/ 8 h 10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278" h="107347">
                  <a:moveTo>
                    <a:pt x="13650" y="8"/>
                  </a:moveTo>
                  <a:cubicBezTo>
                    <a:pt x="159192" y="109851"/>
                    <a:pt x="216860" y="53281"/>
                    <a:pt x="172922" y="104358"/>
                  </a:cubicBezTo>
                  <a:cubicBezTo>
                    <a:pt x="164684" y="113970"/>
                    <a:pt x="132830" y="97768"/>
                    <a:pt x="120747" y="93374"/>
                  </a:cubicBezTo>
                  <a:cubicBezTo>
                    <a:pt x="61981" y="71680"/>
                    <a:pt x="-36054" y="40375"/>
                    <a:pt x="13650" y="8"/>
                  </a:cubicBezTo>
                  <a:close/>
                </a:path>
              </a:pathLst>
            </a:custGeom>
            <a:solidFill>
              <a:srgbClr val="E6FCFF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3D8BDE5A-E1B8-4890-973B-500B3E1EEB2D}"/>
                </a:ext>
              </a:extLst>
            </p:cNvPr>
            <p:cNvSpPr/>
            <p:nvPr/>
          </p:nvSpPr>
          <p:spPr>
            <a:xfrm>
              <a:off x="4570199" y="1800131"/>
              <a:ext cx="23354" cy="19765"/>
            </a:xfrm>
            <a:custGeom>
              <a:avLst/>
              <a:gdLst>
                <a:gd name="connsiteX0" fmla="*/ 19323 w 23354"/>
                <a:gd name="connsiteY0" fmla="*/ 817 h 19765"/>
                <a:gd name="connsiteX1" fmla="*/ 13831 w 23354"/>
                <a:gd name="connsiteY1" fmla="*/ 19215 h 19765"/>
                <a:gd name="connsiteX2" fmla="*/ 19323 w 23354"/>
                <a:gd name="connsiteY2" fmla="*/ 817 h 19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354" h="19765">
                  <a:moveTo>
                    <a:pt x="19323" y="817"/>
                  </a:moveTo>
                  <a:cubicBezTo>
                    <a:pt x="27836" y="3288"/>
                    <a:pt x="21520" y="23334"/>
                    <a:pt x="13831" y="19215"/>
                  </a:cubicBezTo>
                  <a:cubicBezTo>
                    <a:pt x="-15277" y="4386"/>
                    <a:pt x="9163" y="-2479"/>
                    <a:pt x="19323" y="817"/>
                  </a:cubicBezTo>
                  <a:close/>
                </a:path>
              </a:pathLst>
            </a:custGeom>
            <a:solidFill>
              <a:srgbClr val="FFD152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A53B96E3-B812-48A4-BE40-47599CEB91A8}"/>
                </a:ext>
              </a:extLst>
            </p:cNvPr>
            <p:cNvSpPr/>
            <p:nvPr/>
          </p:nvSpPr>
          <p:spPr>
            <a:xfrm>
              <a:off x="4282518" y="1711374"/>
              <a:ext cx="16705" cy="17850"/>
            </a:xfrm>
            <a:custGeom>
              <a:avLst/>
              <a:gdLst>
                <a:gd name="connsiteX0" fmla="*/ 16742 w 16705"/>
                <a:gd name="connsiteY0" fmla="*/ 14330 h 17850"/>
                <a:gd name="connsiteX1" fmla="*/ 4659 w 16705"/>
                <a:gd name="connsiteY1" fmla="*/ 51 h 17850"/>
                <a:gd name="connsiteX2" fmla="*/ 16742 w 16705"/>
                <a:gd name="connsiteY2" fmla="*/ 14330 h 1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705" h="17850">
                  <a:moveTo>
                    <a:pt x="16742" y="14330"/>
                  </a:moveTo>
                  <a:cubicBezTo>
                    <a:pt x="1638" y="26688"/>
                    <a:pt x="-5227" y="2797"/>
                    <a:pt x="4659" y="51"/>
                  </a:cubicBezTo>
                  <a:cubicBezTo>
                    <a:pt x="7954" y="-773"/>
                    <a:pt x="13721" y="9662"/>
                    <a:pt x="16742" y="14330"/>
                  </a:cubicBezTo>
                  <a:close/>
                </a:path>
              </a:pathLst>
            </a:custGeom>
            <a:solidFill>
              <a:srgbClr val="FFD152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98F65F95-02E3-4688-89EB-595062D3DB5A}"/>
                </a:ext>
              </a:extLst>
            </p:cNvPr>
            <p:cNvSpPr/>
            <p:nvPr/>
          </p:nvSpPr>
          <p:spPr>
            <a:xfrm>
              <a:off x="4158188" y="1500797"/>
              <a:ext cx="537098" cy="545578"/>
            </a:xfrm>
            <a:custGeom>
              <a:avLst/>
              <a:gdLst>
                <a:gd name="connsiteX0" fmla="*/ 244599 w 537098"/>
                <a:gd name="connsiteY0" fmla="*/ 278 h 545578"/>
                <a:gd name="connsiteX1" fmla="*/ 304464 w 537098"/>
                <a:gd name="connsiteY1" fmla="*/ 486334 h 545578"/>
                <a:gd name="connsiteX2" fmla="*/ 235263 w 537098"/>
                <a:gd name="connsiteY2" fmla="*/ 497043 h 545578"/>
                <a:gd name="connsiteX3" fmla="*/ 205056 w 537098"/>
                <a:gd name="connsiteY3" fmla="*/ 544550 h 545578"/>
                <a:gd name="connsiteX4" fmla="*/ 83130 w 537098"/>
                <a:gd name="connsiteY4" fmla="*/ 491826 h 545578"/>
                <a:gd name="connsiteX5" fmla="*/ 92467 w 537098"/>
                <a:gd name="connsiteY5" fmla="*/ 425096 h 545578"/>
                <a:gd name="connsiteX6" fmla="*/ 44959 w 537098"/>
                <a:gd name="connsiteY6" fmla="*/ 370175 h 545578"/>
                <a:gd name="connsiteX7" fmla="*/ 244599 w 537098"/>
                <a:gd name="connsiteY7" fmla="*/ 278 h 545578"/>
                <a:gd name="connsiteX8" fmla="*/ 414307 w 537098"/>
                <a:gd name="connsiteY8" fmla="*/ 350128 h 545578"/>
                <a:gd name="connsiteX9" fmla="*/ 443965 w 537098"/>
                <a:gd name="connsiteY9" fmla="*/ 278181 h 545578"/>
                <a:gd name="connsiteX10" fmla="*/ 384924 w 537098"/>
                <a:gd name="connsiteY10" fmla="*/ 292186 h 545578"/>
                <a:gd name="connsiteX11" fmla="*/ 323961 w 537098"/>
                <a:gd name="connsiteY11" fmla="*/ 267197 h 545578"/>
                <a:gd name="connsiteX12" fmla="*/ 279749 w 537098"/>
                <a:gd name="connsiteY12" fmla="*/ 259508 h 545578"/>
                <a:gd name="connsiteX13" fmla="*/ 171829 w 537098"/>
                <a:gd name="connsiteY13" fmla="*/ 218866 h 545578"/>
                <a:gd name="connsiteX14" fmla="*/ 155352 w 537098"/>
                <a:gd name="connsiteY14" fmla="*/ 199643 h 545578"/>
                <a:gd name="connsiteX15" fmla="*/ 131186 w 537098"/>
                <a:gd name="connsiteY15" fmla="*/ 190307 h 545578"/>
                <a:gd name="connsiteX16" fmla="*/ 131186 w 537098"/>
                <a:gd name="connsiteY16" fmla="*/ 250995 h 545578"/>
                <a:gd name="connsiteX17" fmla="*/ 138051 w 537098"/>
                <a:gd name="connsiteY17" fmla="*/ 259508 h 545578"/>
                <a:gd name="connsiteX18" fmla="*/ 176222 w 537098"/>
                <a:gd name="connsiteY18" fmla="*/ 363584 h 545578"/>
                <a:gd name="connsiteX19" fmla="*/ 141896 w 537098"/>
                <a:gd name="connsiteY19" fmla="*/ 463541 h 545578"/>
                <a:gd name="connsiteX20" fmla="*/ 150958 w 537098"/>
                <a:gd name="connsiteY20" fmla="*/ 469857 h 545578"/>
                <a:gd name="connsiteX21" fmla="*/ 197642 w 537098"/>
                <a:gd name="connsiteY21" fmla="*/ 372371 h 545578"/>
                <a:gd name="connsiteX22" fmla="*/ 160844 w 537098"/>
                <a:gd name="connsiteY22" fmla="*/ 266373 h 545578"/>
                <a:gd name="connsiteX23" fmla="*/ 215765 w 537098"/>
                <a:gd name="connsiteY23" fmla="*/ 260606 h 545578"/>
                <a:gd name="connsiteX24" fmla="*/ 258330 w 537098"/>
                <a:gd name="connsiteY24" fmla="*/ 274337 h 545578"/>
                <a:gd name="connsiteX25" fmla="*/ 299796 w 537098"/>
                <a:gd name="connsiteY25" fmla="*/ 291362 h 545578"/>
                <a:gd name="connsiteX26" fmla="*/ 348127 w 537098"/>
                <a:gd name="connsiteY26" fmla="*/ 310585 h 545578"/>
                <a:gd name="connsiteX27" fmla="*/ 377509 w 537098"/>
                <a:gd name="connsiteY27" fmla="*/ 326512 h 545578"/>
                <a:gd name="connsiteX28" fmla="*/ 372841 w 537098"/>
                <a:gd name="connsiteY28" fmla="*/ 335574 h 545578"/>
                <a:gd name="connsiteX29" fmla="*/ 332749 w 537098"/>
                <a:gd name="connsiteY29" fmla="*/ 355071 h 545578"/>
                <a:gd name="connsiteX30" fmla="*/ 297873 w 537098"/>
                <a:gd name="connsiteY30" fmla="*/ 366879 h 545578"/>
                <a:gd name="connsiteX31" fmla="*/ 248719 w 537098"/>
                <a:gd name="connsiteY31" fmla="*/ 389123 h 545578"/>
                <a:gd name="connsiteX32" fmla="*/ 180341 w 537098"/>
                <a:gd name="connsiteY32" fmla="*/ 489904 h 545578"/>
                <a:gd name="connsiteX33" fmla="*/ 240755 w 537098"/>
                <a:gd name="connsiteY33" fmla="*/ 429764 h 545578"/>
                <a:gd name="connsiteX34" fmla="*/ 286889 w 537098"/>
                <a:gd name="connsiteY34" fmla="*/ 402304 h 545578"/>
                <a:gd name="connsiteX35" fmla="*/ 322313 w 537098"/>
                <a:gd name="connsiteY35" fmla="*/ 382532 h 545578"/>
                <a:gd name="connsiteX36" fmla="*/ 381903 w 537098"/>
                <a:gd name="connsiteY36" fmla="*/ 359190 h 545578"/>
                <a:gd name="connsiteX37" fmla="*/ 404970 w 537098"/>
                <a:gd name="connsiteY37" fmla="*/ 337496 h 545578"/>
                <a:gd name="connsiteX38" fmla="*/ 414307 w 537098"/>
                <a:gd name="connsiteY38" fmla="*/ 350128 h 545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537098" h="545578">
                  <a:moveTo>
                    <a:pt x="244599" y="278"/>
                  </a:moveTo>
                  <a:cubicBezTo>
                    <a:pt x="584838" y="-1644"/>
                    <a:pt x="658158" y="445966"/>
                    <a:pt x="304464" y="486334"/>
                  </a:cubicBezTo>
                  <a:cubicBezTo>
                    <a:pt x="258330" y="491826"/>
                    <a:pt x="249543" y="478645"/>
                    <a:pt x="235263" y="497043"/>
                  </a:cubicBezTo>
                  <a:cubicBezTo>
                    <a:pt x="209450" y="533566"/>
                    <a:pt x="226201" y="550043"/>
                    <a:pt x="205056" y="544550"/>
                  </a:cubicBezTo>
                  <a:cubicBezTo>
                    <a:pt x="161888" y="533522"/>
                    <a:pt x="120724" y="515725"/>
                    <a:pt x="83130" y="491826"/>
                  </a:cubicBezTo>
                  <a:cubicBezTo>
                    <a:pt x="48255" y="470681"/>
                    <a:pt x="110591" y="464365"/>
                    <a:pt x="92467" y="425096"/>
                  </a:cubicBezTo>
                  <a:cubicBezTo>
                    <a:pt x="74343" y="385827"/>
                    <a:pt x="73519" y="415759"/>
                    <a:pt x="44959" y="370175"/>
                  </a:cubicBezTo>
                  <a:cubicBezTo>
                    <a:pt x="-87127" y="159551"/>
                    <a:pt x="100156" y="-7686"/>
                    <a:pt x="244599" y="278"/>
                  </a:cubicBezTo>
                  <a:close/>
                  <a:moveTo>
                    <a:pt x="414307" y="350128"/>
                  </a:moveTo>
                  <a:cubicBezTo>
                    <a:pt x="431607" y="392967"/>
                    <a:pt x="485430" y="291637"/>
                    <a:pt x="443965" y="278181"/>
                  </a:cubicBezTo>
                  <a:cubicBezTo>
                    <a:pt x="402499" y="264725"/>
                    <a:pt x="391515" y="293834"/>
                    <a:pt x="384924" y="292186"/>
                  </a:cubicBezTo>
                  <a:cubicBezTo>
                    <a:pt x="321215" y="277906"/>
                    <a:pt x="360758" y="286145"/>
                    <a:pt x="323961" y="267197"/>
                  </a:cubicBezTo>
                  <a:cubicBezTo>
                    <a:pt x="306935" y="258409"/>
                    <a:pt x="293480" y="279005"/>
                    <a:pt x="279749" y="259508"/>
                  </a:cubicBezTo>
                  <a:cubicBezTo>
                    <a:pt x="258055" y="228202"/>
                    <a:pt x="273708" y="259508"/>
                    <a:pt x="171829" y="218866"/>
                  </a:cubicBezTo>
                  <a:cubicBezTo>
                    <a:pt x="164688" y="216120"/>
                    <a:pt x="160844" y="206234"/>
                    <a:pt x="155352" y="199643"/>
                  </a:cubicBezTo>
                  <a:cubicBezTo>
                    <a:pt x="149860" y="193053"/>
                    <a:pt x="141347" y="193053"/>
                    <a:pt x="131186" y="190307"/>
                  </a:cubicBezTo>
                  <a:cubicBezTo>
                    <a:pt x="101529" y="182343"/>
                    <a:pt x="84503" y="243031"/>
                    <a:pt x="131186" y="250995"/>
                  </a:cubicBezTo>
                  <a:cubicBezTo>
                    <a:pt x="136129" y="250995"/>
                    <a:pt x="139699" y="250995"/>
                    <a:pt x="138051" y="259508"/>
                  </a:cubicBezTo>
                  <a:cubicBezTo>
                    <a:pt x="127617" y="304269"/>
                    <a:pt x="188305" y="341890"/>
                    <a:pt x="176222" y="363584"/>
                  </a:cubicBezTo>
                  <a:cubicBezTo>
                    <a:pt x="159801" y="394977"/>
                    <a:pt x="148212" y="428680"/>
                    <a:pt x="141896" y="463541"/>
                  </a:cubicBezTo>
                  <a:cubicBezTo>
                    <a:pt x="140523" y="471779"/>
                    <a:pt x="147937" y="467386"/>
                    <a:pt x="150958" y="469857"/>
                  </a:cubicBezTo>
                  <a:cubicBezTo>
                    <a:pt x="162492" y="479743"/>
                    <a:pt x="167984" y="428117"/>
                    <a:pt x="197642" y="372371"/>
                  </a:cubicBezTo>
                  <a:cubicBezTo>
                    <a:pt x="217688" y="335299"/>
                    <a:pt x="159471" y="298227"/>
                    <a:pt x="160844" y="266373"/>
                  </a:cubicBezTo>
                  <a:cubicBezTo>
                    <a:pt x="162492" y="225456"/>
                    <a:pt x="178419" y="248798"/>
                    <a:pt x="215765" y="260606"/>
                  </a:cubicBezTo>
                  <a:cubicBezTo>
                    <a:pt x="236636" y="267197"/>
                    <a:pt x="252563" y="260606"/>
                    <a:pt x="258330" y="274337"/>
                  </a:cubicBezTo>
                  <a:cubicBezTo>
                    <a:pt x="266019" y="289498"/>
                    <a:pt x="283676" y="296742"/>
                    <a:pt x="299796" y="291362"/>
                  </a:cubicBezTo>
                  <a:cubicBezTo>
                    <a:pt x="325060" y="284772"/>
                    <a:pt x="318469" y="304269"/>
                    <a:pt x="348127" y="310585"/>
                  </a:cubicBezTo>
                  <a:cubicBezTo>
                    <a:pt x="377784" y="316901"/>
                    <a:pt x="377509" y="315528"/>
                    <a:pt x="377509" y="326512"/>
                  </a:cubicBezTo>
                  <a:cubicBezTo>
                    <a:pt x="377509" y="330356"/>
                    <a:pt x="377509" y="334476"/>
                    <a:pt x="372841" y="335574"/>
                  </a:cubicBezTo>
                  <a:cubicBezTo>
                    <a:pt x="358726" y="340391"/>
                    <a:pt x="345243" y="346940"/>
                    <a:pt x="332749" y="355071"/>
                  </a:cubicBezTo>
                  <a:cubicBezTo>
                    <a:pt x="317096" y="362486"/>
                    <a:pt x="323961" y="349854"/>
                    <a:pt x="297873" y="366879"/>
                  </a:cubicBezTo>
                  <a:cubicBezTo>
                    <a:pt x="258605" y="392418"/>
                    <a:pt x="265195" y="376216"/>
                    <a:pt x="248719" y="389123"/>
                  </a:cubicBezTo>
                  <a:cubicBezTo>
                    <a:pt x="221258" y="411366"/>
                    <a:pt x="161119" y="474800"/>
                    <a:pt x="180341" y="489904"/>
                  </a:cubicBezTo>
                  <a:cubicBezTo>
                    <a:pt x="199564" y="505007"/>
                    <a:pt x="201761" y="465463"/>
                    <a:pt x="240755" y="429764"/>
                  </a:cubicBezTo>
                  <a:cubicBezTo>
                    <a:pt x="279749" y="394066"/>
                    <a:pt x="273708" y="411366"/>
                    <a:pt x="286889" y="402304"/>
                  </a:cubicBezTo>
                  <a:cubicBezTo>
                    <a:pt x="314350" y="385278"/>
                    <a:pt x="318194" y="382807"/>
                    <a:pt x="322313" y="382532"/>
                  </a:cubicBezTo>
                  <a:cubicBezTo>
                    <a:pt x="345930" y="380610"/>
                    <a:pt x="364054" y="360838"/>
                    <a:pt x="381903" y="359190"/>
                  </a:cubicBezTo>
                  <a:cubicBezTo>
                    <a:pt x="406069" y="356993"/>
                    <a:pt x="399753" y="335849"/>
                    <a:pt x="404970" y="337496"/>
                  </a:cubicBezTo>
                  <a:cubicBezTo>
                    <a:pt x="410188" y="339144"/>
                    <a:pt x="412385" y="345460"/>
                    <a:pt x="414307" y="350128"/>
                  </a:cubicBezTo>
                  <a:close/>
                </a:path>
              </a:pathLst>
            </a:custGeom>
            <a:solidFill>
              <a:srgbClr val="FFD152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8AEE9676-7727-48C6-B721-28636357FAB1}"/>
                </a:ext>
              </a:extLst>
            </p:cNvPr>
            <p:cNvSpPr/>
            <p:nvPr/>
          </p:nvSpPr>
          <p:spPr>
            <a:xfrm>
              <a:off x="2074738" y="1702822"/>
              <a:ext cx="147229" cy="147178"/>
            </a:xfrm>
            <a:custGeom>
              <a:avLst/>
              <a:gdLst>
                <a:gd name="connsiteX0" fmla="*/ 144074 w 147229"/>
                <a:gd name="connsiteY0" fmla="*/ 52265 h 147178"/>
                <a:gd name="connsiteX1" fmla="*/ 94933 w 147229"/>
                <a:gd name="connsiteY1" fmla="*/ 144014 h 147178"/>
                <a:gd name="connsiteX2" fmla="*/ 3187 w 147229"/>
                <a:gd name="connsiteY2" fmla="*/ 94873 h 147178"/>
                <a:gd name="connsiteX3" fmla="*/ 52325 w 147229"/>
                <a:gd name="connsiteY3" fmla="*/ 3124 h 147178"/>
                <a:gd name="connsiteX4" fmla="*/ 60319 w 147229"/>
                <a:gd name="connsiteY4" fmla="*/ 1188 h 147178"/>
                <a:gd name="connsiteX5" fmla="*/ 144074 w 147229"/>
                <a:gd name="connsiteY5" fmla="*/ 52265 h 147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7229" h="147178">
                  <a:moveTo>
                    <a:pt x="144074" y="52265"/>
                  </a:moveTo>
                  <a:cubicBezTo>
                    <a:pt x="155841" y="91171"/>
                    <a:pt x="133840" y="132247"/>
                    <a:pt x="94933" y="144014"/>
                  </a:cubicBezTo>
                  <a:cubicBezTo>
                    <a:pt x="56030" y="155778"/>
                    <a:pt x="14951" y="133777"/>
                    <a:pt x="3187" y="94873"/>
                  </a:cubicBezTo>
                  <a:cubicBezTo>
                    <a:pt x="-8580" y="55967"/>
                    <a:pt x="13421" y="14891"/>
                    <a:pt x="52325" y="3124"/>
                  </a:cubicBezTo>
                  <a:cubicBezTo>
                    <a:pt x="54953" y="2330"/>
                    <a:pt x="57620" y="1685"/>
                    <a:pt x="60319" y="1188"/>
                  </a:cubicBezTo>
                  <a:cubicBezTo>
                    <a:pt x="97144" y="-5458"/>
                    <a:pt x="133123" y="16484"/>
                    <a:pt x="144074" y="52265"/>
                  </a:cubicBezTo>
                  <a:close/>
                </a:path>
              </a:pathLst>
            </a:custGeom>
            <a:solidFill>
              <a:srgbClr val="FFFBEF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A99CDE1B-82DF-4954-8908-94D0CC13BF81}"/>
                </a:ext>
              </a:extLst>
            </p:cNvPr>
            <p:cNvSpPr/>
            <p:nvPr/>
          </p:nvSpPr>
          <p:spPr>
            <a:xfrm>
              <a:off x="1722175" y="1973568"/>
              <a:ext cx="259360" cy="288440"/>
            </a:xfrm>
            <a:custGeom>
              <a:avLst/>
              <a:gdLst>
                <a:gd name="connsiteX0" fmla="*/ 224499 w 259360"/>
                <a:gd name="connsiteY0" fmla="*/ 17960 h 288440"/>
                <a:gd name="connsiteX1" fmla="*/ 259374 w 259360"/>
                <a:gd name="connsiteY1" fmla="*/ 8898 h 288440"/>
                <a:gd name="connsiteX2" fmla="*/ 9207 w 259360"/>
                <a:gd name="connsiteY2" fmla="*/ 288448 h 288440"/>
                <a:gd name="connsiteX3" fmla="*/ 224499 w 259360"/>
                <a:gd name="connsiteY3" fmla="*/ 17960 h 288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360" h="288440">
                  <a:moveTo>
                    <a:pt x="224499" y="17960"/>
                  </a:moveTo>
                  <a:cubicBezTo>
                    <a:pt x="236582" y="4229"/>
                    <a:pt x="251960" y="-9501"/>
                    <a:pt x="259374" y="8898"/>
                  </a:cubicBezTo>
                  <a:cubicBezTo>
                    <a:pt x="259374" y="8898"/>
                    <a:pt x="9756" y="287899"/>
                    <a:pt x="9207" y="288448"/>
                  </a:cubicBezTo>
                  <a:cubicBezTo>
                    <a:pt x="-11114" y="274443"/>
                    <a:pt x="-19078" y="303003"/>
                    <a:pt x="224499" y="17960"/>
                  </a:cubicBezTo>
                  <a:close/>
                </a:path>
              </a:pathLst>
            </a:custGeom>
            <a:solidFill>
              <a:srgbClr val="FFFBEF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E6D73622-DBC3-41D6-96F5-A74AFA4B2787}"/>
                </a:ext>
              </a:extLst>
            </p:cNvPr>
            <p:cNvSpPr/>
            <p:nvPr/>
          </p:nvSpPr>
          <p:spPr>
            <a:xfrm>
              <a:off x="1927712" y="2119847"/>
              <a:ext cx="185745" cy="296488"/>
            </a:xfrm>
            <a:custGeom>
              <a:avLst/>
              <a:gdLst>
                <a:gd name="connsiteX0" fmla="*/ 184551 w 185745"/>
                <a:gd name="connsiteY0" fmla="*/ 114435 h 296488"/>
                <a:gd name="connsiteX1" fmla="*/ 14295 w 185745"/>
                <a:gd name="connsiteY1" fmla="*/ 293205 h 296488"/>
                <a:gd name="connsiteX2" fmla="*/ 15 w 185745"/>
                <a:gd name="connsiteY2" fmla="*/ 164414 h 296488"/>
                <a:gd name="connsiteX3" fmla="*/ 145282 w 185745"/>
                <a:gd name="connsiteY3" fmla="*/ 23265 h 296488"/>
                <a:gd name="connsiteX4" fmla="*/ 184551 w 185745"/>
                <a:gd name="connsiteY4" fmla="*/ 114435 h 296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5745" h="296488">
                  <a:moveTo>
                    <a:pt x="184551" y="114435"/>
                  </a:moveTo>
                  <a:cubicBezTo>
                    <a:pt x="189494" y="126243"/>
                    <a:pt x="187297" y="121849"/>
                    <a:pt x="14295" y="293205"/>
                  </a:cubicBezTo>
                  <a:cubicBezTo>
                    <a:pt x="5507" y="302267"/>
                    <a:pt x="9626" y="301992"/>
                    <a:pt x="15" y="164414"/>
                  </a:cubicBezTo>
                  <a:cubicBezTo>
                    <a:pt x="15" y="151507"/>
                    <a:pt x="109858" y="65555"/>
                    <a:pt x="145282" y="23265"/>
                  </a:cubicBezTo>
                  <a:cubicBezTo>
                    <a:pt x="180707" y="-19024"/>
                    <a:pt x="171370" y="-11885"/>
                    <a:pt x="184551" y="114435"/>
                  </a:cubicBezTo>
                  <a:close/>
                </a:path>
              </a:pathLst>
            </a:custGeom>
            <a:solidFill>
              <a:srgbClr val="FFFBEF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AA209B8E-4E11-4B11-B7D3-CC1FD961758C}"/>
                </a:ext>
              </a:extLst>
            </p:cNvPr>
            <p:cNvSpPr/>
            <p:nvPr/>
          </p:nvSpPr>
          <p:spPr>
            <a:xfrm>
              <a:off x="1529661" y="1879918"/>
              <a:ext cx="286003" cy="181460"/>
            </a:xfrm>
            <a:custGeom>
              <a:avLst/>
              <a:gdLst>
                <a:gd name="connsiteX0" fmla="*/ 281630 w 286003"/>
                <a:gd name="connsiteY0" fmla="*/ 118 h 181460"/>
                <a:gd name="connsiteX1" fmla="*/ 199247 w 286003"/>
                <a:gd name="connsiteY1" fmla="*/ 111883 h 181460"/>
                <a:gd name="connsiteX2" fmla="*/ 137461 w 286003"/>
                <a:gd name="connsiteY2" fmla="*/ 178063 h 181460"/>
                <a:gd name="connsiteX3" fmla="*/ 157 w 286003"/>
                <a:gd name="connsiteY3" fmla="*/ 181359 h 181460"/>
                <a:gd name="connsiteX4" fmla="*/ 137461 w 286003"/>
                <a:gd name="connsiteY4" fmla="*/ 28402 h 181460"/>
                <a:gd name="connsiteX5" fmla="*/ 281630 w 286003"/>
                <a:gd name="connsiteY5" fmla="*/ 118 h 18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6003" h="181460">
                  <a:moveTo>
                    <a:pt x="281630" y="118"/>
                  </a:moveTo>
                  <a:cubicBezTo>
                    <a:pt x="302774" y="-2628"/>
                    <a:pt x="242910" y="45977"/>
                    <a:pt x="199247" y="111883"/>
                  </a:cubicBezTo>
                  <a:cubicBezTo>
                    <a:pt x="189361" y="126163"/>
                    <a:pt x="152015" y="176141"/>
                    <a:pt x="137461" y="178063"/>
                  </a:cubicBezTo>
                  <a:cubicBezTo>
                    <a:pt x="137461" y="178063"/>
                    <a:pt x="157" y="182182"/>
                    <a:pt x="157" y="181359"/>
                  </a:cubicBezTo>
                  <a:cubicBezTo>
                    <a:pt x="-3688" y="176141"/>
                    <a:pt x="69632" y="106116"/>
                    <a:pt x="137461" y="28402"/>
                  </a:cubicBezTo>
                  <a:cubicBezTo>
                    <a:pt x="145973" y="15496"/>
                    <a:pt x="145973" y="17692"/>
                    <a:pt x="281630" y="118"/>
                  </a:cubicBezTo>
                  <a:close/>
                </a:path>
              </a:pathLst>
            </a:custGeom>
            <a:solidFill>
              <a:srgbClr val="FFFBEF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3610E0BB-4072-477B-8EB3-759C4818C215}"/>
                </a:ext>
              </a:extLst>
            </p:cNvPr>
            <p:cNvSpPr/>
            <p:nvPr/>
          </p:nvSpPr>
          <p:spPr>
            <a:xfrm>
              <a:off x="2193846" y="1429597"/>
              <a:ext cx="285004" cy="300586"/>
            </a:xfrm>
            <a:custGeom>
              <a:avLst/>
              <a:gdLst>
                <a:gd name="connsiteX0" fmla="*/ 285022 w 285004"/>
                <a:gd name="connsiteY0" fmla="*/ 51980 h 300586"/>
                <a:gd name="connsiteX1" fmla="*/ 259758 w 285004"/>
                <a:gd name="connsiteY1" fmla="*/ 165393 h 300586"/>
                <a:gd name="connsiteX2" fmla="*/ 181220 w 285004"/>
                <a:gd name="connsiteY2" fmla="*/ 279904 h 300586"/>
                <a:gd name="connsiteX3" fmla="*/ 2725 w 285004"/>
                <a:gd name="connsiteY3" fmla="*/ 101684 h 300586"/>
                <a:gd name="connsiteX4" fmla="*/ 187536 w 285004"/>
                <a:gd name="connsiteY4" fmla="*/ 11063 h 300586"/>
                <a:gd name="connsiteX5" fmla="*/ 285022 w 285004"/>
                <a:gd name="connsiteY5" fmla="*/ 51980 h 300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5004" h="300586">
                  <a:moveTo>
                    <a:pt x="285022" y="51980"/>
                  </a:moveTo>
                  <a:cubicBezTo>
                    <a:pt x="282326" y="90837"/>
                    <a:pt x="273807" y="129065"/>
                    <a:pt x="259758" y="165393"/>
                  </a:cubicBezTo>
                  <a:cubicBezTo>
                    <a:pt x="193578" y="326862"/>
                    <a:pt x="199344" y="312308"/>
                    <a:pt x="181220" y="279904"/>
                  </a:cubicBezTo>
                  <a:cubicBezTo>
                    <a:pt x="97191" y="130243"/>
                    <a:pt x="-19243" y="115139"/>
                    <a:pt x="2725" y="101684"/>
                  </a:cubicBezTo>
                  <a:cubicBezTo>
                    <a:pt x="58419" y="60674"/>
                    <a:pt x="121013" y="29982"/>
                    <a:pt x="187536" y="11063"/>
                  </a:cubicBezTo>
                  <a:cubicBezTo>
                    <a:pt x="291613" y="-16398"/>
                    <a:pt x="280079" y="11063"/>
                    <a:pt x="285022" y="51980"/>
                  </a:cubicBezTo>
                  <a:close/>
                </a:path>
              </a:pathLst>
            </a:custGeom>
            <a:solidFill>
              <a:srgbClr val="FFFBEF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0290A074-9E9B-4DA7-A6C6-DF4847E8F817}"/>
                </a:ext>
              </a:extLst>
            </p:cNvPr>
            <p:cNvSpPr/>
            <p:nvPr/>
          </p:nvSpPr>
          <p:spPr>
            <a:xfrm>
              <a:off x="2839338" y="2186594"/>
              <a:ext cx="1412104" cy="1700457"/>
            </a:xfrm>
            <a:custGeom>
              <a:avLst/>
              <a:gdLst>
                <a:gd name="connsiteX0" fmla="*/ 1305585 w 1412104"/>
                <a:gd name="connsiteY0" fmla="*/ 1305673 h 1700457"/>
                <a:gd name="connsiteX1" fmla="*/ 1352268 w 1412104"/>
                <a:gd name="connsiteY1" fmla="*/ 1011019 h 1700457"/>
                <a:gd name="connsiteX2" fmla="*/ 1370392 w 1412104"/>
                <a:gd name="connsiteY2" fmla="*/ 786665 h 1700457"/>
                <a:gd name="connsiteX3" fmla="*/ 1267140 w 1412104"/>
                <a:gd name="connsiteY3" fmla="*/ 484596 h 1700457"/>
                <a:gd name="connsiteX4" fmla="*/ 1052946 w 1412104"/>
                <a:gd name="connsiteY4" fmla="*/ 249258 h 1700457"/>
                <a:gd name="connsiteX5" fmla="*/ 723417 w 1412104"/>
                <a:gd name="connsiteY5" fmla="*/ 93830 h 1700457"/>
                <a:gd name="connsiteX6" fmla="*/ 513617 w 1412104"/>
                <a:gd name="connsiteY6" fmla="*/ 53462 h 1700457"/>
                <a:gd name="connsiteX7" fmla="*/ 340614 w 1412104"/>
                <a:gd name="connsiteY7" fmla="*/ 14193 h 1700457"/>
                <a:gd name="connsiteX8" fmla="*/ 237361 w 1412104"/>
                <a:gd name="connsiteY8" fmla="*/ 140513 h 1700457"/>
                <a:gd name="connsiteX9" fmla="*/ 43214 w 1412104"/>
                <a:gd name="connsiteY9" fmla="*/ 275894 h 1700457"/>
                <a:gd name="connsiteX10" fmla="*/ 23991 w 1412104"/>
                <a:gd name="connsiteY10" fmla="*/ 422260 h 1700457"/>
                <a:gd name="connsiteX11" fmla="*/ 135756 w 1412104"/>
                <a:gd name="connsiteY11" fmla="*/ 465374 h 1700457"/>
                <a:gd name="connsiteX12" fmla="*/ 813488 w 1412104"/>
                <a:gd name="connsiteY12" fmla="*/ 599657 h 1700457"/>
                <a:gd name="connsiteX13" fmla="*/ 909601 w 1412104"/>
                <a:gd name="connsiteY13" fmla="*/ 1249928 h 1700457"/>
                <a:gd name="connsiteX14" fmla="*/ 913995 w 1412104"/>
                <a:gd name="connsiteY14" fmla="*/ 1650306 h 1700457"/>
                <a:gd name="connsiteX15" fmla="*/ 1106220 w 1412104"/>
                <a:gd name="connsiteY15" fmla="*/ 1687927 h 1700457"/>
                <a:gd name="connsiteX16" fmla="*/ 1026584 w 1412104"/>
                <a:gd name="connsiteY16" fmla="*/ 1569846 h 1700457"/>
                <a:gd name="connsiteX17" fmla="*/ 1241876 w 1412104"/>
                <a:gd name="connsiteY17" fmla="*/ 1569846 h 1700457"/>
                <a:gd name="connsiteX18" fmla="*/ 1126541 w 1412104"/>
                <a:gd name="connsiteY18" fmla="*/ 1476479 h 1700457"/>
                <a:gd name="connsiteX19" fmla="*/ 1261923 w 1412104"/>
                <a:gd name="connsiteY19" fmla="*/ 1500370 h 1700457"/>
                <a:gd name="connsiteX20" fmla="*/ 1412133 w 1412104"/>
                <a:gd name="connsiteY20" fmla="*/ 1445449 h 1700457"/>
                <a:gd name="connsiteX21" fmla="*/ 1305585 w 1412104"/>
                <a:gd name="connsiteY21" fmla="*/ 1305673 h 1700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12104" h="1700457">
                  <a:moveTo>
                    <a:pt x="1305585" y="1305673"/>
                  </a:moveTo>
                  <a:cubicBezTo>
                    <a:pt x="1284440" y="1233451"/>
                    <a:pt x="1336616" y="1051386"/>
                    <a:pt x="1352268" y="1011019"/>
                  </a:cubicBezTo>
                  <a:cubicBezTo>
                    <a:pt x="1373496" y="938245"/>
                    <a:pt x="1379674" y="861904"/>
                    <a:pt x="1370392" y="786665"/>
                  </a:cubicBezTo>
                  <a:cubicBezTo>
                    <a:pt x="1359408" y="700712"/>
                    <a:pt x="1298994" y="555170"/>
                    <a:pt x="1267140" y="484596"/>
                  </a:cubicBezTo>
                  <a:cubicBezTo>
                    <a:pt x="1235286" y="414022"/>
                    <a:pt x="1096883" y="283309"/>
                    <a:pt x="1052946" y="249258"/>
                  </a:cubicBezTo>
                  <a:cubicBezTo>
                    <a:pt x="1009009" y="215206"/>
                    <a:pt x="798385" y="126782"/>
                    <a:pt x="723417" y="93830"/>
                  </a:cubicBezTo>
                  <a:cubicBezTo>
                    <a:pt x="648449" y="60877"/>
                    <a:pt x="513617" y="53462"/>
                    <a:pt x="513617" y="53462"/>
                  </a:cubicBezTo>
                  <a:cubicBezTo>
                    <a:pt x="472178" y="1611"/>
                    <a:pt x="400368" y="-14684"/>
                    <a:pt x="340614" y="14193"/>
                  </a:cubicBezTo>
                  <a:cubicBezTo>
                    <a:pt x="258231" y="50716"/>
                    <a:pt x="244501" y="138591"/>
                    <a:pt x="237361" y="140513"/>
                  </a:cubicBezTo>
                  <a:cubicBezTo>
                    <a:pt x="67105" y="138591"/>
                    <a:pt x="43214" y="275894"/>
                    <a:pt x="43214" y="275894"/>
                  </a:cubicBezTo>
                  <a:cubicBezTo>
                    <a:pt x="-19946" y="339878"/>
                    <a:pt x="-2371" y="380245"/>
                    <a:pt x="23991" y="422260"/>
                  </a:cubicBezTo>
                  <a:cubicBezTo>
                    <a:pt x="50353" y="464275"/>
                    <a:pt x="135756" y="465374"/>
                    <a:pt x="135756" y="465374"/>
                  </a:cubicBezTo>
                  <a:cubicBezTo>
                    <a:pt x="135756" y="465374"/>
                    <a:pt x="655040" y="352510"/>
                    <a:pt x="813488" y="599657"/>
                  </a:cubicBezTo>
                  <a:cubicBezTo>
                    <a:pt x="971937" y="846804"/>
                    <a:pt x="909601" y="1249928"/>
                    <a:pt x="909601" y="1249928"/>
                  </a:cubicBezTo>
                  <a:lnTo>
                    <a:pt x="913995" y="1650306"/>
                  </a:lnTo>
                  <a:cubicBezTo>
                    <a:pt x="965346" y="1699057"/>
                    <a:pt x="1040259" y="1713718"/>
                    <a:pt x="1106220" y="1687927"/>
                  </a:cubicBezTo>
                  <a:cubicBezTo>
                    <a:pt x="1007636" y="1612684"/>
                    <a:pt x="1026584" y="1569846"/>
                    <a:pt x="1026584" y="1569846"/>
                  </a:cubicBezTo>
                  <a:cubicBezTo>
                    <a:pt x="1175970" y="1662114"/>
                    <a:pt x="1241876" y="1569846"/>
                    <a:pt x="1241876" y="1569846"/>
                  </a:cubicBezTo>
                  <a:cubicBezTo>
                    <a:pt x="1190332" y="1559762"/>
                    <a:pt x="1147136" y="1524794"/>
                    <a:pt x="1126541" y="1476479"/>
                  </a:cubicBezTo>
                  <a:cubicBezTo>
                    <a:pt x="1170561" y="1489811"/>
                    <a:pt x="1216008" y="1497833"/>
                    <a:pt x="1261923" y="1500370"/>
                  </a:cubicBezTo>
                  <a:cubicBezTo>
                    <a:pt x="1384672" y="1512178"/>
                    <a:pt x="1412133" y="1445449"/>
                    <a:pt x="1412133" y="1445449"/>
                  </a:cubicBezTo>
                  <a:cubicBezTo>
                    <a:pt x="1412133" y="1445449"/>
                    <a:pt x="1326455" y="1377895"/>
                    <a:pt x="1305585" y="1305673"/>
                  </a:cubicBezTo>
                  <a:close/>
                </a:path>
              </a:pathLst>
            </a:custGeom>
            <a:solidFill>
              <a:srgbClr val="FFB564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C2518391-E219-43F5-AE8F-D3106A7B9840}"/>
                </a:ext>
              </a:extLst>
            </p:cNvPr>
            <p:cNvSpPr/>
            <p:nvPr/>
          </p:nvSpPr>
          <p:spPr>
            <a:xfrm>
              <a:off x="2799786" y="3455148"/>
              <a:ext cx="373603" cy="403480"/>
            </a:xfrm>
            <a:custGeom>
              <a:avLst/>
              <a:gdLst>
                <a:gd name="connsiteX0" fmla="*/ 293385 w 373603"/>
                <a:gd name="connsiteY0" fmla="*/ 237313 h 403480"/>
                <a:gd name="connsiteX1" fmla="*/ 293385 w 373603"/>
                <a:gd name="connsiteY1" fmla="*/ 174977 h 403480"/>
                <a:gd name="connsiteX2" fmla="*/ 124501 w 373603"/>
                <a:gd name="connsiteY2" fmla="*/ 2249 h 403480"/>
                <a:gd name="connsiteX3" fmla="*/ 1752 w 373603"/>
                <a:gd name="connsiteY3" fmla="*/ 33005 h 403480"/>
                <a:gd name="connsiteX4" fmla="*/ 123678 w 373603"/>
                <a:gd name="connsiteY4" fmla="*/ 137631 h 403480"/>
                <a:gd name="connsiteX5" fmla="*/ 16855 w 373603"/>
                <a:gd name="connsiteY5" fmla="*/ 239235 h 403480"/>
                <a:gd name="connsiteX6" fmla="*/ 240386 w 373603"/>
                <a:gd name="connsiteY6" fmla="*/ 278779 h 403480"/>
                <a:gd name="connsiteX7" fmla="*/ 259699 w 373603"/>
                <a:gd name="connsiteY7" fmla="*/ 280789 h 403480"/>
                <a:gd name="connsiteX8" fmla="*/ 262354 w 373603"/>
                <a:gd name="connsiteY8" fmla="*/ 292784 h 403480"/>
                <a:gd name="connsiteX9" fmla="*/ 221438 w 373603"/>
                <a:gd name="connsiteY9" fmla="*/ 402078 h 403480"/>
                <a:gd name="connsiteX10" fmla="*/ 362861 w 373603"/>
                <a:gd name="connsiteY10" fmla="*/ 352374 h 403480"/>
                <a:gd name="connsiteX11" fmla="*/ 373571 w 373603"/>
                <a:gd name="connsiteY11" fmla="*/ 324913 h 403480"/>
                <a:gd name="connsiteX12" fmla="*/ 293385 w 373603"/>
                <a:gd name="connsiteY12" fmla="*/ 237313 h 403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603" h="403480">
                  <a:moveTo>
                    <a:pt x="293385" y="237313"/>
                  </a:moveTo>
                  <a:cubicBezTo>
                    <a:pt x="277480" y="219579"/>
                    <a:pt x="277480" y="192711"/>
                    <a:pt x="293385" y="174977"/>
                  </a:cubicBezTo>
                  <a:cubicBezTo>
                    <a:pt x="124501" y="70901"/>
                    <a:pt x="160750" y="-15051"/>
                    <a:pt x="124501" y="2249"/>
                  </a:cubicBezTo>
                  <a:cubicBezTo>
                    <a:pt x="85631" y="19404"/>
                    <a:pt x="44118" y="29806"/>
                    <a:pt x="1752" y="33005"/>
                  </a:cubicBezTo>
                  <a:cubicBezTo>
                    <a:pt x="-9233" y="36300"/>
                    <a:pt x="32233" y="107149"/>
                    <a:pt x="123678" y="137631"/>
                  </a:cubicBezTo>
                  <a:cubicBezTo>
                    <a:pt x="201117" y="163444"/>
                    <a:pt x="41295" y="237313"/>
                    <a:pt x="16855" y="239235"/>
                  </a:cubicBezTo>
                  <a:cubicBezTo>
                    <a:pt x="-22963" y="242256"/>
                    <a:pt x="145097" y="343037"/>
                    <a:pt x="240386" y="278779"/>
                  </a:cubicBezTo>
                  <a:cubicBezTo>
                    <a:pt x="246274" y="274001"/>
                    <a:pt x="254921" y="274901"/>
                    <a:pt x="259699" y="280789"/>
                  </a:cubicBezTo>
                  <a:cubicBezTo>
                    <a:pt x="262423" y="284147"/>
                    <a:pt x="263406" y="288591"/>
                    <a:pt x="262354" y="292784"/>
                  </a:cubicBezTo>
                  <a:cubicBezTo>
                    <a:pt x="254624" y="331163"/>
                    <a:pt x="240811" y="368059"/>
                    <a:pt x="221438" y="402078"/>
                  </a:cubicBezTo>
                  <a:cubicBezTo>
                    <a:pt x="268945" y="410591"/>
                    <a:pt x="323317" y="379285"/>
                    <a:pt x="362861" y="352374"/>
                  </a:cubicBezTo>
                  <a:cubicBezTo>
                    <a:pt x="373296" y="345509"/>
                    <a:pt x="369451" y="333426"/>
                    <a:pt x="373571" y="324913"/>
                  </a:cubicBezTo>
                  <a:cubicBezTo>
                    <a:pt x="375218" y="321069"/>
                    <a:pt x="340618" y="295530"/>
                    <a:pt x="293385" y="237313"/>
                  </a:cubicBezTo>
                  <a:close/>
                </a:path>
              </a:pathLst>
            </a:custGeom>
            <a:solidFill>
              <a:srgbClr val="FFB564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73D5BFE5-CD58-40A2-8E92-94C90B2C4E3F}"/>
                </a:ext>
              </a:extLst>
            </p:cNvPr>
            <p:cNvSpPr/>
            <p:nvPr/>
          </p:nvSpPr>
          <p:spPr>
            <a:xfrm>
              <a:off x="2017389" y="3888491"/>
              <a:ext cx="689642" cy="430253"/>
            </a:xfrm>
            <a:custGeom>
              <a:avLst/>
              <a:gdLst>
                <a:gd name="connsiteX0" fmla="*/ 643269 w 689642"/>
                <a:gd name="connsiteY0" fmla="*/ 142291 h 430253"/>
                <a:gd name="connsiteX1" fmla="*/ 683362 w 689642"/>
                <a:gd name="connsiteY1" fmla="*/ 245818 h 430253"/>
                <a:gd name="connsiteX2" fmla="*/ 125084 w 689642"/>
                <a:gd name="connsiteY2" fmla="*/ 430080 h 430253"/>
                <a:gd name="connsiteX3" fmla="*/ 3433 w 689642"/>
                <a:gd name="connsiteY3" fmla="*/ 200233 h 430253"/>
                <a:gd name="connsiteX4" fmla="*/ 355755 w 689642"/>
                <a:gd name="connsiteY4" fmla="*/ 73365 h 430253"/>
                <a:gd name="connsiteX5" fmla="*/ 561436 w 689642"/>
                <a:gd name="connsiteY5" fmla="*/ 3889 h 430253"/>
                <a:gd name="connsiteX6" fmla="*/ 643269 w 689642"/>
                <a:gd name="connsiteY6" fmla="*/ 142291 h 430253"/>
                <a:gd name="connsiteX7" fmla="*/ 568301 w 689642"/>
                <a:gd name="connsiteY7" fmla="*/ 231539 h 430253"/>
                <a:gd name="connsiteX8" fmla="*/ 532602 w 689642"/>
                <a:gd name="connsiteY8" fmla="*/ 225772 h 430253"/>
                <a:gd name="connsiteX9" fmla="*/ 148151 w 689642"/>
                <a:gd name="connsiteY9" fmla="*/ 347698 h 430253"/>
                <a:gd name="connsiteX10" fmla="*/ 139638 w 689642"/>
                <a:gd name="connsiteY10" fmla="*/ 373236 h 430253"/>
                <a:gd name="connsiteX11" fmla="*/ 568301 w 689642"/>
                <a:gd name="connsiteY11" fmla="*/ 231539 h 430253"/>
                <a:gd name="connsiteX12" fmla="*/ 482074 w 689642"/>
                <a:gd name="connsiteY12" fmla="*/ 115654 h 430253"/>
                <a:gd name="connsiteX13" fmla="*/ 478230 w 689642"/>
                <a:gd name="connsiteY13" fmla="*/ 92038 h 430253"/>
                <a:gd name="connsiteX14" fmla="*/ 423308 w 689642"/>
                <a:gd name="connsiteY14" fmla="*/ 106043 h 430253"/>
                <a:gd name="connsiteX15" fmla="*/ 271725 w 689642"/>
                <a:gd name="connsiteY15" fmla="*/ 153275 h 430253"/>
                <a:gd name="connsiteX16" fmla="*/ 192363 w 689642"/>
                <a:gd name="connsiteY16" fmla="*/ 177166 h 430253"/>
                <a:gd name="connsiteX17" fmla="*/ 70986 w 689642"/>
                <a:gd name="connsiteY17" fmla="*/ 213415 h 430253"/>
                <a:gd name="connsiteX18" fmla="*/ 60551 w 689642"/>
                <a:gd name="connsiteY18" fmla="*/ 225223 h 430253"/>
                <a:gd name="connsiteX19" fmla="*/ 102292 w 689642"/>
                <a:gd name="connsiteY19" fmla="*/ 232912 h 430253"/>
                <a:gd name="connsiteX20" fmla="*/ 200601 w 689642"/>
                <a:gd name="connsiteY20" fmla="*/ 201881 h 430253"/>
                <a:gd name="connsiteX21" fmla="*/ 270901 w 689642"/>
                <a:gd name="connsiteY21" fmla="*/ 180736 h 430253"/>
                <a:gd name="connsiteX22" fmla="*/ 387060 w 689642"/>
                <a:gd name="connsiteY22" fmla="*/ 141742 h 430253"/>
                <a:gd name="connsiteX23" fmla="*/ 482074 w 689642"/>
                <a:gd name="connsiteY23" fmla="*/ 115654 h 430253"/>
                <a:gd name="connsiteX24" fmla="*/ 409852 w 689642"/>
                <a:gd name="connsiteY24" fmla="*/ 215886 h 430253"/>
                <a:gd name="connsiteX25" fmla="*/ 429899 w 689642"/>
                <a:gd name="connsiteY25" fmla="*/ 200782 h 430253"/>
                <a:gd name="connsiteX26" fmla="*/ 268155 w 689642"/>
                <a:gd name="connsiteY26" fmla="*/ 228243 h 430253"/>
                <a:gd name="connsiteX27" fmla="*/ 97898 w 689642"/>
                <a:gd name="connsiteY27" fmla="*/ 284538 h 430253"/>
                <a:gd name="connsiteX28" fmla="*/ 107784 w 689642"/>
                <a:gd name="connsiteY28" fmla="*/ 304310 h 430253"/>
                <a:gd name="connsiteX29" fmla="*/ 175063 w 689642"/>
                <a:gd name="connsiteY29" fmla="*/ 276849 h 430253"/>
                <a:gd name="connsiteX30" fmla="*/ 331864 w 689642"/>
                <a:gd name="connsiteY30" fmla="*/ 236207 h 430253"/>
                <a:gd name="connsiteX31" fmla="*/ 409852 w 689642"/>
                <a:gd name="connsiteY31" fmla="*/ 215886 h 430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89642" h="430253">
                  <a:moveTo>
                    <a:pt x="643269" y="142291"/>
                  </a:moveTo>
                  <a:cubicBezTo>
                    <a:pt x="693522" y="246642"/>
                    <a:pt x="695719" y="241424"/>
                    <a:pt x="683362" y="245818"/>
                  </a:cubicBezTo>
                  <a:lnTo>
                    <a:pt x="125084" y="430080"/>
                  </a:lnTo>
                  <a:cubicBezTo>
                    <a:pt x="118494" y="430080"/>
                    <a:pt x="127556" y="445733"/>
                    <a:pt x="3433" y="200233"/>
                  </a:cubicBezTo>
                  <a:cubicBezTo>
                    <a:pt x="-2883" y="187876"/>
                    <a:pt x="-36111" y="204627"/>
                    <a:pt x="355755" y="73365"/>
                  </a:cubicBezTo>
                  <a:cubicBezTo>
                    <a:pt x="423857" y="50572"/>
                    <a:pt x="488665" y="27780"/>
                    <a:pt x="561436" y="3889"/>
                  </a:cubicBezTo>
                  <a:cubicBezTo>
                    <a:pt x="580109" y="-2153"/>
                    <a:pt x="564456" y="-20826"/>
                    <a:pt x="643269" y="142291"/>
                  </a:cubicBezTo>
                  <a:close/>
                  <a:moveTo>
                    <a:pt x="568301" y="231539"/>
                  </a:moveTo>
                  <a:cubicBezTo>
                    <a:pt x="556493" y="211218"/>
                    <a:pt x="547156" y="225223"/>
                    <a:pt x="532602" y="225772"/>
                  </a:cubicBezTo>
                  <a:cubicBezTo>
                    <a:pt x="529032" y="225772"/>
                    <a:pt x="173415" y="335615"/>
                    <a:pt x="148151" y="347698"/>
                  </a:cubicBezTo>
                  <a:cubicBezTo>
                    <a:pt x="135794" y="352915"/>
                    <a:pt x="124535" y="369392"/>
                    <a:pt x="139638" y="373236"/>
                  </a:cubicBezTo>
                  <a:cubicBezTo>
                    <a:pt x="145405" y="374609"/>
                    <a:pt x="547156" y="255979"/>
                    <a:pt x="568301" y="231539"/>
                  </a:cubicBezTo>
                  <a:close/>
                  <a:moveTo>
                    <a:pt x="482074" y="115654"/>
                  </a:moveTo>
                  <a:cubicBezTo>
                    <a:pt x="490862" y="111261"/>
                    <a:pt x="496903" y="95882"/>
                    <a:pt x="478230" y="92038"/>
                  </a:cubicBezTo>
                  <a:cubicBezTo>
                    <a:pt x="474934" y="92038"/>
                    <a:pt x="453790" y="98354"/>
                    <a:pt x="423308" y="106043"/>
                  </a:cubicBezTo>
                  <a:cubicBezTo>
                    <a:pt x="314838" y="133504"/>
                    <a:pt x="299735" y="153825"/>
                    <a:pt x="271725" y="153275"/>
                  </a:cubicBezTo>
                  <a:cubicBezTo>
                    <a:pt x="239321" y="153275"/>
                    <a:pt x="240694" y="166456"/>
                    <a:pt x="192363" y="177166"/>
                  </a:cubicBezTo>
                  <a:cubicBezTo>
                    <a:pt x="82520" y="201606"/>
                    <a:pt x="100369" y="212041"/>
                    <a:pt x="70986" y="213415"/>
                  </a:cubicBezTo>
                  <a:cubicBezTo>
                    <a:pt x="67417" y="213415"/>
                    <a:pt x="61650" y="221927"/>
                    <a:pt x="60551" y="225223"/>
                  </a:cubicBezTo>
                  <a:cubicBezTo>
                    <a:pt x="58080" y="235108"/>
                    <a:pt x="88012" y="240875"/>
                    <a:pt x="102292" y="232912"/>
                  </a:cubicBezTo>
                  <a:cubicBezTo>
                    <a:pt x="132828" y="216490"/>
                    <a:pt x="166176" y="205973"/>
                    <a:pt x="200601" y="201881"/>
                  </a:cubicBezTo>
                  <a:cubicBezTo>
                    <a:pt x="245912" y="193917"/>
                    <a:pt x="244264" y="179363"/>
                    <a:pt x="270901" y="180736"/>
                  </a:cubicBezTo>
                  <a:cubicBezTo>
                    <a:pt x="321703" y="173871"/>
                    <a:pt x="340926" y="153275"/>
                    <a:pt x="387060" y="141742"/>
                  </a:cubicBezTo>
                  <a:cubicBezTo>
                    <a:pt x="433194" y="130208"/>
                    <a:pt x="446924" y="133504"/>
                    <a:pt x="482074" y="115654"/>
                  </a:cubicBezTo>
                  <a:close/>
                  <a:moveTo>
                    <a:pt x="409852" y="215886"/>
                  </a:moveTo>
                  <a:cubicBezTo>
                    <a:pt x="419354" y="216518"/>
                    <a:pt x="427880" y="210092"/>
                    <a:pt x="429899" y="200782"/>
                  </a:cubicBezTo>
                  <a:cubicBezTo>
                    <a:pt x="429899" y="169203"/>
                    <a:pt x="320056" y="219456"/>
                    <a:pt x="268155" y="228243"/>
                  </a:cubicBezTo>
                  <a:cubicBezTo>
                    <a:pt x="220922" y="236207"/>
                    <a:pt x="113551" y="267512"/>
                    <a:pt x="97898" y="284538"/>
                  </a:cubicBezTo>
                  <a:cubicBezTo>
                    <a:pt x="86914" y="296621"/>
                    <a:pt x="92955" y="303486"/>
                    <a:pt x="107784" y="304310"/>
                  </a:cubicBezTo>
                  <a:cubicBezTo>
                    <a:pt x="162705" y="285636"/>
                    <a:pt x="155291" y="283165"/>
                    <a:pt x="175063" y="276849"/>
                  </a:cubicBezTo>
                  <a:cubicBezTo>
                    <a:pt x="289300" y="244720"/>
                    <a:pt x="210762" y="271082"/>
                    <a:pt x="331864" y="236207"/>
                  </a:cubicBezTo>
                  <a:cubicBezTo>
                    <a:pt x="386785" y="221378"/>
                    <a:pt x="390355" y="215886"/>
                    <a:pt x="409852" y="215886"/>
                  </a:cubicBezTo>
                  <a:close/>
                </a:path>
              </a:pathLst>
            </a:custGeom>
            <a:solidFill>
              <a:srgbClr val="FFF5DB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129AD67F-6684-4BF2-94BC-DBCED1173DF6}"/>
                </a:ext>
              </a:extLst>
            </p:cNvPr>
            <p:cNvSpPr/>
            <p:nvPr/>
          </p:nvSpPr>
          <p:spPr>
            <a:xfrm>
              <a:off x="1794922" y="4003313"/>
              <a:ext cx="431310" cy="797992"/>
            </a:xfrm>
            <a:custGeom>
              <a:avLst/>
              <a:gdLst>
                <a:gd name="connsiteX0" fmla="*/ 429931 w 431310"/>
                <a:gd name="connsiteY0" fmla="*/ 768638 h 797992"/>
                <a:gd name="connsiteX1" fmla="*/ 390387 w 431310"/>
                <a:gd name="connsiteY1" fmla="*/ 798022 h 797992"/>
                <a:gd name="connsiteX2" fmla="*/ 151478 w 431310"/>
                <a:gd name="connsiteY2" fmla="*/ 322676 h 797992"/>
                <a:gd name="connsiteX3" fmla="*/ 7035 w 431310"/>
                <a:gd name="connsiteY3" fmla="*/ 15389 h 797992"/>
                <a:gd name="connsiteX4" fmla="*/ 429931 w 431310"/>
                <a:gd name="connsiteY4" fmla="*/ 768638 h 797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310" h="797992">
                  <a:moveTo>
                    <a:pt x="429931" y="768638"/>
                  </a:moveTo>
                  <a:cubicBezTo>
                    <a:pt x="438169" y="785389"/>
                    <a:pt x="407962" y="794726"/>
                    <a:pt x="390387" y="798022"/>
                  </a:cubicBezTo>
                  <a:cubicBezTo>
                    <a:pt x="379952" y="791156"/>
                    <a:pt x="403019" y="829327"/>
                    <a:pt x="151478" y="322676"/>
                  </a:cubicBezTo>
                  <a:cubicBezTo>
                    <a:pt x="-9442" y="2483"/>
                    <a:pt x="-9442" y="15389"/>
                    <a:pt x="7035" y="15389"/>
                  </a:cubicBezTo>
                  <a:cubicBezTo>
                    <a:pt x="92712" y="15664"/>
                    <a:pt x="-39923" y="-173541"/>
                    <a:pt x="429931" y="768638"/>
                  </a:cubicBezTo>
                  <a:close/>
                </a:path>
              </a:pathLst>
            </a:custGeom>
            <a:solidFill>
              <a:srgbClr val="FEC979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7306C168-868C-4A89-AFD4-3C31070BD5BB}"/>
                </a:ext>
              </a:extLst>
            </p:cNvPr>
            <p:cNvSpPr/>
            <p:nvPr/>
          </p:nvSpPr>
          <p:spPr>
            <a:xfrm>
              <a:off x="1469941" y="3830788"/>
              <a:ext cx="684556" cy="1186083"/>
            </a:xfrm>
            <a:custGeom>
              <a:avLst/>
              <a:gdLst>
                <a:gd name="connsiteX0" fmla="*/ 392977 w 684556"/>
                <a:gd name="connsiteY0" fmla="*/ 387554 h 1186083"/>
                <a:gd name="connsiteX1" fmla="*/ 679942 w 684556"/>
                <a:gd name="connsiteY1" fmla="*/ 984276 h 1186083"/>
                <a:gd name="connsiteX2" fmla="*/ 580534 w 684556"/>
                <a:gd name="connsiteY2" fmla="*/ 1186113 h 1186083"/>
                <a:gd name="connsiteX3" fmla="*/ 13 w 684556"/>
                <a:gd name="connsiteY3" fmla="*/ 632 h 1186083"/>
                <a:gd name="connsiteX4" fmla="*/ 230134 w 684556"/>
                <a:gd name="connsiteY4" fmla="*/ 135189 h 1186083"/>
                <a:gd name="connsiteX5" fmla="*/ 392977 w 684556"/>
                <a:gd name="connsiteY5" fmla="*/ 387554 h 118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4556" h="1186083">
                  <a:moveTo>
                    <a:pt x="392977" y="387554"/>
                  </a:moveTo>
                  <a:cubicBezTo>
                    <a:pt x="698890" y="1008167"/>
                    <a:pt x="693123" y="979608"/>
                    <a:pt x="679942" y="984276"/>
                  </a:cubicBezTo>
                  <a:cubicBezTo>
                    <a:pt x="515177" y="1040846"/>
                    <a:pt x="597559" y="1149041"/>
                    <a:pt x="580534" y="1186113"/>
                  </a:cubicBezTo>
                  <a:cubicBezTo>
                    <a:pt x="571472" y="1173206"/>
                    <a:pt x="3858" y="10243"/>
                    <a:pt x="13" y="632"/>
                  </a:cubicBezTo>
                  <a:cubicBezTo>
                    <a:pt x="4407" y="-1016"/>
                    <a:pt x="-10422" y="-8430"/>
                    <a:pt x="230134" y="135189"/>
                  </a:cubicBezTo>
                  <a:cubicBezTo>
                    <a:pt x="307299" y="181323"/>
                    <a:pt x="262538" y="122557"/>
                    <a:pt x="392977" y="387554"/>
                  </a:cubicBezTo>
                  <a:close/>
                </a:path>
              </a:pathLst>
            </a:custGeom>
            <a:solidFill>
              <a:srgbClr val="FEC979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60BC0117-58B0-49CF-9790-15F9F6920D9A}"/>
                </a:ext>
              </a:extLst>
            </p:cNvPr>
            <p:cNvSpPr/>
            <p:nvPr/>
          </p:nvSpPr>
          <p:spPr>
            <a:xfrm>
              <a:off x="1864452" y="3733065"/>
              <a:ext cx="1331638" cy="1339587"/>
            </a:xfrm>
            <a:custGeom>
              <a:avLst/>
              <a:gdLst>
                <a:gd name="connsiteX0" fmla="*/ 843715 w 1331638"/>
                <a:gd name="connsiteY0" fmla="*/ 181012 h 1339587"/>
                <a:gd name="connsiteX1" fmla="*/ 748701 w 1331638"/>
                <a:gd name="connsiteY1" fmla="*/ 1144 h 1339587"/>
                <a:gd name="connsiteX2" fmla="*/ 162413 w 1331638"/>
                <a:gd name="connsiteY2" fmla="*/ 197488 h 1339587"/>
                <a:gd name="connsiteX3" fmla="*/ 5338 w 1331638"/>
                <a:gd name="connsiteY3" fmla="*/ 266689 h 1339587"/>
                <a:gd name="connsiteX4" fmla="*/ 410384 w 1331638"/>
                <a:gd name="connsiteY4" fmla="*/ 1028726 h 1339587"/>
                <a:gd name="connsiteX5" fmla="*/ 430979 w 1331638"/>
                <a:gd name="connsiteY5" fmla="*/ 1125937 h 1339587"/>
                <a:gd name="connsiteX6" fmla="*/ 454321 w 1331638"/>
                <a:gd name="connsiteY6" fmla="*/ 1162459 h 1339587"/>
                <a:gd name="connsiteX7" fmla="*/ 505123 w 1331638"/>
                <a:gd name="connsiteY7" fmla="*/ 1143511 h 1339587"/>
                <a:gd name="connsiteX8" fmla="*/ 617438 w 1331638"/>
                <a:gd name="connsiteY8" fmla="*/ 1110284 h 1339587"/>
                <a:gd name="connsiteX9" fmla="*/ 598216 w 1331638"/>
                <a:gd name="connsiteY9" fmla="*/ 1241821 h 1339587"/>
                <a:gd name="connsiteX10" fmla="*/ 514186 w 1331638"/>
                <a:gd name="connsiteY10" fmla="*/ 1279168 h 1339587"/>
                <a:gd name="connsiteX11" fmla="*/ 510341 w 1331638"/>
                <a:gd name="connsiteY11" fmla="*/ 1287406 h 1339587"/>
                <a:gd name="connsiteX12" fmla="*/ 537802 w 1331638"/>
                <a:gd name="connsiteY12" fmla="*/ 1325851 h 1339587"/>
                <a:gd name="connsiteX13" fmla="*/ 771218 w 1331638"/>
                <a:gd name="connsiteY13" fmla="*/ 1280266 h 1339587"/>
                <a:gd name="connsiteX14" fmla="*/ 802249 w 1331638"/>
                <a:gd name="connsiteY14" fmla="*/ 1335188 h 1339587"/>
                <a:gd name="connsiteX15" fmla="*/ 809938 w 1331638"/>
                <a:gd name="connsiteY15" fmla="*/ 1338483 h 1339587"/>
                <a:gd name="connsiteX16" fmla="*/ 1325651 w 1331638"/>
                <a:gd name="connsiteY16" fmla="*/ 1185252 h 1339587"/>
                <a:gd name="connsiteX17" fmla="*/ 843715 w 1331638"/>
                <a:gd name="connsiteY17" fmla="*/ 181012 h 1339587"/>
                <a:gd name="connsiteX18" fmla="*/ 854699 w 1331638"/>
                <a:gd name="connsiteY18" fmla="*/ 422941 h 1339587"/>
                <a:gd name="connsiteX19" fmla="*/ 278023 w 1331638"/>
                <a:gd name="connsiteY19" fmla="*/ 612146 h 1339587"/>
                <a:gd name="connsiteX20" fmla="*/ 132481 w 1331638"/>
                <a:gd name="connsiteY20" fmla="*/ 357584 h 1339587"/>
                <a:gd name="connsiteX21" fmla="*/ 718768 w 1331638"/>
                <a:gd name="connsiteY21" fmla="*/ 130758 h 1339587"/>
                <a:gd name="connsiteX22" fmla="*/ 776711 w 1331638"/>
                <a:gd name="connsiteY22" fmla="*/ 201058 h 1339587"/>
                <a:gd name="connsiteX23" fmla="*/ 854699 w 1331638"/>
                <a:gd name="connsiteY23" fmla="*/ 422941 h 1339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331638" h="1339587">
                  <a:moveTo>
                    <a:pt x="843715" y="181012"/>
                  </a:moveTo>
                  <a:cubicBezTo>
                    <a:pt x="750074" y="-13136"/>
                    <a:pt x="756390" y="-1602"/>
                    <a:pt x="748701" y="1144"/>
                  </a:cubicBezTo>
                  <a:cubicBezTo>
                    <a:pt x="666318" y="30527"/>
                    <a:pt x="235184" y="173597"/>
                    <a:pt x="162413" y="197488"/>
                  </a:cubicBezTo>
                  <a:cubicBezTo>
                    <a:pt x="-16906" y="256803"/>
                    <a:pt x="-5647" y="245270"/>
                    <a:pt x="5338" y="266689"/>
                  </a:cubicBezTo>
                  <a:cubicBezTo>
                    <a:pt x="425487" y="1088041"/>
                    <a:pt x="362328" y="1041632"/>
                    <a:pt x="410384" y="1028726"/>
                  </a:cubicBezTo>
                  <a:cubicBezTo>
                    <a:pt x="466679" y="1027353"/>
                    <a:pt x="429057" y="1120994"/>
                    <a:pt x="430979" y="1125937"/>
                  </a:cubicBezTo>
                  <a:cubicBezTo>
                    <a:pt x="432902" y="1130880"/>
                    <a:pt x="446632" y="1165206"/>
                    <a:pt x="454321" y="1162459"/>
                  </a:cubicBezTo>
                  <a:cubicBezTo>
                    <a:pt x="470908" y="1155237"/>
                    <a:pt x="487865" y="1148921"/>
                    <a:pt x="505123" y="1143511"/>
                  </a:cubicBezTo>
                  <a:cubicBezTo>
                    <a:pt x="543937" y="1137772"/>
                    <a:pt x="581747" y="1126596"/>
                    <a:pt x="617438" y="1110284"/>
                  </a:cubicBezTo>
                  <a:cubicBezTo>
                    <a:pt x="694328" y="1071015"/>
                    <a:pt x="695427" y="1194314"/>
                    <a:pt x="598216" y="1241821"/>
                  </a:cubicBezTo>
                  <a:cubicBezTo>
                    <a:pt x="571916" y="1257803"/>
                    <a:pt x="543676" y="1270353"/>
                    <a:pt x="514186" y="1279168"/>
                  </a:cubicBezTo>
                  <a:cubicBezTo>
                    <a:pt x="509243" y="1279168"/>
                    <a:pt x="508144" y="1283012"/>
                    <a:pt x="510341" y="1287406"/>
                  </a:cubicBezTo>
                  <a:cubicBezTo>
                    <a:pt x="530113" y="1329146"/>
                    <a:pt x="525170" y="1325851"/>
                    <a:pt x="537802" y="1325851"/>
                  </a:cubicBezTo>
                  <a:cubicBezTo>
                    <a:pt x="686090" y="1325851"/>
                    <a:pt x="668515" y="1301960"/>
                    <a:pt x="771218" y="1280266"/>
                  </a:cubicBezTo>
                  <a:cubicBezTo>
                    <a:pt x="801425" y="1273676"/>
                    <a:pt x="814057" y="1310748"/>
                    <a:pt x="802249" y="1335188"/>
                  </a:cubicBezTo>
                  <a:cubicBezTo>
                    <a:pt x="799503" y="1340680"/>
                    <a:pt x="804171" y="1340131"/>
                    <a:pt x="809938" y="1338483"/>
                  </a:cubicBezTo>
                  <a:cubicBezTo>
                    <a:pt x="809938" y="1338483"/>
                    <a:pt x="1304232" y="1192117"/>
                    <a:pt x="1325651" y="1185252"/>
                  </a:cubicBezTo>
                  <a:cubicBezTo>
                    <a:pt x="1347071" y="1178387"/>
                    <a:pt x="1336910" y="1203101"/>
                    <a:pt x="843715" y="181012"/>
                  </a:cubicBezTo>
                  <a:close/>
                  <a:moveTo>
                    <a:pt x="854699" y="422941"/>
                  </a:moveTo>
                  <a:cubicBezTo>
                    <a:pt x="850305" y="424589"/>
                    <a:pt x="339535" y="594022"/>
                    <a:pt x="278023" y="612146"/>
                  </a:cubicBezTo>
                  <a:cubicBezTo>
                    <a:pt x="255231" y="609674"/>
                    <a:pt x="259624" y="622032"/>
                    <a:pt x="132481" y="357584"/>
                  </a:cubicBezTo>
                  <a:cubicBezTo>
                    <a:pt x="115455" y="322435"/>
                    <a:pt x="92937" y="338911"/>
                    <a:pt x="718768" y="130758"/>
                  </a:cubicBezTo>
                  <a:cubicBezTo>
                    <a:pt x="743483" y="122520"/>
                    <a:pt x="742385" y="130758"/>
                    <a:pt x="776711" y="201058"/>
                  </a:cubicBezTo>
                  <a:cubicBezTo>
                    <a:pt x="869528" y="391636"/>
                    <a:pt x="889849" y="410858"/>
                    <a:pt x="854699" y="422941"/>
                  </a:cubicBezTo>
                  <a:close/>
                </a:path>
              </a:pathLst>
            </a:custGeom>
            <a:solidFill>
              <a:srgbClr val="FEC979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372FA486-9C57-4392-8680-7137033662B4}"/>
                </a:ext>
              </a:extLst>
            </p:cNvPr>
            <p:cNvSpPr/>
            <p:nvPr/>
          </p:nvSpPr>
          <p:spPr>
            <a:xfrm>
              <a:off x="3047004" y="3644944"/>
              <a:ext cx="1166232" cy="2475156"/>
            </a:xfrm>
            <a:custGeom>
              <a:avLst/>
              <a:gdLst>
                <a:gd name="connsiteX0" fmla="*/ 1152841 w 1166232"/>
                <a:gd name="connsiteY0" fmla="*/ 1872022 h 2475156"/>
                <a:gd name="connsiteX1" fmla="*/ 958419 w 1166232"/>
                <a:gd name="connsiteY1" fmla="*/ 2170795 h 2475156"/>
                <a:gd name="connsiteX2" fmla="*/ 878233 w 1166232"/>
                <a:gd name="connsiteY2" fmla="*/ 2266359 h 2475156"/>
                <a:gd name="connsiteX3" fmla="*/ 747246 w 1166232"/>
                <a:gd name="connsiteY3" fmla="*/ 2408056 h 2475156"/>
                <a:gd name="connsiteX4" fmla="*/ 371582 w 1166232"/>
                <a:gd name="connsiteY4" fmla="*/ 2344073 h 2475156"/>
                <a:gd name="connsiteX5" fmla="*/ 331764 w 1166232"/>
                <a:gd name="connsiteY5" fmla="*/ 2240271 h 2475156"/>
                <a:gd name="connsiteX6" fmla="*/ 259817 w 1166232"/>
                <a:gd name="connsiteY6" fmla="*/ 2066169 h 2475156"/>
                <a:gd name="connsiteX7" fmla="*/ 270801 w 1166232"/>
                <a:gd name="connsiteY7" fmla="*/ 813409 h 2475156"/>
                <a:gd name="connsiteX8" fmla="*/ 204621 w 1166232"/>
                <a:gd name="connsiteY8" fmla="*/ 733224 h 2475156"/>
                <a:gd name="connsiteX9" fmla="*/ 94778 w 1166232"/>
                <a:gd name="connsiteY9" fmla="*/ 478388 h 2475156"/>
                <a:gd name="connsiteX10" fmla="*/ 76104 w 1166232"/>
                <a:gd name="connsiteY10" fmla="*/ 463010 h 2475156"/>
                <a:gd name="connsiteX11" fmla="*/ 80773 w 1166232"/>
                <a:gd name="connsiteY11" fmla="*/ 498984 h 2475156"/>
                <a:gd name="connsiteX12" fmla="*/ 64296 w 1166232"/>
                <a:gd name="connsiteY12" fmla="*/ 507771 h 2475156"/>
                <a:gd name="connsiteX13" fmla="*/ 83793 w 1166232"/>
                <a:gd name="connsiteY13" fmla="*/ 541822 h 2475156"/>
                <a:gd name="connsiteX14" fmla="*/ 104389 w 1166232"/>
                <a:gd name="connsiteY14" fmla="*/ 549237 h 2475156"/>
                <a:gd name="connsiteX15" fmla="*/ 111254 w 1166232"/>
                <a:gd name="connsiteY15" fmla="*/ 568734 h 2475156"/>
                <a:gd name="connsiteX16" fmla="*/ 107684 w 1166232"/>
                <a:gd name="connsiteY16" fmla="*/ 573951 h 2475156"/>
                <a:gd name="connsiteX17" fmla="*/ 39307 w 1166232"/>
                <a:gd name="connsiteY17" fmla="*/ 562693 h 2475156"/>
                <a:gd name="connsiteX18" fmla="*/ 38 w 1166232"/>
                <a:gd name="connsiteY18" fmla="*/ 504476 h 2475156"/>
                <a:gd name="connsiteX19" fmla="*/ 39307 w 1166232"/>
                <a:gd name="connsiteY19" fmla="*/ 394633 h 2475156"/>
                <a:gd name="connsiteX20" fmla="*/ 62099 w 1166232"/>
                <a:gd name="connsiteY20" fmla="*/ 346851 h 2475156"/>
                <a:gd name="connsiteX21" fmla="*/ 117021 w 1166232"/>
                <a:gd name="connsiteY21" fmla="*/ 281220 h 2475156"/>
                <a:gd name="connsiteX22" fmla="*/ 224942 w 1166232"/>
                <a:gd name="connsiteY22" fmla="*/ 234262 h 2475156"/>
                <a:gd name="connsiteX23" fmla="*/ 60177 w 1166232"/>
                <a:gd name="connsiteY23" fmla="*/ 8534 h 2475156"/>
                <a:gd name="connsiteX24" fmla="*/ 161507 w 1166232"/>
                <a:gd name="connsiteY24" fmla="*/ 53570 h 2475156"/>
                <a:gd name="connsiteX25" fmla="*/ 321329 w 1166232"/>
                <a:gd name="connsiteY25" fmla="*/ 252660 h 2475156"/>
                <a:gd name="connsiteX26" fmla="*/ 374603 w 1166232"/>
                <a:gd name="connsiteY26" fmla="*/ 378980 h 2475156"/>
                <a:gd name="connsiteX27" fmla="*/ 472363 w 1166232"/>
                <a:gd name="connsiteY27" fmla="*/ 743110 h 2475156"/>
                <a:gd name="connsiteX28" fmla="*/ 736810 w 1166232"/>
                <a:gd name="connsiteY28" fmla="*/ 1939575 h 2475156"/>
                <a:gd name="connsiteX29" fmla="*/ 760152 w 1166232"/>
                <a:gd name="connsiteY29" fmla="*/ 1932710 h 2475156"/>
                <a:gd name="connsiteX30" fmla="*/ 672827 w 1166232"/>
                <a:gd name="connsiteY30" fmla="*/ 1543866 h 2475156"/>
                <a:gd name="connsiteX31" fmla="*/ 793654 w 1166232"/>
                <a:gd name="connsiteY31" fmla="*/ 1567482 h 2475156"/>
                <a:gd name="connsiteX32" fmla="*/ 988626 w 1166232"/>
                <a:gd name="connsiteY32" fmla="*/ 1738013 h 2475156"/>
                <a:gd name="connsiteX33" fmla="*/ 1152841 w 1166232"/>
                <a:gd name="connsiteY33" fmla="*/ 1872022 h 247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166232" h="2475156">
                  <a:moveTo>
                    <a:pt x="1152841" y="1872022"/>
                  </a:moveTo>
                  <a:cubicBezTo>
                    <a:pt x="1180302" y="1912938"/>
                    <a:pt x="1186618" y="1848680"/>
                    <a:pt x="958419" y="2170795"/>
                  </a:cubicBezTo>
                  <a:cubicBezTo>
                    <a:pt x="933677" y="2204270"/>
                    <a:pt x="906903" y="2236179"/>
                    <a:pt x="878233" y="2266359"/>
                  </a:cubicBezTo>
                  <a:cubicBezTo>
                    <a:pt x="839514" y="2311119"/>
                    <a:pt x="808483" y="2361098"/>
                    <a:pt x="747246" y="2408056"/>
                  </a:cubicBezTo>
                  <a:cubicBezTo>
                    <a:pt x="603900" y="2517899"/>
                    <a:pt x="496529" y="2490438"/>
                    <a:pt x="371582" y="2344073"/>
                  </a:cubicBezTo>
                  <a:cubicBezTo>
                    <a:pt x="352662" y="2311916"/>
                    <a:pt x="339206" y="2276821"/>
                    <a:pt x="331764" y="2240271"/>
                  </a:cubicBezTo>
                  <a:cubicBezTo>
                    <a:pt x="313915" y="2168049"/>
                    <a:pt x="282060" y="2148003"/>
                    <a:pt x="259817" y="2066169"/>
                  </a:cubicBezTo>
                  <a:cubicBezTo>
                    <a:pt x="201600" y="1852250"/>
                    <a:pt x="265034" y="818627"/>
                    <a:pt x="270801" y="813409"/>
                  </a:cubicBezTo>
                  <a:cubicBezTo>
                    <a:pt x="294418" y="791715"/>
                    <a:pt x="257620" y="802425"/>
                    <a:pt x="204621" y="733224"/>
                  </a:cubicBezTo>
                  <a:cubicBezTo>
                    <a:pt x="161507" y="678302"/>
                    <a:pt x="181554" y="619536"/>
                    <a:pt x="94778" y="478388"/>
                  </a:cubicBezTo>
                  <a:cubicBezTo>
                    <a:pt x="91263" y="470644"/>
                    <a:pt x="84370" y="464960"/>
                    <a:pt x="76104" y="463010"/>
                  </a:cubicBezTo>
                  <a:cubicBezTo>
                    <a:pt x="59353" y="460264"/>
                    <a:pt x="73084" y="481958"/>
                    <a:pt x="80773" y="498984"/>
                  </a:cubicBezTo>
                  <a:cubicBezTo>
                    <a:pt x="92306" y="523973"/>
                    <a:pt x="68690" y="508045"/>
                    <a:pt x="64296" y="507771"/>
                  </a:cubicBezTo>
                  <a:cubicBezTo>
                    <a:pt x="53038" y="506398"/>
                    <a:pt x="45348" y="519304"/>
                    <a:pt x="83793" y="541822"/>
                  </a:cubicBezTo>
                  <a:cubicBezTo>
                    <a:pt x="88462" y="544568"/>
                    <a:pt x="101094" y="544843"/>
                    <a:pt x="104389" y="549237"/>
                  </a:cubicBezTo>
                  <a:cubicBezTo>
                    <a:pt x="107602" y="555360"/>
                    <a:pt x="109936" y="561924"/>
                    <a:pt x="111254" y="568734"/>
                  </a:cubicBezTo>
                  <a:cubicBezTo>
                    <a:pt x="111254" y="572578"/>
                    <a:pt x="111254" y="573677"/>
                    <a:pt x="107684" y="573951"/>
                  </a:cubicBezTo>
                  <a:cubicBezTo>
                    <a:pt x="77478" y="577521"/>
                    <a:pt x="64296" y="583837"/>
                    <a:pt x="39307" y="562693"/>
                  </a:cubicBezTo>
                  <a:cubicBezTo>
                    <a:pt x="25027" y="550610"/>
                    <a:pt x="-511" y="523149"/>
                    <a:pt x="38" y="504476"/>
                  </a:cubicBezTo>
                  <a:cubicBezTo>
                    <a:pt x="1411" y="449554"/>
                    <a:pt x="-7925" y="422093"/>
                    <a:pt x="39307" y="394633"/>
                  </a:cubicBezTo>
                  <a:cubicBezTo>
                    <a:pt x="57706" y="384472"/>
                    <a:pt x="61001" y="367172"/>
                    <a:pt x="62099" y="346851"/>
                  </a:cubicBezTo>
                  <a:cubicBezTo>
                    <a:pt x="64022" y="309504"/>
                    <a:pt x="101643" y="329825"/>
                    <a:pt x="117021" y="281220"/>
                  </a:cubicBezTo>
                  <a:cubicBezTo>
                    <a:pt x="138990" y="212018"/>
                    <a:pt x="239496" y="272981"/>
                    <a:pt x="224942" y="234262"/>
                  </a:cubicBezTo>
                  <a:cubicBezTo>
                    <a:pt x="180455" y="117554"/>
                    <a:pt x="40955" y="42036"/>
                    <a:pt x="60177" y="8534"/>
                  </a:cubicBezTo>
                  <a:cubicBezTo>
                    <a:pt x="78301" y="-20849"/>
                    <a:pt x="144482" y="33798"/>
                    <a:pt x="161507" y="53570"/>
                  </a:cubicBezTo>
                  <a:cubicBezTo>
                    <a:pt x="214781" y="113709"/>
                    <a:pt x="312542" y="195542"/>
                    <a:pt x="321329" y="252660"/>
                  </a:cubicBezTo>
                  <a:cubicBezTo>
                    <a:pt x="326821" y="286986"/>
                    <a:pt x="350712" y="298795"/>
                    <a:pt x="374603" y="378980"/>
                  </a:cubicBezTo>
                  <a:cubicBezTo>
                    <a:pt x="417716" y="522874"/>
                    <a:pt x="466597" y="584112"/>
                    <a:pt x="472363" y="743110"/>
                  </a:cubicBezTo>
                  <a:cubicBezTo>
                    <a:pt x="481425" y="990257"/>
                    <a:pt x="736536" y="1938751"/>
                    <a:pt x="736810" y="1939575"/>
                  </a:cubicBezTo>
                  <a:cubicBezTo>
                    <a:pt x="743950" y="1954404"/>
                    <a:pt x="760976" y="1948088"/>
                    <a:pt x="760152" y="1932710"/>
                  </a:cubicBezTo>
                  <a:cubicBezTo>
                    <a:pt x="750266" y="1748448"/>
                    <a:pt x="647563" y="1545239"/>
                    <a:pt x="672827" y="1543866"/>
                  </a:cubicBezTo>
                  <a:cubicBezTo>
                    <a:pt x="714485" y="1540982"/>
                    <a:pt x="756143" y="1549138"/>
                    <a:pt x="793654" y="1567482"/>
                  </a:cubicBezTo>
                  <a:cubicBezTo>
                    <a:pt x="818918" y="1586430"/>
                    <a:pt x="974895" y="1725107"/>
                    <a:pt x="988626" y="1738013"/>
                  </a:cubicBezTo>
                  <a:cubicBezTo>
                    <a:pt x="1048490" y="1791287"/>
                    <a:pt x="1111924" y="1809411"/>
                    <a:pt x="1152841" y="1872022"/>
                  </a:cubicBezTo>
                  <a:close/>
                </a:path>
              </a:pathLst>
            </a:custGeom>
            <a:solidFill>
              <a:srgbClr val="FFC6A6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74151B23-0054-42EB-B56C-3DD31884FA11}"/>
                </a:ext>
              </a:extLst>
            </p:cNvPr>
            <p:cNvSpPr/>
            <p:nvPr/>
          </p:nvSpPr>
          <p:spPr>
            <a:xfrm>
              <a:off x="2898022" y="2854753"/>
              <a:ext cx="1172025" cy="1513166"/>
            </a:xfrm>
            <a:custGeom>
              <a:avLst/>
              <a:gdLst>
                <a:gd name="connsiteX0" fmla="*/ 990966 w 1172025"/>
                <a:gd name="connsiteY0" fmla="*/ 332705 h 1513166"/>
                <a:gd name="connsiteX1" fmla="*/ 1128271 w 1172025"/>
                <a:gd name="connsiteY1" fmla="*/ 499392 h 1513166"/>
                <a:gd name="connsiteX2" fmla="*/ 981355 w 1172025"/>
                <a:gd name="connsiteY2" fmla="*/ 609235 h 1513166"/>
                <a:gd name="connsiteX3" fmla="*/ 832243 w 1172025"/>
                <a:gd name="connsiteY3" fmla="*/ 938764 h 1513166"/>
                <a:gd name="connsiteX4" fmla="*/ 1093945 w 1172025"/>
                <a:gd name="connsiteY4" fmla="*/ 1281475 h 1513166"/>
                <a:gd name="connsiteX5" fmla="*/ 1018702 w 1172025"/>
                <a:gd name="connsiteY5" fmla="*/ 1349303 h 1513166"/>
                <a:gd name="connsiteX6" fmla="*/ 796270 w 1172025"/>
                <a:gd name="connsiteY6" fmla="*/ 1469306 h 1513166"/>
                <a:gd name="connsiteX7" fmla="*/ 653474 w 1172025"/>
                <a:gd name="connsiteY7" fmla="*/ 1509399 h 1513166"/>
                <a:gd name="connsiteX8" fmla="*/ 557361 w 1172025"/>
                <a:gd name="connsiteY8" fmla="*/ 1176025 h 1513166"/>
                <a:gd name="connsiteX9" fmla="*/ 496398 w 1172025"/>
                <a:gd name="connsiteY9" fmla="*/ 1024991 h 1513166"/>
                <a:gd name="connsiteX10" fmla="*/ 373649 w 1172025"/>
                <a:gd name="connsiteY10" fmla="*/ 871211 h 1513166"/>
                <a:gd name="connsiteX11" fmla="*/ 376395 w 1172025"/>
                <a:gd name="connsiteY11" fmla="*/ 861050 h 1513166"/>
                <a:gd name="connsiteX12" fmla="*/ 607614 w 1172025"/>
                <a:gd name="connsiteY12" fmla="*/ 702052 h 1513166"/>
                <a:gd name="connsiteX13" fmla="*/ 125678 w 1172025"/>
                <a:gd name="connsiteY13" fmla="*/ 688871 h 1513166"/>
                <a:gd name="connsiteX14" fmla="*/ 36979 w 1172025"/>
                <a:gd name="connsiteY14" fmla="*/ 242634 h 1513166"/>
                <a:gd name="connsiteX15" fmla="*/ 174283 w 1172025"/>
                <a:gd name="connsiteY15" fmla="*/ 195950 h 1513166"/>
                <a:gd name="connsiteX16" fmla="*/ 251174 w 1172025"/>
                <a:gd name="connsiteY16" fmla="*/ 254716 h 1513166"/>
                <a:gd name="connsiteX17" fmla="*/ 263531 w 1172025"/>
                <a:gd name="connsiteY17" fmla="*/ 233572 h 1513166"/>
                <a:gd name="connsiteX18" fmla="*/ 205589 w 1172025"/>
                <a:gd name="connsiteY18" fmla="*/ 177003 h 1513166"/>
                <a:gd name="connsiteX19" fmla="*/ 287971 w 1172025"/>
                <a:gd name="connsiteY19" fmla="*/ 99563 h 1513166"/>
                <a:gd name="connsiteX20" fmla="*/ 265453 w 1172025"/>
                <a:gd name="connsiteY20" fmla="*/ 97092 h 1513166"/>
                <a:gd name="connsiteX21" fmla="*/ 221516 w 1172025"/>
                <a:gd name="connsiteY21" fmla="*/ 130319 h 1513166"/>
                <a:gd name="connsiteX22" fmla="*/ 217946 w 1172025"/>
                <a:gd name="connsiteY22" fmla="*/ 125651 h 1513166"/>
                <a:gd name="connsiteX23" fmla="*/ 259137 w 1172025"/>
                <a:gd name="connsiteY23" fmla="*/ 9492 h 1513166"/>
                <a:gd name="connsiteX24" fmla="*/ 353794 w 1172025"/>
                <a:gd name="connsiteY24" fmla="*/ 34311 h 1513166"/>
                <a:gd name="connsiteX25" fmla="*/ 363213 w 1172025"/>
                <a:gd name="connsiteY25" fmla="*/ 71828 h 1513166"/>
                <a:gd name="connsiteX26" fmla="*/ 555439 w 1172025"/>
                <a:gd name="connsiteY26" fmla="*/ 289317 h 1513166"/>
                <a:gd name="connsiteX27" fmla="*/ 766887 w 1172025"/>
                <a:gd name="connsiteY27" fmla="*/ 119060 h 1513166"/>
                <a:gd name="connsiteX28" fmla="*/ 875357 w 1172025"/>
                <a:gd name="connsiteY28" fmla="*/ 159702 h 1513166"/>
                <a:gd name="connsiteX29" fmla="*/ 936045 w 1172025"/>
                <a:gd name="connsiteY29" fmla="*/ 347259 h 1513166"/>
                <a:gd name="connsiteX30" fmla="*/ 949501 w 1172025"/>
                <a:gd name="connsiteY30" fmla="*/ 374720 h 1513166"/>
                <a:gd name="connsiteX31" fmla="*/ 990966 w 1172025"/>
                <a:gd name="connsiteY31" fmla="*/ 332705 h 1513166"/>
                <a:gd name="connsiteX32" fmla="*/ 1122504 w 1172025"/>
                <a:gd name="connsiteY32" fmla="*/ 418932 h 1513166"/>
                <a:gd name="connsiteX33" fmla="*/ 1101771 w 1172025"/>
                <a:gd name="connsiteY33" fmla="*/ 357477 h 1513166"/>
                <a:gd name="connsiteX34" fmla="*/ 1072525 w 1172025"/>
                <a:gd name="connsiteY34" fmla="*/ 353575 h 1513166"/>
                <a:gd name="connsiteX35" fmla="*/ 1003049 w 1172025"/>
                <a:gd name="connsiteY35" fmla="*/ 465615 h 1513166"/>
                <a:gd name="connsiteX36" fmla="*/ 986573 w 1172025"/>
                <a:gd name="connsiteY36" fmla="*/ 517516 h 1513166"/>
                <a:gd name="connsiteX37" fmla="*/ 943734 w 1172025"/>
                <a:gd name="connsiteY37" fmla="*/ 524107 h 1513166"/>
                <a:gd name="connsiteX38" fmla="*/ 971195 w 1172025"/>
                <a:gd name="connsiteY38" fmla="*/ 551567 h 1513166"/>
                <a:gd name="connsiteX39" fmla="*/ 1028588 w 1172025"/>
                <a:gd name="connsiteY39" fmla="*/ 451885 h 1513166"/>
                <a:gd name="connsiteX40" fmla="*/ 1026940 w 1172025"/>
                <a:gd name="connsiteY40" fmla="*/ 426346 h 1513166"/>
                <a:gd name="connsiteX41" fmla="*/ 1101359 w 1172025"/>
                <a:gd name="connsiteY41" fmla="*/ 420579 h 1513166"/>
                <a:gd name="connsiteX42" fmla="*/ 1122504 w 1172025"/>
                <a:gd name="connsiteY42" fmla="*/ 418932 h 1513166"/>
                <a:gd name="connsiteX43" fmla="*/ 255842 w 1172025"/>
                <a:gd name="connsiteY43" fmla="*/ 449962 h 1513166"/>
                <a:gd name="connsiteX44" fmla="*/ 226733 w 1172025"/>
                <a:gd name="connsiteY44" fmla="*/ 410694 h 1513166"/>
                <a:gd name="connsiteX45" fmla="*/ 214925 w 1172025"/>
                <a:gd name="connsiteY45" fmla="*/ 471657 h 1513166"/>
                <a:gd name="connsiteX46" fmla="*/ 255842 w 1172025"/>
                <a:gd name="connsiteY46" fmla="*/ 449962 h 1513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172025" h="1513166">
                  <a:moveTo>
                    <a:pt x="990966" y="332705"/>
                  </a:moveTo>
                  <a:cubicBezTo>
                    <a:pt x="1106851" y="234670"/>
                    <a:pt x="1243880" y="314306"/>
                    <a:pt x="1128271" y="499392"/>
                  </a:cubicBezTo>
                  <a:cubicBezTo>
                    <a:pt x="1105203" y="535915"/>
                    <a:pt x="1082136" y="567495"/>
                    <a:pt x="981355" y="609235"/>
                  </a:cubicBezTo>
                  <a:cubicBezTo>
                    <a:pt x="850367" y="664157"/>
                    <a:pt x="834715" y="328861"/>
                    <a:pt x="832243" y="938764"/>
                  </a:cubicBezTo>
                  <a:cubicBezTo>
                    <a:pt x="832243" y="1111767"/>
                    <a:pt x="850917" y="1163668"/>
                    <a:pt x="1093945" y="1281475"/>
                  </a:cubicBezTo>
                  <a:cubicBezTo>
                    <a:pt x="1103556" y="1286143"/>
                    <a:pt x="1019251" y="1349028"/>
                    <a:pt x="1018702" y="1349303"/>
                  </a:cubicBezTo>
                  <a:cubicBezTo>
                    <a:pt x="872336" y="1454203"/>
                    <a:pt x="958288" y="1404224"/>
                    <a:pt x="796270" y="1469306"/>
                  </a:cubicBezTo>
                  <a:cubicBezTo>
                    <a:pt x="768809" y="1479741"/>
                    <a:pt x="655396" y="1526699"/>
                    <a:pt x="653474" y="1509399"/>
                  </a:cubicBezTo>
                  <a:cubicBezTo>
                    <a:pt x="631505" y="1325686"/>
                    <a:pt x="587568" y="1283671"/>
                    <a:pt x="557361" y="1176025"/>
                  </a:cubicBezTo>
                  <a:cubicBezTo>
                    <a:pt x="529900" y="1081011"/>
                    <a:pt x="499144" y="1056846"/>
                    <a:pt x="496398" y="1024991"/>
                  </a:cubicBezTo>
                  <a:cubicBezTo>
                    <a:pt x="492554" y="978308"/>
                    <a:pt x="386555" y="887687"/>
                    <a:pt x="373649" y="871211"/>
                  </a:cubicBezTo>
                  <a:cubicBezTo>
                    <a:pt x="368980" y="865718"/>
                    <a:pt x="369529" y="863522"/>
                    <a:pt x="376395" y="861050"/>
                  </a:cubicBezTo>
                  <a:cubicBezTo>
                    <a:pt x="685877" y="760269"/>
                    <a:pt x="638919" y="683654"/>
                    <a:pt x="607614" y="702052"/>
                  </a:cubicBezTo>
                  <a:cubicBezTo>
                    <a:pt x="543905" y="739125"/>
                    <a:pt x="258588" y="841278"/>
                    <a:pt x="125678" y="688871"/>
                  </a:cubicBezTo>
                  <a:cubicBezTo>
                    <a:pt x="-20139" y="521361"/>
                    <a:pt x="-23434" y="223961"/>
                    <a:pt x="36979" y="242634"/>
                  </a:cubicBezTo>
                  <a:cubicBezTo>
                    <a:pt x="87873" y="253890"/>
                    <a:pt x="140800" y="235895"/>
                    <a:pt x="174283" y="195950"/>
                  </a:cubicBezTo>
                  <a:cubicBezTo>
                    <a:pt x="190211" y="180023"/>
                    <a:pt x="174283" y="240712"/>
                    <a:pt x="251174" y="254716"/>
                  </a:cubicBezTo>
                  <a:cubicBezTo>
                    <a:pt x="267101" y="257737"/>
                    <a:pt x="273142" y="238240"/>
                    <a:pt x="263531" y="233572"/>
                  </a:cubicBezTo>
                  <a:cubicBezTo>
                    <a:pt x="240189" y="221764"/>
                    <a:pt x="218221" y="216272"/>
                    <a:pt x="205589" y="177003"/>
                  </a:cubicBezTo>
                  <a:cubicBezTo>
                    <a:pt x="195703" y="146521"/>
                    <a:pt x="290717" y="170961"/>
                    <a:pt x="287971" y="99563"/>
                  </a:cubicBezTo>
                  <a:cubicBezTo>
                    <a:pt x="287971" y="80615"/>
                    <a:pt x="269572" y="80066"/>
                    <a:pt x="265453" y="97092"/>
                  </a:cubicBezTo>
                  <a:cubicBezTo>
                    <a:pt x="258039" y="126475"/>
                    <a:pt x="265453" y="122081"/>
                    <a:pt x="221516" y="130319"/>
                  </a:cubicBezTo>
                  <a:cubicBezTo>
                    <a:pt x="217671" y="130319"/>
                    <a:pt x="216573" y="130319"/>
                    <a:pt x="217946" y="125651"/>
                  </a:cubicBezTo>
                  <a:cubicBezTo>
                    <a:pt x="242111" y="49585"/>
                    <a:pt x="234422" y="27891"/>
                    <a:pt x="259137" y="9492"/>
                  </a:cubicBezTo>
                  <a:cubicBezTo>
                    <a:pt x="292145" y="-9797"/>
                    <a:pt x="334517" y="1317"/>
                    <a:pt x="353794" y="34311"/>
                  </a:cubicBezTo>
                  <a:cubicBezTo>
                    <a:pt x="360440" y="45669"/>
                    <a:pt x="363708" y="58682"/>
                    <a:pt x="363213" y="71828"/>
                  </a:cubicBezTo>
                  <a:cubicBezTo>
                    <a:pt x="366783" y="161624"/>
                    <a:pt x="453834" y="293162"/>
                    <a:pt x="555439" y="289317"/>
                  </a:cubicBezTo>
                  <a:cubicBezTo>
                    <a:pt x="699333" y="283550"/>
                    <a:pt x="740799" y="135262"/>
                    <a:pt x="766887" y="119060"/>
                  </a:cubicBezTo>
                  <a:cubicBezTo>
                    <a:pt x="784187" y="108076"/>
                    <a:pt x="802311" y="114941"/>
                    <a:pt x="875357" y="159702"/>
                  </a:cubicBezTo>
                  <a:cubicBezTo>
                    <a:pt x="896776" y="172609"/>
                    <a:pt x="834440" y="302773"/>
                    <a:pt x="936045" y="347259"/>
                  </a:cubicBezTo>
                  <a:cubicBezTo>
                    <a:pt x="946755" y="351928"/>
                    <a:pt x="923413" y="366207"/>
                    <a:pt x="949501" y="374720"/>
                  </a:cubicBezTo>
                  <a:cubicBezTo>
                    <a:pt x="952521" y="378015"/>
                    <a:pt x="967350" y="352477"/>
                    <a:pt x="990966" y="332705"/>
                  </a:cubicBezTo>
                  <a:close/>
                  <a:moveTo>
                    <a:pt x="1122504" y="418932"/>
                  </a:moveTo>
                  <a:cubicBezTo>
                    <a:pt x="1133763" y="396238"/>
                    <a:pt x="1124481" y="368725"/>
                    <a:pt x="1101771" y="357477"/>
                  </a:cubicBezTo>
                  <a:cubicBezTo>
                    <a:pt x="1092736" y="352988"/>
                    <a:pt x="1082438" y="351615"/>
                    <a:pt x="1072525" y="353575"/>
                  </a:cubicBezTo>
                  <a:cubicBezTo>
                    <a:pt x="1028038" y="363187"/>
                    <a:pt x="979433" y="419756"/>
                    <a:pt x="1003049" y="465615"/>
                  </a:cubicBezTo>
                  <a:cubicBezTo>
                    <a:pt x="1011013" y="481268"/>
                    <a:pt x="1003049" y="513671"/>
                    <a:pt x="986573" y="517516"/>
                  </a:cubicBezTo>
                  <a:cubicBezTo>
                    <a:pt x="953894" y="524656"/>
                    <a:pt x="951698" y="509278"/>
                    <a:pt x="943734" y="524107"/>
                  </a:cubicBezTo>
                  <a:cubicBezTo>
                    <a:pt x="935770" y="538936"/>
                    <a:pt x="953345" y="551567"/>
                    <a:pt x="971195" y="551567"/>
                  </a:cubicBezTo>
                  <a:cubicBezTo>
                    <a:pt x="1027764" y="551567"/>
                    <a:pt x="1046712" y="486760"/>
                    <a:pt x="1028588" y="451885"/>
                  </a:cubicBezTo>
                  <a:cubicBezTo>
                    <a:pt x="1023865" y="444163"/>
                    <a:pt x="1023233" y="434609"/>
                    <a:pt x="1026940" y="426346"/>
                  </a:cubicBezTo>
                  <a:cubicBezTo>
                    <a:pt x="1038474" y="398885"/>
                    <a:pt x="1095867" y="346985"/>
                    <a:pt x="1101359" y="420579"/>
                  </a:cubicBezTo>
                  <a:cubicBezTo>
                    <a:pt x="1102732" y="428268"/>
                    <a:pt x="1116737" y="431015"/>
                    <a:pt x="1122504" y="418932"/>
                  </a:cubicBezTo>
                  <a:close/>
                  <a:moveTo>
                    <a:pt x="255842" y="449962"/>
                  </a:moveTo>
                  <a:cubicBezTo>
                    <a:pt x="255842" y="440077"/>
                    <a:pt x="249800" y="411243"/>
                    <a:pt x="226733" y="410694"/>
                  </a:cubicBezTo>
                  <a:cubicBezTo>
                    <a:pt x="199273" y="410694"/>
                    <a:pt x="195154" y="451610"/>
                    <a:pt x="214925" y="471657"/>
                  </a:cubicBezTo>
                  <a:cubicBezTo>
                    <a:pt x="226733" y="484014"/>
                    <a:pt x="249251" y="486760"/>
                    <a:pt x="255842" y="449962"/>
                  </a:cubicBezTo>
                  <a:close/>
                </a:path>
              </a:pathLst>
            </a:custGeom>
            <a:solidFill>
              <a:srgbClr val="FFC6A6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A93F6B4D-A295-4D6D-B09E-25C40A5B1C39}"/>
                </a:ext>
              </a:extLst>
            </p:cNvPr>
            <p:cNvSpPr/>
            <p:nvPr/>
          </p:nvSpPr>
          <p:spPr>
            <a:xfrm>
              <a:off x="2089506" y="4864166"/>
              <a:ext cx="679931" cy="1255710"/>
            </a:xfrm>
            <a:custGeom>
              <a:avLst/>
              <a:gdLst>
                <a:gd name="connsiteX0" fmla="*/ 620582 w 679931"/>
                <a:gd name="connsiteY0" fmla="*/ 487217 h 1255710"/>
                <a:gd name="connsiteX1" fmla="*/ 649690 w 679931"/>
                <a:gd name="connsiteY1" fmla="*/ 750017 h 1255710"/>
                <a:gd name="connsiteX2" fmla="*/ 570878 w 679931"/>
                <a:gd name="connsiteY2" fmla="*/ 1082018 h 1255710"/>
                <a:gd name="connsiteX3" fmla="*/ 570878 w 679931"/>
                <a:gd name="connsiteY3" fmla="*/ 925216 h 1255710"/>
                <a:gd name="connsiteX4" fmla="*/ 424237 w 679931"/>
                <a:gd name="connsiteY4" fmla="*/ 595687 h 1255710"/>
                <a:gd name="connsiteX5" fmla="*/ 518702 w 679931"/>
                <a:gd name="connsiteY5" fmla="*/ 822513 h 1255710"/>
                <a:gd name="connsiteX6" fmla="*/ 508267 w 679931"/>
                <a:gd name="connsiteY6" fmla="*/ 1179503 h 1255710"/>
                <a:gd name="connsiteX7" fmla="*/ 325104 w 679931"/>
                <a:gd name="connsiteY7" fmla="*/ 1251176 h 1255710"/>
                <a:gd name="connsiteX8" fmla="*/ 126837 w 679931"/>
                <a:gd name="connsiteY8" fmla="*/ 1070759 h 1255710"/>
                <a:gd name="connsiteX9" fmla="*/ 99377 w 679931"/>
                <a:gd name="connsiteY9" fmla="*/ 865627 h 1255710"/>
                <a:gd name="connsiteX10" fmla="*/ 189997 w 679931"/>
                <a:gd name="connsiteY10" fmla="*/ 747820 h 1255710"/>
                <a:gd name="connsiteX11" fmla="*/ 202354 w 679931"/>
                <a:gd name="connsiteY11" fmla="*/ 747820 h 1255710"/>
                <a:gd name="connsiteX12" fmla="*/ 158966 w 679931"/>
                <a:gd name="connsiteY12" fmla="*/ 599532 h 1255710"/>
                <a:gd name="connsiteX13" fmla="*/ 135075 w 679931"/>
                <a:gd name="connsiteY13" fmla="*/ 547905 h 1255710"/>
                <a:gd name="connsiteX14" fmla="*/ 82626 w 679931"/>
                <a:gd name="connsiteY14" fmla="*/ 455363 h 1255710"/>
                <a:gd name="connsiteX15" fmla="*/ 40610 w 679931"/>
                <a:gd name="connsiteY15" fmla="*/ 384239 h 1255710"/>
                <a:gd name="connsiteX16" fmla="*/ 11227 w 679931"/>
                <a:gd name="connsiteY16" fmla="*/ 314489 h 1255710"/>
                <a:gd name="connsiteX17" fmla="*/ 29626 w 679931"/>
                <a:gd name="connsiteY17" fmla="*/ 209589 h 1255710"/>
                <a:gd name="connsiteX18" fmla="*/ 152101 w 679931"/>
                <a:gd name="connsiteY18" fmla="*/ 79150 h 1255710"/>
                <a:gd name="connsiteX19" fmla="*/ 247939 w 679931"/>
                <a:gd name="connsiteY19" fmla="*/ 54985 h 1255710"/>
                <a:gd name="connsiteX20" fmla="*/ 293799 w 679931"/>
                <a:gd name="connsiteY20" fmla="*/ 39332 h 1255710"/>
                <a:gd name="connsiteX21" fmla="*/ 422315 w 679931"/>
                <a:gd name="connsiteY21" fmla="*/ 7478 h 1255710"/>
                <a:gd name="connsiteX22" fmla="*/ 355585 w 679931"/>
                <a:gd name="connsiteY22" fmla="*/ 89860 h 1255710"/>
                <a:gd name="connsiteX23" fmla="*/ 285286 w 679931"/>
                <a:gd name="connsiteY23" fmla="*/ 121440 h 1255710"/>
                <a:gd name="connsiteX24" fmla="*/ 156220 w 679931"/>
                <a:gd name="connsiteY24" fmla="*/ 237599 h 1255710"/>
                <a:gd name="connsiteX25" fmla="*/ 199334 w 679931"/>
                <a:gd name="connsiteY25" fmla="*/ 212060 h 1255710"/>
                <a:gd name="connsiteX26" fmla="*/ 171873 w 679931"/>
                <a:gd name="connsiteY26" fmla="*/ 251055 h 1255710"/>
                <a:gd name="connsiteX27" fmla="*/ 97180 w 679931"/>
                <a:gd name="connsiteY27" fmla="*/ 343323 h 1255710"/>
                <a:gd name="connsiteX28" fmla="*/ 165282 w 679931"/>
                <a:gd name="connsiteY28" fmla="*/ 290324 h 1255710"/>
                <a:gd name="connsiteX29" fmla="*/ 357508 w 679931"/>
                <a:gd name="connsiteY29" fmla="*/ 222221 h 1255710"/>
                <a:gd name="connsiteX30" fmla="*/ 547262 w 679931"/>
                <a:gd name="connsiteY30" fmla="*/ 176636 h 1255710"/>
                <a:gd name="connsiteX31" fmla="*/ 421491 w 679931"/>
                <a:gd name="connsiteY31" fmla="*/ 274671 h 1255710"/>
                <a:gd name="connsiteX32" fmla="*/ 326477 w 679931"/>
                <a:gd name="connsiteY32" fmla="*/ 302132 h 1255710"/>
                <a:gd name="connsiteX33" fmla="*/ 255079 w 679931"/>
                <a:gd name="connsiteY33" fmla="*/ 327121 h 1255710"/>
                <a:gd name="connsiteX34" fmla="*/ 231463 w 679931"/>
                <a:gd name="connsiteY34" fmla="*/ 364742 h 1255710"/>
                <a:gd name="connsiteX35" fmla="*/ 243546 w 679931"/>
                <a:gd name="connsiteY35" fmla="*/ 366115 h 1255710"/>
                <a:gd name="connsiteX36" fmla="*/ 380849 w 679931"/>
                <a:gd name="connsiteY36" fmla="*/ 319157 h 1255710"/>
                <a:gd name="connsiteX37" fmla="*/ 430553 w 679931"/>
                <a:gd name="connsiteY37" fmla="*/ 301308 h 1255710"/>
                <a:gd name="connsiteX38" fmla="*/ 531334 w 679931"/>
                <a:gd name="connsiteY38" fmla="*/ 278241 h 1255710"/>
                <a:gd name="connsiteX39" fmla="*/ 394030 w 679931"/>
                <a:gd name="connsiteY39" fmla="*/ 391928 h 1255710"/>
                <a:gd name="connsiteX40" fmla="*/ 267436 w 679931"/>
                <a:gd name="connsiteY40" fmla="*/ 463326 h 1255710"/>
                <a:gd name="connsiteX41" fmla="*/ 267436 w 679931"/>
                <a:gd name="connsiteY41" fmla="*/ 493533 h 1255710"/>
                <a:gd name="connsiteX42" fmla="*/ 347073 w 679931"/>
                <a:gd name="connsiteY42" fmla="*/ 434493 h 1255710"/>
                <a:gd name="connsiteX43" fmla="*/ 366844 w 679931"/>
                <a:gd name="connsiteY43" fmla="*/ 483922 h 1255710"/>
                <a:gd name="connsiteX44" fmla="*/ 328674 w 679931"/>
                <a:gd name="connsiteY44" fmla="*/ 703608 h 1255710"/>
                <a:gd name="connsiteX45" fmla="*/ 344601 w 679931"/>
                <a:gd name="connsiteY45" fmla="*/ 708551 h 1255710"/>
                <a:gd name="connsiteX46" fmla="*/ 377829 w 679931"/>
                <a:gd name="connsiteY46" fmla="*/ 626169 h 1255710"/>
                <a:gd name="connsiteX47" fmla="*/ 487672 w 679931"/>
                <a:gd name="connsiteY47" fmla="*/ 441358 h 1255710"/>
                <a:gd name="connsiteX48" fmla="*/ 620582 w 679931"/>
                <a:gd name="connsiteY48" fmla="*/ 487217 h 125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679931" h="1255710">
                  <a:moveTo>
                    <a:pt x="620582" y="487217"/>
                  </a:moveTo>
                  <a:cubicBezTo>
                    <a:pt x="700767" y="542139"/>
                    <a:pt x="688410" y="489689"/>
                    <a:pt x="649690" y="750017"/>
                  </a:cubicBezTo>
                  <a:cubicBezTo>
                    <a:pt x="630932" y="862331"/>
                    <a:pt x="604600" y="973245"/>
                    <a:pt x="570878" y="1082018"/>
                  </a:cubicBezTo>
                  <a:cubicBezTo>
                    <a:pt x="563189" y="1104535"/>
                    <a:pt x="574722" y="1017485"/>
                    <a:pt x="570878" y="925216"/>
                  </a:cubicBezTo>
                  <a:cubicBezTo>
                    <a:pt x="567033" y="799995"/>
                    <a:pt x="437968" y="590744"/>
                    <a:pt x="424237" y="595687"/>
                  </a:cubicBezTo>
                  <a:cubicBezTo>
                    <a:pt x="396777" y="604749"/>
                    <a:pt x="451698" y="636878"/>
                    <a:pt x="518702" y="822513"/>
                  </a:cubicBezTo>
                  <a:cubicBezTo>
                    <a:pt x="564562" y="952677"/>
                    <a:pt x="540396" y="1131722"/>
                    <a:pt x="508267" y="1179503"/>
                  </a:cubicBezTo>
                  <a:cubicBezTo>
                    <a:pt x="466527" y="1241015"/>
                    <a:pt x="430279" y="1267103"/>
                    <a:pt x="325104" y="1251176"/>
                  </a:cubicBezTo>
                  <a:cubicBezTo>
                    <a:pt x="228626" y="1236621"/>
                    <a:pt x="150390" y="1165443"/>
                    <a:pt x="126837" y="1070759"/>
                  </a:cubicBezTo>
                  <a:cubicBezTo>
                    <a:pt x="112009" y="1009796"/>
                    <a:pt x="87843" y="939496"/>
                    <a:pt x="99377" y="865627"/>
                  </a:cubicBezTo>
                  <a:cubicBezTo>
                    <a:pt x="154298" y="470191"/>
                    <a:pt x="121345" y="653355"/>
                    <a:pt x="189997" y="747820"/>
                  </a:cubicBezTo>
                  <a:lnTo>
                    <a:pt x="202354" y="747820"/>
                  </a:lnTo>
                  <a:cubicBezTo>
                    <a:pt x="198510" y="717888"/>
                    <a:pt x="195764" y="720359"/>
                    <a:pt x="158966" y="599532"/>
                  </a:cubicBezTo>
                  <a:cubicBezTo>
                    <a:pt x="147433" y="561087"/>
                    <a:pt x="147158" y="555594"/>
                    <a:pt x="135075" y="547905"/>
                  </a:cubicBezTo>
                  <a:cubicBezTo>
                    <a:pt x="83175" y="515502"/>
                    <a:pt x="92786" y="510284"/>
                    <a:pt x="82626" y="455363"/>
                  </a:cubicBezTo>
                  <a:cubicBezTo>
                    <a:pt x="76309" y="422135"/>
                    <a:pt x="35393" y="430923"/>
                    <a:pt x="40610" y="384239"/>
                  </a:cubicBezTo>
                  <a:cubicBezTo>
                    <a:pt x="43510" y="357465"/>
                    <a:pt x="32402" y="331103"/>
                    <a:pt x="11227" y="314489"/>
                  </a:cubicBezTo>
                  <a:cubicBezTo>
                    <a:pt x="-7720" y="296640"/>
                    <a:pt x="-3327" y="243915"/>
                    <a:pt x="29626" y="209589"/>
                  </a:cubicBezTo>
                  <a:cubicBezTo>
                    <a:pt x="88392" y="148626"/>
                    <a:pt x="94983" y="121440"/>
                    <a:pt x="152101" y="79150"/>
                  </a:cubicBezTo>
                  <a:cubicBezTo>
                    <a:pt x="161163" y="72285"/>
                    <a:pt x="163360" y="74757"/>
                    <a:pt x="247939" y="54985"/>
                  </a:cubicBezTo>
                  <a:cubicBezTo>
                    <a:pt x="266338" y="50591"/>
                    <a:pt x="255079" y="46197"/>
                    <a:pt x="293799" y="39332"/>
                  </a:cubicBezTo>
                  <a:cubicBezTo>
                    <a:pt x="397326" y="20659"/>
                    <a:pt x="423413" y="-15589"/>
                    <a:pt x="422315" y="7478"/>
                  </a:cubicBezTo>
                  <a:cubicBezTo>
                    <a:pt x="417479" y="45374"/>
                    <a:pt x="391641" y="77256"/>
                    <a:pt x="355585" y="89860"/>
                  </a:cubicBezTo>
                  <a:cubicBezTo>
                    <a:pt x="333326" y="102821"/>
                    <a:pt x="309762" y="113421"/>
                    <a:pt x="285286" y="121440"/>
                  </a:cubicBezTo>
                  <a:cubicBezTo>
                    <a:pt x="120521" y="158786"/>
                    <a:pt x="129309" y="269179"/>
                    <a:pt x="156220" y="237599"/>
                  </a:cubicBezTo>
                  <a:cubicBezTo>
                    <a:pt x="191370" y="196408"/>
                    <a:pt x="186152" y="187895"/>
                    <a:pt x="199334" y="212060"/>
                  </a:cubicBezTo>
                  <a:cubicBezTo>
                    <a:pt x="209220" y="230185"/>
                    <a:pt x="204277" y="221946"/>
                    <a:pt x="171873" y="251055"/>
                  </a:cubicBezTo>
                  <a:cubicBezTo>
                    <a:pt x="144412" y="275770"/>
                    <a:pt x="52693" y="349914"/>
                    <a:pt x="97180" y="343323"/>
                  </a:cubicBezTo>
                  <a:cubicBezTo>
                    <a:pt x="103496" y="343323"/>
                    <a:pt x="107066" y="339204"/>
                    <a:pt x="165282" y="290324"/>
                  </a:cubicBezTo>
                  <a:cubicBezTo>
                    <a:pt x="206748" y="255174"/>
                    <a:pt x="223499" y="223594"/>
                    <a:pt x="357508" y="222221"/>
                  </a:cubicBezTo>
                  <a:cubicBezTo>
                    <a:pt x="434673" y="222221"/>
                    <a:pt x="494811" y="186796"/>
                    <a:pt x="547262" y="176636"/>
                  </a:cubicBezTo>
                  <a:cubicBezTo>
                    <a:pt x="567308" y="172517"/>
                    <a:pt x="562090" y="236775"/>
                    <a:pt x="421491" y="274671"/>
                  </a:cubicBezTo>
                  <a:cubicBezTo>
                    <a:pt x="390812" y="286973"/>
                    <a:pt x="358982" y="296173"/>
                    <a:pt x="326477" y="302132"/>
                  </a:cubicBezTo>
                  <a:cubicBezTo>
                    <a:pt x="300768" y="303422"/>
                    <a:pt x="275977" y="312100"/>
                    <a:pt x="255079" y="327121"/>
                  </a:cubicBezTo>
                  <a:cubicBezTo>
                    <a:pt x="235857" y="345245"/>
                    <a:pt x="221577" y="354582"/>
                    <a:pt x="231463" y="364742"/>
                  </a:cubicBezTo>
                  <a:cubicBezTo>
                    <a:pt x="235033" y="368587"/>
                    <a:pt x="238328" y="371607"/>
                    <a:pt x="243546" y="366115"/>
                  </a:cubicBezTo>
                  <a:cubicBezTo>
                    <a:pt x="276773" y="331515"/>
                    <a:pt x="311099" y="333162"/>
                    <a:pt x="380849" y="319157"/>
                  </a:cubicBezTo>
                  <a:cubicBezTo>
                    <a:pt x="401719" y="315038"/>
                    <a:pt x="397326" y="304603"/>
                    <a:pt x="430553" y="301308"/>
                  </a:cubicBezTo>
                  <a:cubicBezTo>
                    <a:pt x="464544" y="295459"/>
                    <a:pt x="498189" y="287770"/>
                    <a:pt x="531334" y="278241"/>
                  </a:cubicBezTo>
                  <a:cubicBezTo>
                    <a:pt x="558795" y="278241"/>
                    <a:pt x="537650" y="336458"/>
                    <a:pt x="394030" y="391928"/>
                  </a:cubicBezTo>
                  <a:cubicBezTo>
                    <a:pt x="324555" y="419389"/>
                    <a:pt x="291876" y="426804"/>
                    <a:pt x="267436" y="463326"/>
                  </a:cubicBezTo>
                  <a:cubicBezTo>
                    <a:pt x="260846" y="473212"/>
                    <a:pt x="255354" y="488041"/>
                    <a:pt x="267436" y="493533"/>
                  </a:cubicBezTo>
                  <a:cubicBezTo>
                    <a:pt x="287483" y="502595"/>
                    <a:pt x="275400" y="460580"/>
                    <a:pt x="347073" y="434493"/>
                  </a:cubicBezTo>
                  <a:cubicBezTo>
                    <a:pt x="359430" y="430099"/>
                    <a:pt x="362451" y="429000"/>
                    <a:pt x="366844" y="483922"/>
                  </a:cubicBezTo>
                  <a:cubicBezTo>
                    <a:pt x="376181" y="603102"/>
                    <a:pt x="332244" y="655277"/>
                    <a:pt x="328674" y="703608"/>
                  </a:cubicBezTo>
                  <a:cubicBezTo>
                    <a:pt x="328674" y="710199"/>
                    <a:pt x="336363" y="718711"/>
                    <a:pt x="344601" y="708551"/>
                  </a:cubicBezTo>
                  <a:cubicBezTo>
                    <a:pt x="357071" y="681667"/>
                    <a:pt x="368162" y="654179"/>
                    <a:pt x="377829" y="626169"/>
                  </a:cubicBezTo>
                  <a:cubicBezTo>
                    <a:pt x="439341" y="442182"/>
                    <a:pt x="295446" y="382317"/>
                    <a:pt x="487672" y="441358"/>
                  </a:cubicBezTo>
                  <a:cubicBezTo>
                    <a:pt x="574722" y="468269"/>
                    <a:pt x="586805" y="464150"/>
                    <a:pt x="620582" y="487217"/>
                  </a:cubicBezTo>
                  <a:close/>
                </a:path>
              </a:pathLst>
            </a:custGeom>
            <a:solidFill>
              <a:srgbClr val="FFC6A6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2C112256-BBB1-423E-A7B5-0A92111304EB}"/>
                </a:ext>
              </a:extLst>
            </p:cNvPr>
            <p:cNvSpPr/>
            <p:nvPr/>
          </p:nvSpPr>
          <p:spPr>
            <a:xfrm>
              <a:off x="2068378" y="4792992"/>
              <a:ext cx="213099" cy="288488"/>
            </a:xfrm>
            <a:custGeom>
              <a:avLst/>
              <a:gdLst>
                <a:gd name="connsiteX0" fmla="*/ 197118 w 213099"/>
                <a:gd name="connsiteY0" fmla="*/ 658 h 288488"/>
                <a:gd name="connsiteX1" fmla="*/ 135057 w 213099"/>
                <a:gd name="connsiteY1" fmla="*/ 110501 h 288488"/>
                <a:gd name="connsiteX2" fmla="*/ 66954 w 213099"/>
                <a:gd name="connsiteY2" fmla="*/ 153889 h 288488"/>
                <a:gd name="connsiteX3" fmla="*/ 74094 w 213099"/>
                <a:gd name="connsiteY3" fmla="*/ 172562 h 288488"/>
                <a:gd name="connsiteX4" fmla="*/ 40592 w 213099"/>
                <a:gd name="connsiteY4" fmla="*/ 254945 h 288488"/>
                <a:gd name="connsiteX5" fmla="*/ 4893 w 213099"/>
                <a:gd name="connsiteY5" fmla="*/ 262908 h 288488"/>
                <a:gd name="connsiteX6" fmla="*/ 8737 w 213099"/>
                <a:gd name="connsiteY6" fmla="*/ 221168 h 288488"/>
                <a:gd name="connsiteX7" fmla="*/ 18074 w 213099"/>
                <a:gd name="connsiteY7" fmla="*/ 86885 h 288488"/>
                <a:gd name="connsiteX8" fmla="*/ 175699 w 213099"/>
                <a:gd name="connsiteY8" fmla="*/ 12740 h 288488"/>
                <a:gd name="connsiteX9" fmla="*/ 197118 w 213099"/>
                <a:gd name="connsiteY9" fmla="*/ 658 h 288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3099" h="288488">
                  <a:moveTo>
                    <a:pt x="197118" y="658"/>
                  </a:moveTo>
                  <a:cubicBezTo>
                    <a:pt x="234465" y="-7855"/>
                    <a:pt x="203434" y="72880"/>
                    <a:pt x="135057" y="110501"/>
                  </a:cubicBezTo>
                  <a:cubicBezTo>
                    <a:pt x="80135" y="141532"/>
                    <a:pt x="74643" y="144552"/>
                    <a:pt x="66954" y="153889"/>
                  </a:cubicBezTo>
                  <a:cubicBezTo>
                    <a:pt x="59265" y="163226"/>
                    <a:pt x="66954" y="175034"/>
                    <a:pt x="74094" y="172562"/>
                  </a:cubicBezTo>
                  <a:cubicBezTo>
                    <a:pt x="119129" y="159381"/>
                    <a:pt x="193823" y="78921"/>
                    <a:pt x="40592" y="254945"/>
                  </a:cubicBezTo>
                  <a:cubicBezTo>
                    <a:pt x="4343" y="296685"/>
                    <a:pt x="9836" y="299706"/>
                    <a:pt x="4893" y="262908"/>
                  </a:cubicBezTo>
                  <a:cubicBezTo>
                    <a:pt x="5219" y="248931"/>
                    <a:pt x="6505" y="234980"/>
                    <a:pt x="8737" y="221168"/>
                  </a:cubicBezTo>
                  <a:cubicBezTo>
                    <a:pt x="15602" y="188490"/>
                    <a:pt x="-20371" y="111325"/>
                    <a:pt x="18074" y="86885"/>
                  </a:cubicBezTo>
                  <a:cubicBezTo>
                    <a:pt x="67825" y="56623"/>
                    <a:pt x="120667" y="31771"/>
                    <a:pt x="175699" y="12740"/>
                  </a:cubicBezTo>
                  <a:cubicBezTo>
                    <a:pt x="182314" y="7853"/>
                    <a:pt x="189509" y="3789"/>
                    <a:pt x="197118" y="658"/>
                  </a:cubicBezTo>
                  <a:close/>
                </a:path>
              </a:pathLst>
            </a:custGeom>
            <a:solidFill>
              <a:srgbClr val="FFC6A6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557490D1-18C8-4BA2-9372-FB31B601108C}"/>
                </a:ext>
              </a:extLst>
            </p:cNvPr>
            <p:cNvSpPr/>
            <p:nvPr/>
          </p:nvSpPr>
          <p:spPr>
            <a:xfrm>
              <a:off x="2947605" y="2387787"/>
              <a:ext cx="853800" cy="607972"/>
            </a:xfrm>
            <a:custGeom>
              <a:avLst/>
              <a:gdLst>
                <a:gd name="connsiteX0" fmla="*/ 27 w 853800"/>
                <a:gd name="connsiteY0" fmla="*/ 371000 h 607972"/>
                <a:gd name="connsiteX1" fmla="*/ 48907 w 853800"/>
                <a:gd name="connsiteY1" fmla="*/ 222437 h 607972"/>
                <a:gd name="connsiteX2" fmla="*/ 168087 w 853800"/>
                <a:gd name="connsiteY2" fmla="*/ 85133 h 607972"/>
                <a:gd name="connsiteX3" fmla="*/ 243055 w 853800"/>
                <a:gd name="connsiteY3" fmla="*/ 57672 h 607972"/>
                <a:gd name="connsiteX4" fmla="*/ 297976 w 853800"/>
                <a:gd name="connsiteY4" fmla="*/ 36802 h 607972"/>
                <a:gd name="connsiteX5" fmla="*/ 430612 w 853800"/>
                <a:gd name="connsiteY5" fmla="*/ 8243 h 607972"/>
                <a:gd name="connsiteX6" fmla="*/ 575330 w 853800"/>
                <a:gd name="connsiteY6" fmla="*/ 104081 h 607972"/>
                <a:gd name="connsiteX7" fmla="*/ 785680 w 853800"/>
                <a:gd name="connsiteY7" fmla="*/ 453382 h 607972"/>
                <a:gd name="connsiteX8" fmla="*/ 832089 w 853800"/>
                <a:gd name="connsiteY8" fmla="*/ 607986 h 607972"/>
                <a:gd name="connsiteX9" fmla="*/ 722245 w 853800"/>
                <a:gd name="connsiteY9" fmla="*/ 545376 h 607972"/>
                <a:gd name="connsiteX10" fmla="*/ 588237 w 853800"/>
                <a:gd name="connsiteY10" fmla="*/ 417683 h 607972"/>
                <a:gd name="connsiteX11" fmla="*/ 331753 w 853800"/>
                <a:gd name="connsiteY11" fmla="*/ 472605 h 607972"/>
                <a:gd name="connsiteX12" fmla="*/ 175776 w 853800"/>
                <a:gd name="connsiteY12" fmla="*/ 476175 h 607972"/>
                <a:gd name="connsiteX13" fmla="*/ 81311 w 853800"/>
                <a:gd name="connsiteY13" fmla="*/ 376767 h 607972"/>
                <a:gd name="connsiteX14" fmla="*/ 27 w 853800"/>
                <a:gd name="connsiteY14" fmla="*/ 371000 h 607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3800" h="607972">
                  <a:moveTo>
                    <a:pt x="27" y="371000"/>
                  </a:moveTo>
                  <a:cubicBezTo>
                    <a:pt x="27" y="367155"/>
                    <a:pt x="21996" y="261157"/>
                    <a:pt x="48907" y="222437"/>
                  </a:cubicBezTo>
                  <a:cubicBezTo>
                    <a:pt x="75819" y="183717"/>
                    <a:pt x="168087" y="85133"/>
                    <a:pt x="168087" y="85133"/>
                  </a:cubicBezTo>
                  <a:cubicBezTo>
                    <a:pt x="168087" y="85133"/>
                    <a:pt x="236739" y="120832"/>
                    <a:pt x="243055" y="57672"/>
                  </a:cubicBezTo>
                  <a:cubicBezTo>
                    <a:pt x="243055" y="57672"/>
                    <a:pt x="268868" y="82113"/>
                    <a:pt x="297976" y="36802"/>
                  </a:cubicBezTo>
                  <a:cubicBezTo>
                    <a:pt x="327085" y="-8508"/>
                    <a:pt x="403151" y="-3840"/>
                    <a:pt x="430612" y="8243"/>
                  </a:cubicBezTo>
                  <a:cubicBezTo>
                    <a:pt x="458073" y="20326"/>
                    <a:pt x="533590" y="34056"/>
                    <a:pt x="575330" y="104081"/>
                  </a:cubicBezTo>
                  <a:cubicBezTo>
                    <a:pt x="617071" y="174106"/>
                    <a:pt x="760141" y="418232"/>
                    <a:pt x="785680" y="453382"/>
                  </a:cubicBezTo>
                  <a:cubicBezTo>
                    <a:pt x="811218" y="488532"/>
                    <a:pt x="892227" y="590686"/>
                    <a:pt x="832089" y="607986"/>
                  </a:cubicBezTo>
                  <a:lnTo>
                    <a:pt x="722245" y="545376"/>
                  </a:lnTo>
                  <a:cubicBezTo>
                    <a:pt x="722245" y="545376"/>
                    <a:pt x="684075" y="433610"/>
                    <a:pt x="588237" y="417683"/>
                  </a:cubicBezTo>
                  <a:cubicBezTo>
                    <a:pt x="492399" y="401756"/>
                    <a:pt x="378437" y="392145"/>
                    <a:pt x="331753" y="472605"/>
                  </a:cubicBezTo>
                  <a:cubicBezTo>
                    <a:pt x="331753" y="472605"/>
                    <a:pt x="239760" y="417683"/>
                    <a:pt x="175776" y="476175"/>
                  </a:cubicBezTo>
                  <a:cubicBezTo>
                    <a:pt x="175776" y="476175"/>
                    <a:pt x="161222" y="390222"/>
                    <a:pt x="81311" y="376767"/>
                  </a:cubicBezTo>
                  <a:cubicBezTo>
                    <a:pt x="1400" y="363311"/>
                    <a:pt x="27" y="371000"/>
                    <a:pt x="27" y="371000"/>
                  </a:cubicBezTo>
                  <a:close/>
                </a:path>
              </a:pathLst>
            </a:custGeom>
            <a:solidFill>
              <a:srgbClr val="FFC6A6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153CA9F5-3BEA-4AF9-805C-8DE7C2EE0632}"/>
                </a:ext>
              </a:extLst>
            </p:cNvPr>
            <p:cNvSpPr/>
            <p:nvPr/>
          </p:nvSpPr>
          <p:spPr>
            <a:xfrm>
              <a:off x="1028921" y="3207757"/>
              <a:ext cx="237810" cy="253188"/>
            </a:xfrm>
            <a:custGeom>
              <a:avLst/>
              <a:gdLst>
                <a:gd name="connsiteX0" fmla="*/ 79643 w 237810"/>
                <a:gd name="connsiteY0" fmla="*/ 77733 h 253188"/>
                <a:gd name="connsiteX1" fmla="*/ 66737 w 237810"/>
                <a:gd name="connsiteY1" fmla="*/ 19 h 253188"/>
                <a:gd name="connsiteX2" fmla="*/ 128523 w 237810"/>
                <a:gd name="connsiteY2" fmla="*/ 52195 h 253188"/>
                <a:gd name="connsiteX3" fmla="*/ 208160 w 237810"/>
                <a:gd name="connsiteY3" fmla="*/ 14848 h 253188"/>
                <a:gd name="connsiteX4" fmla="*/ 181248 w 237810"/>
                <a:gd name="connsiteY4" fmla="*/ 103546 h 253188"/>
                <a:gd name="connsiteX5" fmla="*/ 237817 w 237810"/>
                <a:gd name="connsiteY5" fmla="*/ 185929 h 253188"/>
                <a:gd name="connsiteX6" fmla="*/ 143352 w 237810"/>
                <a:gd name="connsiteY6" fmla="*/ 169727 h 253188"/>
                <a:gd name="connsiteX7" fmla="*/ 106005 w 237810"/>
                <a:gd name="connsiteY7" fmla="*/ 253208 h 253188"/>
                <a:gd name="connsiteX8" fmla="*/ 82115 w 237810"/>
                <a:gd name="connsiteY8" fmla="*/ 152976 h 253188"/>
                <a:gd name="connsiteX9" fmla="*/ 7 w 237810"/>
                <a:gd name="connsiteY9" fmla="*/ 113981 h 253188"/>
                <a:gd name="connsiteX10" fmla="*/ 79643 w 237810"/>
                <a:gd name="connsiteY10" fmla="*/ 77733 h 253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7810" h="253188">
                  <a:moveTo>
                    <a:pt x="79643" y="77733"/>
                  </a:moveTo>
                  <a:lnTo>
                    <a:pt x="66737" y="19"/>
                  </a:lnTo>
                  <a:lnTo>
                    <a:pt x="128523" y="52195"/>
                  </a:lnTo>
                  <a:lnTo>
                    <a:pt x="208160" y="14848"/>
                  </a:lnTo>
                  <a:lnTo>
                    <a:pt x="181248" y="103546"/>
                  </a:lnTo>
                  <a:lnTo>
                    <a:pt x="237817" y="185929"/>
                  </a:lnTo>
                  <a:lnTo>
                    <a:pt x="143352" y="169727"/>
                  </a:lnTo>
                  <a:lnTo>
                    <a:pt x="106005" y="253208"/>
                  </a:lnTo>
                  <a:lnTo>
                    <a:pt x="82115" y="152976"/>
                  </a:lnTo>
                  <a:lnTo>
                    <a:pt x="7" y="113981"/>
                  </a:lnTo>
                  <a:lnTo>
                    <a:pt x="79643" y="77733"/>
                  </a:lnTo>
                  <a:close/>
                </a:path>
              </a:pathLst>
            </a:custGeom>
            <a:solidFill>
              <a:srgbClr val="FFEAB6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D68599E2-F70C-43E6-B324-4BCBFE5EFF8A}"/>
                </a:ext>
              </a:extLst>
            </p:cNvPr>
            <p:cNvSpPr/>
            <p:nvPr/>
          </p:nvSpPr>
          <p:spPr>
            <a:xfrm>
              <a:off x="4449603" y="3247539"/>
              <a:ext cx="798665" cy="299871"/>
            </a:xfrm>
            <a:custGeom>
              <a:avLst/>
              <a:gdLst>
                <a:gd name="connsiteX0" fmla="*/ 614170 w 798665"/>
                <a:gd name="connsiteY0" fmla="*/ 14610 h 299871"/>
                <a:gd name="connsiteX1" fmla="*/ 407665 w 798665"/>
                <a:gd name="connsiteY1" fmla="*/ 265601 h 299871"/>
                <a:gd name="connsiteX2" fmla="*/ 284366 w 798665"/>
                <a:gd name="connsiteY2" fmla="*/ 70904 h 299871"/>
                <a:gd name="connsiteX3" fmla="*/ 250040 w 798665"/>
                <a:gd name="connsiteY3" fmla="*/ 34107 h 299871"/>
                <a:gd name="connsiteX4" fmla="*/ 195118 w 798665"/>
                <a:gd name="connsiteY4" fmla="*/ 53879 h 299871"/>
                <a:gd name="connsiteX5" fmla="*/ 105596 w 798665"/>
                <a:gd name="connsiteY5" fmla="*/ 39874 h 299871"/>
                <a:gd name="connsiteX6" fmla="*/ 72918 w 798665"/>
                <a:gd name="connsiteY6" fmla="*/ 67334 h 299871"/>
                <a:gd name="connsiteX7" fmla="*/ 47379 w 798665"/>
                <a:gd name="connsiteY7" fmla="*/ 55252 h 299871"/>
                <a:gd name="connsiteX8" fmla="*/ 421 w 798665"/>
                <a:gd name="connsiteY8" fmla="*/ 73101 h 299871"/>
                <a:gd name="connsiteX9" fmla="*/ 19095 w 798665"/>
                <a:gd name="connsiteY9" fmla="*/ 78868 h 299871"/>
                <a:gd name="connsiteX10" fmla="*/ 54245 w 798665"/>
                <a:gd name="connsiteY10" fmla="*/ 100287 h 299871"/>
                <a:gd name="connsiteX11" fmla="*/ 127015 w 798665"/>
                <a:gd name="connsiteY11" fmla="*/ 66785 h 299871"/>
                <a:gd name="connsiteX12" fmla="*/ 243998 w 798665"/>
                <a:gd name="connsiteY12" fmla="*/ 64588 h 299871"/>
                <a:gd name="connsiteX13" fmla="*/ 358510 w 798665"/>
                <a:gd name="connsiteY13" fmla="*/ 260384 h 299871"/>
                <a:gd name="connsiteX14" fmla="*/ 519430 w 798665"/>
                <a:gd name="connsiteY14" fmla="*/ 179649 h 299871"/>
                <a:gd name="connsiteX15" fmla="*/ 631470 w 798665"/>
                <a:gd name="connsiteY15" fmla="*/ 29713 h 299871"/>
                <a:gd name="connsiteX16" fmla="*/ 711381 w 798665"/>
                <a:gd name="connsiteY16" fmla="*/ 43443 h 299871"/>
                <a:gd name="connsiteX17" fmla="*/ 753396 w 798665"/>
                <a:gd name="connsiteY17" fmla="*/ 162074 h 299871"/>
                <a:gd name="connsiteX18" fmla="*/ 768225 w 798665"/>
                <a:gd name="connsiteY18" fmla="*/ 170312 h 299871"/>
                <a:gd name="connsiteX19" fmla="*/ 798706 w 798665"/>
                <a:gd name="connsiteY19" fmla="*/ 117862 h 299871"/>
                <a:gd name="connsiteX20" fmla="*/ 614170 w 798665"/>
                <a:gd name="connsiteY20" fmla="*/ 14610 h 299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98665" h="299871">
                  <a:moveTo>
                    <a:pt x="614170" y="14610"/>
                  </a:moveTo>
                  <a:cubicBezTo>
                    <a:pt x="485928" y="116764"/>
                    <a:pt x="472198" y="312559"/>
                    <a:pt x="407665" y="265601"/>
                  </a:cubicBezTo>
                  <a:cubicBezTo>
                    <a:pt x="333795" y="210680"/>
                    <a:pt x="286562" y="153286"/>
                    <a:pt x="284366" y="70904"/>
                  </a:cubicBezTo>
                  <a:cubicBezTo>
                    <a:pt x="284366" y="48112"/>
                    <a:pt x="272008" y="25869"/>
                    <a:pt x="250040" y="34107"/>
                  </a:cubicBezTo>
                  <a:cubicBezTo>
                    <a:pt x="232190" y="41892"/>
                    <a:pt x="213847" y="48496"/>
                    <a:pt x="195118" y="53879"/>
                  </a:cubicBezTo>
                  <a:cubicBezTo>
                    <a:pt x="132233" y="70355"/>
                    <a:pt x="134704" y="13237"/>
                    <a:pt x="105596" y="39874"/>
                  </a:cubicBezTo>
                  <a:cubicBezTo>
                    <a:pt x="93870" y="47977"/>
                    <a:pt x="82913" y="57174"/>
                    <a:pt x="72918" y="67334"/>
                  </a:cubicBezTo>
                  <a:cubicBezTo>
                    <a:pt x="63856" y="75573"/>
                    <a:pt x="68249" y="70904"/>
                    <a:pt x="47379" y="55252"/>
                  </a:cubicBezTo>
                  <a:cubicBezTo>
                    <a:pt x="26509" y="39599"/>
                    <a:pt x="-3698" y="61018"/>
                    <a:pt x="421" y="73101"/>
                  </a:cubicBezTo>
                  <a:cubicBezTo>
                    <a:pt x="4540" y="79151"/>
                    <a:pt x="12285" y="81545"/>
                    <a:pt x="19095" y="78868"/>
                  </a:cubicBezTo>
                  <a:cubicBezTo>
                    <a:pt x="35297" y="71728"/>
                    <a:pt x="37768" y="87106"/>
                    <a:pt x="54245" y="100287"/>
                  </a:cubicBezTo>
                  <a:cubicBezTo>
                    <a:pt x="81705" y="122531"/>
                    <a:pt x="103399" y="50034"/>
                    <a:pt x="127015" y="66785"/>
                  </a:cubicBezTo>
                  <a:cubicBezTo>
                    <a:pt x="166285" y="94246"/>
                    <a:pt x="184134" y="84909"/>
                    <a:pt x="243998" y="64588"/>
                  </a:cubicBezTo>
                  <a:cubicBezTo>
                    <a:pt x="281070" y="52231"/>
                    <a:pt x="209947" y="134339"/>
                    <a:pt x="358510" y="260384"/>
                  </a:cubicBezTo>
                  <a:cubicBezTo>
                    <a:pt x="440892" y="330958"/>
                    <a:pt x="454897" y="308715"/>
                    <a:pt x="519430" y="179649"/>
                  </a:cubicBezTo>
                  <a:cubicBezTo>
                    <a:pt x="543046" y="132416"/>
                    <a:pt x="589455" y="55526"/>
                    <a:pt x="631470" y="29713"/>
                  </a:cubicBezTo>
                  <a:cubicBezTo>
                    <a:pt x="648770" y="19003"/>
                    <a:pt x="669091" y="13511"/>
                    <a:pt x="711381" y="43443"/>
                  </a:cubicBezTo>
                  <a:cubicBezTo>
                    <a:pt x="810514" y="113743"/>
                    <a:pt x="766302" y="131592"/>
                    <a:pt x="753396" y="162074"/>
                  </a:cubicBezTo>
                  <a:cubicBezTo>
                    <a:pt x="751199" y="167566"/>
                    <a:pt x="763007" y="177452"/>
                    <a:pt x="768225" y="170312"/>
                  </a:cubicBezTo>
                  <a:cubicBezTo>
                    <a:pt x="800903" y="125551"/>
                    <a:pt x="791841" y="139556"/>
                    <a:pt x="798706" y="117862"/>
                  </a:cubicBezTo>
                  <a:cubicBezTo>
                    <a:pt x="786898" y="49759"/>
                    <a:pt x="675681" y="-34270"/>
                    <a:pt x="614170" y="14610"/>
                  </a:cubicBezTo>
                  <a:close/>
                </a:path>
              </a:pathLst>
            </a:custGeom>
            <a:solidFill>
              <a:srgbClr val="000001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34856338-D28C-4AA2-85C4-33254898A689}"/>
                </a:ext>
              </a:extLst>
            </p:cNvPr>
            <p:cNvSpPr/>
            <p:nvPr/>
          </p:nvSpPr>
          <p:spPr>
            <a:xfrm>
              <a:off x="4829932" y="2856325"/>
              <a:ext cx="284452" cy="286120"/>
            </a:xfrm>
            <a:custGeom>
              <a:avLst/>
              <a:gdLst>
                <a:gd name="connsiteX0" fmla="*/ 192651 w 284452"/>
                <a:gd name="connsiteY0" fmla="*/ 55696 h 286120"/>
                <a:gd name="connsiteX1" fmla="*/ 183314 w 284452"/>
                <a:gd name="connsiteY1" fmla="*/ 14779 h 286120"/>
                <a:gd name="connsiteX2" fmla="*/ 171506 w 284452"/>
                <a:gd name="connsiteY2" fmla="*/ 775 h 286120"/>
                <a:gd name="connsiteX3" fmla="*/ 122626 w 284452"/>
                <a:gd name="connsiteY3" fmla="*/ 47183 h 286120"/>
                <a:gd name="connsiteX4" fmla="*/ 29259 w 284452"/>
                <a:gd name="connsiteY4" fmla="*/ 59541 h 286120"/>
                <a:gd name="connsiteX5" fmla="*/ 8114 w 284452"/>
                <a:gd name="connsiteY5" fmla="*/ 74644 h 286120"/>
                <a:gd name="connsiteX6" fmla="*/ 27611 w 284452"/>
                <a:gd name="connsiteY6" fmla="*/ 125172 h 286120"/>
                <a:gd name="connsiteX7" fmla="*/ 45186 w 284452"/>
                <a:gd name="connsiteY7" fmla="*/ 165264 h 286120"/>
                <a:gd name="connsiteX8" fmla="*/ 65507 w 284452"/>
                <a:gd name="connsiteY8" fmla="*/ 233642 h 286120"/>
                <a:gd name="connsiteX9" fmla="*/ 126196 w 284452"/>
                <a:gd name="connsiteY9" fmla="*/ 218813 h 286120"/>
                <a:gd name="connsiteX10" fmla="*/ 217365 w 284452"/>
                <a:gd name="connsiteY10" fmla="*/ 266045 h 286120"/>
                <a:gd name="connsiteX11" fmla="*/ 208029 w 284452"/>
                <a:gd name="connsiteY11" fmla="*/ 205632 h 286120"/>
                <a:gd name="connsiteX12" fmla="*/ 284095 w 284452"/>
                <a:gd name="connsiteY12" fmla="*/ 147415 h 286120"/>
                <a:gd name="connsiteX13" fmla="*/ 277861 w 284452"/>
                <a:gd name="connsiteY13" fmla="*/ 135774 h 286120"/>
                <a:gd name="connsiteX14" fmla="*/ 277230 w 284452"/>
                <a:gd name="connsiteY14" fmla="*/ 135607 h 286120"/>
                <a:gd name="connsiteX15" fmla="*/ 192651 w 284452"/>
                <a:gd name="connsiteY15" fmla="*/ 55696 h 286120"/>
                <a:gd name="connsiteX16" fmla="*/ 194023 w 284452"/>
                <a:gd name="connsiteY16" fmla="*/ 178446 h 286120"/>
                <a:gd name="connsiteX17" fmla="*/ 190179 w 284452"/>
                <a:gd name="connsiteY17" fmla="*/ 244351 h 286120"/>
                <a:gd name="connsiteX18" fmla="*/ 112740 w 284452"/>
                <a:gd name="connsiteY18" fmla="*/ 189430 h 286120"/>
                <a:gd name="connsiteX19" fmla="*/ 41616 w 284452"/>
                <a:gd name="connsiteY19" fmla="*/ 216891 h 286120"/>
                <a:gd name="connsiteX20" fmla="*/ 65782 w 284452"/>
                <a:gd name="connsiteY20" fmla="*/ 132312 h 286120"/>
                <a:gd name="connsiteX21" fmla="*/ 41891 w 284452"/>
                <a:gd name="connsiteY21" fmla="*/ 87825 h 286120"/>
                <a:gd name="connsiteX22" fmla="*/ 105051 w 284452"/>
                <a:gd name="connsiteY22" fmla="*/ 95514 h 286120"/>
                <a:gd name="connsiteX23" fmla="*/ 169858 w 284452"/>
                <a:gd name="connsiteY23" fmla="*/ 79587 h 286120"/>
                <a:gd name="connsiteX24" fmla="*/ 238235 w 284452"/>
                <a:gd name="connsiteY24" fmla="*/ 148788 h 286120"/>
                <a:gd name="connsiteX25" fmla="*/ 194023 w 284452"/>
                <a:gd name="connsiteY25" fmla="*/ 178446 h 28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84452" h="286120">
                  <a:moveTo>
                    <a:pt x="192651" y="55696"/>
                  </a:moveTo>
                  <a:cubicBezTo>
                    <a:pt x="190454" y="41966"/>
                    <a:pt x="186060" y="28235"/>
                    <a:pt x="183314" y="14779"/>
                  </a:cubicBezTo>
                  <a:cubicBezTo>
                    <a:pt x="182655" y="8120"/>
                    <a:pt x="177959" y="2557"/>
                    <a:pt x="171506" y="775"/>
                  </a:cubicBezTo>
                  <a:cubicBezTo>
                    <a:pt x="160796" y="-2521"/>
                    <a:pt x="159423" y="3521"/>
                    <a:pt x="122626" y="47183"/>
                  </a:cubicBezTo>
                  <a:cubicBezTo>
                    <a:pt x="89947" y="85903"/>
                    <a:pt x="109445" y="79312"/>
                    <a:pt x="29259" y="59541"/>
                  </a:cubicBezTo>
                  <a:cubicBezTo>
                    <a:pt x="20307" y="61131"/>
                    <a:pt x="12535" y="66680"/>
                    <a:pt x="8114" y="74644"/>
                  </a:cubicBezTo>
                  <a:cubicBezTo>
                    <a:pt x="2622" y="82608"/>
                    <a:pt x="3171" y="85628"/>
                    <a:pt x="27611" y="125172"/>
                  </a:cubicBezTo>
                  <a:cubicBezTo>
                    <a:pt x="48482" y="158948"/>
                    <a:pt x="55072" y="150710"/>
                    <a:pt x="45186" y="165264"/>
                  </a:cubicBezTo>
                  <a:cubicBezTo>
                    <a:pt x="-6715" y="242978"/>
                    <a:pt x="-30056" y="268517"/>
                    <a:pt x="65507" y="233642"/>
                  </a:cubicBezTo>
                  <a:cubicBezTo>
                    <a:pt x="120429" y="213870"/>
                    <a:pt x="118232" y="210849"/>
                    <a:pt x="126196" y="218813"/>
                  </a:cubicBezTo>
                  <a:cubicBezTo>
                    <a:pt x="163267" y="255885"/>
                    <a:pt x="214344" y="318496"/>
                    <a:pt x="217365" y="266045"/>
                  </a:cubicBezTo>
                  <a:cubicBezTo>
                    <a:pt x="218656" y="245469"/>
                    <a:pt x="215470" y="224854"/>
                    <a:pt x="208029" y="205632"/>
                  </a:cubicBezTo>
                  <a:cubicBezTo>
                    <a:pt x="204184" y="185860"/>
                    <a:pt x="279701" y="175699"/>
                    <a:pt x="284095" y="147415"/>
                  </a:cubicBezTo>
                  <a:cubicBezTo>
                    <a:pt x="285578" y="142480"/>
                    <a:pt x="282804" y="137268"/>
                    <a:pt x="277861" y="135774"/>
                  </a:cubicBezTo>
                  <a:cubicBezTo>
                    <a:pt x="277642" y="135711"/>
                    <a:pt x="277449" y="135656"/>
                    <a:pt x="277230" y="135607"/>
                  </a:cubicBezTo>
                  <a:cubicBezTo>
                    <a:pt x="172604" y="98535"/>
                    <a:pt x="205008" y="134783"/>
                    <a:pt x="192651" y="55696"/>
                  </a:cubicBezTo>
                  <a:close/>
                  <a:moveTo>
                    <a:pt x="194023" y="178446"/>
                  </a:moveTo>
                  <a:cubicBezTo>
                    <a:pt x="166563" y="198767"/>
                    <a:pt x="192376" y="215792"/>
                    <a:pt x="190179" y="244351"/>
                  </a:cubicBezTo>
                  <a:cubicBezTo>
                    <a:pt x="168760" y="235289"/>
                    <a:pt x="144594" y="189430"/>
                    <a:pt x="112740" y="189430"/>
                  </a:cubicBezTo>
                  <a:cubicBezTo>
                    <a:pt x="55347" y="208653"/>
                    <a:pt x="51777" y="216891"/>
                    <a:pt x="41616" y="216891"/>
                  </a:cubicBezTo>
                  <a:cubicBezTo>
                    <a:pt x="44912" y="196295"/>
                    <a:pt x="93242" y="154555"/>
                    <a:pt x="65782" y="132312"/>
                  </a:cubicBezTo>
                  <a:cubicBezTo>
                    <a:pt x="55072" y="124073"/>
                    <a:pt x="28435" y="84804"/>
                    <a:pt x="41891" y="87825"/>
                  </a:cubicBezTo>
                  <a:cubicBezTo>
                    <a:pt x="95165" y="100182"/>
                    <a:pt x="94890" y="102654"/>
                    <a:pt x="105051" y="95514"/>
                  </a:cubicBezTo>
                  <a:cubicBezTo>
                    <a:pt x="158599" y="58717"/>
                    <a:pt x="159972" y="2148"/>
                    <a:pt x="169858" y="79587"/>
                  </a:cubicBezTo>
                  <a:cubicBezTo>
                    <a:pt x="178371" y="149337"/>
                    <a:pt x="161071" y="120778"/>
                    <a:pt x="238235" y="148788"/>
                  </a:cubicBezTo>
                  <a:cubicBezTo>
                    <a:pt x="250867" y="154006"/>
                    <a:pt x="211324" y="165814"/>
                    <a:pt x="194023" y="178446"/>
                  </a:cubicBezTo>
                  <a:close/>
                </a:path>
              </a:pathLst>
            </a:custGeom>
            <a:solidFill>
              <a:srgbClr val="000001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11A4B6DF-D8C2-4335-914D-3BCC4F24A461}"/>
                </a:ext>
              </a:extLst>
            </p:cNvPr>
            <p:cNvSpPr/>
            <p:nvPr/>
          </p:nvSpPr>
          <p:spPr>
            <a:xfrm>
              <a:off x="4332381" y="2390372"/>
              <a:ext cx="747910" cy="366688"/>
            </a:xfrm>
            <a:custGeom>
              <a:avLst/>
              <a:gdLst>
                <a:gd name="connsiteX0" fmla="*/ 347489 w 747910"/>
                <a:gd name="connsiteY0" fmla="*/ 75133 h 366688"/>
                <a:gd name="connsiteX1" fmla="*/ 303277 w 747910"/>
                <a:gd name="connsiteY1" fmla="*/ 225069 h 366688"/>
                <a:gd name="connsiteX2" fmla="*/ 107756 w 747910"/>
                <a:gd name="connsiteY2" fmla="*/ 287954 h 366688"/>
                <a:gd name="connsiteX3" fmla="*/ 25374 w 747910"/>
                <a:gd name="connsiteY3" fmla="*/ 334363 h 366688"/>
                <a:gd name="connsiteX4" fmla="*/ 25374 w 747910"/>
                <a:gd name="connsiteY4" fmla="*/ 364569 h 366688"/>
                <a:gd name="connsiteX5" fmla="*/ 135217 w 747910"/>
                <a:gd name="connsiteY5" fmla="*/ 293995 h 366688"/>
                <a:gd name="connsiteX6" fmla="*/ 144829 w 747910"/>
                <a:gd name="connsiteY6" fmla="*/ 226991 h 366688"/>
                <a:gd name="connsiteX7" fmla="*/ 352706 w 747910"/>
                <a:gd name="connsiteY7" fmla="*/ 254452 h 366688"/>
                <a:gd name="connsiteX8" fmla="*/ 396918 w 747910"/>
                <a:gd name="connsiteY8" fmla="*/ 34766 h 366688"/>
                <a:gd name="connsiteX9" fmla="*/ 715188 w 747910"/>
                <a:gd name="connsiteY9" fmla="*/ 149277 h 366688"/>
                <a:gd name="connsiteX10" fmla="*/ 747043 w 747910"/>
                <a:gd name="connsiteY10" fmla="*/ 147355 h 366688"/>
                <a:gd name="connsiteX11" fmla="*/ 731939 w 747910"/>
                <a:gd name="connsiteY11" fmla="*/ 130878 h 366688"/>
                <a:gd name="connsiteX12" fmla="*/ 457332 w 747910"/>
                <a:gd name="connsiteY12" fmla="*/ 7305 h 366688"/>
                <a:gd name="connsiteX13" fmla="*/ 354739 w 747910"/>
                <a:gd name="connsiteY13" fmla="*/ 44490 h 366688"/>
                <a:gd name="connsiteX14" fmla="*/ 347489 w 747910"/>
                <a:gd name="connsiteY14" fmla="*/ 75133 h 36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47910" h="366688">
                  <a:moveTo>
                    <a:pt x="347489" y="75133"/>
                  </a:moveTo>
                  <a:cubicBezTo>
                    <a:pt x="349686" y="184976"/>
                    <a:pt x="418612" y="239898"/>
                    <a:pt x="303277" y="225069"/>
                  </a:cubicBezTo>
                  <a:cubicBezTo>
                    <a:pt x="126430" y="202002"/>
                    <a:pt x="91005" y="159438"/>
                    <a:pt x="107756" y="287954"/>
                  </a:cubicBezTo>
                  <a:cubicBezTo>
                    <a:pt x="109953" y="305254"/>
                    <a:pt x="110777" y="299762"/>
                    <a:pt x="25374" y="334363"/>
                  </a:cubicBezTo>
                  <a:cubicBezTo>
                    <a:pt x="-17465" y="351938"/>
                    <a:pt x="2033" y="373631"/>
                    <a:pt x="25374" y="364569"/>
                  </a:cubicBezTo>
                  <a:cubicBezTo>
                    <a:pt x="103363" y="332715"/>
                    <a:pt x="137688" y="328047"/>
                    <a:pt x="135217" y="293995"/>
                  </a:cubicBezTo>
                  <a:cubicBezTo>
                    <a:pt x="129725" y="233856"/>
                    <a:pt x="122036" y="223146"/>
                    <a:pt x="144829" y="226991"/>
                  </a:cubicBezTo>
                  <a:cubicBezTo>
                    <a:pt x="298883" y="251706"/>
                    <a:pt x="324971" y="257472"/>
                    <a:pt x="352706" y="254452"/>
                  </a:cubicBezTo>
                  <a:cubicBezTo>
                    <a:pt x="460902" y="242918"/>
                    <a:pt x="323049" y="70739"/>
                    <a:pt x="396918" y="34766"/>
                  </a:cubicBezTo>
                  <a:cubicBezTo>
                    <a:pt x="448819" y="8953"/>
                    <a:pt x="466119" y="50144"/>
                    <a:pt x="715188" y="149277"/>
                  </a:cubicBezTo>
                  <a:cubicBezTo>
                    <a:pt x="728919" y="154769"/>
                    <a:pt x="742649" y="160261"/>
                    <a:pt x="747043" y="147355"/>
                  </a:cubicBezTo>
                  <a:cubicBezTo>
                    <a:pt x="751437" y="134448"/>
                    <a:pt x="738805" y="133624"/>
                    <a:pt x="731939" y="130878"/>
                  </a:cubicBezTo>
                  <a:cubicBezTo>
                    <a:pt x="484793" y="29548"/>
                    <a:pt x="510057" y="24605"/>
                    <a:pt x="457332" y="7305"/>
                  </a:cubicBezTo>
                  <a:cubicBezTo>
                    <a:pt x="418722" y="-10759"/>
                    <a:pt x="372808" y="5891"/>
                    <a:pt x="354739" y="44490"/>
                  </a:cubicBezTo>
                  <a:cubicBezTo>
                    <a:pt x="350235" y="54098"/>
                    <a:pt x="347764" y="64530"/>
                    <a:pt x="347489" y="75133"/>
                  </a:cubicBezTo>
                  <a:close/>
                </a:path>
              </a:pathLst>
            </a:custGeom>
            <a:solidFill>
              <a:srgbClr val="000001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71EE3A17-46A1-43C1-9097-FC04BA65D1CA}"/>
                </a:ext>
              </a:extLst>
            </p:cNvPr>
            <p:cNvSpPr/>
            <p:nvPr/>
          </p:nvSpPr>
          <p:spPr>
            <a:xfrm>
              <a:off x="4730546" y="1953458"/>
              <a:ext cx="321289" cy="314074"/>
            </a:xfrm>
            <a:custGeom>
              <a:avLst/>
              <a:gdLst>
                <a:gd name="connsiteX0" fmla="*/ 55873 w 321289"/>
                <a:gd name="connsiteY0" fmla="*/ 175648 h 314074"/>
                <a:gd name="connsiteX1" fmla="*/ 31707 w 321289"/>
                <a:gd name="connsiteY1" fmla="*/ 272035 h 314074"/>
                <a:gd name="connsiteX2" fmla="*/ 86629 w 321289"/>
                <a:gd name="connsiteY2" fmla="*/ 259403 h 314074"/>
                <a:gd name="connsiteX3" fmla="*/ 135784 w 321289"/>
                <a:gd name="connsiteY3" fmla="*/ 245398 h 314074"/>
                <a:gd name="connsiteX4" fmla="*/ 227228 w 321289"/>
                <a:gd name="connsiteY4" fmla="*/ 259952 h 314074"/>
                <a:gd name="connsiteX5" fmla="*/ 228601 w 321289"/>
                <a:gd name="connsiteY5" fmla="*/ 199813 h 314074"/>
                <a:gd name="connsiteX6" fmla="*/ 291761 w 321289"/>
                <a:gd name="connsiteY6" fmla="*/ 169881 h 314074"/>
                <a:gd name="connsiteX7" fmla="*/ 312631 w 321289"/>
                <a:gd name="connsiteY7" fmla="*/ 131161 h 314074"/>
                <a:gd name="connsiteX8" fmla="*/ 232720 w 321289"/>
                <a:gd name="connsiteY8" fmla="*/ 106172 h 314074"/>
                <a:gd name="connsiteX9" fmla="*/ 184389 w 321289"/>
                <a:gd name="connsiteY9" fmla="*/ 11707 h 314074"/>
                <a:gd name="connsiteX10" fmla="*/ 167254 w 321289"/>
                <a:gd name="connsiteY10" fmla="*/ 294 h 314074"/>
                <a:gd name="connsiteX11" fmla="*/ 156929 w 321289"/>
                <a:gd name="connsiteY11" fmla="*/ 8412 h 314074"/>
                <a:gd name="connsiteX12" fmla="*/ 106950 w 321289"/>
                <a:gd name="connsiteY12" fmla="*/ 80908 h 314074"/>
                <a:gd name="connsiteX13" fmla="*/ 6993 w 321289"/>
                <a:gd name="connsiteY13" fmla="*/ 67178 h 314074"/>
                <a:gd name="connsiteX14" fmla="*/ 55873 w 321289"/>
                <a:gd name="connsiteY14" fmla="*/ 175648 h 314074"/>
                <a:gd name="connsiteX15" fmla="*/ 88826 w 321289"/>
                <a:gd name="connsiteY15" fmla="*/ 105898 h 314074"/>
                <a:gd name="connsiteX16" fmla="*/ 161322 w 321289"/>
                <a:gd name="connsiteY16" fmla="*/ 42738 h 314074"/>
                <a:gd name="connsiteX17" fmla="*/ 204161 w 321289"/>
                <a:gd name="connsiteY17" fmla="*/ 122374 h 314074"/>
                <a:gd name="connsiteX18" fmla="*/ 264300 w 321289"/>
                <a:gd name="connsiteY18" fmla="*/ 144343 h 314074"/>
                <a:gd name="connsiteX19" fmla="*/ 270891 w 321289"/>
                <a:gd name="connsiteY19" fmla="*/ 147913 h 314074"/>
                <a:gd name="connsiteX20" fmla="*/ 266497 w 321289"/>
                <a:gd name="connsiteY20" fmla="*/ 153130 h 314074"/>
                <a:gd name="connsiteX21" fmla="*/ 196747 w 321289"/>
                <a:gd name="connsiteY21" fmla="*/ 208052 h 314074"/>
                <a:gd name="connsiteX22" fmla="*/ 203062 w 321289"/>
                <a:gd name="connsiteY22" fmla="*/ 274232 h 314074"/>
                <a:gd name="connsiteX23" fmla="*/ 148141 w 321289"/>
                <a:gd name="connsiteY23" fmla="*/ 214368 h 314074"/>
                <a:gd name="connsiteX24" fmla="*/ 53401 w 321289"/>
                <a:gd name="connsiteY24" fmla="*/ 241828 h 314074"/>
                <a:gd name="connsiteX25" fmla="*/ 77292 w 321289"/>
                <a:gd name="connsiteY25" fmla="*/ 186907 h 314074"/>
                <a:gd name="connsiteX26" fmla="*/ 88826 w 321289"/>
                <a:gd name="connsiteY26" fmla="*/ 105898 h 314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21289" h="314074">
                  <a:moveTo>
                    <a:pt x="55873" y="175648"/>
                  </a:moveTo>
                  <a:cubicBezTo>
                    <a:pt x="35277" y="209425"/>
                    <a:pt x="-12505" y="283019"/>
                    <a:pt x="31707" y="272035"/>
                  </a:cubicBezTo>
                  <a:cubicBezTo>
                    <a:pt x="48184" y="268191"/>
                    <a:pt x="79763" y="262149"/>
                    <a:pt x="86629" y="259403"/>
                  </a:cubicBezTo>
                  <a:cubicBezTo>
                    <a:pt x="128644" y="245124"/>
                    <a:pt x="130017" y="239357"/>
                    <a:pt x="135784" y="245398"/>
                  </a:cubicBezTo>
                  <a:cubicBezTo>
                    <a:pt x="190705" y="300320"/>
                    <a:pt x="229974" y="360459"/>
                    <a:pt x="227228" y="259952"/>
                  </a:cubicBezTo>
                  <a:cubicBezTo>
                    <a:pt x="225580" y="212720"/>
                    <a:pt x="215145" y="205031"/>
                    <a:pt x="228601" y="199813"/>
                  </a:cubicBezTo>
                  <a:cubicBezTo>
                    <a:pt x="246451" y="192124"/>
                    <a:pt x="281875" y="172353"/>
                    <a:pt x="291761" y="169881"/>
                  </a:cubicBezTo>
                  <a:cubicBezTo>
                    <a:pt x="325538" y="159721"/>
                    <a:pt x="327185" y="137752"/>
                    <a:pt x="312631" y="131161"/>
                  </a:cubicBezTo>
                  <a:cubicBezTo>
                    <a:pt x="298077" y="124571"/>
                    <a:pt x="257710" y="116882"/>
                    <a:pt x="232720" y="106172"/>
                  </a:cubicBezTo>
                  <a:cubicBezTo>
                    <a:pt x="192902" y="88323"/>
                    <a:pt x="209928" y="112763"/>
                    <a:pt x="184389" y="11707"/>
                  </a:cubicBezTo>
                  <a:cubicBezTo>
                    <a:pt x="182824" y="3826"/>
                    <a:pt x="175135" y="-1285"/>
                    <a:pt x="167254" y="294"/>
                  </a:cubicBezTo>
                  <a:cubicBezTo>
                    <a:pt x="162723" y="1203"/>
                    <a:pt x="158878" y="4216"/>
                    <a:pt x="156929" y="8412"/>
                  </a:cubicBezTo>
                  <a:cubicBezTo>
                    <a:pt x="153633" y="12806"/>
                    <a:pt x="142100" y="29282"/>
                    <a:pt x="106950" y="80908"/>
                  </a:cubicBezTo>
                  <a:cubicBezTo>
                    <a:pt x="98711" y="93266"/>
                    <a:pt x="19899" y="51800"/>
                    <a:pt x="6993" y="67178"/>
                  </a:cubicBezTo>
                  <a:cubicBezTo>
                    <a:pt x="-25411" y="104799"/>
                    <a:pt x="66582" y="158073"/>
                    <a:pt x="55873" y="175648"/>
                  </a:cubicBezTo>
                  <a:close/>
                  <a:moveTo>
                    <a:pt x="88826" y="105898"/>
                  </a:moveTo>
                  <a:cubicBezTo>
                    <a:pt x="116286" y="113861"/>
                    <a:pt x="111344" y="110017"/>
                    <a:pt x="161322" y="42738"/>
                  </a:cubicBezTo>
                  <a:cubicBezTo>
                    <a:pt x="177249" y="21044"/>
                    <a:pt x="167089" y="119079"/>
                    <a:pt x="204161" y="122374"/>
                  </a:cubicBezTo>
                  <a:cubicBezTo>
                    <a:pt x="216793" y="122374"/>
                    <a:pt x="234917" y="137752"/>
                    <a:pt x="264300" y="144343"/>
                  </a:cubicBezTo>
                  <a:cubicBezTo>
                    <a:pt x="266661" y="145199"/>
                    <a:pt x="268886" y="146402"/>
                    <a:pt x="270891" y="147913"/>
                  </a:cubicBezTo>
                  <a:cubicBezTo>
                    <a:pt x="269517" y="149835"/>
                    <a:pt x="268419" y="152306"/>
                    <a:pt x="266497" y="153130"/>
                  </a:cubicBezTo>
                  <a:cubicBezTo>
                    <a:pt x="197295" y="188829"/>
                    <a:pt x="192627" y="184435"/>
                    <a:pt x="196747" y="208052"/>
                  </a:cubicBezTo>
                  <a:cubicBezTo>
                    <a:pt x="207181" y="273134"/>
                    <a:pt x="204710" y="262973"/>
                    <a:pt x="203062" y="274232"/>
                  </a:cubicBezTo>
                  <a:cubicBezTo>
                    <a:pt x="129742" y="207777"/>
                    <a:pt x="158851" y="216290"/>
                    <a:pt x="148141" y="214368"/>
                  </a:cubicBezTo>
                  <a:cubicBezTo>
                    <a:pt x="127820" y="211347"/>
                    <a:pt x="89924" y="234139"/>
                    <a:pt x="53401" y="241828"/>
                  </a:cubicBezTo>
                  <a:cubicBezTo>
                    <a:pt x="40769" y="241828"/>
                    <a:pt x="45712" y="239082"/>
                    <a:pt x="77292" y="186907"/>
                  </a:cubicBezTo>
                  <a:cubicBezTo>
                    <a:pt x="111344" y="130612"/>
                    <a:pt x="-58364" y="63883"/>
                    <a:pt x="88826" y="105898"/>
                  </a:cubicBezTo>
                  <a:close/>
                </a:path>
              </a:pathLst>
            </a:custGeom>
            <a:solidFill>
              <a:srgbClr val="000001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6EF0277B-E03B-4F9B-865B-E7D5B4C395CA}"/>
                </a:ext>
              </a:extLst>
            </p:cNvPr>
            <p:cNvSpPr/>
            <p:nvPr/>
          </p:nvSpPr>
          <p:spPr>
            <a:xfrm>
              <a:off x="4114488" y="1474830"/>
              <a:ext cx="609791" cy="803640"/>
            </a:xfrm>
            <a:custGeom>
              <a:avLst/>
              <a:gdLst>
                <a:gd name="connsiteX0" fmla="*/ 22754 w 609791"/>
                <a:gd name="connsiteY0" fmla="*/ 717159 h 803640"/>
                <a:gd name="connsiteX1" fmla="*/ 90884 w 609791"/>
                <a:gd name="connsiteY1" fmla="*/ 802897 h 803640"/>
                <a:gd name="connsiteX2" fmla="*/ 98271 w 609791"/>
                <a:gd name="connsiteY2" fmla="*/ 803386 h 803640"/>
                <a:gd name="connsiteX3" fmla="*/ 169669 w 609791"/>
                <a:gd name="connsiteY3" fmla="*/ 775925 h 803640"/>
                <a:gd name="connsiteX4" fmla="*/ 231456 w 609791"/>
                <a:gd name="connsiteY4" fmla="*/ 718532 h 803640"/>
                <a:gd name="connsiteX5" fmla="*/ 247383 w 609791"/>
                <a:gd name="connsiteY5" fmla="*/ 681735 h 803640"/>
                <a:gd name="connsiteX6" fmla="*/ 252875 w 609791"/>
                <a:gd name="connsiteY6" fmla="*/ 657569 h 803640"/>
                <a:gd name="connsiteX7" fmla="*/ 285004 w 609791"/>
                <a:gd name="connsiteY7" fmla="*/ 592213 h 803640"/>
                <a:gd name="connsiteX8" fmla="*/ 285004 w 609791"/>
                <a:gd name="connsiteY8" fmla="*/ 564752 h 803640"/>
                <a:gd name="connsiteX9" fmla="*/ 294615 w 609791"/>
                <a:gd name="connsiteY9" fmla="*/ 545255 h 803640"/>
                <a:gd name="connsiteX10" fmla="*/ 604098 w 609791"/>
                <a:gd name="connsiteY10" fmla="*/ 333532 h 803640"/>
                <a:gd name="connsiteX11" fmla="*/ 29619 w 609791"/>
                <a:gd name="connsiteY11" fmla="*/ 184146 h 803640"/>
                <a:gd name="connsiteX12" fmla="*/ 108980 w 609791"/>
                <a:gd name="connsiteY12" fmla="*/ 468365 h 803640"/>
                <a:gd name="connsiteX13" fmla="*/ 64219 w 609791"/>
                <a:gd name="connsiteY13" fmla="*/ 515872 h 803640"/>
                <a:gd name="connsiteX14" fmla="*/ 52411 w 609791"/>
                <a:gd name="connsiteY14" fmla="*/ 566674 h 803640"/>
                <a:gd name="connsiteX15" fmla="*/ 21106 w 609791"/>
                <a:gd name="connsiteY15" fmla="*/ 621596 h 803640"/>
                <a:gd name="connsiteX16" fmla="*/ 8749 w 609791"/>
                <a:gd name="connsiteY16" fmla="*/ 691895 h 803640"/>
                <a:gd name="connsiteX17" fmla="*/ 22754 w 609791"/>
                <a:gd name="connsiteY17" fmla="*/ 717159 h 803640"/>
                <a:gd name="connsiteX18" fmla="*/ 100193 w 609791"/>
                <a:gd name="connsiteY18" fmla="*/ 775101 h 803640"/>
                <a:gd name="connsiteX19" fmla="*/ 45272 w 609791"/>
                <a:gd name="connsiteY19" fmla="*/ 727869 h 803640"/>
                <a:gd name="connsiteX20" fmla="*/ 54059 w 609791"/>
                <a:gd name="connsiteY20" fmla="*/ 725947 h 803640"/>
                <a:gd name="connsiteX21" fmla="*/ 100193 w 609791"/>
                <a:gd name="connsiteY21" fmla="*/ 775101 h 803640"/>
                <a:gd name="connsiteX22" fmla="*/ 87561 w 609791"/>
                <a:gd name="connsiteY22" fmla="*/ 396143 h 803640"/>
                <a:gd name="connsiteX23" fmla="*/ 287201 w 609791"/>
                <a:gd name="connsiteY23" fmla="*/ 26246 h 803640"/>
                <a:gd name="connsiteX24" fmla="*/ 347065 w 609791"/>
                <a:gd name="connsiteY24" fmla="*/ 512302 h 803640"/>
                <a:gd name="connsiteX25" fmla="*/ 277864 w 609791"/>
                <a:gd name="connsiteY25" fmla="*/ 523012 h 803640"/>
                <a:gd name="connsiteX26" fmla="*/ 247657 w 609791"/>
                <a:gd name="connsiteY26" fmla="*/ 570519 h 803640"/>
                <a:gd name="connsiteX27" fmla="*/ 125732 w 609791"/>
                <a:gd name="connsiteY27" fmla="*/ 517794 h 803640"/>
                <a:gd name="connsiteX28" fmla="*/ 135068 w 609791"/>
                <a:gd name="connsiteY28" fmla="*/ 451064 h 803640"/>
                <a:gd name="connsiteX29" fmla="*/ 87561 w 609791"/>
                <a:gd name="connsiteY29" fmla="*/ 396143 h 803640"/>
                <a:gd name="connsiteX30" fmla="*/ 88934 w 609791"/>
                <a:gd name="connsiteY30" fmla="*/ 521364 h 803640"/>
                <a:gd name="connsiteX31" fmla="*/ 248207 w 609791"/>
                <a:gd name="connsiteY31" fmla="*/ 625715 h 803640"/>
                <a:gd name="connsiteX32" fmla="*/ 196031 w 609791"/>
                <a:gd name="connsiteY32" fmla="*/ 614730 h 803640"/>
                <a:gd name="connsiteX33" fmla="*/ 90032 w 609791"/>
                <a:gd name="connsiteY33" fmla="*/ 521364 h 803640"/>
                <a:gd name="connsiteX34" fmla="*/ 55432 w 609791"/>
                <a:gd name="connsiteY34" fmla="*/ 592213 h 803640"/>
                <a:gd name="connsiteX35" fmla="*/ 63945 w 609791"/>
                <a:gd name="connsiteY35" fmla="*/ 580130 h 803640"/>
                <a:gd name="connsiteX36" fmla="*/ 133146 w 609791"/>
                <a:gd name="connsiteY36" fmla="*/ 620772 h 803640"/>
                <a:gd name="connsiteX37" fmla="*/ 226512 w 609791"/>
                <a:gd name="connsiteY37" fmla="*/ 654549 h 803640"/>
                <a:gd name="connsiteX38" fmla="*/ 197404 w 609791"/>
                <a:gd name="connsiteY38" fmla="*/ 685579 h 803640"/>
                <a:gd name="connsiteX39" fmla="*/ 56530 w 609791"/>
                <a:gd name="connsiteY39" fmla="*/ 592213 h 803640"/>
                <a:gd name="connsiteX40" fmla="*/ 27971 w 609791"/>
                <a:gd name="connsiteY40" fmla="*/ 647134 h 803640"/>
                <a:gd name="connsiteX41" fmla="*/ 92779 w 609791"/>
                <a:gd name="connsiteY41" fmla="*/ 676792 h 803640"/>
                <a:gd name="connsiteX42" fmla="*/ 202622 w 609791"/>
                <a:gd name="connsiteY42" fmla="*/ 714962 h 803640"/>
                <a:gd name="connsiteX43" fmla="*/ 205093 w 609791"/>
                <a:gd name="connsiteY43" fmla="*/ 720729 h 803640"/>
                <a:gd name="connsiteX44" fmla="*/ 159783 w 609791"/>
                <a:gd name="connsiteY44" fmla="*/ 744620 h 803640"/>
                <a:gd name="connsiteX45" fmla="*/ 29619 w 609791"/>
                <a:gd name="connsiteY45" fmla="*/ 646036 h 80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09791" h="803640">
                  <a:moveTo>
                    <a:pt x="22754" y="717159"/>
                  </a:moveTo>
                  <a:cubicBezTo>
                    <a:pt x="17893" y="759652"/>
                    <a:pt x="48402" y="798037"/>
                    <a:pt x="90884" y="802897"/>
                  </a:cubicBezTo>
                  <a:cubicBezTo>
                    <a:pt x="93355" y="803177"/>
                    <a:pt x="95799" y="803342"/>
                    <a:pt x="98271" y="803386"/>
                  </a:cubicBezTo>
                  <a:cubicBezTo>
                    <a:pt x="138364" y="806956"/>
                    <a:pt x="154565" y="772630"/>
                    <a:pt x="169669" y="775925"/>
                  </a:cubicBezTo>
                  <a:cubicBezTo>
                    <a:pt x="203446" y="782516"/>
                    <a:pt x="230357" y="745169"/>
                    <a:pt x="231456" y="718532"/>
                  </a:cubicBezTo>
                  <a:cubicBezTo>
                    <a:pt x="231456" y="704527"/>
                    <a:pt x="241890" y="695191"/>
                    <a:pt x="247383" y="681735"/>
                  </a:cubicBezTo>
                  <a:cubicBezTo>
                    <a:pt x="252875" y="668279"/>
                    <a:pt x="245735" y="659766"/>
                    <a:pt x="252875" y="657569"/>
                  </a:cubicBezTo>
                  <a:cubicBezTo>
                    <a:pt x="274239" y="642870"/>
                    <a:pt x="286404" y="618108"/>
                    <a:pt x="285004" y="592213"/>
                  </a:cubicBezTo>
                  <a:cubicBezTo>
                    <a:pt x="285004" y="588643"/>
                    <a:pt x="294341" y="576011"/>
                    <a:pt x="285004" y="564752"/>
                  </a:cubicBezTo>
                  <a:cubicBezTo>
                    <a:pt x="283082" y="562280"/>
                    <a:pt x="292419" y="547452"/>
                    <a:pt x="294615" y="545255"/>
                  </a:cubicBezTo>
                  <a:cubicBezTo>
                    <a:pt x="296812" y="543058"/>
                    <a:pt x="558239" y="563928"/>
                    <a:pt x="604098" y="333532"/>
                  </a:cubicBezTo>
                  <a:cubicBezTo>
                    <a:pt x="671102" y="-3137"/>
                    <a:pt x="130400" y="-139342"/>
                    <a:pt x="29619" y="184146"/>
                  </a:cubicBezTo>
                  <a:cubicBezTo>
                    <a:pt x="-25303" y="358247"/>
                    <a:pt x="117493" y="450515"/>
                    <a:pt x="108980" y="468365"/>
                  </a:cubicBezTo>
                  <a:cubicBezTo>
                    <a:pt x="86737" y="514224"/>
                    <a:pt x="72458" y="495825"/>
                    <a:pt x="64219" y="515872"/>
                  </a:cubicBezTo>
                  <a:cubicBezTo>
                    <a:pt x="42251" y="566674"/>
                    <a:pt x="64219" y="560358"/>
                    <a:pt x="52411" y="566674"/>
                  </a:cubicBezTo>
                  <a:cubicBezTo>
                    <a:pt x="12868" y="586995"/>
                    <a:pt x="34836" y="611984"/>
                    <a:pt x="21106" y="621596"/>
                  </a:cubicBezTo>
                  <a:cubicBezTo>
                    <a:pt x="-1165" y="637949"/>
                    <a:pt x="-6602" y="668930"/>
                    <a:pt x="8749" y="691895"/>
                  </a:cubicBezTo>
                  <a:cubicBezTo>
                    <a:pt x="19458" y="704527"/>
                    <a:pt x="24951" y="707273"/>
                    <a:pt x="22754" y="717159"/>
                  </a:cubicBezTo>
                  <a:close/>
                  <a:moveTo>
                    <a:pt x="100193" y="775101"/>
                  </a:moveTo>
                  <a:cubicBezTo>
                    <a:pt x="68339" y="767412"/>
                    <a:pt x="64494" y="766863"/>
                    <a:pt x="45272" y="727869"/>
                  </a:cubicBezTo>
                  <a:cubicBezTo>
                    <a:pt x="42800" y="722926"/>
                    <a:pt x="48841" y="723750"/>
                    <a:pt x="54059" y="725947"/>
                  </a:cubicBezTo>
                  <a:cubicBezTo>
                    <a:pt x="129850" y="757252"/>
                    <a:pt x="150995" y="762195"/>
                    <a:pt x="100193" y="775101"/>
                  </a:cubicBezTo>
                  <a:close/>
                  <a:moveTo>
                    <a:pt x="87561" y="396143"/>
                  </a:moveTo>
                  <a:cubicBezTo>
                    <a:pt x="-44525" y="186617"/>
                    <a:pt x="142483" y="18283"/>
                    <a:pt x="287201" y="26246"/>
                  </a:cubicBezTo>
                  <a:cubicBezTo>
                    <a:pt x="627440" y="24324"/>
                    <a:pt x="700760" y="471935"/>
                    <a:pt x="347065" y="512302"/>
                  </a:cubicBezTo>
                  <a:cubicBezTo>
                    <a:pt x="300931" y="517794"/>
                    <a:pt x="292144" y="504613"/>
                    <a:pt x="277864" y="523012"/>
                  </a:cubicBezTo>
                  <a:cubicBezTo>
                    <a:pt x="252051" y="559534"/>
                    <a:pt x="268802" y="576011"/>
                    <a:pt x="247657" y="570519"/>
                  </a:cubicBezTo>
                  <a:cubicBezTo>
                    <a:pt x="204489" y="559490"/>
                    <a:pt x="163325" y="541693"/>
                    <a:pt x="125732" y="517794"/>
                  </a:cubicBezTo>
                  <a:cubicBezTo>
                    <a:pt x="90856" y="496649"/>
                    <a:pt x="153192" y="490333"/>
                    <a:pt x="135068" y="451064"/>
                  </a:cubicBezTo>
                  <a:cubicBezTo>
                    <a:pt x="116944" y="411795"/>
                    <a:pt x="117219" y="441728"/>
                    <a:pt x="87561" y="396143"/>
                  </a:cubicBezTo>
                  <a:close/>
                  <a:moveTo>
                    <a:pt x="88934" y="521364"/>
                  </a:moveTo>
                  <a:cubicBezTo>
                    <a:pt x="234476" y="631207"/>
                    <a:pt x="292144" y="574638"/>
                    <a:pt x="248207" y="625715"/>
                  </a:cubicBezTo>
                  <a:cubicBezTo>
                    <a:pt x="239968" y="635326"/>
                    <a:pt x="208114" y="619124"/>
                    <a:pt x="196031" y="614730"/>
                  </a:cubicBezTo>
                  <a:cubicBezTo>
                    <a:pt x="138364" y="593037"/>
                    <a:pt x="40329" y="561731"/>
                    <a:pt x="90032" y="521364"/>
                  </a:cubicBezTo>
                  <a:close/>
                  <a:moveTo>
                    <a:pt x="55432" y="592213"/>
                  </a:moveTo>
                  <a:cubicBezTo>
                    <a:pt x="59826" y="588917"/>
                    <a:pt x="57629" y="579581"/>
                    <a:pt x="63945" y="580130"/>
                  </a:cubicBezTo>
                  <a:cubicBezTo>
                    <a:pt x="74929" y="580130"/>
                    <a:pt x="60375" y="591663"/>
                    <a:pt x="133146" y="620772"/>
                  </a:cubicBezTo>
                  <a:cubicBezTo>
                    <a:pt x="205917" y="649880"/>
                    <a:pt x="212233" y="653176"/>
                    <a:pt x="226512" y="654549"/>
                  </a:cubicBezTo>
                  <a:cubicBezTo>
                    <a:pt x="240792" y="655922"/>
                    <a:pt x="224865" y="686128"/>
                    <a:pt x="197404" y="685579"/>
                  </a:cubicBezTo>
                  <a:cubicBezTo>
                    <a:pt x="152918" y="670201"/>
                    <a:pt x="20007" y="621321"/>
                    <a:pt x="56530" y="592213"/>
                  </a:cubicBezTo>
                  <a:close/>
                  <a:moveTo>
                    <a:pt x="27971" y="647134"/>
                  </a:moveTo>
                  <a:cubicBezTo>
                    <a:pt x="40054" y="628461"/>
                    <a:pt x="30168" y="649880"/>
                    <a:pt x="92779" y="676792"/>
                  </a:cubicBezTo>
                  <a:cubicBezTo>
                    <a:pt x="160607" y="706175"/>
                    <a:pt x="185047" y="717159"/>
                    <a:pt x="202622" y="714962"/>
                  </a:cubicBezTo>
                  <a:cubicBezTo>
                    <a:pt x="207290" y="714962"/>
                    <a:pt x="207016" y="718258"/>
                    <a:pt x="205093" y="720729"/>
                  </a:cubicBezTo>
                  <a:cubicBezTo>
                    <a:pt x="193834" y="735833"/>
                    <a:pt x="180928" y="758076"/>
                    <a:pt x="159783" y="744620"/>
                  </a:cubicBezTo>
                  <a:cubicBezTo>
                    <a:pt x="106234" y="707273"/>
                    <a:pt x="236" y="691895"/>
                    <a:pt x="29619" y="646036"/>
                  </a:cubicBezTo>
                  <a:close/>
                </a:path>
              </a:pathLst>
            </a:custGeom>
            <a:solidFill>
              <a:srgbClr val="000001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CDB21802-727D-4636-A87C-D41A23F8BE2B}"/>
                </a:ext>
              </a:extLst>
            </p:cNvPr>
            <p:cNvSpPr/>
            <p:nvPr/>
          </p:nvSpPr>
          <p:spPr>
            <a:xfrm>
              <a:off x="4444662" y="3709641"/>
              <a:ext cx="285850" cy="280606"/>
            </a:xfrm>
            <a:custGeom>
              <a:avLst/>
              <a:gdLst>
                <a:gd name="connsiteX0" fmla="*/ 235481 w 285850"/>
                <a:gd name="connsiteY0" fmla="*/ 130012 h 280606"/>
                <a:gd name="connsiteX1" fmla="*/ 226968 w 285850"/>
                <a:gd name="connsiteY1" fmla="*/ 94312 h 280606"/>
                <a:gd name="connsiteX2" fmla="*/ 243994 w 285850"/>
                <a:gd name="connsiteY2" fmla="*/ 11930 h 280606"/>
                <a:gd name="connsiteX3" fmla="*/ 230648 w 285850"/>
                <a:gd name="connsiteY3" fmla="*/ 45 h 280606"/>
                <a:gd name="connsiteX4" fmla="*/ 223398 w 285850"/>
                <a:gd name="connsiteY4" fmla="*/ 2868 h 280606"/>
                <a:gd name="connsiteX5" fmla="*/ 136622 w 285850"/>
                <a:gd name="connsiteY5" fmla="*/ 57790 h 280606"/>
                <a:gd name="connsiteX6" fmla="*/ 70442 w 285850"/>
                <a:gd name="connsiteY6" fmla="*/ 26484 h 280606"/>
                <a:gd name="connsiteX7" fmla="*/ 49846 w 285850"/>
                <a:gd name="connsiteY7" fmla="*/ 57515 h 280606"/>
                <a:gd name="connsiteX8" fmla="*/ 53142 w 285850"/>
                <a:gd name="connsiteY8" fmla="*/ 127266 h 280606"/>
                <a:gd name="connsiteX9" fmla="*/ 142 w 285850"/>
                <a:gd name="connsiteY9" fmla="*/ 179166 h 280606"/>
                <a:gd name="connsiteX10" fmla="*/ 82525 w 285850"/>
                <a:gd name="connsiteY10" fmla="*/ 197840 h 280606"/>
                <a:gd name="connsiteX11" fmla="*/ 108063 w 285850"/>
                <a:gd name="connsiteY11" fmla="*/ 220358 h 280606"/>
                <a:gd name="connsiteX12" fmla="*/ 180010 w 285850"/>
                <a:gd name="connsiteY12" fmla="*/ 245347 h 280606"/>
                <a:gd name="connsiteX13" fmla="*/ 267610 w 285850"/>
                <a:gd name="connsiteY13" fmla="*/ 194819 h 280606"/>
                <a:gd name="connsiteX14" fmla="*/ 235481 w 285850"/>
                <a:gd name="connsiteY14" fmla="*/ 130012 h 280606"/>
                <a:gd name="connsiteX15" fmla="*/ 215984 w 285850"/>
                <a:gd name="connsiteY15" fmla="*/ 169830 h 280606"/>
                <a:gd name="connsiteX16" fmla="*/ 166829 w 285850"/>
                <a:gd name="connsiteY16" fmla="*/ 194270 h 280606"/>
                <a:gd name="connsiteX17" fmla="*/ 153373 w 285850"/>
                <a:gd name="connsiteY17" fmla="*/ 240678 h 280606"/>
                <a:gd name="connsiteX18" fmla="*/ 149529 w 285850"/>
                <a:gd name="connsiteY18" fmla="*/ 237109 h 280606"/>
                <a:gd name="connsiteX19" fmla="*/ 36391 w 285850"/>
                <a:gd name="connsiteY19" fmla="*/ 169006 h 280606"/>
                <a:gd name="connsiteX20" fmla="*/ 87742 w 285850"/>
                <a:gd name="connsiteY20" fmla="*/ 114084 h 280606"/>
                <a:gd name="connsiteX21" fmla="*/ 81426 w 285850"/>
                <a:gd name="connsiteY21" fmla="*/ 59163 h 280606"/>
                <a:gd name="connsiteX22" fmla="*/ 120146 w 285850"/>
                <a:gd name="connsiteY22" fmla="*/ 78935 h 280606"/>
                <a:gd name="connsiteX23" fmla="*/ 212689 w 285850"/>
                <a:gd name="connsiteY23" fmla="*/ 39940 h 280606"/>
                <a:gd name="connsiteX24" fmla="*/ 217083 w 285850"/>
                <a:gd name="connsiteY24" fmla="*/ 147312 h 280606"/>
                <a:gd name="connsiteX25" fmla="*/ 215984 w 285850"/>
                <a:gd name="connsiteY25" fmla="*/ 169830 h 280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85850" h="280606">
                  <a:moveTo>
                    <a:pt x="235481" y="130012"/>
                  </a:moveTo>
                  <a:cubicBezTo>
                    <a:pt x="214062" y="116281"/>
                    <a:pt x="222300" y="114634"/>
                    <a:pt x="226968" y="94312"/>
                  </a:cubicBezTo>
                  <a:cubicBezTo>
                    <a:pt x="245916" y="11930"/>
                    <a:pt x="245092" y="17697"/>
                    <a:pt x="243994" y="11930"/>
                  </a:cubicBezTo>
                  <a:cubicBezTo>
                    <a:pt x="243582" y="4966"/>
                    <a:pt x="237623" y="-356"/>
                    <a:pt x="230648" y="45"/>
                  </a:cubicBezTo>
                  <a:cubicBezTo>
                    <a:pt x="228012" y="199"/>
                    <a:pt x="225458" y="1188"/>
                    <a:pt x="223398" y="2868"/>
                  </a:cubicBezTo>
                  <a:cubicBezTo>
                    <a:pt x="195938" y="24562"/>
                    <a:pt x="164632" y="37469"/>
                    <a:pt x="136622" y="57790"/>
                  </a:cubicBezTo>
                  <a:cubicBezTo>
                    <a:pt x="123716" y="66577"/>
                    <a:pt x="80328" y="22640"/>
                    <a:pt x="70442" y="26484"/>
                  </a:cubicBezTo>
                  <a:cubicBezTo>
                    <a:pt x="55888" y="32526"/>
                    <a:pt x="45178" y="39666"/>
                    <a:pt x="49846" y="57515"/>
                  </a:cubicBezTo>
                  <a:cubicBezTo>
                    <a:pt x="69343" y="128089"/>
                    <a:pt x="63302" y="120675"/>
                    <a:pt x="53142" y="127266"/>
                  </a:cubicBezTo>
                  <a:cubicBezTo>
                    <a:pt x="23209" y="146488"/>
                    <a:pt x="-1780" y="154726"/>
                    <a:pt x="142" y="179166"/>
                  </a:cubicBezTo>
                  <a:cubicBezTo>
                    <a:pt x="142" y="198938"/>
                    <a:pt x="60007" y="197565"/>
                    <a:pt x="82525" y="197840"/>
                  </a:cubicBezTo>
                  <a:cubicBezTo>
                    <a:pt x="105043" y="198114"/>
                    <a:pt x="100374" y="207726"/>
                    <a:pt x="108063" y="220358"/>
                  </a:cubicBezTo>
                  <a:cubicBezTo>
                    <a:pt x="142389" y="276927"/>
                    <a:pt x="162985" y="309605"/>
                    <a:pt x="180010" y="245347"/>
                  </a:cubicBezTo>
                  <a:cubicBezTo>
                    <a:pt x="194839" y="192073"/>
                    <a:pt x="176440" y="197840"/>
                    <a:pt x="267610" y="194819"/>
                  </a:cubicBezTo>
                  <a:cubicBezTo>
                    <a:pt x="306604" y="191798"/>
                    <a:pt x="277221" y="156649"/>
                    <a:pt x="235481" y="130012"/>
                  </a:cubicBezTo>
                  <a:close/>
                  <a:moveTo>
                    <a:pt x="215984" y="169830"/>
                  </a:moveTo>
                  <a:cubicBezTo>
                    <a:pt x="183855" y="173949"/>
                    <a:pt x="170399" y="174773"/>
                    <a:pt x="166829" y="194270"/>
                  </a:cubicBezTo>
                  <a:cubicBezTo>
                    <a:pt x="163891" y="210148"/>
                    <a:pt x="159388" y="225693"/>
                    <a:pt x="153373" y="240678"/>
                  </a:cubicBezTo>
                  <a:cubicBezTo>
                    <a:pt x="151973" y="239635"/>
                    <a:pt x="150682" y="238438"/>
                    <a:pt x="149529" y="237109"/>
                  </a:cubicBezTo>
                  <a:cubicBezTo>
                    <a:pt x="94607" y="156374"/>
                    <a:pt x="137172" y="177244"/>
                    <a:pt x="36391" y="169006"/>
                  </a:cubicBezTo>
                  <a:cubicBezTo>
                    <a:pt x="16344" y="169006"/>
                    <a:pt x="71540" y="150332"/>
                    <a:pt x="87742" y="114084"/>
                  </a:cubicBezTo>
                  <a:cubicBezTo>
                    <a:pt x="93784" y="100629"/>
                    <a:pt x="65499" y="50375"/>
                    <a:pt x="81426" y="59163"/>
                  </a:cubicBezTo>
                  <a:cubicBezTo>
                    <a:pt x="129757" y="84701"/>
                    <a:pt x="114105" y="75365"/>
                    <a:pt x="120146" y="78935"/>
                  </a:cubicBezTo>
                  <a:cubicBezTo>
                    <a:pt x="138270" y="90194"/>
                    <a:pt x="192093" y="45982"/>
                    <a:pt x="212689" y="39940"/>
                  </a:cubicBezTo>
                  <a:cubicBezTo>
                    <a:pt x="220103" y="85251"/>
                    <a:pt x="167928" y="112711"/>
                    <a:pt x="217083" y="147312"/>
                  </a:cubicBezTo>
                  <a:cubicBezTo>
                    <a:pt x="251683" y="171203"/>
                    <a:pt x="247015" y="165985"/>
                    <a:pt x="215984" y="169830"/>
                  </a:cubicBezTo>
                  <a:close/>
                </a:path>
              </a:pathLst>
            </a:custGeom>
            <a:solidFill>
              <a:srgbClr val="000001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274119C4-CF0A-45DA-AAB1-A8A55F4F649B}"/>
                </a:ext>
              </a:extLst>
            </p:cNvPr>
            <p:cNvSpPr/>
            <p:nvPr/>
          </p:nvSpPr>
          <p:spPr>
            <a:xfrm>
              <a:off x="1434266" y="2171778"/>
              <a:ext cx="3267498" cy="4407079"/>
            </a:xfrm>
            <a:custGeom>
              <a:avLst/>
              <a:gdLst>
                <a:gd name="connsiteX0" fmla="*/ 2939675 w 3267498"/>
                <a:gd name="connsiteY0" fmla="*/ 2039424 h 4407079"/>
                <a:gd name="connsiteX1" fmla="*/ 2702689 w 3267498"/>
                <a:gd name="connsiteY1" fmla="*/ 1974617 h 4407079"/>
                <a:gd name="connsiteX2" fmla="*/ 2607949 w 3267498"/>
                <a:gd name="connsiteY2" fmla="*/ 1949353 h 4407079"/>
                <a:gd name="connsiteX3" fmla="*/ 2338285 w 3267498"/>
                <a:gd name="connsiteY3" fmla="*/ 1770858 h 4407079"/>
                <a:gd name="connsiteX4" fmla="*/ 2324005 w 3267498"/>
                <a:gd name="connsiteY4" fmla="*/ 1692595 h 4407079"/>
                <a:gd name="connsiteX5" fmla="*/ 2524194 w 3267498"/>
                <a:gd name="connsiteY5" fmla="*/ 1712366 h 4407079"/>
                <a:gd name="connsiteX6" fmla="*/ 2532954 w 3267498"/>
                <a:gd name="connsiteY6" fmla="*/ 1694168 h 4407079"/>
                <a:gd name="connsiteX7" fmla="*/ 2526665 w 3267498"/>
                <a:gd name="connsiteY7" fmla="*/ 1686553 h 4407079"/>
                <a:gd name="connsiteX8" fmla="*/ 2439889 w 3267498"/>
                <a:gd name="connsiteY8" fmla="*/ 1612135 h 4407079"/>
                <a:gd name="connsiteX9" fmla="*/ 2445382 w 3267498"/>
                <a:gd name="connsiteY9" fmla="*/ 1604171 h 4407079"/>
                <a:gd name="connsiteX10" fmla="*/ 2659026 w 3267498"/>
                <a:gd name="connsiteY10" fmla="*/ 1576710 h 4407079"/>
                <a:gd name="connsiteX11" fmla="*/ 2558520 w 3267498"/>
                <a:gd name="connsiteY11" fmla="*/ 1511354 h 4407079"/>
                <a:gd name="connsiteX12" fmla="*/ 2561815 w 3267498"/>
                <a:gd name="connsiteY12" fmla="*/ 1507509 h 4407079"/>
                <a:gd name="connsiteX13" fmla="*/ 2825439 w 3267498"/>
                <a:gd name="connsiteY13" fmla="*/ 1476204 h 4407079"/>
                <a:gd name="connsiteX14" fmla="*/ 2726305 w 3267498"/>
                <a:gd name="connsiteY14" fmla="*/ 1300729 h 4407079"/>
                <a:gd name="connsiteX15" fmla="*/ 2794957 w 3267498"/>
                <a:gd name="connsiteY15" fmla="*/ 868497 h 4407079"/>
                <a:gd name="connsiteX16" fmla="*/ 2663146 w 3267498"/>
                <a:gd name="connsiteY16" fmla="*/ 463451 h 4407079"/>
                <a:gd name="connsiteX17" fmla="*/ 2043356 w 3267498"/>
                <a:gd name="connsiteY17" fmla="*/ 69114 h 4407079"/>
                <a:gd name="connsiteX18" fmla="*/ 1854975 w 3267498"/>
                <a:gd name="connsiteY18" fmla="*/ 74332 h 4407079"/>
                <a:gd name="connsiteX19" fmla="*/ 1859643 w 3267498"/>
                <a:gd name="connsiteY19" fmla="*/ 94927 h 4407079"/>
                <a:gd name="connsiteX20" fmla="*/ 2140567 w 3267498"/>
                <a:gd name="connsiteY20" fmla="*/ 129528 h 4407079"/>
                <a:gd name="connsiteX21" fmla="*/ 2620032 w 3267498"/>
                <a:gd name="connsiteY21" fmla="*/ 453839 h 4407079"/>
                <a:gd name="connsiteX22" fmla="*/ 2755414 w 3267498"/>
                <a:gd name="connsiteY22" fmla="*/ 1421008 h 4407079"/>
                <a:gd name="connsiteX23" fmla="*/ 2786170 w 3267498"/>
                <a:gd name="connsiteY23" fmla="*/ 1473732 h 4407079"/>
                <a:gd name="connsiteX24" fmla="*/ 2534354 w 3267498"/>
                <a:gd name="connsiteY24" fmla="*/ 1461649 h 4407079"/>
                <a:gd name="connsiteX25" fmla="*/ 2508816 w 3267498"/>
                <a:gd name="connsiteY25" fmla="*/ 1482245 h 4407079"/>
                <a:gd name="connsiteX26" fmla="*/ 2615913 w 3267498"/>
                <a:gd name="connsiteY26" fmla="*/ 1594834 h 4407079"/>
                <a:gd name="connsiteX27" fmla="*/ 2420667 w 3267498"/>
                <a:gd name="connsiteY27" fmla="*/ 1550073 h 4407079"/>
                <a:gd name="connsiteX28" fmla="*/ 2480257 w 3267498"/>
                <a:gd name="connsiteY28" fmla="*/ 1691496 h 4407079"/>
                <a:gd name="connsiteX29" fmla="*/ 2321259 w 3267498"/>
                <a:gd name="connsiteY29" fmla="*/ 1634378 h 4407079"/>
                <a:gd name="connsiteX30" fmla="*/ 2433848 w 3267498"/>
                <a:gd name="connsiteY30" fmla="*/ 1332309 h 4407079"/>
                <a:gd name="connsiteX31" fmla="*/ 2661223 w 3267498"/>
                <a:gd name="connsiteY31" fmla="*/ 1022277 h 4407079"/>
                <a:gd name="connsiteX32" fmla="*/ 2545613 w 3267498"/>
                <a:gd name="connsiteY32" fmla="*/ 937698 h 4407079"/>
                <a:gd name="connsiteX33" fmla="*/ 2216084 w 3267498"/>
                <a:gd name="connsiteY33" fmla="*/ 685334 h 4407079"/>
                <a:gd name="connsiteX34" fmla="*/ 1840970 w 3267498"/>
                <a:gd name="connsiteY34" fmla="*/ 669132 h 4407079"/>
                <a:gd name="connsiteX35" fmla="*/ 1831359 w 3267498"/>
                <a:gd name="connsiteY35" fmla="*/ 669132 h 4407079"/>
                <a:gd name="connsiteX36" fmla="*/ 1709927 w 3267498"/>
                <a:gd name="connsiteY36" fmla="*/ 658117 h 4407079"/>
                <a:gd name="connsiteX37" fmla="*/ 1705863 w 3267498"/>
                <a:gd name="connsiteY37" fmla="*/ 661717 h 4407079"/>
                <a:gd name="connsiteX38" fmla="*/ 1699272 w 3267498"/>
                <a:gd name="connsiteY38" fmla="*/ 660070 h 4407079"/>
                <a:gd name="connsiteX39" fmla="*/ 1539451 w 3267498"/>
                <a:gd name="connsiteY39" fmla="*/ 569998 h 4407079"/>
                <a:gd name="connsiteX40" fmla="*/ 1553731 w 3267498"/>
                <a:gd name="connsiteY40" fmla="*/ 505191 h 4407079"/>
                <a:gd name="connsiteX41" fmla="*/ 1629522 w 3267498"/>
                <a:gd name="connsiteY41" fmla="*/ 520020 h 4407079"/>
                <a:gd name="connsiteX42" fmla="*/ 1580367 w 3267498"/>
                <a:gd name="connsiteY42" fmla="*/ 456585 h 4407079"/>
                <a:gd name="connsiteX43" fmla="*/ 1677304 w 3267498"/>
                <a:gd name="connsiteY43" fmla="*/ 319282 h 4407079"/>
                <a:gd name="connsiteX44" fmla="*/ 1710257 w 3267498"/>
                <a:gd name="connsiteY44" fmla="*/ 328344 h 4407079"/>
                <a:gd name="connsiteX45" fmla="*/ 1714101 w 3267498"/>
                <a:gd name="connsiteY45" fmla="*/ 305551 h 4407079"/>
                <a:gd name="connsiteX46" fmla="*/ 1855524 w 3267498"/>
                <a:gd name="connsiteY46" fmla="*/ 42752 h 4407079"/>
                <a:gd name="connsiteX47" fmla="*/ 1869804 w 3267498"/>
                <a:gd name="connsiteY47" fmla="*/ 15291 h 4407079"/>
                <a:gd name="connsiteX48" fmla="*/ 1639957 w 3267498"/>
                <a:gd name="connsiteY48" fmla="*/ 134745 h 4407079"/>
                <a:gd name="connsiteX49" fmla="*/ 1571305 w 3267498"/>
                <a:gd name="connsiteY49" fmla="*/ 147652 h 4407079"/>
                <a:gd name="connsiteX50" fmla="*/ 1449654 w 3267498"/>
                <a:gd name="connsiteY50" fmla="*/ 262987 h 4407079"/>
                <a:gd name="connsiteX51" fmla="*/ 1428784 w 3267498"/>
                <a:gd name="connsiteY51" fmla="*/ 296764 h 4407079"/>
                <a:gd name="connsiteX52" fmla="*/ 1467778 w 3267498"/>
                <a:gd name="connsiteY52" fmla="*/ 473337 h 4407079"/>
                <a:gd name="connsiteX53" fmla="*/ 1495239 w 3267498"/>
                <a:gd name="connsiteY53" fmla="*/ 467844 h 4407079"/>
                <a:gd name="connsiteX54" fmla="*/ 1476566 w 3267498"/>
                <a:gd name="connsiteY54" fmla="*/ 448622 h 4407079"/>
                <a:gd name="connsiteX55" fmla="*/ 1447457 w 3267498"/>
                <a:gd name="connsiteY55" fmla="*/ 336307 h 4407079"/>
                <a:gd name="connsiteX56" fmla="*/ 1533684 w 3267498"/>
                <a:gd name="connsiteY56" fmla="*/ 416218 h 4407079"/>
                <a:gd name="connsiteX57" fmla="*/ 1477115 w 3267498"/>
                <a:gd name="connsiteY57" fmla="*/ 261065 h 4407079"/>
                <a:gd name="connsiteX58" fmla="*/ 1631994 w 3267498"/>
                <a:gd name="connsiteY58" fmla="*/ 183351 h 4407079"/>
                <a:gd name="connsiteX59" fmla="*/ 1664397 w 3267498"/>
                <a:gd name="connsiteY59" fmla="*/ 304727 h 4407079"/>
                <a:gd name="connsiteX60" fmla="*/ 1548238 w 3267498"/>
                <a:gd name="connsiteY60" fmla="*/ 453839 h 4407079"/>
                <a:gd name="connsiteX61" fmla="*/ 1535332 w 3267498"/>
                <a:gd name="connsiteY61" fmla="*/ 468119 h 4407079"/>
                <a:gd name="connsiteX62" fmla="*/ 1494415 w 3267498"/>
                <a:gd name="connsiteY62" fmla="*/ 541165 h 4407079"/>
                <a:gd name="connsiteX63" fmla="*/ 1508970 w 3267498"/>
                <a:gd name="connsiteY63" fmla="*/ 562309 h 4407079"/>
                <a:gd name="connsiteX64" fmla="*/ 1408188 w 3267498"/>
                <a:gd name="connsiteY64" fmla="*/ 601304 h 4407079"/>
                <a:gd name="connsiteX65" fmla="*/ 1449654 w 3267498"/>
                <a:gd name="connsiteY65" fmla="*/ 902823 h 4407079"/>
                <a:gd name="connsiteX66" fmla="*/ 1488648 w 3267498"/>
                <a:gd name="connsiteY66" fmla="*/ 1250476 h 4407079"/>
                <a:gd name="connsiteX67" fmla="*/ 1486424 w 3267498"/>
                <a:gd name="connsiteY67" fmla="*/ 1259527 h 4407079"/>
                <a:gd name="connsiteX68" fmla="*/ 1484255 w 3267498"/>
                <a:gd name="connsiteY68" fmla="*/ 1260362 h 4407079"/>
                <a:gd name="connsiteX69" fmla="*/ 1346951 w 3267498"/>
                <a:gd name="connsiteY69" fmla="*/ 1290569 h 4407079"/>
                <a:gd name="connsiteX70" fmla="*/ 1335967 w 3267498"/>
                <a:gd name="connsiteY70" fmla="*/ 1320226 h 4407079"/>
                <a:gd name="connsiteX71" fmla="*/ 1468877 w 3267498"/>
                <a:gd name="connsiteY71" fmla="*/ 1452862 h 4407079"/>
                <a:gd name="connsiteX72" fmla="*/ 1361230 w 3267498"/>
                <a:gd name="connsiteY72" fmla="*/ 1500369 h 4407079"/>
                <a:gd name="connsiteX73" fmla="*/ 1346676 w 3267498"/>
                <a:gd name="connsiteY73" fmla="*/ 1517944 h 4407079"/>
                <a:gd name="connsiteX74" fmla="*/ 1386220 w 3267498"/>
                <a:gd name="connsiteY74" fmla="*/ 1570120 h 4407079"/>
                <a:gd name="connsiteX75" fmla="*/ 1596295 w 3267498"/>
                <a:gd name="connsiteY75" fmla="*/ 1602523 h 4407079"/>
                <a:gd name="connsiteX76" fmla="*/ 1557575 w 3267498"/>
                <a:gd name="connsiteY76" fmla="*/ 1679139 h 4407079"/>
                <a:gd name="connsiteX77" fmla="*/ 1717397 w 3267498"/>
                <a:gd name="connsiteY77" fmla="*/ 1677491 h 4407079"/>
                <a:gd name="connsiteX78" fmla="*/ 1722340 w 3267498"/>
                <a:gd name="connsiteY78" fmla="*/ 1677491 h 4407079"/>
                <a:gd name="connsiteX79" fmla="*/ 1709158 w 3267498"/>
                <a:gd name="connsiteY79" fmla="*/ 1736532 h 4407079"/>
                <a:gd name="connsiteX80" fmla="*/ 1650118 w 3267498"/>
                <a:gd name="connsiteY80" fmla="*/ 1809303 h 4407079"/>
                <a:gd name="connsiteX81" fmla="*/ 1398028 w 3267498"/>
                <a:gd name="connsiteY81" fmla="*/ 1927659 h 4407079"/>
                <a:gd name="connsiteX82" fmla="*/ 1312625 w 3267498"/>
                <a:gd name="connsiteY82" fmla="*/ 1767837 h 4407079"/>
                <a:gd name="connsiteX83" fmla="*/ 1172575 w 3267498"/>
                <a:gd name="connsiteY83" fmla="*/ 1539089 h 4407079"/>
                <a:gd name="connsiteX84" fmla="*/ 1082778 w 3267498"/>
                <a:gd name="connsiteY84" fmla="*/ 1484167 h 4407079"/>
                <a:gd name="connsiteX85" fmla="*/ 388845 w 3267498"/>
                <a:gd name="connsiteY85" fmla="*/ 1759873 h 4407079"/>
                <a:gd name="connsiteX86" fmla="*/ 386923 w 3267498"/>
                <a:gd name="connsiteY86" fmla="*/ 1801065 h 4407079"/>
                <a:gd name="connsiteX87" fmla="*/ 684323 w 3267498"/>
                <a:gd name="connsiteY87" fmla="*/ 1601974 h 4407079"/>
                <a:gd name="connsiteX88" fmla="*/ 1052022 w 3267498"/>
                <a:gd name="connsiteY88" fmla="*/ 1500369 h 4407079"/>
                <a:gd name="connsiteX89" fmla="*/ 1088820 w 3267498"/>
                <a:gd name="connsiteY89" fmla="*/ 1557213 h 4407079"/>
                <a:gd name="connsiteX90" fmla="*/ 392415 w 3267498"/>
                <a:gd name="connsiteY90" fmla="*/ 1806557 h 4407079"/>
                <a:gd name="connsiteX91" fmla="*/ 349027 w 3267498"/>
                <a:gd name="connsiteY91" fmla="*/ 1812598 h 4407079"/>
                <a:gd name="connsiteX92" fmla="*/ 352597 w 3267498"/>
                <a:gd name="connsiteY92" fmla="*/ 1796396 h 4407079"/>
                <a:gd name="connsiteX93" fmla="*/ 242753 w 3267498"/>
                <a:gd name="connsiteY93" fmla="*/ 1631632 h 4407079"/>
                <a:gd name="connsiteX94" fmla="*/ 222982 w 3267498"/>
                <a:gd name="connsiteY94" fmla="*/ 1561332 h 4407079"/>
                <a:gd name="connsiteX95" fmla="*/ 352597 w 3267498"/>
                <a:gd name="connsiteY95" fmla="*/ 1744495 h 4407079"/>
                <a:gd name="connsiteX96" fmla="*/ 378410 w 3267498"/>
                <a:gd name="connsiteY96" fmla="*/ 1736806 h 4407079"/>
                <a:gd name="connsiteX97" fmla="*/ 191127 w 3267498"/>
                <a:gd name="connsiteY97" fmla="*/ 1538265 h 4407079"/>
                <a:gd name="connsiteX98" fmla="*/ 211997 w 3267498"/>
                <a:gd name="connsiteY98" fmla="*/ 1615979 h 4407079"/>
                <a:gd name="connsiteX99" fmla="*/ 67554 w 3267498"/>
                <a:gd name="connsiteY99" fmla="*/ 1571767 h 4407079"/>
                <a:gd name="connsiteX100" fmla="*/ 106823 w 3267498"/>
                <a:gd name="connsiteY100" fmla="*/ 1660191 h 4407079"/>
                <a:gd name="connsiteX101" fmla="*/ 56295 w 3267498"/>
                <a:gd name="connsiteY101" fmla="*/ 1639595 h 4407079"/>
                <a:gd name="connsiteX102" fmla="*/ 49979 w 3267498"/>
                <a:gd name="connsiteY102" fmla="*/ 1740651 h 4407079"/>
                <a:gd name="connsiteX103" fmla="*/ 628852 w 3267498"/>
                <a:gd name="connsiteY103" fmla="*/ 2952220 h 4407079"/>
                <a:gd name="connsiteX104" fmla="*/ 660981 w 3267498"/>
                <a:gd name="connsiteY104" fmla="*/ 3041742 h 4407079"/>
                <a:gd name="connsiteX105" fmla="*/ 670043 w 3267498"/>
                <a:gd name="connsiteY105" fmla="*/ 3075519 h 4407079"/>
                <a:gd name="connsiteX106" fmla="*/ 715079 w 3267498"/>
                <a:gd name="connsiteY106" fmla="*/ 3170259 h 4407079"/>
                <a:gd name="connsiteX107" fmla="*/ 742539 w 3267498"/>
                <a:gd name="connsiteY107" fmla="*/ 3239734 h 4407079"/>
                <a:gd name="connsiteX108" fmla="*/ 729358 w 3267498"/>
                <a:gd name="connsiteY108" fmla="*/ 3551139 h 4407079"/>
                <a:gd name="connsiteX109" fmla="*/ 764783 w 3267498"/>
                <a:gd name="connsiteY109" fmla="*/ 3783183 h 4407079"/>
                <a:gd name="connsiteX110" fmla="*/ 1020168 w 3267498"/>
                <a:gd name="connsiteY110" fmla="*/ 3975408 h 4407079"/>
                <a:gd name="connsiteX111" fmla="*/ 1020168 w 3267498"/>
                <a:gd name="connsiteY111" fmla="*/ 4013029 h 4407079"/>
                <a:gd name="connsiteX112" fmla="*/ 968267 w 3267498"/>
                <a:gd name="connsiteY112" fmla="*/ 4252487 h 4407079"/>
                <a:gd name="connsiteX113" fmla="*/ 949594 w 3267498"/>
                <a:gd name="connsiteY113" fmla="*/ 4307409 h 4407079"/>
                <a:gd name="connsiteX114" fmla="*/ 962558 w 3267498"/>
                <a:gd name="connsiteY114" fmla="*/ 4317295 h 4407079"/>
                <a:gd name="connsiteX115" fmla="*/ 972111 w 3267498"/>
                <a:gd name="connsiteY115" fmla="*/ 4309056 h 4407079"/>
                <a:gd name="connsiteX116" fmla="*/ 1028681 w 3267498"/>
                <a:gd name="connsiteY116" fmla="*/ 4169830 h 4407079"/>
                <a:gd name="connsiteX117" fmla="*/ 1033074 w 3267498"/>
                <a:gd name="connsiteY117" fmla="*/ 4070422 h 4407079"/>
                <a:gd name="connsiteX118" fmla="*/ 1066302 w 3267498"/>
                <a:gd name="connsiteY118" fmla="*/ 3973486 h 4407079"/>
                <a:gd name="connsiteX119" fmla="*/ 1224750 w 3267498"/>
                <a:gd name="connsiteY119" fmla="*/ 3841125 h 4407079"/>
                <a:gd name="connsiteX120" fmla="*/ 1357935 w 3267498"/>
                <a:gd name="connsiteY120" fmla="*/ 3250444 h 4407079"/>
                <a:gd name="connsiteX121" fmla="*/ 1365899 w 3267498"/>
                <a:gd name="connsiteY121" fmla="*/ 3226553 h 4407079"/>
                <a:gd name="connsiteX122" fmla="*/ 1412582 w 3267498"/>
                <a:gd name="connsiteY122" fmla="*/ 2951945 h 4407079"/>
                <a:gd name="connsiteX123" fmla="*/ 1393360 w 3267498"/>
                <a:gd name="connsiteY123" fmla="*/ 2947552 h 4407079"/>
                <a:gd name="connsiteX124" fmla="*/ 1353267 w 3267498"/>
                <a:gd name="connsiteY124" fmla="*/ 3193051 h 4407079"/>
                <a:gd name="connsiteX125" fmla="*/ 1305760 w 3267498"/>
                <a:gd name="connsiteY125" fmla="*/ 3168062 h 4407079"/>
                <a:gd name="connsiteX126" fmla="*/ 1174497 w 3267498"/>
                <a:gd name="connsiteY126" fmla="*/ 3118907 h 4407079"/>
                <a:gd name="connsiteX127" fmla="*/ 1153352 w 3267498"/>
                <a:gd name="connsiteY127" fmla="*/ 3063985 h 4407079"/>
                <a:gd name="connsiteX128" fmla="*/ 1220906 w 3267498"/>
                <a:gd name="connsiteY128" fmla="*/ 2949199 h 4407079"/>
                <a:gd name="connsiteX129" fmla="*/ 1220906 w 3267498"/>
                <a:gd name="connsiteY129" fmla="*/ 2932997 h 4407079"/>
                <a:gd name="connsiteX130" fmla="*/ 1773142 w 3267498"/>
                <a:gd name="connsiteY130" fmla="*/ 2768233 h 4407079"/>
                <a:gd name="connsiteX131" fmla="*/ 1792365 w 3267498"/>
                <a:gd name="connsiteY131" fmla="*/ 2742420 h 4407079"/>
                <a:gd name="connsiteX132" fmla="*/ 1407914 w 3267498"/>
                <a:gd name="connsiteY132" fmla="*/ 1960062 h 4407079"/>
                <a:gd name="connsiteX133" fmla="*/ 1465856 w 3267498"/>
                <a:gd name="connsiteY133" fmla="*/ 1932602 h 4407079"/>
                <a:gd name="connsiteX134" fmla="*/ 1472447 w 3267498"/>
                <a:gd name="connsiteY134" fmla="*/ 1937270 h 4407079"/>
                <a:gd name="connsiteX135" fmla="*/ 1582290 w 3267498"/>
                <a:gd name="connsiteY135" fmla="*/ 2122905 h 4407079"/>
                <a:gd name="connsiteX136" fmla="*/ 1795111 w 3267498"/>
                <a:gd name="connsiteY136" fmla="*/ 2222587 h 4407079"/>
                <a:gd name="connsiteX137" fmla="*/ 1822571 w 3267498"/>
                <a:gd name="connsiteY137" fmla="*/ 3160098 h 4407079"/>
                <a:gd name="connsiteX138" fmla="*/ 1822571 w 3267498"/>
                <a:gd name="connsiteY138" fmla="*/ 3160098 h 4407079"/>
                <a:gd name="connsiteX139" fmla="*/ 1913466 w 3267498"/>
                <a:gd name="connsiteY139" fmla="*/ 3700251 h 4407079"/>
                <a:gd name="connsiteX140" fmla="*/ 1957129 w 3267498"/>
                <a:gd name="connsiteY140" fmla="*/ 3827944 h 4407079"/>
                <a:gd name="connsiteX141" fmla="*/ 2387439 w 3267498"/>
                <a:gd name="connsiteY141" fmla="*/ 3899891 h 4407079"/>
                <a:gd name="connsiteX142" fmla="*/ 2719715 w 3267498"/>
                <a:gd name="connsiteY142" fmla="*/ 3503632 h 4407079"/>
                <a:gd name="connsiteX143" fmla="*/ 2784522 w 3267498"/>
                <a:gd name="connsiteY143" fmla="*/ 3533015 h 4407079"/>
                <a:gd name="connsiteX144" fmla="*/ 2905899 w 3267498"/>
                <a:gd name="connsiteY144" fmla="*/ 3565968 h 4407079"/>
                <a:gd name="connsiteX145" fmla="*/ 3089886 w 3267498"/>
                <a:gd name="connsiteY145" fmla="*/ 3104627 h 4407079"/>
                <a:gd name="connsiteX146" fmla="*/ 3028648 w 3267498"/>
                <a:gd name="connsiteY146" fmla="*/ 3521207 h 4407079"/>
                <a:gd name="connsiteX147" fmla="*/ 2863884 w 3267498"/>
                <a:gd name="connsiteY147" fmla="*/ 4086349 h 4407079"/>
                <a:gd name="connsiteX148" fmla="*/ 2863884 w 3267498"/>
                <a:gd name="connsiteY148" fmla="*/ 4214866 h 4407079"/>
                <a:gd name="connsiteX149" fmla="*/ 2899857 w 3267498"/>
                <a:gd name="connsiteY149" fmla="*/ 4407091 h 4407079"/>
                <a:gd name="connsiteX150" fmla="*/ 2895463 w 3267498"/>
                <a:gd name="connsiteY150" fmla="*/ 4239855 h 4407079"/>
                <a:gd name="connsiteX151" fmla="*/ 2889147 w 3267498"/>
                <a:gd name="connsiteY151" fmla="*/ 4082780 h 4407079"/>
                <a:gd name="connsiteX152" fmla="*/ 3091259 w 3267498"/>
                <a:gd name="connsiteY152" fmla="*/ 3344909 h 4407079"/>
                <a:gd name="connsiteX153" fmla="*/ 3162108 w 3267498"/>
                <a:gd name="connsiteY153" fmla="*/ 2908008 h 4407079"/>
                <a:gd name="connsiteX154" fmla="*/ 3255200 w 3267498"/>
                <a:gd name="connsiteY154" fmla="*/ 2295908 h 4407079"/>
                <a:gd name="connsiteX155" fmla="*/ 2939675 w 3267498"/>
                <a:gd name="connsiteY155" fmla="*/ 2039424 h 4407079"/>
                <a:gd name="connsiteX156" fmla="*/ 367700 w 3267498"/>
                <a:gd name="connsiteY156" fmla="*/ 1847199 h 4407079"/>
                <a:gd name="connsiteX157" fmla="*/ 789772 w 3267498"/>
                <a:gd name="connsiteY157" fmla="*/ 2600448 h 4407079"/>
                <a:gd name="connsiteX158" fmla="*/ 750228 w 3267498"/>
                <a:gd name="connsiteY158" fmla="*/ 2629830 h 4407079"/>
                <a:gd name="connsiteX159" fmla="*/ 511320 w 3267498"/>
                <a:gd name="connsiteY159" fmla="*/ 2154485 h 4407079"/>
                <a:gd name="connsiteX160" fmla="*/ 367700 w 3267498"/>
                <a:gd name="connsiteY160" fmla="*/ 1846924 h 4407079"/>
                <a:gd name="connsiteX161" fmla="*/ 96388 w 3267498"/>
                <a:gd name="connsiteY161" fmla="*/ 1592088 h 4407079"/>
                <a:gd name="connsiteX162" fmla="*/ 326234 w 3267498"/>
                <a:gd name="connsiteY162" fmla="*/ 1799966 h 4407079"/>
                <a:gd name="connsiteX163" fmla="*/ 142522 w 3267498"/>
                <a:gd name="connsiteY163" fmla="*/ 1690123 h 4407079"/>
                <a:gd name="connsiteX164" fmla="*/ 96388 w 3267498"/>
                <a:gd name="connsiteY164" fmla="*/ 1591813 h 4407079"/>
                <a:gd name="connsiteX165" fmla="*/ 616220 w 3267498"/>
                <a:gd name="connsiteY165" fmla="*/ 2845398 h 4407079"/>
                <a:gd name="connsiteX166" fmla="*/ 35699 w 3267498"/>
                <a:gd name="connsiteY166" fmla="*/ 1659916 h 4407079"/>
                <a:gd name="connsiteX167" fmla="*/ 265821 w 3267498"/>
                <a:gd name="connsiteY167" fmla="*/ 1794474 h 4407079"/>
                <a:gd name="connsiteX168" fmla="*/ 428663 w 3267498"/>
                <a:gd name="connsiteY168" fmla="*/ 2046839 h 4407079"/>
                <a:gd name="connsiteX169" fmla="*/ 715628 w 3267498"/>
                <a:gd name="connsiteY169" fmla="*/ 2643561 h 4407079"/>
                <a:gd name="connsiteX170" fmla="*/ 616220 w 3267498"/>
                <a:gd name="connsiteY170" fmla="*/ 2845123 h 4407079"/>
                <a:gd name="connsiteX171" fmla="*/ 639012 w 3267498"/>
                <a:gd name="connsiteY171" fmla="*/ 2884941 h 4407079"/>
                <a:gd name="connsiteX172" fmla="*/ 642857 w 3267498"/>
                <a:gd name="connsiteY172" fmla="*/ 2843201 h 4407079"/>
                <a:gd name="connsiteX173" fmla="*/ 652194 w 3267498"/>
                <a:gd name="connsiteY173" fmla="*/ 2708918 h 4407079"/>
                <a:gd name="connsiteX174" fmla="*/ 809818 w 3267498"/>
                <a:gd name="connsiteY174" fmla="*/ 2634774 h 4407079"/>
                <a:gd name="connsiteX175" fmla="*/ 831238 w 3267498"/>
                <a:gd name="connsiteY175" fmla="*/ 2622142 h 4407079"/>
                <a:gd name="connsiteX176" fmla="*/ 769176 w 3267498"/>
                <a:gd name="connsiteY176" fmla="*/ 2731985 h 4407079"/>
                <a:gd name="connsiteX177" fmla="*/ 701074 w 3267498"/>
                <a:gd name="connsiteY177" fmla="*/ 2775373 h 4407079"/>
                <a:gd name="connsiteX178" fmla="*/ 708213 w 3267498"/>
                <a:gd name="connsiteY178" fmla="*/ 2794046 h 4407079"/>
                <a:gd name="connsiteX179" fmla="*/ 674711 w 3267498"/>
                <a:gd name="connsiteY179" fmla="*/ 2876428 h 4407079"/>
                <a:gd name="connsiteX180" fmla="*/ 639012 w 3267498"/>
                <a:gd name="connsiteY180" fmla="*/ 2884666 h 4407079"/>
                <a:gd name="connsiteX181" fmla="*/ 849362 w 3267498"/>
                <a:gd name="connsiteY181" fmla="*/ 2720176 h 4407079"/>
                <a:gd name="connsiteX182" fmla="*/ 809544 w 3267498"/>
                <a:gd name="connsiteY182" fmla="*/ 2738300 h 4407079"/>
                <a:gd name="connsiteX183" fmla="*/ 809544 w 3267498"/>
                <a:gd name="connsiteY183" fmla="*/ 2736104 h 4407079"/>
                <a:gd name="connsiteX184" fmla="*/ 841673 w 3267498"/>
                <a:gd name="connsiteY184" fmla="*/ 2706171 h 4407079"/>
                <a:gd name="connsiteX185" fmla="*/ 849362 w 3267498"/>
                <a:gd name="connsiteY185" fmla="*/ 2721000 h 4407079"/>
                <a:gd name="connsiteX186" fmla="*/ 1075638 w 3267498"/>
                <a:gd name="connsiteY186" fmla="*/ 2965676 h 4407079"/>
                <a:gd name="connsiteX187" fmla="*/ 980624 w 3267498"/>
                <a:gd name="connsiteY187" fmla="*/ 2993136 h 4407079"/>
                <a:gd name="connsiteX188" fmla="*/ 909226 w 3267498"/>
                <a:gd name="connsiteY188" fmla="*/ 3018126 h 4407079"/>
                <a:gd name="connsiteX189" fmla="*/ 885610 w 3267498"/>
                <a:gd name="connsiteY189" fmla="*/ 3055747 h 4407079"/>
                <a:gd name="connsiteX190" fmla="*/ 897693 w 3267498"/>
                <a:gd name="connsiteY190" fmla="*/ 3057120 h 4407079"/>
                <a:gd name="connsiteX191" fmla="*/ 1034997 w 3267498"/>
                <a:gd name="connsiteY191" fmla="*/ 3010162 h 4407079"/>
                <a:gd name="connsiteX192" fmla="*/ 1084701 w 3267498"/>
                <a:gd name="connsiteY192" fmla="*/ 2992313 h 4407079"/>
                <a:gd name="connsiteX193" fmla="*/ 1185482 w 3267498"/>
                <a:gd name="connsiteY193" fmla="*/ 2969246 h 4407079"/>
                <a:gd name="connsiteX194" fmla="*/ 1048178 w 3267498"/>
                <a:gd name="connsiteY194" fmla="*/ 3082933 h 4407079"/>
                <a:gd name="connsiteX195" fmla="*/ 921584 w 3267498"/>
                <a:gd name="connsiteY195" fmla="*/ 3154331 h 4407079"/>
                <a:gd name="connsiteX196" fmla="*/ 921584 w 3267498"/>
                <a:gd name="connsiteY196" fmla="*/ 3184538 h 4407079"/>
                <a:gd name="connsiteX197" fmla="*/ 1001220 w 3267498"/>
                <a:gd name="connsiteY197" fmla="*/ 3125497 h 4407079"/>
                <a:gd name="connsiteX198" fmla="*/ 1020992 w 3267498"/>
                <a:gd name="connsiteY198" fmla="*/ 3174927 h 4407079"/>
                <a:gd name="connsiteX199" fmla="*/ 982821 w 3267498"/>
                <a:gd name="connsiteY199" fmla="*/ 3394613 h 4407079"/>
                <a:gd name="connsiteX200" fmla="*/ 998748 w 3267498"/>
                <a:gd name="connsiteY200" fmla="*/ 3399556 h 4407079"/>
                <a:gd name="connsiteX201" fmla="*/ 1031976 w 3267498"/>
                <a:gd name="connsiteY201" fmla="*/ 3317173 h 4407079"/>
                <a:gd name="connsiteX202" fmla="*/ 1141819 w 3267498"/>
                <a:gd name="connsiteY202" fmla="*/ 3132363 h 4407079"/>
                <a:gd name="connsiteX203" fmla="*/ 1274729 w 3267498"/>
                <a:gd name="connsiteY203" fmla="*/ 3178222 h 4407079"/>
                <a:gd name="connsiteX204" fmla="*/ 1303838 w 3267498"/>
                <a:gd name="connsiteY204" fmla="*/ 3441021 h 4407079"/>
                <a:gd name="connsiteX205" fmla="*/ 1225025 w 3267498"/>
                <a:gd name="connsiteY205" fmla="*/ 3773022 h 4407079"/>
                <a:gd name="connsiteX206" fmla="*/ 1225025 w 3267498"/>
                <a:gd name="connsiteY206" fmla="*/ 3616221 h 4407079"/>
                <a:gd name="connsiteX207" fmla="*/ 1078385 w 3267498"/>
                <a:gd name="connsiteY207" fmla="*/ 3286692 h 4407079"/>
                <a:gd name="connsiteX208" fmla="*/ 1172850 w 3267498"/>
                <a:gd name="connsiteY208" fmla="*/ 3513518 h 4407079"/>
                <a:gd name="connsiteX209" fmla="*/ 1162415 w 3267498"/>
                <a:gd name="connsiteY209" fmla="*/ 3870508 h 4407079"/>
                <a:gd name="connsiteX210" fmla="*/ 979251 w 3267498"/>
                <a:gd name="connsiteY210" fmla="*/ 3942180 h 4407079"/>
                <a:gd name="connsiteX211" fmla="*/ 780985 w 3267498"/>
                <a:gd name="connsiteY211" fmla="*/ 3761763 h 4407079"/>
                <a:gd name="connsiteX212" fmla="*/ 753524 w 3267498"/>
                <a:gd name="connsiteY212" fmla="*/ 3556631 h 4407079"/>
                <a:gd name="connsiteX213" fmla="*/ 844144 w 3267498"/>
                <a:gd name="connsiteY213" fmla="*/ 3438825 h 4407079"/>
                <a:gd name="connsiteX214" fmla="*/ 856502 w 3267498"/>
                <a:gd name="connsiteY214" fmla="*/ 3438825 h 4407079"/>
                <a:gd name="connsiteX215" fmla="*/ 813114 w 3267498"/>
                <a:gd name="connsiteY215" fmla="*/ 3290536 h 4407079"/>
                <a:gd name="connsiteX216" fmla="*/ 789223 w 3267498"/>
                <a:gd name="connsiteY216" fmla="*/ 3238910 h 4407079"/>
                <a:gd name="connsiteX217" fmla="*/ 736773 w 3267498"/>
                <a:gd name="connsiteY217" fmla="*/ 3146367 h 4407079"/>
                <a:gd name="connsiteX218" fmla="*/ 694758 w 3267498"/>
                <a:gd name="connsiteY218" fmla="*/ 3075244 h 4407079"/>
                <a:gd name="connsiteX219" fmla="*/ 665375 w 3267498"/>
                <a:gd name="connsiteY219" fmla="*/ 3005494 h 4407079"/>
                <a:gd name="connsiteX220" fmla="*/ 683773 w 3267498"/>
                <a:gd name="connsiteY220" fmla="*/ 2900594 h 4407079"/>
                <a:gd name="connsiteX221" fmla="*/ 806248 w 3267498"/>
                <a:gd name="connsiteY221" fmla="*/ 2770155 h 4407079"/>
                <a:gd name="connsiteX222" fmla="*/ 902086 w 3267498"/>
                <a:gd name="connsiteY222" fmla="*/ 2745989 h 4407079"/>
                <a:gd name="connsiteX223" fmla="*/ 947946 w 3267498"/>
                <a:gd name="connsiteY223" fmla="*/ 2730337 h 4407079"/>
                <a:gd name="connsiteX224" fmla="*/ 1076462 w 3267498"/>
                <a:gd name="connsiteY224" fmla="*/ 2698482 h 4407079"/>
                <a:gd name="connsiteX225" fmla="*/ 1009733 w 3267498"/>
                <a:gd name="connsiteY225" fmla="*/ 2780865 h 4407079"/>
                <a:gd name="connsiteX226" fmla="*/ 939433 w 3267498"/>
                <a:gd name="connsiteY226" fmla="*/ 2812444 h 4407079"/>
                <a:gd name="connsiteX227" fmla="*/ 810368 w 3267498"/>
                <a:gd name="connsiteY227" fmla="*/ 2928604 h 4407079"/>
                <a:gd name="connsiteX228" fmla="*/ 853481 w 3267498"/>
                <a:gd name="connsiteY228" fmla="*/ 2903065 h 4407079"/>
                <a:gd name="connsiteX229" fmla="*/ 826020 w 3267498"/>
                <a:gd name="connsiteY229" fmla="*/ 2942059 h 4407079"/>
                <a:gd name="connsiteX230" fmla="*/ 751327 w 3267498"/>
                <a:gd name="connsiteY230" fmla="*/ 3034327 h 4407079"/>
                <a:gd name="connsiteX231" fmla="*/ 819430 w 3267498"/>
                <a:gd name="connsiteY231" fmla="*/ 2981328 h 4407079"/>
                <a:gd name="connsiteX232" fmla="*/ 1011655 w 3267498"/>
                <a:gd name="connsiteY232" fmla="*/ 2913226 h 4407079"/>
                <a:gd name="connsiteX233" fmla="*/ 1201409 w 3267498"/>
                <a:gd name="connsiteY233" fmla="*/ 2867641 h 4407079"/>
                <a:gd name="connsiteX234" fmla="*/ 1075638 w 3267498"/>
                <a:gd name="connsiteY234" fmla="*/ 2966499 h 4407079"/>
                <a:gd name="connsiteX235" fmla="*/ 886159 w 3267498"/>
                <a:gd name="connsiteY235" fmla="*/ 2904713 h 4407079"/>
                <a:gd name="connsiteX236" fmla="*/ 868584 w 3267498"/>
                <a:gd name="connsiteY236" fmla="*/ 2874780 h 4407079"/>
                <a:gd name="connsiteX237" fmla="*/ 909501 w 3267498"/>
                <a:gd name="connsiteY237" fmla="*/ 2853087 h 4407079"/>
                <a:gd name="connsiteX238" fmla="*/ 930097 w 3267498"/>
                <a:gd name="connsiteY238" fmla="*/ 2885490 h 4407079"/>
                <a:gd name="connsiteX239" fmla="*/ 886159 w 3267498"/>
                <a:gd name="connsiteY239" fmla="*/ 2905536 h 4407079"/>
                <a:gd name="connsiteX240" fmla="*/ 1754469 w 3267498"/>
                <a:gd name="connsiteY240" fmla="*/ 2746539 h 4407079"/>
                <a:gd name="connsiteX241" fmla="*/ 1238755 w 3267498"/>
                <a:gd name="connsiteY241" fmla="*/ 2899770 h 4407079"/>
                <a:gd name="connsiteX242" fmla="*/ 1231067 w 3267498"/>
                <a:gd name="connsiteY242" fmla="*/ 2896475 h 4407079"/>
                <a:gd name="connsiteX243" fmla="*/ 1200036 w 3267498"/>
                <a:gd name="connsiteY243" fmla="*/ 2841553 h 4407079"/>
                <a:gd name="connsiteX244" fmla="*/ 966619 w 3267498"/>
                <a:gd name="connsiteY244" fmla="*/ 2887138 h 4407079"/>
                <a:gd name="connsiteX245" fmla="*/ 939159 w 3267498"/>
                <a:gd name="connsiteY245" fmla="*/ 2848693 h 4407079"/>
                <a:gd name="connsiteX246" fmla="*/ 943003 w 3267498"/>
                <a:gd name="connsiteY246" fmla="*/ 2840455 h 4407079"/>
                <a:gd name="connsiteX247" fmla="*/ 1027033 w 3267498"/>
                <a:gd name="connsiteY247" fmla="*/ 2803108 h 4407079"/>
                <a:gd name="connsiteX248" fmla="*/ 1046255 w 3267498"/>
                <a:gd name="connsiteY248" fmla="*/ 2671571 h 4407079"/>
                <a:gd name="connsiteX249" fmla="*/ 933941 w 3267498"/>
                <a:gd name="connsiteY249" fmla="*/ 2704798 h 4407079"/>
                <a:gd name="connsiteX250" fmla="*/ 883139 w 3267498"/>
                <a:gd name="connsiteY250" fmla="*/ 2723746 h 4407079"/>
                <a:gd name="connsiteX251" fmla="*/ 859797 w 3267498"/>
                <a:gd name="connsiteY251" fmla="*/ 2687223 h 4407079"/>
                <a:gd name="connsiteX252" fmla="*/ 839201 w 3267498"/>
                <a:gd name="connsiteY252" fmla="*/ 2590012 h 4407079"/>
                <a:gd name="connsiteX253" fmla="*/ 434155 w 3267498"/>
                <a:gd name="connsiteY253" fmla="*/ 1827976 h 4407079"/>
                <a:gd name="connsiteX254" fmla="*/ 591231 w 3267498"/>
                <a:gd name="connsiteY254" fmla="*/ 1758775 h 4407079"/>
                <a:gd name="connsiteX255" fmla="*/ 1177518 w 3267498"/>
                <a:gd name="connsiteY255" fmla="*/ 1562430 h 4407079"/>
                <a:gd name="connsiteX256" fmla="*/ 1272532 w 3267498"/>
                <a:gd name="connsiteY256" fmla="*/ 1742299 h 4407079"/>
                <a:gd name="connsiteX257" fmla="*/ 1754469 w 3267498"/>
                <a:gd name="connsiteY257" fmla="*/ 2747363 h 4407079"/>
                <a:gd name="connsiteX258" fmla="*/ 2364922 w 3267498"/>
                <a:gd name="connsiteY258" fmla="*/ 870145 h 4407079"/>
                <a:gd name="connsiteX259" fmla="*/ 2493987 w 3267498"/>
                <a:gd name="connsiteY259" fmla="*/ 946485 h 4407079"/>
                <a:gd name="connsiteX260" fmla="*/ 2428905 w 3267498"/>
                <a:gd name="connsiteY260" fmla="*/ 1001407 h 4407079"/>
                <a:gd name="connsiteX261" fmla="*/ 2409133 w 3267498"/>
                <a:gd name="connsiteY261" fmla="*/ 1004702 h 4407079"/>
                <a:gd name="connsiteX262" fmla="*/ 2364922 w 3267498"/>
                <a:gd name="connsiteY262" fmla="*/ 870968 h 4407079"/>
                <a:gd name="connsiteX263" fmla="*/ 1880239 w 3267498"/>
                <a:gd name="connsiteY263" fmla="*/ 669406 h 4407079"/>
                <a:gd name="connsiteX264" fmla="*/ 2182307 w 3267498"/>
                <a:gd name="connsiteY264" fmla="*/ 703183 h 4407079"/>
                <a:gd name="connsiteX265" fmla="*/ 1947518 w 3267498"/>
                <a:gd name="connsiteY265" fmla="*/ 917926 h 4407079"/>
                <a:gd name="connsiteX266" fmla="*/ 1880239 w 3267498"/>
                <a:gd name="connsiteY266" fmla="*/ 669406 h 4407079"/>
                <a:gd name="connsiteX267" fmla="*/ 1525446 w 3267498"/>
                <a:gd name="connsiteY267" fmla="*/ 794078 h 4407079"/>
                <a:gd name="connsiteX268" fmla="*/ 1532311 w 3267498"/>
                <a:gd name="connsiteY268" fmla="*/ 610640 h 4407079"/>
                <a:gd name="connsiteX269" fmla="*/ 1650942 w 3267498"/>
                <a:gd name="connsiteY269" fmla="*/ 641946 h 4407079"/>
                <a:gd name="connsiteX270" fmla="*/ 1499084 w 3267498"/>
                <a:gd name="connsiteY270" fmla="*/ 895134 h 4407079"/>
                <a:gd name="connsiteX271" fmla="*/ 1525446 w 3267498"/>
                <a:gd name="connsiteY271" fmla="*/ 794078 h 4407079"/>
                <a:gd name="connsiteX272" fmla="*/ 1449654 w 3267498"/>
                <a:gd name="connsiteY272" fmla="*/ 624096 h 4407079"/>
                <a:gd name="connsiteX273" fmla="*/ 1493042 w 3267498"/>
                <a:gd name="connsiteY273" fmla="*/ 612563 h 4407079"/>
                <a:gd name="connsiteX274" fmla="*/ 1499907 w 3267498"/>
                <a:gd name="connsiteY274" fmla="*/ 618055 h 4407079"/>
                <a:gd name="connsiteX275" fmla="*/ 1478213 w 3267498"/>
                <a:gd name="connsiteY275" fmla="*/ 872067 h 4407079"/>
                <a:gd name="connsiteX276" fmla="*/ 1462286 w 3267498"/>
                <a:gd name="connsiteY276" fmla="*/ 876735 h 4407079"/>
                <a:gd name="connsiteX277" fmla="*/ 1449654 w 3267498"/>
                <a:gd name="connsiteY277" fmla="*/ 624096 h 4407079"/>
                <a:gd name="connsiteX278" fmla="*/ 1500457 w 3267498"/>
                <a:gd name="connsiteY278" fmla="*/ 926165 h 4407079"/>
                <a:gd name="connsiteX279" fmla="*/ 1637760 w 3267498"/>
                <a:gd name="connsiteY279" fmla="*/ 879481 h 4407079"/>
                <a:gd name="connsiteX280" fmla="*/ 1714651 w 3267498"/>
                <a:gd name="connsiteY280" fmla="*/ 938247 h 4407079"/>
                <a:gd name="connsiteX281" fmla="*/ 1727008 w 3267498"/>
                <a:gd name="connsiteY281" fmla="*/ 917102 h 4407079"/>
                <a:gd name="connsiteX282" fmla="*/ 1669066 w 3267498"/>
                <a:gd name="connsiteY282" fmla="*/ 860533 h 4407079"/>
                <a:gd name="connsiteX283" fmla="*/ 1751448 w 3267498"/>
                <a:gd name="connsiteY283" fmla="*/ 783094 h 4407079"/>
                <a:gd name="connsiteX284" fmla="*/ 1728930 w 3267498"/>
                <a:gd name="connsiteY284" fmla="*/ 780622 h 4407079"/>
                <a:gd name="connsiteX285" fmla="*/ 1684993 w 3267498"/>
                <a:gd name="connsiteY285" fmla="*/ 813850 h 4407079"/>
                <a:gd name="connsiteX286" fmla="*/ 1681423 w 3267498"/>
                <a:gd name="connsiteY286" fmla="*/ 809182 h 4407079"/>
                <a:gd name="connsiteX287" fmla="*/ 1722614 w 3267498"/>
                <a:gd name="connsiteY287" fmla="*/ 693023 h 4407079"/>
                <a:gd name="connsiteX288" fmla="*/ 1817271 w 3267498"/>
                <a:gd name="connsiteY288" fmla="*/ 717842 h 4407079"/>
                <a:gd name="connsiteX289" fmla="*/ 1826691 w 3267498"/>
                <a:gd name="connsiteY289" fmla="*/ 755359 h 4407079"/>
                <a:gd name="connsiteX290" fmla="*/ 2018916 w 3267498"/>
                <a:gd name="connsiteY290" fmla="*/ 972848 h 4407079"/>
                <a:gd name="connsiteX291" fmla="*/ 2230364 w 3267498"/>
                <a:gd name="connsiteY291" fmla="*/ 802591 h 4407079"/>
                <a:gd name="connsiteX292" fmla="*/ 2338834 w 3267498"/>
                <a:gd name="connsiteY292" fmla="*/ 843233 h 4407079"/>
                <a:gd name="connsiteX293" fmla="*/ 2399522 w 3267498"/>
                <a:gd name="connsiteY293" fmla="*/ 1030790 h 4407079"/>
                <a:gd name="connsiteX294" fmla="*/ 2412978 w 3267498"/>
                <a:gd name="connsiteY294" fmla="*/ 1058251 h 4407079"/>
                <a:gd name="connsiteX295" fmla="*/ 2455542 w 3267498"/>
                <a:gd name="connsiteY295" fmla="*/ 1014039 h 4407079"/>
                <a:gd name="connsiteX296" fmla="*/ 2592846 w 3267498"/>
                <a:gd name="connsiteY296" fmla="*/ 1180726 h 4407079"/>
                <a:gd name="connsiteX297" fmla="*/ 2445931 w 3267498"/>
                <a:gd name="connsiteY297" fmla="*/ 1290569 h 4407079"/>
                <a:gd name="connsiteX298" fmla="*/ 2296819 w 3267498"/>
                <a:gd name="connsiteY298" fmla="*/ 1620098 h 4407079"/>
                <a:gd name="connsiteX299" fmla="*/ 2558520 w 3267498"/>
                <a:gd name="connsiteY299" fmla="*/ 1962808 h 4407079"/>
                <a:gd name="connsiteX300" fmla="*/ 2483277 w 3267498"/>
                <a:gd name="connsiteY300" fmla="*/ 2030637 h 4407079"/>
                <a:gd name="connsiteX301" fmla="*/ 2260845 w 3267498"/>
                <a:gd name="connsiteY301" fmla="*/ 2150640 h 4407079"/>
                <a:gd name="connsiteX302" fmla="*/ 2118049 w 3267498"/>
                <a:gd name="connsiteY302" fmla="*/ 2190733 h 4407079"/>
                <a:gd name="connsiteX303" fmla="*/ 2021936 w 3267498"/>
                <a:gd name="connsiteY303" fmla="*/ 1857359 h 4407079"/>
                <a:gd name="connsiteX304" fmla="*/ 1960974 w 3267498"/>
                <a:gd name="connsiteY304" fmla="*/ 1706325 h 4407079"/>
                <a:gd name="connsiteX305" fmla="*/ 1838224 w 3267498"/>
                <a:gd name="connsiteY305" fmla="*/ 1552545 h 4407079"/>
                <a:gd name="connsiteX306" fmla="*/ 1840970 w 3267498"/>
                <a:gd name="connsiteY306" fmla="*/ 1542384 h 4407079"/>
                <a:gd name="connsiteX307" fmla="*/ 2072190 w 3267498"/>
                <a:gd name="connsiteY307" fmla="*/ 1383386 h 4407079"/>
                <a:gd name="connsiteX308" fmla="*/ 1590253 w 3267498"/>
                <a:gd name="connsiteY308" fmla="*/ 1370205 h 4407079"/>
                <a:gd name="connsiteX309" fmla="*/ 1499907 w 3267498"/>
                <a:gd name="connsiteY309" fmla="*/ 927263 h 4407079"/>
                <a:gd name="connsiteX310" fmla="*/ 1586958 w 3267498"/>
                <a:gd name="connsiteY310" fmla="*/ 1685455 h 4407079"/>
                <a:gd name="connsiteX311" fmla="*/ 1627600 w 3267498"/>
                <a:gd name="connsiteY311" fmla="*/ 1575612 h 4407079"/>
                <a:gd name="connsiteX312" fmla="*/ 1617626 w 3267498"/>
                <a:gd name="connsiteY312" fmla="*/ 1558951 h 4407079"/>
                <a:gd name="connsiteX313" fmla="*/ 1605631 w 3267498"/>
                <a:gd name="connsiteY313" fmla="*/ 1561607 h 4407079"/>
                <a:gd name="connsiteX314" fmla="*/ 1382101 w 3267498"/>
                <a:gd name="connsiteY314" fmla="*/ 1522063 h 4407079"/>
                <a:gd name="connsiteX315" fmla="*/ 1488923 w 3267498"/>
                <a:gd name="connsiteY315" fmla="*/ 1420458 h 4407079"/>
                <a:gd name="connsiteX316" fmla="*/ 1366997 w 3267498"/>
                <a:gd name="connsiteY316" fmla="*/ 1315833 h 4407079"/>
                <a:gd name="connsiteX317" fmla="*/ 1491394 w 3267498"/>
                <a:gd name="connsiteY317" fmla="*/ 1285626 h 4407079"/>
                <a:gd name="connsiteX318" fmla="*/ 1660278 w 3267498"/>
                <a:gd name="connsiteY318" fmla="*/ 1458354 h 4407079"/>
                <a:gd name="connsiteX319" fmla="*/ 1660278 w 3267498"/>
                <a:gd name="connsiteY319" fmla="*/ 1520690 h 4407079"/>
                <a:gd name="connsiteX320" fmla="*/ 1740189 w 3267498"/>
                <a:gd name="connsiteY320" fmla="*/ 1608565 h 4407079"/>
                <a:gd name="connsiteX321" fmla="*/ 1729479 w 3267498"/>
                <a:gd name="connsiteY321" fmla="*/ 1636025 h 4407079"/>
                <a:gd name="connsiteX322" fmla="*/ 1586958 w 3267498"/>
                <a:gd name="connsiteY322" fmla="*/ 1685455 h 4407079"/>
                <a:gd name="connsiteX323" fmla="*/ 1767650 w 3267498"/>
                <a:gd name="connsiteY323" fmla="*/ 2184417 h 4407079"/>
                <a:gd name="connsiteX324" fmla="*/ 1496887 w 3267498"/>
                <a:gd name="connsiteY324" fmla="*/ 1938643 h 4407079"/>
                <a:gd name="connsiteX325" fmla="*/ 1509793 w 3267498"/>
                <a:gd name="connsiteY325" fmla="*/ 1913928 h 4407079"/>
                <a:gd name="connsiteX326" fmla="*/ 1594922 w 3267498"/>
                <a:gd name="connsiteY326" fmla="*/ 1882623 h 4407079"/>
                <a:gd name="connsiteX327" fmla="*/ 1588606 w 3267498"/>
                <a:gd name="connsiteY327" fmla="*/ 1958140 h 4407079"/>
                <a:gd name="connsiteX328" fmla="*/ 1661926 w 3267498"/>
                <a:gd name="connsiteY328" fmla="*/ 2071004 h 4407079"/>
                <a:gd name="connsiteX329" fmla="*/ 1708060 w 3267498"/>
                <a:gd name="connsiteY329" fmla="*/ 2076496 h 4407079"/>
                <a:gd name="connsiteX330" fmla="*/ 1742386 w 3267498"/>
                <a:gd name="connsiteY330" fmla="*/ 2076496 h 4407079"/>
                <a:gd name="connsiteX331" fmla="*/ 1756391 w 3267498"/>
                <a:gd name="connsiteY331" fmla="*/ 2119060 h 4407079"/>
                <a:gd name="connsiteX332" fmla="*/ 1767375 w 3267498"/>
                <a:gd name="connsiteY332" fmla="*/ 2185515 h 4407079"/>
                <a:gd name="connsiteX333" fmla="*/ 2571427 w 3267498"/>
                <a:gd name="connsiteY333" fmla="*/ 3642858 h 4407079"/>
                <a:gd name="connsiteX334" fmla="*/ 2491241 w 3267498"/>
                <a:gd name="connsiteY334" fmla="*/ 3738421 h 4407079"/>
                <a:gd name="connsiteX335" fmla="*/ 2360253 w 3267498"/>
                <a:gd name="connsiteY335" fmla="*/ 3880119 h 4407079"/>
                <a:gd name="connsiteX336" fmla="*/ 1984590 w 3267498"/>
                <a:gd name="connsiteY336" fmla="*/ 3816135 h 4407079"/>
                <a:gd name="connsiteX337" fmla="*/ 1944772 w 3267498"/>
                <a:gd name="connsiteY337" fmla="*/ 3712334 h 4407079"/>
                <a:gd name="connsiteX338" fmla="*/ 1872825 w 3267498"/>
                <a:gd name="connsiteY338" fmla="*/ 3538233 h 4407079"/>
                <a:gd name="connsiteX339" fmla="*/ 1883809 w 3267498"/>
                <a:gd name="connsiteY339" fmla="*/ 2285472 h 4407079"/>
                <a:gd name="connsiteX340" fmla="*/ 1817628 w 3267498"/>
                <a:gd name="connsiteY340" fmla="*/ 2205287 h 4407079"/>
                <a:gd name="connsiteX341" fmla="*/ 1707785 w 3267498"/>
                <a:gd name="connsiteY341" fmla="*/ 1950451 h 4407079"/>
                <a:gd name="connsiteX342" fmla="*/ 1689112 w 3267498"/>
                <a:gd name="connsiteY342" fmla="*/ 1935073 h 4407079"/>
                <a:gd name="connsiteX343" fmla="*/ 1693780 w 3267498"/>
                <a:gd name="connsiteY343" fmla="*/ 1971047 h 4407079"/>
                <a:gd name="connsiteX344" fmla="*/ 1677304 w 3267498"/>
                <a:gd name="connsiteY344" fmla="*/ 1979834 h 4407079"/>
                <a:gd name="connsiteX345" fmla="*/ 1696801 w 3267498"/>
                <a:gd name="connsiteY345" fmla="*/ 2013885 h 4407079"/>
                <a:gd name="connsiteX346" fmla="*/ 1717397 w 3267498"/>
                <a:gd name="connsiteY346" fmla="*/ 2021300 h 4407079"/>
                <a:gd name="connsiteX347" fmla="*/ 1724262 w 3267498"/>
                <a:gd name="connsiteY347" fmla="*/ 2040797 h 4407079"/>
                <a:gd name="connsiteX348" fmla="*/ 1720692 w 3267498"/>
                <a:gd name="connsiteY348" fmla="*/ 2046015 h 4407079"/>
                <a:gd name="connsiteX349" fmla="*/ 1652315 w 3267498"/>
                <a:gd name="connsiteY349" fmla="*/ 2034756 h 4407079"/>
                <a:gd name="connsiteX350" fmla="*/ 1613046 w 3267498"/>
                <a:gd name="connsiteY350" fmla="*/ 1976539 h 4407079"/>
                <a:gd name="connsiteX351" fmla="*/ 1652315 w 3267498"/>
                <a:gd name="connsiteY351" fmla="*/ 1866696 h 4407079"/>
                <a:gd name="connsiteX352" fmla="*/ 1675107 w 3267498"/>
                <a:gd name="connsiteY352" fmla="*/ 1818914 h 4407079"/>
                <a:gd name="connsiteX353" fmla="*/ 1730029 w 3267498"/>
                <a:gd name="connsiteY353" fmla="*/ 1753283 h 4407079"/>
                <a:gd name="connsiteX354" fmla="*/ 1837949 w 3267498"/>
                <a:gd name="connsiteY354" fmla="*/ 1706325 h 4407079"/>
                <a:gd name="connsiteX355" fmla="*/ 1673185 w 3267498"/>
                <a:gd name="connsiteY355" fmla="*/ 1480597 h 4407079"/>
                <a:gd name="connsiteX356" fmla="*/ 1774515 w 3267498"/>
                <a:gd name="connsiteY356" fmla="*/ 1525633 h 4407079"/>
                <a:gd name="connsiteX357" fmla="*/ 1934337 w 3267498"/>
                <a:gd name="connsiteY357" fmla="*/ 1724724 h 4407079"/>
                <a:gd name="connsiteX358" fmla="*/ 1987610 w 3267498"/>
                <a:gd name="connsiteY358" fmla="*/ 1851043 h 4407079"/>
                <a:gd name="connsiteX359" fmla="*/ 2085371 w 3267498"/>
                <a:gd name="connsiteY359" fmla="*/ 2215173 h 4407079"/>
                <a:gd name="connsiteX360" fmla="*/ 2349818 w 3267498"/>
                <a:gd name="connsiteY360" fmla="*/ 3411639 h 4407079"/>
                <a:gd name="connsiteX361" fmla="*/ 2373160 w 3267498"/>
                <a:gd name="connsiteY361" fmla="*/ 3404773 h 4407079"/>
                <a:gd name="connsiteX362" fmla="*/ 2285834 w 3267498"/>
                <a:gd name="connsiteY362" fmla="*/ 3015929 h 4407079"/>
                <a:gd name="connsiteX363" fmla="*/ 2406662 w 3267498"/>
                <a:gd name="connsiteY363" fmla="*/ 3039545 h 4407079"/>
                <a:gd name="connsiteX364" fmla="*/ 2601633 w 3267498"/>
                <a:gd name="connsiteY364" fmla="*/ 3210077 h 4407079"/>
                <a:gd name="connsiteX365" fmla="*/ 2762828 w 3267498"/>
                <a:gd name="connsiteY365" fmla="*/ 3342987 h 4407079"/>
                <a:gd name="connsiteX366" fmla="*/ 2571152 w 3267498"/>
                <a:gd name="connsiteY366" fmla="*/ 3643957 h 4407079"/>
                <a:gd name="connsiteX367" fmla="*/ 1747603 w 3267498"/>
                <a:gd name="connsiteY367" fmla="*/ 1689299 h 4407079"/>
                <a:gd name="connsiteX368" fmla="*/ 1766551 w 3267498"/>
                <a:gd name="connsiteY368" fmla="*/ 1634378 h 4407079"/>
                <a:gd name="connsiteX369" fmla="*/ 1799779 w 3267498"/>
                <a:gd name="connsiteY369" fmla="*/ 1685455 h 4407079"/>
                <a:gd name="connsiteX370" fmla="*/ 1787696 w 3267498"/>
                <a:gd name="connsiteY370" fmla="*/ 1691221 h 4407079"/>
                <a:gd name="connsiteX371" fmla="*/ 1745956 w 3267498"/>
                <a:gd name="connsiteY371" fmla="*/ 1690398 h 4407079"/>
                <a:gd name="connsiteX372" fmla="*/ 2926220 w 3267498"/>
                <a:gd name="connsiteY372" fmla="*/ 3491275 h 4407079"/>
                <a:gd name="connsiteX373" fmla="*/ 2921551 w 3267498"/>
                <a:gd name="connsiteY373" fmla="*/ 3497316 h 4407079"/>
                <a:gd name="connsiteX374" fmla="*/ 2917432 w 3267498"/>
                <a:gd name="connsiteY374" fmla="*/ 3492373 h 4407079"/>
                <a:gd name="connsiteX375" fmla="*/ 2787543 w 3267498"/>
                <a:gd name="connsiteY375" fmla="*/ 3323764 h 4407079"/>
                <a:gd name="connsiteX376" fmla="*/ 2662322 w 3267498"/>
                <a:gd name="connsiteY376" fmla="*/ 3220237 h 4407079"/>
                <a:gd name="connsiteX377" fmla="*/ 2547810 w 3267498"/>
                <a:gd name="connsiteY377" fmla="*/ 3122477 h 4407079"/>
                <a:gd name="connsiteX378" fmla="*/ 2330321 w 3267498"/>
                <a:gd name="connsiteY378" fmla="*/ 2990939 h 4407079"/>
                <a:gd name="connsiteX379" fmla="*/ 2277047 w 3267498"/>
                <a:gd name="connsiteY379" fmla="*/ 2992862 h 4407079"/>
                <a:gd name="connsiteX380" fmla="*/ 2299290 w 3267498"/>
                <a:gd name="connsiteY380" fmla="*/ 2939588 h 4407079"/>
                <a:gd name="connsiteX381" fmla="*/ 2366020 w 3267498"/>
                <a:gd name="connsiteY381" fmla="*/ 2829745 h 4407079"/>
                <a:gd name="connsiteX382" fmla="*/ 2495360 w 3267498"/>
                <a:gd name="connsiteY382" fmla="*/ 2611432 h 4407079"/>
                <a:gd name="connsiteX383" fmla="*/ 2690331 w 3267498"/>
                <a:gd name="connsiteY383" fmla="*/ 2391746 h 4407079"/>
                <a:gd name="connsiteX384" fmla="*/ 2857018 w 3267498"/>
                <a:gd name="connsiteY384" fmla="*/ 2203090 h 4407079"/>
                <a:gd name="connsiteX385" fmla="*/ 2845485 w 3267498"/>
                <a:gd name="connsiteY385" fmla="*/ 2191557 h 4407079"/>
                <a:gd name="connsiteX386" fmla="*/ 2466526 w 3267498"/>
                <a:gd name="connsiteY386" fmla="*/ 2610608 h 4407079"/>
                <a:gd name="connsiteX387" fmla="*/ 2269633 w 3267498"/>
                <a:gd name="connsiteY387" fmla="*/ 2937391 h 4407079"/>
                <a:gd name="connsiteX388" fmla="*/ 2119422 w 3267498"/>
                <a:gd name="connsiteY388" fmla="*/ 2227256 h 4407079"/>
                <a:gd name="connsiteX389" fmla="*/ 2256726 w 3267498"/>
                <a:gd name="connsiteY389" fmla="*/ 2185241 h 4407079"/>
                <a:gd name="connsiteX390" fmla="*/ 2490143 w 3267498"/>
                <a:gd name="connsiteY390" fmla="*/ 2061118 h 4407079"/>
                <a:gd name="connsiteX391" fmla="*/ 2676601 w 3267498"/>
                <a:gd name="connsiteY391" fmla="*/ 1990819 h 4407079"/>
                <a:gd name="connsiteX392" fmla="*/ 2903977 w 3267498"/>
                <a:gd name="connsiteY392" fmla="*/ 2053154 h 4407079"/>
                <a:gd name="connsiteX393" fmla="*/ 3154419 w 3267498"/>
                <a:gd name="connsiteY393" fmla="*/ 2167117 h 4407079"/>
                <a:gd name="connsiteX394" fmla="*/ 3230485 w 3267498"/>
                <a:gd name="connsiteY394" fmla="*/ 2297281 h 4407079"/>
                <a:gd name="connsiteX395" fmla="*/ 2924572 w 3267498"/>
                <a:gd name="connsiteY395" fmla="*/ 3492373 h 4407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</a:cxnLst>
              <a:rect l="l" t="t" r="r" b="b"/>
              <a:pathLst>
                <a:path w="3267498" h="4407079">
                  <a:moveTo>
                    <a:pt x="2939675" y="2039424"/>
                  </a:moveTo>
                  <a:cubicBezTo>
                    <a:pt x="2861687" y="1998233"/>
                    <a:pt x="2798802" y="2028989"/>
                    <a:pt x="2702689" y="1974617"/>
                  </a:cubicBezTo>
                  <a:cubicBezTo>
                    <a:pt x="2675091" y="1955284"/>
                    <a:pt x="2641534" y="1946332"/>
                    <a:pt x="2607949" y="1949353"/>
                  </a:cubicBezTo>
                  <a:cubicBezTo>
                    <a:pt x="2584608" y="1955394"/>
                    <a:pt x="2381947" y="1866970"/>
                    <a:pt x="2338285" y="1770858"/>
                  </a:cubicBezTo>
                  <a:cubicBezTo>
                    <a:pt x="2329058" y="1745789"/>
                    <a:pt x="2324225" y="1719311"/>
                    <a:pt x="2324005" y="1692595"/>
                  </a:cubicBezTo>
                  <a:cubicBezTo>
                    <a:pt x="2322083" y="1671724"/>
                    <a:pt x="2424786" y="1761247"/>
                    <a:pt x="2524194" y="1712366"/>
                  </a:cubicBezTo>
                  <a:cubicBezTo>
                    <a:pt x="2531636" y="1709760"/>
                    <a:pt x="2535563" y="1701613"/>
                    <a:pt x="2532954" y="1694168"/>
                  </a:cubicBezTo>
                  <a:cubicBezTo>
                    <a:pt x="2531828" y="1690963"/>
                    <a:pt x="2529604" y="1688264"/>
                    <a:pt x="2526665" y="1686553"/>
                  </a:cubicBezTo>
                  <a:cubicBezTo>
                    <a:pt x="2490664" y="1671444"/>
                    <a:pt x="2460320" y="1645414"/>
                    <a:pt x="2439889" y="1612135"/>
                  </a:cubicBezTo>
                  <a:cubicBezTo>
                    <a:pt x="2436594" y="1606642"/>
                    <a:pt x="2432750" y="1595658"/>
                    <a:pt x="2445382" y="1604171"/>
                  </a:cubicBezTo>
                  <a:cubicBezTo>
                    <a:pt x="2557147" y="1680237"/>
                    <a:pt x="2703787" y="1598953"/>
                    <a:pt x="2659026" y="1576710"/>
                  </a:cubicBezTo>
                  <a:cubicBezTo>
                    <a:pt x="2619236" y="1566621"/>
                    <a:pt x="2583894" y="1543639"/>
                    <a:pt x="2558520" y="1511354"/>
                  </a:cubicBezTo>
                  <a:cubicBezTo>
                    <a:pt x="2553028" y="1504488"/>
                    <a:pt x="2558520" y="1505587"/>
                    <a:pt x="2561815" y="1507509"/>
                  </a:cubicBezTo>
                  <a:cubicBezTo>
                    <a:pt x="2644198" y="1544306"/>
                    <a:pt x="2760082" y="1539089"/>
                    <a:pt x="2825439" y="1476204"/>
                  </a:cubicBezTo>
                  <a:cubicBezTo>
                    <a:pt x="2859490" y="1443251"/>
                    <a:pt x="2750196" y="1429246"/>
                    <a:pt x="2726305" y="1300729"/>
                  </a:cubicBezTo>
                  <a:cubicBezTo>
                    <a:pt x="2702414" y="1172213"/>
                    <a:pt x="2781227" y="1087908"/>
                    <a:pt x="2794957" y="868497"/>
                  </a:cubicBezTo>
                  <a:cubicBezTo>
                    <a:pt x="2802097" y="754260"/>
                    <a:pt x="2716968" y="542538"/>
                    <a:pt x="2663146" y="463451"/>
                  </a:cubicBezTo>
                  <a:cubicBezTo>
                    <a:pt x="2516780" y="248707"/>
                    <a:pt x="2306156" y="143807"/>
                    <a:pt x="2043356" y="69114"/>
                  </a:cubicBezTo>
                  <a:cubicBezTo>
                    <a:pt x="1981130" y="54793"/>
                    <a:pt x="1916295" y="56589"/>
                    <a:pt x="1854975" y="74332"/>
                  </a:cubicBezTo>
                  <a:cubicBezTo>
                    <a:pt x="1843991" y="78725"/>
                    <a:pt x="1846462" y="96849"/>
                    <a:pt x="1859643" y="94927"/>
                  </a:cubicBezTo>
                  <a:cubicBezTo>
                    <a:pt x="1954493" y="73986"/>
                    <a:pt x="2053654" y="86200"/>
                    <a:pt x="2140567" y="129528"/>
                  </a:cubicBezTo>
                  <a:cubicBezTo>
                    <a:pt x="2247664" y="180056"/>
                    <a:pt x="2459386" y="227837"/>
                    <a:pt x="2620032" y="453839"/>
                  </a:cubicBezTo>
                  <a:cubicBezTo>
                    <a:pt x="2972628" y="948133"/>
                    <a:pt x="2537650" y="1195280"/>
                    <a:pt x="2755414" y="1421008"/>
                  </a:cubicBezTo>
                  <a:cubicBezTo>
                    <a:pt x="2801273" y="1468515"/>
                    <a:pt x="2807864" y="1460826"/>
                    <a:pt x="2786170" y="1473732"/>
                  </a:cubicBezTo>
                  <a:cubicBezTo>
                    <a:pt x="2706808" y="1518123"/>
                    <a:pt x="2609103" y="1513432"/>
                    <a:pt x="2534354" y="1461649"/>
                  </a:cubicBezTo>
                  <a:cubicBezTo>
                    <a:pt x="2517329" y="1450665"/>
                    <a:pt x="2499754" y="1461649"/>
                    <a:pt x="2508816" y="1482245"/>
                  </a:cubicBezTo>
                  <a:cubicBezTo>
                    <a:pt x="2546987" y="1574513"/>
                    <a:pt x="2639804" y="1586596"/>
                    <a:pt x="2615913" y="1594834"/>
                  </a:cubicBezTo>
                  <a:cubicBezTo>
                    <a:pt x="2489593" y="1637398"/>
                    <a:pt x="2438516" y="1559959"/>
                    <a:pt x="2420667" y="1550073"/>
                  </a:cubicBezTo>
                  <a:cubicBezTo>
                    <a:pt x="2382771" y="1529752"/>
                    <a:pt x="2375906" y="1612135"/>
                    <a:pt x="2480257" y="1691496"/>
                  </a:cubicBezTo>
                  <a:cubicBezTo>
                    <a:pt x="2501951" y="1707973"/>
                    <a:pt x="2319611" y="1693968"/>
                    <a:pt x="2321259" y="1634378"/>
                  </a:cubicBezTo>
                  <a:cubicBezTo>
                    <a:pt x="2336362" y="1132395"/>
                    <a:pt x="2288031" y="1352630"/>
                    <a:pt x="2433848" y="1332309"/>
                  </a:cubicBezTo>
                  <a:cubicBezTo>
                    <a:pt x="2554950" y="1315009"/>
                    <a:pt x="2694725" y="1143379"/>
                    <a:pt x="2661223" y="1022277"/>
                  </a:cubicBezTo>
                  <a:cubicBezTo>
                    <a:pt x="2638705" y="941817"/>
                    <a:pt x="2564287" y="951154"/>
                    <a:pt x="2545613" y="937698"/>
                  </a:cubicBezTo>
                  <a:cubicBezTo>
                    <a:pt x="2364647" y="807809"/>
                    <a:pt x="2268534" y="767716"/>
                    <a:pt x="2216084" y="685334"/>
                  </a:cubicBezTo>
                  <a:cubicBezTo>
                    <a:pt x="2154023" y="588123"/>
                    <a:pt x="1922529" y="554620"/>
                    <a:pt x="1840970" y="669132"/>
                  </a:cubicBezTo>
                  <a:cubicBezTo>
                    <a:pt x="1837949" y="673526"/>
                    <a:pt x="1835478" y="674624"/>
                    <a:pt x="1831359" y="669132"/>
                  </a:cubicBezTo>
                  <a:cubicBezTo>
                    <a:pt x="1800877" y="632554"/>
                    <a:pt x="1746505" y="627625"/>
                    <a:pt x="1709927" y="658117"/>
                  </a:cubicBezTo>
                  <a:cubicBezTo>
                    <a:pt x="1708527" y="659276"/>
                    <a:pt x="1707181" y="660476"/>
                    <a:pt x="1705863" y="661717"/>
                  </a:cubicBezTo>
                  <a:cubicBezTo>
                    <a:pt x="1702293" y="665562"/>
                    <a:pt x="1700646" y="665562"/>
                    <a:pt x="1699272" y="660070"/>
                  </a:cubicBezTo>
                  <a:cubicBezTo>
                    <a:pt x="1684993" y="601304"/>
                    <a:pt x="1605082" y="573568"/>
                    <a:pt x="1539451" y="569998"/>
                  </a:cubicBezTo>
                  <a:cubicBezTo>
                    <a:pt x="1529290" y="569998"/>
                    <a:pt x="1527368" y="573568"/>
                    <a:pt x="1553731" y="505191"/>
                  </a:cubicBezTo>
                  <a:cubicBezTo>
                    <a:pt x="1558673" y="492559"/>
                    <a:pt x="1587233" y="489813"/>
                    <a:pt x="1629522" y="520020"/>
                  </a:cubicBezTo>
                  <a:cubicBezTo>
                    <a:pt x="1667693" y="543636"/>
                    <a:pt x="1641056" y="455212"/>
                    <a:pt x="1580367" y="456585"/>
                  </a:cubicBezTo>
                  <a:cubicBezTo>
                    <a:pt x="1552907" y="456585"/>
                    <a:pt x="1660553" y="338779"/>
                    <a:pt x="1677304" y="319282"/>
                  </a:cubicBezTo>
                  <a:cubicBezTo>
                    <a:pt x="1686091" y="309396"/>
                    <a:pt x="1688563" y="326421"/>
                    <a:pt x="1710257" y="328344"/>
                  </a:cubicBezTo>
                  <a:cubicBezTo>
                    <a:pt x="1719319" y="328344"/>
                    <a:pt x="1725086" y="314064"/>
                    <a:pt x="1714101" y="305551"/>
                  </a:cubicBezTo>
                  <a:cubicBezTo>
                    <a:pt x="1573228" y="195708"/>
                    <a:pt x="1722614" y="-30019"/>
                    <a:pt x="1855524" y="42752"/>
                  </a:cubicBezTo>
                  <a:cubicBezTo>
                    <a:pt x="1882985" y="58404"/>
                    <a:pt x="1896441" y="29296"/>
                    <a:pt x="1869804" y="15291"/>
                  </a:cubicBezTo>
                  <a:cubicBezTo>
                    <a:pt x="1775888" y="-30569"/>
                    <a:pt x="1669615" y="32042"/>
                    <a:pt x="1639957" y="134745"/>
                  </a:cubicBezTo>
                  <a:cubicBezTo>
                    <a:pt x="1636113" y="147377"/>
                    <a:pt x="1635289" y="132823"/>
                    <a:pt x="1571305" y="147652"/>
                  </a:cubicBezTo>
                  <a:cubicBezTo>
                    <a:pt x="1512968" y="161426"/>
                    <a:pt x="1466518" y="205465"/>
                    <a:pt x="1449654" y="262987"/>
                  </a:cubicBezTo>
                  <a:cubicBezTo>
                    <a:pt x="1445936" y="275951"/>
                    <a:pt x="1438714" y="287639"/>
                    <a:pt x="1428784" y="296764"/>
                  </a:cubicBezTo>
                  <a:cubicBezTo>
                    <a:pt x="1365624" y="364866"/>
                    <a:pt x="1395831" y="451643"/>
                    <a:pt x="1467778" y="473337"/>
                  </a:cubicBezTo>
                  <a:cubicBezTo>
                    <a:pt x="1472996" y="474984"/>
                    <a:pt x="1493591" y="477456"/>
                    <a:pt x="1495239" y="467844"/>
                  </a:cubicBezTo>
                  <a:cubicBezTo>
                    <a:pt x="1499633" y="451917"/>
                    <a:pt x="1486726" y="451643"/>
                    <a:pt x="1476566" y="448622"/>
                  </a:cubicBezTo>
                  <a:cubicBezTo>
                    <a:pt x="1380453" y="419788"/>
                    <a:pt x="1436748" y="290448"/>
                    <a:pt x="1447457" y="336307"/>
                  </a:cubicBezTo>
                  <a:cubicBezTo>
                    <a:pt x="1458167" y="382167"/>
                    <a:pt x="1520228" y="439834"/>
                    <a:pt x="1533684" y="416218"/>
                  </a:cubicBezTo>
                  <a:cubicBezTo>
                    <a:pt x="1547140" y="392602"/>
                    <a:pt x="1435924" y="364043"/>
                    <a:pt x="1477115" y="261065"/>
                  </a:cubicBezTo>
                  <a:cubicBezTo>
                    <a:pt x="1509519" y="178683"/>
                    <a:pt x="1632268" y="151222"/>
                    <a:pt x="1631994" y="183351"/>
                  </a:cubicBezTo>
                  <a:cubicBezTo>
                    <a:pt x="1630346" y="284956"/>
                    <a:pt x="1675382" y="293194"/>
                    <a:pt x="1664397" y="304727"/>
                  </a:cubicBezTo>
                  <a:cubicBezTo>
                    <a:pt x="1609476" y="362120"/>
                    <a:pt x="1582015" y="382441"/>
                    <a:pt x="1548238" y="453839"/>
                  </a:cubicBezTo>
                  <a:cubicBezTo>
                    <a:pt x="1545800" y="460002"/>
                    <a:pt x="1541217" y="465071"/>
                    <a:pt x="1535332" y="468119"/>
                  </a:cubicBezTo>
                  <a:cubicBezTo>
                    <a:pt x="1493866" y="487341"/>
                    <a:pt x="1478488" y="550501"/>
                    <a:pt x="1494415" y="541165"/>
                  </a:cubicBezTo>
                  <a:cubicBezTo>
                    <a:pt x="1528467" y="518372"/>
                    <a:pt x="1517482" y="519745"/>
                    <a:pt x="1508970" y="562309"/>
                  </a:cubicBezTo>
                  <a:cubicBezTo>
                    <a:pt x="1504850" y="582356"/>
                    <a:pt x="1477390" y="563957"/>
                    <a:pt x="1408188" y="601304"/>
                  </a:cubicBezTo>
                  <a:cubicBezTo>
                    <a:pt x="1284890" y="669406"/>
                    <a:pt x="1344754" y="831150"/>
                    <a:pt x="1449654" y="902823"/>
                  </a:cubicBezTo>
                  <a:cubicBezTo>
                    <a:pt x="1489472" y="930284"/>
                    <a:pt x="1371116" y="968454"/>
                    <a:pt x="1488648" y="1250476"/>
                  </a:cubicBezTo>
                  <a:cubicBezTo>
                    <a:pt x="1490535" y="1253590"/>
                    <a:pt x="1489538" y="1257643"/>
                    <a:pt x="1486424" y="1259527"/>
                  </a:cubicBezTo>
                  <a:cubicBezTo>
                    <a:pt x="1485757" y="1259931"/>
                    <a:pt x="1485021" y="1260214"/>
                    <a:pt x="1484255" y="1260362"/>
                  </a:cubicBezTo>
                  <a:cubicBezTo>
                    <a:pt x="1441065" y="1279804"/>
                    <a:pt x="1394313" y="1290088"/>
                    <a:pt x="1346951" y="1290569"/>
                  </a:cubicBezTo>
                  <a:cubicBezTo>
                    <a:pt x="1330475" y="1288921"/>
                    <a:pt x="1331024" y="1307045"/>
                    <a:pt x="1335967" y="1320226"/>
                  </a:cubicBezTo>
                  <a:cubicBezTo>
                    <a:pt x="1376883" y="1430070"/>
                    <a:pt x="1490296" y="1440230"/>
                    <a:pt x="1468877" y="1452862"/>
                  </a:cubicBezTo>
                  <a:cubicBezTo>
                    <a:pt x="1382375" y="1504488"/>
                    <a:pt x="1384298" y="1494877"/>
                    <a:pt x="1361230" y="1500369"/>
                  </a:cubicBezTo>
                  <a:cubicBezTo>
                    <a:pt x="1352377" y="1501237"/>
                    <a:pt x="1345880" y="1509083"/>
                    <a:pt x="1346676" y="1517944"/>
                  </a:cubicBezTo>
                  <a:cubicBezTo>
                    <a:pt x="1344754" y="1540187"/>
                    <a:pt x="1362054" y="1552819"/>
                    <a:pt x="1386220" y="1570120"/>
                  </a:cubicBezTo>
                  <a:cubicBezTo>
                    <a:pt x="1489472" y="1643714"/>
                    <a:pt x="1591077" y="1597580"/>
                    <a:pt x="1596295" y="1602523"/>
                  </a:cubicBezTo>
                  <a:cubicBezTo>
                    <a:pt x="1588166" y="1630209"/>
                    <a:pt x="1575043" y="1656173"/>
                    <a:pt x="1557575" y="1679139"/>
                  </a:cubicBezTo>
                  <a:cubicBezTo>
                    <a:pt x="1519679" y="1727195"/>
                    <a:pt x="1627600" y="1734060"/>
                    <a:pt x="1717397" y="1677491"/>
                  </a:cubicBezTo>
                  <a:cubicBezTo>
                    <a:pt x="1719017" y="1677085"/>
                    <a:pt x="1720719" y="1677085"/>
                    <a:pt x="1722340" y="1677491"/>
                  </a:cubicBezTo>
                  <a:cubicBezTo>
                    <a:pt x="1719264" y="1697441"/>
                    <a:pt x="1714843" y="1717166"/>
                    <a:pt x="1709158" y="1736532"/>
                  </a:cubicBezTo>
                  <a:cubicBezTo>
                    <a:pt x="1695977" y="1780194"/>
                    <a:pt x="1662750" y="1763993"/>
                    <a:pt x="1650118" y="1809303"/>
                  </a:cubicBezTo>
                  <a:cubicBezTo>
                    <a:pt x="1638859" y="1851318"/>
                    <a:pt x="1425763" y="1910084"/>
                    <a:pt x="1398028" y="1927659"/>
                  </a:cubicBezTo>
                  <a:cubicBezTo>
                    <a:pt x="1388966" y="1933151"/>
                    <a:pt x="1395556" y="1937270"/>
                    <a:pt x="1312625" y="1767837"/>
                  </a:cubicBezTo>
                  <a:cubicBezTo>
                    <a:pt x="1195093" y="1528654"/>
                    <a:pt x="1202782" y="1528928"/>
                    <a:pt x="1172575" y="1539089"/>
                  </a:cubicBezTo>
                  <a:cubicBezTo>
                    <a:pt x="1102275" y="1561607"/>
                    <a:pt x="1126716" y="1573415"/>
                    <a:pt x="1082778" y="1484167"/>
                  </a:cubicBezTo>
                  <a:cubicBezTo>
                    <a:pt x="1060261" y="1438308"/>
                    <a:pt x="546470" y="1572316"/>
                    <a:pt x="388845" y="1759873"/>
                  </a:cubicBezTo>
                  <a:cubicBezTo>
                    <a:pt x="355617" y="1801065"/>
                    <a:pt x="375664" y="1811225"/>
                    <a:pt x="386923" y="1801065"/>
                  </a:cubicBezTo>
                  <a:cubicBezTo>
                    <a:pt x="393238" y="1795572"/>
                    <a:pt x="437176" y="1708796"/>
                    <a:pt x="684323" y="1601974"/>
                  </a:cubicBezTo>
                  <a:cubicBezTo>
                    <a:pt x="801564" y="1551161"/>
                    <a:pt x="925324" y="1516964"/>
                    <a:pt x="1052022" y="1500369"/>
                  </a:cubicBezTo>
                  <a:cubicBezTo>
                    <a:pt x="1066302" y="1498721"/>
                    <a:pt x="1060535" y="1494603"/>
                    <a:pt x="1088820" y="1557213"/>
                  </a:cubicBezTo>
                  <a:cubicBezTo>
                    <a:pt x="1095960" y="1573140"/>
                    <a:pt x="409440" y="1784863"/>
                    <a:pt x="392415" y="1806557"/>
                  </a:cubicBezTo>
                  <a:cubicBezTo>
                    <a:pt x="375389" y="1828251"/>
                    <a:pt x="337493" y="1821385"/>
                    <a:pt x="349027" y="1812598"/>
                  </a:cubicBezTo>
                  <a:cubicBezTo>
                    <a:pt x="354321" y="1809001"/>
                    <a:pt x="355889" y="1801888"/>
                    <a:pt x="352597" y="1796396"/>
                  </a:cubicBezTo>
                  <a:cubicBezTo>
                    <a:pt x="297675" y="1669253"/>
                    <a:pt x="235064" y="1659092"/>
                    <a:pt x="242753" y="1631632"/>
                  </a:cubicBezTo>
                  <a:cubicBezTo>
                    <a:pt x="242753" y="1626414"/>
                    <a:pt x="218588" y="1569570"/>
                    <a:pt x="222982" y="1561332"/>
                  </a:cubicBezTo>
                  <a:cubicBezTo>
                    <a:pt x="227376" y="1553094"/>
                    <a:pt x="356990" y="1668429"/>
                    <a:pt x="352597" y="1744495"/>
                  </a:cubicBezTo>
                  <a:cubicBezTo>
                    <a:pt x="352597" y="1763718"/>
                    <a:pt x="383353" y="1771956"/>
                    <a:pt x="378410" y="1736806"/>
                  </a:cubicBezTo>
                  <a:cubicBezTo>
                    <a:pt x="364405" y="1633829"/>
                    <a:pt x="227376" y="1493779"/>
                    <a:pt x="191127" y="1538265"/>
                  </a:cubicBezTo>
                  <a:cubicBezTo>
                    <a:pt x="184811" y="1545680"/>
                    <a:pt x="211448" y="1599777"/>
                    <a:pt x="211997" y="1615979"/>
                  </a:cubicBezTo>
                  <a:cubicBezTo>
                    <a:pt x="194423" y="1610761"/>
                    <a:pt x="98035" y="1533597"/>
                    <a:pt x="67554" y="1571767"/>
                  </a:cubicBezTo>
                  <a:cubicBezTo>
                    <a:pt x="60689" y="1580005"/>
                    <a:pt x="63984" y="1581104"/>
                    <a:pt x="106823" y="1660191"/>
                  </a:cubicBezTo>
                  <a:cubicBezTo>
                    <a:pt x="117532" y="1680237"/>
                    <a:pt x="86776" y="1657719"/>
                    <a:pt x="56295" y="1639595"/>
                  </a:cubicBezTo>
                  <a:cubicBezTo>
                    <a:pt x="-35149" y="1584674"/>
                    <a:pt x="1373" y="1637673"/>
                    <a:pt x="49979" y="1740651"/>
                  </a:cubicBezTo>
                  <a:cubicBezTo>
                    <a:pt x="591231" y="2855284"/>
                    <a:pt x="634344" y="2921464"/>
                    <a:pt x="628852" y="2952220"/>
                  </a:cubicBezTo>
                  <a:cubicBezTo>
                    <a:pt x="623178" y="2985612"/>
                    <a:pt x="635363" y="3019581"/>
                    <a:pt x="660981" y="3041742"/>
                  </a:cubicBezTo>
                  <a:cubicBezTo>
                    <a:pt x="669639" y="3050667"/>
                    <a:pt x="673066" y="3063463"/>
                    <a:pt x="670043" y="3075519"/>
                  </a:cubicBezTo>
                  <a:cubicBezTo>
                    <a:pt x="667022" y="3143347"/>
                    <a:pt x="715628" y="3132363"/>
                    <a:pt x="715079" y="3170259"/>
                  </a:cubicBezTo>
                  <a:cubicBezTo>
                    <a:pt x="715370" y="3196016"/>
                    <a:pt x="725149" y="3220731"/>
                    <a:pt x="742539" y="3239734"/>
                  </a:cubicBezTo>
                  <a:cubicBezTo>
                    <a:pt x="784280" y="3270216"/>
                    <a:pt x="766430" y="3210626"/>
                    <a:pt x="729358" y="3551139"/>
                  </a:cubicBezTo>
                  <a:cubicBezTo>
                    <a:pt x="718923" y="3646428"/>
                    <a:pt x="748581" y="3724142"/>
                    <a:pt x="764783" y="3783183"/>
                  </a:cubicBezTo>
                  <a:cubicBezTo>
                    <a:pt x="799109" y="3906207"/>
                    <a:pt x="929547" y="3973760"/>
                    <a:pt x="1020168" y="3975408"/>
                  </a:cubicBezTo>
                  <a:cubicBezTo>
                    <a:pt x="1029504" y="3975408"/>
                    <a:pt x="1033349" y="3972113"/>
                    <a:pt x="1020168" y="4013029"/>
                  </a:cubicBezTo>
                  <a:cubicBezTo>
                    <a:pt x="978153" y="4144566"/>
                    <a:pt x="1031427" y="4171752"/>
                    <a:pt x="968267" y="4252487"/>
                  </a:cubicBezTo>
                  <a:cubicBezTo>
                    <a:pt x="957096" y="4268717"/>
                    <a:pt x="950634" y="4287719"/>
                    <a:pt x="949594" y="4307409"/>
                  </a:cubicBezTo>
                  <a:cubicBezTo>
                    <a:pt x="950439" y="4313725"/>
                    <a:pt x="956245" y="4318146"/>
                    <a:pt x="962558" y="4317295"/>
                  </a:cubicBezTo>
                  <a:cubicBezTo>
                    <a:pt x="967097" y="4316690"/>
                    <a:pt x="970848" y="4313450"/>
                    <a:pt x="972111" y="4309056"/>
                  </a:cubicBezTo>
                  <a:cubicBezTo>
                    <a:pt x="985293" y="4259902"/>
                    <a:pt x="1027033" y="4238482"/>
                    <a:pt x="1028681" y="4169830"/>
                  </a:cubicBezTo>
                  <a:cubicBezTo>
                    <a:pt x="1028681" y="4157747"/>
                    <a:pt x="1030328" y="4081956"/>
                    <a:pt x="1033074" y="4070422"/>
                  </a:cubicBezTo>
                  <a:cubicBezTo>
                    <a:pt x="1057514" y="3964698"/>
                    <a:pt x="1052297" y="3975682"/>
                    <a:pt x="1066302" y="3973486"/>
                  </a:cubicBezTo>
                  <a:cubicBezTo>
                    <a:pt x="1155549" y="3959206"/>
                    <a:pt x="1174497" y="3909227"/>
                    <a:pt x="1224750" y="3841125"/>
                  </a:cubicBezTo>
                  <a:cubicBezTo>
                    <a:pt x="1259900" y="3793343"/>
                    <a:pt x="1334594" y="3474798"/>
                    <a:pt x="1357935" y="3250444"/>
                  </a:cubicBezTo>
                  <a:cubicBezTo>
                    <a:pt x="1357935" y="3241656"/>
                    <a:pt x="1357935" y="3232594"/>
                    <a:pt x="1365899" y="3226553"/>
                  </a:cubicBezTo>
                  <a:cubicBezTo>
                    <a:pt x="1373862" y="3220511"/>
                    <a:pt x="1413406" y="2975287"/>
                    <a:pt x="1412582" y="2951945"/>
                  </a:cubicBezTo>
                  <a:cubicBezTo>
                    <a:pt x="1412582" y="2942883"/>
                    <a:pt x="1396655" y="2939313"/>
                    <a:pt x="1393360" y="2947552"/>
                  </a:cubicBezTo>
                  <a:cubicBezTo>
                    <a:pt x="1384298" y="2969246"/>
                    <a:pt x="1370567" y="3103803"/>
                    <a:pt x="1353267" y="3193051"/>
                  </a:cubicBezTo>
                  <a:cubicBezTo>
                    <a:pt x="1351345" y="3204035"/>
                    <a:pt x="1346951" y="3197170"/>
                    <a:pt x="1305760" y="3168062"/>
                  </a:cubicBezTo>
                  <a:cubicBezTo>
                    <a:pt x="1250838" y="3129067"/>
                    <a:pt x="1242875" y="3138404"/>
                    <a:pt x="1174497" y="3118907"/>
                  </a:cubicBezTo>
                  <a:cubicBezTo>
                    <a:pt x="1064654" y="3086778"/>
                    <a:pt x="1092115" y="3102979"/>
                    <a:pt x="1153352" y="3063985"/>
                  </a:cubicBezTo>
                  <a:cubicBezTo>
                    <a:pt x="1235735" y="3010711"/>
                    <a:pt x="1230243" y="2961007"/>
                    <a:pt x="1220906" y="2949199"/>
                  </a:cubicBezTo>
                  <a:cubicBezTo>
                    <a:pt x="1211569" y="2937391"/>
                    <a:pt x="1181912" y="2944256"/>
                    <a:pt x="1220906" y="2932997"/>
                  </a:cubicBezTo>
                  <a:cubicBezTo>
                    <a:pt x="1584212" y="2827823"/>
                    <a:pt x="1723438" y="2788279"/>
                    <a:pt x="1773142" y="2768233"/>
                  </a:cubicBezTo>
                  <a:cubicBezTo>
                    <a:pt x="1807468" y="2755052"/>
                    <a:pt x="1800603" y="2751207"/>
                    <a:pt x="1792365" y="2742420"/>
                  </a:cubicBezTo>
                  <a:cubicBezTo>
                    <a:pt x="1792365" y="2742420"/>
                    <a:pt x="1740189" y="2636421"/>
                    <a:pt x="1407914" y="1960062"/>
                  </a:cubicBezTo>
                  <a:cubicBezTo>
                    <a:pt x="1402971" y="1949627"/>
                    <a:pt x="1399950" y="1953472"/>
                    <a:pt x="1465856" y="1932602"/>
                  </a:cubicBezTo>
                  <a:cubicBezTo>
                    <a:pt x="1470250" y="1932602"/>
                    <a:pt x="1471623" y="1932602"/>
                    <a:pt x="1472447" y="1937270"/>
                  </a:cubicBezTo>
                  <a:cubicBezTo>
                    <a:pt x="1488821" y="2009080"/>
                    <a:pt x="1527225" y="2073997"/>
                    <a:pt x="1582290" y="2122905"/>
                  </a:cubicBezTo>
                  <a:cubicBezTo>
                    <a:pt x="1729754" y="2246753"/>
                    <a:pt x="1783852" y="2203640"/>
                    <a:pt x="1795111" y="2222587"/>
                  </a:cubicBezTo>
                  <a:cubicBezTo>
                    <a:pt x="1888752" y="2382134"/>
                    <a:pt x="1840970" y="2008119"/>
                    <a:pt x="1822571" y="3160098"/>
                  </a:cubicBezTo>
                  <a:lnTo>
                    <a:pt x="1822571" y="3160098"/>
                  </a:lnTo>
                  <a:cubicBezTo>
                    <a:pt x="1822571" y="3598097"/>
                    <a:pt x="1861291" y="3572009"/>
                    <a:pt x="1913466" y="3700251"/>
                  </a:cubicBezTo>
                  <a:cubicBezTo>
                    <a:pt x="1917586" y="3709862"/>
                    <a:pt x="1940927" y="3810094"/>
                    <a:pt x="1957129" y="3827944"/>
                  </a:cubicBezTo>
                  <a:cubicBezTo>
                    <a:pt x="2117775" y="4018247"/>
                    <a:pt x="2246291" y="4014952"/>
                    <a:pt x="2387439" y="3899891"/>
                  </a:cubicBezTo>
                  <a:cubicBezTo>
                    <a:pt x="2505795" y="3803504"/>
                    <a:pt x="2704337" y="3491824"/>
                    <a:pt x="2719715" y="3503632"/>
                  </a:cubicBezTo>
                  <a:cubicBezTo>
                    <a:pt x="2735093" y="3515440"/>
                    <a:pt x="2760356" y="3516538"/>
                    <a:pt x="2784522" y="3533015"/>
                  </a:cubicBezTo>
                  <a:cubicBezTo>
                    <a:pt x="2817200" y="3555258"/>
                    <a:pt x="2868277" y="3576952"/>
                    <a:pt x="2905899" y="3565968"/>
                  </a:cubicBezTo>
                  <a:cubicBezTo>
                    <a:pt x="2936929" y="3556906"/>
                    <a:pt x="2928691" y="3578325"/>
                    <a:pt x="3089886" y="3104627"/>
                  </a:cubicBezTo>
                  <a:cubicBezTo>
                    <a:pt x="3098398" y="3079363"/>
                    <a:pt x="3082472" y="3310583"/>
                    <a:pt x="3028648" y="3521207"/>
                  </a:cubicBezTo>
                  <a:cubicBezTo>
                    <a:pt x="2954504" y="3810643"/>
                    <a:pt x="2836423" y="3975957"/>
                    <a:pt x="2863884" y="4086349"/>
                  </a:cubicBezTo>
                  <a:cubicBezTo>
                    <a:pt x="2874868" y="4129188"/>
                    <a:pt x="2855920" y="4144566"/>
                    <a:pt x="2863884" y="4214866"/>
                  </a:cubicBezTo>
                  <a:cubicBezTo>
                    <a:pt x="2891344" y="4418075"/>
                    <a:pt x="2877888" y="4405169"/>
                    <a:pt x="2899857" y="4407091"/>
                  </a:cubicBezTo>
                  <a:cubicBezTo>
                    <a:pt x="2921826" y="4409013"/>
                    <a:pt x="2897386" y="4249192"/>
                    <a:pt x="2895463" y="4239855"/>
                  </a:cubicBezTo>
                  <a:cubicBezTo>
                    <a:pt x="2878712" y="4154452"/>
                    <a:pt x="2900407" y="4130012"/>
                    <a:pt x="2889147" y="4082780"/>
                  </a:cubicBezTo>
                  <a:cubicBezTo>
                    <a:pt x="2860039" y="3962227"/>
                    <a:pt x="3020135" y="3768354"/>
                    <a:pt x="3091259" y="3344909"/>
                  </a:cubicBezTo>
                  <a:cubicBezTo>
                    <a:pt x="3122564" y="3159548"/>
                    <a:pt x="3098673" y="3087327"/>
                    <a:pt x="3162108" y="2908008"/>
                  </a:cubicBezTo>
                  <a:cubicBezTo>
                    <a:pt x="3241195" y="2686125"/>
                    <a:pt x="3292272" y="2529873"/>
                    <a:pt x="3255200" y="2295908"/>
                  </a:cubicBezTo>
                  <a:cubicBezTo>
                    <a:pt x="3227739" y="2124827"/>
                    <a:pt x="3174740" y="2163547"/>
                    <a:pt x="2939675" y="2039424"/>
                  </a:cubicBezTo>
                  <a:close/>
                  <a:moveTo>
                    <a:pt x="367700" y="1847199"/>
                  </a:moveTo>
                  <a:cubicBezTo>
                    <a:pt x="453378" y="1847199"/>
                    <a:pt x="320193" y="1657719"/>
                    <a:pt x="789772" y="2600448"/>
                  </a:cubicBezTo>
                  <a:cubicBezTo>
                    <a:pt x="798010" y="2617198"/>
                    <a:pt x="767803" y="2626535"/>
                    <a:pt x="750228" y="2629830"/>
                  </a:cubicBezTo>
                  <a:cubicBezTo>
                    <a:pt x="739793" y="2622965"/>
                    <a:pt x="762860" y="2661136"/>
                    <a:pt x="511320" y="2154485"/>
                  </a:cubicBezTo>
                  <a:cubicBezTo>
                    <a:pt x="351224" y="1834018"/>
                    <a:pt x="351224" y="1846924"/>
                    <a:pt x="367700" y="1846924"/>
                  </a:cubicBezTo>
                  <a:close/>
                  <a:moveTo>
                    <a:pt x="96388" y="1592088"/>
                  </a:moveTo>
                  <a:cubicBezTo>
                    <a:pt x="132910" y="1587694"/>
                    <a:pt x="288613" y="1693968"/>
                    <a:pt x="326234" y="1799966"/>
                  </a:cubicBezTo>
                  <a:cubicBezTo>
                    <a:pt x="262256" y="1768145"/>
                    <a:pt x="200835" y="1731421"/>
                    <a:pt x="142522" y="1690123"/>
                  </a:cubicBezTo>
                  <a:cubicBezTo>
                    <a:pt x="137304" y="1667880"/>
                    <a:pt x="101056" y="1608015"/>
                    <a:pt x="96388" y="1591813"/>
                  </a:cubicBezTo>
                  <a:close/>
                  <a:moveTo>
                    <a:pt x="616220" y="2845398"/>
                  </a:moveTo>
                  <a:cubicBezTo>
                    <a:pt x="607158" y="2832216"/>
                    <a:pt x="39544" y="1669527"/>
                    <a:pt x="35699" y="1659916"/>
                  </a:cubicBezTo>
                  <a:cubicBezTo>
                    <a:pt x="40093" y="1658269"/>
                    <a:pt x="25264" y="1650854"/>
                    <a:pt x="265821" y="1794474"/>
                  </a:cubicBezTo>
                  <a:cubicBezTo>
                    <a:pt x="342985" y="1840608"/>
                    <a:pt x="298224" y="1782117"/>
                    <a:pt x="428663" y="2046839"/>
                  </a:cubicBezTo>
                  <a:cubicBezTo>
                    <a:pt x="734576" y="2667452"/>
                    <a:pt x="728809" y="2638893"/>
                    <a:pt x="715628" y="2643561"/>
                  </a:cubicBezTo>
                  <a:cubicBezTo>
                    <a:pt x="551138" y="2699856"/>
                    <a:pt x="632971" y="2807776"/>
                    <a:pt x="616220" y="2845123"/>
                  </a:cubicBezTo>
                  <a:close/>
                  <a:moveTo>
                    <a:pt x="639012" y="2884941"/>
                  </a:moveTo>
                  <a:cubicBezTo>
                    <a:pt x="639339" y="2870964"/>
                    <a:pt x="640624" y="2857013"/>
                    <a:pt x="642857" y="2843201"/>
                  </a:cubicBezTo>
                  <a:cubicBezTo>
                    <a:pt x="649722" y="2810522"/>
                    <a:pt x="613748" y="2733358"/>
                    <a:pt x="652194" y="2708918"/>
                  </a:cubicBezTo>
                  <a:cubicBezTo>
                    <a:pt x="701944" y="2678656"/>
                    <a:pt x="754787" y="2653804"/>
                    <a:pt x="809818" y="2634774"/>
                  </a:cubicBezTo>
                  <a:cubicBezTo>
                    <a:pt x="816406" y="2629693"/>
                    <a:pt x="823601" y="2625437"/>
                    <a:pt x="831238" y="2622142"/>
                  </a:cubicBezTo>
                  <a:cubicBezTo>
                    <a:pt x="868584" y="2613903"/>
                    <a:pt x="837554" y="2694363"/>
                    <a:pt x="769176" y="2731985"/>
                  </a:cubicBezTo>
                  <a:cubicBezTo>
                    <a:pt x="714255" y="2763015"/>
                    <a:pt x="708763" y="2766036"/>
                    <a:pt x="701074" y="2775373"/>
                  </a:cubicBezTo>
                  <a:cubicBezTo>
                    <a:pt x="693385" y="2784709"/>
                    <a:pt x="701074" y="2796518"/>
                    <a:pt x="708213" y="2794046"/>
                  </a:cubicBezTo>
                  <a:cubicBezTo>
                    <a:pt x="753249" y="2780865"/>
                    <a:pt x="827942" y="2700405"/>
                    <a:pt x="674711" y="2876428"/>
                  </a:cubicBezTo>
                  <a:cubicBezTo>
                    <a:pt x="638463" y="2918443"/>
                    <a:pt x="643955" y="2921189"/>
                    <a:pt x="639012" y="2884666"/>
                  </a:cubicBezTo>
                  <a:close/>
                  <a:moveTo>
                    <a:pt x="849362" y="2720176"/>
                  </a:moveTo>
                  <a:cubicBezTo>
                    <a:pt x="854030" y="2731710"/>
                    <a:pt x="852383" y="2729788"/>
                    <a:pt x="809544" y="2738300"/>
                  </a:cubicBezTo>
                  <a:cubicBezTo>
                    <a:pt x="809544" y="2738300"/>
                    <a:pt x="809544" y="2738300"/>
                    <a:pt x="809544" y="2736104"/>
                  </a:cubicBezTo>
                  <a:cubicBezTo>
                    <a:pt x="833435" y="2721549"/>
                    <a:pt x="837005" y="2705073"/>
                    <a:pt x="841673" y="2706171"/>
                  </a:cubicBezTo>
                  <a:cubicBezTo>
                    <a:pt x="846341" y="2707270"/>
                    <a:pt x="845517" y="2711663"/>
                    <a:pt x="849362" y="2721000"/>
                  </a:cubicBezTo>
                  <a:close/>
                  <a:moveTo>
                    <a:pt x="1075638" y="2965676"/>
                  </a:moveTo>
                  <a:cubicBezTo>
                    <a:pt x="1044959" y="2977978"/>
                    <a:pt x="1013130" y="2987177"/>
                    <a:pt x="980624" y="2993136"/>
                  </a:cubicBezTo>
                  <a:cubicBezTo>
                    <a:pt x="954916" y="2994427"/>
                    <a:pt x="930124" y="3003105"/>
                    <a:pt x="909226" y="3018126"/>
                  </a:cubicBezTo>
                  <a:cubicBezTo>
                    <a:pt x="890004" y="3036250"/>
                    <a:pt x="875724" y="3045586"/>
                    <a:pt x="885610" y="3055747"/>
                  </a:cubicBezTo>
                  <a:cubicBezTo>
                    <a:pt x="889180" y="3059591"/>
                    <a:pt x="892475" y="3062612"/>
                    <a:pt x="897693" y="3057120"/>
                  </a:cubicBezTo>
                  <a:cubicBezTo>
                    <a:pt x="930920" y="3022520"/>
                    <a:pt x="965246" y="3024167"/>
                    <a:pt x="1034997" y="3010162"/>
                  </a:cubicBezTo>
                  <a:cubicBezTo>
                    <a:pt x="1055867" y="3006043"/>
                    <a:pt x="1051473" y="2995608"/>
                    <a:pt x="1084701" y="2992313"/>
                  </a:cubicBezTo>
                  <a:cubicBezTo>
                    <a:pt x="1118692" y="2986463"/>
                    <a:pt x="1152336" y="2978774"/>
                    <a:pt x="1185482" y="2969246"/>
                  </a:cubicBezTo>
                  <a:cubicBezTo>
                    <a:pt x="1212942" y="2969246"/>
                    <a:pt x="1191798" y="3027462"/>
                    <a:pt x="1048178" y="3082933"/>
                  </a:cubicBezTo>
                  <a:cubicBezTo>
                    <a:pt x="978427" y="3110394"/>
                    <a:pt x="946024" y="3117808"/>
                    <a:pt x="921584" y="3154331"/>
                  </a:cubicBezTo>
                  <a:cubicBezTo>
                    <a:pt x="914993" y="3164217"/>
                    <a:pt x="909501" y="3179046"/>
                    <a:pt x="921584" y="3184538"/>
                  </a:cubicBezTo>
                  <a:cubicBezTo>
                    <a:pt x="941630" y="3193600"/>
                    <a:pt x="929547" y="3151585"/>
                    <a:pt x="1001220" y="3125497"/>
                  </a:cubicBezTo>
                  <a:cubicBezTo>
                    <a:pt x="1013577" y="3121104"/>
                    <a:pt x="1016598" y="3120005"/>
                    <a:pt x="1020992" y="3174927"/>
                  </a:cubicBezTo>
                  <a:cubicBezTo>
                    <a:pt x="1030328" y="3294106"/>
                    <a:pt x="986391" y="3346282"/>
                    <a:pt x="982821" y="3394613"/>
                  </a:cubicBezTo>
                  <a:cubicBezTo>
                    <a:pt x="982821" y="3401203"/>
                    <a:pt x="990510" y="3409716"/>
                    <a:pt x="998748" y="3399556"/>
                  </a:cubicBezTo>
                  <a:cubicBezTo>
                    <a:pt x="1006987" y="3389395"/>
                    <a:pt x="1029230" y="3324313"/>
                    <a:pt x="1031976" y="3317173"/>
                  </a:cubicBezTo>
                  <a:cubicBezTo>
                    <a:pt x="1093488" y="3133186"/>
                    <a:pt x="949594" y="3073322"/>
                    <a:pt x="1141819" y="3132363"/>
                  </a:cubicBezTo>
                  <a:cubicBezTo>
                    <a:pt x="1229968" y="3159823"/>
                    <a:pt x="1240952" y="3155155"/>
                    <a:pt x="1274729" y="3178222"/>
                  </a:cubicBezTo>
                  <a:cubicBezTo>
                    <a:pt x="1354915" y="3233144"/>
                    <a:pt x="1342557" y="3180693"/>
                    <a:pt x="1303838" y="3441021"/>
                  </a:cubicBezTo>
                  <a:cubicBezTo>
                    <a:pt x="1285079" y="3553336"/>
                    <a:pt x="1258747" y="3664250"/>
                    <a:pt x="1225025" y="3773022"/>
                  </a:cubicBezTo>
                  <a:cubicBezTo>
                    <a:pt x="1217336" y="3795540"/>
                    <a:pt x="1228870" y="3708489"/>
                    <a:pt x="1225025" y="3616221"/>
                  </a:cubicBezTo>
                  <a:cubicBezTo>
                    <a:pt x="1221181" y="3491000"/>
                    <a:pt x="1092115" y="3281749"/>
                    <a:pt x="1078385" y="3286692"/>
                  </a:cubicBezTo>
                  <a:cubicBezTo>
                    <a:pt x="1050924" y="3295754"/>
                    <a:pt x="1105845" y="3327883"/>
                    <a:pt x="1172850" y="3513518"/>
                  </a:cubicBezTo>
                  <a:cubicBezTo>
                    <a:pt x="1218709" y="3643682"/>
                    <a:pt x="1194544" y="3822726"/>
                    <a:pt x="1162415" y="3870508"/>
                  </a:cubicBezTo>
                  <a:cubicBezTo>
                    <a:pt x="1120674" y="3932020"/>
                    <a:pt x="1084426" y="3958108"/>
                    <a:pt x="979251" y="3942180"/>
                  </a:cubicBezTo>
                  <a:cubicBezTo>
                    <a:pt x="882773" y="3927626"/>
                    <a:pt x="804538" y="3856448"/>
                    <a:pt x="780985" y="3761763"/>
                  </a:cubicBezTo>
                  <a:cubicBezTo>
                    <a:pt x="766156" y="3700800"/>
                    <a:pt x="741990" y="3630501"/>
                    <a:pt x="753524" y="3556631"/>
                  </a:cubicBezTo>
                  <a:cubicBezTo>
                    <a:pt x="808445" y="3161196"/>
                    <a:pt x="775492" y="3344360"/>
                    <a:pt x="844144" y="3438825"/>
                  </a:cubicBezTo>
                  <a:lnTo>
                    <a:pt x="856502" y="3438825"/>
                  </a:lnTo>
                  <a:cubicBezTo>
                    <a:pt x="852657" y="3408892"/>
                    <a:pt x="849911" y="3411364"/>
                    <a:pt x="813114" y="3290536"/>
                  </a:cubicBezTo>
                  <a:cubicBezTo>
                    <a:pt x="801580" y="3252092"/>
                    <a:pt x="801305" y="3246599"/>
                    <a:pt x="789223" y="3238910"/>
                  </a:cubicBezTo>
                  <a:cubicBezTo>
                    <a:pt x="737322" y="3206507"/>
                    <a:pt x="746933" y="3201289"/>
                    <a:pt x="736773" y="3146367"/>
                  </a:cubicBezTo>
                  <a:cubicBezTo>
                    <a:pt x="730457" y="3113140"/>
                    <a:pt x="689540" y="3121927"/>
                    <a:pt x="694758" y="3075244"/>
                  </a:cubicBezTo>
                  <a:cubicBezTo>
                    <a:pt x="697658" y="3048470"/>
                    <a:pt x="686550" y="3022108"/>
                    <a:pt x="665375" y="3005494"/>
                  </a:cubicBezTo>
                  <a:cubicBezTo>
                    <a:pt x="646427" y="2987644"/>
                    <a:pt x="650820" y="2934920"/>
                    <a:pt x="683773" y="2900594"/>
                  </a:cubicBezTo>
                  <a:cubicBezTo>
                    <a:pt x="742539" y="2839631"/>
                    <a:pt x="749130" y="2812444"/>
                    <a:pt x="806248" y="2770155"/>
                  </a:cubicBezTo>
                  <a:cubicBezTo>
                    <a:pt x="815311" y="2763290"/>
                    <a:pt x="817507" y="2765761"/>
                    <a:pt x="902086" y="2745989"/>
                  </a:cubicBezTo>
                  <a:cubicBezTo>
                    <a:pt x="920485" y="2741596"/>
                    <a:pt x="909226" y="2737202"/>
                    <a:pt x="947946" y="2730337"/>
                  </a:cubicBezTo>
                  <a:cubicBezTo>
                    <a:pt x="1051473" y="2711663"/>
                    <a:pt x="1077561" y="2675415"/>
                    <a:pt x="1076462" y="2698482"/>
                  </a:cubicBezTo>
                  <a:cubicBezTo>
                    <a:pt x="1071627" y="2736378"/>
                    <a:pt x="1045789" y="2768260"/>
                    <a:pt x="1009733" y="2780865"/>
                  </a:cubicBezTo>
                  <a:cubicBezTo>
                    <a:pt x="987473" y="2793826"/>
                    <a:pt x="963909" y="2804426"/>
                    <a:pt x="939433" y="2812444"/>
                  </a:cubicBezTo>
                  <a:cubicBezTo>
                    <a:pt x="774668" y="2849791"/>
                    <a:pt x="783456" y="2960183"/>
                    <a:pt x="810368" y="2928604"/>
                  </a:cubicBezTo>
                  <a:cubicBezTo>
                    <a:pt x="845517" y="2887413"/>
                    <a:pt x="840300" y="2878900"/>
                    <a:pt x="853481" y="2903065"/>
                  </a:cubicBezTo>
                  <a:cubicBezTo>
                    <a:pt x="863367" y="2921189"/>
                    <a:pt x="858424" y="2912951"/>
                    <a:pt x="826020" y="2942059"/>
                  </a:cubicBezTo>
                  <a:cubicBezTo>
                    <a:pt x="798559" y="2966774"/>
                    <a:pt x="706840" y="3040918"/>
                    <a:pt x="751327" y="3034327"/>
                  </a:cubicBezTo>
                  <a:cubicBezTo>
                    <a:pt x="757643" y="3034327"/>
                    <a:pt x="761213" y="3030208"/>
                    <a:pt x="819430" y="2981328"/>
                  </a:cubicBezTo>
                  <a:cubicBezTo>
                    <a:pt x="860895" y="2946179"/>
                    <a:pt x="877646" y="2914598"/>
                    <a:pt x="1011655" y="2913226"/>
                  </a:cubicBezTo>
                  <a:cubicBezTo>
                    <a:pt x="1088820" y="2913226"/>
                    <a:pt x="1148959" y="2877801"/>
                    <a:pt x="1201409" y="2867641"/>
                  </a:cubicBezTo>
                  <a:cubicBezTo>
                    <a:pt x="1221455" y="2864345"/>
                    <a:pt x="1216238" y="2928604"/>
                    <a:pt x="1075638" y="2966499"/>
                  </a:cubicBezTo>
                  <a:close/>
                  <a:moveTo>
                    <a:pt x="886159" y="2904713"/>
                  </a:moveTo>
                  <a:cubicBezTo>
                    <a:pt x="882589" y="2901417"/>
                    <a:pt x="884237" y="2906635"/>
                    <a:pt x="868584" y="2874780"/>
                  </a:cubicBezTo>
                  <a:cubicBezTo>
                    <a:pt x="865014" y="2867091"/>
                    <a:pt x="871056" y="2864895"/>
                    <a:pt x="909501" y="2853087"/>
                  </a:cubicBezTo>
                  <a:cubicBezTo>
                    <a:pt x="914444" y="2851439"/>
                    <a:pt x="918838" y="2860501"/>
                    <a:pt x="930097" y="2885490"/>
                  </a:cubicBezTo>
                  <a:cubicBezTo>
                    <a:pt x="932568" y="2892081"/>
                    <a:pt x="927900" y="2893728"/>
                    <a:pt x="886159" y="2905536"/>
                  </a:cubicBezTo>
                  <a:close/>
                  <a:moveTo>
                    <a:pt x="1754469" y="2746539"/>
                  </a:moveTo>
                  <a:cubicBezTo>
                    <a:pt x="1732500" y="2753404"/>
                    <a:pt x="1239579" y="2899495"/>
                    <a:pt x="1238755" y="2899770"/>
                  </a:cubicBezTo>
                  <a:cubicBezTo>
                    <a:pt x="1232989" y="2901417"/>
                    <a:pt x="1228320" y="2901967"/>
                    <a:pt x="1231067" y="2896475"/>
                  </a:cubicBezTo>
                  <a:cubicBezTo>
                    <a:pt x="1242875" y="2871210"/>
                    <a:pt x="1231067" y="2834139"/>
                    <a:pt x="1200036" y="2841553"/>
                  </a:cubicBezTo>
                  <a:cubicBezTo>
                    <a:pt x="1097333" y="2863247"/>
                    <a:pt x="1114907" y="2886863"/>
                    <a:pt x="966619" y="2887138"/>
                  </a:cubicBezTo>
                  <a:cubicBezTo>
                    <a:pt x="955360" y="2887138"/>
                    <a:pt x="960303" y="2890433"/>
                    <a:pt x="939159" y="2848693"/>
                  </a:cubicBezTo>
                  <a:cubicBezTo>
                    <a:pt x="936962" y="2844299"/>
                    <a:pt x="939159" y="2841553"/>
                    <a:pt x="943003" y="2840455"/>
                  </a:cubicBezTo>
                  <a:cubicBezTo>
                    <a:pt x="972493" y="2831640"/>
                    <a:pt x="1000734" y="2819090"/>
                    <a:pt x="1027033" y="2803108"/>
                  </a:cubicBezTo>
                  <a:cubicBezTo>
                    <a:pt x="1124244" y="2755601"/>
                    <a:pt x="1123146" y="2632302"/>
                    <a:pt x="1046255" y="2671571"/>
                  </a:cubicBezTo>
                  <a:cubicBezTo>
                    <a:pt x="1010565" y="2687883"/>
                    <a:pt x="972754" y="2699059"/>
                    <a:pt x="933941" y="2704798"/>
                  </a:cubicBezTo>
                  <a:cubicBezTo>
                    <a:pt x="916682" y="2710208"/>
                    <a:pt x="899725" y="2716524"/>
                    <a:pt x="883139" y="2723746"/>
                  </a:cubicBezTo>
                  <a:cubicBezTo>
                    <a:pt x="875449" y="2726492"/>
                    <a:pt x="863367" y="2696285"/>
                    <a:pt x="859797" y="2687223"/>
                  </a:cubicBezTo>
                  <a:cubicBezTo>
                    <a:pt x="856227" y="2678161"/>
                    <a:pt x="895496" y="2588639"/>
                    <a:pt x="839201" y="2590012"/>
                  </a:cubicBezTo>
                  <a:cubicBezTo>
                    <a:pt x="791145" y="2602919"/>
                    <a:pt x="854305" y="2649328"/>
                    <a:pt x="434155" y="1827976"/>
                  </a:cubicBezTo>
                  <a:cubicBezTo>
                    <a:pt x="423171" y="1806557"/>
                    <a:pt x="411912" y="1818090"/>
                    <a:pt x="591231" y="1758775"/>
                  </a:cubicBezTo>
                  <a:cubicBezTo>
                    <a:pt x="664002" y="1734884"/>
                    <a:pt x="1096234" y="1591813"/>
                    <a:pt x="1177518" y="1562430"/>
                  </a:cubicBezTo>
                  <a:cubicBezTo>
                    <a:pt x="1185207" y="1559684"/>
                    <a:pt x="1177518" y="1548151"/>
                    <a:pt x="1272532" y="1742299"/>
                  </a:cubicBezTo>
                  <a:cubicBezTo>
                    <a:pt x="1767101" y="2764388"/>
                    <a:pt x="1774790" y="2741047"/>
                    <a:pt x="1754469" y="2747363"/>
                  </a:cubicBezTo>
                  <a:close/>
                  <a:moveTo>
                    <a:pt x="2364922" y="870145"/>
                  </a:moveTo>
                  <a:cubicBezTo>
                    <a:pt x="2364922" y="859160"/>
                    <a:pt x="2359429" y="859160"/>
                    <a:pt x="2493987" y="946485"/>
                  </a:cubicBezTo>
                  <a:cubicBezTo>
                    <a:pt x="2511562" y="957744"/>
                    <a:pt x="2470645" y="953076"/>
                    <a:pt x="2428905" y="1001407"/>
                  </a:cubicBezTo>
                  <a:cubicBezTo>
                    <a:pt x="2420942" y="1010744"/>
                    <a:pt x="2420667" y="1010195"/>
                    <a:pt x="2409133" y="1004702"/>
                  </a:cubicBezTo>
                  <a:cubicBezTo>
                    <a:pt x="2359155" y="982459"/>
                    <a:pt x="2357782" y="928087"/>
                    <a:pt x="2364922" y="870968"/>
                  </a:cubicBezTo>
                  <a:close/>
                  <a:moveTo>
                    <a:pt x="1880239" y="669406"/>
                  </a:moveTo>
                  <a:cubicBezTo>
                    <a:pt x="1935161" y="624371"/>
                    <a:pt x="2113656" y="625469"/>
                    <a:pt x="2182307" y="703183"/>
                  </a:cubicBezTo>
                  <a:cubicBezTo>
                    <a:pt x="2242172" y="771286"/>
                    <a:pt x="2093884" y="1020355"/>
                    <a:pt x="1947518" y="917926"/>
                  </a:cubicBezTo>
                  <a:cubicBezTo>
                    <a:pt x="1877218" y="868772"/>
                    <a:pt x="1811862" y="724328"/>
                    <a:pt x="1880239" y="669406"/>
                  </a:cubicBezTo>
                  <a:close/>
                  <a:moveTo>
                    <a:pt x="1525446" y="794078"/>
                  </a:moveTo>
                  <a:cubicBezTo>
                    <a:pt x="1525446" y="780348"/>
                    <a:pt x="1510068" y="609542"/>
                    <a:pt x="1532311" y="610640"/>
                  </a:cubicBezTo>
                  <a:cubicBezTo>
                    <a:pt x="1574076" y="609155"/>
                    <a:pt x="1615347" y="620046"/>
                    <a:pt x="1650942" y="641946"/>
                  </a:cubicBezTo>
                  <a:cubicBezTo>
                    <a:pt x="1709982" y="680665"/>
                    <a:pt x="1642978" y="948133"/>
                    <a:pt x="1499084" y="895134"/>
                  </a:cubicBezTo>
                  <a:cubicBezTo>
                    <a:pt x="1483705" y="889093"/>
                    <a:pt x="1524347" y="853119"/>
                    <a:pt x="1525446" y="794078"/>
                  </a:cubicBezTo>
                  <a:close/>
                  <a:moveTo>
                    <a:pt x="1449654" y="624096"/>
                  </a:moveTo>
                  <a:cubicBezTo>
                    <a:pt x="1463934" y="619702"/>
                    <a:pt x="1477115" y="616407"/>
                    <a:pt x="1493042" y="612563"/>
                  </a:cubicBezTo>
                  <a:cubicBezTo>
                    <a:pt x="1497985" y="612563"/>
                    <a:pt x="1500457" y="612563"/>
                    <a:pt x="1499907" y="618055"/>
                  </a:cubicBezTo>
                  <a:cubicBezTo>
                    <a:pt x="1485628" y="741903"/>
                    <a:pt x="1525720" y="777053"/>
                    <a:pt x="1478213" y="872067"/>
                  </a:cubicBezTo>
                  <a:cubicBezTo>
                    <a:pt x="1472721" y="883600"/>
                    <a:pt x="1471623" y="884150"/>
                    <a:pt x="1462286" y="876735"/>
                  </a:cubicBezTo>
                  <a:cubicBezTo>
                    <a:pt x="1347225" y="782819"/>
                    <a:pt x="1315096" y="666111"/>
                    <a:pt x="1449654" y="624096"/>
                  </a:cubicBezTo>
                  <a:close/>
                  <a:moveTo>
                    <a:pt x="1500457" y="926165"/>
                  </a:moveTo>
                  <a:cubicBezTo>
                    <a:pt x="1551350" y="937421"/>
                    <a:pt x="1604277" y="919426"/>
                    <a:pt x="1637760" y="879481"/>
                  </a:cubicBezTo>
                  <a:cubicBezTo>
                    <a:pt x="1653413" y="863554"/>
                    <a:pt x="1637760" y="924242"/>
                    <a:pt x="1714651" y="938247"/>
                  </a:cubicBezTo>
                  <a:cubicBezTo>
                    <a:pt x="1730578" y="941268"/>
                    <a:pt x="1736619" y="921771"/>
                    <a:pt x="1727008" y="917102"/>
                  </a:cubicBezTo>
                  <a:cubicBezTo>
                    <a:pt x="1703666" y="905294"/>
                    <a:pt x="1681698" y="899802"/>
                    <a:pt x="1669066" y="860533"/>
                  </a:cubicBezTo>
                  <a:cubicBezTo>
                    <a:pt x="1659180" y="830052"/>
                    <a:pt x="1754194" y="854492"/>
                    <a:pt x="1751448" y="783094"/>
                  </a:cubicBezTo>
                  <a:cubicBezTo>
                    <a:pt x="1751448" y="764146"/>
                    <a:pt x="1733049" y="763597"/>
                    <a:pt x="1728930" y="780622"/>
                  </a:cubicBezTo>
                  <a:cubicBezTo>
                    <a:pt x="1721516" y="810006"/>
                    <a:pt x="1728930" y="805612"/>
                    <a:pt x="1684993" y="813850"/>
                  </a:cubicBezTo>
                  <a:cubicBezTo>
                    <a:pt x="1681148" y="813850"/>
                    <a:pt x="1680050" y="813850"/>
                    <a:pt x="1681423" y="809182"/>
                  </a:cubicBezTo>
                  <a:cubicBezTo>
                    <a:pt x="1705588" y="733115"/>
                    <a:pt x="1697900" y="711421"/>
                    <a:pt x="1722614" y="693023"/>
                  </a:cubicBezTo>
                  <a:cubicBezTo>
                    <a:pt x="1755622" y="673734"/>
                    <a:pt x="1797994" y="684848"/>
                    <a:pt x="1817271" y="717842"/>
                  </a:cubicBezTo>
                  <a:cubicBezTo>
                    <a:pt x="1823917" y="729199"/>
                    <a:pt x="1827185" y="742213"/>
                    <a:pt x="1826691" y="755359"/>
                  </a:cubicBezTo>
                  <a:cubicBezTo>
                    <a:pt x="1830260" y="845155"/>
                    <a:pt x="1917311" y="976692"/>
                    <a:pt x="2018916" y="972848"/>
                  </a:cubicBezTo>
                  <a:cubicBezTo>
                    <a:pt x="2162810" y="967081"/>
                    <a:pt x="2204276" y="818793"/>
                    <a:pt x="2230364" y="802591"/>
                  </a:cubicBezTo>
                  <a:cubicBezTo>
                    <a:pt x="2247664" y="791607"/>
                    <a:pt x="2265788" y="798472"/>
                    <a:pt x="2338834" y="843233"/>
                  </a:cubicBezTo>
                  <a:cubicBezTo>
                    <a:pt x="2360253" y="856140"/>
                    <a:pt x="2297917" y="986304"/>
                    <a:pt x="2399522" y="1030790"/>
                  </a:cubicBezTo>
                  <a:cubicBezTo>
                    <a:pt x="2410232" y="1035458"/>
                    <a:pt x="2386890" y="1049738"/>
                    <a:pt x="2412978" y="1058251"/>
                  </a:cubicBezTo>
                  <a:cubicBezTo>
                    <a:pt x="2417097" y="1058251"/>
                    <a:pt x="2431926" y="1033811"/>
                    <a:pt x="2455542" y="1014039"/>
                  </a:cubicBezTo>
                  <a:cubicBezTo>
                    <a:pt x="2571427" y="916004"/>
                    <a:pt x="2708456" y="995640"/>
                    <a:pt x="2592846" y="1180726"/>
                  </a:cubicBezTo>
                  <a:cubicBezTo>
                    <a:pt x="2569779" y="1217249"/>
                    <a:pt x="2546712" y="1248829"/>
                    <a:pt x="2445931" y="1290569"/>
                  </a:cubicBezTo>
                  <a:cubicBezTo>
                    <a:pt x="2314943" y="1345491"/>
                    <a:pt x="2299290" y="1010195"/>
                    <a:pt x="2296819" y="1620098"/>
                  </a:cubicBezTo>
                  <a:cubicBezTo>
                    <a:pt x="2296819" y="1793101"/>
                    <a:pt x="2315492" y="1845002"/>
                    <a:pt x="2558520" y="1962808"/>
                  </a:cubicBezTo>
                  <a:cubicBezTo>
                    <a:pt x="2568131" y="1967477"/>
                    <a:pt x="2483827" y="2030362"/>
                    <a:pt x="2483277" y="2030637"/>
                  </a:cubicBezTo>
                  <a:cubicBezTo>
                    <a:pt x="2336911" y="2135537"/>
                    <a:pt x="2422864" y="2085558"/>
                    <a:pt x="2260845" y="2150640"/>
                  </a:cubicBezTo>
                  <a:cubicBezTo>
                    <a:pt x="2233384" y="2161075"/>
                    <a:pt x="2119972" y="2208033"/>
                    <a:pt x="2118049" y="2190733"/>
                  </a:cubicBezTo>
                  <a:cubicBezTo>
                    <a:pt x="2096081" y="2007020"/>
                    <a:pt x="2052143" y="1965005"/>
                    <a:pt x="2021936" y="1857359"/>
                  </a:cubicBezTo>
                  <a:cubicBezTo>
                    <a:pt x="1994476" y="1762345"/>
                    <a:pt x="1963720" y="1738179"/>
                    <a:pt x="1960974" y="1706325"/>
                  </a:cubicBezTo>
                  <a:cubicBezTo>
                    <a:pt x="1957129" y="1659642"/>
                    <a:pt x="1851131" y="1569021"/>
                    <a:pt x="1838224" y="1552545"/>
                  </a:cubicBezTo>
                  <a:cubicBezTo>
                    <a:pt x="1833556" y="1547052"/>
                    <a:pt x="1834105" y="1544856"/>
                    <a:pt x="1840970" y="1542384"/>
                  </a:cubicBezTo>
                  <a:cubicBezTo>
                    <a:pt x="2150453" y="1441603"/>
                    <a:pt x="2103495" y="1364988"/>
                    <a:pt x="2072190" y="1383386"/>
                  </a:cubicBezTo>
                  <a:cubicBezTo>
                    <a:pt x="2008481" y="1420458"/>
                    <a:pt x="1723163" y="1522612"/>
                    <a:pt x="1590253" y="1370205"/>
                  </a:cubicBezTo>
                  <a:cubicBezTo>
                    <a:pt x="1442789" y="1205990"/>
                    <a:pt x="1439494" y="908590"/>
                    <a:pt x="1499907" y="927263"/>
                  </a:cubicBezTo>
                  <a:close/>
                  <a:moveTo>
                    <a:pt x="1586958" y="1685455"/>
                  </a:moveTo>
                  <a:cubicBezTo>
                    <a:pt x="1606290" y="1651250"/>
                    <a:pt x="1620012" y="1614164"/>
                    <a:pt x="1627600" y="1575612"/>
                  </a:cubicBezTo>
                  <a:cubicBezTo>
                    <a:pt x="1629445" y="1568258"/>
                    <a:pt x="1624980" y="1560797"/>
                    <a:pt x="1617626" y="1558951"/>
                  </a:cubicBezTo>
                  <a:cubicBezTo>
                    <a:pt x="1613433" y="1557900"/>
                    <a:pt x="1608990" y="1558883"/>
                    <a:pt x="1605631" y="1561607"/>
                  </a:cubicBezTo>
                  <a:cubicBezTo>
                    <a:pt x="1510342" y="1625865"/>
                    <a:pt x="1342282" y="1525084"/>
                    <a:pt x="1382101" y="1522063"/>
                  </a:cubicBezTo>
                  <a:cubicBezTo>
                    <a:pt x="1405992" y="1520141"/>
                    <a:pt x="1566362" y="1446271"/>
                    <a:pt x="1488923" y="1420458"/>
                  </a:cubicBezTo>
                  <a:cubicBezTo>
                    <a:pt x="1397479" y="1389977"/>
                    <a:pt x="1356013" y="1319128"/>
                    <a:pt x="1366997" y="1315833"/>
                  </a:cubicBezTo>
                  <a:cubicBezTo>
                    <a:pt x="1409891" y="1312993"/>
                    <a:pt x="1451975" y="1302775"/>
                    <a:pt x="1491394" y="1285626"/>
                  </a:cubicBezTo>
                  <a:cubicBezTo>
                    <a:pt x="1527643" y="1268326"/>
                    <a:pt x="1491394" y="1354278"/>
                    <a:pt x="1660278" y="1458354"/>
                  </a:cubicBezTo>
                  <a:cubicBezTo>
                    <a:pt x="1644373" y="1476088"/>
                    <a:pt x="1644373" y="1502956"/>
                    <a:pt x="1660278" y="1520690"/>
                  </a:cubicBezTo>
                  <a:cubicBezTo>
                    <a:pt x="1707511" y="1578358"/>
                    <a:pt x="1742660" y="1603072"/>
                    <a:pt x="1740189" y="1608565"/>
                  </a:cubicBezTo>
                  <a:cubicBezTo>
                    <a:pt x="1736070" y="1617352"/>
                    <a:pt x="1740189" y="1629435"/>
                    <a:pt x="1729479" y="1636025"/>
                  </a:cubicBezTo>
                  <a:cubicBezTo>
                    <a:pt x="1688563" y="1663761"/>
                    <a:pt x="1634191" y="1695066"/>
                    <a:pt x="1586958" y="1685455"/>
                  </a:cubicBezTo>
                  <a:close/>
                  <a:moveTo>
                    <a:pt x="1767650" y="2184417"/>
                  </a:moveTo>
                  <a:cubicBezTo>
                    <a:pt x="1643253" y="2164920"/>
                    <a:pt x="1521876" y="2041896"/>
                    <a:pt x="1496887" y="1938643"/>
                  </a:cubicBezTo>
                  <a:cubicBezTo>
                    <a:pt x="1492218" y="1919146"/>
                    <a:pt x="1488923" y="1921068"/>
                    <a:pt x="1509793" y="1913928"/>
                  </a:cubicBezTo>
                  <a:cubicBezTo>
                    <a:pt x="1571031" y="1892234"/>
                    <a:pt x="1602611" y="1868893"/>
                    <a:pt x="1594922" y="1882623"/>
                  </a:cubicBezTo>
                  <a:cubicBezTo>
                    <a:pt x="1579544" y="1910084"/>
                    <a:pt x="1590528" y="1945508"/>
                    <a:pt x="1588606" y="1958140"/>
                  </a:cubicBezTo>
                  <a:cubicBezTo>
                    <a:pt x="1581466" y="2005647"/>
                    <a:pt x="1614419" y="2045740"/>
                    <a:pt x="1661926" y="2071004"/>
                  </a:cubicBezTo>
                  <a:cubicBezTo>
                    <a:pt x="1668242" y="2074299"/>
                    <a:pt x="1666045" y="2073750"/>
                    <a:pt x="1708060" y="2076496"/>
                  </a:cubicBezTo>
                  <a:cubicBezTo>
                    <a:pt x="1735521" y="2069905"/>
                    <a:pt x="1739091" y="2067159"/>
                    <a:pt x="1742386" y="2076496"/>
                  </a:cubicBezTo>
                  <a:cubicBezTo>
                    <a:pt x="1748400" y="2090199"/>
                    <a:pt x="1753096" y="2104451"/>
                    <a:pt x="1756391" y="2119060"/>
                  </a:cubicBezTo>
                  <a:cubicBezTo>
                    <a:pt x="1767375" y="2179749"/>
                    <a:pt x="1781655" y="2187712"/>
                    <a:pt x="1767375" y="2185515"/>
                  </a:cubicBezTo>
                  <a:close/>
                  <a:moveTo>
                    <a:pt x="2571427" y="3642858"/>
                  </a:moveTo>
                  <a:cubicBezTo>
                    <a:pt x="2546684" y="3676333"/>
                    <a:pt x="2519910" y="3708242"/>
                    <a:pt x="2491241" y="3738421"/>
                  </a:cubicBezTo>
                  <a:cubicBezTo>
                    <a:pt x="2452521" y="3783183"/>
                    <a:pt x="2421491" y="3833161"/>
                    <a:pt x="2360253" y="3880119"/>
                  </a:cubicBezTo>
                  <a:cubicBezTo>
                    <a:pt x="2216908" y="3989962"/>
                    <a:pt x="2109536" y="3962501"/>
                    <a:pt x="1984590" y="3816135"/>
                  </a:cubicBezTo>
                  <a:cubicBezTo>
                    <a:pt x="1965669" y="3783979"/>
                    <a:pt x="1952214" y="3748884"/>
                    <a:pt x="1944772" y="3712334"/>
                  </a:cubicBezTo>
                  <a:cubicBezTo>
                    <a:pt x="1926922" y="3640112"/>
                    <a:pt x="1895068" y="3620066"/>
                    <a:pt x="1872825" y="3538233"/>
                  </a:cubicBezTo>
                  <a:cubicBezTo>
                    <a:pt x="1814608" y="3324313"/>
                    <a:pt x="1878042" y="2290690"/>
                    <a:pt x="1883809" y="2285472"/>
                  </a:cubicBezTo>
                  <a:cubicBezTo>
                    <a:pt x="1907425" y="2263778"/>
                    <a:pt x="1870628" y="2274488"/>
                    <a:pt x="1817628" y="2205287"/>
                  </a:cubicBezTo>
                  <a:cubicBezTo>
                    <a:pt x="1774515" y="2150366"/>
                    <a:pt x="1794561" y="2091599"/>
                    <a:pt x="1707785" y="1950451"/>
                  </a:cubicBezTo>
                  <a:cubicBezTo>
                    <a:pt x="1704270" y="1942707"/>
                    <a:pt x="1697378" y="1937023"/>
                    <a:pt x="1689112" y="1935073"/>
                  </a:cubicBezTo>
                  <a:cubicBezTo>
                    <a:pt x="1672361" y="1932327"/>
                    <a:pt x="1686091" y="1954021"/>
                    <a:pt x="1693780" y="1971047"/>
                  </a:cubicBezTo>
                  <a:cubicBezTo>
                    <a:pt x="1705314" y="1996036"/>
                    <a:pt x="1681698" y="1980109"/>
                    <a:pt x="1677304" y="1979834"/>
                  </a:cubicBezTo>
                  <a:cubicBezTo>
                    <a:pt x="1666045" y="1978461"/>
                    <a:pt x="1658356" y="1991368"/>
                    <a:pt x="1696801" y="2013885"/>
                  </a:cubicBezTo>
                  <a:cubicBezTo>
                    <a:pt x="1701469" y="2016631"/>
                    <a:pt x="1714101" y="2016906"/>
                    <a:pt x="1717397" y="2021300"/>
                  </a:cubicBezTo>
                  <a:cubicBezTo>
                    <a:pt x="1720609" y="2027424"/>
                    <a:pt x="1722944" y="2033987"/>
                    <a:pt x="1724262" y="2040797"/>
                  </a:cubicBezTo>
                  <a:cubicBezTo>
                    <a:pt x="1724262" y="2044642"/>
                    <a:pt x="1724262" y="2045740"/>
                    <a:pt x="1720692" y="2046015"/>
                  </a:cubicBezTo>
                  <a:cubicBezTo>
                    <a:pt x="1690485" y="2049585"/>
                    <a:pt x="1677304" y="2055900"/>
                    <a:pt x="1652315" y="2034756"/>
                  </a:cubicBezTo>
                  <a:cubicBezTo>
                    <a:pt x="1638035" y="2022673"/>
                    <a:pt x="1612497" y="1995212"/>
                    <a:pt x="1613046" y="1976539"/>
                  </a:cubicBezTo>
                  <a:cubicBezTo>
                    <a:pt x="1614419" y="1921617"/>
                    <a:pt x="1605082" y="1894157"/>
                    <a:pt x="1652315" y="1866696"/>
                  </a:cubicBezTo>
                  <a:cubicBezTo>
                    <a:pt x="1670713" y="1856535"/>
                    <a:pt x="1674009" y="1839235"/>
                    <a:pt x="1675107" y="1818914"/>
                  </a:cubicBezTo>
                  <a:cubicBezTo>
                    <a:pt x="1677029" y="1781567"/>
                    <a:pt x="1714651" y="1801888"/>
                    <a:pt x="1730029" y="1753283"/>
                  </a:cubicBezTo>
                  <a:cubicBezTo>
                    <a:pt x="1751997" y="1684082"/>
                    <a:pt x="1852504" y="1745045"/>
                    <a:pt x="1837949" y="1706325"/>
                  </a:cubicBezTo>
                  <a:cubicBezTo>
                    <a:pt x="1793463" y="1589617"/>
                    <a:pt x="1653962" y="1514100"/>
                    <a:pt x="1673185" y="1480597"/>
                  </a:cubicBezTo>
                  <a:cubicBezTo>
                    <a:pt x="1691309" y="1451214"/>
                    <a:pt x="1757215" y="1505861"/>
                    <a:pt x="1774515" y="1525633"/>
                  </a:cubicBezTo>
                  <a:cubicBezTo>
                    <a:pt x="1827789" y="1585772"/>
                    <a:pt x="1925549" y="1667605"/>
                    <a:pt x="1934337" y="1724724"/>
                  </a:cubicBezTo>
                  <a:cubicBezTo>
                    <a:pt x="1939829" y="1758775"/>
                    <a:pt x="1963720" y="1770858"/>
                    <a:pt x="1987610" y="1851043"/>
                  </a:cubicBezTo>
                  <a:cubicBezTo>
                    <a:pt x="2030724" y="1994937"/>
                    <a:pt x="2079604" y="2056175"/>
                    <a:pt x="2085371" y="2215173"/>
                  </a:cubicBezTo>
                  <a:cubicBezTo>
                    <a:pt x="2094433" y="2462320"/>
                    <a:pt x="2349543" y="3410815"/>
                    <a:pt x="2349818" y="3411639"/>
                  </a:cubicBezTo>
                  <a:cubicBezTo>
                    <a:pt x="2356958" y="3426467"/>
                    <a:pt x="2373984" y="3420426"/>
                    <a:pt x="2373160" y="3404773"/>
                  </a:cubicBezTo>
                  <a:cubicBezTo>
                    <a:pt x="2363274" y="3220511"/>
                    <a:pt x="2260571" y="3017302"/>
                    <a:pt x="2285834" y="3015929"/>
                  </a:cubicBezTo>
                  <a:cubicBezTo>
                    <a:pt x="2327493" y="3013046"/>
                    <a:pt x="2369151" y="3021201"/>
                    <a:pt x="2406662" y="3039545"/>
                  </a:cubicBezTo>
                  <a:cubicBezTo>
                    <a:pt x="2431926" y="3058493"/>
                    <a:pt x="2587903" y="3197170"/>
                    <a:pt x="2601633" y="3210077"/>
                  </a:cubicBezTo>
                  <a:cubicBezTo>
                    <a:pt x="2658477" y="3262252"/>
                    <a:pt x="2721912" y="3280376"/>
                    <a:pt x="2762828" y="3342987"/>
                  </a:cubicBezTo>
                  <a:cubicBezTo>
                    <a:pt x="2791937" y="3386100"/>
                    <a:pt x="2799626" y="3321842"/>
                    <a:pt x="2571152" y="3643957"/>
                  </a:cubicBezTo>
                  <a:close/>
                  <a:moveTo>
                    <a:pt x="1747603" y="1689299"/>
                  </a:moveTo>
                  <a:cubicBezTo>
                    <a:pt x="1760235" y="1624492"/>
                    <a:pt x="1758862" y="1626963"/>
                    <a:pt x="1766551" y="1634378"/>
                  </a:cubicBezTo>
                  <a:cubicBezTo>
                    <a:pt x="1780309" y="1649489"/>
                    <a:pt x="1791541" y="1666740"/>
                    <a:pt x="1799779" y="1685455"/>
                  </a:cubicBezTo>
                  <a:cubicBezTo>
                    <a:pt x="1805546" y="1696164"/>
                    <a:pt x="1787971" y="1692320"/>
                    <a:pt x="1787696" y="1691221"/>
                  </a:cubicBezTo>
                  <a:cubicBezTo>
                    <a:pt x="1748427" y="1698361"/>
                    <a:pt x="1743759" y="1701656"/>
                    <a:pt x="1745956" y="1690398"/>
                  </a:cubicBezTo>
                  <a:close/>
                  <a:moveTo>
                    <a:pt x="2926220" y="3491275"/>
                  </a:moveTo>
                  <a:cubicBezTo>
                    <a:pt x="2925066" y="3493581"/>
                    <a:pt x="2923473" y="3495613"/>
                    <a:pt x="2921551" y="3497316"/>
                  </a:cubicBezTo>
                  <a:cubicBezTo>
                    <a:pt x="2920041" y="3495806"/>
                    <a:pt x="2918640" y="3494131"/>
                    <a:pt x="2917432" y="3492373"/>
                  </a:cubicBezTo>
                  <a:cubicBezTo>
                    <a:pt x="2842739" y="3382530"/>
                    <a:pt x="2805118" y="3355069"/>
                    <a:pt x="2787543" y="3323764"/>
                  </a:cubicBezTo>
                  <a:cubicBezTo>
                    <a:pt x="2765300" y="3284495"/>
                    <a:pt x="2701042" y="3243853"/>
                    <a:pt x="2662322" y="3220237"/>
                  </a:cubicBezTo>
                  <a:cubicBezTo>
                    <a:pt x="2636783" y="3204585"/>
                    <a:pt x="2587079" y="3153507"/>
                    <a:pt x="2547810" y="3122477"/>
                  </a:cubicBezTo>
                  <a:cubicBezTo>
                    <a:pt x="2459112" y="3052452"/>
                    <a:pt x="2456915" y="3008240"/>
                    <a:pt x="2330321" y="2990939"/>
                  </a:cubicBezTo>
                  <a:cubicBezTo>
                    <a:pt x="2311099" y="2988194"/>
                    <a:pt x="2281716" y="2996706"/>
                    <a:pt x="2277047" y="2992862"/>
                  </a:cubicBezTo>
                  <a:cubicBezTo>
                    <a:pt x="2272379" y="2989017"/>
                    <a:pt x="2277047" y="2982427"/>
                    <a:pt x="2299290" y="2939588"/>
                  </a:cubicBezTo>
                  <a:cubicBezTo>
                    <a:pt x="2317936" y="2900896"/>
                    <a:pt x="2340289" y="2864126"/>
                    <a:pt x="2366020" y="2829745"/>
                  </a:cubicBezTo>
                  <a:cubicBezTo>
                    <a:pt x="2479707" y="2669374"/>
                    <a:pt x="2456640" y="2677612"/>
                    <a:pt x="2495360" y="2611432"/>
                  </a:cubicBezTo>
                  <a:cubicBezTo>
                    <a:pt x="2563463" y="2493900"/>
                    <a:pt x="2581313" y="2508179"/>
                    <a:pt x="2690331" y="2391746"/>
                  </a:cubicBezTo>
                  <a:cubicBezTo>
                    <a:pt x="2839718" y="2231924"/>
                    <a:pt x="2847133" y="2228354"/>
                    <a:pt x="2857018" y="2203090"/>
                  </a:cubicBezTo>
                  <a:cubicBezTo>
                    <a:pt x="2861412" y="2191282"/>
                    <a:pt x="2850977" y="2185790"/>
                    <a:pt x="2845485" y="2191557"/>
                  </a:cubicBezTo>
                  <a:cubicBezTo>
                    <a:pt x="2503873" y="2552391"/>
                    <a:pt x="2536551" y="2479895"/>
                    <a:pt x="2466526" y="2610608"/>
                  </a:cubicBezTo>
                  <a:cubicBezTo>
                    <a:pt x="2311373" y="2900594"/>
                    <a:pt x="2401994" y="2698757"/>
                    <a:pt x="2269633" y="2937391"/>
                  </a:cubicBezTo>
                  <a:cubicBezTo>
                    <a:pt x="2255628" y="2962380"/>
                    <a:pt x="2104868" y="2273390"/>
                    <a:pt x="2119422" y="2227256"/>
                  </a:cubicBezTo>
                  <a:cubicBezTo>
                    <a:pt x="2123541" y="2214075"/>
                    <a:pt x="2138919" y="2235219"/>
                    <a:pt x="2256726" y="2185241"/>
                  </a:cubicBezTo>
                  <a:cubicBezTo>
                    <a:pt x="2434946" y="2109174"/>
                    <a:pt x="2341031" y="2170961"/>
                    <a:pt x="2490143" y="2061118"/>
                  </a:cubicBezTo>
                  <a:cubicBezTo>
                    <a:pt x="2565660" y="2006196"/>
                    <a:pt x="2599986" y="1944959"/>
                    <a:pt x="2676601" y="1990819"/>
                  </a:cubicBezTo>
                  <a:cubicBezTo>
                    <a:pt x="2775460" y="2050134"/>
                    <a:pt x="2811159" y="2025694"/>
                    <a:pt x="2903977" y="2053154"/>
                  </a:cubicBezTo>
                  <a:cubicBezTo>
                    <a:pt x="2953131" y="2067709"/>
                    <a:pt x="2948188" y="2083910"/>
                    <a:pt x="3154419" y="2167117"/>
                  </a:cubicBezTo>
                  <a:cubicBezTo>
                    <a:pt x="3214832" y="2191557"/>
                    <a:pt x="3223345" y="2244831"/>
                    <a:pt x="3230485" y="2297281"/>
                  </a:cubicBezTo>
                  <a:cubicBezTo>
                    <a:pt x="3265909" y="2573811"/>
                    <a:pt x="3241195" y="2607313"/>
                    <a:pt x="2924572" y="3492373"/>
                  </a:cubicBezTo>
                  <a:close/>
                </a:path>
              </a:pathLst>
            </a:custGeom>
            <a:solidFill>
              <a:srgbClr val="000001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8CDBD1F3-8045-4C75-AC08-6C1F8B6C2C51}"/>
                </a:ext>
              </a:extLst>
            </p:cNvPr>
            <p:cNvSpPr/>
            <p:nvPr/>
          </p:nvSpPr>
          <p:spPr>
            <a:xfrm>
              <a:off x="4260516" y="1689451"/>
              <a:ext cx="356119" cy="304549"/>
            </a:xfrm>
            <a:custGeom>
              <a:avLst/>
              <a:gdLst>
                <a:gd name="connsiteX0" fmla="*/ 30231 w 356119"/>
                <a:gd name="connsiteY0" fmla="*/ 62342 h 304549"/>
                <a:gd name="connsiteX1" fmla="*/ 37097 w 356119"/>
                <a:gd name="connsiteY1" fmla="*/ 70854 h 304549"/>
                <a:gd name="connsiteX2" fmla="*/ 75267 w 356119"/>
                <a:gd name="connsiteY2" fmla="*/ 174931 h 304549"/>
                <a:gd name="connsiteX3" fmla="*/ 40941 w 356119"/>
                <a:gd name="connsiteY3" fmla="*/ 274888 h 304549"/>
                <a:gd name="connsiteX4" fmla="*/ 50003 w 356119"/>
                <a:gd name="connsiteY4" fmla="*/ 281204 h 304549"/>
                <a:gd name="connsiteX5" fmla="*/ 96686 w 356119"/>
                <a:gd name="connsiteY5" fmla="*/ 183718 h 304549"/>
                <a:gd name="connsiteX6" fmla="*/ 59889 w 356119"/>
                <a:gd name="connsiteY6" fmla="*/ 77720 h 304549"/>
                <a:gd name="connsiteX7" fmla="*/ 114811 w 356119"/>
                <a:gd name="connsiteY7" fmla="*/ 71953 h 304549"/>
                <a:gd name="connsiteX8" fmla="*/ 157375 w 356119"/>
                <a:gd name="connsiteY8" fmla="*/ 85683 h 304549"/>
                <a:gd name="connsiteX9" fmla="*/ 198841 w 356119"/>
                <a:gd name="connsiteY9" fmla="*/ 102709 h 304549"/>
                <a:gd name="connsiteX10" fmla="*/ 247172 w 356119"/>
                <a:gd name="connsiteY10" fmla="*/ 121931 h 304549"/>
                <a:gd name="connsiteX11" fmla="*/ 276555 w 356119"/>
                <a:gd name="connsiteY11" fmla="*/ 137859 h 304549"/>
                <a:gd name="connsiteX12" fmla="*/ 271886 w 356119"/>
                <a:gd name="connsiteY12" fmla="*/ 146921 h 304549"/>
                <a:gd name="connsiteX13" fmla="*/ 231794 w 356119"/>
                <a:gd name="connsiteY13" fmla="*/ 166418 h 304549"/>
                <a:gd name="connsiteX14" fmla="*/ 196919 w 356119"/>
                <a:gd name="connsiteY14" fmla="*/ 178226 h 304549"/>
                <a:gd name="connsiteX15" fmla="*/ 147764 w 356119"/>
                <a:gd name="connsiteY15" fmla="*/ 200469 h 304549"/>
                <a:gd name="connsiteX16" fmla="*/ 79386 w 356119"/>
                <a:gd name="connsiteY16" fmla="*/ 301250 h 304549"/>
                <a:gd name="connsiteX17" fmla="*/ 139800 w 356119"/>
                <a:gd name="connsiteY17" fmla="*/ 241111 h 304549"/>
                <a:gd name="connsiteX18" fmla="*/ 185934 w 356119"/>
                <a:gd name="connsiteY18" fmla="*/ 213650 h 304549"/>
                <a:gd name="connsiteX19" fmla="*/ 221359 w 356119"/>
                <a:gd name="connsiteY19" fmla="*/ 193879 h 304549"/>
                <a:gd name="connsiteX20" fmla="*/ 280948 w 356119"/>
                <a:gd name="connsiteY20" fmla="*/ 170537 h 304549"/>
                <a:gd name="connsiteX21" fmla="*/ 304015 w 356119"/>
                <a:gd name="connsiteY21" fmla="*/ 148843 h 304549"/>
                <a:gd name="connsiteX22" fmla="*/ 311155 w 356119"/>
                <a:gd name="connsiteY22" fmla="*/ 160377 h 304549"/>
                <a:gd name="connsiteX23" fmla="*/ 340813 w 356119"/>
                <a:gd name="connsiteY23" fmla="*/ 88429 h 304549"/>
                <a:gd name="connsiteX24" fmla="*/ 281772 w 356119"/>
                <a:gd name="connsiteY24" fmla="*/ 102434 h 304549"/>
                <a:gd name="connsiteX25" fmla="*/ 220809 w 356119"/>
                <a:gd name="connsiteY25" fmla="*/ 77445 h 304549"/>
                <a:gd name="connsiteX26" fmla="*/ 176597 w 356119"/>
                <a:gd name="connsiteY26" fmla="*/ 69756 h 304549"/>
                <a:gd name="connsiteX27" fmla="*/ 68677 w 356119"/>
                <a:gd name="connsiteY27" fmla="*/ 29114 h 304549"/>
                <a:gd name="connsiteX28" fmla="*/ 52200 w 356119"/>
                <a:gd name="connsiteY28" fmla="*/ 9892 h 304549"/>
                <a:gd name="connsiteX29" fmla="*/ 28035 w 356119"/>
                <a:gd name="connsiteY29" fmla="*/ 555 h 304549"/>
                <a:gd name="connsiteX30" fmla="*/ 30231 w 356119"/>
                <a:gd name="connsiteY30" fmla="*/ 62342 h 304549"/>
                <a:gd name="connsiteX31" fmla="*/ 329005 w 356119"/>
                <a:gd name="connsiteY31" fmla="*/ 111496 h 304549"/>
                <a:gd name="connsiteX32" fmla="*/ 323513 w 356119"/>
                <a:gd name="connsiteY32" fmla="*/ 129895 h 304549"/>
                <a:gd name="connsiteX33" fmla="*/ 329005 w 356119"/>
                <a:gd name="connsiteY33" fmla="*/ 111496 h 304549"/>
                <a:gd name="connsiteX34" fmla="*/ 26936 w 356119"/>
                <a:gd name="connsiteY34" fmla="*/ 21974 h 304549"/>
                <a:gd name="connsiteX35" fmla="*/ 39019 w 356119"/>
                <a:gd name="connsiteY35" fmla="*/ 36254 h 304549"/>
                <a:gd name="connsiteX36" fmla="*/ 26662 w 356119"/>
                <a:gd name="connsiteY36" fmla="*/ 21974 h 304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56119" h="304549">
                  <a:moveTo>
                    <a:pt x="30231" y="62342"/>
                  </a:moveTo>
                  <a:cubicBezTo>
                    <a:pt x="35175" y="62342"/>
                    <a:pt x="38744" y="62342"/>
                    <a:pt x="37097" y="70854"/>
                  </a:cubicBezTo>
                  <a:cubicBezTo>
                    <a:pt x="26662" y="115616"/>
                    <a:pt x="87350" y="153237"/>
                    <a:pt x="75267" y="174931"/>
                  </a:cubicBezTo>
                  <a:cubicBezTo>
                    <a:pt x="58846" y="206324"/>
                    <a:pt x="47257" y="240027"/>
                    <a:pt x="40941" y="274888"/>
                  </a:cubicBezTo>
                  <a:cubicBezTo>
                    <a:pt x="39568" y="283126"/>
                    <a:pt x="46983" y="278732"/>
                    <a:pt x="50003" y="281204"/>
                  </a:cubicBezTo>
                  <a:cubicBezTo>
                    <a:pt x="61537" y="291090"/>
                    <a:pt x="67029" y="239464"/>
                    <a:pt x="96686" y="183718"/>
                  </a:cubicBezTo>
                  <a:cubicBezTo>
                    <a:pt x="116733" y="146646"/>
                    <a:pt x="58516" y="109574"/>
                    <a:pt x="59889" y="77720"/>
                  </a:cubicBezTo>
                  <a:cubicBezTo>
                    <a:pt x="61537" y="36803"/>
                    <a:pt x="77464" y="60145"/>
                    <a:pt x="114811" y="71953"/>
                  </a:cubicBezTo>
                  <a:cubicBezTo>
                    <a:pt x="135681" y="78543"/>
                    <a:pt x="151608" y="71953"/>
                    <a:pt x="157375" y="85683"/>
                  </a:cubicBezTo>
                  <a:cubicBezTo>
                    <a:pt x="165064" y="100844"/>
                    <a:pt x="182721" y="108088"/>
                    <a:pt x="198841" y="102709"/>
                  </a:cubicBezTo>
                  <a:cubicBezTo>
                    <a:pt x="224104" y="96118"/>
                    <a:pt x="217514" y="115616"/>
                    <a:pt x="247172" y="121931"/>
                  </a:cubicBezTo>
                  <a:cubicBezTo>
                    <a:pt x="276829" y="128247"/>
                    <a:pt x="276555" y="126874"/>
                    <a:pt x="276555" y="137859"/>
                  </a:cubicBezTo>
                  <a:cubicBezTo>
                    <a:pt x="276555" y="141703"/>
                    <a:pt x="276555" y="145822"/>
                    <a:pt x="271886" y="146921"/>
                  </a:cubicBezTo>
                  <a:cubicBezTo>
                    <a:pt x="257772" y="151737"/>
                    <a:pt x="244288" y="158287"/>
                    <a:pt x="231794" y="166418"/>
                  </a:cubicBezTo>
                  <a:cubicBezTo>
                    <a:pt x="216141" y="173832"/>
                    <a:pt x="223006" y="161200"/>
                    <a:pt x="196919" y="178226"/>
                  </a:cubicBezTo>
                  <a:cubicBezTo>
                    <a:pt x="157649" y="203765"/>
                    <a:pt x="164240" y="187563"/>
                    <a:pt x="147764" y="200469"/>
                  </a:cubicBezTo>
                  <a:cubicBezTo>
                    <a:pt x="120303" y="222712"/>
                    <a:pt x="60164" y="286147"/>
                    <a:pt x="79386" y="301250"/>
                  </a:cubicBezTo>
                  <a:cubicBezTo>
                    <a:pt x="98609" y="316354"/>
                    <a:pt x="100806" y="276810"/>
                    <a:pt x="139800" y="241111"/>
                  </a:cubicBezTo>
                  <a:cubicBezTo>
                    <a:pt x="178794" y="205412"/>
                    <a:pt x="172753" y="222712"/>
                    <a:pt x="185934" y="213650"/>
                  </a:cubicBezTo>
                  <a:cubicBezTo>
                    <a:pt x="213395" y="196625"/>
                    <a:pt x="217239" y="194153"/>
                    <a:pt x="221359" y="193879"/>
                  </a:cubicBezTo>
                  <a:cubicBezTo>
                    <a:pt x="244975" y="191956"/>
                    <a:pt x="263099" y="172185"/>
                    <a:pt x="280948" y="170537"/>
                  </a:cubicBezTo>
                  <a:cubicBezTo>
                    <a:pt x="305114" y="168340"/>
                    <a:pt x="298798" y="147195"/>
                    <a:pt x="304015" y="148843"/>
                  </a:cubicBezTo>
                  <a:cubicBezTo>
                    <a:pt x="309233" y="150491"/>
                    <a:pt x="309233" y="155708"/>
                    <a:pt x="311155" y="160377"/>
                  </a:cubicBezTo>
                  <a:cubicBezTo>
                    <a:pt x="328455" y="203490"/>
                    <a:pt x="382279" y="101885"/>
                    <a:pt x="340813" y="88429"/>
                  </a:cubicBezTo>
                  <a:cubicBezTo>
                    <a:pt x="299347" y="74974"/>
                    <a:pt x="288363" y="104082"/>
                    <a:pt x="281772" y="102434"/>
                  </a:cubicBezTo>
                  <a:cubicBezTo>
                    <a:pt x="218063" y="88155"/>
                    <a:pt x="257607" y="96393"/>
                    <a:pt x="220809" y="77445"/>
                  </a:cubicBezTo>
                  <a:cubicBezTo>
                    <a:pt x="203784" y="68658"/>
                    <a:pt x="190328" y="89253"/>
                    <a:pt x="176597" y="69756"/>
                  </a:cubicBezTo>
                  <a:cubicBezTo>
                    <a:pt x="154904" y="38451"/>
                    <a:pt x="170556" y="69756"/>
                    <a:pt x="68677" y="29114"/>
                  </a:cubicBezTo>
                  <a:cubicBezTo>
                    <a:pt x="61537" y="26368"/>
                    <a:pt x="57692" y="16482"/>
                    <a:pt x="52200" y="9892"/>
                  </a:cubicBezTo>
                  <a:cubicBezTo>
                    <a:pt x="46708" y="3301"/>
                    <a:pt x="38195" y="3301"/>
                    <a:pt x="28035" y="555"/>
                  </a:cubicBezTo>
                  <a:cubicBezTo>
                    <a:pt x="-799" y="-6310"/>
                    <a:pt x="-17825" y="53280"/>
                    <a:pt x="30231" y="62342"/>
                  </a:cubicBezTo>
                  <a:close/>
                  <a:moveTo>
                    <a:pt x="329005" y="111496"/>
                  </a:moveTo>
                  <a:cubicBezTo>
                    <a:pt x="337518" y="113968"/>
                    <a:pt x="331202" y="134014"/>
                    <a:pt x="323513" y="129895"/>
                  </a:cubicBezTo>
                  <a:cubicBezTo>
                    <a:pt x="294404" y="115066"/>
                    <a:pt x="318844" y="108201"/>
                    <a:pt x="329005" y="111496"/>
                  </a:cubicBezTo>
                  <a:close/>
                  <a:moveTo>
                    <a:pt x="26936" y="21974"/>
                  </a:moveTo>
                  <a:cubicBezTo>
                    <a:pt x="30231" y="21974"/>
                    <a:pt x="35998" y="31586"/>
                    <a:pt x="39019" y="36254"/>
                  </a:cubicBezTo>
                  <a:cubicBezTo>
                    <a:pt x="23916" y="48611"/>
                    <a:pt x="16776" y="25819"/>
                    <a:pt x="26662" y="21974"/>
                  </a:cubicBezTo>
                  <a:close/>
                </a:path>
              </a:pathLst>
            </a:custGeom>
            <a:solidFill>
              <a:srgbClr val="000001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57A13167-DA91-44B6-B5FC-2F030984F2DE}"/>
                </a:ext>
              </a:extLst>
            </p:cNvPr>
            <p:cNvSpPr/>
            <p:nvPr/>
          </p:nvSpPr>
          <p:spPr>
            <a:xfrm>
              <a:off x="3967928" y="4705170"/>
              <a:ext cx="542832" cy="175427"/>
            </a:xfrm>
            <a:custGeom>
              <a:avLst/>
              <a:gdLst>
                <a:gd name="connsiteX0" fmla="*/ 514495 w 542832"/>
                <a:gd name="connsiteY0" fmla="*/ 4998 h 175427"/>
                <a:gd name="connsiteX1" fmla="*/ 20201 w 542832"/>
                <a:gd name="connsiteY1" fmla="*/ 153835 h 175427"/>
                <a:gd name="connsiteX2" fmla="*/ 154 w 542832"/>
                <a:gd name="connsiteY2" fmla="*/ 169763 h 175427"/>
                <a:gd name="connsiteX3" fmla="*/ 521909 w 542832"/>
                <a:gd name="connsiteY3" fmla="*/ 27516 h 175427"/>
                <a:gd name="connsiteX4" fmla="*/ 514495 w 542832"/>
                <a:gd name="connsiteY4" fmla="*/ 4998 h 17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2832" h="175427">
                  <a:moveTo>
                    <a:pt x="514495" y="4998"/>
                  </a:moveTo>
                  <a:cubicBezTo>
                    <a:pt x="423325" y="51681"/>
                    <a:pt x="301674" y="136535"/>
                    <a:pt x="20201" y="153835"/>
                  </a:cubicBezTo>
                  <a:cubicBezTo>
                    <a:pt x="9491" y="153835"/>
                    <a:pt x="-1219" y="158778"/>
                    <a:pt x="154" y="169763"/>
                  </a:cubicBezTo>
                  <a:cubicBezTo>
                    <a:pt x="1528" y="180747"/>
                    <a:pt x="234944" y="193104"/>
                    <a:pt x="521909" y="27516"/>
                  </a:cubicBezTo>
                  <a:cubicBezTo>
                    <a:pt x="559805" y="5273"/>
                    <a:pt x="539484" y="-7634"/>
                    <a:pt x="514495" y="4998"/>
                  </a:cubicBezTo>
                  <a:close/>
                </a:path>
              </a:pathLst>
            </a:custGeom>
            <a:solidFill>
              <a:srgbClr val="000001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28CA426C-4E38-4E6E-93B3-81ABD8AF2F9D}"/>
                </a:ext>
              </a:extLst>
            </p:cNvPr>
            <p:cNvSpPr/>
            <p:nvPr/>
          </p:nvSpPr>
          <p:spPr>
            <a:xfrm>
              <a:off x="4018221" y="4572200"/>
              <a:ext cx="337024" cy="212902"/>
            </a:xfrm>
            <a:custGeom>
              <a:avLst/>
              <a:gdLst>
                <a:gd name="connsiteX0" fmla="*/ 12746 w 337024"/>
                <a:gd name="connsiteY0" fmla="*/ 212934 h 212902"/>
                <a:gd name="connsiteX1" fmla="*/ 336508 w 337024"/>
                <a:gd name="connsiteY1" fmla="*/ 4782 h 212902"/>
                <a:gd name="connsiteX2" fmla="*/ 4782 w 337024"/>
                <a:gd name="connsiteY2" fmla="*/ 193437 h 212902"/>
                <a:gd name="connsiteX3" fmla="*/ 12746 w 337024"/>
                <a:gd name="connsiteY3" fmla="*/ 212934 h 21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024" h="212902">
                  <a:moveTo>
                    <a:pt x="12746" y="212934"/>
                  </a:moveTo>
                  <a:cubicBezTo>
                    <a:pt x="159660" y="167075"/>
                    <a:pt x="348591" y="20709"/>
                    <a:pt x="336508" y="4782"/>
                  </a:cubicBezTo>
                  <a:cubicBezTo>
                    <a:pt x="312617" y="-25700"/>
                    <a:pt x="252204" y="96775"/>
                    <a:pt x="4782" y="193437"/>
                  </a:cubicBezTo>
                  <a:cubicBezTo>
                    <a:pt x="-4005" y="196732"/>
                    <a:pt x="-161" y="210188"/>
                    <a:pt x="12746" y="212934"/>
                  </a:cubicBezTo>
                  <a:close/>
                </a:path>
              </a:pathLst>
            </a:custGeom>
            <a:solidFill>
              <a:srgbClr val="000001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DF28389D-42B0-4DF0-8E28-65803C7D3AF8}"/>
                </a:ext>
              </a:extLst>
            </p:cNvPr>
            <p:cNvSpPr/>
            <p:nvPr/>
          </p:nvSpPr>
          <p:spPr>
            <a:xfrm>
              <a:off x="3626907" y="2483546"/>
              <a:ext cx="426591" cy="511199"/>
            </a:xfrm>
            <a:custGeom>
              <a:avLst/>
              <a:gdLst>
                <a:gd name="connsiteX0" fmla="*/ 300529 w 426591"/>
                <a:gd name="connsiteY0" fmla="*/ 432592 h 511199"/>
                <a:gd name="connsiteX1" fmla="*/ 425476 w 426591"/>
                <a:gd name="connsiteY1" fmla="*/ 505363 h 511199"/>
                <a:gd name="connsiteX2" fmla="*/ 384834 w 426591"/>
                <a:gd name="connsiteY2" fmla="*/ 464172 h 511199"/>
                <a:gd name="connsiteX3" fmla="*/ 9720 w 426591"/>
                <a:gd name="connsiteY3" fmla="*/ 634 h 511199"/>
                <a:gd name="connsiteX4" fmla="*/ 658 w 426591"/>
                <a:gd name="connsiteY4" fmla="*/ 16561 h 511199"/>
                <a:gd name="connsiteX5" fmla="*/ 59149 w 426591"/>
                <a:gd name="connsiteY5" fmla="*/ 92902 h 511199"/>
                <a:gd name="connsiteX6" fmla="*/ 300529 w 426591"/>
                <a:gd name="connsiteY6" fmla="*/ 432592 h 511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6591" h="511199">
                  <a:moveTo>
                    <a:pt x="300529" y="432592"/>
                  </a:moveTo>
                  <a:cubicBezTo>
                    <a:pt x="305198" y="437535"/>
                    <a:pt x="413668" y="535844"/>
                    <a:pt x="425476" y="505363"/>
                  </a:cubicBezTo>
                  <a:cubicBezTo>
                    <a:pt x="429870" y="493829"/>
                    <a:pt x="422730" y="490534"/>
                    <a:pt x="384834" y="464172"/>
                  </a:cubicBezTo>
                  <a:cubicBezTo>
                    <a:pt x="187391" y="330163"/>
                    <a:pt x="103636" y="58851"/>
                    <a:pt x="9720" y="634"/>
                  </a:cubicBezTo>
                  <a:cubicBezTo>
                    <a:pt x="3404" y="-3211"/>
                    <a:pt x="-1814" y="11893"/>
                    <a:pt x="658" y="16561"/>
                  </a:cubicBezTo>
                  <a:cubicBezTo>
                    <a:pt x="22242" y="40345"/>
                    <a:pt x="41794" y="65881"/>
                    <a:pt x="59149" y="92902"/>
                  </a:cubicBezTo>
                  <a:cubicBezTo>
                    <a:pt x="174210" y="276889"/>
                    <a:pt x="145651" y="264806"/>
                    <a:pt x="300529" y="432592"/>
                  </a:cubicBezTo>
                  <a:close/>
                </a:path>
              </a:pathLst>
            </a:custGeom>
            <a:solidFill>
              <a:srgbClr val="000001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41AF6B5D-5D79-40B2-B57B-4EA9A7211D14}"/>
                </a:ext>
              </a:extLst>
            </p:cNvPr>
            <p:cNvSpPr/>
            <p:nvPr/>
          </p:nvSpPr>
          <p:spPr>
            <a:xfrm>
              <a:off x="3666748" y="4254671"/>
              <a:ext cx="371583" cy="228854"/>
            </a:xfrm>
            <a:custGeom>
              <a:avLst/>
              <a:gdLst>
                <a:gd name="connsiteX0" fmla="*/ 274694 w 371583"/>
                <a:gd name="connsiteY0" fmla="*/ 54291 h 228854"/>
                <a:gd name="connsiteX1" fmla="*/ 178581 w 371583"/>
                <a:gd name="connsiteY1" fmla="*/ 123217 h 228854"/>
                <a:gd name="connsiteX2" fmla="*/ 910 w 371583"/>
                <a:gd name="connsiteY2" fmla="*/ 224273 h 228854"/>
                <a:gd name="connsiteX3" fmla="*/ 193135 w 371583"/>
                <a:gd name="connsiteY3" fmla="*/ 144088 h 228854"/>
                <a:gd name="connsiteX4" fmla="*/ 268378 w 371583"/>
                <a:gd name="connsiteY4" fmla="*/ 89166 h 228854"/>
                <a:gd name="connsiteX5" fmla="*/ 370806 w 371583"/>
                <a:gd name="connsiteY5" fmla="*/ 6784 h 228854"/>
                <a:gd name="connsiteX6" fmla="*/ 274694 w 371583"/>
                <a:gd name="connsiteY6" fmla="*/ 54291 h 228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1583" h="228854">
                  <a:moveTo>
                    <a:pt x="274694" y="54291"/>
                  </a:moveTo>
                  <a:cubicBezTo>
                    <a:pt x="212358" y="91363"/>
                    <a:pt x="210985" y="109212"/>
                    <a:pt x="178581" y="123217"/>
                  </a:cubicBezTo>
                  <a:cubicBezTo>
                    <a:pt x="157162" y="132554"/>
                    <a:pt x="-13644" y="199284"/>
                    <a:pt x="910" y="224273"/>
                  </a:cubicBezTo>
                  <a:cubicBezTo>
                    <a:pt x="8874" y="237180"/>
                    <a:pt x="7501" y="226745"/>
                    <a:pt x="193135" y="144088"/>
                  </a:cubicBezTo>
                  <a:cubicBezTo>
                    <a:pt x="219525" y="127666"/>
                    <a:pt x="244679" y="109295"/>
                    <a:pt x="268378" y="89166"/>
                  </a:cubicBezTo>
                  <a:cubicBezTo>
                    <a:pt x="362294" y="21338"/>
                    <a:pt x="375475" y="22436"/>
                    <a:pt x="370806" y="6784"/>
                  </a:cubicBezTo>
                  <a:cubicBezTo>
                    <a:pt x="362569" y="-18206"/>
                    <a:pt x="311491" y="32597"/>
                    <a:pt x="274694" y="54291"/>
                  </a:cubicBezTo>
                  <a:close/>
                </a:path>
              </a:pathLst>
            </a:custGeom>
            <a:solidFill>
              <a:srgbClr val="000001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082BA79C-E167-4F96-A110-9435332EC300}"/>
                </a:ext>
              </a:extLst>
            </p:cNvPr>
            <p:cNvSpPr/>
            <p:nvPr/>
          </p:nvSpPr>
          <p:spPr>
            <a:xfrm>
              <a:off x="3839760" y="3207985"/>
              <a:ext cx="185523" cy="197214"/>
            </a:xfrm>
            <a:custGeom>
              <a:avLst/>
              <a:gdLst>
                <a:gd name="connsiteX0" fmla="*/ 30284 w 185523"/>
                <a:gd name="connsiteY0" fmla="*/ 197234 h 197214"/>
                <a:gd name="connsiteX1" fmla="*/ 87677 w 185523"/>
                <a:gd name="connsiteY1" fmla="*/ 97551 h 197214"/>
                <a:gd name="connsiteX2" fmla="*/ 86030 w 185523"/>
                <a:gd name="connsiteY2" fmla="*/ 72013 h 197214"/>
                <a:gd name="connsiteX3" fmla="*/ 160448 w 185523"/>
                <a:gd name="connsiteY3" fmla="*/ 66246 h 197214"/>
                <a:gd name="connsiteX4" fmla="*/ 180769 w 185523"/>
                <a:gd name="connsiteY4" fmla="*/ 66246 h 197214"/>
                <a:gd name="connsiteX5" fmla="*/ 160036 w 185523"/>
                <a:gd name="connsiteY5" fmla="*/ 4792 h 197214"/>
                <a:gd name="connsiteX6" fmla="*/ 130791 w 185523"/>
                <a:gd name="connsiteY6" fmla="*/ 889 h 197214"/>
                <a:gd name="connsiteX7" fmla="*/ 61315 w 185523"/>
                <a:gd name="connsiteY7" fmla="*/ 112929 h 197214"/>
                <a:gd name="connsiteX8" fmla="*/ 44839 w 185523"/>
                <a:gd name="connsiteY8" fmla="*/ 164830 h 197214"/>
                <a:gd name="connsiteX9" fmla="*/ 2000 w 185523"/>
                <a:gd name="connsiteY9" fmla="*/ 171421 h 197214"/>
                <a:gd name="connsiteX10" fmla="*/ 30284 w 185523"/>
                <a:gd name="connsiteY10" fmla="*/ 197234 h 197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5523" h="197214">
                  <a:moveTo>
                    <a:pt x="30284" y="197234"/>
                  </a:moveTo>
                  <a:cubicBezTo>
                    <a:pt x="86854" y="197234"/>
                    <a:pt x="105802" y="132427"/>
                    <a:pt x="87677" y="97551"/>
                  </a:cubicBezTo>
                  <a:cubicBezTo>
                    <a:pt x="82954" y="89829"/>
                    <a:pt x="82322" y="80276"/>
                    <a:pt x="86030" y="72013"/>
                  </a:cubicBezTo>
                  <a:cubicBezTo>
                    <a:pt x="97563" y="44552"/>
                    <a:pt x="154956" y="-7349"/>
                    <a:pt x="160448" y="66246"/>
                  </a:cubicBezTo>
                  <a:cubicBezTo>
                    <a:pt x="160448" y="75033"/>
                    <a:pt x="174728" y="77780"/>
                    <a:pt x="180769" y="66246"/>
                  </a:cubicBezTo>
                  <a:cubicBezTo>
                    <a:pt x="192028" y="43553"/>
                    <a:pt x="182747" y="16040"/>
                    <a:pt x="160036" y="4792"/>
                  </a:cubicBezTo>
                  <a:cubicBezTo>
                    <a:pt x="151002" y="302"/>
                    <a:pt x="140704" y="-1071"/>
                    <a:pt x="130791" y="889"/>
                  </a:cubicBezTo>
                  <a:cubicBezTo>
                    <a:pt x="86304" y="10501"/>
                    <a:pt x="37699" y="67070"/>
                    <a:pt x="61315" y="112929"/>
                  </a:cubicBezTo>
                  <a:cubicBezTo>
                    <a:pt x="69279" y="128582"/>
                    <a:pt x="61315" y="160986"/>
                    <a:pt x="44839" y="164830"/>
                  </a:cubicBezTo>
                  <a:cubicBezTo>
                    <a:pt x="12160" y="171970"/>
                    <a:pt x="9963" y="156592"/>
                    <a:pt x="2000" y="171421"/>
                  </a:cubicBezTo>
                  <a:cubicBezTo>
                    <a:pt x="-5964" y="186250"/>
                    <a:pt x="11611" y="197234"/>
                    <a:pt x="30284" y="197234"/>
                  </a:cubicBezTo>
                  <a:close/>
                </a:path>
              </a:pathLst>
            </a:custGeom>
            <a:solidFill>
              <a:srgbClr val="000001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A1E9AC79-DF78-45D2-B386-BE7640F104A5}"/>
                </a:ext>
              </a:extLst>
            </p:cNvPr>
            <p:cNvSpPr/>
            <p:nvPr/>
          </p:nvSpPr>
          <p:spPr>
            <a:xfrm>
              <a:off x="3232534" y="2376211"/>
              <a:ext cx="586702" cy="578597"/>
            </a:xfrm>
            <a:custGeom>
              <a:avLst/>
              <a:gdLst>
                <a:gd name="connsiteX0" fmla="*/ 101747 w 586702"/>
                <a:gd name="connsiteY0" fmla="*/ 47 h 578597"/>
                <a:gd name="connsiteX1" fmla="*/ 6733 w 586702"/>
                <a:gd name="connsiteY1" fmla="*/ 40140 h 578597"/>
                <a:gd name="connsiteX2" fmla="*/ 23209 w 586702"/>
                <a:gd name="connsiteY2" fmla="*/ 59088 h 578597"/>
                <a:gd name="connsiteX3" fmla="*/ 119597 w 586702"/>
                <a:gd name="connsiteY3" fmla="*/ 28881 h 578597"/>
                <a:gd name="connsiteX4" fmla="*/ 549357 w 586702"/>
                <a:gd name="connsiteY4" fmla="*/ 560247 h 578597"/>
                <a:gd name="connsiteX5" fmla="*/ 584233 w 586702"/>
                <a:gd name="connsiteY5" fmla="*/ 561620 h 578597"/>
                <a:gd name="connsiteX6" fmla="*/ 476861 w 586702"/>
                <a:gd name="connsiteY6" fmla="*/ 411409 h 578597"/>
                <a:gd name="connsiteX7" fmla="*/ 101747 w 586702"/>
                <a:gd name="connsiteY7" fmla="*/ 47 h 57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86702" h="578597">
                  <a:moveTo>
                    <a:pt x="101747" y="47"/>
                  </a:moveTo>
                  <a:cubicBezTo>
                    <a:pt x="65801" y="-785"/>
                    <a:pt x="31228" y="13807"/>
                    <a:pt x="6733" y="40140"/>
                  </a:cubicBezTo>
                  <a:cubicBezTo>
                    <a:pt x="-9469" y="57440"/>
                    <a:pt x="6733" y="73093"/>
                    <a:pt x="23209" y="59088"/>
                  </a:cubicBezTo>
                  <a:cubicBezTo>
                    <a:pt x="48144" y="33329"/>
                    <a:pt x="84419" y="21958"/>
                    <a:pt x="119597" y="28881"/>
                  </a:cubicBezTo>
                  <a:cubicBezTo>
                    <a:pt x="325003" y="56341"/>
                    <a:pt x="339283" y="309804"/>
                    <a:pt x="549357" y="560247"/>
                  </a:cubicBezTo>
                  <a:cubicBezTo>
                    <a:pt x="574347" y="589630"/>
                    <a:pt x="593844" y="578920"/>
                    <a:pt x="584233" y="561620"/>
                  </a:cubicBezTo>
                  <a:cubicBezTo>
                    <a:pt x="545458" y="513747"/>
                    <a:pt x="509594" y="463587"/>
                    <a:pt x="476861" y="411409"/>
                  </a:cubicBezTo>
                  <a:cubicBezTo>
                    <a:pt x="303584" y="100553"/>
                    <a:pt x="286833" y="27508"/>
                    <a:pt x="101747" y="47"/>
                  </a:cubicBezTo>
                  <a:close/>
                </a:path>
              </a:pathLst>
            </a:custGeom>
            <a:solidFill>
              <a:srgbClr val="000001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AF66DC50-2E0F-4921-8E50-03CA59DC202C}"/>
                </a:ext>
              </a:extLst>
            </p:cNvPr>
            <p:cNvSpPr/>
            <p:nvPr/>
          </p:nvSpPr>
          <p:spPr>
            <a:xfrm>
              <a:off x="3340189" y="2587193"/>
              <a:ext cx="194801" cy="104848"/>
            </a:xfrm>
            <a:custGeom>
              <a:avLst/>
              <a:gdLst>
                <a:gd name="connsiteX0" fmla="*/ 10568 w 194801"/>
                <a:gd name="connsiteY0" fmla="*/ 43901 h 104848"/>
                <a:gd name="connsiteX1" fmla="*/ 8096 w 194801"/>
                <a:gd name="connsiteY1" fmla="*/ 71362 h 104848"/>
                <a:gd name="connsiteX2" fmla="*/ 96245 w 194801"/>
                <a:gd name="connsiteY2" fmla="*/ 40606 h 104848"/>
                <a:gd name="connsiteX3" fmla="*/ 194830 w 194801"/>
                <a:gd name="connsiteY3" fmla="*/ 90310 h 104848"/>
                <a:gd name="connsiteX4" fmla="*/ 10568 w 194801"/>
                <a:gd name="connsiteY4" fmla="*/ 43901 h 104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801" h="104848">
                  <a:moveTo>
                    <a:pt x="10568" y="43901"/>
                  </a:moveTo>
                  <a:cubicBezTo>
                    <a:pt x="957" y="54062"/>
                    <a:pt x="-6183" y="76030"/>
                    <a:pt x="8096" y="71362"/>
                  </a:cubicBezTo>
                  <a:cubicBezTo>
                    <a:pt x="27868" y="63398"/>
                    <a:pt x="46541" y="40056"/>
                    <a:pt x="96245" y="40606"/>
                  </a:cubicBezTo>
                  <a:cubicBezTo>
                    <a:pt x="165172" y="40606"/>
                    <a:pt x="190161" y="141661"/>
                    <a:pt x="194830" y="90310"/>
                  </a:cubicBezTo>
                  <a:cubicBezTo>
                    <a:pt x="189063" y="8751"/>
                    <a:pt x="89106" y="-40404"/>
                    <a:pt x="10568" y="43901"/>
                  </a:cubicBezTo>
                  <a:close/>
                </a:path>
              </a:pathLst>
            </a:custGeom>
            <a:solidFill>
              <a:srgbClr val="000001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AE8A78A4-4C61-43EA-BB41-F78AC4D3D7CB}"/>
                </a:ext>
              </a:extLst>
            </p:cNvPr>
            <p:cNvSpPr/>
            <p:nvPr/>
          </p:nvSpPr>
          <p:spPr>
            <a:xfrm>
              <a:off x="3382202" y="2906583"/>
              <a:ext cx="35531" cy="47711"/>
            </a:xfrm>
            <a:custGeom>
              <a:avLst/>
              <a:gdLst>
                <a:gd name="connsiteX0" fmla="*/ 16062 w 35531"/>
                <a:gd name="connsiteY0" fmla="*/ 47727 h 47711"/>
                <a:gd name="connsiteX1" fmla="*/ 35559 w 35531"/>
                <a:gd name="connsiteY1" fmla="*/ 22738 h 47711"/>
                <a:gd name="connsiteX2" fmla="*/ 2606 w 35531"/>
                <a:gd name="connsiteY2" fmla="*/ 12028 h 47711"/>
                <a:gd name="connsiteX3" fmla="*/ 16062 w 35531"/>
                <a:gd name="connsiteY3" fmla="*/ 47727 h 4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531" h="47711">
                  <a:moveTo>
                    <a:pt x="16062" y="47727"/>
                  </a:moveTo>
                  <a:cubicBezTo>
                    <a:pt x="30890" y="47727"/>
                    <a:pt x="31714" y="37841"/>
                    <a:pt x="35559" y="22738"/>
                  </a:cubicBezTo>
                  <a:cubicBezTo>
                    <a:pt x="31165" y="-6371"/>
                    <a:pt x="8098" y="-4723"/>
                    <a:pt x="2606" y="12028"/>
                  </a:cubicBezTo>
                  <a:cubicBezTo>
                    <a:pt x="-2886" y="28779"/>
                    <a:pt x="-140" y="46903"/>
                    <a:pt x="16062" y="47727"/>
                  </a:cubicBezTo>
                  <a:close/>
                </a:path>
              </a:pathLst>
            </a:custGeom>
            <a:solidFill>
              <a:srgbClr val="000001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5F3F2ABE-1410-48B4-BB2F-E3815411664F}"/>
                </a:ext>
              </a:extLst>
            </p:cNvPr>
            <p:cNvSpPr/>
            <p:nvPr/>
          </p:nvSpPr>
          <p:spPr>
            <a:xfrm>
              <a:off x="3175795" y="2290919"/>
              <a:ext cx="95572" cy="170919"/>
            </a:xfrm>
            <a:custGeom>
              <a:avLst/>
              <a:gdLst>
                <a:gd name="connsiteX0" fmla="*/ 35 w 95572"/>
                <a:gd name="connsiteY0" fmla="*/ 121859 h 170919"/>
                <a:gd name="connsiteX1" fmla="*/ 18983 w 95572"/>
                <a:gd name="connsiteY1" fmla="*/ 170739 h 170919"/>
                <a:gd name="connsiteX2" fmla="*/ 40952 w 95572"/>
                <a:gd name="connsiteY2" fmla="*/ 60896 h 170919"/>
                <a:gd name="connsiteX3" fmla="*/ 83516 w 95572"/>
                <a:gd name="connsiteY3" fmla="*/ 28492 h 170919"/>
                <a:gd name="connsiteX4" fmla="*/ 95599 w 95572"/>
                <a:gd name="connsiteY4" fmla="*/ 13114 h 170919"/>
                <a:gd name="connsiteX5" fmla="*/ 35 w 95572"/>
                <a:gd name="connsiteY5" fmla="*/ 121859 h 170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572" h="170919">
                  <a:moveTo>
                    <a:pt x="35" y="121859"/>
                  </a:moveTo>
                  <a:cubicBezTo>
                    <a:pt x="35" y="140258"/>
                    <a:pt x="35" y="173760"/>
                    <a:pt x="18983" y="170739"/>
                  </a:cubicBezTo>
                  <a:cubicBezTo>
                    <a:pt x="43973" y="166895"/>
                    <a:pt x="2782" y="120211"/>
                    <a:pt x="40952" y="60896"/>
                  </a:cubicBezTo>
                  <a:cubicBezTo>
                    <a:pt x="49547" y="44247"/>
                    <a:pt x="65172" y="32348"/>
                    <a:pt x="83516" y="28492"/>
                  </a:cubicBezTo>
                  <a:cubicBezTo>
                    <a:pt x="89969" y="25856"/>
                    <a:pt x="94555" y="20012"/>
                    <a:pt x="95599" y="13114"/>
                  </a:cubicBezTo>
                  <a:cubicBezTo>
                    <a:pt x="94226" y="-23134"/>
                    <a:pt x="-1063" y="16684"/>
                    <a:pt x="35" y="121859"/>
                  </a:cubicBezTo>
                  <a:close/>
                </a:path>
              </a:pathLst>
            </a:custGeom>
            <a:solidFill>
              <a:srgbClr val="000001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76C7F7CB-E3CC-43DA-993E-65937BBADD06}"/>
                </a:ext>
              </a:extLst>
            </p:cNvPr>
            <p:cNvSpPr/>
            <p:nvPr/>
          </p:nvSpPr>
          <p:spPr>
            <a:xfrm>
              <a:off x="3100608" y="3265424"/>
              <a:ext cx="53227" cy="69263"/>
            </a:xfrm>
            <a:custGeom>
              <a:avLst/>
              <a:gdLst>
                <a:gd name="connsiteX0" fmla="*/ 53253 w 53227"/>
                <a:gd name="connsiteY0" fmla="*/ 39288 h 69263"/>
                <a:gd name="connsiteX1" fmla="*/ 24144 w 53227"/>
                <a:gd name="connsiteY1" fmla="*/ 19 h 69263"/>
                <a:gd name="connsiteX2" fmla="*/ 12336 w 53227"/>
                <a:gd name="connsiteY2" fmla="*/ 60982 h 69263"/>
                <a:gd name="connsiteX3" fmla="*/ 53253 w 53227"/>
                <a:gd name="connsiteY3" fmla="*/ 39288 h 69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27" h="69263">
                  <a:moveTo>
                    <a:pt x="53253" y="39288"/>
                  </a:moveTo>
                  <a:cubicBezTo>
                    <a:pt x="53253" y="29402"/>
                    <a:pt x="47211" y="568"/>
                    <a:pt x="24144" y="19"/>
                  </a:cubicBezTo>
                  <a:cubicBezTo>
                    <a:pt x="-3316" y="19"/>
                    <a:pt x="-7435" y="40936"/>
                    <a:pt x="12336" y="60982"/>
                  </a:cubicBezTo>
                  <a:cubicBezTo>
                    <a:pt x="24144" y="73339"/>
                    <a:pt x="46662" y="76085"/>
                    <a:pt x="53253" y="39288"/>
                  </a:cubicBezTo>
                  <a:close/>
                </a:path>
              </a:pathLst>
            </a:custGeom>
            <a:solidFill>
              <a:srgbClr val="000001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A0207B6D-B3D9-43D9-AF86-9C61D5484532}"/>
                </a:ext>
              </a:extLst>
            </p:cNvPr>
            <p:cNvSpPr/>
            <p:nvPr/>
          </p:nvSpPr>
          <p:spPr>
            <a:xfrm>
              <a:off x="3021499" y="2884418"/>
              <a:ext cx="32104" cy="45230"/>
            </a:xfrm>
            <a:custGeom>
              <a:avLst/>
              <a:gdLst>
                <a:gd name="connsiteX0" fmla="*/ 32128 w 32104"/>
                <a:gd name="connsiteY0" fmla="*/ 23482 h 45230"/>
                <a:gd name="connsiteX1" fmla="*/ 4668 w 32104"/>
                <a:gd name="connsiteY1" fmla="*/ 6457 h 45230"/>
                <a:gd name="connsiteX2" fmla="*/ 32128 w 32104"/>
                <a:gd name="connsiteY2" fmla="*/ 23482 h 45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104" h="45230">
                  <a:moveTo>
                    <a:pt x="32128" y="23482"/>
                  </a:moveTo>
                  <a:cubicBezTo>
                    <a:pt x="29931" y="-3978"/>
                    <a:pt x="8237" y="-3978"/>
                    <a:pt x="4668" y="6457"/>
                  </a:cubicBezTo>
                  <a:cubicBezTo>
                    <a:pt x="-12633" y="37487"/>
                    <a:pt x="23341" y="66596"/>
                    <a:pt x="32128" y="23482"/>
                  </a:cubicBezTo>
                  <a:close/>
                </a:path>
              </a:pathLst>
            </a:custGeom>
            <a:solidFill>
              <a:srgbClr val="000001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2B9FD5CD-A646-4930-B4A7-8820580CE8EA}"/>
                </a:ext>
              </a:extLst>
            </p:cNvPr>
            <p:cNvSpPr/>
            <p:nvPr/>
          </p:nvSpPr>
          <p:spPr>
            <a:xfrm>
              <a:off x="1989303" y="3861292"/>
              <a:ext cx="744624" cy="483889"/>
            </a:xfrm>
            <a:custGeom>
              <a:avLst/>
              <a:gdLst>
                <a:gd name="connsiteX0" fmla="*/ 592542 w 744624"/>
                <a:gd name="connsiteY0" fmla="*/ 2529 h 483889"/>
                <a:gd name="connsiteX1" fmla="*/ 6255 w 744624"/>
                <a:gd name="connsiteY1" fmla="*/ 229355 h 483889"/>
                <a:gd name="connsiteX2" fmla="*/ 151797 w 744624"/>
                <a:gd name="connsiteY2" fmla="*/ 483916 h 483889"/>
                <a:gd name="connsiteX3" fmla="*/ 728473 w 744624"/>
                <a:gd name="connsiteY3" fmla="*/ 294711 h 483889"/>
                <a:gd name="connsiteX4" fmla="*/ 649386 w 744624"/>
                <a:gd name="connsiteY4" fmla="*/ 72828 h 483889"/>
                <a:gd name="connsiteX5" fmla="*/ 592542 w 744624"/>
                <a:gd name="connsiteY5" fmla="*/ 2529 h 483889"/>
                <a:gd name="connsiteX6" fmla="*/ 711173 w 744624"/>
                <a:gd name="connsiteY6" fmla="*/ 273017 h 483889"/>
                <a:gd name="connsiteX7" fmla="*/ 153170 w 744624"/>
                <a:gd name="connsiteY7" fmla="*/ 457279 h 483889"/>
                <a:gd name="connsiteX8" fmla="*/ 31519 w 744624"/>
                <a:gd name="connsiteY8" fmla="*/ 227432 h 483889"/>
                <a:gd name="connsiteX9" fmla="*/ 383841 w 744624"/>
                <a:gd name="connsiteY9" fmla="*/ 100564 h 483889"/>
                <a:gd name="connsiteX10" fmla="*/ 589522 w 744624"/>
                <a:gd name="connsiteY10" fmla="*/ 31088 h 483889"/>
                <a:gd name="connsiteX11" fmla="*/ 671904 w 744624"/>
                <a:gd name="connsiteY11" fmla="*/ 168392 h 483889"/>
                <a:gd name="connsiteX12" fmla="*/ 711448 w 744624"/>
                <a:gd name="connsiteY12" fmla="*/ 273017 h 483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4624" h="483889">
                  <a:moveTo>
                    <a:pt x="592542" y="2529"/>
                  </a:moveTo>
                  <a:cubicBezTo>
                    <a:pt x="-33288" y="210956"/>
                    <a:pt x="-11594" y="194754"/>
                    <a:pt x="6255" y="229355"/>
                  </a:cubicBezTo>
                  <a:cubicBezTo>
                    <a:pt x="133398" y="493802"/>
                    <a:pt x="129005" y="481444"/>
                    <a:pt x="151797" y="483916"/>
                  </a:cubicBezTo>
                  <a:cubicBezTo>
                    <a:pt x="214408" y="465792"/>
                    <a:pt x="725178" y="296359"/>
                    <a:pt x="728473" y="294711"/>
                  </a:cubicBezTo>
                  <a:cubicBezTo>
                    <a:pt x="763623" y="282629"/>
                    <a:pt x="743302" y="263406"/>
                    <a:pt x="649386" y="72828"/>
                  </a:cubicBezTo>
                  <a:cubicBezTo>
                    <a:pt x="616433" y="3627"/>
                    <a:pt x="617532" y="-5710"/>
                    <a:pt x="592542" y="2529"/>
                  </a:cubicBezTo>
                  <a:close/>
                  <a:moveTo>
                    <a:pt x="711173" y="273017"/>
                  </a:moveTo>
                  <a:lnTo>
                    <a:pt x="153170" y="457279"/>
                  </a:lnTo>
                  <a:cubicBezTo>
                    <a:pt x="146580" y="457279"/>
                    <a:pt x="155642" y="472932"/>
                    <a:pt x="31519" y="227432"/>
                  </a:cubicBezTo>
                  <a:cubicBezTo>
                    <a:pt x="25203" y="215075"/>
                    <a:pt x="-8024" y="231826"/>
                    <a:pt x="383841" y="100564"/>
                  </a:cubicBezTo>
                  <a:cubicBezTo>
                    <a:pt x="451943" y="77771"/>
                    <a:pt x="516751" y="54979"/>
                    <a:pt x="589522" y="31088"/>
                  </a:cubicBezTo>
                  <a:cubicBezTo>
                    <a:pt x="608470" y="25046"/>
                    <a:pt x="593366" y="6373"/>
                    <a:pt x="671904" y="168392"/>
                  </a:cubicBezTo>
                  <a:cubicBezTo>
                    <a:pt x="721608" y="273841"/>
                    <a:pt x="723805" y="268898"/>
                    <a:pt x="711448" y="273017"/>
                  </a:cubicBezTo>
                  <a:close/>
                </a:path>
              </a:pathLst>
            </a:custGeom>
            <a:solidFill>
              <a:srgbClr val="000001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54FEE1F1-1799-4737-B3C9-23E60EFD78B5}"/>
                </a:ext>
              </a:extLst>
            </p:cNvPr>
            <p:cNvSpPr/>
            <p:nvPr/>
          </p:nvSpPr>
          <p:spPr>
            <a:xfrm>
              <a:off x="2149753" y="4109024"/>
              <a:ext cx="435095" cy="152677"/>
            </a:xfrm>
            <a:custGeom>
              <a:avLst/>
              <a:gdLst>
                <a:gd name="connsiteX0" fmla="*/ 400238 w 435095"/>
                <a:gd name="connsiteY0" fmla="*/ 5240 h 152677"/>
                <a:gd name="connsiteX1" fmla="*/ 15787 w 435095"/>
                <a:gd name="connsiteY1" fmla="*/ 127166 h 152677"/>
                <a:gd name="connsiteX2" fmla="*/ 7274 w 435095"/>
                <a:gd name="connsiteY2" fmla="*/ 152704 h 152677"/>
                <a:gd name="connsiteX3" fmla="*/ 435113 w 435095"/>
                <a:gd name="connsiteY3" fmla="*/ 11007 h 152677"/>
                <a:gd name="connsiteX4" fmla="*/ 400238 w 435095"/>
                <a:gd name="connsiteY4" fmla="*/ 5240 h 152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095" h="152677">
                  <a:moveTo>
                    <a:pt x="400238" y="5240"/>
                  </a:moveTo>
                  <a:cubicBezTo>
                    <a:pt x="396668" y="5240"/>
                    <a:pt x="41051" y="115083"/>
                    <a:pt x="15787" y="127166"/>
                  </a:cubicBezTo>
                  <a:cubicBezTo>
                    <a:pt x="3430" y="132383"/>
                    <a:pt x="-7829" y="148859"/>
                    <a:pt x="7274" y="152704"/>
                  </a:cubicBezTo>
                  <a:cubicBezTo>
                    <a:pt x="12217" y="152704"/>
                    <a:pt x="413968" y="35447"/>
                    <a:pt x="435113" y="11007"/>
                  </a:cubicBezTo>
                  <a:cubicBezTo>
                    <a:pt x="424129" y="-9314"/>
                    <a:pt x="414792" y="4690"/>
                    <a:pt x="400238" y="5240"/>
                  </a:cubicBezTo>
                  <a:close/>
                </a:path>
              </a:pathLst>
            </a:custGeom>
            <a:solidFill>
              <a:srgbClr val="000001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4D3607C3-E052-4D19-8023-45DE956E4EE3}"/>
                </a:ext>
              </a:extLst>
            </p:cNvPr>
            <p:cNvSpPr/>
            <p:nvPr/>
          </p:nvSpPr>
          <p:spPr>
            <a:xfrm>
              <a:off x="2078602" y="3979130"/>
              <a:ext cx="430058" cy="144617"/>
            </a:xfrm>
            <a:custGeom>
              <a:avLst/>
              <a:gdLst>
                <a:gd name="connsiteX0" fmla="*/ 139937 w 430058"/>
                <a:gd name="connsiteY0" fmla="*/ 111242 h 144617"/>
                <a:gd name="connsiteX1" fmla="*/ 210236 w 430058"/>
                <a:gd name="connsiteY1" fmla="*/ 90097 h 144617"/>
                <a:gd name="connsiteX2" fmla="*/ 326395 w 430058"/>
                <a:gd name="connsiteY2" fmla="*/ 51103 h 144617"/>
                <a:gd name="connsiteX3" fmla="*/ 421684 w 430058"/>
                <a:gd name="connsiteY3" fmla="*/ 23642 h 144617"/>
                <a:gd name="connsiteX4" fmla="*/ 417840 w 430058"/>
                <a:gd name="connsiteY4" fmla="*/ 26 h 144617"/>
                <a:gd name="connsiteX5" fmla="*/ 362918 w 430058"/>
                <a:gd name="connsiteY5" fmla="*/ 14031 h 144617"/>
                <a:gd name="connsiteX6" fmla="*/ 211335 w 430058"/>
                <a:gd name="connsiteY6" fmla="*/ 61263 h 144617"/>
                <a:gd name="connsiteX7" fmla="*/ 131973 w 430058"/>
                <a:gd name="connsiteY7" fmla="*/ 85154 h 144617"/>
                <a:gd name="connsiteX8" fmla="*/ 10597 w 430058"/>
                <a:gd name="connsiteY8" fmla="*/ 121402 h 144617"/>
                <a:gd name="connsiteX9" fmla="*/ 162 w 430058"/>
                <a:gd name="connsiteY9" fmla="*/ 133210 h 144617"/>
                <a:gd name="connsiteX10" fmla="*/ 41902 w 430058"/>
                <a:gd name="connsiteY10" fmla="*/ 140899 h 144617"/>
                <a:gd name="connsiteX11" fmla="*/ 139937 w 430058"/>
                <a:gd name="connsiteY11" fmla="*/ 111242 h 14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0058" h="144617">
                  <a:moveTo>
                    <a:pt x="139937" y="111242"/>
                  </a:moveTo>
                  <a:cubicBezTo>
                    <a:pt x="185247" y="103278"/>
                    <a:pt x="183599" y="88724"/>
                    <a:pt x="210236" y="90097"/>
                  </a:cubicBezTo>
                  <a:cubicBezTo>
                    <a:pt x="261039" y="83232"/>
                    <a:pt x="280261" y="62636"/>
                    <a:pt x="326395" y="51103"/>
                  </a:cubicBezTo>
                  <a:cubicBezTo>
                    <a:pt x="372529" y="39569"/>
                    <a:pt x="385711" y="42864"/>
                    <a:pt x="421684" y="23642"/>
                  </a:cubicBezTo>
                  <a:cubicBezTo>
                    <a:pt x="430472" y="19248"/>
                    <a:pt x="436513" y="3870"/>
                    <a:pt x="417840" y="26"/>
                  </a:cubicBezTo>
                  <a:cubicBezTo>
                    <a:pt x="414544" y="26"/>
                    <a:pt x="393400" y="6342"/>
                    <a:pt x="362918" y="14031"/>
                  </a:cubicBezTo>
                  <a:cubicBezTo>
                    <a:pt x="254448" y="41491"/>
                    <a:pt x="239345" y="61812"/>
                    <a:pt x="211335" y="61263"/>
                  </a:cubicBezTo>
                  <a:cubicBezTo>
                    <a:pt x="178931" y="61263"/>
                    <a:pt x="180304" y="74444"/>
                    <a:pt x="131973" y="85154"/>
                  </a:cubicBezTo>
                  <a:cubicBezTo>
                    <a:pt x="22130" y="109594"/>
                    <a:pt x="39980" y="120029"/>
                    <a:pt x="10597" y="121402"/>
                  </a:cubicBezTo>
                  <a:cubicBezTo>
                    <a:pt x="7027" y="121402"/>
                    <a:pt x="1260" y="129915"/>
                    <a:pt x="162" y="133210"/>
                  </a:cubicBezTo>
                  <a:cubicBezTo>
                    <a:pt x="-2310" y="143096"/>
                    <a:pt x="27622" y="148863"/>
                    <a:pt x="41902" y="140899"/>
                  </a:cubicBezTo>
                  <a:cubicBezTo>
                    <a:pt x="72452" y="125000"/>
                    <a:pt x="105699" y="114949"/>
                    <a:pt x="139937" y="111242"/>
                  </a:cubicBezTo>
                  <a:close/>
                </a:path>
              </a:pathLst>
            </a:custGeom>
            <a:solidFill>
              <a:srgbClr val="000001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0B7BCCF8-23B6-4CEC-AA2F-9D71E79DA375}"/>
                </a:ext>
              </a:extLst>
            </p:cNvPr>
            <p:cNvSpPr/>
            <p:nvPr/>
          </p:nvSpPr>
          <p:spPr>
            <a:xfrm>
              <a:off x="2151653" y="2414090"/>
              <a:ext cx="328532" cy="362856"/>
            </a:xfrm>
            <a:custGeom>
              <a:avLst/>
              <a:gdLst>
                <a:gd name="connsiteX0" fmla="*/ 159703 w 328532"/>
                <a:gd name="connsiteY0" fmla="*/ 305976 h 362856"/>
                <a:gd name="connsiteX1" fmla="*/ 308266 w 328532"/>
                <a:gd name="connsiteY1" fmla="*/ 305976 h 362856"/>
                <a:gd name="connsiteX2" fmla="*/ 327225 w 328532"/>
                <a:gd name="connsiteY2" fmla="*/ 299023 h 362856"/>
                <a:gd name="connsiteX3" fmla="*/ 326665 w 328532"/>
                <a:gd name="connsiteY3" fmla="*/ 285930 h 362856"/>
                <a:gd name="connsiteX4" fmla="*/ 276686 w 328532"/>
                <a:gd name="connsiteY4" fmla="*/ 195309 h 362856"/>
                <a:gd name="connsiteX5" fmla="*/ 324468 w 328532"/>
                <a:gd name="connsiteY5" fmla="*/ 85466 h 362856"/>
                <a:gd name="connsiteX6" fmla="*/ 201993 w 328532"/>
                <a:gd name="connsiteY6" fmla="*/ 89311 h 362856"/>
                <a:gd name="connsiteX7" fmla="*/ 139108 w 328532"/>
                <a:gd name="connsiteY7" fmla="*/ 11871 h 362856"/>
                <a:gd name="connsiteX8" fmla="*/ 113295 w 328532"/>
                <a:gd name="connsiteY8" fmla="*/ 9674 h 362856"/>
                <a:gd name="connsiteX9" fmla="*/ 47938 w 328532"/>
                <a:gd name="connsiteY9" fmla="*/ 145605 h 362856"/>
                <a:gd name="connsiteX10" fmla="*/ 431 w 328532"/>
                <a:gd name="connsiteY10" fmla="*/ 176361 h 362856"/>
                <a:gd name="connsiteX11" fmla="*/ 95171 w 328532"/>
                <a:gd name="connsiteY11" fmla="*/ 246935 h 362856"/>
                <a:gd name="connsiteX12" fmla="*/ 95171 w 328532"/>
                <a:gd name="connsiteY12" fmla="*/ 350737 h 362856"/>
                <a:gd name="connsiteX13" fmla="*/ 111436 w 328532"/>
                <a:gd name="connsiteY13" fmla="*/ 362705 h 362856"/>
                <a:gd name="connsiteX14" fmla="*/ 118787 w 328532"/>
                <a:gd name="connsiteY14" fmla="*/ 359250 h 362856"/>
                <a:gd name="connsiteX15" fmla="*/ 159703 w 328532"/>
                <a:gd name="connsiteY15" fmla="*/ 305976 h 362856"/>
                <a:gd name="connsiteX16" fmla="*/ 97917 w 328532"/>
                <a:gd name="connsiteY16" fmla="*/ 213983 h 362856"/>
                <a:gd name="connsiteX17" fmla="*/ 107253 w 328532"/>
                <a:gd name="connsiteY17" fmla="*/ 149175 h 362856"/>
                <a:gd name="connsiteX18" fmla="*/ 134714 w 328532"/>
                <a:gd name="connsiteY18" fmla="*/ 49493 h 362856"/>
                <a:gd name="connsiteX19" fmla="*/ 293437 w 328532"/>
                <a:gd name="connsiteY19" fmla="*/ 100570 h 362856"/>
                <a:gd name="connsiteX20" fmla="*/ 253619 w 328532"/>
                <a:gd name="connsiteY20" fmla="*/ 202724 h 362856"/>
                <a:gd name="connsiteX21" fmla="*/ 290142 w 328532"/>
                <a:gd name="connsiteY21" fmla="*/ 265609 h 362856"/>
                <a:gd name="connsiteX22" fmla="*/ 214076 w 328532"/>
                <a:gd name="connsiteY22" fmla="*/ 247485 h 362856"/>
                <a:gd name="connsiteX23" fmla="*/ 128123 w 328532"/>
                <a:gd name="connsiteY23" fmla="*/ 307349 h 362856"/>
                <a:gd name="connsiteX24" fmla="*/ 97917 w 328532"/>
                <a:gd name="connsiteY24" fmla="*/ 213983 h 36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28532" h="362856">
                  <a:moveTo>
                    <a:pt x="159703" y="305976"/>
                  </a:moveTo>
                  <a:cubicBezTo>
                    <a:pt x="199796" y="252702"/>
                    <a:pt x="176180" y="260391"/>
                    <a:pt x="308266" y="305976"/>
                  </a:cubicBezTo>
                  <a:cubicBezTo>
                    <a:pt x="315422" y="309291"/>
                    <a:pt x="323910" y="306179"/>
                    <a:pt x="327225" y="299023"/>
                  </a:cubicBezTo>
                  <a:cubicBezTo>
                    <a:pt x="329172" y="294827"/>
                    <a:pt x="328963" y="289945"/>
                    <a:pt x="326665" y="285930"/>
                  </a:cubicBezTo>
                  <a:cubicBezTo>
                    <a:pt x="312209" y="254559"/>
                    <a:pt x="295505" y="224275"/>
                    <a:pt x="276686" y="195309"/>
                  </a:cubicBezTo>
                  <a:cubicBezTo>
                    <a:pt x="265427" y="181030"/>
                    <a:pt x="323369" y="119243"/>
                    <a:pt x="324468" y="85466"/>
                  </a:cubicBezTo>
                  <a:cubicBezTo>
                    <a:pt x="326116" y="35762"/>
                    <a:pt x="224236" y="118419"/>
                    <a:pt x="201993" y="89311"/>
                  </a:cubicBezTo>
                  <a:cubicBezTo>
                    <a:pt x="184143" y="65969"/>
                    <a:pt x="156957" y="40156"/>
                    <a:pt x="139108" y="11871"/>
                  </a:cubicBezTo>
                  <a:cubicBezTo>
                    <a:pt x="131144" y="-1035"/>
                    <a:pt x="115766" y="-5704"/>
                    <a:pt x="113295" y="9674"/>
                  </a:cubicBezTo>
                  <a:cubicBezTo>
                    <a:pt x="92150" y="149999"/>
                    <a:pt x="126201" y="115398"/>
                    <a:pt x="47938" y="145605"/>
                  </a:cubicBezTo>
                  <a:cubicBezTo>
                    <a:pt x="4275" y="162631"/>
                    <a:pt x="2902" y="162356"/>
                    <a:pt x="431" y="176361"/>
                  </a:cubicBezTo>
                  <a:cubicBezTo>
                    <a:pt x="-7258" y="220573"/>
                    <a:pt x="94896" y="226889"/>
                    <a:pt x="95171" y="246935"/>
                  </a:cubicBezTo>
                  <a:cubicBezTo>
                    <a:pt x="96818" y="337281"/>
                    <a:pt x="93248" y="331789"/>
                    <a:pt x="95171" y="350737"/>
                  </a:cubicBezTo>
                  <a:cubicBezTo>
                    <a:pt x="96357" y="358533"/>
                    <a:pt x="103639" y="363891"/>
                    <a:pt x="111436" y="362705"/>
                  </a:cubicBezTo>
                  <a:cubicBezTo>
                    <a:pt x="114171" y="362290"/>
                    <a:pt x="116722" y="361090"/>
                    <a:pt x="118787" y="359250"/>
                  </a:cubicBezTo>
                  <a:cubicBezTo>
                    <a:pt x="133893" y="342669"/>
                    <a:pt x="147579" y="324847"/>
                    <a:pt x="159703" y="305976"/>
                  </a:cubicBezTo>
                  <a:close/>
                  <a:moveTo>
                    <a:pt x="97917" y="213983"/>
                  </a:moveTo>
                  <a:cubicBezTo>
                    <a:pt x="4001" y="178833"/>
                    <a:pt x="4001" y="186522"/>
                    <a:pt x="107253" y="149175"/>
                  </a:cubicBezTo>
                  <a:cubicBezTo>
                    <a:pt x="129771" y="140937"/>
                    <a:pt x="119061" y="91782"/>
                    <a:pt x="134714" y="49493"/>
                  </a:cubicBezTo>
                  <a:cubicBezTo>
                    <a:pt x="232749" y="141212"/>
                    <a:pt x="150092" y="133523"/>
                    <a:pt x="293437" y="100570"/>
                  </a:cubicBezTo>
                  <a:cubicBezTo>
                    <a:pt x="272292" y="157139"/>
                    <a:pt x="228355" y="173341"/>
                    <a:pt x="253619" y="202724"/>
                  </a:cubicBezTo>
                  <a:cubicBezTo>
                    <a:pt x="267739" y="222493"/>
                    <a:pt x="279968" y="243547"/>
                    <a:pt x="290142" y="265609"/>
                  </a:cubicBezTo>
                  <a:cubicBezTo>
                    <a:pt x="297007" y="277142"/>
                    <a:pt x="262681" y="265609"/>
                    <a:pt x="214076" y="247485"/>
                  </a:cubicBezTo>
                  <a:cubicBezTo>
                    <a:pt x="186615" y="237324"/>
                    <a:pt x="192931" y="216729"/>
                    <a:pt x="128123" y="307349"/>
                  </a:cubicBezTo>
                  <a:cubicBezTo>
                    <a:pt x="102860" y="342774"/>
                    <a:pt x="139382" y="229361"/>
                    <a:pt x="97917" y="213983"/>
                  </a:cubicBezTo>
                  <a:close/>
                </a:path>
              </a:pathLst>
            </a:custGeom>
            <a:solidFill>
              <a:srgbClr val="000001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2B4464D8-AE11-4DD6-9B67-9141520AACAB}"/>
                </a:ext>
              </a:extLst>
            </p:cNvPr>
            <p:cNvSpPr/>
            <p:nvPr/>
          </p:nvSpPr>
          <p:spPr>
            <a:xfrm>
              <a:off x="1472491" y="1397488"/>
              <a:ext cx="1034604" cy="2071439"/>
            </a:xfrm>
            <a:custGeom>
              <a:avLst/>
              <a:gdLst>
                <a:gd name="connsiteX0" fmla="*/ 310243 w 1034604"/>
                <a:gd name="connsiteY0" fmla="*/ 842562 h 2071439"/>
                <a:gd name="connsiteX1" fmla="*/ 335782 w 1034604"/>
                <a:gd name="connsiteY1" fmla="*/ 842562 h 2071439"/>
                <a:gd name="connsiteX2" fmla="*/ 363242 w 1034604"/>
                <a:gd name="connsiteY2" fmla="*/ 892266 h 2071439"/>
                <a:gd name="connsiteX3" fmla="*/ 343745 w 1034604"/>
                <a:gd name="connsiteY3" fmla="*/ 900779 h 2071439"/>
                <a:gd name="connsiteX4" fmla="*/ 334408 w 1034604"/>
                <a:gd name="connsiteY4" fmla="*/ 924670 h 2071439"/>
                <a:gd name="connsiteX5" fmla="*/ 432993 w 1034604"/>
                <a:gd name="connsiteY5" fmla="*/ 905173 h 2071439"/>
                <a:gd name="connsiteX6" fmla="*/ 437386 w 1034604"/>
                <a:gd name="connsiteY6" fmla="*/ 1022705 h 2071439"/>
                <a:gd name="connsiteX7" fmla="*/ 468142 w 1034604"/>
                <a:gd name="connsiteY7" fmla="*/ 1046321 h 2071439"/>
                <a:gd name="connsiteX8" fmla="*/ 572493 w 1034604"/>
                <a:gd name="connsiteY8" fmla="*/ 944167 h 2071439"/>
                <a:gd name="connsiteX9" fmla="*/ 661741 w 1034604"/>
                <a:gd name="connsiteY9" fmla="*/ 845034 h 2071439"/>
                <a:gd name="connsiteX10" fmla="*/ 694694 w 1034604"/>
                <a:gd name="connsiteY10" fmla="*/ 642098 h 2071439"/>
                <a:gd name="connsiteX11" fmla="*/ 961887 w 1034604"/>
                <a:gd name="connsiteY11" fmla="*/ 306803 h 2071439"/>
                <a:gd name="connsiteX12" fmla="*/ 995938 w 1034604"/>
                <a:gd name="connsiteY12" fmla="*/ 890 h 2071439"/>
                <a:gd name="connsiteX13" fmla="*/ 666409 w 1034604"/>
                <a:gd name="connsiteY13" fmla="*/ 140116 h 2071439"/>
                <a:gd name="connsiteX14" fmla="*/ 507960 w 1034604"/>
                <a:gd name="connsiteY14" fmla="*/ 298015 h 2071439"/>
                <a:gd name="connsiteX15" fmla="*/ 315735 w 1034604"/>
                <a:gd name="connsiteY15" fmla="*/ 459484 h 2071439"/>
                <a:gd name="connsiteX16" fmla="*/ 33438 w 1034604"/>
                <a:gd name="connsiteY16" fmla="*/ 648689 h 2071439"/>
                <a:gd name="connsiteX17" fmla="*/ 41677 w 1034604"/>
                <a:gd name="connsiteY17" fmla="*/ 690704 h 2071439"/>
                <a:gd name="connsiteX18" fmla="*/ 175685 w 1034604"/>
                <a:gd name="connsiteY18" fmla="*/ 686310 h 2071439"/>
                <a:gd name="connsiteX19" fmla="*/ 157561 w 1034604"/>
                <a:gd name="connsiteY19" fmla="*/ 747822 h 2071439"/>
                <a:gd name="connsiteX20" fmla="*/ 190789 w 1034604"/>
                <a:gd name="connsiteY20" fmla="*/ 805215 h 2071439"/>
                <a:gd name="connsiteX21" fmla="*/ 202871 w 1034604"/>
                <a:gd name="connsiteY21" fmla="*/ 790112 h 2071439"/>
                <a:gd name="connsiteX22" fmla="*/ 181177 w 1034604"/>
                <a:gd name="connsiteY22" fmla="*/ 732719 h 2071439"/>
                <a:gd name="connsiteX23" fmla="*/ 270974 w 1034604"/>
                <a:gd name="connsiteY23" fmla="*/ 778853 h 2071439"/>
                <a:gd name="connsiteX24" fmla="*/ 228410 w 1034604"/>
                <a:gd name="connsiteY24" fmla="*/ 843661 h 2071439"/>
                <a:gd name="connsiteX25" fmla="*/ 247907 w 1034604"/>
                <a:gd name="connsiteY25" fmla="*/ 884852 h 2071439"/>
                <a:gd name="connsiteX26" fmla="*/ 269601 w 1034604"/>
                <a:gd name="connsiteY26" fmla="*/ 886225 h 2071439"/>
                <a:gd name="connsiteX27" fmla="*/ 175685 w 1034604"/>
                <a:gd name="connsiteY27" fmla="*/ 1027373 h 2071439"/>
                <a:gd name="connsiteX28" fmla="*/ 88909 w 1034604"/>
                <a:gd name="connsiteY28" fmla="*/ 2039028 h 2071439"/>
                <a:gd name="connsiteX29" fmla="*/ 110329 w 1034604"/>
                <a:gd name="connsiteY29" fmla="*/ 2070608 h 2071439"/>
                <a:gd name="connsiteX30" fmla="*/ 34811 w 1034604"/>
                <a:gd name="connsiteY30" fmla="*/ 1440383 h 2071439"/>
                <a:gd name="connsiteX31" fmla="*/ 309419 w 1034604"/>
                <a:gd name="connsiteY31" fmla="*/ 883753 h 2071439"/>
                <a:gd name="connsiteX32" fmla="*/ 290471 w 1034604"/>
                <a:gd name="connsiteY32" fmla="*/ 870023 h 2071439"/>
                <a:gd name="connsiteX33" fmla="*/ 175685 w 1034604"/>
                <a:gd name="connsiteY33" fmla="*/ 1027373 h 2071439"/>
                <a:gd name="connsiteX34" fmla="*/ 261363 w 1034604"/>
                <a:gd name="connsiteY34" fmla="*/ 740408 h 2071439"/>
                <a:gd name="connsiteX35" fmla="*/ 196830 w 1034604"/>
                <a:gd name="connsiteY35" fmla="*/ 700590 h 2071439"/>
                <a:gd name="connsiteX36" fmla="*/ 214679 w 1034604"/>
                <a:gd name="connsiteY36" fmla="*/ 686036 h 2071439"/>
                <a:gd name="connsiteX37" fmla="*/ 312165 w 1034604"/>
                <a:gd name="connsiteY37" fmla="*/ 735190 h 2071439"/>
                <a:gd name="connsiteX38" fmla="*/ 301181 w 1034604"/>
                <a:gd name="connsiteY38" fmla="*/ 759081 h 2071439"/>
                <a:gd name="connsiteX39" fmla="*/ 262461 w 1034604"/>
                <a:gd name="connsiteY39" fmla="*/ 740408 h 2071439"/>
                <a:gd name="connsiteX40" fmla="*/ 258068 w 1034604"/>
                <a:gd name="connsiteY40" fmla="*/ 864531 h 2071439"/>
                <a:gd name="connsiteX41" fmla="*/ 473360 w 1034604"/>
                <a:gd name="connsiteY41" fmla="*/ 594042 h 2071439"/>
                <a:gd name="connsiteX42" fmla="*/ 508235 w 1034604"/>
                <a:gd name="connsiteY42" fmla="*/ 584980 h 2071439"/>
                <a:gd name="connsiteX43" fmla="*/ 258068 w 1034604"/>
                <a:gd name="connsiteY43" fmla="*/ 864531 h 2071439"/>
                <a:gd name="connsiteX44" fmla="*/ 404983 w 1034604"/>
                <a:gd name="connsiteY44" fmla="*/ 891991 h 2071439"/>
                <a:gd name="connsiteX45" fmla="*/ 360771 w 1034604"/>
                <a:gd name="connsiteY45" fmla="*/ 837070 h 2071439"/>
                <a:gd name="connsiteX46" fmla="*/ 342647 w 1034604"/>
                <a:gd name="connsiteY46" fmla="*/ 807687 h 2071439"/>
                <a:gd name="connsiteX47" fmla="*/ 413495 w 1034604"/>
                <a:gd name="connsiteY47" fmla="*/ 873318 h 2071439"/>
                <a:gd name="connsiteX48" fmla="*/ 405806 w 1034604"/>
                <a:gd name="connsiteY48" fmla="*/ 891442 h 2071439"/>
                <a:gd name="connsiteX49" fmla="*/ 468692 w 1034604"/>
                <a:gd name="connsiteY49" fmla="*/ 1016114 h 2071439"/>
                <a:gd name="connsiteX50" fmla="*/ 454412 w 1034604"/>
                <a:gd name="connsiteY50" fmla="*/ 887323 h 2071439"/>
                <a:gd name="connsiteX51" fmla="*/ 599679 w 1034604"/>
                <a:gd name="connsiteY51" fmla="*/ 746175 h 2071439"/>
                <a:gd name="connsiteX52" fmla="*/ 638948 w 1034604"/>
                <a:gd name="connsiteY52" fmla="*/ 837344 h 2071439"/>
                <a:gd name="connsiteX53" fmla="*/ 469515 w 1034604"/>
                <a:gd name="connsiteY53" fmla="*/ 1015565 h 2071439"/>
                <a:gd name="connsiteX54" fmla="*/ 724901 w 1034604"/>
                <a:gd name="connsiteY54" fmla="*/ 133800 h 2071439"/>
                <a:gd name="connsiteX55" fmla="*/ 908888 w 1034604"/>
                <a:gd name="connsiteY55" fmla="*/ 43179 h 2071439"/>
                <a:gd name="connsiteX56" fmla="*/ 1006373 w 1034604"/>
                <a:gd name="connsiteY56" fmla="*/ 84096 h 2071439"/>
                <a:gd name="connsiteX57" fmla="*/ 981110 w 1034604"/>
                <a:gd name="connsiteY57" fmla="*/ 197509 h 2071439"/>
                <a:gd name="connsiteX58" fmla="*/ 902572 w 1034604"/>
                <a:gd name="connsiteY58" fmla="*/ 312020 h 2071439"/>
                <a:gd name="connsiteX59" fmla="*/ 724901 w 1034604"/>
                <a:gd name="connsiteY59" fmla="*/ 133800 h 2071439"/>
                <a:gd name="connsiteX60" fmla="*/ 689476 w 1034604"/>
                <a:gd name="connsiteY60" fmla="*/ 161260 h 2071439"/>
                <a:gd name="connsiteX61" fmla="*/ 895432 w 1034604"/>
                <a:gd name="connsiteY61" fmla="*/ 371610 h 2071439"/>
                <a:gd name="connsiteX62" fmla="*/ 440407 w 1034604"/>
                <a:gd name="connsiteY62" fmla="*/ 861785 h 2071439"/>
                <a:gd name="connsiteX63" fmla="*/ 385485 w 1034604"/>
                <a:gd name="connsiteY63" fmla="*/ 771439 h 2071439"/>
                <a:gd name="connsiteX64" fmla="*/ 474733 w 1034604"/>
                <a:gd name="connsiteY64" fmla="*/ 660223 h 2071439"/>
                <a:gd name="connsiteX65" fmla="*/ 526085 w 1034604"/>
                <a:gd name="connsiteY65" fmla="*/ 566856 h 2071439"/>
                <a:gd name="connsiteX66" fmla="*/ 481873 w 1034604"/>
                <a:gd name="connsiteY66" fmla="*/ 556146 h 2071439"/>
                <a:gd name="connsiteX67" fmla="*/ 391252 w 1034604"/>
                <a:gd name="connsiteY67" fmla="*/ 659124 h 2071439"/>
                <a:gd name="connsiteX68" fmla="*/ 318481 w 1034604"/>
                <a:gd name="connsiteY68" fmla="*/ 706357 h 2071439"/>
                <a:gd name="connsiteX69" fmla="*/ 269601 w 1034604"/>
                <a:gd name="connsiteY69" fmla="*/ 617933 h 2071439"/>
                <a:gd name="connsiteX70" fmla="*/ 688652 w 1034604"/>
                <a:gd name="connsiteY70" fmla="*/ 160711 h 2071439"/>
                <a:gd name="connsiteX71" fmla="*/ 192711 w 1034604"/>
                <a:gd name="connsiteY71" fmla="*/ 510012 h 2071439"/>
                <a:gd name="connsiteX72" fmla="*/ 338802 w 1034604"/>
                <a:gd name="connsiteY72" fmla="*/ 482551 h 2071439"/>
                <a:gd name="connsiteX73" fmla="*/ 256420 w 1034604"/>
                <a:gd name="connsiteY73" fmla="*/ 594317 h 2071439"/>
                <a:gd name="connsiteX74" fmla="*/ 194633 w 1034604"/>
                <a:gd name="connsiteY74" fmla="*/ 660497 h 2071439"/>
                <a:gd name="connsiteX75" fmla="*/ 57329 w 1034604"/>
                <a:gd name="connsiteY75" fmla="*/ 663793 h 2071439"/>
                <a:gd name="connsiteX76" fmla="*/ 192711 w 1034604"/>
                <a:gd name="connsiteY76" fmla="*/ 510012 h 2071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1034604" h="2071439">
                  <a:moveTo>
                    <a:pt x="310243" y="842562"/>
                  </a:moveTo>
                  <a:cubicBezTo>
                    <a:pt x="323424" y="828282"/>
                    <a:pt x="323699" y="828282"/>
                    <a:pt x="335782" y="842562"/>
                  </a:cubicBezTo>
                  <a:cubicBezTo>
                    <a:pt x="348081" y="857188"/>
                    <a:pt x="357407" y="874071"/>
                    <a:pt x="363242" y="892266"/>
                  </a:cubicBezTo>
                  <a:cubicBezTo>
                    <a:pt x="368185" y="909841"/>
                    <a:pt x="349512" y="900504"/>
                    <a:pt x="343745" y="900779"/>
                  </a:cubicBezTo>
                  <a:cubicBezTo>
                    <a:pt x="316284" y="900779"/>
                    <a:pt x="327543" y="921374"/>
                    <a:pt x="334408" y="924670"/>
                  </a:cubicBezTo>
                  <a:cubicBezTo>
                    <a:pt x="401962" y="957348"/>
                    <a:pt x="431070" y="879634"/>
                    <a:pt x="432993" y="905173"/>
                  </a:cubicBezTo>
                  <a:cubicBezTo>
                    <a:pt x="436013" y="939773"/>
                    <a:pt x="435739" y="977394"/>
                    <a:pt x="437386" y="1022705"/>
                  </a:cubicBezTo>
                  <a:cubicBezTo>
                    <a:pt x="437386" y="1043300"/>
                    <a:pt x="454137" y="1058953"/>
                    <a:pt x="468142" y="1046321"/>
                  </a:cubicBezTo>
                  <a:cubicBezTo>
                    <a:pt x="482147" y="1033689"/>
                    <a:pt x="519494" y="995793"/>
                    <a:pt x="572493" y="944167"/>
                  </a:cubicBezTo>
                  <a:cubicBezTo>
                    <a:pt x="659269" y="859313"/>
                    <a:pt x="662839" y="861785"/>
                    <a:pt x="661741" y="845034"/>
                  </a:cubicBezTo>
                  <a:cubicBezTo>
                    <a:pt x="649109" y="661046"/>
                    <a:pt x="634280" y="707730"/>
                    <a:pt x="694694" y="642098"/>
                  </a:cubicBezTo>
                  <a:cubicBezTo>
                    <a:pt x="767739" y="563286"/>
                    <a:pt x="914380" y="402915"/>
                    <a:pt x="961887" y="306803"/>
                  </a:cubicBezTo>
                  <a:cubicBezTo>
                    <a:pt x="1035207" y="161535"/>
                    <a:pt x="1064316" y="8579"/>
                    <a:pt x="995938" y="890"/>
                  </a:cubicBezTo>
                  <a:cubicBezTo>
                    <a:pt x="904494" y="-9271"/>
                    <a:pt x="745496" y="70640"/>
                    <a:pt x="666409" y="140116"/>
                  </a:cubicBezTo>
                  <a:cubicBezTo>
                    <a:pt x="609692" y="188686"/>
                    <a:pt x="556725" y="241468"/>
                    <a:pt x="507960" y="298015"/>
                  </a:cubicBezTo>
                  <a:cubicBezTo>
                    <a:pt x="343196" y="478982"/>
                    <a:pt x="389879" y="449598"/>
                    <a:pt x="315735" y="459484"/>
                  </a:cubicBezTo>
                  <a:cubicBezTo>
                    <a:pt x="166623" y="478707"/>
                    <a:pt x="218799" y="446578"/>
                    <a:pt x="33438" y="648689"/>
                  </a:cubicBezTo>
                  <a:cubicBezTo>
                    <a:pt x="10646" y="673678"/>
                    <a:pt x="26848" y="690704"/>
                    <a:pt x="41677" y="690704"/>
                  </a:cubicBezTo>
                  <a:cubicBezTo>
                    <a:pt x="86185" y="686055"/>
                    <a:pt x="130968" y="684586"/>
                    <a:pt x="175685" y="686310"/>
                  </a:cubicBezTo>
                  <a:cubicBezTo>
                    <a:pt x="159934" y="702608"/>
                    <a:pt x="153165" y="725587"/>
                    <a:pt x="157561" y="747822"/>
                  </a:cubicBezTo>
                  <a:cubicBezTo>
                    <a:pt x="163289" y="769588"/>
                    <a:pt x="174768" y="789409"/>
                    <a:pt x="190789" y="805215"/>
                  </a:cubicBezTo>
                  <a:cubicBezTo>
                    <a:pt x="199851" y="810982"/>
                    <a:pt x="206441" y="800822"/>
                    <a:pt x="202871" y="790112"/>
                  </a:cubicBezTo>
                  <a:cubicBezTo>
                    <a:pt x="201224" y="784620"/>
                    <a:pt x="172939" y="742879"/>
                    <a:pt x="181177" y="732719"/>
                  </a:cubicBezTo>
                  <a:cubicBezTo>
                    <a:pt x="189416" y="722559"/>
                    <a:pt x="210286" y="732719"/>
                    <a:pt x="270974" y="778853"/>
                  </a:cubicBezTo>
                  <a:cubicBezTo>
                    <a:pt x="287725" y="791485"/>
                    <a:pt x="255596" y="803568"/>
                    <a:pt x="228410" y="843661"/>
                  </a:cubicBezTo>
                  <a:cubicBezTo>
                    <a:pt x="212757" y="867277"/>
                    <a:pt x="240493" y="879360"/>
                    <a:pt x="247907" y="884852"/>
                  </a:cubicBezTo>
                  <a:cubicBezTo>
                    <a:pt x="255321" y="890344"/>
                    <a:pt x="262187" y="891442"/>
                    <a:pt x="269601" y="886225"/>
                  </a:cubicBezTo>
                  <a:close/>
                  <a:moveTo>
                    <a:pt x="175685" y="1027373"/>
                  </a:moveTo>
                  <a:cubicBezTo>
                    <a:pt x="-16540" y="1329441"/>
                    <a:pt x="-59379" y="1645789"/>
                    <a:pt x="88909" y="2039028"/>
                  </a:cubicBezTo>
                  <a:cubicBezTo>
                    <a:pt x="91655" y="2045893"/>
                    <a:pt x="100992" y="2076923"/>
                    <a:pt x="110329" y="2070608"/>
                  </a:cubicBezTo>
                  <a:cubicBezTo>
                    <a:pt x="139986" y="2051110"/>
                    <a:pt x="-16815" y="1803964"/>
                    <a:pt x="34811" y="1440383"/>
                  </a:cubicBezTo>
                  <a:cubicBezTo>
                    <a:pt x="82319" y="1105911"/>
                    <a:pt x="303103" y="912862"/>
                    <a:pt x="309419" y="883753"/>
                  </a:cubicBezTo>
                  <a:cubicBezTo>
                    <a:pt x="312714" y="869474"/>
                    <a:pt x="307497" y="863432"/>
                    <a:pt x="290471" y="870023"/>
                  </a:cubicBezTo>
                  <a:cubicBezTo>
                    <a:pt x="248401" y="919587"/>
                    <a:pt x="210036" y="972177"/>
                    <a:pt x="175685" y="1027373"/>
                  </a:cubicBezTo>
                  <a:close/>
                  <a:moveTo>
                    <a:pt x="261363" y="740408"/>
                  </a:moveTo>
                  <a:cubicBezTo>
                    <a:pt x="207814" y="700041"/>
                    <a:pt x="186670" y="717890"/>
                    <a:pt x="196830" y="700590"/>
                  </a:cubicBezTo>
                  <a:cubicBezTo>
                    <a:pt x="201773" y="692077"/>
                    <a:pt x="206716" y="682466"/>
                    <a:pt x="214679" y="686036"/>
                  </a:cubicBezTo>
                  <a:cubicBezTo>
                    <a:pt x="252850" y="689331"/>
                    <a:pt x="266031" y="703885"/>
                    <a:pt x="312165" y="735190"/>
                  </a:cubicBezTo>
                  <a:cubicBezTo>
                    <a:pt x="320129" y="740683"/>
                    <a:pt x="313813" y="746724"/>
                    <a:pt x="301181" y="759081"/>
                  </a:cubicBezTo>
                  <a:cubicBezTo>
                    <a:pt x="293766" y="767320"/>
                    <a:pt x="295414" y="765672"/>
                    <a:pt x="262461" y="740408"/>
                  </a:cubicBezTo>
                  <a:close/>
                  <a:moveTo>
                    <a:pt x="258068" y="864531"/>
                  </a:moveTo>
                  <a:cubicBezTo>
                    <a:pt x="237746" y="850526"/>
                    <a:pt x="228684" y="879085"/>
                    <a:pt x="473360" y="594042"/>
                  </a:cubicBezTo>
                  <a:cubicBezTo>
                    <a:pt x="485443" y="580312"/>
                    <a:pt x="500821" y="566581"/>
                    <a:pt x="508235" y="584980"/>
                  </a:cubicBezTo>
                  <a:cubicBezTo>
                    <a:pt x="509059" y="585804"/>
                    <a:pt x="259441" y="863981"/>
                    <a:pt x="258068" y="864531"/>
                  </a:cubicBezTo>
                  <a:close/>
                  <a:moveTo>
                    <a:pt x="404983" y="891991"/>
                  </a:moveTo>
                  <a:cubicBezTo>
                    <a:pt x="380817" y="912587"/>
                    <a:pt x="402511" y="891991"/>
                    <a:pt x="360771" y="837070"/>
                  </a:cubicBezTo>
                  <a:cubicBezTo>
                    <a:pt x="341548" y="811806"/>
                    <a:pt x="339077" y="811806"/>
                    <a:pt x="342647" y="807687"/>
                  </a:cubicBezTo>
                  <a:cubicBezTo>
                    <a:pt x="364890" y="781599"/>
                    <a:pt x="360222" y="769242"/>
                    <a:pt x="413495" y="873318"/>
                  </a:cubicBezTo>
                  <a:cubicBezTo>
                    <a:pt x="418988" y="880733"/>
                    <a:pt x="413495" y="884852"/>
                    <a:pt x="405806" y="891442"/>
                  </a:cubicBezTo>
                  <a:close/>
                  <a:moveTo>
                    <a:pt x="468692" y="1016114"/>
                  </a:moveTo>
                  <a:cubicBezTo>
                    <a:pt x="459904" y="1025176"/>
                    <a:pt x="464023" y="1024902"/>
                    <a:pt x="454412" y="887323"/>
                  </a:cubicBezTo>
                  <a:cubicBezTo>
                    <a:pt x="454412" y="874417"/>
                    <a:pt x="564255" y="788464"/>
                    <a:pt x="599679" y="746175"/>
                  </a:cubicBezTo>
                  <a:cubicBezTo>
                    <a:pt x="635104" y="703885"/>
                    <a:pt x="627140" y="711025"/>
                    <a:pt x="638948" y="837344"/>
                  </a:cubicBezTo>
                  <a:cubicBezTo>
                    <a:pt x="644715" y="848603"/>
                    <a:pt x="642518" y="844210"/>
                    <a:pt x="469515" y="1015565"/>
                  </a:cubicBezTo>
                  <a:close/>
                  <a:moveTo>
                    <a:pt x="724901" y="133800"/>
                  </a:moveTo>
                  <a:cubicBezTo>
                    <a:pt x="780344" y="92878"/>
                    <a:pt x="842652" y="62189"/>
                    <a:pt x="908888" y="43179"/>
                  </a:cubicBezTo>
                  <a:cubicBezTo>
                    <a:pt x="1012964" y="15718"/>
                    <a:pt x="1001430" y="43179"/>
                    <a:pt x="1006373" y="84096"/>
                  </a:cubicBezTo>
                  <a:cubicBezTo>
                    <a:pt x="1003704" y="122955"/>
                    <a:pt x="995189" y="161189"/>
                    <a:pt x="981110" y="197509"/>
                  </a:cubicBezTo>
                  <a:cubicBezTo>
                    <a:pt x="914929" y="358978"/>
                    <a:pt x="920696" y="344424"/>
                    <a:pt x="902572" y="312020"/>
                  </a:cubicBezTo>
                  <a:cubicBezTo>
                    <a:pt x="818542" y="162359"/>
                    <a:pt x="702383" y="147805"/>
                    <a:pt x="724901" y="133800"/>
                  </a:cubicBezTo>
                  <a:close/>
                  <a:moveTo>
                    <a:pt x="689476" y="161260"/>
                  </a:moveTo>
                  <a:cubicBezTo>
                    <a:pt x="724626" y="128033"/>
                    <a:pt x="924266" y="333165"/>
                    <a:pt x="895432" y="371610"/>
                  </a:cubicBezTo>
                  <a:cubicBezTo>
                    <a:pt x="811127" y="484748"/>
                    <a:pt x="517846" y="814278"/>
                    <a:pt x="440407" y="861785"/>
                  </a:cubicBezTo>
                  <a:cubicBezTo>
                    <a:pt x="424279" y="830397"/>
                    <a:pt x="405925" y="800204"/>
                    <a:pt x="385485" y="771439"/>
                  </a:cubicBezTo>
                  <a:cubicBezTo>
                    <a:pt x="378620" y="761278"/>
                    <a:pt x="377796" y="768143"/>
                    <a:pt x="474733" y="660223"/>
                  </a:cubicBezTo>
                  <a:cubicBezTo>
                    <a:pt x="529654" y="597612"/>
                    <a:pt x="545307" y="590472"/>
                    <a:pt x="526085" y="566856"/>
                  </a:cubicBezTo>
                  <a:cubicBezTo>
                    <a:pt x="517846" y="556696"/>
                    <a:pt x="495878" y="541867"/>
                    <a:pt x="481873" y="556146"/>
                  </a:cubicBezTo>
                  <a:cubicBezTo>
                    <a:pt x="467868" y="570426"/>
                    <a:pt x="460179" y="580037"/>
                    <a:pt x="391252" y="659124"/>
                  </a:cubicBezTo>
                  <a:cubicBezTo>
                    <a:pt x="327818" y="731621"/>
                    <a:pt x="340999" y="723382"/>
                    <a:pt x="318481" y="706357"/>
                  </a:cubicBezTo>
                  <a:cubicBezTo>
                    <a:pt x="227861" y="637979"/>
                    <a:pt x="211659" y="691802"/>
                    <a:pt x="269601" y="617933"/>
                  </a:cubicBezTo>
                  <a:cubicBezTo>
                    <a:pt x="399548" y="456881"/>
                    <a:pt x="539510" y="304172"/>
                    <a:pt x="688652" y="160711"/>
                  </a:cubicBezTo>
                  <a:close/>
                  <a:moveTo>
                    <a:pt x="192711" y="510012"/>
                  </a:moveTo>
                  <a:cubicBezTo>
                    <a:pt x="203970" y="496831"/>
                    <a:pt x="203970" y="499028"/>
                    <a:pt x="338802" y="482551"/>
                  </a:cubicBezTo>
                  <a:cubicBezTo>
                    <a:pt x="359947" y="479805"/>
                    <a:pt x="300082" y="528411"/>
                    <a:pt x="256420" y="594317"/>
                  </a:cubicBezTo>
                  <a:cubicBezTo>
                    <a:pt x="246534" y="608596"/>
                    <a:pt x="209187" y="658575"/>
                    <a:pt x="194633" y="660497"/>
                  </a:cubicBezTo>
                  <a:cubicBezTo>
                    <a:pt x="194633" y="660497"/>
                    <a:pt x="57329" y="664616"/>
                    <a:pt x="57329" y="663793"/>
                  </a:cubicBezTo>
                  <a:cubicBezTo>
                    <a:pt x="51563" y="658850"/>
                    <a:pt x="124883" y="588825"/>
                    <a:pt x="192711" y="510012"/>
                  </a:cubicBezTo>
                  <a:close/>
                </a:path>
              </a:pathLst>
            </a:custGeom>
            <a:solidFill>
              <a:srgbClr val="000001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F734C980-CBF1-41A7-969F-CF508C7B489F}"/>
                </a:ext>
              </a:extLst>
            </p:cNvPr>
            <p:cNvSpPr/>
            <p:nvPr/>
          </p:nvSpPr>
          <p:spPr>
            <a:xfrm>
              <a:off x="2109639" y="4079216"/>
              <a:ext cx="337630" cy="113833"/>
            </a:xfrm>
            <a:custGeom>
              <a:avLst/>
              <a:gdLst>
                <a:gd name="connsiteX0" fmla="*/ 239613 w 337630"/>
                <a:gd name="connsiteY0" fmla="*/ 46581 h 113833"/>
                <a:gd name="connsiteX1" fmla="*/ 317602 w 337630"/>
                <a:gd name="connsiteY1" fmla="*/ 25436 h 113833"/>
                <a:gd name="connsiteX2" fmla="*/ 337648 w 337630"/>
                <a:gd name="connsiteY2" fmla="*/ 10333 h 113833"/>
                <a:gd name="connsiteX3" fmla="*/ 175904 w 337630"/>
                <a:gd name="connsiteY3" fmla="*/ 37794 h 113833"/>
                <a:gd name="connsiteX4" fmla="*/ 5647 w 337630"/>
                <a:gd name="connsiteY4" fmla="*/ 94088 h 113833"/>
                <a:gd name="connsiteX5" fmla="*/ 15533 w 337630"/>
                <a:gd name="connsiteY5" fmla="*/ 113860 h 113833"/>
                <a:gd name="connsiteX6" fmla="*/ 82812 w 337630"/>
                <a:gd name="connsiteY6" fmla="*/ 86399 h 113833"/>
                <a:gd name="connsiteX7" fmla="*/ 239613 w 337630"/>
                <a:gd name="connsiteY7" fmla="*/ 46581 h 113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7630" h="113833">
                  <a:moveTo>
                    <a:pt x="239613" y="46581"/>
                  </a:moveTo>
                  <a:cubicBezTo>
                    <a:pt x="294535" y="30654"/>
                    <a:pt x="298105" y="25711"/>
                    <a:pt x="317602" y="25436"/>
                  </a:cubicBezTo>
                  <a:cubicBezTo>
                    <a:pt x="327103" y="26068"/>
                    <a:pt x="335630" y="19642"/>
                    <a:pt x="337648" y="10333"/>
                  </a:cubicBezTo>
                  <a:cubicBezTo>
                    <a:pt x="337648" y="-21247"/>
                    <a:pt x="227805" y="29006"/>
                    <a:pt x="175904" y="37794"/>
                  </a:cubicBezTo>
                  <a:cubicBezTo>
                    <a:pt x="128672" y="45757"/>
                    <a:pt x="21300" y="77063"/>
                    <a:pt x="5647" y="94088"/>
                  </a:cubicBezTo>
                  <a:cubicBezTo>
                    <a:pt x="-5337" y="106171"/>
                    <a:pt x="704" y="113036"/>
                    <a:pt x="15533" y="113860"/>
                  </a:cubicBezTo>
                  <a:cubicBezTo>
                    <a:pt x="70455" y="95187"/>
                    <a:pt x="63040" y="92715"/>
                    <a:pt x="82812" y="86399"/>
                  </a:cubicBezTo>
                  <a:cubicBezTo>
                    <a:pt x="197598" y="55094"/>
                    <a:pt x="118511" y="81456"/>
                    <a:pt x="239613" y="46581"/>
                  </a:cubicBezTo>
                  <a:close/>
                </a:path>
              </a:pathLst>
            </a:custGeom>
            <a:solidFill>
              <a:srgbClr val="000001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C4090A5D-D96E-4E4D-A299-C0E3EAAA57AE}"/>
                </a:ext>
              </a:extLst>
            </p:cNvPr>
            <p:cNvSpPr/>
            <p:nvPr/>
          </p:nvSpPr>
          <p:spPr>
            <a:xfrm>
              <a:off x="1988491" y="3194323"/>
              <a:ext cx="282899" cy="289272"/>
            </a:xfrm>
            <a:custGeom>
              <a:avLst/>
              <a:gdLst>
                <a:gd name="connsiteX0" fmla="*/ 263823 w 282899"/>
                <a:gd name="connsiteY0" fmla="*/ 58763 h 289272"/>
                <a:gd name="connsiteX1" fmla="*/ 181441 w 282899"/>
                <a:gd name="connsiteY1" fmla="*/ 75789 h 289272"/>
                <a:gd name="connsiteX2" fmla="*/ 101530 w 282899"/>
                <a:gd name="connsiteY2" fmla="*/ 9334 h 289272"/>
                <a:gd name="connsiteX3" fmla="*/ 32878 w 282899"/>
                <a:gd name="connsiteY3" fmla="*/ 102151 h 289272"/>
                <a:gd name="connsiteX4" fmla="*/ 200 w 282899"/>
                <a:gd name="connsiteY4" fmla="*/ 129612 h 289272"/>
                <a:gd name="connsiteX5" fmla="*/ 23816 w 282899"/>
                <a:gd name="connsiteY5" fmla="*/ 154601 h 289272"/>
                <a:gd name="connsiteX6" fmla="*/ 66655 w 282899"/>
                <a:gd name="connsiteY6" fmla="*/ 271310 h 289272"/>
                <a:gd name="connsiteX7" fmla="*/ 85054 w 282899"/>
                <a:gd name="connsiteY7" fmla="*/ 288335 h 289272"/>
                <a:gd name="connsiteX8" fmla="*/ 169633 w 282899"/>
                <a:gd name="connsiteY8" fmla="*/ 215564 h 289272"/>
                <a:gd name="connsiteX9" fmla="*/ 252015 w 282899"/>
                <a:gd name="connsiteY9" fmla="*/ 239181 h 289272"/>
                <a:gd name="connsiteX10" fmla="*/ 272336 w 282899"/>
                <a:gd name="connsiteY10" fmla="*/ 223253 h 289272"/>
                <a:gd name="connsiteX11" fmla="*/ 227026 w 282899"/>
                <a:gd name="connsiteY11" fmla="*/ 156798 h 289272"/>
                <a:gd name="connsiteX12" fmla="*/ 275906 w 282899"/>
                <a:gd name="connsiteY12" fmla="*/ 88970 h 289272"/>
                <a:gd name="connsiteX13" fmla="*/ 263823 w 282899"/>
                <a:gd name="connsiteY13" fmla="*/ 58763 h 289272"/>
                <a:gd name="connsiteX14" fmla="*/ 203410 w 282899"/>
                <a:gd name="connsiteY14" fmla="*/ 168606 h 289272"/>
                <a:gd name="connsiteX15" fmla="*/ 189679 w 282899"/>
                <a:gd name="connsiteY15" fmla="*/ 198538 h 289272"/>
                <a:gd name="connsiteX16" fmla="*/ 98235 w 282899"/>
                <a:gd name="connsiteY16" fmla="*/ 242476 h 289272"/>
                <a:gd name="connsiteX17" fmla="*/ 101805 w 282899"/>
                <a:gd name="connsiteY17" fmla="*/ 191124 h 289272"/>
                <a:gd name="connsiteX18" fmla="*/ 28759 w 282899"/>
                <a:gd name="connsiteY18" fmla="*/ 128239 h 289272"/>
                <a:gd name="connsiteX19" fmla="*/ 67479 w 282899"/>
                <a:gd name="connsiteY19" fmla="*/ 124120 h 289272"/>
                <a:gd name="connsiteX20" fmla="*/ 117732 w 282899"/>
                <a:gd name="connsiteY20" fmla="*/ 43660 h 289272"/>
                <a:gd name="connsiteX21" fmla="*/ 172653 w 282899"/>
                <a:gd name="connsiteY21" fmla="*/ 103799 h 289272"/>
                <a:gd name="connsiteX22" fmla="*/ 203410 w 282899"/>
                <a:gd name="connsiteY22" fmla="*/ 168606 h 289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82899" h="289272">
                  <a:moveTo>
                    <a:pt x="263823" y="58763"/>
                  </a:moveTo>
                  <a:cubicBezTo>
                    <a:pt x="246797" y="60960"/>
                    <a:pt x="190228" y="73317"/>
                    <a:pt x="181441" y="75789"/>
                  </a:cubicBezTo>
                  <a:cubicBezTo>
                    <a:pt x="165239" y="79908"/>
                    <a:pt x="114437" y="-32406"/>
                    <a:pt x="101530" y="9334"/>
                  </a:cubicBezTo>
                  <a:cubicBezTo>
                    <a:pt x="69950" y="112037"/>
                    <a:pt x="113338" y="95286"/>
                    <a:pt x="32878" y="102151"/>
                  </a:cubicBezTo>
                  <a:cubicBezTo>
                    <a:pt x="-75" y="104897"/>
                    <a:pt x="-624" y="113685"/>
                    <a:pt x="200" y="129612"/>
                  </a:cubicBezTo>
                  <a:cubicBezTo>
                    <a:pt x="200" y="140322"/>
                    <a:pt x="4044" y="142519"/>
                    <a:pt x="23816" y="154601"/>
                  </a:cubicBezTo>
                  <a:cubicBezTo>
                    <a:pt x="113064" y="209523"/>
                    <a:pt x="74069" y="169705"/>
                    <a:pt x="66655" y="271310"/>
                  </a:cubicBezTo>
                  <a:cubicBezTo>
                    <a:pt x="66655" y="285315"/>
                    <a:pt x="73795" y="291905"/>
                    <a:pt x="85054" y="288335"/>
                  </a:cubicBezTo>
                  <a:cubicBezTo>
                    <a:pt x="110592" y="279823"/>
                    <a:pt x="150959" y="205953"/>
                    <a:pt x="169633" y="215564"/>
                  </a:cubicBezTo>
                  <a:cubicBezTo>
                    <a:pt x="196649" y="224909"/>
                    <a:pt x="224151" y="232793"/>
                    <a:pt x="252015" y="239181"/>
                  </a:cubicBezTo>
                  <a:cubicBezTo>
                    <a:pt x="267668" y="243574"/>
                    <a:pt x="274258" y="235336"/>
                    <a:pt x="272336" y="223253"/>
                  </a:cubicBezTo>
                  <a:cubicBezTo>
                    <a:pt x="269315" y="204031"/>
                    <a:pt x="248171" y="195792"/>
                    <a:pt x="227026" y="156798"/>
                  </a:cubicBezTo>
                  <a:cubicBezTo>
                    <a:pt x="222357" y="147736"/>
                    <a:pt x="223456" y="151855"/>
                    <a:pt x="275906" y="88970"/>
                  </a:cubicBezTo>
                  <a:cubicBezTo>
                    <a:pt x="284968" y="77437"/>
                    <a:pt x="289087" y="55743"/>
                    <a:pt x="263823" y="58763"/>
                  </a:cubicBezTo>
                  <a:close/>
                  <a:moveTo>
                    <a:pt x="203410" y="168606"/>
                  </a:moveTo>
                  <a:cubicBezTo>
                    <a:pt x="228948" y="213642"/>
                    <a:pt x="239383" y="209523"/>
                    <a:pt x="189679" y="198538"/>
                  </a:cubicBezTo>
                  <a:cubicBezTo>
                    <a:pt x="132012" y="185632"/>
                    <a:pt x="158099" y="181788"/>
                    <a:pt x="98235" y="242476"/>
                  </a:cubicBezTo>
                  <a:cubicBezTo>
                    <a:pt x="91095" y="249890"/>
                    <a:pt x="99608" y="219683"/>
                    <a:pt x="101805" y="191124"/>
                  </a:cubicBezTo>
                  <a:cubicBezTo>
                    <a:pt x="104276" y="157073"/>
                    <a:pt x="38370" y="146089"/>
                    <a:pt x="28759" y="128239"/>
                  </a:cubicBezTo>
                  <a:cubicBezTo>
                    <a:pt x="33427" y="128239"/>
                    <a:pt x="25189" y="128239"/>
                    <a:pt x="67479" y="124120"/>
                  </a:cubicBezTo>
                  <a:cubicBezTo>
                    <a:pt x="119654" y="119726"/>
                    <a:pt x="94939" y="90343"/>
                    <a:pt x="117732" y="43660"/>
                  </a:cubicBezTo>
                  <a:cubicBezTo>
                    <a:pt x="136405" y="59587"/>
                    <a:pt x="155628" y="107369"/>
                    <a:pt x="172653" y="103799"/>
                  </a:cubicBezTo>
                  <a:cubicBezTo>
                    <a:pt x="311880" y="71395"/>
                    <a:pt x="173203" y="115332"/>
                    <a:pt x="203410" y="168606"/>
                  </a:cubicBezTo>
                  <a:close/>
                </a:path>
              </a:pathLst>
            </a:custGeom>
            <a:solidFill>
              <a:srgbClr val="000001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76D02743-0309-4069-B995-C22B9AD906F8}"/>
                </a:ext>
              </a:extLst>
            </p:cNvPr>
            <p:cNvSpPr/>
            <p:nvPr/>
          </p:nvSpPr>
          <p:spPr>
            <a:xfrm>
              <a:off x="2050008" y="1677059"/>
              <a:ext cx="195112" cy="198123"/>
            </a:xfrm>
            <a:custGeom>
              <a:avLst/>
              <a:gdLst>
                <a:gd name="connsiteX0" fmla="*/ 99603 w 195112"/>
                <a:gd name="connsiteY0" fmla="*/ 198032 h 198123"/>
                <a:gd name="connsiteX1" fmla="*/ 95484 w 195112"/>
                <a:gd name="connsiteY1" fmla="*/ 40 h 198123"/>
                <a:gd name="connsiteX2" fmla="*/ 99603 w 195112"/>
                <a:gd name="connsiteY2" fmla="*/ 198032 h 198123"/>
                <a:gd name="connsiteX3" fmla="*/ 85049 w 195112"/>
                <a:gd name="connsiteY3" fmla="*/ 26951 h 198123"/>
                <a:gd name="connsiteX4" fmla="*/ 170369 w 195112"/>
                <a:gd name="connsiteY4" fmla="*/ 86558 h 198123"/>
                <a:gd name="connsiteX5" fmla="*/ 110766 w 195112"/>
                <a:gd name="connsiteY5" fmla="*/ 171878 h 198123"/>
                <a:gd name="connsiteX6" fmla="*/ 82577 w 195112"/>
                <a:gd name="connsiteY6" fmla="*/ 171395 h 198123"/>
                <a:gd name="connsiteX7" fmla="*/ 25926 w 195112"/>
                <a:gd name="connsiteY7" fmla="*/ 84086 h 198123"/>
                <a:gd name="connsiteX8" fmla="*/ 85049 w 195112"/>
                <a:gd name="connsiteY8" fmla="*/ 26951 h 198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5112" h="198123">
                  <a:moveTo>
                    <a:pt x="99603" y="198032"/>
                  </a:moveTo>
                  <a:cubicBezTo>
                    <a:pt x="232239" y="191167"/>
                    <a:pt x="222902" y="-2981"/>
                    <a:pt x="95484" y="40"/>
                  </a:cubicBezTo>
                  <a:cubicBezTo>
                    <a:pt x="-44841" y="17066"/>
                    <a:pt x="-19302" y="202975"/>
                    <a:pt x="99603" y="198032"/>
                  </a:cubicBezTo>
                  <a:close/>
                  <a:moveTo>
                    <a:pt x="85049" y="26951"/>
                  </a:moveTo>
                  <a:cubicBezTo>
                    <a:pt x="125070" y="19850"/>
                    <a:pt x="163268" y="46536"/>
                    <a:pt x="170369" y="86558"/>
                  </a:cubicBezTo>
                  <a:cubicBezTo>
                    <a:pt x="177471" y="126576"/>
                    <a:pt x="150785" y="164777"/>
                    <a:pt x="110766" y="171878"/>
                  </a:cubicBezTo>
                  <a:cubicBezTo>
                    <a:pt x="101427" y="173534"/>
                    <a:pt x="91854" y="173370"/>
                    <a:pt x="82577" y="171395"/>
                  </a:cubicBezTo>
                  <a:cubicBezTo>
                    <a:pt x="42822" y="162929"/>
                    <a:pt x="17460" y="123839"/>
                    <a:pt x="25926" y="84086"/>
                  </a:cubicBezTo>
                  <a:cubicBezTo>
                    <a:pt x="32168" y="54780"/>
                    <a:pt x="55548" y="32185"/>
                    <a:pt x="85049" y="26951"/>
                  </a:cubicBezTo>
                  <a:close/>
                </a:path>
              </a:pathLst>
            </a:custGeom>
            <a:solidFill>
              <a:srgbClr val="000001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FC1087C5-F605-44B8-87B8-FF852F4FCEC1}"/>
                </a:ext>
              </a:extLst>
            </p:cNvPr>
            <p:cNvSpPr/>
            <p:nvPr/>
          </p:nvSpPr>
          <p:spPr>
            <a:xfrm>
              <a:off x="1637948" y="3341059"/>
              <a:ext cx="303465" cy="388177"/>
            </a:xfrm>
            <a:custGeom>
              <a:avLst/>
              <a:gdLst>
                <a:gd name="connsiteX0" fmla="*/ 208768 w 303465"/>
                <a:gd name="connsiteY0" fmla="*/ 360738 h 388177"/>
                <a:gd name="connsiteX1" fmla="*/ 210415 w 303465"/>
                <a:gd name="connsiteY1" fmla="*/ 388199 h 388177"/>
                <a:gd name="connsiteX2" fmla="*/ 220850 w 303465"/>
                <a:gd name="connsiteY2" fmla="*/ 172082 h 388177"/>
                <a:gd name="connsiteX3" fmla="*/ 184053 w 303465"/>
                <a:gd name="connsiteY3" fmla="*/ 177300 h 388177"/>
                <a:gd name="connsiteX4" fmla="*/ 180758 w 303465"/>
                <a:gd name="connsiteY4" fmla="*/ 39996 h 388177"/>
                <a:gd name="connsiteX5" fmla="*/ 15993 w 303465"/>
                <a:gd name="connsiteY5" fmla="*/ 66084 h 388177"/>
                <a:gd name="connsiteX6" fmla="*/ 28076 w 303465"/>
                <a:gd name="connsiteY6" fmla="*/ 282200 h 388177"/>
                <a:gd name="connsiteX7" fmla="*/ 46474 w 303465"/>
                <a:gd name="connsiteY7" fmla="*/ 270941 h 388177"/>
                <a:gd name="connsiteX8" fmla="*/ 161535 w 303465"/>
                <a:gd name="connsiteY8" fmla="*/ 60866 h 388177"/>
                <a:gd name="connsiteX9" fmla="*/ 154670 w 303465"/>
                <a:gd name="connsiteY9" fmla="*/ 225631 h 388177"/>
                <a:gd name="connsiteX10" fmla="*/ 223596 w 303465"/>
                <a:gd name="connsiteY10" fmla="*/ 198170 h 388177"/>
                <a:gd name="connsiteX11" fmla="*/ 274674 w 303465"/>
                <a:gd name="connsiteY11" fmla="*/ 298127 h 388177"/>
                <a:gd name="connsiteX12" fmla="*/ 208768 w 303465"/>
                <a:gd name="connsiteY12" fmla="*/ 360738 h 388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3465" h="388177">
                  <a:moveTo>
                    <a:pt x="208768" y="360738"/>
                  </a:moveTo>
                  <a:cubicBezTo>
                    <a:pt x="190644" y="364033"/>
                    <a:pt x="187074" y="388199"/>
                    <a:pt x="210415" y="388199"/>
                  </a:cubicBezTo>
                  <a:cubicBezTo>
                    <a:pt x="329595" y="386276"/>
                    <a:pt x="335636" y="170435"/>
                    <a:pt x="220850" y="172082"/>
                  </a:cubicBezTo>
                  <a:cubicBezTo>
                    <a:pt x="208372" y="171624"/>
                    <a:pt x="195910" y="173390"/>
                    <a:pt x="184053" y="177300"/>
                  </a:cubicBezTo>
                  <a:cubicBezTo>
                    <a:pt x="182405" y="161647"/>
                    <a:pt x="211514" y="93270"/>
                    <a:pt x="180758" y="39996"/>
                  </a:cubicBezTo>
                  <a:cubicBezTo>
                    <a:pt x="146706" y="-18770"/>
                    <a:pt x="48122" y="-14925"/>
                    <a:pt x="15993" y="66084"/>
                  </a:cubicBezTo>
                  <a:cubicBezTo>
                    <a:pt x="-8917" y="136859"/>
                    <a:pt x="-4567" y="214644"/>
                    <a:pt x="28076" y="282200"/>
                  </a:cubicBezTo>
                  <a:cubicBezTo>
                    <a:pt x="34392" y="294557"/>
                    <a:pt x="50319" y="287418"/>
                    <a:pt x="46474" y="270941"/>
                  </a:cubicBezTo>
                  <a:cubicBezTo>
                    <a:pt x="-35908" y="36701"/>
                    <a:pt x="125287" y="-23713"/>
                    <a:pt x="161535" y="60866"/>
                  </a:cubicBezTo>
                  <a:cubicBezTo>
                    <a:pt x="191742" y="131440"/>
                    <a:pt x="126385" y="209429"/>
                    <a:pt x="154670" y="225631"/>
                  </a:cubicBezTo>
                  <a:cubicBezTo>
                    <a:pt x="174716" y="236890"/>
                    <a:pt x="184877" y="192678"/>
                    <a:pt x="223596" y="198170"/>
                  </a:cubicBezTo>
                  <a:cubicBezTo>
                    <a:pt x="273850" y="206958"/>
                    <a:pt x="282912" y="261605"/>
                    <a:pt x="274674" y="298127"/>
                  </a:cubicBezTo>
                  <a:cubicBezTo>
                    <a:pt x="260668" y="358266"/>
                    <a:pt x="222773" y="357992"/>
                    <a:pt x="208768" y="360738"/>
                  </a:cubicBezTo>
                  <a:close/>
                </a:path>
              </a:pathLst>
            </a:custGeom>
            <a:solidFill>
              <a:srgbClr val="000001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CA04B802-CD19-4843-B9D0-AA4A5E0A31D3}"/>
                </a:ext>
              </a:extLst>
            </p:cNvPr>
            <p:cNvSpPr/>
            <p:nvPr/>
          </p:nvSpPr>
          <p:spPr>
            <a:xfrm>
              <a:off x="1408704" y="2192181"/>
              <a:ext cx="308565" cy="1319755"/>
            </a:xfrm>
            <a:custGeom>
              <a:avLst/>
              <a:gdLst>
                <a:gd name="connsiteX0" fmla="*/ 153791 w 308565"/>
                <a:gd name="connsiteY0" fmla="*/ 1300908 h 1319755"/>
                <a:gd name="connsiteX1" fmla="*/ 151320 w 308565"/>
                <a:gd name="connsiteY1" fmla="*/ 248887 h 1319755"/>
                <a:gd name="connsiteX2" fmla="*/ 297685 w 308565"/>
                <a:gd name="connsiteY2" fmla="*/ 29200 h 1319755"/>
                <a:gd name="connsiteX3" fmla="*/ 283680 w 308565"/>
                <a:gd name="connsiteY3" fmla="*/ 6957 h 1319755"/>
                <a:gd name="connsiteX4" fmla="*/ 11 w 308565"/>
                <a:gd name="connsiteY4" fmla="*/ 712974 h 1319755"/>
                <a:gd name="connsiteX5" fmla="*/ 135118 w 308565"/>
                <a:gd name="connsiteY5" fmla="*/ 1301732 h 1319755"/>
                <a:gd name="connsiteX6" fmla="*/ 153791 w 308565"/>
                <a:gd name="connsiteY6" fmla="*/ 1300908 h 1319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8565" h="1319755">
                  <a:moveTo>
                    <a:pt x="153791" y="1300908"/>
                  </a:moveTo>
                  <a:cubicBezTo>
                    <a:pt x="285" y="1048819"/>
                    <a:pt x="-38434" y="608073"/>
                    <a:pt x="151320" y="248887"/>
                  </a:cubicBezTo>
                  <a:cubicBezTo>
                    <a:pt x="194966" y="172359"/>
                    <a:pt x="243873" y="98954"/>
                    <a:pt x="297685" y="29200"/>
                  </a:cubicBezTo>
                  <a:cubicBezTo>
                    <a:pt x="323224" y="4211"/>
                    <a:pt x="297685" y="-8970"/>
                    <a:pt x="283680" y="6957"/>
                  </a:cubicBezTo>
                  <a:cubicBezTo>
                    <a:pt x="124683" y="195063"/>
                    <a:pt x="11" y="467474"/>
                    <a:pt x="11" y="712974"/>
                  </a:cubicBezTo>
                  <a:cubicBezTo>
                    <a:pt x="11" y="1072710"/>
                    <a:pt x="90082" y="1247909"/>
                    <a:pt x="135118" y="1301732"/>
                  </a:cubicBezTo>
                  <a:cubicBezTo>
                    <a:pt x="157086" y="1326996"/>
                    <a:pt x="168345" y="1324799"/>
                    <a:pt x="153791" y="1300908"/>
                  </a:cubicBezTo>
                  <a:close/>
                </a:path>
              </a:pathLst>
            </a:custGeom>
            <a:solidFill>
              <a:srgbClr val="000001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4276B864-A193-44CF-8FCE-EDEA8826B323}"/>
                </a:ext>
              </a:extLst>
            </p:cNvPr>
            <p:cNvSpPr/>
            <p:nvPr/>
          </p:nvSpPr>
          <p:spPr>
            <a:xfrm>
              <a:off x="1310030" y="3510340"/>
              <a:ext cx="270231" cy="235293"/>
            </a:xfrm>
            <a:custGeom>
              <a:avLst/>
              <a:gdLst>
                <a:gd name="connsiteX0" fmla="*/ 125046 w 270231"/>
                <a:gd name="connsiteY0" fmla="*/ 199696 h 235293"/>
                <a:gd name="connsiteX1" fmla="*/ 139326 w 270231"/>
                <a:gd name="connsiteY1" fmla="*/ 138733 h 235293"/>
                <a:gd name="connsiteX2" fmla="*/ 157807 w 270231"/>
                <a:gd name="connsiteY2" fmla="*/ 134197 h 235293"/>
                <a:gd name="connsiteX3" fmla="*/ 158823 w 270231"/>
                <a:gd name="connsiteY3" fmla="*/ 132143 h 235293"/>
                <a:gd name="connsiteX4" fmla="*/ 137678 w 270231"/>
                <a:gd name="connsiteY4" fmla="*/ 106604 h 235293"/>
                <a:gd name="connsiteX5" fmla="*/ 249993 w 270231"/>
                <a:gd name="connsiteY5" fmla="*/ 113195 h 235293"/>
                <a:gd name="connsiteX6" fmla="*/ 269764 w 270231"/>
                <a:gd name="connsiteY6" fmla="*/ 106604 h 235293"/>
                <a:gd name="connsiteX7" fmla="*/ 105000 w 270231"/>
                <a:gd name="connsiteY7" fmla="*/ 17357 h 235293"/>
                <a:gd name="connsiteX8" fmla="*/ 90995 w 270231"/>
                <a:gd name="connsiteY8" fmla="*/ 99739 h 235293"/>
                <a:gd name="connsiteX9" fmla="*/ 1198 w 270231"/>
                <a:gd name="connsiteY9" fmla="*/ 160976 h 235293"/>
                <a:gd name="connsiteX10" fmla="*/ 147289 w 270231"/>
                <a:gd name="connsiteY10" fmla="*/ 218644 h 235293"/>
                <a:gd name="connsiteX11" fmla="*/ 125046 w 270231"/>
                <a:gd name="connsiteY11" fmla="*/ 199696 h 23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0231" h="235293">
                  <a:moveTo>
                    <a:pt x="125046" y="199696"/>
                  </a:moveTo>
                  <a:cubicBezTo>
                    <a:pt x="-12258" y="242809"/>
                    <a:pt x="3395" y="83537"/>
                    <a:pt x="139326" y="138733"/>
                  </a:cubicBezTo>
                  <a:cubicBezTo>
                    <a:pt x="145683" y="142583"/>
                    <a:pt x="153957" y="140554"/>
                    <a:pt x="157807" y="134197"/>
                  </a:cubicBezTo>
                  <a:cubicBezTo>
                    <a:pt x="158202" y="133543"/>
                    <a:pt x="158543" y="132854"/>
                    <a:pt x="158823" y="132143"/>
                  </a:cubicBezTo>
                  <a:cubicBezTo>
                    <a:pt x="166237" y="115391"/>
                    <a:pt x="151683" y="111272"/>
                    <a:pt x="137678" y="106604"/>
                  </a:cubicBezTo>
                  <a:cubicBezTo>
                    <a:pt x="62710" y="81615"/>
                    <a:pt x="146191" y="-61456"/>
                    <a:pt x="249993" y="113195"/>
                  </a:cubicBezTo>
                  <a:cubicBezTo>
                    <a:pt x="258505" y="127474"/>
                    <a:pt x="273060" y="117588"/>
                    <a:pt x="269764" y="106604"/>
                  </a:cubicBezTo>
                  <a:cubicBezTo>
                    <a:pt x="247796" y="28341"/>
                    <a:pt x="159921" y="-30700"/>
                    <a:pt x="105000" y="17357"/>
                  </a:cubicBezTo>
                  <a:cubicBezTo>
                    <a:pt x="80886" y="37738"/>
                    <a:pt x="74971" y="72533"/>
                    <a:pt x="90995" y="99739"/>
                  </a:cubicBezTo>
                  <a:cubicBezTo>
                    <a:pt x="26187" y="101386"/>
                    <a:pt x="8612" y="127200"/>
                    <a:pt x="1198" y="160976"/>
                  </a:cubicBezTo>
                  <a:cubicBezTo>
                    <a:pt x="-13631" y="240612"/>
                    <a:pt x="114611" y="249949"/>
                    <a:pt x="147289" y="218644"/>
                  </a:cubicBezTo>
                  <a:cubicBezTo>
                    <a:pt x="159921" y="206012"/>
                    <a:pt x="149486" y="192007"/>
                    <a:pt x="125046" y="199696"/>
                  </a:cubicBezTo>
                  <a:close/>
                </a:path>
              </a:pathLst>
            </a:custGeom>
            <a:solidFill>
              <a:srgbClr val="000001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17A9830B-44BE-4F6E-9053-F31571B5899B}"/>
                </a:ext>
              </a:extLst>
            </p:cNvPr>
            <p:cNvSpPr/>
            <p:nvPr/>
          </p:nvSpPr>
          <p:spPr>
            <a:xfrm>
              <a:off x="1011753" y="3184572"/>
              <a:ext cx="276869" cy="293025"/>
            </a:xfrm>
            <a:custGeom>
              <a:avLst/>
              <a:gdLst>
                <a:gd name="connsiteX0" fmla="*/ 236861 w 276869"/>
                <a:gd name="connsiteY0" fmla="*/ 37484 h 293025"/>
                <a:gd name="connsiteX1" fmla="*/ 211048 w 276869"/>
                <a:gd name="connsiteY1" fmla="*/ 24852 h 293025"/>
                <a:gd name="connsiteX2" fmla="*/ 128666 w 276869"/>
                <a:gd name="connsiteY2" fmla="*/ 42152 h 293025"/>
                <a:gd name="connsiteX3" fmla="*/ 73744 w 276869"/>
                <a:gd name="connsiteY3" fmla="*/ 686 h 293025"/>
                <a:gd name="connsiteX4" fmla="*/ 70174 w 276869"/>
                <a:gd name="connsiteY4" fmla="*/ 24028 h 293025"/>
                <a:gd name="connsiteX5" fmla="*/ 59465 w 276869"/>
                <a:gd name="connsiteY5" fmla="*/ 101742 h 293025"/>
                <a:gd name="connsiteX6" fmla="*/ 10585 w 276869"/>
                <a:gd name="connsiteY6" fmla="*/ 122887 h 293025"/>
                <a:gd name="connsiteX7" fmla="*/ 1660 w 276869"/>
                <a:gd name="connsiteY7" fmla="*/ 146915 h 293025"/>
                <a:gd name="connsiteX8" fmla="*/ 10585 w 276869"/>
                <a:gd name="connsiteY8" fmla="*/ 155840 h 293025"/>
                <a:gd name="connsiteX9" fmla="*/ 96537 w 276869"/>
                <a:gd name="connsiteY9" fmla="*/ 229984 h 293025"/>
                <a:gd name="connsiteX10" fmla="*/ 116309 w 276869"/>
                <a:gd name="connsiteY10" fmla="*/ 292869 h 293025"/>
                <a:gd name="connsiteX11" fmla="*/ 136904 w 276869"/>
                <a:gd name="connsiteY11" fmla="*/ 281061 h 293025"/>
                <a:gd name="connsiteX12" fmla="*/ 191826 w 276869"/>
                <a:gd name="connsiteY12" fmla="*/ 211585 h 293025"/>
                <a:gd name="connsiteX13" fmla="*/ 274208 w 276869"/>
                <a:gd name="connsiteY13" fmla="*/ 218725 h 293025"/>
                <a:gd name="connsiteX14" fmla="*/ 254162 w 276869"/>
                <a:gd name="connsiteY14" fmla="*/ 177534 h 293025"/>
                <a:gd name="connsiteX15" fmla="*/ 236861 w 276869"/>
                <a:gd name="connsiteY15" fmla="*/ 37484 h 293025"/>
                <a:gd name="connsiteX16" fmla="*/ 216540 w 276869"/>
                <a:gd name="connsiteY16" fmla="*/ 187694 h 293025"/>
                <a:gd name="connsiteX17" fmla="*/ 174800 w 276869"/>
                <a:gd name="connsiteY17" fmla="*/ 175062 h 293025"/>
                <a:gd name="connsiteX18" fmla="*/ 126469 w 276869"/>
                <a:gd name="connsiteY18" fmla="*/ 244813 h 293025"/>
                <a:gd name="connsiteX19" fmla="*/ 120977 w 276869"/>
                <a:gd name="connsiteY19" fmla="*/ 200601 h 293025"/>
                <a:gd name="connsiteX20" fmla="*/ 54522 w 276869"/>
                <a:gd name="connsiteY20" fmla="*/ 140736 h 293025"/>
                <a:gd name="connsiteX21" fmla="*/ 96811 w 276869"/>
                <a:gd name="connsiteY21" fmla="*/ 117669 h 293025"/>
                <a:gd name="connsiteX22" fmla="*/ 102029 w 276869"/>
                <a:gd name="connsiteY22" fmla="*/ 56706 h 293025"/>
                <a:gd name="connsiteX23" fmla="*/ 133334 w 276869"/>
                <a:gd name="connsiteY23" fmla="*/ 88012 h 293025"/>
                <a:gd name="connsiteX24" fmla="*/ 206655 w 276869"/>
                <a:gd name="connsiteY24" fmla="*/ 58629 h 293025"/>
                <a:gd name="connsiteX25" fmla="*/ 196769 w 276869"/>
                <a:gd name="connsiteY25" fmla="*/ 147052 h 293025"/>
                <a:gd name="connsiteX26" fmla="*/ 216540 w 276869"/>
                <a:gd name="connsiteY26" fmla="*/ 187694 h 29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76869" h="293025">
                  <a:moveTo>
                    <a:pt x="236861" y="37484"/>
                  </a:moveTo>
                  <a:cubicBezTo>
                    <a:pt x="232742" y="29246"/>
                    <a:pt x="229996" y="13318"/>
                    <a:pt x="211048" y="24852"/>
                  </a:cubicBezTo>
                  <a:cubicBezTo>
                    <a:pt x="133884" y="71810"/>
                    <a:pt x="149536" y="64395"/>
                    <a:pt x="128666" y="42152"/>
                  </a:cubicBezTo>
                  <a:cubicBezTo>
                    <a:pt x="97361" y="9474"/>
                    <a:pt x="89397" y="-3158"/>
                    <a:pt x="73744" y="686"/>
                  </a:cubicBezTo>
                  <a:cubicBezTo>
                    <a:pt x="66879" y="2609"/>
                    <a:pt x="68527" y="16614"/>
                    <a:pt x="70174" y="24028"/>
                  </a:cubicBezTo>
                  <a:cubicBezTo>
                    <a:pt x="89122" y="111903"/>
                    <a:pt x="95164" y="88561"/>
                    <a:pt x="59465" y="101742"/>
                  </a:cubicBezTo>
                  <a:cubicBezTo>
                    <a:pt x="51227" y="105037"/>
                    <a:pt x="44087" y="108882"/>
                    <a:pt x="10585" y="122887"/>
                  </a:cubicBezTo>
                  <a:cubicBezTo>
                    <a:pt x="1484" y="127058"/>
                    <a:pt x="-2511" y="137814"/>
                    <a:pt x="1660" y="146915"/>
                  </a:cubicBezTo>
                  <a:cubicBezTo>
                    <a:pt x="3470" y="150864"/>
                    <a:pt x="6636" y="154030"/>
                    <a:pt x="10585" y="155840"/>
                  </a:cubicBezTo>
                  <a:cubicBezTo>
                    <a:pt x="112739" y="194010"/>
                    <a:pt x="89672" y="186870"/>
                    <a:pt x="96537" y="229984"/>
                  </a:cubicBezTo>
                  <a:cubicBezTo>
                    <a:pt x="104500" y="279413"/>
                    <a:pt x="105874" y="291771"/>
                    <a:pt x="116309" y="292869"/>
                  </a:cubicBezTo>
                  <a:cubicBezTo>
                    <a:pt x="125055" y="294047"/>
                    <a:pt x="133502" y="289206"/>
                    <a:pt x="136904" y="281061"/>
                  </a:cubicBezTo>
                  <a:cubicBezTo>
                    <a:pt x="179743" y="176984"/>
                    <a:pt x="151733" y="204445"/>
                    <a:pt x="191826" y="211585"/>
                  </a:cubicBezTo>
                  <a:cubicBezTo>
                    <a:pt x="260752" y="223943"/>
                    <a:pt x="264322" y="230808"/>
                    <a:pt x="274208" y="218725"/>
                  </a:cubicBezTo>
                  <a:cubicBezTo>
                    <a:pt x="284094" y="206642"/>
                    <a:pt x="264047" y="188793"/>
                    <a:pt x="254162" y="177534"/>
                  </a:cubicBezTo>
                  <a:cubicBezTo>
                    <a:pt x="189354" y="102841"/>
                    <a:pt x="208577" y="152270"/>
                    <a:pt x="236861" y="37484"/>
                  </a:cubicBezTo>
                  <a:close/>
                  <a:moveTo>
                    <a:pt x="216540" y="187694"/>
                  </a:moveTo>
                  <a:cubicBezTo>
                    <a:pt x="201868" y="186599"/>
                    <a:pt x="187619" y="182284"/>
                    <a:pt x="174800" y="175062"/>
                  </a:cubicBezTo>
                  <a:cubicBezTo>
                    <a:pt x="140199" y="163803"/>
                    <a:pt x="140199" y="233004"/>
                    <a:pt x="126469" y="244813"/>
                  </a:cubicBezTo>
                  <a:cubicBezTo>
                    <a:pt x="123144" y="230300"/>
                    <a:pt x="121304" y="215487"/>
                    <a:pt x="120977" y="200601"/>
                  </a:cubicBezTo>
                  <a:cubicBezTo>
                    <a:pt x="120977" y="170394"/>
                    <a:pt x="104500" y="168197"/>
                    <a:pt x="54522" y="140736"/>
                  </a:cubicBezTo>
                  <a:cubicBezTo>
                    <a:pt x="43538" y="134420"/>
                    <a:pt x="68527" y="131949"/>
                    <a:pt x="96811" y="117669"/>
                  </a:cubicBezTo>
                  <a:cubicBezTo>
                    <a:pt x="125096" y="103390"/>
                    <a:pt x="102578" y="75929"/>
                    <a:pt x="102029" y="56706"/>
                  </a:cubicBezTo>
                  <a:cubicBezTo>
                    <a:pt x="102029" y="45173"/>
                    <a:pt x="121252" y="72908"/>
                    <a:pt x="133334" y="88012"/>
                  </a:cubicBezTo>
                  <a:cubicBezTo>
                    <a:pt x="152008" y="111353"/>
                    <a:pt x="154204" y="74281"/>
                    <a:pt x="206655" y="58629"/>
                  </a:cubicBezTo>
                  <a:cubicBezTo>
                    <a:pt x="197867" y="103939"/>
                    <a:pt x="167386" y="115747"/>
                    <a:pt x="196769" y="147052"/>
                  </a:cubicBezTo>
                  <a:cubicBezTo>
                    <a:pt x="239607" y="192912"/>
                    <a:pt x="228074" y="188793"/>
                    <a:pt x="216540" y="187694"/>
                  </a:cubicBezTo>
                  <a:close/>
                </a:path>
              </a:pathLst>
            </a:custGeom>
            <a:solidFill>
              <a:srgbClr val="000001"/>
            </a:solidFill>
            <a:ln w="27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2" name="组合 291">
            <a:extLst>
              <a:ext uri="{FF2B5EF4-FFF2-40B4-BE49-F238E27FC236}">
                <a16:creationId xmlns:a16="http://schemas.microsoft.com/office/drawing/2014/main" id="{3737EBDE-2029-4950-B14E-2A754827F4C9}"/>
              </a:ext>
            </a:extLst>
          </p:cNvPr>
          <p:cNvGrpSpPr/>
          <p:nvPr/>
        </p:nvGrpSpPr>
        <p:grpSpPr>
          <a:xfrm>
            <a:off x="1837343" y="1237164"/>
            <a:ext cx="2898892" cy="1034955"/>
            <a:chOff x="1459879" y="1438741"/>
            <a:chExt cx="2898892" cy="1034955"/>
          </a:xfrm>
        </p:grpSpPr>
        <p:grpSp>
          <p:nvGrpSpPr>
            <p:cNvPr id="178" name="组合 177">
              <a:extLst>
                <a:ext uri="{FF2B5EF4-FFF2-40B4-BE49-F238E27FC236}">
                  <a16:creationId xmlns:a16="http://schemas.microsoft.com/office/drawing/2014/main" id="{B5E84B5E-4EED-4D35-ABC3-A5D6485EA0C3}"/>
                </a:ext>
              </a:extLst>
            </p:cNvPr>
            <p:cNvGrpSpPr/>
            <p:nvPr/>
          </p:nvGrpSpPr>
          <p:grpSpPr>
            <a:xfrm flipH="1">
              <a:off x="1459879" y="1502468"/>
              <a:ext cx="606256" cy="260204"/>
              <a:chOff x="-688727" y="-720772"/>
              <a:chExt cx="1126143" cy="552870"/>
            </a:xfrm>
          </p:grpSpPr>
          <p:sp>
            <p:nvSpPr>
              <p:cNvPr id="170" name="等腰三角形 169">
                <a:extLst>
                  <a:ext uri="{FF2B5EF4-FFF2-40B4-BE49-F238E27FC236}">
                    <a16:creationId xmlns:a16="http://schemas.microsoft.com/office/drawing/2014/main" id="{846184B7-9E40-425F-8A25-4E9D790A35AD}"/>
                  </a:ext>
                </a:extLst>
              </p:cNvPr>
              <p:cNvSpPr/>
              <p:nvPr/>
            </p:nvSpPr>
            <p:spPr>
              <a:xfrm rot="13507183">
                <a:off x="-373728" y="-965260"/>
                <a:ext cx="361108" cy="991106"/>
              </a:xfrm>
              <a:prstGeom prst="triangle">
                <a:avLst>
                  <a:gd name="adj" fmla="val 51784"/>
                </a:avLst>
              </a:prstGeom>
              <a:solidFill>
                <a:srgbClr val="FEC979"/>
              </a:solidFill>
              <a:ln w="31750">
                <a:solidFill>
                  <a:srgbClr val="1A1A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  <p:sp>
            <p:nvSpPr>
              <p:cNvPr id="171" name="等腰三角形 170">
                <a:extLst>
                  <a:ext uri="{FF2B5EF4-FFF2-40B4-BE49-F238E27FC236}">
                    <a16:creationId xmlns:a16="http://schemas.microsoft.com/office/drawing/2014/main" id="{40B2968F-2CF6-4EAB-B960-4178D95EB74F}"/>
                  </a:ext>
                </a:extLst>
              </p:cNvPr>
              <p:cNvSpPr/>
              <p:nvPr/>
            </p:nvSpPr>
            <p:spPr>
              <a:xfrm rot="15213930">
                <a:off x="94770" y="-510548"/>
                <a:ext cx="183006" cy="502286"/>
              </a:xfrm>
              <a:prstGeom prst="triangle">
                <a:avLst>
                  <a:gd name="adj" fmla="val 51784"/>
                </a:avLst>
              </a:prstGeom>
              <a:solidFill>
                <a:srgbClr val="FEC979"/>
              </a:solidFill>
              <a:ln w="31750">
                <a:solidFill>
                  <a:srgbClr val="1A1A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  <p:sp>
            <p:nvSpPr>
              <p:cNvPr id="172" name="等腰三角形 171">
                <a:extLst>
                  <a:ext uri="{FF2B5EF4-FFF2-40B4-BE49-F238E27FC236}">
                    <a16:creationId xmlns:a16="http://schemas.microsoft.com/office/drawing/2014/main" id="{F5ECEEBB-0160-4442-B9AC-DED8C57BD086}"/>
                  </a:ext>
                </a:extLst>
              </p:cNvPr>
              <p:cNvSpPr/>
              <p:nvPr/>
            </p:nvSpPr>
            <p:spPr>
              <a:xfrm rot="11676090">
                <a:off x="-672205" y="-720772"/>
                <a:ext cx="123673" cy="339441"/>
              </a:xfrm>
              <a:prstGeom prst="triangle">
                <a:avLst>
                  <a:gd name="adj" fmla="val 51784"/>
                </a:avLst>
              </a:prstGeom>
              <a:solidFill>
                <a:srgbClr val="FEC979"/>
              </a:solidFill>
              <a:ln w="31750">
                <a:solidFill>
                  <a:srgbClr val="1A1A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4A57B871-78E6-48ED-8DA1-D64C5A576943}"/>
                </a:ext>
              </a:extLst>
            </p:cNvPr>
            <p:cNvGrpSpPr/>
            <p:nvPr/>
          </p:nvGrpSpPr>
          <p:grpSpPr>
            <a:xfrm>
              <a:off x="2244618" y="1438741"/>
              <a:ext cx="2114153" cy="1034955"/>
              <a:chOff x="3458424" y="1028291"/>
              <a:chExt cx="2114153" cy="1183833"/>
            </a:xfrm>
          </p:grpSpPr>
          <p:sp>
            <p:nvSpPr>
              <p:cNvPr id="177" name="文本框 176">
                <a:extLst>
                  <a:ext uri="{FF2B5EF4-FFF2-40B4-BE49-F238E27FC236}">
                    <a16:creationId xmlns:a16="http://schemas.microsoft.com/office/drawing/2014/main" id="{A0E114BC-28D3-4C7D-AC68-5CC39065CA58}"/>
                  </a:ext>
                </a:extLst>
              </p:cNvPr>
              <p:cNvSpPr txBox="1"/>
              <p:nvPr/>
            </p:nvSpPr>
            <p:spPr>
              <a:xfrm rot="20404113">
                <a:off x="3472322" y="1042573"/>
                <a:ext cx="2100255" cy="11695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500" i="1" dirty="0">
                    <a:solidFill>
                      <a:srgbClr val="FEC979">
                        <a:alpha val="84000"/>
                      </a:srgbClr>
                    </a:solidFill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哇哦，</a:t>
                </a:r>
                <a:endParaRPr lang="en-US" altLang="zh-CN" sz="3500" i="1" dirty="0">
                  <a:solidFill>
                    <a:srgbClr val="FEC979">
                      <a:alpha val="84000"/>
                    </a:srgbClr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  <a:p>
                <a:r>
                  <a:rPr lang="zh-CN" altLang="en-US" sz="3500" i="1" dirty="0">
                    <a:solidFill>
                      <a:srgbClr val="FEC979">
                        <a:alpha val="84000"/>
                      </a:srgbClr>
                    </a:solidFill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原来如此！</a:t>
                </a:r>
              </a:p>
            </p:txBody>
          </p:sp>
          <p:sp>
            <p:nvSpPr>
              <p:cNvPr id="174" name="文本框 173">
                <a:extLst>
                  <a:ext uri="{FF2B5EF4-FFF2-40B4-BE49-F238E27FC236}">
                    <a16:creationId xmlns:a16="http://schemas.microsoft.com/office/drawing/2014/main" id="{E45FEE68-3576-4370-BBE2-0560B5D91212}"/>
                  </a:ext>
                </a:extLst>
              </p:cNvPr>
              <p:cNvSpPr txBox="1"/>
              <p:nvPr/>
            </p:nvSpPr>
            <p:spPr>
              <a:xfrm rot="20404113">
                <a:off x="3458424" y="1028291"/>
                <a:ext cx="2100255" cy="11695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500" i="1" dirty="0">
                    <a:solidFill>
                      <a:schemeClr val="tx1">
                        <a:alpha val="84000"/>
                      </a:schemeClr>
                    </a:solidFill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哇哦，</a:t>
                </a:r>
                <a:endParaRPr lang="en-US" altLang="zh-CN" sz="3500" i="1" dirty="0">
                  <a:solidFill>
                    <a:schemeClr val="tx1">
                      <a:alpha val="84000"/>
                    </a:schemeClr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  <a:p>
                <a:r>
                  <a:rPr lang="zh-CN" altLang="en-US" sz="3500" i="1" dirty="0">
                    <a:solidFill>
                      <a:schemeClr val="tx1">
                        <a:alpha val="84000"/>
                      </a:schemeClr>
                    </a:solidFill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原来如此！</a:t>
                </a:r>
              </a:p>
            </p:txBody>
          </p:sp>
        </p:grpSp>
      </p:grpSp>
      <p:sp>
        <p:nvSpPr>
          <p:cNvPr id="299" name="矩形: 圆角 49">
            <a:extLst>
              <a:ext uri="{FF2B5EF4-FFF2-40B4-BE49-F238E27FC236}">
                <a16:creationId xmlns:a16="http://schemas.microsoft.com/office/drawing/2014/main" id="{961FF6C8-A781-4D86-9E92-9ACF5F6434D8}"/>
              </a:ext>
            </a:extLst>
          </p:cNvPr>
          <p:cNvSpPr/>
          <p:nvPr/>
        </p:nvSpPr>
        <p:spPr>
          <a:xfrm flipH="1" flipV="1">
            <a:off x="5168987" y="1205238"/>
            <a:ext cx="6572904" cy="5412642"/>
          </a:xfrm>
          <a:custGeom>
            <a:avLst/>
            <a:gdLst>
              <a:gd name="connsiteX0" fmla="*/ 0 w 6955696"/>
              <a:gd name="connsiteY0" fmla="*/ 185131 h 5790784"/>
              <a:gd name="connsiteX1" fmla="*/ 185131 w 6955696"/>
              <a:gd name="connsiteY1" fmla="*/ 0 h 5790784"/>
              <a:gd name="connsiteX2" fmla="*/ 6770565 w 6955696"/>
              <a:gd name="connsiteY2" fmla="*/ 0 h 5790784"/>
              <a:gd name="connsiteX3" fmla="*/ 6955696 w 6955696"/>
              <a:gd name="connsiteY3" fmla="*/ 185131 h 5790784"/>
              <a:gd name="connsiteX4" fmla="*/ 6955696 w 6955696"/>
              <a:gd name="connsiteY4" fmla="*/ 5605653 h 5790784"/>
              <a:gd name="connsiteX5" fmla="*/ 6770565 w 6955696"/>
              <a:gd name="connsiteY5" fmla="*/ 5790784 h 5790784"/>
              <a:gd name="connsiteX6" fmla="*/ 185131 w 6955696"/>
              <a:gd name="connsiteY6" fmla="*/ 5790784 h 5790784"/>
              <a:gd name="connsiteX7" fmla="*/ 0 w 6955696"/>
              <a:gd name="connsiteY7" fmla="*/ 5605653 h 5790784"/>
              <a:gd name="connsiteX8" fmla="*/ 0 w 6955696"/>
              <a:gd name="connsiteY8" fmla="*/ 185131 h 5790784"/>
              <a:gd name="connsiteX0" fmla="*/ 0 w 6955696"/>
              <a:gd name="connsiteY0" fmla="*/ 185131 h 5800944"/>
              <a:gd name="connsiteX1" fmla="*/ 185131 w 6955696"/>
              <a:gd name="connsiteY1" fmla="*/ 0 h 5800944"/>
              <a:gd name="connsiteX2" fmla="*/ 6770565 w 6955696"/>
              <a:gd name="connsiteY2" fmla="*/ 0 h 5800944"/>
              <a:gd name="connsiteX3" fmla="*/ 6955696 w 6955696"/>
              <a:gd name="connsiteY3" fmla="*/ 185131 h 5800944"/>
              <a:gd name="connsiteX4" fmla="*/ 6955696 w 6955696"/>
              <a:gd name="connsiteY4" fmla="*/ 5605653 h 5800944"/>
              <a:gd name="connsiteX5" fmla="*/ 4403285 w 6955696"/>
              <a:gd name="connsiteY5" fmla="*/ 5800944 h 5800944"/>
              <a:gd name="connsiteX6" fmla="*/ 185131 w 6955696"/>
              <a:gd name="connsiteY6" fmla="*/ 5790784 h 5800944"/>
              <a:gd name="connsiteX7" fmla="*/ 0 w 6955696"/>
              <a:gd name="connsiteY7" fmla="*/ 5605653 h 5800944"/>
              <a:gd name="connsiteX8" fmla="*/ 0 w 6955696"/>
              <a:gd name="connsiteY8" fmla="*/ 185131 h 5800944"/>
              <a:gd name="connsiteX0" fmla="*/ 0 w 6955696"/>
              <a:gd name="connsiteY0" fmla="*/ 185131 h 5824025"/>
              <a:gd name="connsiteX1" fmla="*/ 185131 w 6955696"/>
              <a:gd name="connsiteY1" fmla="*/ 0 h 5824025"/>
              <a:gd name="connsiteX2" fmla="*/ 6770565 w 6955696"/>
              <a:gd name="connsiteY2" fmla="*/ 0 h 5824025"/>
              <a:gd name="connsiteX3" fmla="*/ 6955696 w 6955696"/>
              <a:gd name="connsiteY3" fmla="*/ 185131 h 5824025"/>
              <a:gd name="connsiteX4" fmla="*/ 4710336 w 6955696"/>
              <a:gd name="connsiteY4" fmla="*/ 5768213 h 5824025"/>
              <a:gd name="connsiteX5" fmla="*/ 4403285 w 6955696"/>
              <a:gd name="connsiteY5" fmla="*/ 5800944 h 5824025"/>
              <a:gd name="connsiteX6" fmla="*/ 185131 w 6955696"/>
              <a:gd name="connsiteY6" fmla="*/ 5790784 h 5824025"/>
              <a:gd name="connsiteX7" fmla="*/ 0 w 6955696"/>
              <a:gd name="connsiteY7" fmla="*/ 5605653 h 5824025"/>
              <a:gd name="connsiteX8" fmla="*/ 0 w 6955696"/>
              <a:gd name="connsiteY8" fmla="*/ 185131 h 5824025"/>
              <a:gd name="connsiteX0" fmla="*/ 0 w 6955696"/>
              <a:gd name="connsiteY0" fmla="*/ 185131 h 5802287"/>
              <a:gd name="connsiteX1" fmla="*/ 185131 w 6955696"/>
              <a:gd name="connsiteY1" fmla="*/ 0 h 5802287"/>
              <a:gd name="connsiteX2" fmla="*/ 6770565 w 6955696"/>
              <a:gd name="connsiteY2" fmla="*/ 0 h 5802287"/>
              <a:gd name="connsiteX3" fmla="*/ 6955696 w 6955696"/>
              <a:gd name="connsiteY3" fmla="*/ 185131 h 5802287"/>
              <a:gd name="connsiteX4" fmla="*/ 4750976 w 6955696"/>
              <a:gd name="connsiteY4" fmla="*/ 5717413 h 5802287"/>
              <a:gd name="connsiteX5" fmla="*/ 4403285 w 6955696"/>
              <a:gd name="connsiteY5" fmla="*/ 5800944 h 5802287"/>
              <a:gd name="connsiteX6" fmla="*/ 185131 w 6955696"/>
              <a:gd name="connsiteY6" fmla="*/ 5790784 h 5802287"/>
              <a:gd name="connsiteX7" fmla="*/ 0 w 6955696"/>
              <a:gd name="connsiteY7" fmla="*/ 5605653 h 5802287"/>
              <a:gd name="connsiteX8" fmla="*/ 0 w 6955696"/>
              <a:gd name="connsiteY8" fmla="*/ 185131 h 580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55696" h="5802287">
                <a:moveTo>
                  <a:pt x="0" y="185131"/>
                </a:moveTo>
                <a:cubicBezTo>
                  <a:pt x="0" y="82886"/>
                  <a:pt x="82886" y="0"/>
                  <a:pt x="185131" y="0"/>
                </a:cubicBezTo>
                <a:lnTo>
                  <a:pt x="6770565" y="0"/>
                </a:lnTo>
                <a:cubicBezTo>
                  <a:pt x="6872810" y="0"/>
                  <a:pt x="6955696" y="82886"/>
                  <a:pt x="6955696" y="185131"/>
                </a:cubicBezTo>
                <a:lnTo>
                  <a:pt x="4750976" y="5717413"/>
                </a:lnTo>
                <a:cubicBezTo>
                  <a:pt x="4750976" y="5819658"/>
                  <a:pt x="4505530" y="5800944"/>
                  <a:pt x="4403285" y="5800944"/>
                </a:cubicBezTo>
                <a:lnTo>
                  <a:pt x="185131" y="5790784"/>
                </a:lnTo>
                <a:cubicBezTo>
                  <a:pt x="82886" y="5790784"/>
                  <a:pt x="0" y="5707898"/>
                  <a:pt x="0" y="5605653"/>
                </a:cubicBezTo>
                <a:lnTo>
                  <a:pt x="0" y="185131"/>
                </a:lnTo>
                <a:close/>
              </a:path>
            </a:pathLst>
          </a:custGeom>
          <a:noFill/>
          <a:ln w="50800">
            <a:solidFill>
              <a:srgbClr val="1A1A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5" name="矩形: 圆角 49">
            <a:extLst>
              <a:ext uri="{FF2B5EF4-FFF2-40B4-BE49-F238E27FC236}">
                <a16:creationId xmlns:a16="http://schemas.microsoft.com/office/drawing/2014/main" id="{9C4C3F8F-426F-4A6F-A0E0-D03B3CFB5594}"/>
              </a:ext>
            </a:extLst>
          </p:cNvPr>
          <p:cNvSpPr/>
          <p:nvPr/>
        </p:nvSpPr>
        <p:spPr>
          <a:xfrm flipH="1" flipV="1">
            <a:off x="5432707" y="1425412"/>
            <a:ext cx="6140037" cy="4994954"/>
          </a:xfrm>
          <a:custGeom>
            <a:avLst/>
            <a:gdLst>
              <a:gd name="connsiteX0" fmla="*/ 0 w 6955696"/>
              <a:gd name="connsiteY0" fmla="*/ 185131 h 5790784"/>
              <a:gd name="connsiteX1" fmla="*/ 185131 w 6955696"/>
              <a:gd name="connsiteY1" fmla="*/ 0 h 5790784"/>
              <a:gd name="connsiteX2" fmla="*/ 6770565 w 6955696"/>
              <a:gd name="connsiteY2" fmla="*/ 0 h 5790784"/>
              <a:gd name="connsiteX3" fmla="*/ 6955696 w 6955696"/>
              <a:gd name="connsiteY3" fmla="*/ 185131 h 5790784"/>
              <a:gd name="connsiteX4" fmla="*/ 6955696 w 6955696"/>
              <a:gd name="connsiteY4" fmla="*/ 5605653 h 5790784"/>
              <a:gd name="connsiteX5" fmla="*/ 6770565 w 6955696"/>
              <a:gd name="connsiteY5" fmla="*/ 5790784 h 5790784"/>
              <a:gd name="connsiteX6" fmla="*/ 185131 w 6955696"/>
              <a:gd name="connsiteY6" fmla="*/ 5790784 h 5790784"/>
              <a:gd name="connsiteX7" fmla="*/ 0 w 6955696"/>
              <a:gd name="connsiteY7" fmla="*/ 5605653 h 5790784"/>
              <a:gd name="connsiteX8" fmla="*/ 0 w 6955696"/>
              <a:gd name="connsiteY8" fmla="*/ 185131 h 5790784"/>
              <a:gd name="connsiteX0" fmla="*/ 0 w 6955696"/>
              <a:gd name="connsiteY0" fmla="*/ 185131 h 5800944"/>
              <a:gd name="connsiteX1" fmla="*/ 185131 w 6955696"/>
              <a:gd name="connsiteY1" fmla="*/ 0 h 5800944"/>
              <a:gd name="connsiteX2" fmla="*/ 6770565 w 6955696"/>
              <a:gd name="connsiteY2" fmla="*/ 0 h 5800944"/>
              <a:gd name="connsiteX3" fmla="*/ 6955696 w 6955696"/>
              <a:gd name="connsiteY3" fmla="*/ 185131 h 5800944"/>
              <a:gd name="connsiteX4" fmla="*/ 6955696 w 6955696"/>
              <a:gd name="connsiteY4" fmla="*/ 5605653 h 5800944"/>
              <a:gd name="connsiteX5" fmla="*/ 4403285 w 6955696"/>
              <a:gd name="connsiteY5" fmla="*/ 5800944 h 5800944"/>
              <a:gd name="connsiteX6" fmla="*/ 185131 w 6955696"/>
              <a:gd name="connsiteY6" fmla="*/ 5790784 h 5800944"/>
              <a:gd name="connsiteX7" fmla="*/ 0 w 6955696"/>
              <a:gd name="connsiteY7" fmla="*/ 5605653 h 5800944"/>
              <a:gd name="connsiteX8" fmla="*/ 0 w 6955696"/>
              <a:gd name="connsiteY8" fmla="*/ 185131 h 5800944"/>
              <a:gd name="connsiteX0" fmla="*/ 0 w 6955696"/>
              <a:gd name="connsiteY0" fmla="*/ 185131 h 5824025"/>
              <a:gd name="connsiteX1" fmla="*/ 185131 w 6955696"/>
              <a:gd name="connsiteY1" fmla="*/ 0 h 5824025"/>
              <a:gd name="connsiteX2" fmla="*/ 6770565 w 6955696"/>
              <a:gd name="connsiteY2" fmla="*/ 0 h 5824025"/>
              <a:gd name="connsiteX3" fmla="*/ 6955696 w 6955696"/>
              <a:gd name="connsiteY3" fmla="*/ 185131 h 5824025"/>
              <a:gd name="connsiteX4" fmla="*/ 4710336 w 6955696"/>
              <a:gd name="connsiteY4" fmla="*/ 5768213 h 5824025"/>
              <a:gd name="connsiteX5" fmla="*/ 4403285 w 6955696"/>
              <a:gd name="connsiteY5" fmla="*/ 5800944 h 5824025"/>
              <a:gd name="connsiteX6" fmla="*/ 185131 w 6955696"/>
              <a:gd name="connsiteY6" fmla="*/ 5790784 h 5824025"/>
              <a:gd name="connsiteX7" fmla="*/ 0 w 6955696"/>
              <a:gd name="connsiteY7" fmla="*/ 5605653 h 5824025"/>
              <a:gd name="connsiteX8" fmla="*/ 0 w 6955696"/>
              <a:gd name="connsiteY8" fmla="*/ 185131 h 5824025"/>
              <a:gd name="connsiteX0" fmla="*/ 0 w 6955696"/>
              <a:gd name="connsiteY0" fmla="*/ 185131 h 5802287"/>
              <a:gd name="connsiteX1" fmla="*/ 185131 w 6955696"/>
              <a:gd name="connsiteY1" fmla="*/ 0 h 5802287"/>
              <a:gd name="connsiteX2" fmla="*/ 6770565 w 6955696"/>
              <a:gd name="connsiteY2" fmla="*/ 0 h 5802287"/>
              <a:gd name="connsiteX3" fmla="*/ 6955696 w 6955696"/>
              <a:gd name="connsiteY3" fmla="*/ 185131 h 5802287"/>
              <a:gd name="connsiteX4" fmla="*/ 4750976 w 6955696"/>
              <a:gd name="connsiteY4" fmla="*/ 5717413 h 5802287"/>
              <a:gd name="connsiteX5" fmla="*/ 4403285 w 6955696"/>
              <a:gd name="connsiteY5" fmla="*/ 5800944 h 5802287"/>
              <a:gd name="connsiteX6" fmla="*/ 185131 w 6955696"/>
              <a:gd name="connsiteY6" fmla="*/ 5790784 h 5802287"/>
              <a:gd name="connsiteX7" fmla="*/ 0 w 6955696"/>
              <a:gd name="connsiteY7" fmla="*/ 5605653 h 5802287"/>
              <a:gd name="connsiteX8" fmla="*/ 0 w 6955696"/>
              <a:gd name="connsiteY8" fmla="*/ 185131 h 580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55696" h="5802287">
                <a:moveTo>
                  <a:pt x="0" y="185131"/>
                </a:moveTo>
                <a:cubicBezTo>
                  <a:pt x="0" y="82886"/>
                  <a:pt x="82886" y="0"/>
                  <a:pt x="185131" y="0"/>
                </a:cubicBezTo>
                <a:lnTo>
                  <a:pt x="6770565" y="0"/>
                </a:lnTo>
                <a:cubicBezTo>
                  <a:pt x="6872810" y="0"/>
                  <a:pt x="6955696" y="82886"/>
                  <a:pt x="6955696" y="185131"/>
                </a:cubicBezTo>
                <a:lnTo>
                  <a:pt x="4750976" y="5717413"/>
                </a:lnTo>
                <a:cubicBezTo>
                  <a:pt x="4750976" y="5819658"/>
                  <a:pt x="4505530" y="5800944"/>
                  <a:pt x="4403285" y="5800944"/>
                </a:cubicBezTo>
                <a:lnTo>
                  <a:pt x="185131" y="5790784"/>
                </a:lnTo>
                <a:cubicBezTo>
                  <a:pt x="82886" y="5790784"/>
                  <a:pt x="0" y="5707898"/>
                  <a:pt x="0" y="5605653"/>
                </a:cubicBezTo>
                <a:lnTo>
                  <a:pt x="0" y="185131"/>
                </a:lnTo>
                <a:close/>
              </a:path>
            </a:pathLst>
          </a:custGeom>
          <a:solidFill>
            <a:srgbClr val="EAE2D4"/>
          </a:solidFill>
          <a:ln w="50800">
            <a:solidFill>
              <a:srgbClr val="1A1A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1" name="组合 150">
            <a:extLst>
              <a:ext uri="{FF2B5EF4-FFF2-40B4-BE49-F238E27FC236}">
                <a16:creationId xmlns:a16="http://schemas.microsoft.com/office/drawing/2014/main" id="{1E1FD835-379E-4399-8789-56A7FC225A67}"/>
              </a:ext>
            </a:extLst>
          </p:cNvPr>
          <p:cNvGrpSpPr/>
          <p:nvPr/>
        </p:nvGrpSpPr>
        <p:grpSpPr>
          <a:xfrm>
            <a:off x="5714689" y="4057649"/>
            <a:ext cx="6008914" cy="551191"/>
            <a:chOff x="5709544" y="4005179"/>
            <a:chExt cx="6186574" cy="630480"/>
          </a:xfrm>
        </p:grpSpPr>
        <p:sp>
          <p:nvSpPr>
            <p:cNvPr id="121" name="平行四边形 120">
              <a:extLst>
                <a:ext uri="{FF2B5EF4-FFF2-40B4-BE49-F238E27FC236}">
                  <a16:creationId xmlns:a16="http://schemas.microsoft.com/office/drawing/2014/main" id="{D994BB10-16C7-4831-8FAA-FAAE54186C4E}"/>
                </a:ext>
              </a:extLst>
            </p:cNvPr>
            <p:cNvSpPr/>
            <p:nvPr/>
          </p:nvSpPr>
          <p:spPr>
            <a:xfrm>
              <a:off x="5709544" y="4005179"/>
              <a:ext cx="6186574" cy="630480"/>
            </a:xfrm>
            <a:custGeom>
              <a:avLst/>
              <a:gdLst>
                <a:gd name="connsiteX0" fmla="*/ 0 w 4931229"/>
                <a:gd name="connsiteY0" fmla="*/ 763933 h 763933"/>
                <a:gd name="connsiteX1" fmla="*/ 310730 w 4931229"/>
                <a:gd name="connsiteY1" fmla="*/ 0 h 763933"/>
                <a:gd name="connsiteX2" fmla="*/ 4931229 w 4931229"/>
                <a:gd name="connsiteY2" fmla="*/ 0 h 763933"/>
                <a:gd name="connsiteX3" fmla="*/ 4620499 w 4931229"/>
                <a:gd name="connsiteY3" fmla="*/ 763933 h 763933"/>
                <a:gd name="connsiteX4" fmla="*/ 0 w 4931229"/>
                <a:gd name="connsiteY4" fmla="*/ 763933 h 763933"/>
                <a:gd name="connsiteX0" fmla="*/ 0 w 4936184"/>
                <a:gd name="connsiteY0" fmla="*/ 763933 h 785704"/>
                <a:gd name="connsiteX1" fmla="*/ 310730 w 4936184"/>
                <a:gd name="connsiteY1" fmla="*/ 0 h 785704"/>
                <a:gd name="connsiteX2" fmla="*/ 4931229 w 4936184"/>
                <a:gd name="connsiteY2" fmla="*/ 0 h 785704"/>
                <a:gd name="connsiteX3" fmla="*/ 4936184 w 4936184"/>
                <a:gd name="connsiteY3" fmla="*/ 785704 h 785704"/>
                <a:gd name="connsiteX4" fmla="*/ 0 w 4936184"/>
                <a:gd name="connsiteY4" fmla="*/ 763933 h 785704"/>
                <a:gd name="connsiteX0" fmla="*/ 0 w 4865162"/>
                <a:gd name="connsiteY0" fmla="*/ 741073 h 785704"/>
                <a:gd name="connsiteX1" fmla="*/ 239708 w 4865162"/>
                <a:gd name="connsiteY1" fmla="*/ 0 h 785704"/>
                <a:gd name="connsiteX2" fmla="*/ 4860207 w 4865162"/>
                <a:gd name="connsiteY2" fmla="*/ 0 h 785704"/>
                <a:gd name="connsiteX3" fmla="*/ 4865162 w 4865162"/>
                <a:gd name="connsiteY3" fmla="*/ 785704 h 785704"/>
                <a:gd name="connsiteX4" fmla="*/ 0 w 4865162"/>
                <a:gd name="connsiteY4" fmla="*/ 741073 h 785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5162" h="785704">
                  <a:moveTo>
                    <a:pt x="0" y="741073"/>
                  </a:moveTo>
                  <a:lnTo>
                    <a:pt x="239708" y="0"/>
                  </a:lnTo>
                  <a:lnTo>
                    <a:pt x="4860207" y="0"/>
                  </a:lnTo>
                  <a:cubicBezTo>
                    <a:pt x="4861859" y="261901"/>
                    <a:pt x="4863510" y="523803"/>
                    <a:pt x="4865162" y="785704"/>
                  </a:cubicBezTo>
                  <a:lnTo>
                    <a:pt x="0" y="741073"/>
                  </a:lnTo>
                  <a:close/>
                </a:path>
              </a:pathLst>
            </a:custGeom>
            <a:solidFill>
              <a:srgbClr val="BD42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</p:txBody>
        </p:sp>
        <p:sp>
          <p:nvSpPr>
            <p:cNvPr id="122" name="平行四边形 120">
              <a:extLst>
                <a:ext uri="{FF2B5EF4-FFF2-40B4-BE49-F238E27FC236}">
                  <a16:creationId xmlns:a16="http://schemas.microsoft.com/office/drawing/2014/main" id="{529D1782-4050-4E8D-972A-DFD43E6E9894}"/>
                </a:ext>
              </a:extLst>
            </p:cNvPr>
            <p:cNvSpPr/>
            <p:nvPr/>
          </p:nvSpPr>
          <p:spPr>
            <a:xfrm>
              <a:off x="5832313" y="4081098"/>
              <a:ext cx="5960969" cy="468087"/>
            </a:xfrm>
            <a:custGeom>
              <a:avLst/>
              <a:gdLst>
                <a:gd name="connsiteX0" fmla="*/ 0 w 4931229"/>
                <a:gd name="connsiteY0" fmla="*/ 763933 h 763933"/>
                <a:gd name="connsiteX1" fmla="*/ 310730 w 4931229"/>
                <a:gd name="connsiteY1" fmla="*/ 0 h 763933"/>
                <a:gd name="connsiteX2" fmla="*/ 4931229 w 4931229"/>
                <a:gd name="connsiteY2" fmla="*/ 0 h 763933"/>
                <a:gd name="connsiteX3" fmla="*/ 4620499 w 4931229"/>
                <a:gd name="connsiteY3" fmla="*/ 763933 h 763933"/>
                <a:gd name="connsiteX4" fmla="*/ 0 w 4931229"/>
                <a:gd name="connsiteY4" fmla="*/ 763933 h 763933"/>
                <a:gd name="connsiteX0" fmla="*/ 0 w 4936184"/>
                <a:gd name="connsiteY0" fmla="*/ 763933 h 785704"/>
                <a:gd name="connsiteX1" fmla="*/ 310730 w 4936184"/>
                <a:gd name="connsiteY1" fmla="*/ 0 h 785704"/>
                <a:gd name="connsiteX2" fmla="*/ 4931229 w 4936184"/>
                <a:gd name="connsiteY2" fmla="*/ 0 h 785704"/>
                <a:gd name="connsiteX3" fmla="*/ 4936184 w 4936184"/>
                <a:gd name="connsiteY3" fmla="*/ 785704 h 785704"/>
                <a:gd name="connsiteX4" fmla="*/ 0 w 4936184"/>
                <a:gd name="connsiteY4" fmla="*/ 763933 h 785704"/>
                <a:gd name="connsiteX0" fmla="*/ 0 w 4936184"/>
                <a:gd name="connsiteY0" fmla="*/ 770315 h 792086"/>
                <a:gd name="connsiteX1" fmla="*/ 268124 w 4936184"/>
                <a:gd name="connsiteY1" fmla="*/ 0 h 792086"/>
                <a:gd name="connsiteX2" fmla="*/ 4931229 w 4936184"/>
                <a:gd name="connsiteY2" fmla="*/ 6382 h 792086"/>
                <a:gd name="connsiteX3" fmla="*/ 4936184 w 4936184"/>
                <a:gd name="connsiteY3" fmla="*/ 792086 h 792086"/>
                <a:gd name="connsiteX4" fmla="*/ 0 w 4936184"/>
                <a:gd name="connsiteY4" fmla="*/ 770315 h 792086"/>
                <a:gd name="connsiteX0" fmla="*/ 0 w 4856937"/>
                <a:gd name="connsiteY0" fmla="*/ 754998 h 792086"/>
                <a:gd name="connsiteX1" fmla="*/ 188877 w 4856937"/>
                <a:gd name="connsiteY1" fmla="*/ 0 h 792086"/>
                <a:gd name="connsiteX2" fmla="*/ 4851982 w 4856937"/>
                <a:gd name="connsiteY2" fmla="*/ 6382 h 792086"/>
                <a:gd name="connsiteX3" fmla="*/ 4856937 w 4856937"/>
                <a:gd name="connsiteY3" fmla="*/ 792086 h 792086"/>
                <a:gd name="connsiteX4" fmla="*/ 0 w 4856937"/>
                <a:gd name="connsiteY4" fmla="*/ 754998 h 79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56937" h="792086">
                  <a:moveTo>
                    <a:pt x="0" y="754998"/>
                  </a:moveTo>
                  <a:lnTo>
                    <a:pt x="188877" y="0"/>
                  </a:lnTo>
                  <a:lnTo>
                    <a:pt x="4851982" y="6382"/>
                  </a:lnTo>
                  <a:cubicBezTo>
                    <a:pt x="4853634" y="268283"/>
                    <a:pt x="4855285" y="530185"/>
                    <a:pt x="4856937" y="792086"/>
                  </a:cubicBezTo>
                  <a:lnTo>
                    <a:pt x="0" y="754998"/>
                  </a:lnTo>
                  <a:close/>
                </a:path>
              </a:pathLst>
            </a:custGeom>
            <a:noFill/>
            <a:ln w="38100">
              <a:solidFill>
                <a:srgbClr val="EAE2D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</p:txBody>
        </p:sp>
        <p:sp>
          <p:nvSpPr>
            <p:cNvPr id="123" name="文本框 122">
              <a:extLst>
                <a:ext uri="{FF2B5EF4-FFF2-40B4-BE49-F238E27FC236}">
                  <a16:creationId xmlns:a16="http://schemas.microsoft.com/office/drawing/2014/main" id="{07696694-6D79-4991-992F-66EF9AECBBF9}"/>
                </a:ext>
              </a:extLst>
            </p:cNvPr>
            <p:cNvSpPr txBox="1"/>
            <p:nvPr/>
          </p:nvSpPr>
          <p:spPr>
            <a:xfrm>
              <a:off x="6152607" y="4034664"/>
              <a:ext cx="5345459" cy="5456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500" i="1" dirty="0">
                  <a:solidFill>
                    <a:srgbClr val="EAE2D4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真开心，奇怪的知识又增加啦！</a:t>
              </a:r>
            </a:p>
          </p:txBody>
        </p:sp>
      </p:grpSp>
      <p:sp>
        <p:nvSpPr>
          <p:cNvPr id="168" name="文本框 167">
            <a:extLst>
              <a:ext uri="{FF2B5EF4-FFF2-40B4-BE49-F238E27FC236}">
                <a16:creationId xmlns:a16="http://schemas.microsoft.com/office/drawing/2014/main" id="{8E082089-F29B-42AE-91BD-92A205B8C61B}"/>
              </a:ext>
            </a:extLst>
          </p:cNvPr>
          <p:cNvSpPr txBox="1"/>
          <p:nvPr/>
        </p:nvSpPr>
        <p:spPr>
          <a:xfrm>
            <a:off x="7006256" y="2594941"/>
            <a:ext cx="4273847" cy="1255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600" dirty="0">
                <a:latin typeface="+mn-ea"/>
              </a:rPr>
              <a:t>Lorem ipsum dolor sit amet, consectetuer adipiscing elit. Maecenas porttitor congue massa. Fusce posuere, Nunc viverra imperdiet enim. Fusce est. Vivamus a </a:t>
            </a:r>
            <a:r>
              <a:rPr lang="en-US" altLang="zh-CN" sz="1600" dirty="0" err="1">
                <a:latin typeface="+mn-ea"/>
              </a:rPr>
              <a:t>tellus</a:t>
            </a:r>
            <a:r>
              <a:rPr lang="en-US" altLang="zh-CN" sz="1600" dirty="0">
                <a:latin typeface="+mn-ea"/>
              </a:rPr>
              <a:t>.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793F1CC-8AAE-46D5-894E-04AF90776DF0}"/>
              </a:ext>
            </a:extLst>
          </p:cNvPr>
          <p:cNvGrpSpPr/>
          <p:nvPr/>
        </p:nvGrpSpPr>
        <p:grpSpPr>
          <a:xfrm>
            <a:off x="7872796" y="5173032"/>
            <a:ext cx="1319036" cy="1115525"/>
            <a:chOff x="7900849" y="4752331"/>
            <a:chExt cx="1319036" cy="1275993"/>
          </a:xfrm>
        </p:grpSpPr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B1F4A811-2878-4217-9769-548AE14D2A79}"/>
                </a:ext>
              </a:extLst>
            </p:cNvPr>
            <p:cNvSpPr/>
            <p:nvPr/>
          </p:nvSpPr>
          <p:spPr>
            <a:xfrm>
              <a:off x="8157931" y="5296179"/>
              <a:ext cx="800417" cy="381927"/>
            </a:xfrm>
            <a:custGeom>
              <a:avLst/>
              <a:gdLst>
                <a:gd name="connsiteX0" fmla="*/ 275816 w 1165250"/>
                <a:gd name="connsiteY0" fmla="*/ 556011 h 556010"/>
                <a:gd name="connsiteX1" fmla="*/ 198259 w 1165250"/>
                <a:gd name="connsiteY1" fmla="*/ 373380 h 556010"/>
                <a:gd name="connsiteX2" fmla="*/ 0 w 1165250"/>
                <a:gd name="connsiteY2" fmla="*/ 365289 h 556010"/>
                <a:gd name="connsiteX3" fmla="*/ 252596 w 1165250"/>
                <a:gd name="connsiteY3" fmla="*/ 0 h 556010"/>
                <a:gd name="connsiteX4" fmla="*/ 298205 w 1165250"/>
                <a:gd name="connsiteY4" fmla="*/ 31505 h 556010"/>
                <a:gd name="connsiteX5" fmla="*/ 102828 w 1165250"/>
                <a:gd name="connsiteY5" fmla="*/ 314055 h 556010"/>
                <a:gd name="connsiteX6" fmla="*/ 235583 w 1165250"/>
                <a:gd name="connsiteY6" fmla="*/ 319430 h 556010"/>
                <a:gd name="connsiteX7" fmla="*/ 287482 w 1165250"/>
                <a:gd name="connsiteY7" fmla="*/ 441711 h 556010"/>
                <a:gd name="connsiteX8" fmla="*/ 482859 w 1165250"/>
                <a:gd name="connsiteY8" fmla="*/ 159216 h 556010"/>
                <a:gd name="connsiteX9" fmla="*/ 528440 w 1165250"/>
                <a:gd name="connsiteY9" fmla="*/ 190722 h 556010"/>
                <a:gd name="connsiteX10" fmla="*/ 889462 w 1165250"/>
                <a:gd name="connsiteY10" fmla="*/ 556011 h 556010"/>
                <a:gd name="connsiteX11" fmla="*/ 636838 w 1165250"/>
                <a:gd name="connsiteY11" fmla="*/ 190722 h 556010"/>
                <a:gd name="connsiteX12" fmla="*/ 682420 w 1165250"/>
                <a:gd name="connsiteY12" fmla="*/ 159216 h 556010"/>
                <a:gd name="connsiteX13" fmla="*/ 877769 w 1165250"/>
                <a:gd name="connsiteY13" fmla="*/ 441711 h 556010"/>
                <a:gd name="connsiteX14" fmla="*/ 929723 w 1165250"/>
                <a:gd name="connsiteY14" fmla="*/ 319430 h 556010"/>
                <a:gd name="connsiteX15" fmla="*/ 1062450 w 1165250"/>
                <a:gd name="connsiteY15" fmla="*/ 314055 h 556010"/>
                <a:gd name="connsiteX16" fmla="*/ 867101 w 1165250"/>
                <a:gd name="connsiteY16" fmla="*/ 31505 h 556010"/>
                <a:gd name="connsiteX17" fmla="*/ 912654 w 1165250"/>
                <a:gd name="connsiteY17" fmla="*/ 0 h 556010"/>
                <a:gd name="connsiteX18" fmla="*/ 1165250 w 1165250"/>
                <a:gd name="connsiteY18" fmla="*/ 365289 h 556010"/>
                <a:gd name="connsiteX19" fmla="*/ 966992 w 1165250"/>
                <a:gd name="connsiteY19" fmla="*/ 373380 h 556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65250" h="556010">
                  <a:moveTo>
                    <a:pt x="275816" y="556011"/>
                  </a:moveTo>
                  <a:lnTo>
                    <a:pt x="198259" y="373380"/>
                  </a:lnTo>
                  <a:lnTo>
                    <a:pt x="0" y="365289"/>
                  </a:lnTo>
                  <a:lnTo>
                    <a:pt x="252596" y="0"/>
                  </a:lnTo>
                  <a:lnTo>
                    <a:pt x="298205" y="31505"/>
                  </a:lnTo>
                  <a:lnTo>
                    <a:pt x="102828" y="314055"/>
                  </a:lnTo>
                  <a:lnTo>
                    <a:pt x="235583" y="319430"/>
                  </a:lnTo>
                  <a:lnTo>
                    <a:pt x="287482" y="441711"/>
                  </a:lnTo>
                  <a:lnTo>
                    <a:pt x="482859" y="159216"/>
                  </a:lnTo>
                  <a:lnTo>
                    <a:pt x="528440" y="190722"/>
                  </a:lnTo>
                  <a:close/>
                  <a:moveTo>
                    <a:pt x="889462" y="556011"/>
                  </a:moveTo>
                  <a:lnTo>
                    <a:pt x="636838" y="190722"/>
                  </a:lnTo>
                  <a:lnTo>
                    <a:pt x="682420" y="159216"/>
                  </a:lnTo>
                  <a:lnTo>
                    <a:pt x="877769" y="441711"/>
                  </a:lnTo>
                  <a:lnTo>
                    <a:pt x="929723" y="319430"/>
                  </a:lnTo>
                  <a:lnTo>
                    <a:pt x="1062450" y="314055"/>
                  </a:lnTo>
                  <a:lnTo>
                    <a:pt x="867101" y="31505"/>
                  </a:lnTo>
                  <a:lnTo>
                    <a:pt x="912654" y="0"/>
                  </a:lnTo>
                  <a:lnTo>
                    <a:pt x="1165250" y="365289"/>
                  </a:lnTo>
                  <a:lnTo>
                    <a:pt x="966992" y="373380"/>
                  </a:lnTo>
                  <a:close/>
                </a:path>
              </a:pathLst>
            </a:custGeom>
            <a:solidFill>
              <a:srgbClr val="000000"/>
            </a:solidFill>
            <a:ln w="11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</p:txBody>
        </p:sp>
        <p:graphicFrame>
          <p:nvGraphicFramePr>
            <p:cNvPr id="116" name="图表 115">
              <a:extLst>
                <a:ext uri="{FF2B5EF4-FFF2-40B4-BE49-F238E27FC236}">
                  <a16:creationId xmlns:a16="http://schemas.microsoft.com/office/drawing/2014/main" id="{2EBA7D49-1ACF-4CD8-9A88-9976B58341A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74279500"/>
                </p:ext>
              </p:extLst>
            </p:nvPr>
          </p:nvGraphicFramePr>
          <p:xfrm>
            <a:off x="7900849" y="4752331"/>
            <a:ext cx="1319036" cy="87935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4FCCD293-1685-4972-8A2F-7E55EB591838}"/>
                </a:ext>
              </a:extLst>
            </p:cNvPr>
            <p:cNvSpPr txBox="1"/>
            <p:nvPr/>
          </p:nvSpPr>
          <p:spPr>
            <a:xfrm>
              <a:off x="8281165" y="5689770"/>
              <a:ext cx="57419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latin typeface="江西拙楷2.0" panose="00000500000000000000" pitchFamily="2" charset="-122"/>
                  <a:ea typeface="江西拙楷2.0" panose="00000500000000000000" pitchFamily="2" charset="-122"/>
                </a:rPr>
                <a:t>80%</a:t>
              </a:r>
              <a:endParaRPr lang="zh-CN" altLang="en-US" sz="1600" dirty="0"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414029A6-AF76-4864-8035-2F00AC451960}"/>
              </a:ext>
            </a:extLst>
          </p:cNvPr>
          <p:cNvGrpSpPr/>
          <p:nvPr/>
        </p:nvGrpSpPr>
        <p:grpSpPr>
          <a:xfrm>
            <a:off x="8145316" y="4958449"/>
            <a:ext cx="884401" cy="295978"/>
            <a:chOff x="8371895" y="5410092"/>
            <a:chExt cx="884401" cy="338554"/>
          </a:xfrm>
        </p:grpSpPr>
        <p:sp>
          <p:nvSpPr>
            <p:cNvPr id="143" name="平行四边形 142">
              <a:extLst>
                <a:ext uri="{FF2B5EF4-FFF2-40B4-BE49-F238E27FC236}">
                  <a16:creationId xmlns:a16="http://schemas.microsoft.com/office/drawing/2014/main" id="{F0A892AD-9747-42A0-A388-536993A9B229}"/>
                </a:ext>
              </a:extLst>
            </p:cNvPr>
            <p:cNvSpPr/>
            <p:nvPr/>
          </p:nvSpPr>
          <p:spPr>
            <a:xfrm>
              <a:off x="8371895" y="5446177"/>
              <a:ext cx="884401" cy="270433"/>
            </a:xfrm>
            <a:prstGeom prst="parallelogram">
              <a:avLst/>
            </a:prstGeom>
            <a:solidFill>
              <a:srgbClr val="FEC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</p:txBody>
        </p:sp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id="{A734F079-3B6E-486C-AD0D-0F09A8E0C3CB}"/>
                </a:ext>
              </a:extLst>
            </p:cNvPr>
            <p:cNvSpPr txBox="1"/>
            <p:nvPr/>
          </p:nvSpPr>
          <p:spPr>
            <a:xfrm>
              <a:off x="8476840" y="5410092"/>
              <a:ext cx="66717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i="1" dirty="0">
                  <a:solidFill>
                    <a:srgbClr val="C00000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激 情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3245D0B-A40F-4830-B4B0-379B71643888}"/>
              </a:ext>
            </a:extLst>
          </p:cNvPr>
          <p:cNvGrpSpPr/>
          <p:nvPr/>
        </p:nvGrpSpPr>
        <p:grpSpPr>
          <a:xfrm>
            <a:off x="6867386" y="5157428"/>
            <a:ext cx="1319036" cy="1108661"/>
            <a:chOff x="6895439" y="4734482"/>
            <a:chExt cx="1319036" cy="1268142"/>
          </a:xfrm>
        </p:grpSpPr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3051D6F2-D38A-4B43-A05C-8DBFA6CCFC3B}"/>
                </a:ext>
              </a:extLst>
            </p:cNvPr>
            <p:cNvSpPr/>
            <p:nvPr/>
          </p:nvSpPr>
          <p:spPr>
            <a:xfrm>
              <a:off x="7157216" y="5299979"/>
              <a:ext cx="800417" cy="381927"/>
            </a:xfrm>
            <a:custGeom>
              <a:avLst/>
              <a:gdLst>
                <a:gd name="connsiteX0" fmla="*/ 275816 w 1165250"/>
                <a:gd name="connsiteY0" fmla="*/ 556011 h 556010"/>
                <a:gd name="connsiteX1" fmla="*/ 198259 w 1165250"/>
                <a:gd name="connsiteY1" fmla="*/ 373380 h 556010"/>
                <a:gd name="connsiteX2" fmla="*/ 0 w 1165250"/>
                <a:gd name="connsiteY2" fmla="*/ 365289 h 556010"/>
                <a:gd name="connsiteX3" fmla="*/ 252596 w 1165250"/>
                <a:gd name="connsiteY3" fmla="*/ 0 h 556010"/>
                <a:gd name="connsiteX4" fmla="*/ 298205 w 1165250"/>
                <a:gd name="connsiteY4" fmla="*/ 31505 h 556010"/>
                <a:gd name="connsiteX5" fmla="*/ 102828 w 1165250"/>
                <a:gd name="connsiteY5" fmla="*/ 314055 h 556010"/>
                <a:gd name="connsiteX6" fmla="*/ 235583 w 1165250"/>
                <a:gd name="connsiteY6" fmla="*/ 319430 h 556010"/>
                <a:gd name="connsiteX7" fmla="*/ 287482 w 1165250"/>
                <a:gd name="connsiteY7" fmla="*/ 441711 h 556010"/>
                <a:gd name="connsiteX8" fmla="*/ 482859 w 1165250"/>
                <a:gd name="connsiteY8" fmla="*/ 159216 h 556010"/>
                <a:gd name="connsiteX9" fmla="*/ 528440 w 1165250"/>
                <a:gd name="connsiteY9" fmla="*/ 190722 h 556010"/>
                <a:gd name="connsiteX10" fmla="*/ 889462 w 1165250"/>
                <a:gd name="connsiteY10" fmla="*/ 556011 h 556010"/>
                <a:gd name="connsiteX11" fmla="*/ 636838 w 1165250"/>
                <a:gd name="connsiteY11" fmla="*/ 190722 h 556010"/>
                <a:gd name="connsiteX12" fmla="*/ 682420 w 1165250"/>
                <a:gd name="connsiteY12" fmla="*/ 159216 h 556010"/>
                <a:gd name="connsiteX13" fmla="*/ 877769 w 1165250"/>
                <a:gd name="connsiteY13" fmla="*/ 441711 h 556010"/>
                <a:gd name="connsiteX14" fmla="*/ 929723 w 1165250"/>
                <a:gd name="connsiteY14" fmla="*/ 319430 h 556010"/>
                <a:gd name="connsiteX15" fmla="*/ 1062450 w 1165250"/>
                <a:gd name="connsiteY15" fmla="*/ 314055 h 556010"/>
                <a:gd name="connsiteX16" fmla="*/ 867101 w 1165250"/>
                <a:gd name="connsiteY16" fmla="*/ 31505 h 556010"/>
                <a:gd name="connsiteX17" fmla="*/ 912654 w 1165250"/>
                <a:gd name="connsiteY17" fmla="*/ 0 h 556010"/>
                <a:gd name="connsiteX18" fmla="*/ 1165250 w 1165250"/>
                <a:gd name="connsiteY18" fmla="*/ 365289 h 556010"/>
                <a:gd name="connsiteX19" fmla="*/ 966992 w 1165250"/>
                <a:gd name="connsiteY19" fmla="*/ 373380 h 556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65250" h="556010">
                  <a:moveTo>
                    <a:pt x="275816" y="556011"/>
                  </a:moveTo>
                  <a:lnTo>
                    <a:pt x="198259" y="373380"/>
                  </a:lnTo>
                  <a:lnTo>
                    <a:pt x="0" y="365289"/>
                  </a:lnTo>
                  <a:lnTo>
                    <a:pt x="252596" y="0"/>
                  </a:lnTo>
                  <a:lnTo>
                    <a:pt x="298205" y="31505"/>
                  </a:lnTo>
                  <a:lnTo>
                    <a:pt x="102828" y="314055"/>
                  </a:lnTo>
                  <a:lnTo>
                    <a:pt x="235583" y="319430"/>
                  </a:lnTo>
                  <a:lnTo>
                    <a:pt x="287482" y="441711"/>
                  </a:lnTo>
                  <a:lnTo>
                    <a:pt x="482859" y="159216"/>
                  </a:lnTo>
                  <a:lnTo>
                    <a:pt x="528440" y="190722"/>
                  </a:lnTo>
                  <a:close/>
                  <a:moveTo>
                    <a:pt x="889462" y="556011"/>
                  </a:moveTo>
                  <a:lnTo>
                    <a:pt x="636838" y="190722"/>
                  </a:lnTo>
                  <a:lnTo>
                    <a:pt x="682420" y="159216"/>
                  </a:lnTo>
                  <a:lnTo>
                    <a:pt x="877769" y="441711"/>
                  </a:lnTo>
                  <a:lnTo>
                    <a:pt x="929723" y="319430"/>
                  </a:lnTo>
                  <a:lnTo>
                    <a:pt x="1062450" y="314055"/>
                  </a:lnTo>
                  <a:lnTo>
                    <a:pt x="867101" y="31505"/>
                  </a:lnTo>
                  <a:lnTo>
                    <a:pt x="912654" y="0"/>
                  </a:lnTo>
                  <a:lnTo>
                    <a:pt x="1165250" y="365289"/>
                  </a:lnTo>
                  <a:lnTo>
                    <a:pt x="966992" y="373380"/>
                  </a:lnTo>
                  <a:close/>
                </a:path>
              </a:pathLst>
            </a:custGeom>
            <a:solidFill>
              <a:srgbClr val="000000"/>
            </a:solidFill>
            <a:ln w="11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</p:txBody>
        </p:sp>
        <p:graphicFrame>
          <p:nvGraphicFramePr>
            <p:cNvPr id="115" name="图表 114">
              <a:extLst>
                <a:ext uri="{FF2B5EF4-FFF2-40B4-BE49-F238E27FC236}">
                  <a16:creationId xmlns:a16="http://schemas.microsoft.com/office/drawing/2014/main" id="{A3BB8C0E-E973-4C97-ABF8-EF3B7C2CDB6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861927571"/>
                </p:ext>
              </p:extLst>
            </p:nvPr>
          </p:nvGraphicFramePr>
          <p:xfrm>
            <a:off x="6895439" y="4734482"/>
            <a:ext cx="1319036" cy="87935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BA19E90E-0E6E-4AE2-B4D9-3B99735A8E6C}"/>
                </a:ext>
              </a:extLst>
            </p:cNvPr>
            <p:cNvSpPr txBox="1"/>
            <p:nvPr/>
          </p:nvSpPr>
          <p:spPr>
            <a:xfrm>
              <a:off x="7278959" y="5664070"/>
              <a:ext cx="58221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latin typeface="江西拙楷2.0" panose="00000500000000000000" pitchFamily="2" charset="-122"/>
                  <a:ea typeface="江西拙楷2.0" panose="00000500000000000000" pitchFamily="2" charset="-122"/>
                </a:rPr>
                <a:t>40%</a:t>
              </a:r>
              <a:endParaRPr lang="zh-CN" altLang="en-US" sz="1600" dirty="0"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</p:txBody>
        </p:sp>
      </p:grpSp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AE60C7B4-AB01-4E1A-9C0E-64A6621A0CAB}"/>
              </a:ext>
            </a:extLst>
          </p:cNvPr>
          <p:cNvGrpSpPr/>
          <p:nvPr/>
        </p:nvGrpSpPr>
        <p:grpSpPr>
          <a:xfrm>
            <a:off x="7151008" y="4952565"/>
            <a:ext cx="884401" cy="295978"/>
            <a:chOff x="8371895" y="5410092"/>
            <a:chExt cx="884401" cy="338554"/>
          </a:xfrm>
        </p:grpSpPr>
        <p:sp>
          <p:nvSpPr>
            <p:cNvPr id="146" name="平行四边形 145">
              <a:extLst>
                <a:ext uri="{FF2B5EF4-FFF2-40B4-BE49-F238E27FC236}">
                  <a16:creationId xmlns:a16="http://schemas.microsoft.com/office/drawing/2014/main" id="{8394CC72-8BA4-4EA4-BEE3-500163F20CF9}"/>
                </a:ext>
              </a:extLst>
            </p:cNvPr>
            <p:cNvSpPr/>
            <p:nvPr/>
          </p:nvSpPr>
          <p:spPr>
            <a:xfrm>
              <a:off x="8371895" y="5446177"/>
              <a:ext cx="884401" cy="270433"/>
            </a:xfrm>
            <a:prstGeom prst="parallelogram">
              <a:avLst/>
            </a:prstGeom>
            <a:solidFill>
              <a:srgbClr val="FEC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7CE20203-4743-4B49-80AE-4F129100D104}"/>
                </a:ext>
              </a:extLst>
            </p:cNvPr>
            <p:cNvSpPr txBox="1"/>
            <p:nvPr/>
          </p:nvSpPr>
          <p:spPr>
            <a:xfrm>
              <a:off x="8521480" y="5410092"/>
              <a:ext cx="5950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i="1" dirty="0">
                  <a:solidFill>
                    <a:srgbClr val="C00000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动力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90D16811-F983-476F-9821-EBE432DF79E9}"/>
              </a:ext>
            </a:extLst>
          </p:cNvPr>
          <p:cNvGrpSpPr/>
          <p:nvPr/>
        </p:nvGrpSpPr>
        <p:grpSpPr>
          <a:xfrm>
            <a:off x="6184606" y="4955671"/>
            <a:ext cx="884401" cy="295978"/>
            <a:chOff x="6212659" y="4503702"/>
            <a:chExt cx="884401" cy="338554"/>
          </a:xfrm>
        </p:grpSpPr>
        <p:sp>
          <p:nvSpPr>
            <p:cNvPr id="149" name="平行四边形 148">
              <a:extLst>
                <a:ext uri="{FF2B5EF4-FFF2-40B4-BE49-F238E27FC236}">
                  <a16:creationId xmlns:a16="http://schemas.microsoft.com/office/drawing/2014/main" id="{183E8451-982E-4D51-A669-6A859A28E74D}"/>
                </a:ext>
              </a:extLst>
            </p:cNvPr>
            <p:cNvSpPr/>
            <p:nvPr/>
          </p:nvSpPr>
          <p:spPr>
            <a:xfrm>
              <a:off x="6212659" y="4539787"/>
              <a:ext cx="884401" cy="270433"/>
            </a:xfrm>
            <a:prstGeom prst="parallelogram">
              <a:avLst/>
            </a:prstGeom>
            <a:solidFill>
              <a:srgbClr val="FEC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</p:txBody>
        </p:sp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id="{B61A101E-32E3-4CF2-A000-1128190EBAD6}"/>
                </a:ext>
              </a:extLst>
            </p:cNvPr>
            <p:cNvSpPr txBox="1"/>
            <p:nvPr/>
          </p:nvSpPr>
          <p:spPr>
            <a:xfrm>
              <a:off x="6317604" y="4503702"/>
              <a:ext cx="5950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i="1" dirty="0">
                  <a:solidFill>
                    <a:srgbClr val="C00000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执行</a:t>
              </a:r>
            </a:p>
          </p:txBody>
        </p:sp>
      </p:grpSp>
      <p:sp>
        <p:nvSpPr>
          <p:cNvPr id="159" name="平行四边形 158">
            <a:extLst>
              <a:ext uri="{FF2B5EF4-FFF2-40B4-BE49-F238E27FC236}">
                <a16:creationId xmlns:a16="http://schemas.microsoft.com/office/drawing/2014/main" id="{34796BB9-AC9E-407C-A50E-BEDCB32ECC21}"/>
              </a:ext>
            </a:extLst>
          </p:cNvPr>
          <p:cNvSpPr/>
          <p:nvPr/>
        </p:nvSpPr>
        <p:spPr>
          <a:xfrm>
            <a:off x="9745202" y="4999217"/>
            <a:ext cx="884401" cy="236424"/>
          </a:xfrm>
          <a:prstGeom prst="parallelogram">
            <a:avLst/>
          </a:prstGeom>
          <a:solidFill>
            <a:srgbClr val="FEC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西拙楷2.0" panose="00000500000000000000" pitchFamily="2" charset="-122"/>
              <a:ea typeface="江西拙楷2.0" panose="00000500000000000000" pitchFamily="2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B80EB25A-9CE3-4B80-969B-6D6B875293A9}"/>
              </a:ext>
            </a:extLst>
          </p:cNvPr>
          <p:cNvSpPr txBox="1"/>
          <p:nvPr/>
        </p:nvSpPr>
        <p:spPr>
          <a:xfrm>
            <a:off x="9852286" y="4972873"/>
            <a:ext cx="800219" cy="2959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i="1" dirty="0">
                <a:solidFill>
                  <a:srgbClr val="C00000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rPr>
              <a:t>成长度</a:t>
            </a:r>
          </a:p>
        </p:txBody>
      </p:sp>
      <p:graphicFrame>
        <p:nvGraphicFramePr>
          <p:cNvPr id="158" name="图表 157">
            <a:extLst>
              <a:ext uri="{FF2B5EF4-FFF2-40B4-BE49-F238E27FC236}">
                <a16:creationId xmlns:a16="http://schemas.microsoft.com/office/drawing/2014/main" id="{209FD361-3759-4E6A-924B-5D56245827E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54352219"/>
              </p:ext>
            </p:extLst>
          </p:nvPr>
        </p:nvGraphicFramePr>
        <p:xfrm>
          <a:off x="9825334" y="1951886"/>
          <a:ext cx="2220751" cy="44211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61" name="文本框 160">
            <a:extLst>
              <a:ext uri="{FF2B5EF4-FFF2-40B4-BE49-F238E27FC236}">
                <a16:creationId xmlns:a16="http://schemas.microsoft.com/office/drawing/2014/main" id="{47E39CF4-A2A6-4DEF-B80E-4CC9F1846534}"/>
              </a:ext>
            </a:extLst>
          </p:cNvPr>
          <p:cNvSpPr txBox="1"/>
          <p:nvPr/>
        </p:nvSpPr>
        <p:spPr>
          <a:xfrm>
            <a:off x="9235055" y="5331225"/>
            <a:ext cx="688009" cy="242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latin typeface="江西拙楷2.0" panose="00000500000000000000" pitchFamily="2" charset="-122"/>
                <a:ea typeface="江西拙楷2.0" panose="00000500000000000000" pitchFamily="2" charset="-122"/>
              </a:rPr>
              <a:t>一季度：</a:t>
            </a: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869829DD-FA60-4DCA-90C7-A5F7B601721C}"/>
              </a:ext>
            </a:extLst>
          </p:cNvPr>
          <p:cNvSpPr txBox="1"/>
          <p:nvPr/>
        </p:nvSpPr>
        <p:spPr>
          <a:xfrm>
            <a:off x="9228531" y="5590789"/>
            <a:ext cx="688009" cy="242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latin typeface="江西拙楷2.0" panose="00000500000000000000" pitchFamily="2" charset="-122"/>
                <a:ea typeface="江西拙楷2.0" panose="00000500000000000000" pitchFamily="2" charset="-122"/>
              </a:rPr>
              <a:t>一季度：</a:t>
            </a: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DDF3FB12-33CD-4DF6-8324-E8CF019029A7}"/>
              </a:ext>
            </a:extLst>
          </p:cNvPr>
          <p:cNvSpPr txBox="1"/>
          <p:nvPr/>
        </p:nvSpPr>
        <p:spPr>
          <a:xfrm>
            <a:off x="9230222" y="5858882"/>
            <a:ext cx="688009" cy="242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latin typeface="江西拙楷2.0" panose="00000500000000000000" pitchFamily="2" charset="-122"/>
                <a:ea typeface="江西拙楷2.0" panose="00000500000000000000" pitchFamily="2" charset="-122"/>
              </a:rPr>
              <a:t>三季度：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6D3FE8B-AA94-4FF8-9E46-E40EC9241D03}"/>
              </a:ext>
            </a:extLst>
          </p:cNvPr>
          <p:cNvGrpSpPr/>
          <p:nvPr/>
        </p:nvGrpSpPr>
        <p:grpSpPr>
          <a:xfrm>
            <a:off x="5880264" y="5175606"/>
            <a:ext cx="1319036" cy="1108661"/>
            <a:chOff x="5908317" y="4755275"/>
            <a:chExt cx="1319036" cy="1268142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C8DB946C-FCAD-4E8B-8653-3151B04FE3BF}"/>
                </a:ext>
              </a:extLst>
            </p:cNvPr>
            <p:cNvGrpSpPr/>
            <p:nvPr/>
          </p:nvGrpSpPr>
          <p:grpSpPr>
            <a:xfrm>
              <a:off x="6170581" y="5281256"/>
              <a:ext cx="800417" cy="742161"/>
              <a:chOff x="6170581" y="5281256"/>
              <a:chExt cx="800417" cy="742161"/>
            </a:xfrm>
          </p:grpSpPr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7C62C15B-A040-415F-9870-F30A9DFE7392}"/>
                  </a:ext>
                </a:extLst>
              </p:cNvPr>
              <p:cNvSpPr/>
              <p:nvPr/>
            </p:nvSpPr>
            <p:spPr>
              <a:xfrm>
                <a:off x="6170581" y="5281256"/>
                <a:ext cx="800417" cy="381927"/>
              </a:xfrm>
              <a:custGeom>
                <a:avLst/>
                <a:gdLst>
                  <a:gd name="connsiteX0" fmla="*/ 275816 w 1165250"/>
                  <a:gd name="connsiteY0" fmla="*/ 556011 h 556010"/>
                  <a:gd name="connsiteX1" fmla="*/ 198259 w 1165250"/>
                  <a:gd name="connsiteY1" fmla="*/ 373380 h 556010"/>
                  <a:gd name="connsiteX2" fmla="*/ 0 w 1165250"/>
                  <a:gd name="connsiteY2" fmla="*/ 365289 h 556010"/>
                  <a:gd name="connsiteX3" fmla="*/ 252596 w 1165250"/>
                  <a:gd name="connsiteY3" fmla="*/ 0 h 556010"/>
                  <a:gd name="connsiteX4" fmla="*/ 298205 w 1165250"/>
                  <a:gd name="connsiteY4" fmla="*/ 31505 h 556010"/>
                  <a:gd name="connsiteX5" fmla="*/ 102828 w 1165250"/>
                  <a:gd name="connsiteY5" fmla="*/ 314055 h 556010"/>
                  <a:gd name="connsiteX6" fmla="*/ 235583 w 1165250"/>
                  <a:gd name="connsiteY6" fmla="*/ 319430 h 556010"/>
                  <a:gd name="connsiteX7" fmla="*/ 287482 w 1165250"/>
                  <a:gd name="connsiteY7" fmla="*/ 441711 h 556010"/>
                  <a:gd name="connsiteX8" fmla="*/ 482859 w 1165250"/>
                  <a:gd name="connsiteY8" fmla="*/ 159216 h 556010"/>
                  <a:gd name="connsiteX9" fmla="*/ 528440 w 1165250"/>
                  <a:gd name="connsiteY9" fmla="*/ 190722 h 556010"/>
                  <a:gd name="connsiteX10" fmla="*/ 889462 w 1165250"/>
                  <a:gd name="connsiteY10" fmla="*/ 556011 h 556010"/>
                  <a:gd name="connsiteX11" fmla="*/ 636838 w 1165250"/>
                  <a:gd name="connsiteY11" fmla="*/ 190722 h 556010"/>
                  <a:gd name="connsiteX12" fmla="*/ 682420 w 1165250"/>
                  <a:gd name="connsiteY12" fmla="*/ 159216 h 556010"/>
                  <a:gd name="connsiteX13" fmla="*/ 877769 w 1165250"/>
                  <a:gd name="connsiteY13" fmla="*/ 441711 h 556010"/>
                  <a:gd name="connsiteX14" fmla="*/ 929723 w 1165250"/>
                  <a:gd name="connsiteY14" fmla="*/ 319430 h 556010"/>
                  <a:gd name="connsiteX15" fmla="*/ 1062450 w 1165250"/>
                  <a:gd name="connsiteY15" fmla="*/ 314055 h 556010"/>
                  <a:gd name="connsiteX16" fmla="*/ 867101 w 1165250"/>
                  <a:gd name="connsiteY16" fmla="*/ 31505 h 556010"/>
                  <a:gd name="connsiteX17" fmla="*/ 912654 w 1165250"/>
                  <a:gd name="connsiteY17" fmla="*/ 0 h 556010"/>
                  <a:gd name="connsiteX18" fmla="*/ 1165250 w 1165250"/>
                  <a:gd name="connsiteY18" fmla="*/ 365289 h 556010"/>
                  <a:gd name="connsiteX19" fmla="*/ 966992 w 1165250"/>
                  <a:gd name="connsiteY19" fmla="*/ 373380 h 556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165250" h="556010">
                    <a:moveTo>
                      <a:pt x="275816" y="556011"/>
                    </a:moveTo>
                    <a:lnTo>
                      <a:pt x="198259" y="373380"/>
                    </a:lnTo>
                    <a:lnTo>
                      <a:pt x="0" y="365289"/>
                    </a:lnTo>
                    <a:lnTo>
                      <a:pt x="252596" y="0"/>
                    </a:lnTo>
                    <a:lnTo>
                      <a:pt x="298205" y="31505"/>
                    </a:lnTo>
                    <a:lnTo>
                      <a:pt x="102828" y="314055"/>
                    </a:lnTo>
                    <a:lnTo>
                      <a:pt x="235583" y="319430"/>
                    </a:lnTo>
                    <a:lnTo>
                      <a:pt x="287482" y="441711"/>
                    </a:lnTo>
                    <a:lnTo>
                      <a:pt x="482859" y="159216"/>
                    </a:lnTo>
                    <a:lnTo>
                      <a:pt x="528440" y="190722"/>
                    </a:lnTo>
                    <a:close/>
                    <a:moveTo>
                      <a:pt x="889462" y="556011"/>
                    </a:moveTo>
                    <a:lnTo>
                      <a:pt x="636838" y="190722"/>
                    </a:lnTo>
                    <a:lnTo>
                      <a:pt x="682420" y="159216"/>
                    </a:lnTo>
                    <a:lnTo>
                      <a:pt x="877769" y="441711"/>
                    </a:lnTo>
                    <a:lnTo>
                      <a:pt x="929723" y="319430"/>
                    </a:lnTo>
                    <a:lnTo>
                      <a:pt x="1062450" y="314055"/>
                    </a:lnTo>
                    <a:lnTo>
                      <a:pt x="867101" y="31505"/>
                    </a:lnTo>
                    <a:lnTo>
                      <a:pt x="912654" y="0"/>
                    </a:lnTo>
                    <a:lnTo>
                      <a:pt x="1165250" y="365289"/>
                    </a:lnTo>
                    <a:lnTo>
                      <a:pt x="966992" y="373380"/>
                    </a:lnTo>
                    <a:close/>
                  </a:path>
                </a:pathLst>
              </a:custGeom>
              <a:solidFill>
                <a:srgbClr val="000000"/>
              </a:solidFill>
              <a:ln w="1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  <p:sp>
            <p:nvSpPr>
              <p:cNvPr id="120" name="文本框 119">
                <a:extLst>
                  <a:ext uri="{FF2B5EF4-FFF2-40B4-BE49-F238E27FC236}">
                    <a16:creationId xmlns:a16="http://schemas.microsoft.com/office/drawing/2014/main" id="{07E58144-B512-47C4-BA38-C42F149E3CD7}"/>
                  </a:ext>
                </a:extLst>
              </p:cNvPr>
              <p:cNvSpPr txBox="1"/>
              <p:nvPr/>
            </p:nvSpPr>
            <p:spPr>
              <a:xfrm>
                <a:off x="6303631" y="5684863"/>
                <a:ext cx="56457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30%</a:t>
                </a:r>
                <a:endParaRPr lang="zh-CN" altLang="en-US" sz="1600" dirty="0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</p:grpSp>
        <p:graphicFrame>
          <p:nvGraphicFramePr>
            <p:cNvPr id="117" name="图表 116">
              <a:extLst>
                <a:ext uri="{FF2B5EF4-FFF2-40B4-BE49-F238E27FC236}">
                  <a16:creationId xmlns:a16="http://schemas.microsoft.com/office/drawing/2014/main" id="{60FD67E7-215D-4574-8882-8D342AF5617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537650569"/>
                </p:ext>
              </p:extLst>
            </p:nvPr>
          </p:nvGraphicFramePr>
          <p:xfrm>
            <a:off x="5908317" y="4755275"/>
            <a:ext cx="1319036" cy="87935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</p:grpSp>
      <p:grpSp>
        <p:nvGrpSpPr>
          <p:cNvPr id="303" name="组合 302">
            <a:extLst>
              <a:ext uri="{FF2B5EF4-FFF2-40B4-BE49-F238E27FC236}">
                <a16:creationId xmlns:a16="http://schemas.microsoft.com/office/drawing/2014/main" id="{36BF9188-AB1D-45FD-8F88-227CA833A521}"/>
              </a:ext>
            </a:extLst>
          </p:cNvPr>
          <p:cNvGrpSpPr/>
          <p:nvPr/>
        </p:nvGrpSpPr>
        <p:grpSpPr>
          <a:xfrm>
            <a:off x="7312076" y="1693193"/>
            <a:ext cx="934101" cy="943231"/>
            <a:chOff x="7328623" y="1631580"/>
            <a:chExt cx="917959" cy="926933"/>
          </a:xfrm>
        </p:grpSpPr>
        <p:grpSp>
          <p:nvGrpSpPr>
            <p:cNvPr id="302" name="组合 301">
              <a:extLst>
                <a:ext uri="{FF2B5EF4-FFF2-40B4-BE49-F238E27FC236}">
                  <a16:creationId xmlns:a16="http://schemas.microsoft.com/office/drawing/2014/main" id="{434EB706-1BC1-41E5-8A67-39FA56FD7ADE}"/>
                </a:ext>
              </a:extLst>
            </p:cNvPr>
            <p:cNvGrpSpPr/>
            <p:nvPr/>
          </p:nvGrpSpPr>
          <p:grpSpPr>
            <a:xfrm>
              <a:off x="7328623" y="1631580"/>
              <a:ext cx="917959" cy="926933"/>
              <a:chOff x="7328623" y="1631580"/>
              <a:chExt cx="917959" cy="926933"/>
            </a:xfrm>
          </p:grpSpPr>
          <p:sp>
            <p:nvSpPr>
              <p:cNvPr id="77" name="矩形: 圆角 76">
                <a:extLst>
                  <a:ext uri="{FF2B5EF4-FFF2-40B4-BE49-F238E27FC236}">
                    <a16:creationId xmlns:a16="http://schemas.microsoft.com/office/drawing/2014/main" id="{F5D487E5-B4B2-4EF9-BF5C-742F55EA5E0C}"/>
                  </a:ext>
                </a:extLst>
              </p:cNvPr>
              <p:cNvSpPr/>
              <p:nvPr/>
            </p:nvSpPr>
            <p:spPr>
              <a:xfrm>
                <a:off x="7328623" y="1631580"/>
                <a:ext cx="917959" cy="926933"/>
              </a:xfrm>
              <a:prstGeom prst="roundRect">
                <a:avLst>
                  <a:gd name="adj" fmla="val 48015"/>
                </a:avLst>
              </a:prstGeom>
              <a:solidFill>
                <a:srgbClr val="FEC979"/>
              </a:solidFill>
              <a:ln w="38100">
                <a:solidFill>
                  <a:srgbClr val="1A1A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500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  <p:sp>
            <p:nvSpPr>
              <p:cNvPr id="78" name="矩形: 圆角 77">
                <a:extLst>
                  <a:ext uri="{FF2B5EF4-FFF2-40B4-BE49-F238E27FC236}">
                    <a16:creationId xmlns:a16="http://schemas.microsoft.com/office/drawing/2014/main" id="{599CEFF4-EBF4-4B15-A54E-DABD52E19725}"/>
                  </a:ext>
                </a:extLst>
              </p:cNvPr>
              <p:cNvSpPr/>
              <p:nvPr/>
            </p:nvSpPr>
            <p:spPr>
              <a:xfrm>
                <a:off x="7430028" y="1734350"/>
                <a:ext cx="715148" cy="721393"/>
              </a:xfrm>
              <a:prstGeom prst="roundRect">
                <a:avLst>
                  <a:gd name="adj" fmla="val 50000"/>
                </a:avLst>
              </a:prstGeom>
              <a:solidFill>
                <a:srgbClr val="EAE2D4"/>
              </a:solidFill>
              <a:ln w="25400">
                <a:solidFill>
                  <a:srgbClr val="1A1A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500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EB715C1F-7B68-4859-A653-27A5B731DF63}"/>
                </a:ext>
              </a:extLst>
            </p:cNvPr>
            <p:cNvCxnSpPr>
              <a:cxnSpLocks/>
              <a:stCxn id="78" idx="0"/>
              <a:endCxn id="78" idx="2"/>
            </p:cNvCxnSpPr>
            <p:nvPr/>
          </p:nvCxnSpPr>
          <p:spPr>
            <a:xfrm>
              <a:off x="7787602" y="1734350"/>
              <a:ext cx="0" cy="721393"/>
            </a:xfrm>
            <a:prstGeom prst="line">
              <a:avLst/>
            </a:prstGeom>
            <a:ln w="15875">
              <a:solidFill>
                <a:srgbClr val="666666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id="{93C285A6-CAC5-4026-B73F-781BE698021A}"/>
                </a:ext>
              </a:extLst>
            </p:cNvPr>
            <p:cNvCxnSpPr>
              <a:cxnSpLocks/>
              <a:stCxn id="78" idx="1"/>
              <a:endCxn id="78" idx="3"/>
            </p:cNvCxnSpPr>
            <p:nvPr/>
          </p:nvCxnSpPr>
          <p:spPr>
            <a:xfrm>
              <a:off x="7430028" y="2095047"/>
              <a:ext cx="715148" cy="0"/>
            </a:xfrm>
            <a:prstGeom prst="line">
              <a:avLst/>
            </a:prstGeom>
            <a:ln w="15875">
              <a:solidFill>
                <a:srgbClr val="666666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>
              <a:extLst>
                <a:ext uri="{FF2B5EF4-FFF2-40B4-BE49-F238E27FC236}">
                  <a16:creationId xmlns:a16="http://schemas.microsoft.com/office/drawing/2014/main" id="{EA237F8E-4703-4CBD-9A94-E2AAC23E21C2}"/>
                </a:ext>
              </a:extLst>
            </p:cNvPr>
            <p:cNvCxnSpPr>
              <a:cxnSpLocks/>
            </p:cNvCxnSpPr>
            <p:nvPr/>
          </p:nvCxnSpPr>
          <p:spPr>
            <a:xfrm>
              <a:off x="7534807" y="1857687"/>
              <a:ext cx="506367" cy="481255"/>
            </a:xfrm>
            <a:prstGeom prst="line">
              <a:avLst/>
            </a:prstGeom>
            <a:ln w="15875">
              <a:solidFill>
                <a:srgbClr val="666666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id="{FCA357F4-08BF-4221-9376-898E09C8444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534807" y="1857687"/>
              <a:ext cx="516556" cy="459176"/>
            </a:xfrm>
            <a:prstGeom prst="line">
              <a:avLst/>
            </a:prstGeom>
            <a:ln w="15875">
              <a:solidFill>
                <a:srgbClr val="666666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4" name="组合 303">
            <a:extLst>
              <a:ext uri="{FF2B5EF4-FFF2-40B4-BE49-F238E27FC236}">
                <a16:creationId xmlns:a16="http://schemas.microsoft.com/office/drawing/2014/main" id="{C7D427FF-E123-45AE-A080-979A03AB4E39}"/>
              </a:ext>
            </a:extLst>
          </p:cNvPr>
          <p:cNvGrpSpPr/>
          <p:nvPr/>
        </p:nvGrpSpPr>
        <p:grpSpPr>
          <a:xfrm>
            <a:off x="8333876" y="1693193"/>
            <a:ext cx="934101" cy="943231"/>
            <a:chOff x="7328623" y="1631580"/>
            <a:chExt cx="917959" cy="926933"/>
          </a:xfrm>
        </p:grpSpPr>
        <p:grpSp>
          <p:nvGrpSpPr>
            <p:cNvPr id="305" name="组合 304">
              <a:extLst>
                <a:ext uri="{FF2B5EF4-FFF2-40B4-BE49-F238E27FC236}">
                  <a16:creationId xmlns:a16="http://schemas.microsoft.com/office/drawing/2014/main" id="{E2D7D384-5EA6-4C06-9E3B-FA31B84B698C}"/>
                </a:ext>
              </a:extLst>
            </p:cNvPr>
            <p:cNvGrpSpPr/>
            <p:nvPr/>
          </p:nvGrpSpPr>
          <p:grpSpPr>
            <a:xfrm>
              <a:off x="7328623" y="1631580"/>
              <a:ext cx="917959" cy="926933"/>
              <a:chOff x="7328623" y="1631580"/>
              <a:chExt cx="917959" cy="926933"/>
            </a:xfrm>
          </p:grpSpPr>
          <p:sp>
            <p:nvSpPr>
              <p:cNvPr id="310" name="矩形: 圆角 309">
                <a:extLst>
                  <a:ext uri="{FF2B5EF4-FFF2-40B4-BE49-F238E27FC236}">
                    <a16:creationId xmlns:a16="http://schemas.microsoft.com/office/drawing/2014/main" id="{2358BD5E-8F28-4518-A95C-43A7932EBC4A}"/>
                  </a:ext>
                </a:extLst>
              </p:cNvPr>
              <p:cNvSpPr/>
              <p:nvPr/>
            </p:nvSpPr>
            <p:spPr>
              <a:xfrm>
                <a:off x="7328623" y="1631580"/>
                <a:ext cx="917959" cy="926933"/>
              </a:xfrm>
              <a:prstGeom prst="roundRect">
                <a:avLst>
                  <a:gd name="adj" fmla="val 48015"/>
                </a:avLst>
              </a:prstGeom>
              <a:solidFill>
                <a:srgbClr val="FEC979"/>
              </a:solidFill>
              <a:ln w="38100">
                <a:solidFill>
                  <a:srgbClr val="1A1A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500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  <p:sp>
            <p:nvSpPr>
              <p:cNvPr id="311" name="矩形: 圆角 310">
                <a:extLst>
                  <a:ext uri="{FF2B5EF4-FFF2-40B4-BE49-F238E27FC236}">
                    <a16:creationId xmlns:a16="http://schemas.microsoft.com/office/drawing/2014/main" id="{87FB7B86-FE0D-4609-9938-DD11244343DD}"/>
                  </a:ext>
                </a:extLst>
              </p:cNvPr>
              <p:cNvSpPr/>
              <p:nvPr/>
            </p:nvSpPr>
            <p:spPr>
              <a:xfrm>
                <a:off x="7430028" y="1734350"/>
                <a:ext cx="715148" cy="721393"/>
              </a:xfrm>
              <a:prstGeom prst="roundRect">
                <a:avLst>
                  <a:gd name="adj" fmla="val 50000"/>
                </a:avLst>
              </a:prstGeom>
              <a:solidFill>
                <a:srgbClr val="EAE2D4"/>
              </a:solidFill>
              <a:ln w="25400">
                <a:solidFill>
                  <a:srgbClr val="1A1A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500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</p:grpSp>
        <p:cxnSp>
          <p:nvCxnSpPr>
            <p:cNvPr id="306" name="直接连接符 305">
              <a:extLst>
                <a:ext uri="{FF2B5EF4-FFF2-40B4-BE49-F238E27FC236}">
                  <a16:creationId xmlns:a16="http://schemas.microsoft.com/office/drawing/2014/main" id="{A8FC7616-56CA-4D84-80AC-EF4CAA1A8FB1}"/>
                </a:ext>
              </a:extLst>
            </p:cNvPr>
            <p:cNvCxnSpPr>
              <a:cxnSpLocks/>
              <a:stCxn id="311" idx="0"/>
              <a:endCxn id="311" idx="2"/>
            </p:cNvCxnSpPr>
            <p:nvPr/>
          </p:nvCxnSpPr>
          <p:spPr>
            <a:xfrm>
              <a:off x="7787602" y="1734350"/>
              <a:ext cx="0" cy="721393"/>
            </a:xfrm>
            <a:prstGeom prst="line">
              <a:avLst/>
            </a:prstGeom>
            <a:ln w="15875">
              <a:solidFill>
                <a:srgbClr val="666666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直接连接符 306">
              <a:extLst>
                <a:ext uri="{FF2B5EF4-FFF2-40B4-BE49-F238E27FC236}">
                  <a16:creationId xmlns:a16="http://schemas.microsoft.com/office/drawing/2014/main" id="{6FC46F01-9038-4F59-A268-6525C22001FF}"/>
                </a:ext>
              </a:extLst>
            </p:cNvPr>
            <p:cNvCxnSpPr>
              <a:cxnSpLocks/>
              <a:stCxn id="311" idx="1"/>
              <a:endCxn id="311" idx="3"/>
            </p:cNvCxnSpPr>
            <p:nvPr/>
          </p:nvCxnSpPr>
          <p:spPr>
            <a:xfrm>
              <a:off x="7430028" y="2095047"/>
              <a:ext cx="715148" cy="0"/>
            </a:xfrm>
            <a:prstGeom prst="line">
              <a:avLst/>
            </a:prstGeom>
            <a:ln w="15875">
              <a:solidFill>
                <a:srgbClr val="666666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直接连接符 307">
              <a:extLst>
                <a:ext uri="{FF2B5EF4-FFF2-40B4-BE49-F238E27FC236}">
                  <a16:creationId xmlns:a16="http://schemas.microsoft.com/office/drawing/2014/main" id="{2C8DE314-F2EA-483D-8661-FA034868598E}"/>
                </a:ext>
              </a:extLst>
            </p:cNvPr>
            <p:cNvCxnSpPr>
              <a:cxnSpLocks/>
            </p:cNvCxnSpPr>
            <p:nvPr/>
          </p:nvCxnSpPr>
          <p:spPr>
            <a:xfrm>
              <a:off x="7534807" y="1857687"/>
              <a:ext cx="506367" cy="481255"/>
            </a:xfrm>
            <a:prstGeom prst="line">
              <a:avLst/>
            </a:prstGeom>
            <a:ln w="15875">
              <a:solidFill>
                <a:srgbClr val="666666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直接连接符 308">
              <a:extLst>
                <a:ext uri="{FF2B5EF4-FFF2-40B4-BE49-F238E27FC236}">
                  <a16:creationId xmlns:a16="http://schemas.microsoft.com/office/drawing/2014/main" id="{89E36A31-F0A0-4F7A-A561-C4EF26F02B9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534807" y="1857687"/>
              <a:ext cx="516556" cy="459176"/>
            </a:xfrm>
            <a:prstGeom prst="line">
              <a:avLst/>
            </a:prstGeom>
            <a:ln w="15875">
              <a:solidFill>
                <a:srgbClr val="666666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2" name="组合 311">
            <a:extLst>
              <a:ext uri="{FF2B5EF4-FFF2-40B4-BE49-F238E27FC236}">
                <a16:creationId xmlns:a16="http://schemas.microsoft.com/office/drawing/2014/main" id="{A86D646E-DCE2-4125-A479-C127BDE7D1EC}"/>
              </a:ext>
            </a:extLst>
          </p:cNvPr>
          <p:cNvGrpSpPr/>
          <p:nvPr/>
        </p:nvGrpSpPr>
        <p:grpSpPr>
          <a:xfrm>
            <a:off x="9355676" y="1693193"/>
            <a:ext cx="934101" cy="943231"/>
            <a:chOff x="7328623" y="1631580"/>
            <a:chExt cx="917959" cy="926933"/>
          </a:xfrm>
        </p:grpSpPr>
        <p:grpSp>
          <p:nvGrpSpPr>
            <p:cNvPr id="313" name="组合 312">
              <a:extLst>
                <a:ext uri="{FF2B5EF4-FFF2-40B4-BE49-F238E27FC236}">
                  <a16:creationId xmlns:a16="http://schemas.microsoft.com/office/drawing/2014/main" id="{296C14CC-AB27-41AC-A8FB-35103798011B}"/>
                </a:ext>
              </a:extLst>
            </p:cNvPr>
            <p:cNvGrpSpPr/>
            <p:nvPr/>
          </p:nvGrpSpPr>
          <p:grpSpPr>
            <a:xfrm>
              <a:off x="7328623" y="1631580"/>
              <a:ext cx="917959" cy="926933"/>
              <a:chOff x="7328623" y="1631580"/>
              <a:chExt cx="917959" cy="926933"/>
            </a:xfrm>
          </p:grpSpPr>
          <p:sp>
            <p:nvSpPr>
              <p:cNvPr id="318" name="矩形: 圆角 317">
                <a:extLst>
                  <a:ext uri="{FF2B5EF4-FFF2-40B4-BE49-F238E27FC236}">
                    <a16:creationId xmlns:a16="http://schemas.microsoft.com/office/drawing/2014/main" id="{8E9CF0E4-F47F-40CB-8426-69DD23591244}"/>
                  </a:ext>
                </a:extLst>
              </p:cNvPr>
              <p:cNvSpPr/>
              <p:nvPr/>
            </p:nvSpPr>
            <p:spPr>
              <a:xfrm>
                <a:off x="7328623" y="1631580"/>
                <a:ext cx="917959" cy="926933"/>
              </a:xfrm>
              <a:prstGeom prst="roundRect">
                <a:avLst>
                  <a:gd name="adj" fmla="val 48015"/>
                </a:avLst>
              </a:prstGeom>
              <a:solidFill>
                <a:srgbClr val="FEC979"/>
              </a:solidFill>
              <a:ln w="38100">
                <a:solidFill>
                  <a:srgbClr val="1A1A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500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  <p:sp>
            <p:nvSpPr>
              <p:cNvPr id="319" name="矩形: 圆角 318">
                <a:extLst>
                  <a:ext uri="{FF2B5EF4-FFF2-40B4-BE49-F238E27FC236}">
                    <a16:creationId xmlns:a16="http://schemas.microsoft.com/office/drawing/2014/main" id="{7FCC28CA-93BE-4538-B4ED-79615DA0BF0A}"/>
                  </a:ext>
                </a:extLst>
              </p:cNvPr>
              <p:cNvSpPr/>
              <p:nvPr/>
            </p:nvSpPr>
            <p:spPr>
              <a:xfrm>
                <a:off x="7430028" y="1734350"/>
                <a:ext cx="715148" cy="721393"/>
              </a:xfrm>
              <a:prstGeom prst="roundRect">
                <a:avLst>
                  <a:gd name="adj" fmla="val 50000"/>
                </a:avLst>
              </a:prstGeom>
              <a:solidFill>
                <a:srgbClr val="EAE2D4"/>
              </a:solidFill>
              <a:ln w="25400">
                <a:solidFill>
                  <a:srgbClr val="1A1A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500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</p:grpSp>
        <p:cxnSp>
          <p:nvCxnSpPr>
            <p:cNvPr id="314" name="直接连接符 313">
              <a:extLst>
                <a:ext uri="{FF2B5EF4-FFF2-40B4-BE49-F238E27FC236}">
                  <a16:creationId xmlns:a16="http://schemas.microsoft.com/office/drawing/2014/main" id="{581CE87F-1A0A-4DD8-A534-7ED7CC5F41EC}"/>
                </a:ext>
              </a:extLst>
            </p:cNvPr>
            <p:cNvCxnSpPr>
              <a:cxnSpLocks/>
              <a:stCxn id="319" idx="0"/>
              <a:endCxn id="319" idx="2"/>
            </p:cNvCxnSpPr>
            <p:nvPr/>
          </p:nvCxnSpPr>
          <p:spPr>
            <a:xfrm>
              <a:off x="7787602" y="1734350"/>
              <a:ext cx="0" cy="721393"/>
            </a:xfrm>
            <a:prstGeom prst="line">
              <a:avLst/>
            </a:prstGeom>
            <a:ln w="15875">
              <a:solidFill>
                <a:srgbClr val="666666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直接连接符 314">
              <a:extLst>
                <a:ext uri="{FF2B5EF4-FFF2-40B4-BE49-F238E27FC236}">
                  <a16:creationId xmlns:a16="http://schemas.microsoft.com/office/drawing/2014/main" id="{636A106D-6649-4912-87DA-20CCB2E808E4}"/>
                </a:ext>
              </a:extLst>
            </p:cNvPr>
            <p:cNvCxnSpPr>
              <a:cxnSpLocks/>
              <a:stCxn id="319" idx="1"/>
              <a:endCxn id="319" idx="3"/>
            </p:cNvCxnSpPr>
            <p:nvPr/>
          </p:nvCxnSpPr>
          <p:spPr>
            <a:xfrm>
              <a:off x="7430028" y="2095047"/>
              <a:ext cx="715148" cy="0"/>
            </a:xfrm>
            <a:prstGeom prst="line">
              <a:avLst/>
            </a:prstGeom>
            <a:ln w="15875">
              <a:solidFill>
                <a:srgbClr val="666666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直接连接符 315">
              <a:extLst>
                <a:ext uri="{FF2B5EF4-FFF2-40B4-BE49-F238E27FC236}">
                  <a16:creationId xmlns:a16="http://schemas.microsoft.com/office/drawing/2014/main" id="{2051EA79-CDDB-4C56-8EEE-212C4158DEBF}"/>
                </a:ext>
              </a:extLst>
            </p:cNvPr>
            <p:cNvCxnSpPr>
              <a:cxnSpLocks/>
            </p:cNvCxnSpPr>
            <p:nvPr/>
          </p:nvCxnSpPr>
          <p:spPr>
            <a:xfrm>
              <a:off x="7534807" y="1857687"/>
              <a:ext cx="506367" cy="481255"/>
            </a:xfrm>
            <a:prstGeom prst="line">
              <a:avLst/>
            </a:prstGeom>
            <a:ln w="15875">
              <a:solidFill>
                <a:srgbClr val="666666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直接连接符 316">
              <a:extLst>
                <a:ext uri="{FF2B5EF4-FFF2-40B4-BE49-F238E27FC236}">
                  <a16:creationId xmlns:a16="http://schemas.microsoft.com/office/drawing/2014/main" id="{0DE8F5F6-676D-46F0-8665-01178193D8B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534807" y="1857687"/>
              <a:ext cx="516556" cy="459176"/>
            </a:xfrm>
            <a:prstGeom prst="line">
              <a:avLst/>
            </a:prstGeom>
            <a:ln w="15875">
              <a:solidFill>
                <a:srgbClr val="666666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文本框 70">
            <a:extLst>
              <a:ext uri="{FF2B5EF4-FFF2-40B4-BE49-F238E27FC236}">
                <a16:creationId xmlns:a16="http://schemas.microsoft.com/office/drawing/2014/main" id="{C773FF77-7EE5-4EF2-B83A-D28E81B4802A}"/>
              </a:ext>
            </a:extLst>
          </p:cNvPr>
          <p:cNvSpPr txBox="1"/>
          <p:nvPr/>
        </p:nvSpPr>
        <p:spPr>
          <a:xfrm>
            <a:off x="7475467" y="1805277"/>
            <a:ext cx="633507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500" dirty="0">
                <a:latin typeface="江西拙楷2.0" panose="00000500000000000000" pitchFamily="2" charset="-122"/>
                <a:ea typeface="江西拙楷2.0" panose="00000500000000000000" pitchFamily="2" charset="-122"/>
              </a:rPr>
              <a:t>不</a:t>
            </a:r>
          </a:p>
        </p:txBody>
      </p:sp>
      <p:sp>
        <p:nvSpPr>
          <p:cNvPr id="329" name="文本框 328">
            <a:extLst>
              <a:ext uri="{FF2B5EF4-FFF2-40B4-BE49-F238E27FC236}">
                <a16:creationId xmlns:a16="http://schemas.microsoft.com/office/drawing/2014/main" id="{8BD30746-1F3C-49BB-BF94-DF423EB60841}"/>
              </a:ext>
            </a:extLst>
          </p:cNvPr>
          <p:cNvSpPr txBox="1"/>
          <p:nvPr/>
        </p:nvSpPr>
        <p:spPr>
          <a:xfrm>
            <a:off x="8463882" y="1805277"/>
            <a:ext cx="633507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500" dirty="0">
                <a:latin typeface="江西拙楷2.0" panose="00000500000000000000" pitchFamily="2" charset="-122"/>
                <a:ea typeface="江西拙楷2.0" panose="00000500000000000000" pitchFamily="2" charset="-122"/>
              </a:rPr>
              <a:t>愧</a:t>
            </a:r>
          </a:p>
        </p:txBody>
      </p:sp>
      <p:sp>
        <p:nvSpPr>
          <p:cNvPr id="330" name="文本框 329">
            <a:extLst>
              <a:ext uri="{FF2B5EF4-FFF2-40B4-BE49-F238E27FC236}">
                <a16:creationId xmlns:a16="http://schemas.microsoft.com/office/drawing/2014/main" id="{ED42B8E0-72BD-405B-9447-3433AF64979E}"/>
              </a:ext>
            </a:extLst>
          </p:cNvPr>
          <p:cNvSpPr txBox="1"/>
          <p:nvPr/>
        </p:nvSpPr>
        <p:spPr>
          <a:xfrm>
            <a:off x="9503240" y="1805277"/>
            <a:ext cx="633507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500" dirty="0">
                <a:latin typeface="江西拙楷2.0" panose="00000500000000000000" pitchFamily="2" charset="-122"/>
                <a:ea typeface="江西拙楷2.0" panose="00000500000000000000" pitchFamily="2" charset="-122"/>
              </a:rPr>
              <a:t>是</a:t>
            </a:r>
          </a:p>
        </p:txBody>
      </p:sp>
      <p:grpSp>
        <p:nvGrpSpPr>
          <p:cNvPr id="351" name="组合 350">
            <a:extLst>
              <a:ext uri="{FF2B5EF4-FFF2-40B4-BE49-F238E27FC236}">
                <a16:creationId xmlns:a16="http://schemas.microsoft.com/office/drawing/2014/main" id="{4C37D5D3-85F2-45E7-AEE2-44AE19ABB7C1}"/>
              </a:ext>
            </a:extLst>
          </p:cNvPr>
          <p:cNvGrpSpPr/>
          <p:nvPr/>
        </p:nvGrpSpPr>
        <p:grpSpPr>
          <a:xfrm>
            <a:off x="10377477" y="1693193"/>
            <a:ext cx="934101" cy="943231"/>
            <a:chOff x="10377477" y="1693193"/>
            <a:chExt cx="934101" cy="943231"/>
          </a:xfrm>
        </p:grpSpPr>
        <p:grpSp>
          <p:nvGrpSpPr>
            <p:cNvPr id="320" name="组合 319">
              <a:extLst>
                <a:ext uri="{FF2B5EF4-FFF2-40B4-BE49-F238E27FC236}">
                  <a16:creationId xmlns:a16="http://schemas.microsoft.com/office/drawing/2014/main" id="{4C40750C-90F5-413F-87FB-23006960223B}"/>
                </a:ext>
              </a:extLst>
            </p:cNvPr>
            <p:cNvGrpSpPr/>
            <p:nvPr/>
          </p:nvGrpSpPr>
          <p:grpSpPr>
            <a:xfrm>
              <a:off x="10377477" y="1693193"/>
              <a:ext cx="934101" cy="943231"/>
              <a:chOff x="7328623" y="1631580"/>
              <a:chExt cx="917959" cy="926933"/>
            </a:xfrm>
          </p:grpSpPr>
          <p:grpSp>
            <p:nvGrpSpPr>
              <p:cNvPr id="321" name="组合 320">
                <a:extLst>
                  <a:ext uri="{FF2B5EF4-FFF2-40B4-BE49-F238E27FC236}">
                    <a16:creationId xmlns:a16="http://schemas.microsoft.com/office/drawing/2014/main" id="{A7B16DDD-F286-4E70-9099-81A4A88A2247}"/>
                  </a:ext>
                </a:extLst>
              </p:cNvPr>
              <p:cNvGrpSpPr/>
              <p:nvPr/>
            </p:nvGrpSpPr>
            <p:grpSpPr>
              <a:xfrm>
                <a:off x="7328623" y="1631580"/>
                <a:ext cx="917959" cy="926933"/>
                <a:chOff x="7328623" y="1631580"/>
                <a:chExt cx="917959" cy="926933"/>
              </a:xfrm>
            </p:grpSpPr>
            <p:sp>
              <p:nvSpPr>
                <p:cNvPr id="326" name="矩形: 圆角 325">
                  <a:extLst>
                    <a:ext uri="{FF2B5EF4-FFF2-40B4-BE49-F238E27FC236}">
                      <a16:creationId xmlns:a16="http://schemas.microsoft.com/office/drawing/2014/main" id="{A150709A-569B-4964-872E-5C30905F8D0F}"/>
                    </a:ext>
                  </a:extLst>
                </p:cNvPr>
                <p:cNvSpPr/>
                <p:nvPr/>
              </p:nvSpPr>
              <p:spPr>
                <a:xfrm>
                  <a:off x="7328623" y="1631580"/>
                  <a:ext cx="917959" cy="926933"/>
                </a:xfrm>
                <a:prstGeom prst="roundRect">
                  <a:avLst>
                    <a:gd name="adj" fmla="val 48015"/>
                  </a:avLst>
                </a:prstGeom>
                <a:solidFill>
                  <a:srgbClr val="FEC979"/>
                </a:solidFill>
                <a:ln w="38100">
                  <a:solidFill>
                    <a:srgbClr val="1A1A1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500">
                    <a:latin typeface="江西拙楷2.0" panose="00000500000000000000" pitchFamily="2" charset="-122"/>
                    <a:ea typeface="江西拙楷2.0" panose="00000500000000000000" pitchFamily="2" charset="-122"/>
                  </a:endParaRPr>
                </a:p>
              </p:txBody>
            </p:sp>
            <p:sp>
              <p:nvSpPr>
                <p:cNvPr id="327" name="矩形: 圆角 326">
                  <a:extLst>
                    <a:ext uri="{FF2B5EF4-FFF2-40B4-BE49-F238E27FC236}">
                      <a16:creationId xmlns:a16="http://schemas.microsoft.com/office/drawing/2014/main" id="{57562FF4-58C8-48FE-82BD-F5BA160F7E24}"/>
                    </a:ext>
                  </a:extLst>
                </p:cNvPr>
                <p:cNvSpPr/>
                <p:nvPr/>
              </p:nvSpPr>
              <p:spPr>
                <a:xfrm>
                  <a:off x="7430030" y="1734350"/>
                  <a:ext cx="715148" cy="721393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EAE2D4"/>
                </a:solidFill>
                <a:ln w="25400">
                  <a:solidFill>
                    <a:srgbClr val="1A1A1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500">
                    <a:latin typeface="江西拙楷2.0" panose="00000500000000000000" pitchFamily="2" charset="-122"/>
                    <a:ea typeface="江西拙楷2.0" panose="00000500000000000000" pitchFamily="2" charset="-122"/>
                  </a:endParaRPr>
                </a:p>
              </p:txBody>
            </p:sp>
          </p:grpSp>
          <p:cxnSp>
            <p:nvCxnSpPr>
              <p:cNvPr id="322" name="直接连接符 321">
                <a:extLst>
                  <a:ext uri="{FF2B5EF4-FFF2-40B4-BE49-F238E27FC236}">
                    <a16:creationId xmlns:a16="http://schemas.microsoft.com/office/drawing/2014/main" id="{15127747-71B1-4E9E-BD06-09F44AC49DB8}"/>
                  </a:ext>
                </a:extLst>
              </p:cNvPr>
              <p:cNvCxnSpPr>
                <a:cxnSpLocks/>
                <a:stCxn id="327" idx="0"/>
                <a:endCxn id="327" idx="2"/>
              </p:cNvCxnSpPr>
              <p:nvPr/>
            </p:nvCxnSpPr>
            <p:spPr>
              <a:xfrm>
                <a:off x="7787602" y="1734350"/>
                <a:ext cx="0" cy="721393"/>
              </a:xfrm>
              <a:prstGeom prst="line">
                <a:avLst/>
              </a:prstGeom>
              <a:ln w="15875">
                <a:solidFill>
                  <a:srgbClr val="666666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3" name="直接连接符 322">
                <a:extLst>
                  <a:ext uri="{FF2B5EF4-FFF2-40B4-BE49-F238E27FC236}">
                    <a16:creationId xmlns:a16="http://schemas.microsoft.com/office/drawing/2014/main" id="{7CF6D7BF-4C24-4334-9BDC-4B6662A23D16}"/>
                  </a:ext>
                </a:extLst>
              </p:cNvPr>
              <p:cNvCxnSpPr>
                <a:cxnSpLocks/>
                <a:stCxn id="327" idx="1"/>
                <a:endCxn id="327" idx="3"/>
              </p:cNvCxnSpPr>
              <p:nvPr/>
            </p:nvCxnSpPr>
            <p:spPr>
              <a:xfrm>
                <a:off x="7430028" y="2095047"/>
                <a:ext cx="715148" cy="0"/>
              </a:xfrm>
              <a:prstGeom prst="line">
                <a:avLst/>
              </a:prstGeom>
              <a:ln w="15875">
                <a:solidFill>
                  <a:srgbClr val="666666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4" name="直接连接符 323">
                <a:extLst>
                  <a:ext uri="{FF2B5EF4-FFF2-40B4-BE49-F238E27FC236}">
                    <a16:creationId xmlns:a16="http://schemas.microsoft.com/office/drawing/2014/main" id="{1E2911BE-5191-434A-A9C0-8A59C3EAA6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34807" y="1857687"/>
                <a:ext cx="506367" cy="481255"/>
              </a:xfrm>
              <a:prstGeom prst="line">
                <a:avLst/>
              </a:prstGeom>
              <a:ln w="15875">
                <a:solidFill>
                  <a:srgbClr val="666666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5" name="直接连接符 324">
                <a:extLst>
                  <a:ext uri="{FF2B5EF4-FFF2-40B4-BE49-F238E27FC236}">
                    <a16:creationId xmlns:a16="http://schemas.microsoft.com/office/drawing/2014/main" id="{B1AFE559-7B10-4C93-B167-55CF57499E3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534807" y="1857687"/>
                <a:ext cx="516556" cy="459176"/>
              </a:xfrm>
              <a:prstGeom prst="line">
                <a:avLst/>
              </a:prstGeom>
              <a:ln w="15875">
                <a:solidFill>
                  <a:srgbClr val="666666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1" name="文本框 330">
              <a:extLst>
                <a:ext uri="{FF2B5EF4-FFF2-40B4-BE49-F238E27FC236}">
                  <a16:creationId xmlns:a16="http://schemas.microsoft.com/office/drawing/2014/main" id="{E4C97B9E-4AD9-4E95-9FD4-6A90021F6B86}"/>
                </a:ext>
              </a:extLst>
            </p:cNvPr>
            <p:cNvSpPr txBox="1"/>
            <p:nvPr/>
          </p:nvSpPr>
          <p:spPr>
            <a:xfrm>
              <a:off x="10501266" y="1805277"/>
              <a:ext cx="633507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500" dirty="0">
                  <a:latin typeface="江西拙楷2.0" panose="00000500000000000000" pitchFamily="2" charset="-122"/>
                  <a:ea typeface="江西拙楷2.0" panose="00000500000000000000" pitchFamily="2" charset="-122"/>
                </a:rPr>
                <a:t>我</a:t>
              </a:r>
            </a:p>
          </p:txBody>
        </p:sp>
      </p:grpSp>
      <p:grpSp>
        <p:nvGrpSpPr>
          <p:cNvPr id="350" name="组合 349">
            <a:extLst>
              <a:ext uri="{FF2B5EF4-FFF2-40B4-BE49-F238E27FC236}">
                <a16:creationId xmlns:a16="http://schemas.microsoft.com/office/drawing/2014/main" id="{00B90E87-E67A-444B-8B84-D64DC381FDAE}"/>
              </a:ext>
            </a:extLst>
          </p:cNvPr>
          <p:cNvGrpSpPr/>
          <p:nvPr/>
        </p:nvGrpSpPr>
        <p:grpSpPr>
          <a:xfrm>
            <a:off x="500063" y="170439"/>
            <a:ext cx="4123388" cy="834481"/>
            <a:chOff x="500063" y="170439"/>
            <a:chExt cx="4123388" cy="834481"/>
          </a:xfrm>
        </p:grpSpPr>
        <p:grpSp>
          <p:nvGrpSpPr>
            <p:cNvPr id="334" name="组合 333">
              <a:extLst>
                <a:ext uri="{FF2B5EF4-FFF2-40B4-BE49-F238E27FC236}">
                  <a16:creationId xmlns:a16="http://schemas.microsoft.com/office/drawing/2014/main" id="{D6951123-2278-483E-BEC3-CA728512584A}"/>
                </a:ext>
              </a:extLst>
            </p:cNvPr>
            <p:cNvGrpSpPr/>
            <p:nvPr/>
          </p:nvGrpSpPr>
          <p:grpSpPr>
            <a:xfrm>
              <a:off x="1064219" y="297245"/>
              <a:ext cx="3559232" cy="642111"/>
              <a:chOff x="386472" y="297245"/>
              <a:chExt cx="3559232" cy="642111"/>
            </a:xfrm>
          </p:grpSpPr>
          <p:sp>
            <p:nvSpPr>
              <p:cNvPr id="290" name="矩形: 圆角 289">
                <a:extLst>
                  <a:ext uri="{FF2B5EF4-FFF2-40B4-BE49-F238E27FC236}">
                    <a16:creationId xmlns:a16="http://schemas.microsoft.com/office/drawing/2014/main" id="{7FB06903-6C18-4574-8877-EBA0DCA4B936}"/>
                  </a:ext>
                </a:extLst>
              </p:cNvPr>
              <p:cNvSpPr/>
              <p:nvPr/>
            </p:nvSpPr>
            <p:spPr>
              <a:xfrm>
                <a:off x="386472" y="297245"/>
                <a:ext cx="3559232" cy="642111"/>
              </a:xfrm>
              <a:prstGeom prst="roundRect">
                <a:avLst/>
              </a:prstGeom>
              <a:solidFill>
                <a:srgbClr val="BD423A"/>
              </a:solidFill>
              <a:ln w="50800">
                <a:solidFill>
                  <a:srgbClr val="1A1A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2" name="矩形: 圆角 331">
                <a:extLst>
                  <a:ext uri="{FF2B5EF4-FFF2-40B4-BE49-F238E27FC236}">
                    <a16:creationId xmlns:a16="http://schemas.microsoft.com/office/drawing/2014/main" id="{1FBEBE23-9DD7-4014-9CD1-8BD8AEF85CBC}"/>
                  </a:ext>
                </a:extLst>
              </p:cNvPr>
              <p:cNvSpPr/>
              <p:nvPr/>
            </p:nvSpPr>
            <p:spPr>
              <a:xfrm>
                <a:off x="477955" y="361367"/>
                <a:ext cx="3395211" cy="513868"/>
              </a:xfrm>
              <a:prstGeom prst="roundRect">
                <a:avLst/>
              </a:prstGeom>
              <a:noFill/>
              <a:ln w="9525">
                <a:solidFill>
                  <a:srgbClr val="1A1A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7" name="文本框 286">
              <a:extLst>
                <a:ext uri="{FF2B5EF4-FFF2-40B4-BE49-F238E27FC236}">
                  <a16:creationId xmlns:a16="http://schemas.microsoft.com/office/drawing/2014/main" id="{E073BFED-4A9A-405D-92CB-09EBE8AEA44D}"/>
                </a:ext>
              </a:extLst>
            </p:cNvPr>
            <p:cNvSpPr txBox="1"/>
            <p:nvPr/>
          </p:nvSpPr>
          <p:spPr>
            <a:xfrm>
              <a:off x="1351789" y="231681"/>
              <a:ext cx="274947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FFFBEF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请输入标题</a:t>
              </a:r>
            </a:p>
          </p:txBody>
        </p:sp>
        <p:grpSp>
          <p:nvGrpSpPr>
            <p:cNvPr id="340" name="组合 339">
              <a:extLst>
                <a:ext uri="{FF2B5EF4-FFF2-40B4-BE49-F238E27FC236}">
                  <a16:creationId xmlns:a16="http://schemas.microsoft.com/office/drawing/2014/main" id="{1DBFB7D3-2FA4-45F9-A07D-01FACAF0FFE8}"/>
                </a:ext>
              </a:extLst>
            </p:cNvPr>
            <p:cNvGrpSpPr/>
            <p:nvPr/>
          </p:nvGrpSpPr>
          <p:grpSpPr>
            <a:xfrm>
              <a:off x="500063" y="170439"/>
              <a:ext cx="837828" cy="834481"/>
              <a:chOff x="237341" y="199821"/>
              <a:chExt cx="616300" cy="602006"/>
            </a:xfrm>
          </p:grpSpPr>
          <p:grpSp>
            <p:nvGrpSpPr>
              <p:cNvPr id="341" name="组合 340">
                <a:extLst>
                  <a:ext uri="{FF2B5EF4-FFF2-40B4-BE49-F238E27FC236}">
                    <a16:creationId xmlns:a16="http://schemas.microsoft.com/office/drawing/2014/main" id="{265CF571-39B5-4401-BFBC-682B59A6D3F6}"/>
                  </a:ext>
                </a:extLst>
              </p:cNvPr>
              <p:cNvGrpSpPr/>
              <p:nvPr/>
            </p:nvGrpSpPr>
            <p:grpSpPr>
              <a:xfrm>
                <a:off x="237341" y="199821"/>
                <a:ext cx="616300" cy="602006"/>
                <a:chOff x="237341" y="199821"/>
                <a:chExt cx="616300" cy="602006"/>
              </a:xfrm>
            </p:grpSpPr>
            <p:grpSp>
              <p:nvGrpSpPr>
                <p:cNvPr id="343" name="组合 342">
                  <a:extLst>
                    <a:ext uri="{FF2B5EF4-FFF2-40B4-BE49-F238E27FC236}">
                      <a16:creationId xmlns:a16="http://schemas.microsoft.com/office/drawing/2014/main" id="{C5A63CD8-7BB6-4C2C-9166-F8AEE136D7B4}"/>
                    </a:ext>
                  </a:extLst>
                </p:cNvPr>
                <p:cNvGrpSpPr/>
                <p:nvPr/>
              </p:nvGrpSpPr>
              <p:grpSpPr>
                <a:xfrm>
                  <a:off x="237341" y="199821"/>
                  <a:ext cx="616300" cy="602006"/>
                  <a:chOff x="163926" y="180641"/>
                  <a:chExt cx="782677" cy="764523"/>
                </a:xfrm>
              </p:grpSpPr>
              <p:sp>
                <p:nvSpPr>
                  <p:cNvPr id="348" name="矩形: 圆角 347">
                    <a:extLst>
                      <a:ext uri="{FF2B5EF4-FFF2-40B4-BE49-F238E27FC236}">
                        <a16:creationId xmlns:a16="http://schemas.microsoft.com/office/drawing/2014/main" id="{E16051D6-BAFF-4C97-9281-321F5CC6FEA5}"/>
                      </a:ext>
                    </a:extLst>
                  </p:cNvPr>
                  <p:cNvSpPr/>
                  <p:nvPr/>
                </p:nvSpPr>
                <p:spPr>
                  <a:xfrm>
                    <a:off x="163926" y="180641"/>
                    <a:ext cx="782677" cy="764523"/>
                  </a:xfrm>
                  <a:prstGeom prst="roundRect">
                    <a:avLst>
                      <a:gd name="adj" fmla="val 48015"/>
                    </a:avLst>
                  </a:prstGeom>
                  <a:solidFill>
                    <a:srgbClr val="FEC979"/>
                  </a:solidFill>
                  <a:ln w="381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  <p:sp>
                <p:nvSpPr>
                  <p:cNvPr id="349" name="矩形: 圆角 348">
                    <a:extLst>
                      <a:ext uri="{FF2B5EF4-FFF2-40B4-BE49-F238E27FC236}">
                        <a16:creationId xmlns:a16="http://schemas.microsoft.com/office/drawing/2014/main" id="{D190C6F9-2E80-4FD8-B477-CC957751C8A4}"/>
                      </a:ext>
                    </a:extLst>
                  </p:cNvPr>
                  <p:cNvSpPr/>
                  <p:nvPr/>
                </p:nvSpPr>
                <p:spPr>
                  <a:xfrm>
                    <a:off x="247667" y="266950"/>
                    <a:ext cx="609755" cy="594996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EAE2D4"/>
                  </a:solidFill>
                  <a:ln w="254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</p:grpSp>
            <p:cxnSp>
              <p:nvCxnSpPr>
                <p:cNvPr id="344" name="直接连接符 343">
                  <a:extLst>
                    <a:ext uri="{FF2B5EF4-FFF2-40B4-BE49-F238E27FC236}">
                      <a16:creationId xmlns:a16="http://schemas.microsoft.com/office/drawing/2014/main" id="{C13C6120-7063-4FF4-A7A7-6E104AEE70B4}"/>
                    </a:ext>
                  </a:extLst>
                </p:cNvPr>
                <p:cNvCxnSpPr>
                  <a:cxnSpLocks/>
                  <a:stCxn id="349" idx="0"/>
                  <a:endCxn id="349" idx="2"/>
                </p:cNvCxnSpPr>
                <p:nvPr/>
              </p:nvCxnSpPr>
              <p:spPr>
                <a:xfrm>
                  <a:off x="543350" y="267783"/>
                  <a:ext cx="0" cy="468516"/>
                </a:xfrm>
                <a:prstGeom prst="line">
                  <a:avLst/>
                </a:prstGeom>
                <a:ln w="19050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5" name="直接连接符 344">
                  <a:extLst>
                    <a:ext uri="{FF2B5EF4-FFF2-40B4-BE49-F238E27FC236}">
                      <a16:creationId xmlns:a16="http://schemas.microsoft.com/office/drawing/2014/main" id="{D06A12E1-2C12-4F59-8F94-AE3698130102}"/>
                    </a:ext>
                  </a:extLst>
                </p:cNvPr>
                <p:cNvCxnSpPr>
                  <a:cxnSpLocks/>
                  <a:endCxn id="349" idx="3"/>
                </p:cNvCxnSpPr>
                <p:nvPr/>
              </p:nvCxnSpPr>
              <p:spPr>
                <a:xfrm>
                  <a:off x="304726" y="502041"/>
                  <a:ext cx="478693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6" name="直接连接符 345">
                  <a:extLst>
                    <a:ext uri="{FF2B5EF4-FFF2-40B4-BE49-F238E27FC236}">
                      <a16:creationId xmlns:a16="http://schemas.microsoft.com/office/drawing/2014/main" id="{B609BCD8-88DD-49E1-863C-03BD48F1D9D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4755" y="353833"/>
                  <a:ext cx="357657" cy="312169"/>
                </a:xfrm>
                <a:prstGeom prst="line">
                  <a:avLst/>
                </a:prstGeom>
                <a:ln w="19050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7" name="直接连接符 346">
                  <a:extLst>
                    <a:ext uri="{FF2B5EF4-FFF2-40B4-BE49-F238E27FC236}">
                      <a16:creationId xmlns:a16="http://schemas.microsoft.com/office/drawing/2014/main" id="{A577A6B2-17A6-43E7-8246-35DC06A79BC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60286" y="337559"/>
                  <a:ext cx="358049" cy="337921"/>
                </a:xfrm>
                <a:prstGeom prst="line">
                  <a:avLst/>
                </a:prstGeom>
                <a:ln w="19050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42" name="文本框 341">
                <a:extLst>
                  <a:ext uri="{FF2B5EF4-FFF2-40B4-BE49-F238E27FC236}">
                    <a16:creationId xmlns:a16="http://schemas.microsoft.com/office/drawing/2014/main" id="{9439A662-9396-46F6-99EB-89D201C65F18}"/>
                  </a:ext>
                </a:extLst>
              </p:cNvPr>
              <p:cNvSpPr txBox="1"/>
              <p:nvPr/>
            </p:nvSpPr>
            <p:spPr>
              <a:xfrm>
                <a:off x="296205" y="202255"/>
                <a:ext cx="513169" cy="5106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壹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646461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矩形: 圆角 144">
            <a:extLst>
              <a:ext uri="{FF2B5EF4-FFF2-40B4-BE49-F238E27FC236}">
                <a16:creationId xmlns:a16="http://schemas.microsoft.com/office/drawing/2014/main" id="{A7C94D7F-9C94-4797-984A-615376BBF087}"/>
              </a:ext>
            </a:extLst>
          </p:cNvPr>
          <p:cNvSpPr/>
          <p:nvPr/>
        </p:nvSpPr>
        <p:spPr>
          <a:xfrm>
            <a:off x="3195965" y="4010669"/>
            <a:ext cx="4207505" cy="2512365"/>
          </a:xfrm>
          <a:prstGeom prst="roundRect">
            <a:avLst>
              <a:gd name="adj" fmla="val 6793"/>
            </a:avLst>
          </a:prstGeom>
          <a:solidFill>
            <a:srgbClr val="EAE2D4"/>
          </a:solidFill>
          <a:ln w="38100">
            <a:solidFill>
              <a:srgbClr val="1A1A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西拙楷2.0" panose="00000500000000000000" pitchFamily="2" charset="-122"/>
              <a:ea typeface="江西拙楷2.0" panose="00000500000000000000" pitchFamily="2" charset="-122"/>
            </a:endParaRPr>
          </a:p>
        </p:txBody>
      </p: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70FAFC49-6C6B-4CC3-B603-4D5C6E8A1EDE}"/>
              </a:ext>
            </a:extLst>
          </p:cNvPr>
          <p:cNvGrpSpPr/>
          <p:nvPr/>
        </p:nvGrpSpPr>
        <p:grpSpPr>
          <a:xfrm>
            <a:off x="3191124" y="3791373"/>
            <a:ext cx="4212346" cy="780773"/>
            <a:chOff x="3591111" y="4021724"/>
            <a:chExt cx="3639897" cy="805688"/>
          </a:xfrm>
        </p:grpSpPr>
        <p:grpSp>
          <p:nvGrpSpPr>
            <p:cNvPr id="152" name="组合 151">
              <a:extLst>
                <a:ext uri="{FF2B5EF4-FFF2-40B4-BE49-F238E27FC236}">
                  <a16:creationId xmlns:a16="http://schemas.microsoft.com/office/drawing/2014/main" id="{737472AE-2810-4444-89E6-833372751BF2}"/>
                </a:ext>
              </a:extLst>
            </p:cNvPr>
            <p:cNvGrpSpPr/>
            <p:nvPr/>
          </p:nvGrpSpPr>
          <p:grpSpPr>
            <a:xfrm>
              <a:off x="3591111" y="4178232"/>
              <a:ext cx="3639897" cy="519323"/>
              <a:chOff x="1950060" y="4209586"/>
              <a:chExt cx="8459098" cy="619378"/>
            </a:xfrm>
            <a:solidFill>
              <a:srgbClr val="BD423A"/>
            </a:solidFill>
          </p:grpSpPr>
          <p:sp>
            <p:nvSpPr>
              <p:cNvPr id="154" name="矩形: 圆角 153">
                <a:extLst>
                  <a:ext uri="{FF2B5EF4-FFF2-40B4-BE49-F238E27FC236}">
                    <a16:creationId xmlns:a16="http://schemas.microsoft.com/office/drawing/2014/main" id="{BF6EFE3F-D207-4B17-BDD0-5C63967ED8A0}"/>
                  </a:ext>
                </a:extLst>
              </p:cNvPr>
              <p:cNvSpPr/>
              <p:nvPr/>
            </p:nvSpPr>
            <p:spPr>
              <a:xfrm>
                <a:off x="1950060" y="4209586"/>
                <a:ext cx="8459098" cy="619378"/>
              </a:xfrm>
              <a:prstGeom prst="roundRect">
                <a:avLst>
                  <a:gd name="adj" fmla="val 0"/>
                </a:avLst>
              </a:prstGeom>
              <a:grpFill/>
              <a:ln w="41275">
                <a:solidFill>
                  <a:srgbClr val="1A1A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  <p:sp>
            <p:nvSpPr>
              <p:cNvPr id="155" name="矩形: 圆角 154">
                <a:extLst>
                  <a:ext uri="{FF2B5EF4-FFF2-40B4-BE49-F238E27FC236}">
                    <a16:creationId xmlns:a16="http://schemas.microsoft.com/office/drawing/2014/main" id="{1944A528-FD46-4D74-B7D1-AC0A44836BC2}"/>
                  </a:ext>
                </a:extLst>
              </p:cNvPr>
              <p:cNvSpPr/>
              <p:nvPr/>
            </p:nvSpPr>
            <p:spPr>
              <a:xfrm>
                <a:off x="2363150" y="4289846"/>
                <a:ext cx="7814952" cy="465379"/>
              </a:xfrm>
              <a:prstGeom prst="roundRect">
                <a:avLst/>
              </a:prstGeom>
              <a:solidFill>
                <a:srgbClr val="FEC979"/>
              </a:solidFill>
              <a:ln w="222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</p:grp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B6269FF2-E75B-4470-821A-AF39E437F3C8}"/>
                </a:ext>
              </a:extLst>
            </p:cNvPr>
            <p:cNvSpPr/>
            <p:nvPr/>
          </p:nvSpPr>
          <p:spPr>
            <a:xfrm>
              <a:off x="4567443" y="4021724"/>
              <a:ext cx="1610676" cy="8056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2500" dirty="0">
                  <a:latin typeface="江西拙楷2.0" panose="00000500000000000000" pitchFamily="2" charset="-122"/>
                  <a:ea typeface="江西拙楷2.0" panose="00000500000000000000" pitchFamily="2" charset="-122"/>
                </a:rPr>
                <a:t>请输入标题</a:t>
              </a:r>
              <a:endParaRPr lang="en-US" altLang="zh-CN" sz="2500" dirty="0"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</p:txBody>
        </p:sp>
      </p:grp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CC2174CB-49B3-47D0-A6FE-A5D4EC2EF1F3}"/>
              </a:ext>
            </a:extLst>
          </p:cNvPr>
          <p:cNvSpPr/>
          <p:nvPr/>
        </p:nvSpPr>
        <p:spPr>
          <a:xfrm>
            <a:off x="3107334" y="1168400"/>
            <a:ext cx="8654302" cy="2664224"/>
          </a:xfrm>
          <a:prstGeom prst="roundRect">
            <a:avLst>
              <a:gd name="adj" fmla="val 2402"/>
            </a:avLst>
          </a:prstGeom>
          <a:solidFill>
            <a:srgbClr val="EAE2D4"/>
          </a:solidFill>
          <a:ln w="38100">
            <a:solidFill>
              <a:srgbClr val="1A1A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西拙楷2.0" panose="00000500000000000000" pitchFamily="2" charset="-122"/>
              <a:ea typeface="江西拙楷2.0" panose="00000500000000000000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DDBCDE5-9B40-495F-98C8-73F750CEC681}"/>
              </a:ext>
            </a:extLst>
          </p:cNvPr>
          <p:cNvGrpSpPr/>
          <p:nvPr/>
        </p:nvGrpSpPr>
        <p:grpSpPr>
          <a:xfrm>
            <a:off x="430364" y="1168400"/>
            <a:ext cx="2892148" cy="5359591"/>
            <a:chOff x="407988" y="333375"/>
            <a:chExt cx="2892148" cy="6191250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312EFC2-9285-48CF-BFBB-D378AAAB3FDA}"/>
                </a:ext>
              </a:extLst>
            </p:cNvPr>
            <p:cNvGrpSpPr/>
            <p:nvPr/>
          </p:nvGrpSpPr>
          <p:grpSpPr>
            <a:xfrm>
              <a:off x="407988" y="333375"/>
              <a:ext cx="2892148" cy="6191250"/>
              <a:chOff x="407988" y="333375"/>
              <a:chExt cx="2892148" cy="6191250"/>
            </a:xfrm>
          </p:grpSpPr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id="{D511A453-CDC7-4809-863F-2EFB9506346A}"/>
                  </a:ext>
                </a:extLst>
              </p:cNvPr>
              <p:cNvGrpSpPr/>
              <p:nvPr/>
            </p:nvGrpSpPr>
            <p:grpSpPr>
              <a:xfrm>
                <a:off x="407988" y="333375"/>
                <a:ext cx="2629451" cy="6191250"/>
                <a:chOff x="407988" y="333375"/>
                <a:chExt cx="2629451" cy="6191250"/>
              </a:xfrm>
            </p:grpSpPr>
            <p:sp>
              <p:nvSpPr>
                <p:cNvPr id="21" name="矩形: 圆角 20">
                  <a:extLst>
                    <a:ext uri="{FF2B5EF4-FFF2-40B4-BE49-F238E27FC236}">
                      <a16:creationId xmlns:a16="http://schemas.microsoft.com/office/drawing/2014/main" id="{D0D09CE6-E709-429B-A5B9-7AC683EC99DC}"/>
                    </a:ext>
                  </a:extLst>
                </p:cNvPr>
                <p:cNvSpPr/>
                <p:nvPr/>
              </p:nvSpPr>
              <p:spPr>
                <a:xfrm>
                  <a:off x="407988" y="333375"/>
                  <a:ext cx="2629451" cy="6191250"/>
                </a:xfrm>
                <a:prstGeom prst="roundRect">
                  <a:avLst>
                    <a:gd name="adj" fmla="val 0"/>
                  </a:avLst>
                </a:prstGeom>
                <a:solidFill>
                  <a:srgbClr val="EAE2D4"/>
                </a:solidFill>
                <a:ln w="38100">
                  <a:solidFill>
                    <a:srgbClr val="1A1A1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江西拙楷2.0" panose="00000500000000000000" pitchFamily="2" charset="-122"/>
                    <a:ea typeface="江西拙楷2.0" panose="00000500000000000000" pitchFamily="2" charset="-122"/>
                  </a:endParaRPr>
                </a:p>
              </p:txBody>
            </p:sp>
            <p:cxnSp>
              <p:nvCxnSpPr>
                <p:cNvPr id="29" name="直接连接符 28">
                  <a:extLst>
                    <a:ext uri="{FF2B5EF4-FFF2-40B4-BE49-F238E27FC236}">
                      <a16:creationId xmlns:a16="http://schemas.microsoft.com/office/drawing/2014/main" id="{91290BE7-A55F-4BDD-9C6A-275343802D2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7988" y="1708220"/>
                  <a:ext cx="809443" cy="0"/>
                </a:xfrm>
                <a:prstGeom prst="line">
                  <a:avLst/>
                </a:prstGeom>
                <a:ln w="38100">
                  <a:solidFill>
                    <a:srgbClr val="1A1A1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>
                  <a:extLst>
                    <a:ext uri="{FF2B5EF4-FFF2-40B4-BE49-F238E27FC236}">
                      <a16:creationId xmlns:a16="http://schemas.microsoft.com/office/drawing/2014/main" id="{34A119CB-C53A-406B-B77D-A70FE69B67F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7988" y="4866484"/>
                  <a:ext cx="809443" cy="10048"/>
                </a:xfrm>
                <a:prstGeom prst="line">
                  <a:avLst/>
                </a:prstGeom>
                <a:ln w="38100">
                  <a:solidFill>
                    <a:srgbClr val="1A1A1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8" name="组合 7">
                  <a:extLst>
                    <a:ext uri="{FF2B5EF4-FFF2-40B4-BE49-F238E27FC236}">
                      <a16:creationId xmlns:a16="http://schemas.microsoft.com/office/drawing/2014/main" id="{C2605DB8-C67E-412E-934F-411FF2FD19FF}"/>
                    </a:ext>
                  </a:extLst>
                </p:cNvPr>
                <p:cNvGrpSpPr/>
                <p:nvPr/>
              </p:nvGrpSpPr>
              <p:grpSpPr>
                <a:xfrm>
                  <a:off x="637590" y="1711117"/>
                  <a:ext cx="311880" cy="3163170"/>
                  <a:chOff x="637590" y="1711117"/>
                  <a:chExt cx="311880" cy="3163170"/>
                </a:xfrm>
              </p:grpSpPr>
              <p:cxnSp>
                <p:nvCxnSpPr>
                  <p:cNvPr id="28" name="直接连接符 27">
                    <a:extLst>
                      <a:ext uri="{FF2B5EF4-FFF2-40B4-BE49-F238E27FC236}">
                        <a16:creationId xmlns:a16="http://schemas.microsoft.com/office/drawing/2014/main" id="{80D247CE-4136-4333-8D77-9200331C5089}"/>
                      </a:ext>
                    </a:extLst>
                  </p:cNvPr>
                  <p:cNvCxnSpPr/>
                  <p:nvPr/>
                </p:nvCxnSpPr>
                <p:spPr>
                  <a:xfrm>
                    <a:off x="637590" y="1719155"/>
                    <a:ext cx="0" cy="3147329"/>
                  </a:xfrm>
                  <a:prstGeom prst="line">
                    <a:avLst/>
                  </a:prstGeom>
                  <a:ln w="25400">
                    <a:solidFill>
                      <a:srgbClr val="1A1A1B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6" name="直接连接符 165">
                    <a:extLst>
                      <a:ext uri="{FF2B5EF4-FFF2-40B4-BE49-F238E27FC236}">
                        <a16:creationId xmlns:a16="http://schemas.microsoft.com/office/drawing/2014/main" id="{08BF2230-8BA3-48B3-BB19-FD7455A59D3E}"/>
                      </a:ext>
                    </a:extLst>
                  </p:cNvPr>
                  <p:cNvCxnSpPr/>
                  <p:nvPr/>
                </p:nvCxnSpPr>
                <p:spPr>
                  <a:xfrm>
                    <a:off x="716838" y="1719155"/>
                    <a:ext cx="0" cy="3147329"/>
                  </a:xfrm>
                  <a:prstGeom prst="line">
                    <a:avLst/>
                  </a:prstGeom>
                  <a:ln w="25400">
                    <a:solidFill>
                      <a:srgbClr val="1A1A1B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7" name="直接连接符 166">
                    <a:extLst>
                      <a:ext uri="{FF2B5EF4-FFF2-40B4-BE49-F238E27FC236}">
                        <a16:creationId xmlns:a16="http://schemas.microsoft.com/office/drawing/2014/main" id="{3874312F-C4C0-4DD7-AEA7-F58892DF144E}"/>
                      </a:ext>
                    </a:extLst>
                  </p:cNvPr>
                  <p:cNvCxnSpPr/>
                  <p:nvPr/>
                </p:nvCxnSpPr>
                <p:spPr>
                  <a:xfrm>
                    <a:off x="793668" y="1719155"/>
                    <a:ext cx="0" cy="3147329"/>
                  </a:xfrm>
                  <a:prstGeom prst="line">
                    <a:avLst/>
                  </a:prstGeom>
                  <a:ln w="25400">
                    <a:solidFill>
                      <a:srgbClr val="1A1A1B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8" name="直接连接符 167">
                    <a:extLst>
                      <a:ext uri="{FF2B5EF4-FFF2-40B4-BE49-F238E27FC236}">
                        <a16:creationId xmlns:a16="http://schemas.microsoft.com/office/drawing/2014/main" id="{4C55F429-7CD0-4FD9-8BF7-9C95ACF262FA}"/>
                      </a:ext>
                    </a:extLst>
                  </p:cNvPr>
                  <p:cNvCxnSpPr/>
                  <p:nvPr/>
                </p:nvCxnSpPr>
                <p:spPr>
                  <a:xfrm>
                    <a:off x="872916" y="1726958"/>
                    <a:ext cx="0" cy="3147329"/>
                  </a:xfrm>
                  <a:prstGeom prst="line">
                    <a:avLst/>
                  </a:prstGeom>
                  <a:ln w="25400">
                    <a:solidFill>
                      <a:srgbClr val="1A1A1B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9" name="直接连接符 168">
                    <a:extLst>
                      <a:ext uri="{FF2B5EF4-FFF2-40B4-BE49-F238E27FC236}">
                        <a16:creationId xmlns:a16="http://schemas.microsoft.com/office/drawing/2014/main" id="{6A307705-51DC-49B7-8198-3354F6A1167A}"/>
                      </a:ext>
                    </a:extLst>
                  </p:cNvPr>
                  <p:cNvCxnSpPr/>
                  <p:nvPr/>
                </p:nvCxnSpPr>
                <p:spPr>
                  <a:xfrm>
                    <a:off x="949470" y="1711117"/>
                    <a:ext cx="0" cy="3147329"/>
                  </a:xfrm>
                  <a:prstGeom prst="line">
                    <a:avLst/>
                  </a:prstGeom>
                  <a:ln w="25400">
                    <a:solidFill>
                      <a:srgbClr val="1A1A1B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11" name="直接连接符 210">
                  <a:extLst>
                    <a:ext uri="{FF2B5EF4-FFF2-40B4-BE49-F238E27FC236}">
                      <a16:creationId xmlns:a16="http://schemas.microsoft.com/office/drawing/2014/main" id="{E3D6DBFA-4750-4549-8ECF-98555A4968E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1195894" y="333376"/>
                  <a:ext cx="21537" cy="6191248"/>
                </a:xfrm>
                <a:prstGeom prst="line">
                  <a:avLst/>
                </a:prstGeom>
                <a:ln w="38100">
                  <a:solidFill>
                    <a:srgbClr val="1A1A1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4" name="矩形 73">
                <a:extLst>
                  <a:ext uri="{FF2B5EF4-FFF2-40B4-BE49-F238E27FC236}">
                    <a16:creationId xmlns:a16="http://schemas.microsoft.com/office/drawing/2014/main" id="{B03D5E0B-56BA-4528-9E6A-6216CE44C5A6}"/>
                  </a:ext>
                </a:extLst>
              </p:cNvPr>
              <p:cNvSpPr/>
              <p:nvPr/>
            </p:nvSpPr>
            <p:spPr>
              <a:xfrm>
                <a:off x="2776107" y="333375"/>
                <a:ext cx="524029" cy="6191249"/>
              </a:xfrm>
              <a:prstGeom prst="rect">
                <a:avLst/>
              </a:prstGeom>
              <a:solidFill>
                <a:srgbClr val="BD423A"/>
              </a:solidFill>
              <a:ln w="38100">
                <a:solidFill>
                  <a:srgbClr val="1A1A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</p:grpSp>
        <p:sp>
          <p:nvSpPr>
            <p:cNvPr id="170" name="文本框 169">
              <a:extLst>
                <a:ext uri="{FF2B5EF4-FFF2-40B4-BE49-F238E27FC236}">
                  <a16:creationId xmlns:a16="http://schemas.microsoft.com/office/drawing/2014/main" id="{9B86EDBF-19B6-4EBB-9C88-B977EE240042}"/>
                </a:ext>
              </a:extLst>
            </p:cNvPr>
            <p:cNvSpPr txBox="1"/>
            <p:nvPr/>
          </p:nvSpPr>
          <p:spPr>
            <a:xfrm>
              <a:off x="580441" y="5014155"/>
              <a:ext cx="441146" cy="1173266"/>
            </a:xfrm>
            <a:prstGeom prst="rect">
              <a:avLst/>
            </a:prstGeom>
            <a:solidFill>
              <a:srgbClr val="EAE2D4"/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latin typeface="江西拙楷2.0" panose="00000500000000000000" pitchFamily="2" charset="-122"/>
                  <a:ea typeface="江西拙楷2.0" panose="00000500000000000000" pitchFamily="2" charset="-122"/>
                </a:rPr>
                <a:t>玩</a:t>
              </a:r>
              <a:endParaRPr lang="en-US" altLang="zh-CN" sz="2000" dirty="0"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  <a:p>
              <a:r>
                <a:rPr lang="zh-CN" altLang="en-US" sz="2000" dirty="0">
                  <a:latin typeface="江西拙楷2.0" panose="00000500000000000000" pitchFamily="2" charset="-122"/>
                  <a:ea typeface="江西拙楷2.0" panose="00000500000000000000" pitchFamily="2" charset="-122"/>
                </a:rPr>
                <a:t>起</a:t>
              </a:r>
              <a:endParaRPr lang="en-US" altLang="zh-CN" sz="2000" dirty="0"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  <a:p>
              <a:r>
                <a:rPr lang="zh-CN" altLang="en-US" sz="2000" dirty="0">
                  <a:latin typeface="江西拙楷2.0" panose="00000500000000000000" pitchFamily="2" charset="-122"/>
                  <a:ea typeface="江西拙楷2.0" panose="00000500000000000000" pitchFamily="2" charset="-122"/>
                </a:rPr>
                <a:t>来</a:t>
              </a:r>
            </a:p>
          </p:txBody>
        </p:sp>
        <p:sp>
          <p:nvSpPr>
            <p:cNvPr id="171" name="文本框 170">
              <a:extLst>
                <a:ext uri="{FF2B5EF4-FFF2-40B4-BE49-F238E27FC236}">
                  <a16:creationId xmlns:a16="http://schemas.microsoft.com/office/drawing/2014/main" id="{992EA391-D05A-45AE-BC26-837AE1841633}"/>
                </a:ext>
              </a:extLst>
            </p:cNvPr>
            <p:cNvSpPr txBox="1"/>
            <p:nvPr/>
          </p:nvSpPr>
          <p:spPr>
            <a:xfrm>
              <a:off x="592253" y="459269"/>
              <a:ext cx="441146" cy="1173266"/>
            </a:xfrm>
            <a:prstGeom prst="rect">
              <a:avLst/>
            </a:prstGeom>
            <a:solidFill>
              <a:srgbClr val="EAE2D4"/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latin typeface="江西拙楷2.0" panose="00000500000000000000" pitchFamily="2" charset="-122"/>
                  <a:ea typeface="江西拙楷2.0" panose="00000500000000000000" pitchFamily="2" charset="-122"/>
                </a:rPr>
                <a:t>玩</a:t>
              </a:r>
              <a:endParaRPr lang="en-US" altLang="zh-CN" sz="2000" dirty="0"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  <a:p>
              <a:r>
                <a:rPr lang="zh-CN" altLang="en-US" sz="2000" dirty="0">
                  <a:latin typeface="江西拙楷2.0" panose="00000500000000000000" pitchFamily="2" charset="-122"/>
                  <a:ea typeface="江西拙楷2.0" panose="00000500000000000000" pitchFamily="2" charset="-122"/>
                </a:rPr>
                <a:t>起</a:t>
              </a:r>
              <a:endParaRPr lang="en-US" altLang="zh-CN" sz="2000" dirty="0"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  <a:p>
              <a:r>
                <a:rPr lang="zh-CN" altLang="en-US" sz="2000" dirty="0">
                  <a:latin typeface="江西拙楷2.0" panose="00000500000000000000" pitchFamily="2" charset="-122"/>
                  <a:ea typeface="江西拙楷2.0" panose="00000500000000000000" pitchFamily="2" charset="-122"/>
                </a:rPr>
                <a:t>来</a:t>
              </a:r>
            </a:p>
          </p:txBody>
        </p:sp>
      </p:grpSp>
      <p:sp>
        <p:nvSpPr>
          <p:cNvPr id="73" name="文本框 72">
            <a:extLst>
              <a:ext uri="{FF2B5EF4-FFF2-40B4-BE49-F238E27FC236}">
                <a16:creationId xmlns:a16="http://schemas.microsoft.com/office/drawing/2014/main" id="{3CF78AE6-3046-42B5-A61A-712A1BF97DB7}"/>
              </a:ext>
            </a:extLst>
          </p:cNvPr>
          <p:cNvSpPr txBox="1"/>
          <p:nvPr/>
        </p:nvSpPr>
        <p:spPr>
          <a:xfrm>
            <a:off x="2802474" y="1243186"/>
            <a:ext cx="505267" cy="40518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500" dirty="0">
                <a:solidFill>
                  <a:srgbClr val="EAE2D4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rPr>
              <a:t>谈</a:t>
            </a:r>
            <a:endParaRPr lang="en-US" altLang="zh-CN" sz="2500" dirty="0">
              <a:solidFill>
                <a:srgbClr val="EAE2D4"/>
              </a:solidFill>
              <a:latin typeface="江西拙楷2.0" panose="00000500000000000000" pitchFamily="2" charset="-122"/>
              <a:ea typeface="江西拙楷2.0" panose="00000500000000000000" pitchFamily="2" charset="-122"/>
            </a:endParaRPr>
          </a:p>
          <a:p>
            <a:pPr algn="dist">
              <a:lnSpc>
                <a:spcPct val="150000"/>
              </a:lnSpc>
            </a:pPr>
            <a:r>
              <a:rPr lang="zh-CN" altLang="en-US" sz="2500" dirty="0">
                <a:solidFill>
                  <a:srgbClr val="EAE2D4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rPr>
              <a:t>了</a:t>
            </a:r>
            <a:endParaRPr lang="en-US" altLang="zh-CN" sz="2500" dirty="0">
              <a:solidFill>
                <a:srgbClr val="EAE2D4"/>
              </a:solidFill>
              <a:latin typeface="江西拙楷2.0" panose="00000500000000000000" pitchFamily="2" charset="-122"/>
              <a:ea typeface="江西拙楷2.0" panose="00000500000000000000" pitchFamily="2" charset="-122"/>
            </a:endParaRPr>
          </a:p>
          <a:p>
            <a:pPr algn="dist">
              <a:lnSpc>
                <a:spcPct val="150000"/>
              </a:lnSpc>
            </a:pPr>
            <a:r>
              <a:rPr lang="zh-CN" altLang="en-US" sz="2500" dirty="0">
                <a:solidFill>
                  <a:srgbClr val="EAE2D4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rPr>
              <a:t>不</a:t>
            </a:r>
            <a:endParaRPr lang="en-US" altLang="zh-CN" sz="2500" dirty="0">
              <a:solidFill>
                <a:srgbClr val="EAE2D4"/>
              </a:solidFill>
              <a:latin typeface="江西拙楷2.0" panose="00000500000000000000" pitchFamily="2" charset="-122"/>
              <a:ea typeface="江西拙楷2.0" panose="00000500000000000000" pitchFamily="2" charset="-122"/>
            </a:endParaRPr>
          </a:p>
          <a:p>
            <a:pPr algn="dist">
              <a:lnSpc>
                <a:spcPct val="150000"/>
              </a:lnSpc>
            </a:pPr>
            <a:r>
              <a:rPr lang="zh-CN" altLang="en-US" sz="2500" dirty="0">
                <a:solidFill>
                  <a:srgbClr val="EAE2D4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rPr>
              <a:t>干</a:t>
            </a:r>
            <a:endParaRPr lang="en-US" altLang="zh-CN" sz="2500" dirty="0">
              <a:solidFill>
                <a:srgbClr val="EAE2D4"/>
              </a:solidFill>
              <a:latin typeface="江西拙楷2.0" panose="00000500000000000000" pitchFamily="2" charset="-122"/>
              <a:ea typeface="江西拙楷2.0" panose="00000500000000000000" pitchFamily="2" charset="-122"/>
            </a:endParaRPr>
          </a:p>
          <a:p>
            <a:pPr algn="dist">
              <a:lnSpc>
                <a:spcPct val="150000"/>
              </a:lnSpc>
            </a:pPr>
            <a:r>
              <a:rPr lang="zh-CN" altLang="en-US" sz="2500" dirty="0">
                <a:solidFill>
                  <a:srgbClr val="EAE2D4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rPr>
              <a:t>等</a:t>
            </a:r>
            <a:endParaRPr lang="en-US" altLang="zh-CN" sz="2500" dirty="0">
              <a:solidFill>
                <a:srgbClr val="EAE2D4"/>
              </a:solidFill>
              <a:latin typeface="江西拙楷2.0" panose="00000500000000000000" pitchFamily="2" charset="-122"/>
              <a:ea typeface="江西拙楷2.0" panose="00000500000000000000" pitchFamily="2" charset="-122"/>
            </a:endParaRPr>
          </a:p>
          <a:p>
            <a:pPr algn="dist">
              <a:lnSpc>
                <a:spcPct val="150000"/>
              </a:lnSpc>
            </a:pPr>
            <a:r>
              <a:rPr lang="zh-CN" altLang="en-US" sz="2500" dirty="0">
                <a:solidFill>
                  <a:srgbClr val="EAE2D4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rPr>
              <a:t>于</a:t>
            </a:r>
            <a:endParaRPr lang="en-US" altLang="zh-CN" sz="2500" dirty="0">
              <a:solidFill>
                <a:srgbClr val="EAE2D4"/>
              </a:solidFill>
              <a:latin typeface="江西拙楷2.0" panose="00000500000000000000" pitchFamily="2" charset="-122"/>
              <a:ea typeface="江西拙楷2.0" panose="00000500000000000000" pitchFamily="2" charset="-122"/>
            </a:endParaRPr>
          </a:p>
          <a:p>
            <a:pPr algn="dist">
              <a:lnSpc>
                <a:spcPct val="150000"/>
              </a:lnSpc>
            </a:pPr>
            <a:r>
              <a:rPr lang="zh-CN" altLang="en-US" sz="2500" dirty="0">
                <a:solidFill>
                  <a:srgbClr val="EAE2D4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rPr>
              <a:t>零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97C1A03-E10C-4E7A-AB97-612624E28BDF}"/>
              </a:ext>
            </a:extLst>
          </p:cNvPr>
          <p:cNvGrpSpPr/>
          <p:nvPr/>
        </p:nvGrpSpPr>
        <p:grpSpPr>
          <a:xfrm>
            <a:off x="1527117" y="1453470"/>
            <a:ext cx="986051" cy="4321027"/>
            <a:chOff x="1681073" y="1453471"/>
            <a:chExt cx="850833" cy="3728480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1D0E6C62-31CE-4721-8CE5-FC7BBB186090}"/>
                </a:ext>
              </a:extLst>
            </p:cNvPr>
            <p:cNvGrpSpPr/>
            <p:nvPr/>
          </p:nvGrpSpPr>
          <p:grpSpPr>
            <a:xfrm>
              <a:off x="1681073" y="1453471"/>
              <a:ext cx="797125" cy="781723"/>
              <a:chOff x="1494643" y="663351"/>
              <a:chExt cx="1029857" cy="1025744"/>
            </a:xfrm>
          </p:grpSpPr>
          <p:sp>
            <p:nvSpPr>
              <p:cNvPr id="184" name="矩形: 圆角 183">
                <a:extLst>
                  <a:ext uri="{FF2B5EF4-FFF2-40B4-BE49-F238E27FC236}">
                    <a16:creationId xmlns:a16="http://schemas.microsoft.com/office/drawing/2014/main" id="{0CD13A83-C722-458F-A21D-3D30413D1AC9}"/>
                  </a:ext>
                </a:extLst>
              </p:cNvPr>
              <p:cNvSpPr/>
              <p:nvPr/>
            </p:nvSpPr>
            <p:spPr>
              <a:xfrm>
                <a:off x="1494643" y="663351"/>
                <a:ext cx="1029857" cy="1025744"/>
              </a:xfrm>
              <a:prstGeom prst="roundRect">
                <a:avLst>
                  <a:gd name="adj" fmla="val 48015"/>
                </a:avLst>
              </a:prstGeom>
              <a:solidFill>
                <a:srgbClr val="FEC979"/>
              </a:solidFill>
              <a:ln w="38100">
                <a:solidFill>
                  <a:srgbClr val="1A1A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  <p:sp>
            <p:nvSpPr>
              <p:cNvPr id="185" name="矩形: 圆角 184">
                <a:extLst>
                  <a:ext uri="{FF2B5EF4-FFF2-40B4-BE49-F238E27FC236}">
                    <a16:creationId xmlns:a16="http://schemas.microsoft.com/office/drawing/2014/main" id="{710E0D79-1C6C-4B58-9ADD-D92FC9F63327}"/>
                  </a:ext>
                </a:extLst>
              </p:cNvPr>
              <p:cNvSpPr/>
              <p:nvPr/>
            </p:nvSpPr>
            <p:spPr>
              <a:xfrm>
                <a:off x="1608409" y="778406"/>
                <a:ext cx="802324" cy="798293"/>
              </a:xfrm>
              <a:prstGeom prst="roundRect">
                <a:avLst>
                  <a:gd name="adj" fmla="val 50000"/>
                </a:avLst>
              </a:prstGeom>
              <a:solidFill>
                <a:srgbClr val="EAE2D4"/>
              </a:solidFill>
              <a:ln w="25400">
                <a:solidFill>
                  <a:srgbClr val="1A1A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  <p:cxnSp>
            <p:nvCxnSpPr>
              <p:cNvPr id="186" name="直接连接符 185">
                <a:extLst>
                  <a:ext uri="{FF2B5EF4-FFF2-40B4-BE49-F238E27FC236}">
                    <a16:creationId xmlns:a16="http://schemas.microsoft.com/office/drawing/2014/main" id="{321684F7-8D11-4757-870A-B9F68D1D182D}"/>
                  </a:ext>
                </a:extLst>
              </p:cNvPr>
              <p:cNvCxnSpPr>
                <a:cxnSpLocks/>
                <a:stCxn id="185" idx="0"/>
                <a:endCxn id="185" idx="2"/>
              </p:cNvCxnSpPr>
              <p:nvPr/>
            </p:nvCxnSpPr>
            <p:spPr>
              <a:xfrm>
                <a:off x="2009571" y="778406"/>
                <a:ext cx="0" cy="798293"/>
              </a:xfrm>
              <a:prstGeom prst="line">
                <a:avLst/>
              </a:prstGeom>
              <a:ln w="15875">
                <a:solidFill>
                  <a:srgbClr val="666666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直接连接符 186">
                <a:extLst>
                  <a:ext uri="{FF2B5EF4-FFF2-40B4-BE49-F238E27FC236}">
                    <a16:creationId xmlns:a16="http://schemas.microsoft.com/office/drawing/2014/main" id="{F11FF888-F63B-4B1D-94FB-D15EF30AB265}"/>
                  </a:ext>
                </a:extLst>
              </p:cNvPr>
              <p:cNvCxnSpPr>
                <a:cxnSpLocks/>
                <a:stCxn id="185" idx="1"/>
                <a:endCxn id="185" idx="3"/>
              </p:cNvCxnSpPr>
              <p:nvPr/>
            </p:nvCxnSpPr>
            <p:spPr>
              <a:xfrm>
                <a:off x="1608409" y="1177553"/>
                <a:ext cx="802324" cy="0"/>
              </a:xfrm>
              <a:prstGeom prst="line">
                <a:avLst/>
              </a:prstGeom>
              <a:ln w="15875">
                <a:solidFill>
                  <a:srgbClr val="666666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直接连接符 187">
                <a:extLst>
                  <a:ext uri="{FF2B5EF4-FFF2-40B4-BE49-F238E27FC236}">
                    <a16:creationId xmlns:a16="http://schemas.microsoft.com/office/drawing/2014/main" id="{6A2BCDB1-4121-49A2-AB0C-FECA8F73A85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25960" y="913561"/>
                <a:ext cx="568093" cy="532557"/>
              </a:xfrm>
              <a:prstGeom prst="line">
                <a:avLst/>
              </a:prstGeom>
              <a:ln w="15875">
                <a:solidFill>
                  <a:srgbClr val="666666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直接连接符 188">
                <a:extLst>
                  <a:ext uri="{FF2B5EF4-FFF2-40B4-BE49-F238E27FC236}">
                    <a16:creationId xmlns:a16="http://schemas.microsoft.com/office/drawing/2014/main" id="{AEB1E508-050D-4341-A0BE-C76E8F4BCF9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725960" y="913561"/>
                <a:ext cx="579523" cy="508124"/>
              </a:xfrm>
              <a:prstGeom prst="line">
                <a:avLst/>
              </a:prstGeom>
              <a:ln w="15875">
                <a:solidFill>
                  <a:srgbClr val="666666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0" name="文本框 189">
                <a:extLst>
                  <a:ext uri="{FF2B5EF4-FFF2-40B4-BE49-F238E27FC236}">
                    <a16:creationId xmlns:a16="http://schemas.microsoft.com/office/drawing/2014/main" id="{0195869D-45ED-4979-A9C3-011EF4BC5F94}"/>
                  </a:ext>
                </a:extLst>
              </p:cNvPr>
              <p:cNvSpPr txBox="1"/>
              <p:nvPr/>
            </p:nvSpPr>
            <p:spPr>
              <a:xfrm>
                <a:off x="1632742" y="773059"/>
                <a:ext cx="706231" cy="7143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5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组</a:t>
                </a: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6766D6E0-F200-4A48-8807-6FADBEBDD0E4}"/>
                </a:ext>
              </a:extLst>
            </p:cNvPr>
            <p:cNvGrpSpPr/>
            <p:nvPr/>
          </p:nvGrpSpPr>
          <p:grpSpPr>
            <a:xfrm>
              <a:off x="1683199" y="2423567"/>
              <a:ext cx="797125" cy="781723"/>
              <a:chOff x="7631011" y="-1133678"/>
              <a:chExt cx="1029857" cy="1025744"/>
            </a:xfrm>
          </p:grpSpPr>
          <p:sp>
            <p:nvSpPr>
              <p:cNvPr id="177" name="矩形: 圆角 176">
                <a:extLst>
                  <a:ext uri="{FF2B5EF4-FFF2-40B4-BE49-F238E27FC236}">
                    <a16:creationId xmlns:a16="http://schemas.microsoft.com/office/drawing/2014/main" id="{441A4F93-56DA-4C9E-A013-B020791BD884}"/>
                  </a:ext>
                </a:extLst>
              </p:cNvPr>
              <p:cNvSpPr/>
              <p:nvPr/>
            </p:nvSpPr>
            <p:spPr>
              <a:xfrm>
                <a:off x="7631011" y="-1133678"/>
                <a:ext cx="1029857" cy="1025744"/>
              </a:xfrm>
              <a:prstGeom prst="roundRect">
                <a:avLst>
                  <a:gd name="adj" fmla="val 48015"/>
                </a:avLst>
              </a:prstGeom>
              <a:solidFill>
                <a:srgbClr val="FEC979"/>
              </a:solidFill>
              <a:ln w="38100">
                <a:solidFill>
                  <a:srgbClr val="1A1A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  <p:sp>
            <p:nvSpPr>
              <p:cNvPr id="178" name="矩形: 圆角 177">
                <a:extLst>
                  <a:ext uri="{FF2B5EF4-FFF2-40B4-BE49-F238E27FC236}">
                    <a16:creationId xmlns:a16="http://schemas.microsoft.com/office/drawing/2014/main" id="{187A25BC-D998-4985-B37C-B90DA74F8D10}"/>
                  </a:ext>
                </a:extLst>
              </p:cNvPr>
              <p:cNvSpPr/>
              <p:nvPr/>
            </p:nvSpPr>
            <p:spPr>
              <a:xfrm>
                <a:off x="7744777" y="-1018623"/>
                <a:ext cx="802324" cy="798293"/>
              </a:xfrm>
              <a:prstGeom prst="roundRect">
                <a:avLst>
                  <a:gd name="adj" fmla="val 50000"/>
                </a:avLst>
              </a:prstGeom>
              <a:solidFill>
                <a:srgbClr val="EAE2D4"/>
              </a:solidFill>
              <a:ln w="25400">
                <a:solidFill>
                  <a:srgbClr val="1A1A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  <p:cxnSp>
            <p:nvCxnSpPr>
              <p:cNvPr id="179" name="直接连接符 178">
                <a:extLst>
                  <a:ext uri="{FF2B5EF4-FFF2-40B4-BE49-F238E27FC236}">
                    <a16:creationId xmlns:a16="http://schemas.microsoft.com/office/drawing/2014/main" id="{D3B2B25C-C2CE-4A0E-9202-03377B030095}"/>
                  </a:ext>
                </a:extLst>
              </p:cNvPr>
              <p:cNvCxnSpPr>
                <a:cxnSpLocks/>
                <a:stCxn id="178" idx="0"/>
                <a:endCxn id="178" idx="2"/>
              </p:cNvCxnSpPr>
              <p:nvPr/>
            </p:nvCxnSpPr>
            <p:spPr>
              <a:xfrm>
                <a:off x="8145939" y="-1018623"/>
                <a:ext cx="0" cy="798293"/>
              </a:xfrm>
              <a:prstGeom prst="line">
                <a:avLst/>
              </a:prstGeom>
              <a:ln w="15875">
                <a:solidFill>
                  <a:srgbClr val="666666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直接连接符 179">
                <a:extLst>
                  <a:ext uri="{FF2B5EF4-FFF2-40B4-BE49-F238E27FC236}">
                    <a16:creationId xmlns:a16="http://schemas.microsoft.com/office/drawing/2014/main" id="{4E0F1DC8-00C3-48BE-95A4-F3792AD55D55}"/>
                  </a:ext>
                </a:extLst>
              </p:cNvPr>
              <p:cNvCxnSpPr>
                <a:cxnSpLocks/>
                <a:stCxn id="178" idx="1"/>
                <a:endCxn id="178" idx="3"/>
              </p:cNvCxnSpPr>
              <p:nvPr/>
            </p:nvCxnSpPr>
            <p:spPr>
              <a:xfrm>
                <a:off x="7744777" y="-619476"/>
                <a:ext cx="802324" cy="0"/>
              </a:xfrm>
              <a:prstGeom prst="line">
                <a:avLst/>
              </a:prstGeom>
              <a:ln w="15875">
                <a:solidFill>
                  <a:srgbClr val="666666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直接连接符 180">
                <a:extLst>
                  <a:ext uri="{FF2B5EF4-FFF2-40B4-BE49-F238E27FC236}">
                    <a16:creationId xmlns:a16="http://schemas.microsoft.com/office/drawing/2014/main" id="{61691581-6B97-4CA7-9D32-35E2D4C6DA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62328" y="-883468"/>
                <a:ext cx="568093" cy="532557"/>
              </a:xfrm>
              <a:prstGeom prst="line">
                <a:avLst/>
              </a:prstGeom>
              <a:ln w="15875">
                <a:solidFill>
                  <a:srgbClr val="666666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直接连接符 181">
                <a:extLst>
                  <a:ext uri="{FF2B5EF4-FFF2-40B4-BE49-F238E27FC236}">
                    <a16:creationId xmlns:a16="http://schemas.microsoft.com/office/drawing/2014/main" id="{0398B4FA-A5C4-448C-BF48-50845762280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862328" y="-883468"/>
                <a:ext cx="579523" cy="508124"/>
              </a:xfrm>
              <a:prstGeom prst="line">
                <a:avLst/>
              </a:prstGeom>
              <a:ln w="15875">
                <a:solidFill>
                  <a:srgbClr val="666666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1" name="文本框 190">
                <a:extLst>
                  <a:ext uri="{FF2B5EF4-FFF2-40B4-BE49-F238E27FC236}">
                    <a16:creationId xmlns:a16="http://schemas.microsoft.com/office/drawing/2014/main" id="{F9A4F3B2-AAF1-4E5C-A685-63C60D39744C}"/>
                  </a:ext>
                </a:extLst>
              </p:cNvPr>
              <p:cNvSpPr txBox="1"/>
              <p:nvPr/>
            </p:nvSpPr>
            <p:spPr>
              <a:xfrm>
                <a:off x="7818180" y="-1013084"/>
                <a:ext cx="706232" cy="7143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5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队</a:t>
                </a: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FA754D48-F332-4560-B83A-B8A9685F885D}"/>
                </a:ext>
              </a:extLst>
            </p:cNvPr>
            <p:cNvGrpSpPr/>
            <p:nvPr/>
          </p:nvGrpSpPr>
          <p:grpSpPr>
            <a:xfrm>
              <a:off x="1697055" y="3393663"/>
              <a:ext cx="797125" cy="781723"/>
              <a:chOff x="8606059" y="-1123468"/>
              <a:chExt cx="1029857" cy="1025744"/>
            </a:xfrm>
          </p:grpSpPr>
          <p:sp>
            <p:nvSpPr>
              <p:cNvPr id="164" name="矩形: 圆角 163">
                <a:extLst>
                  <a:ext uri="{FF2B5EF4-FFF2-40B4-BE49-F238E27FC236}">
                    <a16:creationId xmlns:a16="http://schemas.microsoft.com/office/drawing/2014/main" id="{D4CCF8FB-8E3B-4267-9E9E-458D4F8F21DA}"/>
                  </a:ext>
                </a:extLst>
              </p:cNvPr>
              <p:cNvSpPr/>
              <p:nvPr/>
            </p:nvSpPr>
            <p:spPr>
              <a:xfrm>
                <a:off x="8606059" y="-1123468"/>
                <a:ext cx="1029857" cy="1025744"/>
              </a:xfrm>
              <a:prstGeom prst="roundRect">
                <a:avLst>
                  <a:gd name="adj" fmla="val 48015"/>
                </a:avLst>
              </a:prstGeom>
              <a:solidFill>
                <a:srgbClr val="FEC979"/>
              </a:solidFill>
              <a:ln w="38100">
                <a:solidFill>
                  <a:srgbClr val="1A1A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  <p:sp>
            <p:nvSpPr>
              <p:cNvPr id="165" name="矩形: 圆角 164">
                <a:extLst>
                  <a:ext uri="{FF2B5EF4-FFF2-40B4-BE49-F238E27FC236}">
                    <a16:creationId xmlns:a16="http://schemas.microsoft.com/office/drawing/2014/main" id="{8FD2B079-47B1-44AA-AD74-FDB47F13DD80}"/>
                  </a:ext>
                </a:extLst>
              </p:cNvPr>
              <p:cNvSpPr/>
              <p:nvPr/>
            </p:nvSpPr>
            <p:spPr>
              <a:xfrm>
                <a:off x="8719825" y="-1008413"/>
                <a:ext cx="802324" cy="798293"/>
              </a:xfrm>
              <a:prstGeom prst="roundRect">
                <a:avLst>
                  <a:gd name="adj" fmla="val 50000"/>
                </a:avLst>
              </a:prstGeom>
              <a:solidFill>
                <a:srgbClr val="EAE2D4"/>
              </a:solidFill>
              <a:ln w="25400">
                <a:solidFill>
                  <a:srgbClr val="1A1A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CDD1AAE4-BAC0-4166-AA4E-630D3DA11ECA}"/>
                  </a:ext>
                </a:extLst>
              </p:cNvPr>
              <p:cNvCxnSpPr>
                <a:cxnSpLocks/>
                <a:stCxn id="165" idx="0"/>
                <a:endCxn id="165" idx="2"/>
              </p:cNvCxnSpPr>
              <p:nvPr/>
            </p:nvCxnSpPr>
            <p:spPr>
              <a:xfrm>
                <a:off x="9120987" y="-1008413"/>
                <a:ext cx="0" cy="798293"/>
              </a:xfrm>
              <a:prstGeom prst="line">
                <a:avLst/>
              </a:prstGeom>
              <a:ln w="15875">
                <a:solidFill>
                  <a:srgbClr val="666666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44E4703B-0C80-4F0B-A9E0-C316A8D4E85F}"/>
                  </a:ext>
                </a:extLst>
              </p:cNvPr>
              <p:cNvCxnSpPr>
                <a:cxnSpLocks/>
                <a:stCxn id="165" idx="1"/>
                <a:endCxn id="165" idx="3"/>
              </p:cNvCxnSpPr>
              <p:nvPr/>
            </p:nvCxnSpPr>
            <p:spPr>
              <a:xfrm>
                <a:off x="8719825" y="-609266"/>
                <a:ext cx="802324" cy="0"/>
              </a:xfrm>
              <a:prstGeom prst="line">
                <a:avLst/>
              </a:prstGeom>
              <a:ln w="15875">
                <a:solidFill>
                  <a:srgbClr val="666666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1614300E-2283-4E45-97EC-05FF21D39CD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37376" y="-873258"/>
                <a:ext cx="568093" cy="532557"/>
              </a:xfrm>
              <a:prstGeom prst="line">
                <a:avLst/>
              </a:prstGeom>
              <a:ln w="15875">
                <a:solidFill>
                  <a:srgbClr val="666666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68DFF707-1569-4097-B42C-850BF8E6704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837376" y="-873258"/>
                <a:ext cx="579523" cy="508124"/>
              </a:xfrm>
              <a:prstGeom prst="line">
                <a:avLst/>
              </a:prstGeom>
              <a:ln w="15875">
                <a:solidFill>
                  <a:srgbClr val="666666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2" name="文本框 191">
                <a:extLst>
                  <a:ext uri="{FF2B5EF4-FFF2-40B4-BE49-F238E27FC236}">
                    <a16:creationId xmlns:a16="http://schemas.microsoft.com/office/drawing/2014/main" id="{10D0D1D8-8AF2-42A8-8650-3D12857443F6}"/>
                  </a:ext>
                </a:extLst>
              </p:cNvPr>
              <p:cNvSpPr txBox="1"/>
              <p:nvPr/>
            </p:nvSpPr>
            <p:spPr>
              <a:xfrm>
                <a:off x="8742259" y="-995828"/>
                <a:ext cx="706231" cy="7143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5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玩</a:t>
                </a:r>
              </a:p>
            </p:txBody>
          </p:sp>
        </p:grpSp>
        <p:grpSp>
          <p:nvGrpSpPr>
            <p:cNvPr id="1412" name="组合 1411">
              <a:extLst>
                <a:ext uri="{FF2B5EF4-FFF2-40B4-BE49-F238E27FC236}">
                  <a16:creationId xmlns:a16="http://schemas.microsoft.com/office/drawing/2014/main" id="{E51A870B-AE84-4F19-B7B0-AD416BAAAD10}"/>
                </a:ext>
              </a:extLst>
            </p:cNvPr>
            <p:cNvGrpSpPr/>
            <p:nvPr/>
          </p:nvGrpSpPr>
          <p:grpSpPr>
            <a:xfrm>
              <a:off x="1687712" y="4313361"/>
              <a:ext cx="844194" cy="868590"/>
              <a:chOff x="1458206" y="4121732"/>
              <a:chExt cx="1063365" cy="1111196"/>
            </a:xfrm>
          </p:grpSpPr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A60ABA8F-89AE-4B3C-84C7-263913DB4D49}"/>
                  </a:ext>
                </a:extLst>
              </p:cNvPr>
              <p:cNvGrpSpPr/>
              <p:nvPr/>
            </p:nvGrpSpPr>
            <p:grpSpPr>
              <a:xfrm>
                <a:off x="1476580" y="4207184"/>
                <a:ext cx="1029857" cy="1025744"/>
                <a:chOff x="163926" y="180641"/>
                <a:chExt cx="782677" cy="764523"/>
              </a:xfrm>
            </p:grpSpPr>
            <p:sp>
              <p:nvSpPr>
                <p:cNvPr id="44" name="矩形: 圆角 43">
                  <a:extLst>
                    <a:ext uri="{FF2B5EF4-FFF2-40B4-BE49-F238E27FC236}">
                      <a16:creationId xmlns:a16="http://schemas.microsoft.com/office/drawing/2014/main" id="{E3DB6091-0646-4921-8F38-5319292F7FB7}"/>
                    </a:ext>
                  </a:extLst>
                </p:cNvPr>
                <p:cNvSpPr/>
                <p:nvPr/>
              </p:nvSpPr>
              <p:spPr>
                <a:xfrm>
                  <a:off x="163926" y="180641"/>
                  <a:ext cx="782677" cy="764523"/>
                </a:xfrm>
                <a:prstGeom prst="roundRect">
                  <a:avLst>
                    <a:gd name="adj" fmla="val 48015"/>
                  </a:avLst>
                </a:prstGeom>
                <a:solidFill>
                  <a:srgbClr val="FEC979"/>
                </a:solidFill>
                <a:ln w="38100">
                  <a:solidFill>
                    <a:srgbClr val="1A1A1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江西拙楷2.0" panose="00000500000000000000" pitchFamily="2" charset="-122"/>
                    <a:ea typeface="江西拙楷2.0" panose="00000500000000000000" pitchFamily="2" charset="-122"/>
                  </a:endParaRPr>
                </a:p>
              </p:txBody>
            </p:sp>
            <p:sp>
              <p:nvSpPr>
                <p:cNvPr id="45" name="矩形: 圆角 44">
                  <a:extLst>
                    <a:ext uri="{FF2B5EF4-FFF2-40B4-BE49-F238E27FC236}">
                      <a16:creationId xmlns:a16="http://schemas.microsoft.com/office/drawing/2014/main" id="{F20C85CF-E665-48E5-972C-0C1DCCD864CB}"/>
                    </a:ext>
                  </a:extLst>
                </p:cNvPr>
                <p:cNvSpPr/>
                <p:nvPr/>
              </p:nvSpPr>
              <p:spPr>
                <a:xfrm>
                  <a:off x="247667" y="266950"/>
                  <a:ext cx="609755" cy="59499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EAE2D4"/>
                </a:solidFill>
                <a:ln w="25400">
                  <a:solidFill>
                    <a:srgbClr val="1A1A1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江西拙楷2.0" panose="00000500000000000000" pitchFamily="2" charset="-122"/>
                    <a:ea typeface="江西拙楷2.0" panose="00000500000000000000" pitchFamily="2" charset="-122"/>
                  </a:endParaRPr>
                </a:p>
              </p:txBody>
            </p:sp>
          </p:grpSp>
          <p:grpSp>
            <p:nvGrpSpPr>
              <p:cNvPr id="1410" name="组合 1409">
                <a:extLst>
                  <a:ext uri="{FF2B5EF4-FFF2-40B4-BE49-F238E27FC236}">
                    <a16:creationId xmlns:a16="http://schemas.microsoft.com/office/drawing/2014/main" id="{3938B788-BC67-4274-BA79-97A31D5C6F86}"/>
                  </a:ext>
                </a:extLst>
              </p:cNvPr>
              <p:cNvGrpSpPr/>
              <p:nvPr/>
            </p:nvGrpSpPr>
            <p:grpSpPr>
              <a:xfrm>
                <a:off x="1458206" y="4121732"/>
                <a:ext cx="1063365" cy="995338"/>
                <a:chOff x="1438243" y="3478825"/>
                <a:chExt cx="1121339" cy="1049603"/>
              </a:xfrm>
            </p:grpSpPr>
            <p:pic>
              <p:nvPicPr>
                <p:cNvPr id="202" name="图片 201">
                  <a:extLst>
                    <a:ext uri="{FF2B5EF4-FFF2-40B4-BE49-F238E27FC236}">
                      <a16:creationId xmlns:a16="http://schemas.microsoft.com/office/drawing/2014/main" id="{4E83A1B9-3A35-4493-BF8C-1FDF620B0AB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artisticFilmGrain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34672"/>
                <a:stretch/>
              </p:blipFill>
              <p:spPr>
                <a:xfrm>
                  <a:off x="1438243" y="3478825"/>
                  <a:ext cx="1121339" cy="765418"/>
                </a:xfrm>
                <a:prstGeom prst="rect">
                  <a:avLst/>
                </a:prstGeom>
                <a:effectLst/>
              </p:spPr>
            </p:pic>
            <p:pic>
              <p:nvPicPr>
                <p:cNvPr id="206" name="图片 205">
                  <a:extLst>
                    <a:ext uri="{FF2B5EF4-FFF2-40B4-BE49-F238E27FC236}">
                      <a16:creationId xmlns:a16="http://schemas.microsoft.com/office/drawing/2014/main" id="{1602B908-A45F-45EF-BD38-DC6A692510F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artisticFilmGrain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6589" t="21434" r="14933" b="10432"/>
                <a:stretch>
                  <a:fillRect/>
                </a:stretch>
              </p:blipFill>
              <p:spPr>
                <a:xfrm>
                  <a:off x="1599666" y="3730134"/>
                  <a:ext cx="802325" cy="798294"/>
                </a:xfrm>
                <a:custGeom>
                  <a:avLst/>
                  <a:gdLst>
                    <a:gd name="connsiteX0" fmla="*/ 0 w 802325"/>
                    <a:gd name="connsiteY0" fmla="*/ 399146 h 798294"/>
                    <a:gd name="connsiteX1" fmla="*/ 0 w 802325"/>
                    <a:gd name="connsiteY1" fmla="*/ 399147 h 798294"/>
                    <a:gd name="connsiteX2" fmla="*/ 0 w 802325"/>
                    <a:gd name="connsiteY2" fmla="*/ 399147 h 798294"/>
                    <a:gd name="connsiteX3" fmla="*/ 399147 w 802325"/>
                    <a:gd name="connsiteY3" fmla="*/ 0 h 798294"/>
                    <a:gd name="connsiteX4" fmla="*/ 403178 w 802325"/>
                    <a:gd name="connsiteY4" fmla="*/ 0 h 798294"/>
                    <a:gd name="connsiteX5" fmla="*/ 802325 w 802325"/>
                    <a:gd name="connsiteY5" fmla="*/ 399147 h 798294"/>
                    <a:gd name="connsiteX6" fmla="*/ 802324 w 802325"/>
                    <a:gd name="connsiteY6" fmla="*/ 399147 h 798294"/>
                    <a:gd name="connsiteX7" fmla="*/ 403177 w 802325"/>
                    <a:gd name="connsiteY7" fmla="*/ 798294 h 798294"/>
                    <a:gd name="connsiteX8" fmla="*/ 399147 w 802325"/>
                    <a:gd name="connsiteY8" fmla="*/ 798293 h 798294"/>
                    <a:gd name="connsiteX9" fmla="*/ 8109 w 802325"/>
                    <a:gd name="connsiteY9" fmla="*/ 479588 h 798294"/>
                    <a:gd name="connsiteX10" fmla="*/ 0 w 802325"/>
                    <a:gd name="connsiteY10" fmla="*/ 399147 h 798294"/>
                    <a:gd name="connsiteX11" fmla="*/ 8109 w 802325"/>
                    <a:gd name="connsiteY11" fmla="*/ 318705 h 798294"/>
                    <a:gd name="connsiteX12" fmla="*/ 399147 w 802325"/>
                    <a:gd name="connsiteY12" fmla="*/ 0 h 7982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02325" h="798294">
                      <a:moveTo>
                        <a:pt x="0" y="399146"/>
                      </a:moveTo>
                      <a:lnTo>
                        <a:pt x="0" y="399147"/>
                      </a:lnTo>
                      <a:lnTo>
                        <a:pt x="0" y="399147"/>
                      </a:lnTo>
                      <a:close/>
                      <a:moveTo>
                        <a:pt x="399147" y="0"/>
                      </a:moveTo>
                      <a:lnTo>
                        <a:pt x="403178" y="0"/>
                      </a:lnTo>
                      <a:cubicBezTo>
                        <a:pt x="623621" y="0"/>
                        <a:pt x="802325" y="178704"/>
                        <a:pt x="802325" y="399147"/>
                      </a:cubicBezTo>
                      <a:lnTo>
                        <a:pt x="802324" y="399147"/>
                      </a:lnTo>
                      <a:cubicBezTo>
                        <a:pt x="802324" y="619590"/>
                        <a:pt x="623620" y="798294"/>
                        <a:pt x="403177" y="798294"/>
                      </a:cubicBezTo>
                      <a:lnTo>
                        <a:pt x="399147" y="798293"/>
                      </a:lnTo>
                      <a:cubicBezTo>
                        <a:pt x="206259" y="798293"/>
                        <a:pt x="45328" y="661473"/>
                        <a:pt x="8109" y="479588"/>
                      </a:cubicBezTo>
                      <a:lnTo>
                        <a:pt x="0" y="399147"/>
                      </a:lnTo>
                      <a:lnTo>
                        <a:pt x="8109" y="318705"/>
                      </a:lnTo>
                      <a:cubicBezTo>
                        <a:pt x="45328" y="136821"/>
                        <a:pt x="206259" y="0"/>
                        <a:pt x="399147" y="0"/>
                      </a:cubicBezTo>
                      <a:close/>
                    </a:path>
                  </a:pathLst>
                </a:custGeom>
                <a:effectLst/>
              </p:spPr>
            </p:pic>
          </p:grpSp>
        </p:grpSp>
      </p:grpSp>
      <p:sp>
        <p:nvSpPr>
          <p:cNvPr id="83" name="文本框 82">
            <a:extLst>
              <a:ext uri="{FF2B5EF4-FFF2-40B4-BE49-F238E27FC236}">
                <a16:creationId xmlns:a16="http://schemas.microsoft.com/office/drawing/2014/main" id="{40BF1DE1-9984-4606-A93B-162701200A3B}"/>
              </a:ext>
            </a:extLst>
          </p:cNvPr>
          <p:cNvSpPr txBox="1"/>
          <p:nvPr/>
        </p:nvSpPr>
        <p:spPr>
          <a:xfrm>
            <a:off x="5264578" y="1267911"/>
            <a:ext cx="403187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>
                <a:latin typeface="江西拙楷2.0" panose="00000500000000000000" pitchFamily="2" charset="-122"/>
                <a:ea typeface="江西拙楷2.0" panose="00000500000000000000" pitchFamily="2" charset="-122"/>
              </a:rPr>
              <a:t>请在这里输入一句结论</a:t>
            </a:r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534091C5-EAA8-4A69-B2A0-62B5120C68B7}"/>
              </a:ext>
            </a:extLst>
          </p:cNvPr>
          <p:cNvGrpSpPr/>
          <p:nvPr/>
        </p:nvGrpSpPr>
        <p:grpSpPr>
          <a:xfrm>
            <a:off x="389235" y="170439"/>
            <a:ext cx="4123388" cy="834481"/>
            <a:chOff x="500063" y="170439"/>
            <a:chExt cx="4123388" cy="834481"/>
          </a:xfrm>
        </p:grpSpPr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7455EC26-898E-4E36-ACAC-46829551F952}"/>
                </a:ext>
              </a:extLst>
            </p:cNvPr>
            <p:cNvGrpSpPr/>
            <p:nvPr/>
          </p:nvGrpSpPr>
          <p:grpSpPr>
            <a:xfrm>
              <a:off x="1064219" y="297245"/>
              <a:ext cx="3559232" cy="642111"/>
              <a:chOff x="386472" y="297245"/>
              <a:chExt cx="3559232" cy="642111"/>
            </a:xfrm>
          </p:grpSpPr>
          <p:sp>
            <p:nvSpPr>
              <p:cNvPr id="97" name="矩形: 圆角 96">
                <a:extLst>
                  <a:ext uri="{FF2B5EF4-FFF2-40B4-BE49-F238E27FC236}">
                    <a16:creationId xmlns:a16="http://schemas.microsoft.com/office/drawing/2014/main" id="{3E260DB1-6E75-4107-875E-55560903B2F1}"/>
                  </a:ext>
                </a:extLst>
              </p:cNvPr>
              <p:cNvSpPr/>
              <p:nvPr/>
            </p:nvSpPr>
            <p:spPr>
              <a:xfrm>
                <a:off x="386472" y="297245"/>
                <a:ext cx="3559232" cy="642111"/>
              </a:xfrm>
              <a:prstGeom prst="roundRect">
                <a:avLst/>
              </a:prstGeom>
              <a:solidFill>
                <a:srgbClr val="BD423A"/>
              </a:solidFill>
              <a:ln w="50800">
                <a:solidFill>
                  <a:srgbClr val="1A1A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矩形: 圆角 97">
                <a:extLst>
                  <a:ext uri="{FF2B5EF4-FFF2-40B4-BE49-F238E27FC236}">
                    <a16:creationId xmlns:a16="http://schemas.microsoft.com/office/drawing/2014/main" id="{605A7485-FDD5-4949-B4E6-E8DB9B63750C}"/>
                  </a:ext>
                </a:extLst>
              </p:cNvPr>
              <p:cNvSpPr/>
              <p:nvPr/>
            </p:nvSpPr>
            <p:spPr>
              <a:xfrm>
                <a:off x="477955" y="361367"/>
                <a:ext cx="3395211" cy="513868"/>
              </a:xfrm>
              <a:prstGeom prst="roundRect">
                <a:avLst/>
              </a:prstGeom>
              <a:noFill/>
              <a:ln w="9525">
                <a:solidFill>
                  <a:srgbClr val="1A1A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7A954508-8A58-4FBA-805E-B14571CCE61C}"/>
                </a:ext>
              </a:extLst>
            </p:cNvPr>
            <p:cNvSpPr txBox="1"/>
            <p:nvPr/>
          </p:nvSpPr>
          <p:spPr>
            <a:xfrm>
              <a:off x="1351789" y="231681"/>
              <a:ext cx="274947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FFFBEF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请输入标题</a:t>
              </a:r>
            </a:p>
          </p:txBody>
        </p:sp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E294016B-ECB8-4F86-82A8-436E83F886D0}"/>
                </a:ext>
              </a:extLst>
            </p:cNvPr>
            <p:cNvGrpSpPr/>
            <p:nvPr/>
          </p:nvGrpSpPr>
          <p:grpSpPr>
            <a:xfrm>
              <a:off x="500063" y="170439"/>
              <a:ext cx="837828" cy="834481"/>
              <a:chOff x="237341" y="199821"/>
              <a:chExt cx="616300" cy="602006"/>
            </a:xfrm>
          </p:grpSpPr>
          <p:grpSp>
            <p:nvGrpSpPr>
              <p:cNvPr id="88" name="组合 87">
                <a:extLst>
                  <a:ext uri="{FF2B5EF4-FFF2-40B4-BE49-F238E27FC236}">
                    <a16:creationId xmlns:a16="http://schemas.microsoft.com/office/drawing/2014/main" id="{F4EE92D9-B782-403B-8078-1290E4012810}"/>
                  </a:ext>
                </a:extLst>
              </p:cNvPr>
              <p:cNvGrpSpPr/>
              <p:nvPr/>
            </p:nvGrpSpPr>
            <p:grpSpPr>
              <a:xfrm>
                <a:off x="237341" y="199821"/>
                <a:ext cx="616300" cy="602006"/>
                <a:chOff x="237341" y="199821"/>
                <a:chExt cx="616300" cy="602006"/>
              </a:xfrm>
            </p:grpSpPr>
            <p:grpSp>
              <p:nvGrpSpPr>
                <p:cNvPr id="90" name="组合 89">
                  <a:extLst>
                    <a:ext uri="{FF2B5EF4-FFF2-40B4-BE49-F238E27FC236}">
                      <a16:creationId xmlns:a16="http://schemas.microsoft.com/office/drawing/2014/main" id="{27D695F1-89A9-4EB5-9625-8B1069E26556}"/>
                    </a:ext>
                  </a:extLst>
                </p:cNvPr>
                <p:cNvGrpSpPr/>
                <p:nvPr/>
              </p:nvGrpSpPr>
              <p:grpSpPr>
                <a:xfrm>
                  <a:off x="237341" y="199821"/>
                  <a:ext cx="616300" cy="602006"/>
                  <a:chOff x="163926" y="180641"/>
                  <a:chExt cx="782677" cy="764523"/>
                </a:xfrm>
              </p:grpSpPr>
              <p:sp>
                <p:nvSpPr>
                  <p:cNvPr id="95" name="矩形: 圆角 94">
                    <a:extLst>
                      <a:ext uri="{FF2B5EF4-FFF2-40B4-BE49-F238E27FC236}">
                        <a16:creationId xmlns:a16="http://schemas.microsoft.com/office/drawing/2014/main" id="{E5D39E98-B9C6-4743-9EC8-2EE4A8AA1572}"/>
                      </a:ext>
                    </a:extLst>
                  </p:cNvPr>
                  <p:cNvSpPr/>
                  <p:nvPr/>
                </p:nvSpPr>
                <p:spPr>
                  <a:xfrm>
                    <a:off x="163926" y="180641"/>
                    <a:ext cx="782677" cy="764523"/>
                  </a:xfrm>
                  <a:prstGeom prst="roundRect">
                    <a:avLst>
                      <a:gd name="adj" fmla="val 48015"/>
                    </a:avLst>
                  </a:prstGeom>
                  <a:solidFill>
                    <a:srgbClr val="FEC979"/>
                  </a:solidFill>
                  <a:ln w="381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  <p:sp>
                <p:nvSpPr>
                  <p:cNvPr id="96" name="矩形: 圆角 95">
                    <a:extLst>
                      <a:ext uri="{FF2B5EF4-FFF2-40B4-BE49-F238E27FC236}">
                        <a16:creationId xmlns:a16="http://schemas.microsoft.com/office/drawing/2014/main" id="{47898457-E0FC-4D28-B600-C92FF3509403}"/>
                      </a:ext>
                    </a:extLst>
                  </p:cNvPr>
                  <p:cNvSpPr/>
                  <p:nvPr/>
                </p:nvSpPr>
                <p:spPr>
                  <a:xfrm>
                    <a:off x="247667" y="266950"/>
                    <a:ext cx="609755" cy="594996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EAE2D4"/>
                  </a:solidFill>
                  <a:ln w="254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</p:grpSp>
            <p:cxnSp>
              <p:nvCxnSpPr>
                <p:cNvPr id="91" name="直接连接符 90">
                  <a:extLst>
                    <a:ext uri="{FF2B5EF4-FFF2-40B4-BE49-F238E27FC236}">
                      <a16:creationId xmlns:a16="http://schemas.microsoft.com/office/drawing/2014/main" id="{D590B697-A877-4D49-94D7-57884670B502}"/>
                    </a:ext>
                  </a:extLst>
                </p:cNvPr>
                <p:cNvCxnSpPr>
                  <a:cxnSpLocks/>
                  <a:stCxn id="96" idx="0"/>
                  <a:endCxn id="96" idx="2"/>
                </p:cNvCxnSpPr>
                <p:nvPr/>
              </p:nvCxnSpPr>
              <p:spPr>
                <a:xfrm>
                  <a:off x="543350" y="267783"/>
                  <a:ext cx="0" cy="468516"/>
                </a:xfrm>
                <a:prstGeom prst="line">
                  <a:avLst/>
                </a:prstGeom>
                <a:ln w="19050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直接连接符 91">
                  <a:extLst>
                    <a:ext uri="{FF2B5EF4-FFF2-40B4-BE49-F238E27FC236}">
                      <a16:creationId xmlns:a16="http://schemas.microsoft.com/office/drawing/2014/main" id="{24D8CBFD-F47A-47F8-9BF5-E33AD7BDB8DC}"/>
                    </a:ext>
                  </a:extLst>
                </p:cNvPr>
                <p:cNvCxnSpPr>
                  <a:cxnSpLocks/>
                  <a:endCxn id="96" idx="3"/>
                </p:cNvCxnSpPr>
                <p:nvPr/>
              </p:nvCxnSpPr>
              <p:spPr>
                <a:xfrm>
                  <a:off x="304726" y="502041"/>
                  <a:ext cx="478693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直接连接符 92">
                  <a:extLst>
                    <a:ext uri="{FF2B5EF4-FFF2-40B4-BE49-F238E27FC236}">
                      <a16:creationId xmlns:a16="http://schemas.microsoft.com/office/drawing/2014/main" id="{E9113081-B765-4335-A9FC-D3B3874C0F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4755" y="353833"/>
                  <a:ext cx="357657" cy="312169"/>
                </a:xfrm>
                <a:prstGeom prst="line">
                  <a:avLst/>
                </a:prstGeom>
                <a:ln w="19050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直接连接符 93">
                  <a:extLst>
                    <a:ext uri="{FF2B5EF4-FFF2-40B4-BE49-F238E27FC236}">
                      <a16:creationId xmlns:a16="http://schemas.microsoft.com/office/drawing/2014/main" id="{B8BAC64A-B66A-4E79-BA03-67F20847E79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60286" y="337559"/>
                  <a:ext cx="358049" cy="337921"/>
                </a:xfrm>
                <a:prstGeom prst="line">
                  <a:avLst/>
                </a:prstGeom>
                <a:ln w="19050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id="{B999970F-A5D5-4EA2-BEF3-9CB19EE31927}"/>
                  </a:ext>
                </a:extLst>
              </p:cNvPr>
              <p:cNvSpPr txBox="1"/>
              <p:nvPr/>
            </p:nvSpPr>
            <p:spPr>
              <a:xfrm>
                <a:off x="296205" y="202255"/>
                <a:ext cx="513169" cy="5106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壹</a:t>
                </a:r>
              </a:p>
            </p:txBody>
          </p:sp>
        </p:grpSp>
      </p:grpSp>
      <p:sp>
        <p:nvSpPr>
          <p:cNvPr id="148" name="文本框 147">
            <a:extLst>
              <a:ext uri="{FF2B5EF4-FFF2-40B4-BE49-F238E27FC236}">
                <a16:creationId xmlns:a16="http://schemas.microsoft.com/office/drawing/2014/main" id="{18641694-BC83-450E-99B7-D5656D063336}"/>
              </a:ext>
            </a:extLst>
          </p:cNvPr>
          <p:cNvSpPr txBox="1"/>
          <p:nvPr/>
        </p:nvSpPr>
        <p:spPr>
          <a:xfrm>
            <a:off x="4284018" y="4672870"/>
            <a:ext cx="1863988" cy="953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1A1A1B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rPr>
              <a:t>请在这里输入内容</a:t>
            </a:r>
            <a:endParaRPr lang="en-US" altLang="zh-CN" sz="1600" dirty="0">
              <a:solidFill>
                <a:srgbClr val="1A1A1B"/>
              </a:solidFill>
              <a:latin typeface="江西拙楷2.0" panose="00000500000000000000" pitchFamily="2" charset="-122"/>
              <a:ea typeface="江西拙楷2.0" panose="000005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1A1A1B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rPr>
              <a:t>请在这里输入内容</a:t>
            </a:r>
            <a:endParaRPr lang="en-US" altLang="zh-CN" sz="1600" dirty="0">
              <a:solidFill>
                <a:srgbClr val="1A1A1B"/>
              </a:solidFill>
              <a:latin typeface="江西拙楷2.0" panose="00000500000000000000" pitchFamily="2" charset="-122"/>
              <a:ea typeface="江西拙楷2.0" panose="000005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1A1A1B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rPr>
              <a:t>请在这里输入内容</a:t>
            </a:r>
            <a:endParaRPr lang="en-US" altLang="zh-CN" sz="1600" dirty="0">
              <a:solidFill>
                <a:srgbClr val="1A1A1B"/>
              </a:solidFill>
              <a:latin typeface="江西拙楷2.0" panose="00000500000000000000" pitchFamily="2" charset="-122"/>
              <a:ea typeface="江西拙楷2.0" panose="00000500000000000000" pitchFamily="2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88571565-1491-4F11-9753-FF37D954E8D8}"/>
              </a:ext>
            </a:extLst>
          </p:cNvPr>
          <p:cNvGrpSpPr/>
          <p:nvPr/>
        </p:nvGrpSpPr>
        <p:grpSpPr>
          <a:xfrm>
            <a:off x="7472776" y="3791373"/>
            <a:ext cx="4288860" cy="2733249"/>
            <a:chOff x="7472776" y="3761894"/>
            <a:chExt cx="4239800" cy="2762728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1C755F59-B355-4358-BA1C-00B5DAB8406F}"/>
                </a:ext>
              </a:extLst>
            </p:cNvPr>
            <p:cNvGrpSpPr/>
            <p:nvPr/>
          </p:nvGrpSpPr>
          <p:grpSpPr>
            <a:xfrm>
              <a:off x="7472776" y="3904839"/>
              <a:ext cx="4239800" cy="2619783"/>
              <a:chOff x="7548414" y="3916808"/>
              <a:chExt cx="4164161" cy="2607816"/>
            </a:xfrm>
          </p:grpSpPr>
          <p:sp>
            <p:nvSpPr>
              <p:cNvPr id="245" name="矩形: 圆角 244">
                <a:extLst>
                  <a:ext uri="{FF2B5EF4-FFF2-40B4-BE49-F238E27FC236}">
                    <a16:creationId xmlns:a16="http://schemas.microsoft.com/office/drawing/2014/main" id="{375B7869-4DE3-4F7D-ADAF-B8ACBF3AC6E5}"/>
                  </a:ext>
                </a:extLst>
              </p:cNvPr>
              <p:cNvSpPr/>
              <p:nvPr/>
            </p:nvSpPr>
            <p:spPr>
              <a:xfrm>
                <a:off x="7553200" y="3985161"/>
                <a:ext cx="4159375" cy="2539463"/>
              </a:xfrm>
              <a:prstGeom prst="roundRect">
                <a:avLst>
                  <a:gd name="adj" fmla="val 6793"/>
                </a:avLst>
              </a:prstGeom>
              <a:solidFill>
                <a:srgbClr val="EAE2D4"/>
              </a:solidFill>
              <a:ln w="38100">
                <a:solidFill>
                  <a:srgbClr val="1A1A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  <p:grpSp>
            <p:nvGrpSpPr>
              <p:cNvPr id="248" name="组合 247">
                <a:extLst>
                  <a:ext uri="{FF2B5EF4-FFF2-40B4-BE49-F238E27FC236}">
                    <a16:creationId xmlns:a16="http://schemas.microsoft.com/office/drawing/2014/main" id="{31695F9E-78FF-4A9F-B738-080CA058B666}"/>
                  </a:ext>
                </a:extLst>
              </p:cNvPr>
              <p:cNvGrpSpPr/>
              <p:nvPr/>
            </p:nvGrpSpPr>
            <p:grpSpPr>
              <a:xfrm>
                <a:off x="7548414" y="3916808"/>
                <a:ext cx="4164161" cy="508692"/>
                <a:chOff x="1950060" y="4209587"/>
                <a:chExt cx="8459098" cy="619378"/>
              </a:xfrm>
              <a:solidFill>
                <a:srgbClr val="BD423A"/>
              </a:solidFill>
            </p:grpSpPr>
            <p:sp>
              <p:nvSpPr>
                <p:cNvPr id="258" name="矩形: 圆角 257">
                  <a:extLst>
                    <a:ext uri="{FF2B5EF4-FFF2-40B4-BE49-F238E27FC236}">
                      <a16:creationId xmlns:a16="http://schemas.microsoft.com/office/drawing/2014/main" id="{B496A19D-01F4-4C73-8F65-A390F68E6ACD}"/>
                    </a:ext>
                  </a:extLst>
                </p:cNvPr>
                <p:cNvSpPr/>
                <p:nvPr/>
              </p:nvSpPr>
              <p:spPr>
                <a:xfrm>
                  <a:off x="1950060" y="4209587"/>
                  <a:ext cx="8459098" cy="619378"/>
                </a:xfrm>
                <a:prstGeom prst="roundRect">
                  <a:avLst>
                    <a:gd name="adj" fmla="val 0"/>
                  </a:avLst>
                </a:prstGeom>
                <a:grpFill/>
                <a:ln w="41275">
                  <a:solidFill>
                    <a:srgbClr val="1A1A1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江西拙楷2.0" panose="00000500000000000000" pitchFamily="2" charset="-122"/>
                    <a:ea typeface="江西拙楷2.0" panose="00000500000000000000" pitchFamily="2" charset="-122"/>
                  </a:endParaRPr>
                </a:p>
              </p:txBody>
            </p:sp>
            <p:sp>
              <p:nvSpPr>
                <p:cNvPr id="259" name="矩形: 圆角 258">
                  <a:extLst>
                    <a:ext uri="{FF2B5EF4-FFF2-40B4-BE49-F238E27FC236}">
                      <a16:creationId xmlns:a16="http://schemas.microsoft.com/office/drawing/2014/main" id="{29B52704-9D7A-484E-8339-4A971B1B46D8}"/>
                    </a:ext>
                  </a:extLst>
                </p:cNvPr>
                <p:cNvSpPr/>
                <p:nvPr/>
              </p:nvSpPr>
              <p:spPr>
                <a:xfrm>
                  <a:off x="2174941" y="4289846"/>
                  <a:ext cx="8003163" cy="465379"/>
                </a:xfrm>
                <a:prstGeom prst="roundRect">
                  <a:avLst/>
                </a:prstGeom>
                <a:solidFill>
                  <a:srgbClr val="FEC979"/>
                </a:solidFill>
                <a:ln w="222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江西拙楷2.0" panose="00000500000000000000" pitchFamily="2" charset="-122"/>
                    <a:ea typeface="江西拙楷2.0" panose="00000500000000000000" pitchFamily="2" charset="-122"/>
                  </a:endParaRPr>
                </a:p>
              </p:txBody>
            </p:sp>
          </p:grpSp>
        </p:grpSp>
        <p:sp>
          <p:nvSpPr>
            <p:cNvPr id="195" name="矩形 194">
              <a:extLst>
                <a:ext uri="{FF2B5EF4-FFF2-40B4-BE49-F238E27FC236}">
                  <a16:creationId xmlns:a16="http://schemas.microsoft.com/office/drawing/2014/main" id="{876B4C1F-B2F6-41B4-B83C-7B4FDE17ACDC}"/>
                </a:ext>
              </a:extLst>
            </p:cNvPr>
            <p:cNvSpPr/>
            <p:nvPr/>
          </p:nvSpPr>
          <p:spPr>
            <a:xfrm>
              <a:off x="8683602" y="3761894"/>
              <a:ext cx="1842667" cy="7891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2500" dirty="0">
                  <a:latin typeface="江西拙楷2.0" panose="00000500000000000000" pitchFamily="2" charset="-122"/>
                  <a:ea typeface="江西拙楷2.0" panose="00000500000000000000" pitchFamily="2" charset="-122"/>
                </a:rPr>
                <a:t>请输入标题</a:t>
              </a:r>
              <a:endParaRPr lang="en-US" altLang="zh-CN" sz="2500" dirty="0"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</p:txBody>
        </p:sp>
      </p:grpSp>
      <p:sp>
        <p:nvSpPr>
          <p:cNvPr id="104" name="文本框 103">
            <a:extLst>
              <a:ext uri="{FF2B5EF4-FFF2-40B4-BE49-F238E27FC236}">
                <a16:creationId xmlns:a16="http://schemas.microsoft.com/office/drawing/2014/main" id="{8B718D01-09D4-49B1-9D5A-46E0AD23E423}"/>
              </a:ext>
            </a:extLst>
          </p:cNvPr>
          <p:cNvSpPr txBox="1"/>
          <p:nvPr/>
        </p:nvSpPr>
        <p:spPr>
          <a:xfrm>
            <a:off x="8766473" y="4672870"/>
            <a:ext cx="1863988" cy="953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1A1A1B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rPr>
              <a:t>请在这里输入内容</a:t>
            </a:r>
            <a:endParaRPr lang="en-US" altLang="zh-CN" sz="1600" dirty="0">
              <a:solidFill>
                <a:srgbClr val="1A1A1B"/>
              </a:solidFill>
              <a:latin typeface="江西拙楷2.0" panose="00000500000000000000" pitchFamily="2" charset="-122"/>
              <a:ea typeface="江西拙楷2.0" panose="000005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1A1A1B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rPr>
              <a:t>请在这里输入内容</a:t>
            </a:r>
            <a:endParaRPr lang="en-US" altLang="zh-CN" sz="1600" dirty="0">
              <a:solidFill>
                <a:srgbClr val="1A1A1B"/>
              </a:solidFill>
              <a:latin typeface="江西拙楷2.0" panose="00000500000000000000" pitchFamily="2" charset="-122"/>
              <a:ea typeface="江西拙楷2.0" panose="000005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1A1A1B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rPr>
              <a:t>请在这里输入内容</a:t>
            </a:r>
            <a:endParaRPr lang="en-US" altLang="zh-CN" sz="1600" dirty="0">
              <a:solidFill>
                <a:srgbClr val="1A1A1B"/>
              </a:solidFill>
              <a:latin typeface="江西拙楷2.0" panose="00000500000000000000" pitchFamily="2" charset="-122"/>
              <a:ea typeface="江西拙楷2.0" panose="00000500000000000000" pitchFamily="2" charset="-122"/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47A08D4D-C949-42E2-8039-476875A92A0B}"/>
              </a:ext>
            </a:extLst>
          </p:cNvPr>
          <p:cNvSpPr txBox="1"/>
          <p:nvPr/>
        </p:nvSpPr>
        <p:spPr>
          <a:xfrm>
            <a:off x="4256755" y="2589508"/>
            <a:ext cx="1863988" cy="953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1A1A1B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rPr>
              <a:t>请在这里输入内容</a:t>
            </a:r>
            <a:endParaRPr lang="en-US" altLang="zh-CN" sz="1600" dirty="0">
              <a:solidFill>
                <a:srgbClr val="1A1A1B"/>
              </a:solidFill>
              <a:latin typeface="江西拙楷2.0" panose="00000500000000000000" pitchFamily="2" charset="-122"/>
              <a:ea typeface="江西拙楷2.0" panose="000005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1A1A1B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rPr>
              <a:t>请在这里输入内容</a:t>
            </a:r>
            <a:endParaRPr lang="en-US" altLang="zh-CN" sz="1600" dirty="0">
              <a:solidFill>
                <a:srgbClr val="1A1A1B"/>
              </a:solidFill>
              <a:latin typeface="江西拙楷2.0" panose="00000500000000000000" pitchFamily="2" charset="-122"/>
              <a:ea typeface="江西拙楷2.0" panose="000005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1A1A1B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rPr>
              <a:t>请在这里输入内容</a:t>
            </a:r>
            <a:endParaRPr lang="en-US" altLang="zh-CN" sz="1600" dirty="0">
              <a:solidFill>
                <a:srgbClr val="1A1A1B"/>
              </a:solidFill>
              <a:latin typeface="江西拙楷2.0" panose="00000500000000000000" pitchFamily="2" charset="-122"/>
              <a:ea typeface="江西拙楷2.0" panose="00000500000000000000" pitchFamily="2" charset="-122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CBEE8C33-37D0-4E00-B1D8-59C669EA993B}"/>
              </a:ext>
            </a:extLst>
          </p:cNvPr>
          <p:cNvSpPr txBox="1"/>
          <p:nvPr/>
        </p:nvSpPr>
        <p:spPr>
          <a:xfrm>
            <a:off x="8766473" y="2576693"/>
            <a:ext cx="1863988" cy="953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1A1A1B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rPr>
              <a:t>请在这里输入内容</a:t>
            </a:r>
            <a:endParaRPr lang="en-US" altLang="zh-CN" sz="1600" dirty="0">
              <a:solidFill>
                <a:srgbClr val="1A1A1B"/>
              </a:solidFill>
              <a:latin typeface="江西拙楷2.0" panose="00000500000000000000" pitchFamily="2" charset="-122"/>
              <a:ea typeface="江西拙楷2.0" panose="000005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1A1A1B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rPr>
              <a:t>请在这里输入内容</a:t>
            </a:r>
            <a:endParaRPr lang="en-US" altLang="zh-CN" sz="1600" dirty="0">
              <a:solidFill>
                <a:srgbClr val="1A1A1B"/>
              </a:solidFill>
              <a:latin typeface="江西拙楷2.0" panose="00000500000000000000" pitchFamily="2" charset="-122"/>
              <a:ea typeface="江西拙楷2.0" panose="000005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1A1A1B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rPr>
              <a:t>请在这里输入内容</a:t>
            </a:r>
            <a:endParaRPr lang="en-US" altLang="zh-CN" sz="1600" dirty="0">
              <a:solidFill>
                <a:srgbClr val="1A1A1B"/>
              </a:solidFill>
              <a:latin typeface="江西拙楷2.0" panose="00000500000000000000" pitchFamily="2" charset="-122"/>
              <a:ea typeface="江西拙楷2.0" panose="00000500000000000000" pitchFamily="2" charset="-122"/>
            </a:endParaRPr>
          </a:p>
        </p:txBody>
      </p:sp>
      <p:sp>
        <p:nvSpPr>
          <p:cNvPr id="107" name="矩形: 圆角 106">
            <a:extLst>
              <a:ext uri="{FF2B5EF4-FFF2-40B4-BE49-F238E27FC236}">
                <a16:creationId xmlns:a16="http://schemas.microsoft.com/office/drawing/2014/main" id="{987098A3-7E3C-47F9-8D9D-D6B97D23CF9B}"/>
              </a:ext>
            </a:extLst>
          </p:cNvPr>
          <p:cNvSpPr/>
          <p:nvPr/>
        </p:nvSpPr>
        <p:spPr>
          <a:xfrm>
            <a:off x="4009600" y="1942654"/>
            <a:ext cx="2189750" cy="441617"/>
          </a:xfrm>
          <a:prstGeom prst="roundRect">
            <a:avLst>
              <a:gd name="adj" fmla="val 4305"/>
            </a:avLst>
          </a:prstGeom>
          <a:solidFill>
            <a:srgbClr val="BD423A"/>
          </a:solidFill>
          <a:ln w="38100">
            <a:solidFill>
              <a:srgbClr val="1A1A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西拙楷2.0" panose="00000500000000000000" pitchFamily="2" charset="-122"/>
              <a:ea typeface="江西拙楷2.0" panose="00000500000000000000" pitchFamily="2" charset="-122"/>
            </a:endParaRPr>
          </a:p>
        </p:txBody>
      </p:sp>
      <p:pic>
        <p:nvPicPr>
          <p:cNvPr id="18" name="图形 17">
            <a:extLst>
              <a:ext uri="{FF2B5EF4-FFF2-40B4-BE49-F238E27FC236}">
                <a16:creationId xmlns:a16="http://schemas.microsoft.com/office/drawing/2014/main" id="{8476ED19-2242-463D-9487-A38C17C1FD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910693" y="1998492"/>
            <a:ext cx="4713539" cy="4713539"/>
          </a:xfrm>
          <a:prstGeom prst="rect">
            <a:avLst/>
          </a:prstGeom>
        </p:spPr>
      </p:pic>
      <p:sp>
        <p:nvSpPr>
          <p:cNvPr id="109" name="矩形: 圆角 108">
            <a:extLst>
              <a:ext uri="{FF2B5EF4-FFF2-40B4-BE49-F238E27FC236}">
                <a16:creationId xmlns:a16="http://schemas.microsoft.com/office/drawing/2014/main" id="{B88BF47C-FA6E-4473-ADAE-EC83ACD82581}"/>
              </a:ext>
            </a:extLst>
          </p:cNvPr>
          <p:cNvSpPr/>
          <p:nvPr/>
        </p:nvSpPr>
        <p:spPr>
          <a:xfrm>
            <a:off x="8603592" y="1942654"/>
            <a:ext cx="2189750" cy="441617"/>
          </a:xfrm>
          <a:prstGeom prst="roundRect">
            <a:avLst>
              <a:gd name="adj" fmla="val 4305"/>
            </a:avLst>
          </a:prstGeom>
          <a:solidFill>
            <a:srgbClr val="BD423A"/>
          </a:solidFill>
          <a:ln w="38100">
            <a:solidFill>
              <a:srgbClr val="1A1A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西拙楷2.0" panose="00000500000000000000" pitchFamily="2" charset="-122"/>
              <a:ea typeface="江西拙楷2.0" panose="00000500000000000000" pitchFamily="2" charset="-122"/>
            </a:endParaRP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id="{4565FB48-96B7-4CD5-947B-CEEDB35A440B}"/>
              </a:ext>
            </a:extLst>
          </p:cNvPr>
          <p:cNvSpPr/>
          <p:nvPr/>
        </p:nvSpPr>
        <p:spPr>
          <a:xfrm>
            <a:off x="4222910" y="1770640"/>
            <a:ext cx="1863988" cy="601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500" dirty="0">
                <a:solidFill>
                  <a:schemeClr val="bg1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rPr>
              <a:t>请输入标题</a:t>
            </a:r>
            <a:endParaRPr lang="en-US" altLang="zh-CN" sz="2500" dirty="0">
              <a:solidFill>
                <a:schemeClr val="bg1"/>
              </a:solidFill>
              <a:latin typeface="江西拙楷2.0" panose="00000500000000000000" pitchFamily="2" charset="-122"/>
              <a:ea typeface="江西拙楷2.0" panose="00000500000000000000" pitchFamily="2" charset="-122"/>
            </a:endParaRPr>
          </a:p>
        </p:txBody>
      </p:sp>
      <p:sp>
        <p:nvSpPr>
          <p:cNvPr id="111" name="矩形 110">
            <a:extLst>
              <a:ext uri="{FF2B5EF4-FFF2-40B4-BE49-F238E27FC236}">
                <a16:creationId xmlns:a16="http://schemas.microsoft.com/office/drawing/2014/main" id="{6C2A875B-027A-4B01-84A6-569856D0FD42}"/>
              </a:ext>
            </a:extLst>
          </p:cNvPr>
          <p:cNvSpPr/>
          <p:nvPr/>
        </p:nvSpPr>
        <p:spPr>
          <a:xfrm>
            <a:off x="8825790" y="1770640"/>
            <a:ext cx="1863988" cy="601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500" dirty="0">
                <a:solidFill>
                  <a:schemeClr val="bg1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rPr>
              <a:t>请输入标题</a:t>
            </a:r>
            <a:endParaRPr lang="en-US" altLang="zh-CN" sz="2500" dirty="0">
              <a:solidFill>
                <a:schemeClr val="bg1"/>
              </a:solidFill>
              <a:latin typeface="江西拙楷2.0" panose="00000500000000000000" pitchFamily="2" charset="-122"/>
              <a:ea typeface="江西拙楷2.0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04010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B7673C3F-AA87-4C09-A1C9-6BCCCD6F0E4D}"/>
              </a:ext>
            </a:extLst>
          </p:cNvPr>
          <p:cNvSpPr/>
          <p:nvPr/>
        </p:nvSpPr>
        <p:spPr>
          <a:xfrm>
            <a:off x="1120843" y="-80882"/>
            <a:ext cx="6489340" cy="1422144"/>
          </a:xfrm>
          <a:prstGeom prst="roundRect">
            <a:avLst>
              <a:gd name="adj" fmla="val 11801"/>
            </a:avLst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D7A15C9D-57A8-424E-9BFF-EA2EE6B36CAB}"/>
              </a:ext>
            </a:extLst>
          </p:cNvPr>
          <p:cNvSpPr/>
          <p:nvPr/>
        </p:nvSpPr>
        <p:spPr>
          <a:xfrm>
            <a:off x="-121010" y="1454046"/>
            <a:ext cx="1119879" cy="3826614"/>
          </a:xfrm>
          <a:prstGeom prst="roundRect">
            <a:avLst>
              <a:gd name="adj" fmla="val 11001"/>
            </a:avLst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9018792C-0D18-4F73-AA34-10CF39BB8FF0}"/>
              </a:ext>
            </a:extLst>
          </p:cNvPr>
          <p:cNvSpPr/>
          <p:nvPr/>
        </p:nvSpPr>
        <p:spPr>
          <a:xfrm>
            <a:off x="-102932" y="-92466"/>
            <a:ext cx="1112432" cy="1455198"/>
          </a:xfrm>
          <a:prstGeom prst="roundRect">
            <a:avLst>
              <a:gd name="adj" fmla="val 17438"/>
            </a:avLst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5A56E503-972E-4FBD-A7F9-226C42E7A9A2}"/>
              </a:ext>
            </a:extLst>
          </p:cNvPr>
          <p:cNvSpPr/>
          <p:nvPr/>
        </p:nvSpPr>
        <p:spPr>
          <a:xfrm>
            <a:off x="11192037" y="1480845"/>
            <a:ext cx="1119879" cy="3773013"/>
          </a:xfrm>
          <a:prstGeom prst="roundRect">
            <a:avLst>
              <a:gd name="adj" fmla="val 14689"/>
            </a:avLst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F2C02C8-8E86-4582-A39D-4EF5B8E24D72}"/>
              </a:ext>
            </a:extLst>
          </p:cNvPr>
          <p:cNvGrpSpPr/>
          <p:nvPr/>
        </p:nvGrpSpPr>
        <p:grpSpPr>
          <a:xfrm>
            <a:off x="1137038" y="-80882"/>
            <a:ext cx="11174878" cy="1522372"/>
            <a:chOff x="1177331" y="-80882"/>
            <a:chExt cx="11174878" cy="152237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C02FC79-D9E5-4414-AC2F-6F83434F8FF1}"/>
                </a:ext>
              </a:extLst>
            </p:cNvPr>
            <p:cNvSpPr txBox="1"/>
            <p:nvPr/>
          </p:nvSpPr>
          <p:spPr>
            <a:xfrm>
              <a:off x="1177331" y="-80882"/>
              <a:ext cx="6401111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000">
                  <a:ln w="12700">
                    <a:solidFill>
                      <a:srgbClr val="1A1A1B">
                        <a:alpha val="66000"/>
                      </a:srgbClr>
                    </a:solidFill>
                  </a:ln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effectLst>
                    <a:outerShdw blurRad="177800" sx="97000" sy="97000" algn="ctr" rotWithShape="0">
                      <a:prstClr val="black">
                        <a:alpha val="40000"/>
                      </a:prstClr>
                    </a:outerShdw>
                  </a:effectLst>
                  <a:latin typeface="文悦新青年体 (非商业使用) W8" pitchFamily="50" charset="-122"/>
                  <a:ea typeface="文悦新青年体 (非商业使用) W8" pitchFamily="50" charset="-122"/>
                </a:defRPr>
              </a:lvl1pPr>
            </a:lstStyle>
            <a:p>
              <a:r>
                <a:rPr lang="zh-CN" altLang="en-US" b="1" dirty="0">
                  <a:ln w="9525">
                    <a:solidFill>
                      <a:srgbClr val="1A1A1B">
                        <a:alpha val="66000"/>
                      </a:srgbClr>
                    </a:solidFill>
                  </a:ln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年少有为不自卑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C58929F-821E-4DE7-B36E-B132953AE5D4}"/>
                </a:ext>
              </a:extLst>
            </p:cNvPr>
            <p:cNvSpPr txBox="1"/>
            <p:nvPr/>
          </p:nvSpPr>
          <p:spPr>
            <a:xfrm>
              <a:off x="1249364" y="810548"/>
              <a:ext cx="6401111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000">
                  <a:ln w="12700">
                    <a:solidFill>
                      <a:srgbClr val="1A1A1B">
                        <a:alpha val="66000"/>
                      </a:srgbClr>
                    </a:solidFill>
                  </a:ln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effectLst>
                    <a:outerShdw blurRad="177800" sx="97000" sy="97000" algn="ctr" rotWithShape="0">
                      <a:prstClr val="black">
                        <a:alpha val="40000"/>
                      </a:prstClr>
                    </a:outerShdw>
                  </a:effectLst>
                  <a:latin typeface="文悦新青年体 (非商业使用) W8" pitchFamily="50" charset="-122"/>
                  <a:ea typeface="文悦新青年体 (非商业使用) W8" pitchFamily="50" charset="-122"/>
                </a:defRPr>
              </a:lvl1pPr>
            </a:lstStyle>
            <a:p>
              <a:r>
                <a:rPr lang="zh-CN" altLang="en-US" sz="3500" b="1" dirty="0">
                  <a:ln w="9525">
                    <a:solidFill>
                      <a:srgbClr val="1A1A1B">
                        <a:alpha val="66000"/>
                      </a:srgbClr>
                    </a:solidFill>
                  </a:ln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不要放弃，永远相信自己的决定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37F73B2-3E47-41F8-B0EC-95A9FE6E7ACF}"/>
                </a:ext>
              </a:extLst>
            </p:cNvPr>
            <p:cNvSpPr txBox="1"/>
            <p:nvPr/>
          </p:nvSpPr>
          <p:spPr>
            <a:xfrm>
              <a:off x="7727225" y="-80882"/>
              <a:ext cx="4624984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000">
                  <a:ln w="12700">
                    <a:solidFill>
                      <a:srgbClr val="1A1A1B">
                        <a:alpha val="66000"/>
                      </a:srgbClr>
                    </a:solidFill>
                  </a:ln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effectLst>
                    <a:outerShdw blurRad="177800" sx="97000" sy="97000" algn="ctr" rotWithShape="0">
                      <a:prstClr val="black">
                        <a:alpha val="40000"/>
                      </a:prstClr>
                    </a:outerShdw>
                  </a:effectLst>
                  <a:latin typeface="文悦新青年体 (非商业使用) W8" pitchFamily="50" charset="-122"/>
                  <a:ea typeface="文悦新青年体 (非商业使用) W8" pitchFamily="50" charset="-122"/>
                </a:defRPr>
              </a:lvl1pPr>
            </a:lstStyle>
            <a:p>
              <a:r>
                <a:rPr lang="zh-CN" altLang="en-US" b="1" dirty="0">
                  <a:ln w="9525">
                    <a:solidFill>
                      <a:srgbClr val="1A1A1B">
                        <a:alpha val="66000"/>
                      </a:srgbClr>
                    </a:solidFill>
                  </a:ln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年轻有态度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E3319726-DE17-43BD-8DC9-EAFE5977BD6E}"/>
                </a:ext>
              </a:extLst>
            </p:cNvPr>
            <p:cNvSpPr txBox="1"/>
            <p:nvPr/>
          </p:nvSpPr>
          <p:spPr>
            <a:xfrm>
              <a:off x="7666671" y="810548"/>
              <a:ext cx="4624984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000">
                  <a:ln w="12700">
                    <a:solidFill>
                      <a:srgbClr val="1A1A1B">
                        <a:alpha val="66000"/>
                      </a:srgbClr>
                    </a:solidFill>
                  </a:ln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effectLst>
                    <a:outerShdw blurRad="177800" sx="97000" sy="97000" algn="ctr" rotWithShape="0">
                      <a:prstClr val="black">
                        <a:alpha val="40000"/>
                      </a:prstClr>
                    </a:outerShdw>
                  </a:effectLst>
                  <a:latin typeface="文悦新青年体 (非商业使用) W8" pitchFamily="50" charset="-122"/>
                  <a:ea typeface="文悦新青年体 (非商业使用) W8" pitchFamily="50" charset="-122"/>
                </a:defRPr>
              </a:lvl1pPr>
            </a:lstStyle>
            <a:p>
              <a:r>
                <a:rPr lang="zh-CN" altLang="en-US" sz="3500" b="1" dirty="0">
                  <a:ln w="9525">
                    <a:solidFill>
                      <a:srgbClr val="1A1A1B">
                        <a:alpha val="66000"/>
                      </a:srgbClr>
                    </a:solidFill>
                  </a:ln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青春活力，自信有主张</a:t>
              </a:r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00862294-EC85-4F32-8726-F7C38CA9EF63}"/>
              </a:ext>
            </a:extLst>
          </p:cNvPr>
          <p:cNvSpPr/>
          <p:nvPr/>
        </p:nvSpPr>
        <p:spPr>
          <a:xfrm>
            <a:off x="-55508" y="1550808"/>
            <a:ext cx="1072730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000" b="1" dirty="0">
                <a:ln w="9525">
                  <a:solidFill>
                    <a:srgbClr val="1A1A1B">
                      <a:alpha val="66000"/>
                    </a:srgbClr>
                  </a:solidFill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177800" sx="97000" sy="97000" algn="ctr" rotWithShape="0">
                    <a:prstClr val="black">
                      <a:alpha val="40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少</a:t>
            </a:r>
            <a:endParaRPr lang="en-US" altLang="zh-CN" sz="7000" b="1" dirty="0">
              <a:ln w="9525">
                <a:solidFill>
                  <a:srgbClr val="1A1A1B">
                    <a:alpha val="66000"/>
                  </a:srgbClr>
                </a:solidFill>
              </a:ln>
              <a:blipFill dpi="0" rotWithShape="1">
                <a:blip r:embed="rId3"/>
                <a:srcRect/>
                <a:stretch>
                  <a:fillRect/>
                </a:stretch>
              </a:blipFill>
              <a:effectLst>
                <a:outerShdw blurRad="177800" sx="97000" sy="97000" algn="ctr" rotWithShape="0">
                  <a:prstClr val="black">
                    <a:alpha val="40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  <a:p>
            <a:r>
              <a:rPr lang="zh-CN" altLang="en-US" sz="7000" b="1" dirty="0">
                <a:ln w="9525">
                  <a:solidFill>
                    <a:srgbClr val="1A1A1B">
                      <a:alpha val="66000"/>
                    </a:srgbClr>
                  </a:solidFill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177800" sx="97000" sy="97000" algn="ctr" rotWithShape="0">
                    <a:prstClr val="black">
                      <a:alpha val="40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年</a:t>
            </a:r>
            <a:endParaRPr lang="en-US" altLang="zh-CN" sz="7000" b="1" dirty="0">
              <a:ln w="9525">
                <a:solidFill>
                  <a:srgbClr val="1A1A1B">
                    <a:alpha val="66000"/>
                  </a:srgbClr>
                </a:solidFill>
              </a:ln>
              <a:blipFill dpi="0" rotWithShape="1">
                <a:blip r:embed="rId3"/>
                <a:srcRect/>
                <a:stretch>
                  <a:fillRect/>
                </a:stretch>
              </a:blipFill>
              <a:effectLst>
                <a:outerShdw blurRad="177800" sx="97000" sy="97000" algn="ctr" rotWithShape="0">
                  <a:prstClr val="black">
                    <a:alpha val="40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  <a:p>
            <a:r>
              <a:rPr lang="zh-CN" altLang="en-US" sz="7000" b="1" dirty="0">
                <a:ln w="9525">
                  <a:solidFill>
                    <a:srgbClr val="1A1A1B">
                      <a:alpha val="66000"/>
                    </a:srgbClr>
                  </a:solidFill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177800" sx="97000" sy="97000" algn="ctr" rotWithShape="0">
                    <a:prstClr val="black">
                      <a:alpha val="40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行</a:t>
            </a:r>
            <a:endParaRPr lang="en-US" altLang="zh-CN" sz="7000" b="1" dirty="0">
              <a:ln w="9525">
                <a:solidFill>
                  <a:srgbClr val="1A1A1B">
                    <a:alpha val="66000"/>
                  </a:srgbClr>
                </a:solidFill>
              </a:ln>
              <a:blipFill dpi="0" rotWithShape="1">
                <a:blip r:embed="rId3"/>
                <a:srcRect/>
                <a:stretch>
                  <a:fillRect/>
                </a:stretch>
              </a:blipFill>
              <a:effectLst>
                <a:outerShdw blurRad="177800" sx="97000" sy="97000" algn="ctr" rotWithShape="0">
                  <a:prstClr val="black">
                    <a:alpha val="40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50B10EFC-4064-4E6D-ADE2-840B3FCD8442}"/>
              </a:ext>
            </a:extLst>
          </p:cNvPr>
          <p:cNvSpPr/>
          <p:nvPr/>
        </p:nvSpPr>
        <p:spPr>
          <a:xfrm>
            <a:off x="11220870" y="1607030"/>
            <a:ext cx="1072730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000" b="1" dirty="0">
                <a:ln w="9525">
                  <a:solidFill>
                    <a:srgbClr val="1A1A1B">
                      <a:alpha val="66000"/>
                    </a:srgbClr>
                  </a:solidFill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177800" sx="97000" sy="97000" algn="ctr" rotWithShape="0">
                    <a:prstClr val="black">
                      <a:alpha val="40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少</a:t>
            </a:r>
            <a:endParaRPr lang="en-US" altLang="zh-CN" sz="7000" b="1" dirty="0">
              <a:ln w="9525">
                <a:solidFill>
                  <a:srgbClr val="1A1A1B">
                    <a:alpha val="66000"/>
                  </a:srgbClr>
                </a:solidFill>
              </a:ln>
              <a:blipFill dpi="0" rotWithShape="1">
                <a:blip r:embed="rId3"/>
                <a:srcRect/>
                <a:stretch>
                  <a:fillRect/>
                </a:stretch>
              </a:blipFill>
              <a:effectLst>
                <a:outerShdw blurRad="177800" sx="97000" sy="97000" algn="ctr" rotWithShape="0">
                  <a:prstClr val="black">
                    <a:alpha val="40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  <a:p>
            <a:r>
              <a:rPr lang="zh-CN" altLang="en-US" sz="7000" b="1" dirty="0">
                <a:ln w="9525">
                  <a:solidFill>
                    <a:srgbClr val="1A1A1B">
                      <a:alpha val="66000"/>
                    </a:srgbClr>
                  </a:solidFill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177800" sx="97000" sy="97000" algn="ctr" rotWithShape="0">
                    <a:prstClr val="black">
                      <a:alpha val="40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年</a:t>
            </a:r>
            <a:endParaRPr lang="en-US" altLang="zh-CN" sz="7000" b="1" dirty="0">
              <a:ln w="9525">
                <a:solidFill>
                  <a:srgbClr val="1A1A1B">
                    <a:alpha val="66000"/>
                  </a:srgbClr>
                </a:solidFill>
              </a:ln>
              <a:blipFill dpi="0" rotWithShape="1">
                <a:blip r:embed="rId3"/>
                <a:srcRect/>
                <a:stretch>
                  <a:fillRect/>
                </a:stretch>
              </a:blipFill>
              <a:effectLst>
                <a:outerShdw blurRad="177800" sx="97000" sy="97000" algn="ctr" rotWithShape="0">
                  <a:prstClr val="black">
                    <a:alpha val="40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  <a:p>
            <a:r>
              <a:rPr lang="zh-CN" altLang="en-US" sz="7000" b="1" dirty="0">
                <a:ln w="9525">
                  <a:solidFill>
                    <a:srgbClr val="1A1A1B">
                      <a:alpha val="66000"/>
                    </a:srgbClr>
                  </a:solidFill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177800" sx="97000" sy="97000" algn="ctr" rotWithShape="0">
                    <a:prstClr val="black">
                      <a:alpha val="40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行</a:t>
            </a:r>
            <a:endParaRPr lang="en-US" altLang="zh-CN" sz="7000" b="1" dirty="0">
              <a:ln w="9525">
                <a:solidFill>
                  <a:srgbClr val="1A1A1B">
                    <a:alpha val="66000"/>
                  </a:srgbClr>
                </a:solidFill>
              </a:ln>
              <a:blipFill dpi="0" rotWithShape="1">
                <a:blip r:embed="rId3"/>
                <a:srcRect/>
                <a:stretch>
                  <a:fillRect/>
                </a:stretch>
              </a:blipFill>
              <a:effectLst>
                <a:outerShdw blurRad="177800" sx="97000" sy="97000" algn="ctr" rotWithShape="0">
                  <a:prstClr val="black">
                    <a:alpha val="40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3B7B4452-D8D5-4D4D-B7BD-10F37D73B264}"/>
              </a:ext>
            </a:extLst>
          </p:cNvPr>
          <p:cNvSpPr/>
          <p:nvPr/>
        </p:nvSpPr>
        <p:spPr>
          <a:xfrm>
            <a:off x="79258" y="26910"/>
            <a:ext cx="69281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n w="9525">
                  <a:solidFill>
                    <a:srgbClr val="1A1A1B">
                      <a:alpha val="66000"/>
                    </a:srgbClr>
                  </a:solidFill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177800" sx="97000" sy="97000" algn="ctr" rotWithShape="0">
                    <a:prstClr val="black">
                      <a:alpha val="40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文</a:t>
            </a:r>
            <a:endParaRPr lang="en-US" altLang="zh-CN" sz="4000" b="1" dirty="0">
              <a:ln w="9525">
                <a:solidFill>
                  <a:srgbClr val="1A1A1B">
                    <a:alpha val="66000"/>
                  </a:srgbClr>
                </a:solidFill>
              </a:ln>
              <a:blipFill dpi="0" rotWithShape="1">
                <a:blip r:embed="rId3"/>
                <a:srcRect/>
                <a:stretch>
                  <a:fillRect/>
                </a:stretch>
              </a:blipFill>
              <a:effectLst>
                <a:outerShdw blurRad="177800" sx="97000" sy="97000" algn="ctr" rotWithShape="0">
                  <a:prstClr val="black">
                    <a:alpha val="40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  <a:p>
            <a:r>
              <a:rPr lang="zh-CN" altLang="en-US" sz="4000" b="1" dirty="0">
                <a:ln w="9525">
                  <a:solidFill>
                    <a:srgbClr val="1A1A1B">
                      <a:alpha val="66000"/>
                    </a:srgbClr>
                  </a:solidFill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177800" sx="97000" sy="97000" algn="ctr" rotWithShape="0">
                    <a:prstClr val="black">
                      <a:alpha val="40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青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549D80E-0E6B-482E-B43D-AD602216BE44}"/>
              </a:ext>
            </a:extLst>
          </p:cNvPr>
          <p:cNvGrpSpPr/>
          <p:nvPr/>
        </p:nvGrpSpPr>
        <p:grpSpPr>
          <a:xfrm>
            <a:off x="1157967" y="1482593"/>
            <a:ext cx="9876066" cy="3778363"/>
            <a:chOff x="1939046" y="-4493417"/>
            <a:chExt cx="9876066" cy="3778363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FA3B1B19-95B5-41AB-BBC5-FEE348899E20}"/>
                </a:ext>
              </a:extLst>
            </p:cNvPr>
            <p:cNvSpPr/>
            <p:nvPr/>
          </p:nvSpPr>
          <p:spPr>
            <a:xfrm>
              <a:off x="1948873" y="-4488067"/>
              <a:ext cx="9866239" cy="3773013"/>
            </a:xfrm>
            <a:prstGeom prst="roundRect">
              <a:avLst>
                <a:gd name="adj" fmla="val 7749"/>
              </a:avLst>
            </a:prstGeom>
            <a:solidFill>
              <a:srgbClr val="EAE2D4"/>
            </a:solidFill>
            <a:ln w="50800">
              <a:noFill/>
            </a:ln>
            <a:effectLst>
              <a:outerShdw blurRad="4318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3EE6FC72-DA75-403B-B63B-53318463DB2C}"/>
                </a:ext>
              </a:extLst>
            </p:cNvPr>
            <p:cNvSpPr/>
            <p:nvPr/>
          </p:nvSpPr>
          <p:spPr>
            <a:xfrm>
              <a:off x="1939046" y="-4493417"/>
              <a:ext cx="9866239" cy="3773013"/>
            </a:xfrm>
            <a:prstGeom prst="roundRect">
              <a:avLst>
                <a:gd name="adj" fmla="val 8056"/>
              </a:avLst>
            </a:prstGeom>
            <a:noFill/>
            <a:ln w="50800">
              <a:solidFill>
                <a:srgbClr val="1A1A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920F6270-3C4F-41F8-9FD9-3A7D5EF1DFB6}"/>
              </a:ext>
            </a:extLst>
          </p:cNvPr>
          <p:cNvSpPr/>
          <p:nvPr/>
        </p:nvSpPr>
        <p:spPr>
          <a:xfrm>
            <a:off x="7682215" y="-92466"/>
            <a:ext cx="4611385" cy="1422144"/>
          </a:xfrm>
          <a:prstGeom prst="roundRect">
            <a:avLst>
              <a:gd name="adj" fmla="val 11801"/>
            </a:avLst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0E5FB8ED-5324-4CA4-88F5-8AB9A24FAF1A}"/>
              </a:ext>
            </a:extLst>
          </p:cNvPr>
          <p:cNvGrpSpPr/>
          <p:nvPr/>
        </p:nvGrpSpPr>
        <p:grpSpPr>
          <a:xfrm>
            <a:off x="4598366" y="5455650"/>
            <a:ext cx="6489340" cy="1522372"/>
            <a:chOff x="1120843" y="5392150"/>
            <a:chExt cx="6489340" cy="1522372"/>
          </a:xfrm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23AA55BE-FC77-47FE-A85A-F5752E256114}"/>
                </a:ext>
              </a:extLst>
            </p:cNvPr>
            <p:cNvSpPr/>
            <p:nvPr/>
          </p:nvSpPr>
          <p:spPr>
            <a:xfrm>
              <a:off x="1120843" y="5392150"/>
              <a:ext cx="6489340" cy="1422144"/>
            </a:xfrm>
            <a:prstGeom prst="roundRect">
              <a:avLst>
                <a:gd name="adj" fmla="val 11801"/>
              </a:avLst>
            </a:prstGeom>
            <a:noFill/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2BDD072-49F1-4566-9FD6-84DC76DD841B}"/>
                </a:ext>
              </a:extLst>
            </p:cNvPr>
            <p:cNvSpPr txBox="1"/>
            <p:nvPr/>
          </p:nvSpPr>
          <p:spPr>
            <a:xfrm>
              <a:off x="1137038" y="5392150"/>
              <a:ext cx="6401111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000">
                  <a:ln w="12700">
                    <a:solidFill>
                      <a:srgbClr val="1A1A1B">
                        <a:alpha val="66000"/>
                      </a:srgbClr>
                    </a:solidFill>
                  </a:ln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effectLst>
                    <a:outerShdw blurRad="177800" sx="97000" sy="97000" algn="ctr" rotWithShape="0">
                      <a:prstClr val="black">
                        <a:alpha val="40000"/>
                      </a:prstClr>
                    </a:outerShdw>
                  </a:effectLst>
                  <a:latin typeface="文悦新青年体 (非商业使用) W8" pitchFamily="50" charset="-122"/>
                  <a:ea typeface="文悦新青年体 (非商业使用) W8" pitchFamily="50" charset="-122"/>
                </a:defRPr>
              </a:lvl1pPr>
            </a:lstStyle>
            <a:p>
              <a:r>
                <a:rPr lang="zh-CN" altLang="en-US" b="1" dirty="0">
                  <a:ln w="9525">
                    <a:solidFill>
                      <a:srgbClr val="1A1A1B">
                        <a:alpha val="66000"/>
                      </a:srgbClr>
                    </a:solidFill>
                  </a:ln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年少有为不自卑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92DDAAAA-9527-4471-BD25-4152FA8F5AD4}"/>
                </a:ext>
              </a:extLst>
            </p:cNvPr>
            <p:cNvSpPr txBox="1"/>
            <p:nvPr/>
          </p:nvSpPr>
          <p:spPr>
            <a:xfrm>
              <a:off x="1209071" y="6283580"/>
              <a:ext cx="6401111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000">
                  <a:ln w="12700">
                    <a:solidFill>
                      <a:srgbClr val="1A1A1B">
                        <a:alpha val="66000"/>
                      </a:srgbClr>
                    </a:solidFill>
                  </a:ln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effectLst>
                    <a:outerShdw blurRad="177800" sx="97000" sy="97000" algn="ctr" rotWithShape="0">
                      <a:prstClr val="black">
                        <a:alpha val="40000"/>
                      </a:prstClr>
                    </a:outerShdw>
                  </a:effectLst>
                  <a:latin typeface="文悦新青年体 (非商业使用) W8" pitchFamily="50" charset="-122"/>
                  <a:ea typeface="文悦新青年体 (非商业使用) W8" pitchFamily="50" charset="-122"/>
                </a:defRPr>
              </a:lvl1pPr>
            </a:lstStyle>
            <a:p>
              <a:r>
                <a:rPr lang="zh-CN" altLang="en-US" sz="3500" b="1" dirty="0">
                  <a:ln w="9525">
                    <a:solidFill>
                      <a:srgbClr val="1A1A1B">
                        <a:alpha val="66000"/>
                      </a:srgbClr>
                    </a:solidFill>
                  </a:ln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不要放弃，永远相信自己的决定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FCD5932-5F7E-484F-9D3F-D3E79121A221}"/>
              </a:ext>
            </a:extLst>
          </p:cNvPr>
          <p:cNvGrpSpPr/>
          <p:nvPr/>
        </p:nvGrpSpPr>
        <p:grpSpPr>
          <a:xfrm>
            <a:off x="-158769" y="5456766"/>
            <a:ext cx="4685538" cy="1533956"/>
            <a:chOff x="7626378" y="5380566"/>
            <a:chExt cx="4685538" cy="1533956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A7312925-14EE-40B5-989F-D5E9A0B71CF1}"/>
                </a:ext>
              </a:extLst>
            </p:cNvPr>
            <p:cNvSpPr txBox="1"/>
            <p:nvPr/>
          </p:nvSpPr>
          <p:spPr>
            <a:xfrm>
              <a:off x="7686932" y="5392150"/>
              <a:ext cx="4624984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000">
                  <a:ln w="12700">
                    <a:solidFill>
                      <a:srgbClr val="1A1A1B">
                        <a:alpha val="66000"/>
                      </a:srgbClr>
                    </a:solidFill>
                  </a:ln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effectLst>
                    <a:outerShdw blurRad="177800" sx="97000" sy="97000" algn="ctr" rotWithShape="0">
                      <a:prstClr val="black">
                        <a:alpha val="40000"/>
                      </a:prstClr>
                    </a:outerShdw>
                  </a:effectLst>
                  <a:latin typeface="文悦新青年体 (非商业使用) W8" pitchFamily="50" charset="-122"/>
                  <a:ea typeface="文悦新青年体 (非商业使用) W8" pitchFamily="50" charset="-122"/>
                </a:defRPr>
              </a:lvl1pPr>
            </a:lstStyle>
            <a:p>
              <a:r>
                <a:rPr lang="zh-CN" altLang="en-US" b="1" dirty="0">
                  <a:ln w="9525">
                    <a:solidFill>
                      <a:srgbClr val="1A1A1B">
                        <a:alpha val="66000"/>
                      </a:srgbClr>
                    </a:solidFill>
                  </a:ln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年轻有态度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BADBCD7-4E05-498F-947C-5612F9F3B7AF}"/>
                </a:ext>
              </a:extLst>
            </p:cNvPr>
            <p:cNvSpPr txBox="1"/>
            <p:nvPr/>
          </p:nvSpPr>
          <p:spPr>
            <a:xfrm>
              <a:off x="7626378" y="6283580"/>
              <a:ext cx="4624984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000">
                  <a:ln w="12700">
                    <a:solidFill>
                      <a:srgbClr val="1A1A1B">
                        <a:alpha val="66000"/>
                      </a:srgbClr>
                    </a:solidFill>
                  </a:ln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effectLst>
                    <a:outerShdw blurRad="177800" sx="97000" sy="97000" algn="ctr" rotWithShape="0">
                      <a:prstClr val="black">
                        <a:alpha val="40000"/>
                      </a:prstClr>
                    </a:outerShdw>
                  </a:effectLst>
                  <a:latin typeface="文悦新青年体 (非商业使用) W8" pitchFamily="50" charset="-122"/>
                  <a:ea typeface="文悦新青年体 (非商业使用) W8" pitchFamily="50" charset="-122"/>
                </a:defRPr>
              </a:lvl1pPr>
            </a:lstStyle>
            <a:p>
              <a:r>
                <a:rPr lang="zh-CN" altLang="en-US" sz="3500" b="1" dirty="0">
                  <a:ln w="9525">
                    <a:solidFill>
                      <a:srgbClr val="1A1A1B">
                        <a:alpha val="66000"/>
                      </a:srgbClr>
                    </a:solidFill>
                  </a:ln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青春活力，自信有主张</a:t>
              </a:r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AD2DE9EA-C947-4DD5-9B6D-6BB8DA01BC05}"/>
                </a:ext>
              </a:extLst>
            </p:cNvPr>
            <p:cNvSpPr/>
            <p:nvPr/>
          </p:nvSpPr>
          <p:spPr>
            <a:xfrm>
              <a:off x="7682215" y="5380566"/>
              <a:ext cx="4611385" cy="1422144"/>
            </a:xfrm>
            <a:prstGeom prst="roundRect">
              <a:avLst>
                <a:gd name="adj" fmla="val 11801"/>
              </a:avLst>
            </a:prstGeom>
            <a:noFill/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9834B814-16F4-4BD8-8D7E-F901A845B51E}"/>
              </a:ext>
            </a:extLst>
          </p:cNvPr>
          <p:cNvSpPr/>
          <p:nvPr/>
        </p:nvSpPr>
        <p:spPr>
          <a:xfrm>
            <a:off x="11178491" y="5455650"/>
            <a:ext cx="1115109" cy="1522372"/>
          </a:xfrm>
          <a:prstGeom prst="roundRect">
            <a:avLst>
              <a:gd name="adj" fmla="val 17438"/>
            </a:avLst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6B7647A7-10B6-43FC-A2A3-4496B6145D25}"/>
              </a:ext>
            </a:extLst>
          </p:cNvPr>
          <p:cNvSpPr/>
          <p:nvPr/>
        </p:nvSpPr>
        <p:spPr>
          <a:xfrm>
            <a:off x="11498958" y="5485424"/>
            <a:ext cx="69281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n w="9525">
                  <a:solidFill>
                    <a:srgbClr val="1A1A1B">
                      <a:alpha val="66000"/>
                    </a:srgbClr>
                  </a:solidFill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177800" sx="97000" sy="97000" algn="ctr" rotWithShape="0">
                    <a:prstClr val="black">
                      <a:alpha val="40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文</a:t>
            </a:r>
            <a:endParaRPr lang="en-US" altLang="zh-CN" sz="4000" b="1" dirty="0">
              <a:ln w="9525">
                <a:solidFill>
                  <a:srgbClr val="1A1A1B">
                    <a:alpha val="66000"/>
                  </a:srgbClr>
                </a:solidFill>
              </a:ln>
              <a:blipFill dpi="0" rotWithShape="1">
                <a:blip r:embed="rId3"/>
                <a:srcRect/>
                <a:stretch>
                  <a:fillRect/>
                </a:stretch>
              </a:blipFill>
              <a:effectLst>
                <a:outerShdw blurRad="177800" sx="97000" sy="97000" algn="ctr" rotWithShape="0">
                  <a:prstClr val="black">
                    <a:alpha val="40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  <a:p>
            <a:r>
              <a:rPr lang="zh-CN" altLang="en-US" sz="4000" b="1" dirty="0">
                <a:ln w="9525">
                  <a:solidFill>
                    <a:srgbClr val="1A1A1B">
                      <a:alpha val="66000"/>
                    </a:srgbClr>
                  </a:solidFill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177800" sx="97000" sy="97000" algn="ctr" rotWithShape="0">
                    <a:prstClr val="black">
                      <a:alpha val="40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青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77D4ADDC-A07A-4C79-95E6-613492AE2C3A}"/>
              </a:ext>
            </a:extLst>
          </p:cNvPr>
          <p:cNvSpPr txBox="1"/>
          <p:nvPr/>
        </p:nvSpPr>
        <p:spPr>
          <a:xfrm>
            <a:off x="3444719" y="3021857"/>
            <a:ext cx="5378395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500" dirty="0">
                <a:latin typeface="江西拙楷2.0" panose="00000500000000000000" pitchFamily="2" charset="-122"/>
                <a:ea typeface="江西拙楷2.0" panose="00000500000000000000" pitchFamily="2" charset="-122"/>
              </a:rPr>
              <a:t>请在这里输入小标题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5BAAAFB2-4709-43F4-AE9E-92BDC94ADA82}"/>
              </a:ext>
            </a:extLst>
          </p:cNvPr>
          <p:cNvGrpSpPr/>
          <p:nvPr/>
        </p:nvGrpSpPr>
        <p:grpSpPr>
          <a:xfrm>
            <a:off x="3785985" y="1607030"/>
            <a:ext cx="4637288" cy="1036633"/>
            <a:chOff x="3760387" y="1592449"/>
            <a:chExt cx="4637288" cy="1036633"/>
          </a:xfrm>
        </p:grpSpPr>
        <p:sp>
          <p:nvSpPr>
            <p:cNvPr id="49" name="带形: 前凸弯 48">
              <a:extLst>
                <a:ext uri="{FF2B5EF4-FFF2-40B4-BE49-F238E27FC236}">
                  <a16:creationId xmlns:a16="http://schemas.microsoft.com/office/drawing/2014/main" id="{DBCD920F-2A5A-4D3B-9CD3-AF2447E7F5DC}"/>
                </a:ext>
              </a:extLst>
            </p:cNvPr>
            <p:cNvSpPr/>
            <p:nvPr/>
          </p:nvSpPr>
          <p:spPr>
            <a:xfrm>
              <a:off x="3760387" y="1592449"/>
              <a:ext cx="4637288" cy="890219"/>
            </a:xfrm>
            <a:prstGeom prst="ellipseRibbon">
              <a:avLst>
                <a:gd name="adj1" fmla="val 25320"/>
                <a:gd name="adj2" fmla="val 65749"/>
                <a:gd name="adj3" fmla="val 12500"/>
              </a:avLst>
            </a:prstGeom>
            <a:solidFill>
              <a:srgbClr val="EC6D59"/>
            </a:solidFill>
            <a:ln w="38100">
              <a:solidFill>
                <a:srgbClr val="1A1A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94B11FEF-A768-4739-8A50-9E77B0A27713}"/>
                </a:ext>
              </a:extLst>
            </p:cNvPr>
            <p:cNvGrpSpPr/>
            <p:nvPr/>
          </p:nvGrpSpPr>
          <p:grpSpPr>
            <a:xfrm>
              <a:off x="5596721" y="1661591"/>
              <a:ext cx="971371" cy="967491"/>
              <a:chOff x="237341" y="199821"/>
              <a:chExt cx="616300" cy="602006"/>
            </a:xfrm>
          </p:grpSpPr>
          <p:grpSp>
            <p:nvGrpSpPr>
              <p:cNvPr id="74" name="组合 73">
                <a:extLst>
                  <a:ext uri="{FF2B5EF4-FFF2-40B4-BE49-F238E27FC236}">
                    <a16:creationId xmlns:a16="http://schemas.microsoft.com/office/drawing/2014/main" id="{1588E157-6701-4D5D-BFAA-71805029E873}"/>
                  </a:ext>
                </a:extLst>
              </p:cNvPr>
              <p:cNvGrpSpPr/>
              <p:nvPr/>
            </p:nvGrpSpPr>
            <p:grpSpPr>
              <a:xfrm>
                <a:off x="237341" y="199821"/>
                <a:ext cx="616300" cy="602006"/>
                <a:chOff x="237341" y="199821"/>
                <a:chExt cx="616300" cy="602006"/>
              </a:xfrm>
            </p:grpSpPr>
            <p:grpSp>
              <p:nvGrpSpPr>
                <p:cNvPr id="76" name="组合 75">
                  <a:extLst>
                    <a:ext uri="{FF2B5EF4-FFF2-40B4-BE49-F238E27FC236}">
                      <a16:creationId xmlns:a16="http://schemas.microsoft.com/office/drawing/2014/main" id="{2A5C299D-B124-460E-B5E9-E790F1E6B106}"/>
                    </a:ext>
                  </a:extLst>
                </p:cNvPr>
                <p:cNvGrpSpPr/>
                <p:nvPr/>
              </p:nvGrpSpPr>
              <p:grpSpPr>
                <a:xfrm>
                  <a:off x="237341" y="199821"/>
                  <a:ext cx="616300" cy="602006"/>
                  <a:chOff x="163926" y="180641"/>
                  <a:chExt cx="782677" cy="764523"/>
                </a:xfrm>
              </p:grpSpPr>
              <p:sp>
                <p:nvSpPr>
                  <p:cNvPr id="81" name="矩形: 圆角 80">
                    <a:extLst>
                      <a:ext uri="{FF2B5EF4-FFF2-40B4-BE49-F238E27FC236}">
                        <a16:creationId xmlns:a16="http://schemas.microsoft.com/office/drawing/2014/main" id="{CDEC7C82-D00F-4897-BC3F-25B55AEA7E08}"/>
                      </a:ext>
                    </a:extLst>
                  </p:cNvPr>
                  <p:cNvSpPr/>
                  <p:nvPr/>
                </p:nvSpPr>
                <p:spPr>
                  <a:xfrm>
                    <a:off x="163926" y="180641"/>
                    <a:ext cx="782677" cy="764523"/>
                  </a:xfrm>
                  <a:prstGeom prst="roundRect">
                    <a:avLst>
                      <a:gd name="adj" fmla="val 48015"/>
                    </a:avLst>
                  </a:prstGeom>
                  <a:solidFill>
                    <a:srgbClr val="FEC979"/>
                  </a:solidFill>
                  <a:ln w="381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  <p:sp>
                <p:nvSpPr>
                  <p:cNvPr id="82" name="矩形: 圆角 81">
                    <a:extLst>
                      <a:ext uri="{FF2B5EF4-FFF2-40B4-BE49-F238E27FC236}">
                        <a16:creationId xmlns:a16="http://schemas.microsoft.com/office/drawing/2014/main" id="{0929FA9F-2452-41C9-9DDF-E21ED418C711}"/>
                      </a:ext>
                    </a:extLst>
                  </p:cNvPr>
                  <p:cNvSpPr/>
                  <p:nvPr/>
                </p:nvSpPr>
                <p:spPr>
                  <a:xfrm>
                    <a:off x="247667" y="266950"/>
                    <a:ext cx="609755" cy="594996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EAE2D4"/>
                  </a:solidFill>
                  <a:ln w="254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</p:grpSp>
            <p:cxnSp>
              <p:nvCxnSpPr>
                <p:cNvPr id="77" name="直接连接符 76">
                  <a:extLst>
                    <a:ext uri="{FF2B5EF4-FFF2-40B4-BE49-F238E27FC236}">
                      <a16:creationId xmlns:a16="http://schemas.microsoft.com/office/drawing/2014/main" id="{F6880FB9-5006-45C2-95FE-E9547ED7B722}"/>
                    </a:ext>
                  </a:extLst>
                </p:cNvPr>
                <p:cNvCxnSpPr>
                  <a:cxnSpLocks/>
                  <a:stCxn id="82" idx="0"/>
                  <a:endCxn id="82" idx="2"/>
                </p:cNvCxnSpPr>
                <p:nvPr/>
              </p:nvCxnSpPr>
              <p:spPr>
                <a:xfrm>
                  <a:off x="543350" y="267783"/>
                  <a:ext cx="0" cy="468516"/>
                </a:xfrm>
                <a:prstGeom prst="line">
                  <a:avLst/>
                </a:prstGeom>
                <a:ln w="19050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直接连接符 77">
                  <a:extLst>
                    <a:ext uri="{FF2B5EF4-FFF2-40B4-BE49-F238E27FC236}">
                      <a16:creationId xmlns:a16="http://schemas.microsoft.com/office/drawing/2014/main" id="{393BDF24-C44D-45DE-BE9B-15BE00CD4E4E}"/>
                    </a:ext>
                  </a:extLst>
                </p:cNvPr>
                <p:cNvCxnSpPr>
                  <a:cxnSpLocks/>
                  <a:endCxn id="82" idx="3"/>
                </p:cNvCxnSpPr>
                <p:nvPr/>
              </p:nvCxnSpPr>
              <p:spPr>
                <a:xfrm>
                  <a:off x="304726" y="502041"/>
                  <a:ext cx="478693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直接连接符 78">
                  <a:extLst>
                    <a:ext uri="{FF2B5EF4-FFF2-40B4-BE49-F238E27FC236}">
                      <a16:creationId xmlns:a16="http://schemas.microsoft.com/office/drawing/2014/main" id="{0818CA59-6D11-4440-A58D-7F8DD257CB8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4755" y="353833"/>
                  <a:ext cx="357657" cy="312169"/>
                </a:xfrm>
                <a:prstGeom prst="line">
                  <a:avLst/>
                </a:prstGeom>
                <a:ln w="19050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直接连接符 79">
                  <a:extLst>
                    <a:ext uri="{FF2B5EF4-FFF2-40B4-BE49-F238E27FC236}">
                      <a16:creationId xmlns:a16="http://schemas.microsoft.com/office/drawing/2014/main" id="{92435B5D-E0B5-468F-931E-0CD4332DE63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60286" y="337559"/>
                  <a:ext cx="358049" cy="337921"/>
                </a:xfrm>
                <a:prstGeom prst="line">
                  <a:avLst/>
                </a:prstGeom>
                <a:ln w="19050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DFBF5E20-FA33-49A5-A6FB-DCC4CC3D54F8}"/>
                  </a:ext>
                </a:extLst>
              </p:cNvPr>
              <p:cNvSpPr txBox="1"/>
              <p:nvPr/>
            </p:nvSpPr>
            <p:spPr>
              <a:xfrm>
                <a:off x="314110" y="222375"/>
                <a:ext cx="483301" cy="4883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5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贰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069273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D60C3497-E829-40DF-AC8C-23BDB8B66BF6}"/>
              </a:ext>
            </a:extLst>
          </p:cNvPr>
          <p:cNvSpPr/>
          <p:nvPr/>
        </p:nvSpPr>
        <p:spPr>
          <a:xfrm>
            <a:off x="417411" y="1168245"/>
            <a:ext cx="11376025" cy="5405096"/>
          </a:xfrm>
          <a:prstGeom prst="roundRect">
            <a:avLst>
              <a:gd name="adj" fmla="val 3575"/>
            </a:avLst>
          </a:prstGeom>
          <a:solidFill>
            <a:srgbClr val="EAE2D4"/>
          </a:solidFill>
          <a:ln w="38100">
            <a:solidFill>
              <a:srgbClr val="1A1A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江西拙楷2.0" panose="00000500000000000000" pitchFamily="2" charset="-122"/>
              <a:ea typeface="江西拙楷2.0" panose="00000500000000000000" pitchFamily="2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858DE47F-FB36-43BE-8D5F-828FA2E762FC}"/>
              </a:ext>
            </a:extLst>
          </p:cNvPr>
          <p:cNvCxnSpPr>
            <a:cxnSpLocks/>
          </p:cNvCxnSpPr>
          <p:nvPr/>
        </p:nvCxnSpPr>
        <p:spPr>
          <a:xfrm>
            <a:off x="669415" y="2917137"/>
            <a:ext cx="10832465" cy="0"/>
          </a:xfrm>
          <a:prstGeom prst="line">
            <a:avLst/>
          </a:prstGeom>
          <a:ln w="63500" cmpd="thickThin">
            <a:solidFill>
              <a:srgbClr val="1A1A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B3CC13B9-DC1D-436B-BAF9-1CD7B77641B1}"/>
              </a:ext>
            </a:extLst>
          </p:cNvPr>
          <p:cNvSpPr/>
          <p:nvPr/>
        </p:nvSpPr>
        <p:spPr>
          <a:xfrm>
            <a:off x="6048967" y="1342065"/>
            <a:ext cx="5452912" cy="1380620"/>
          </a:xfrm>
          <a:prstGeom prst="roundRect">
            <a:avLst>
              <a:gd name="adj" fmla="val 6347"/>
            </a:avLst>
          </a:prstGeom>
          <a:noFill/>
          <a:ln w="38100" cmpd="thickThin">
            <a:solidFill>
              <a:srgbClr val="1A1A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西拙楷2.0" panose="00000500000000000000" pitchFamily="2" charset="-122"/>
              <a:ea typeface="江西拙楷2.0" panose="00000500000000000000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7C4902B-415B-4857-83B1-D7716A1FDC79}"/>
              </a:ext>
            </a:extLst>
          </p:cNvPr>
          <p:cNvSpPr txBox="1"/>
          <p:nvPr/>
        </p:nvSpPr>
        <p:spPr>
          <a:xfrm>
            <a:off x="6219916" y="1510501"/>
            <a:ext cx="105670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>
                <a:solidFill>
                  <a:srgbClr val="BD423A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rPr>
              <a:t>头条！</a:t>
            </a:r>
            <a:endParaRPr lang="en-US" altLang="zh-CN" sz="3000" dirty="0">
              <a:solidFill>
                <a:srgbClr val="BD423A"/>
              </a:solidFill>
              <a:latin typeface="江西拙楷2.0" panose="00000500000000000000" pitchFamily="2" charset="-122"/>
              <a:ea typeface="江西拙楷2.0" panose="00000500000000000000" pitchFamily="2" charset="-122"/>
            </a:endParaRPr>
          </a:p>
          <a:p>
            <a:r>
              <a:rPr lang="zh-CN" altLang="en-US" sz="3000" dirty="0">
                <a:solidFill>
                  <a:srgbClr val="BD423A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rPr>
              <a:t>号外！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016233C-BD82-4066-AED7-E86CC1F9CA65}"/>
              </a:ext>
            </a:extLst>
          </p:cNvPr>
          <p:cNvSpPr txBox="1"/>
          <p:nvPr/>
        </p:nvSpPr>
        <p:spPr>
          <a:xfrm>
            <a:off x="7375231" y="1549026"/>
            <a:ext cx="3789114" cy="953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江西拙楷2.0" panose="00000500000000000000" pitchFamily="2" charset="-122"/>
                <a:ea typeface="江西拙楷2.0" panose="00000500000000000000" pitchFamily="2" charset="-122"/>
              </a:rPr>
              <a:t>昨日二</a:t>
            </a:r>
            <a:r>
              <a:rPr lang="en-US" altLang="zh-CN" sz="1600" dirty="0">
                <a:latin typeface="江西拙楷2.0" panose="00000500000000000000" pitchFamily="2" charset="-122"/>
                <a:ea typeface="江西拙楷2.0" panose="00000500000000000000" pitchFamily="2" charset="-122"/>
              </a:rPr>
              <a:t>00</a:t>
            </a:r>
            <a:r>
              <a:rPr lang="zh-CN" altLang="en-US" sz="1600" dirty="0">
                <a:latin typeface="江西拙楷2.0" panose="00000500000000000000" pitchFamily="2" charset="-122"/>
                <a:ea typeface="江西拙楷2.0" panose="00000500000000000000" pitchFamily="2" charset="-122"/>
              </a:rPr>
              <a:t>七组</a:t>
            </a:r>
            <a:r>
              <a:rPr lang="en-US" altLang="zh-CN" sz="1600" dirty="0">
                <a:latin typeface="江西拙楷2.0" panose="00000500000000000000" pitchFamily="2" charset="-122"/>
                <a:ea typeface="江西拙楷2.0" panose="00000500000000000000" pitchFamily="2" charset="-122"/>
              </a:rPr>
              <a:t>PPT</a:t>
            </a:r>
            <a:r>
              <a:rPr lang="zh-CN" altLang="en-US" sz="1600" dirty="0">
                <a:latin typeface="江西拙楷2.0" panose="00000500000000000000" pitchFamily="2" charset="-122"/>
                <a:ea typeface="江西拙楷2.0" panose="00000500000000000000" pitchFamily="2" charset="-122"/>
              </a:rPr>
              <a:t>设计比赛赢得胜利</a:t>
            </a:r>
            <a:endParaRPr lang="en-US" altLang="zh-CN" sz="1600" dirty="0">
              <a:latin typeface="江西拙楷2.0" panose="00000500000000000000" pitchFamily="2" charset="-122"/>
              <a:ea typeface="江西拙楷2.0" panose="000005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latin typeface="江西拙楷2.0" panose="00000500000000000000" pitchFamily="2" charset="-122"/>
                <a:ea typeface="江西拙楷2.0" panose="00000500000000000000" pitchFamily="2" charset="-122"/>
              </a:rPr>
              <a:t>次日晚上十九点将正式打响第二次</a:t>
            </a:r>
            <a:r>
              <a:rPr lang="en-US" altLang="zh-CN" sz="1600" dirty="0">
                <a:latin typeface="江西拙楷2.0" panose="00000500000000000000" pitchFamily="2" charset="-122"/>
                <a:ea typeface="江西拙楷2.0" panose="00000500000000000000" pitchFamily="2" charset="-122"/>
              </a:rPr>
              <a:t>P</a:t>
            </a:r>
            <a:r>
              <a:rPr lang="zh-CN" altLang="en-US" sz="1600" dirty="0">
                <a:latin typeface="江西拙楷2.0" panose="00000500000000000000" pitchFamily="2" charset="-122"/>
                <a:ea typeface="江西拙楷2.0" panose="00000500000000000000" pitchFamily="2" charset="-122"/>
              </a:rPr>
              <a:t>赛</a:t>
            </a:r>
            <a:endParaRPr lang="en-US" altLang="zh-CN" sz="1600" dirty="0">
              <a:latin typeface="江西拙楷2.0" panose="00000500000000000000" pitchFamily="2" charset="-122"/>
              <a:ea typeface="江西拙楷2.0" panose="000005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latin typeface="江西拙楷2.0" panose="00000500000000000000" pitchFamily="2" charset="-122"/>
                <a:ea typeface="江西拙楷2.0" panose="00000500000000000000" pitchFamily="2" charset="-122"/>
              </a:rPr>
              <a:t>希望广大村民踊跃报名报道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20A4A4EA-2769-4016-B0F3-8097E94ACBC6}"/>
              </a:ext>
            </a:extLst>
          </p:cNvPr>
          <p:cNvSpPr/>
          <p:nvPr/>
        </p:nvSpPr>
        <p:spPr>
          <a:xfrm>
            <a:off x="669416" y="2951296"/>
            <a:ext cx="9740214" cy="488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500" dirty="0">
                <a:solidFill>
                  <a:srgbClr val="BD423A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rPr>
              <a:t>为做好</a:t>
            </a:r>
            <a:r>
              <a:rPr lang="en-US" altLang="zh-CN" sz="2500" dirty="0">
                <a:solidFill>
                  <a:srgbClr val="BD423A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rPr>
              <a:t>P</a:t>
            </a:r>
            <a:r>
              <a:rPr lang="zh-CN" altLang="en-US" sz="2500" dirty="0">
                <a:solidFill>
                  <a:srgbClr val="BD423A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rPr>
              <a:t>事业而奋斗的人是勇敢的、坚定的、果断的人！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89372A6-6FB7-4E1C-A3A9-310243EEC3A1}"/>
              </a:ext>
            </a:extLst>
          </p:cNvPr>
          <p:cNvGrpSpPr/>
          <p:nvPr/>
        </p:nvGrpSpPr>
        <p:grpSpPr>
          <a:xfrm>
            <a:off x="4638149" y="1342045"/>
            <a:ext cx="1296989" cy="1380620"/>
            <a:chOff x="4638149" y="1342045"/>
            <a:chExt cx="1296989" cy="1380620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CC0BE26B-0DE2-4BB8-A20D-1DB069050503}"/>
                </a:ext>
              </a:extLst>
            </p:cNvPr>
            <p:cNvSpPr/>
            <p:nvPr/>
          </p:nvSpPr>
          <p:spPr>
            <a:xfrm>
              <a:off x="4638149" y="1342045"/>
              <a:ext cx="1296989" cy="1380620"/>
            </a:xfrm>
            <a:prstGeom prst="roundRect">
              <a:avLst>
                <a:gd name="adj" fmla="val 7265"/>
              </a:avLst>
            </a:prstGeom>
            <a:noFill/>
            <a:ln w="38100" cmpd="thickThin">
              <a:solidFill>
                <a:srgbClr val="1A1A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034F3E80-18F5-4C5A-8CA5-DFC7EA5853D3}"/>
                </a:ext>
              </a:extLst>
            </p:cNvPr>
            <p:cNvGrpSpPr/>
            <p:nvPr/>
          </p:nvGrpSpPr>
          <p:grpSpPr>
            <a:xfrm>
              <a:off x="4707036" y="1442374"/>
              <a:ext cx="1178528" cy="1188375"/>
              <a:chOff x="4707036" y="1442374"/>
              <a:chExt cx="1178528" cy="1188375"/>
            </a:xfrm>
          </p:grpSpPr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5CC2AE85-7937-4A02-A4C9-3CFA56CEABCB}"/>
                  </a:ext>
                </a:extLst>
              </p:cNvPr>
              <p:cNvSpPr/>
              <p:nvPr/>
            </p:nvSpPr>
            <p:spPr>
              <a:xfrm>
                <a:off x="4707036" y="1442374"/>
                <a:ext cx="1178528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6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1988</a:t>
                </a:r>
                <a:r>
                  <a:rPr lang="zh-CN" altLang="en-US" sz="16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年</a:t>
                </a:r>
                <a:r>
                  <a:rPr lang="en-US" altLang="zh-CN" sz="16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8</a:t>
                </a:r>
                <a:r>
                  <a:rPr lang="zh-CN" altLang="en-US" sz="16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月</a:t>
                </a:r>
                <a:endParaRPr lang="en-US" altLang="zh-CN" sz="1600" dirty="0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  <a:p>
                <a:endParaRPr lang="zh-CN" altLang="en-US" sz="1600" dirty="0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6E68D8BE-149D-4CB2-B2F8-CA9C594CECF8}"/>
                  </a:ext>
                </a:extLst>
              </p:cNvPr>
              <p:cNvSpPr/>
              <p:nvPr/>
            </p:nvSpPr>
            <p:spPr>
              <a:xfrm>
                <a:off x="4921125" y="1646365"/>
                <a:ext cx="748923" cy="6309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500" b="1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27</a:t>
                </a:r>
              </a:p>
            </p:txBody>
          </p:sp>
          <p:grpSp>
            <p:nvGrpSpPr>
              <p:cNvPr id="101" name="组合 100">
                <a:extLst>
                  <a:ext uri="{FF2B5EF4-FFF2-40B4-BE49-F238E27FC236}">
                    <a16:creationId xmlns:a16="http://schemas.microsoft.com/office/drawing/2014/main" id="{DAD5B23E-BD04-46C5-94FB-FFA4CDB5AD23}"/>
                  </a:ext>
                </a:extLst>
              </p:cNvPr>
              <p:cNvGrpSpPr/>
              <p:nvPr/>
            </p:nvGrpSpPr>
            <p:grpSpPr>
              <a:xfrm>
                <a:off x="4825447" y="2252444"/>
                <a:ext cx="939543" cy="378305"/>
                <a:chOff x="4809618" y="2132481"/>
                <a:chExt cx="939543" cy="378305"/>
              </a:xfrm>
            </p:grpSpPr>
            <p:sp>
              <p:nvSpPr>
                <p:cNvPr id="45" name="矩形 44">
                  <a:extLst>
                    <a:ext uri="{FF2B5EF4-FFF2-40B4-BE49-F238E27FC236}">
                      <a16:creationId xmlns:a16="http://schemas.microsoft.com/office/drawing/2014/main" id="{9DEA5C63-1A42-4B63-BB89-85C54203F9F0}"/>
                    </a:ext>
                  </a:extLst>
                </p:cNvPr>
                <p:cNvSpPr/>
                <p:nvPr/>
              </p:nvSpPr>
              <p:spPr>
                <a:xfrm>
                  <a:off x="4809618" y="2132481"/>
                  <a:ext cx="939543" cy="378305"/>
                </a:xfrm>
                <a:prstGeom prst="rect">
                  <a:avLst/>
                </a:prstGeom>
                <a:solidFill>
                  <a:srgbClr val="FEC97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江西拙楷2.0" panose="00000500000000000000" pitchFamily="2" charset="-122"/>
                    <a:ea typeface="江西拙楷2.0" panose="00000500000000000000" pitchFamily="2" charset="-122"/>
                  </a:endParaRPr>
                </a:p>
              </p:txBody>
            </p:sp>
            <p:sp>
              <p:nvSpPr>
                <p:cNvPr id="20" name="矩形 19">
                  <a:extLst>
                    <a:ext uri="{FF2B5EF4-FFF2-40B4-BE49-F238E27FC236}">
                      <a16:creationId xmlns:a16="http://schemas.microsoft.com/office/drawing/2014/main" id="{CA68DBCE-94DF-42D6-8254-48A02135025D}"/>
                    </a:ext>
                  </a:extLst>
                </p:cNvPr>
                <p:cNvSpPr/>
                <p:nvPr/>
              </p:nvSpPr>
              <p:spPr>
                <a:xfrm>
                  <a:off x="4869141" y="2152356"/>
                  <a:ext cx="800219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1600" dirty="0">
                      <a:latin typeface="江西拙楷2.0" panose="00000500000000000000" pitchFamily="2" charset="-122"/>
                      <a:ea typeface="江西拙楷2.0" panose="00000500000000000000" pitchFamily="2" charset="-122"/>
                    </a:rPr>
                    <a:t>星期五</a:t>
                  </a:r>
                </a:p>
              </p:txBody>
            </p:sp>
          </p:grpSp>
        </p:grpSp>
      </p:grp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F4D4740-A605-46EB-A60E-85F2E42D97BF}"/>
              </a:ext>
            </a:extLst>
          </p:cNvPr>
          <p:cNvSpPr/>
          <p:nvPr/>
        </p:nvSpPr>
        <p:spPr>
          <a:xfrm>
            <a:off x="653974" y="3465152"/>
            <a:ext cx="10884050" cy="2854860"/>
          </a:xfrm>
          <a:prstGeom prst="roundRect">
            <a:avLst>
              <a:gd name="adj" fmla="val 7077"/>
            </a:avLst>
          </a:prstGeom>
          <a:noFill/>
          <a:ln w="38100">
            <a:solidFill>
              <a:srgbClr val="1A1A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西拙楷2.0" panose="00000500000000000000" pitchFamily="2" charset="-122"/>
              <a:ea typeface="江西拙楷2.0" panose="000005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210F071-BD7D-4066-9B58-110E85265970}"/>
              </a:ext>
            </a:extLst>
          </p:cNvPr>
          <p:cNvGrpSpPr/>
          <p:nvPr/>
        </p:nvGrpSpPr>
        <p:grpSpPr>
          <a:xfrm>
            <a:off x="933452" y="3961759"/>
            <a:ext cx="5862559" cy="1613253"/>
            <a:chOff x="1101102" y="3773905"/>
            <a:chExt cx="5862559" cy="161325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82F80CB-49BB-42E4-A1CD-875FD62B1496}"/>
                </a:ext>
              </a:extLst>
            </p:cNvPr>
            <p:cNvSpPr txBox="1"/>
            <p:nvPr/>
          </p:nvSpPr>
          <p:spPr>
            <a:xfrm>
              <a:off x="1116655" y="4773464"/>
              <a:ext cx="5847006" cy="613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rgbClr val="1A1A1B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Lorem ipsum dolor sit amet, consectetuer adipiscing elit. Maecenas </a:t>
              </a:r>
              <a:r>
                <a:rPr lang="en-US" altLang="zh-CN" sz="1200" dirty="0" err="1">
                  <a:solidFill>
                    <a:srgbClr val="1A1A1B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porttitor</a:t>
              </a:r>
              <a:r>
                <a:rPr lang="en-US" altLang="zh-CN" sz="1200" dirty="0">
                  <a:solidFill>
                    <a:srgbClr val="1A1A1B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 </a:t>
              </a:r>
              <a:r>
                <a:rPr lang="en-US" altLang="zh-CN" sz="1200" dirty="0" err="1">
                  <a:solidFill>
                    <a:srgbClr val="1A1A1B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congue</a:t>
              </a:r>
              <a:endParaRPr lang="en-US" altLang="zh-CN" sz="1200" dirty="0">
                <a:solidFill>
                  <a:srgbClr val="1A1A1B"/>
                </a:solidFill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rgbClr val="1A1A1B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 massa. Fusce posuere, 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B8999A9-60AA-411A-B0F6-7FA387C0A6E8}"/>
                </a:ext>
              </a:extLst>
            </p:cNvPr>
            <p:cNvSpPr txBox="1"/>
            <p:nvPr/>
          </p:nvSpPr>
          <p:spPr>
            <a:xfrm>
              <a:off x="1101102" y="3773905"/>
              <a:ext cx="4784462" cy="976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500" dirty="0">
                  <a:solidFill>
                    <a:srgbClr val="1A1A1B">
                      <a:alpha val="86000"/>
                    </a:srgbClr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PPT</a:t>
              </a:r>
              <a:r>
                <a:rPr lang="zh-CN" altLang="en-US" sz="2500" dirty="0">
                  <a:solidFill>
                    <a:srgbClr val="1A1A1B">
                      <a:alpha val="86000"/>
                    </a:srgbClr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做的好的人，是全村的骄傲。</a:t>
              </a:r>
              <a:endParaRPr lang="en-US" altLang="zh-CN" sz="2500" dirty="0">
                <a:solidFill>
                  <a:srgbClr val="1A1A1B">
                    <a:alpha val="86000"/>
                  </a:srgbClr>
                </a:solidFill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500" dirty="0">
                  <a:solidFill>
                    <a:srgbClr val="1A1A1B">
                      <a:alpha val="86000"/>
                    </a:srgbClr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是国家的希望！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45C51C5-F6FC-43B2-8437-05A9F37300B8}"/>
              </a:ext>
            </a:extLst>
          </p:cNvPr>
          <p:cNvGrpSpPr/>
          <p:nvPr/>
        </p:nvGrpSpPr>
        <p:grpSpPr>
          <a:xfrm>
            <a:off x="690121" y="1444877"/>
            <a:ext cx="3266059" cy="680877"/>
            <a:chOff x="574733" y="602695"/>
            <a:chExt cx="3342218" cy="664727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ACCFBAE-40CF-44BA-8DE4-EB1A25EDE748}"/>
                </a:ext>
              </a:extLst>
            </p:cNvPr>
            <p:cNvSpPr txBox="1"/>
            <p:nvPr/>
          </p:nvSpPr>
          <p:spPr>
            <a:xfrm>
              <a:off x="585006" y="602695"/>
              <a:ext cx="3331945" cy="6610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800" dirty="0">
                  <a:ln w="53975">
                    <a:solidFill>
                      <a:srgbClr val="1A1A1B"/>
                    </a:solidFill>
                  </a:ln>
                  <a:latin typeface="江西拙楷2.0" panose="00000500000000000000" pitchFamily="2" charset="-122"/>
                  <a:ea typeface="江西拙楷2.0" panose="00000500000000000000" pitchFamily="2" charset="-122"/>
                </a:rPr>
                <a:t>P</a:t>
              </a:r>
              <a:r>
                <a:rPr lang="zh-CN" altLang="en-US" sz="3800" dirty="0">
                  <a:ln w="53975">
                    <a:solidFill>
                      <a:srgbClr val="1A1A1B"/>
                    </a:solidFill>
                  </a:ln>
                  <a:latin typeface="江西拙楷2.0" panose="00000500000000000000" pitchFamily="2" charset="-122"/>
                  <a:ea typeface="江西拙楷2.0" panose="00000500000000000000" pitchFamily="2" charset="-122"/>
                </a:rPr>
                <a:t>言</a:t>
              </a:r>
              <a:r>
                <a:rPr lang="en-US" altLang="zh-CN" sz="3800" dirty="0">
                  <a:ln w="53975">
                    <a:solidFill>
                      <a:srgbClr val="1A1A1B"/>
                    </a:solidFill>
                  </a:ln>
                  <a:latin typeface="江西拙楷2.0" panose="00000500000000000000" pitchFamily="2" charset="-122"/>
                  <a:ea typeface="江西拙楷2.0" panose="00000500000000000000" pitchFamily="2" charset="-122"/>
                </a:rPr>
                <a:t>P</a:t>
              </a:r>
              <a:r>
                <a:rPr lang="zh-CN" altLang="en-US" sz="3800" dirty="0">
                  <a:ln w="53975">
                    <a:solidFill>
                      <a:srgbClr val="1A1A1B"/>
                    </a:solidFill>
                  </a:ln>
                  <a:latin typeface="江西拙楷2.0" panose="00000500000000000000" pitchFamily="2" charset="-122"/>
                  <a:ea typeface="江西拙楷2.0" panose="00000500000000000000" pitchFamily="2" charset="-122"/>
                </a:rPr>
                <a:t>语一箩筐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51E3732-ED8B-44D9-ADFB-FD73C8E32882}"/>
                </a:ext>
              </a:extLst>
            </p:cNvPr>
            <p:cNvSpPr txBox="1"/>
            <p:nvPr/>
          </p:nvSpPr>
          <p:spPr>
            <a:xfrm>
              <a:off x="574733" y="606375"/>
              <a:ext cx="3331945" cy="6610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800" dirty="0">
                  <a:solidFill>
                    <a:srgbClr val="BD423A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P</a:t>
              </a:r>
              <a:r>
                <a:rPr lang="zh-CN" altLang="en-US" sz="3800" dirty="0">
                  <a:solidFill>
                    <a:srgbClr val="BD423A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言</a:t>
              </a:r>
              <a:r>
                <a:rPr lang="en-US" altLang="zh-CN" sz="3800" dirty="0">
                  <a:solidFill>
                    <a:srgbClr val="BD423A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P</a:t>
              </a:r>
              <a:r>
                <a:rPr lang="zh-CN" altLang="en-US" sz="3800" dirty="0">
                  <a:solidFill>
                    <a:srgbClr val="BD423A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语一箩筐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231ED3ED-AF76-4E89-8B49-EF55135DAC30}"/>
              </a:ext>
            </a:extLst>
          </p:cNvPr>
          <p:cNvGrpSpPr/>
          <p:nvPr/>
        </p:nvGrpSpPr>
        <p:grpSpPr>
          <a:xfrm>
            <a:off x="792343" y="2194726"/>
            <a:ext cx="3325619" cy="572942"/>
            <a:chOff x="734677" y="2155657"/>
            <a:chExt cx="3698834" cy="572942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620DD98C-852B-4F16-9ED6-4FF1BAB6044B}"/>
                </a:ext>
              </a:extLst>
            </p:cNvPr>
            <p:cNvGrpSpPr/>
            <p:nvPr/>
          </p:nvGrpSpPr>
          <p:grpSpPr>
            <a:xfrm>
              <a:off x="734677" y="2155657"/>
              <a:ext cx="586546" cy="572942"/>
              <a:chOff x="254419" y="216108"/>
              <a:chExt cx="586546" cy="572942"/>
            </a:xfrm>
          </p:grpSpPr>
          <p:grpSp>
            <p:nvGrpSpPr>
              <p:cNvPr id="60" name="组合 59">
                <a:extLst>
                  <a:ext uri="{FF2B5EF4-FFF2-40B4-BE49-F238E27FC236}">
                    <a16:creationId xmlns:a16="http://schemas.microsoft.com/office/drawing/2014/main" id="{13889A98-A1D3-48E7-9F6B-AC6C21A68CC5}"/>
                  </a:ext>
                </a:extLst>
              </p:cNvPr>
              <p:cNvGrpSpPr/>
              <p:nvPr/>
            </p:nvGrpSpPr>
            <p:grpSpPr>
              <a:xfrm>
                <a:off x="254419" y="216108"/>
                <a:ext cx="586546" cy="572942"/>
                <a:chOff x="254419" y="216108"/>
                <a:chExt cx="586546" cy="572942"/>
              </a:xfrm>
            </p:grpSpPr>
            <p:grpSp>
              <p:nvGrpSpPr>
                <p:cNvPr id="62" name="组合 61">
                  <a:extLst>
                    <a:ext uri="{FF2B5EF4-FFF2-40B4-BE49-F238E27FC236}">
                      <a16:creationId xmlns:a16="http://schemas.microsoft.com/office/drawing/2014/main" id="{2A358A48-6839-42FF-AD0E-7909993E2F17}"/>
                    </a:ext>
                  </a:extLst>
                </p:cNvPr>
                <p:cNvGrpSpPr/>
                <p:nvPr/>
              </p:nvGrpSpPr>
              <p:grpSpPr>
                <a:xfrm>
                  <a:off x="254419" y="216108"/>
                  <a:ext cx="586546" cy="572942"/>
                  <a:chOff x="185614" y="201325"/>
                  <a:chExt cx="744890" cy="727613"/>
                </a:xfrm>
              </p:grpSpPr>
              <p:sp>
                <p:nvSpPr>
                  <p:cNvPr id="64" name="矩形: 圆角 63">
                    <a:extLst>
                      <a:ext uri="{FF2B5EF4-FFF2-40B4-BE49-F238E27FC236}">
                        <a16:creationId xmlns:a16="http://schemas.microsoft.com/office/drawing/2014/main" id="{A93966B7-13FE-4D4E-BEEF-7784A9D58AC4}"/>
                      </a:ext>
                    </a:extLst>
                  </p:cNvPr>
                  <p:cNvSpPr/>
                  <p:nvPr/>
                </p:nvSpPr>
                <p:spPr>
                  <a:xfrm>
                    <a:off x="185614" y="201325"/>
                    <a:ext cx="744890" cy="727613"/>
                  </a:xfrm>
                  <a:prstGeom prst="roundRect">
                    <a:avLst>
                      <a:gd name="adj" fmla="val 23352"/>
                    </a:avLst>
                  </a:prstGeom>
                  <a:solidFill>
                    <a:srgbClr val="FEC979"/>
                  </a:solidFill>
                  <a:ln w="381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  <p:sp>
                <p:nvSpPr>
                  <p:cNvPr id="65" name="矩形: 圆角 64">
                    <a:extLst>
                      <a:ext uri="{FF2B5EF4-FFF2-40B4-BE49-F238E27FC236}">
                        <a16:creationId xmlns:a16="http://schemas.microsoft.com/office/drawing/2014/main" id="{61A90C03-BF0F-47C1-9CEB-94083EF44034}"/>
                      </a:ext>
                    </a:extLst>
                  </p:cNvPr>
                  <p:cNvSpPr/>
                  <p:nvPr/>
                </p:nvSpPr>
                <p:spPr>
                  <a:xfrm>
                    <a:off x="253182" y="266950"/>
                    <a:ext cx="609755" cy="594996"/>
                  </a:xfrm>
                  <a:prstGeom prst="roundRect">
                    <a:avLst>
                      <a:gd name="adj" fmla="val 23352"/>
                    </a:avLst>
                  </a:prstGeom>
                  <a:solidFill>
                    <a:srgbClr val="EAE2D4"/>
                  </a:solidFill>
                  <a:ln w="254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</p:grpSp>
            <p:sp>
              <p:nvSpPr>
                <p:cNvPr id="63" name="矩形: 圆角 62">
                  <a:extLst>
                    <a:ext uri="{FF2B5EF4-FFF2-40B4-BE49-F238E27FC236}">
                      <a16:creationId xmlns:a16="http://schemas.microsoft.com/office/drawing/2014/main" id="{1545D274-8608-4859-966D-280A4A01782E}"/>
                    </a:ext>
                  </a:extLst>
                </p:cNvPr>
                <p:cNvSpPr/>
                <p:nvPr/>
              </p:nvSpPr>
              <p:spPr>
                <a:xfrm>
                  <a:off x="321890" y="281996"/>
                  <a:ext cx="452132" cy="441189"/>
                </a:xfrm>
                <a:prstGeom prst="roundRect">
                  <a:avLst>
                    <a:gd name="adj" fmla="val 23352"/>
                  </a:avLst>
                </a:prstGeom>
                <a:blipFill>
                  <a:blip r:embed="rId3"/>
                  <a:stretch>
                    <a:fillRect l="-9941" t="-13341" r="-10081" b="-15317"/>
                  </a:stretch>
                </a:blip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江西拙楷2.0" panose="00000500000000000000" pitchFamily="2" charset="-122"/>
                    <a:ea typeface="江西拙楷2.0" panose="00000500000000000000" pitchFamily="2" charset="-122"/>
                  </a:endParaRPr>
                </a:p>
              </p:txBody>
            </p:sp>
          </p:grp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AF0ED2FB-597A-45FE-BA87-C2BF692DEB92}"/>
                  </a:ext>
                </a:extLst>
              </p:cNvPr>
              <p:cNvSpPr txBox="1"/>
              <p:nvPr/>
            </p:nvSpPr>
            <p:spPr>
              <a:xfrm>
                <a:off x="267994" y="249466"/>
                <a:ext cx="505267" cy="4770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5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一</a:t>
                </a:r>
              </a:p>
            </p:txBody>
          </p:sp>
        </p:grp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FAF53BDE-C6CE-4277-B49D-B7CCAC61F720}"/>
                </a:ext>
              </a:extLst>
            </p:cNvPr>
            <p:cNvGrpSpPr/>
            <p:nvPr/>
          </p:nvGrpSpPr>
          <p:grpSpPr>
            <a:xfrm>
              <a:off x="1512749" y="2155657"/>
              <a:ext cx="586546" cy="572942"/>
              <a:chOff x="254419" y="216108"/>
              <a:chExt cx="586546" cy="572942"/>
            </a:xfrm>
          </p:grpSpPr>
          <p:grpSp>
            <p:nvGrpSpPr>
              <p:cNvPr id="67" name="组合 66">
                <a:extLst>
                  <a:ext uri="{FF2B5EF4-FFF2-40B4-BE49-F238E27FC236}">
                    <a16:creationId xmlns:a16="http://schemas.microsoft.com/office/drawing/2014/main" id="{55D30FA9-47F3-4723-9DA1-3E0F08808314}"/>
                  </a:ext>
                </a:extLst>
              </p:cNvPr>
              <p:cNvGrpSpPr/>
              <p:nvPr/>
            </p:nvGrpSpPr>
            <p:grpSpPr>
              <a:xfrm>
                <a:off x="254419" y="216108"/>
                <a:ext cx="586546" cy="572942"/>
                <a:chOff x="254419" y="216108"/>
                <a:chExt cx="586546" cy="572942"/>
              </a:xfrm>
            </p:grpSpPr>
            <p:grpSp>
              <p:nvGrpSpPr>
                <p:cNvPr id="69" name="组合 68">
                  <a:extLst>
                    <a:ext uri="{FF2B5EF4-FFF2-40B4-BE49-F238E27FC236}">
                      <a16:creationId xmlns:a16="http://schemas.microsoft.com/office/drawing/2014/main" id="{91061B1E-4628-443C-B799-324841D2E2AD}"/>
                    </a:ext>
                  </a:extLst>
                </p:cNvPr>
                <p:cNvGrpSpPr/>
                <p:nvPr/>
              </p:nvGrpSpPr>
              <p:grpSpPr>
                <a:xfrm>
                  <a:off x="254419" y="216108"/>
                  <a:ext cx="586546" cy="572942"/>
                  <a:chOff x="185614" y="201325"/>
                  <a:chExt cx="744890" cy="727613"/>
                </a:xfrm>
              </p:grpSpPr>
              <p:sp>
                <p:nvSpPr>
                  <p:cNvPr id="71" name="矩形: 圆角 70">
                    <a:extLst>
                      <a:ext uri="{FF2B5EF4-FFF2-40B4-BE49-F238E27FC236}">
                        <a16:creationId xmlns:a16="http://schemas.microsoft.com/office/drawing/2014/main" id="{5652C772-C8D5-4099-9730-0EE872585693}"/>
                      </a:ext>
                    </a:extLst>
                  </p:cNvPr>
                  <p:cNvSpPr/>
                  <p:nvPr/>
                </p:nvSpPr>
                <p:spPr>
                  <a:xfrm>
                    <a:off x="185614" y="201325"/>
                    <a:ext cx="744890" cy="727613"/>
                  </a:xfrm>
                  <a:prstGeom prst="roundRect">
                    <a:avLst>
                      <a:gd name="adj" fmla="val 23352"/>
                    </a:avLst>
                  </a:prstGeom>
                  <a:solidFill>
                    <a:srgbClr val="FEC979"/>
                  </a:solidFill>
                  <a:ln w="381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  <p:sp>
                <p:nvSpPr>
                  <p:cNvPr id="72" name="矩形: 圆角 71">
                    <a:extLst>
                      <a:ext uri="{FF2B5EF4-FFF2-40B4-BE49-F238E27FC236}">
                        <a16:creationId xmlns:a16="http://schemas.microsoft.com/office/drawing/2014/main" id="{66EFF68C-A731-4DAC-85A2-D458F79B899F}"/>
                      </a:ext>
                    </a:extLst>
                  </p:cNvPr>
                  <p:cNvSpPr/>
                  <p:nvPr/>
                </p:nvSpPr>
                <p:spPr>
                  <a:xfrm>
                    <a:off x="253182" y="266950"/>
                    <a:ext cx="609755" cy="594996"/>
                  </a:xfrm>
                  <a:prstGeom prst="roundRect">
                    <a:avLst>
                      <a:gd name="adj" fmla="val 23352"/>
                    </a:avLst>
                  </a:prstGeom>
                  <a:solidFill>
                    <a:srgbClr val="EAE2D4"/>
                  </a:solidFill>
                  <a:ln w="254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</p:grpSp>
            <p:sp>
              <p:nvSpPr>
                <p:cNvPr id="70" name="矩形: 圆角 69">
                  <a:extLst>
                    <a:ext uri="{FF2B5EF4-FFF2-40B4-BE49-F238E27FC236}">
                      <a16:creationId xmlns:a16="http://schemas.microsoft.com/office/drawing/2014/main" id="{5A503F44-D299-4A6B-A601-8145CB032133}"/>
                    </a:ext>
                  </a:extLst>
                </p:cNvPr>
                <p:cNvSpPr/>
                <p:nvPr/>
              </p:nvSpPr>
              <p:spPr>
                <a:xfrm>
                  <a:off x="321890" y="281996"/>
                  <a:ext cx="452132" cy="441189"/>
                </a:xfrm>
                <a:prstGeom prst="roundRect">
                  <a:avLst>
                    <a:gd name="adj" fmla="val 23352"/>
                  </a:avLst>
                </a:prstGeom>
                <a:blipFill>
                  <a:blip r:embed="rId3"/>
                  <a:stretch>
                    <a:fillRect l="-9941" t="-13341" r="-10081" b="-15317"/>
                  </a:stretch>
                </a:blip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江西拙楷2.0" panose="00000500000000000000" pitchFamily="2" charset="-122"/>
                    <a:ea typeface="江西拙楷2.0" panose="00000500000000000000" pitchFamily="2" charset="-122"/>
                  </a:endParaRPr>
                </a:p>
              </p:txBody>
            </p:sp>
          </p:grp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D2CB99D9-B71D-4C25-9FE5-5E8D0C71A725}"/>
                  </a:ext>
                </a:extLst>
              </p:cNvPr>
              <p:cNvSpPr txBox="1"/>
              <p:nvPr/>
            </p:nvSpPr>
            <p:spPr>
              <a:xfrm>
                <a:off x="278843" y="249466"/>
                <a:ext cx="505267" cy="4770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5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天</a:t>
                </a:r>
              </a:p>
            </p:txBody>
          </p:sp>
        </p:grp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ADD472FC-B2F0-4DF4-8D1F-122BE710CE62}"/>
                </a:ext>
              </a:extLst>
            </p:cNvPr>
            <p:cNvGrpSpPr/>
            <p:nvPr/>
          </p:nvGrpSpPr>
          <p:grpSpPr>
            <a:xfrm>
              <a:off x="2290821" y="2155657"/>
              <a:ext cx="586546" cy="572942"/>
              <a:chOff x="254419" y="216108"/>
              <a:chExt cx="586546" cy="572942"/>
            </a:xfrm>
          </p:grpSpPr>
          <p:grpSp>
            <p:nvGrpSpPr>
              <p:cNvPr id="74" name="组合 73">
                <a:extLst>
                  <a:ext uri="{FF2B5EF4-FFF2-40B4-BE49-F238E27FC236}">
                    <a16:creationId xmlns:a16="http://schemas.microsoft.com/office/drawing/2014/main" id="{20F6DF1C-4113-45E6-9E8D-5AE82AFF63B4}"/>
                  </a:ext>
                </a:extLst>
              </p:cNvPr>
              <p:cNvGrpSpPr/>
              <p:nvPr/>
            </p:nvGrpSpPr>
            <p:grpSpPr>
              <a:xfrm>
                <a:off x="254419" y="216108"/>
                <a:ext cx="586546" cy="572942"/>
                <a:chOff x="254419" y="216108"/>
                <a:chExt cx="586546" cy="572942"/>
              </a:xfrm>
            </p:grpSpPr>
            <p:grpSp>
              <p:nvGrpSpPr>
                <p:cNvPr id="76" name="组合 75">
                  <a:extLst>
                    <a:ext uri="{FF2B5EF4-FFF2-40B4-BE49-F238E27FC236}">
                      <a16:creationId xmlns:a16="http://schemas.microsoft.com/office/drawing/2014/main" id="{193331E8-BD2B-4D13-887B-16B81E995E49}"/>
                    </a:ext>
                  </a:extLst>
                </p:cNvPr>
                <p:cNvGrpSpPr/>
                <p:nvPr/>
              </p:nvGrpSpPr>
              <p:grpSpPr>
                <a:xfrm>
                  <a:off x="254419" y="216108"/>
                  <a:ext cx="586546" cy="572942"/>
                  <a:chOff x="185614" y="201325"/>
                  <a:chExt cx="744890" cy="727613"/>
                </a:xfrm>
              </p:grpSpPr>
              <p:sp>
                <p:nvSpPr>
                  <p:cNvPr id="78" name="矩形: 圆角 77">
                    <a:extLst>
                      <a:ext uri="{FF2B5EF4-FFF2-40B4-BE49-F238E27FC236}">
                        <a16:creationId xmlns:a16="http://schemas.microsoft.com/office/drawing/2014/main" id="{C543091A-D1F6-451D-B5F3-FFB95FDF0BFB}"/>
                      </a:ext>
                    </a:extLst>
                  </p:cNvPr>
                  <p:cNvSpPr/>
                  <p:nvPr/>
                </p:nvSpPr>
                <p:spPr>
                  <a:xfrm>
                    <a:off x="185614" y="201325"/>
                    <a:ext cx="744890" cy="727613"/>
                  </a:xfrm>
                  <a:prstGeom prst="roundRect">
                    <a:avLst>
                      <a:gd name="adj" fmla="val 23352"/>
                    </a:avLst>
                  </a:prstGeom>
                  <a:solidFill>
                    <a:srgbClr val="FEC979"/>
                  </a:solidFill>
                  <a:ln w="381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  <p:sp>
                <p:nvSpPr>
                  <p:cNvPr id="79" name="矩形: 圆角 78">
                    <a:extLst>
                      <a:ext uri="{FF2B5EF4-FFF2-40B4-BE49-F238E27FC236}">
                        <a16:creationId xmlns:a16="http://schemas.microsoft.com/office/drawing/2014/main" id="{9795CC55-0B43-4D10-AFF2-7E02931DCC70}"/>
                      </a:ext>
                    </a:extLst>
                  </p:cNvPr>
                  <p:cNvSpPr/>
                  <p:nvPr/>
                </p:nvSpPr>
                <p:spPr>
                  <a:xfrm>
                    <a:off x="253182" y="266950"/>
                    <a:ext cx="609755" cy="594996"/>
                  </a:xfrm>
                  <a:prstGeom prst="roundRect">
                    <a:avLst>
                      <a:gd name="adj" fmla="val 23352"/>
                    </a:avLst>
                  </a:prstGeom>
                  <a:solidFill>
                    <a:srgbClr val="EAE2D4"/>
                  </a:solidFill>
                  <a:ln w="254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</p:grpSp>
            <p:sp>
              <p:nvSpPr>
                <p:cNvPr id="77" name="矩形: 圆角 76">
                  <a:extLst>
                    <a:ext uri="{FF2B5EF4-FFF2-40B4-BE49-F238E27FC236}">
                      <a16:creationId xmlns:a16="http://schemas.microsoft.com/office/drawing/2014/main" id="{23165957-182E-4B92-A47A-6CFC8DCC6D6F}"/>
                    </a:ext>
                  </a:extLst>
                </p:cNvPr>
                <p:cNvSpPr/>
                <p:nvPr/>
              </p:nvSpPr>
              <p:spPr>
                <a:xfrm>
                  <a:off x="321890" y="281996"/>
                  <a:ext cx="452132" cy="441189"/>
                </a:xfrm>
                <a:prstGeom prst="roundRect">
                  <a:avLst>
                    <a:gd name="adj" fmla="val 23352"/>
                  </a:avLst>
                </a:prstGeom>
                <a:blipFill>
                  <a:blip r:embed="rId3"/>
                  <a:stretch>
                    <a:fillRect l="-9941" t="-13341" r="-10081" b="-15317"/>
                  </a:stretch>
                </a:blip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江西拙楷2.0" panose="00000500000000000000" pitchFamily="2" charset="-122"/>
                    <a:ea typeface="江西拙楷2.0" panose="00000500000000000000" pitchFamily="2" charset="-122"/>
                  </a:endParaRPr>
                </a:p>
              </p:txBody>
            </p:sp>
          </p:grp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D6195D0A-3AF3-4F8E-B916-2523EF099064}"/>
                  </a:ext>
                </a:extLst>
              </p:cNvPr>
              <p:cNvSpPr txBox="1"/>
              <p:nvPr/>
            </p:nvSpPr>
            <p:spPr>
              <a:xfrm>
                <a:off x="355075" y="247838"/>
                <a:ext cx="393056" cy="4770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5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P</a:t>
                </a:r>
                <a:endParaRPr lang="zh-CN" altLang="en-US" sz="2500" dirty="0">
                  <a:latin typeface="江西拙楷2.0" panose="00000500000000000000" pitchFamily="2" charset="-122"/>
                  <a:ea typeface="江西拙楷2.0" panose="00000500000000000000" pitchFamily="2" charset="-122"/>
                </a:endParaRPr>
              </a:p>
            </p:txBody>
          </p:sp>
        </p:grp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AFDECCE0-9CB0-451B-8EC0-7683176A9489}"/>
                </a:ext>
              </a:extLst>
            </p:cNvPr>
            <p:cNvGrpSpPr/>
            <p:nvPr/>
          </p:nvGrpSpPr>
          <p:grpSpPr>
            <a:xfrm>
              <a:off x="3068893" y="2155657"/>
              <a:ext cx="586546" cy="572942"/>
              <a:chOff x="254419" y="216108"/>
              <a:chExt cx="586546" cy="572942"/>
            </a:xfrm>
          </p:grpSpPr>
          <p:grpSp>
            <p:nvGrpSpPr>
              <p:cNvPr id="81" name="组合 80">
                <a:extLst>
                  <a:ext uri="{FF2B5EF4-FFF2-40B4-BE49-F238E27FC236}">
                    <a16:creationId xmlns:a16="http://schemas.microsoft.com/office/drawing/2014/main" id="{36D64827-CC91-44D0-9236-6174A0940208}"/>
                  </a:ext>
                </a:extLst>
              </p:cNvPr>
              <p:cNvGrpSpPr/>
              <p:nvPr/>
            </p:nvGrpSpPr>
            <p:grpSpPr>
              <a:xfrm>
                <a:off x="254419" y="216108"/>
                <a:ext cx="586546" cy="572942"/>
                <a:chOff x="254419" y="216108"/>
                <a:chExt cx="586546" cy="572942"/>
              </a:xfrm>
            </p:grpSpPr>
            <p:grpSp>
              <p:nvGrpSpPr>
                <p:cNvPr id="83" name="组合 82">
                  <a:extLst>
                    <a:ext uri="{FF2B5EF4-FFF2-40B4-BE49-F238E27FC236}">
                      <a16:creationId xmlns:a16="http://schemas.microsoft.com/office/drawing/2014/main" id="{CEF3099A-9600-4B1F-AFF4-E2F9B978351D}"/>
                    </a:ext>
                  </a:extLst>
                </p:cNvPr>
                <p:cNvGrpSpPr/>
                <p:nvPr/>
              </p:nvGrpSpPr>
              <p:grpSpPr>
                <a:xfrm>
                  <a:off x="254419" y="216108"/>
                  <a:ext cx="586546" cy="572942"/>
                  <a:chOff x="185614" y="201325"/>
                  <a:chExt cx="744890" cy="727613"/>
                </a:xfrm>
              </p:grpSpPr>
              <p:sp>
                <p:nvSpPr>
                  <p:cNvPr id="85" name="矩形: 圆角 84">
                    <a:extLst>
                      <a:ext uri="{FF2B5EF4-FFF2-40B4-BE49-F238E27FC236}">
                        <a16:creationId xmlns:a16="http://schemas.microsoft.com/office/drawing/2014/main" id="{2C044DE1-2393-48B4-A117-F312CE9C6A17}"/>
                      </a:ext>
                    </a:extLst>
                  </p:cNvPr>
                  <p:cNvSpPr/>
                  <p:nvPr/>
                </p:nvSpPr>
                <p:spPr>
                  <a:xfrm>
                    <a:off x="185614" y="201325"/>
                    <a:ext cx="744890" cy="727613"/>
                  </a:xfrm>
                  <a:prstGeom prst="roundRect">
                    <a:avLst>
                      <a:gd name="adj" fmla="val 23352"/>
                    </a:avLst>
                  </a:prstGeom>
                  <a:solidFill>
                    <a:srgbClr val="FEC979"/>
                  </a:solidFill>
                  <a:ln w="381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  <p:sp>
                <p:nvSpPr>
                  <p:cNvPr id="86" name="矩形: 圆角 85">
                    <a:extLst>
                      <a:ext uri="{FF2B5EF4-FFF2-40B4-BE49-F238E27FC236}">
                        <a16:creationId xmlns:a16="http://schemas.microsoft.com/office/drawing/2014/main" id="{9A747BB3-5637-48E2-986D-C06508A794EC}"/>
                      </a:ext>
                    </a:extLst>
                  </p:cNvPr>
                  <p:cNvSpPr/>
                  <p:nvPr/>
                </p:nvSpPr>
                <p:spPr>
                  <a:xfrm>
                    <a:off x="253182" y="266950"/>
                    <a:ext cx="609755" cy="594996"/>
                  </a:xfrm>
                  <a:prstGeom prst="roundRect">
                    <a:avLst>
                      <a:gd name="adj" fmla="val 23352"/>
                    </a:avLst>
                  </a:prstGeom>
                  <a:solidFill>
                    <a:srgbClr val="EAE2D4"/>
                  </a:solidFill>
                  <a:ln w="254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</p:grpSp>
            <p:sp>
              <p:nvSpPr>
                <p:cNvPr id="84" name="矩形: 圆角 83">
                  <a:extLst>
                    <a:ext uri="{FF2B5EF4-FFF2-40B4-BE49-F238E27FC236}">
                      <a16:creationId xmlns:a16="http://schemas.microsoft.com/office/drawing/2014/main" id="{64DA1705-85E4-40AE-97F4-9FB5C5818836}"/>
                    </a:ext>
                  </a:extLst>
                </p:cNvPr>
                <p:cNvSpPr/>
                <p:nvPr/>
              </p:nvSpPr>
              <p:spPr>
                <a:xfrm>
                  <a:off x="321890" y="281996"/>
                  <a:ext cx="452132" cy="441189"/>
                </a:xfrm>
                <a:prstGeom prst="roundRect">
                  <a:avLst>
                    <a:gd name="adj" fmla="val 23352"/>
                  </a:avLst>
                </a:prstGeom>
                <a:blipFill>
                  <a:blip r:embed="rId3"/>
                  <a:stretch>
                    <a:fillRect l="-9941" t="-13341" r="-10081" b="-15317"/>
                  </a:stretch>
                </a:blip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江西拙楷2.0" panose="00000500000000000000" pitchFamily="2" charset="-122"/>
                    <a:ea typeface="江西拙楷2.0" panose="00000500000000000000" pitchFamily="2" charset="-122"/>
                  </a:endParaRPr>
                </a:p>
              </p:txBody>
            </p:sp>
          </p:grpSp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id="{6B6D6DC0-034D-498E-A3D3-A23E46F4FD22}"/>
                  </a:ext>
                </a:extLst>
              </p:cNvPr>
              <p:cNvSpPr txBox="1"/>
              <p:nvPr/>
            </p:nvSpPr>
            <p:spPr>
              <a:xfrm>
                <a:off x="267039" y="249466"/>
                <a:ext cx="505267" cy="4770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5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事</a:t>
                </a:r>
              </a:p>
            </p:txBody>
          </p:sp>
        </p:grpSp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587A301A-DC7E-4E8E-9524-523D17D2E051}"/>
                </a:ext>
              </a:extLst>
            </p:cNvPr>
            <p:cNvGrpSpPr/>
            <p:nvPr/>
          </p:nvGrpSpPr>
          <p:grpSpPr>
            <a:xfrm>
              <a:off x="3846965" y="2155657"/>
              <a:ext cx="586546" cy="572942"/>
              <a:chOff x="254419" y="216108"/>
              <a:chExt cx="586546" cy="572942"/>
            </a:xfrm>
          </p:grpSpPr>
          <p:grpSp>
            <p:nvGrpSpPr>
              <p:cNvPr id="88" name="组合 87">
                <a:extLst>
                  <a:ext uri="{FF2B5EF4-FFF2-40B4-BE49-F238E27FC236}">
                    <a16:creationId xmlns:a16="http://schemas.microsoft.com/office/drawing/2014/main" id="{2123693C-C43E-4454-A0A6-D1DC69E39E82}"/>
                  </a:ext>
                </a:extLst>
              </p:cNvPr>
              <p:cNvGrpSpPr/>
              <p:nvPr/>
            </p:nvGrpSpPr>
            <p:grpSpPr>
              <a:xfrm>
                <a:off x="254419" y="216108"/>
                <a:ext cx="586546" cy="572942"/>
                <a:chOff x="254419" y="216108"/>
                <a:chExt cx="586546" cy="572942"/>
              </a:xfrm>
            </p:grpSpPr>
            <p:grpSp>
              <p:nvGrpSpPr>
                <p:cNvPr id="90" name="组合 89">
                  <a:extLst>
                    <a:ext uri="{FF2B5EF4-FFF2-40B4-BE49-F238E27FC236}">
                      <a16:creationId xmlns:a16="http://schemas.microsoft.com/office/drawing/2014/main" id="{9B9934A9-DC9C-4815-88CD-1A53737B9E9F}"/>
                    </a:ext>
                  </a:extLst>
                </p:cNvPr>
                <p:cNvGrpSpPr/>
                <p:nvPr/>
              </p:nvGrpSpPr>
              <p:grpSpPr>
                <a:xfrm>
                  <a:off x="254419" y="216108"/>
                  <a:ext cx="586546" cy="572942"/>
                  <a:chOff x="185614" y="201325"/>
                  <a:chExt cx="744890" cy="727613"/>
                </a:xfrm>
              </p:grpSpPr>
              <p:sp>
                <p:nvSpPr>
                  <p:cNvPr id="92" name="矩形: 圆角 91">
                    <a:extLst>
                      <a:ext uri="{FF2B5EF4-FFF2-40B4-BE49-F238E27FC236}">
                        <a16:creationId xmlns:a16="http://schemas.microsoft.com/office/drawing/2014/main" id="{83A25189-32E1-48B9-A1E9-699D25AC6468}"/>
                      </a:ext>
                    </a:extLst>
                  </p:cNvPr>
                  <p:cNvSpPr/>
                  <p:nvPr/>
                </p:nvSpPr>
                <p:spPr>
                  <a:xfrm>
                    <a:off x="185614" y="201325"/>
                    <a:ext cx="744890" cy="727613"/>
                  </a:xfrm>
                  <a:prstGeom prst="roundRect">
                    <a:avLst>
                      <a:gd name="adj" fmla="val 23352"/>
                    </a:avLst>
                  </a:prstGeom>
                  <a:solidFill>
                    <a:srgbClr val="FEC979"/>
                  </a:solidFill>
                  <a:ln w="381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  <p:sp>
                <p:nvSpPr>
                  <p:cNvPr id="93" name="矩形: 圆角 92">
                    <a:extLst>
                      <a:ext uri="{FF2B5EF4-FFF2-40B4-BE49-F238E27FC236}">
                        <a16:creationId xmlns:a16="http://schemas.microsoft.com/office/drawing/2014/main" id="{823D6DA4-7114-4BE6-937B-E93B5BDA9B35}"/>
                      </a:ext>
                    </a:extLst>
                  </p:cNvPr>
                  <p:cNvSpPr/>
                  <p:nvPr/>
                </p:nvSpPr>
                <p:spPr>
                  <a:xfrm>
                    <a:off x="253182" y="266950"/>
                    <a:ext cx="609755" cy="594996"/>
                  </a:xfrm>
                  <a:prstGeom prst="roundRect">
                    <a:avLst>
                      <a:gd name="adj" fmla="val 23352"/>
                    </a:avLst>
                  </a:prstGeom>
                  <a:solidFill>
                    <a:srgbClr val="EAE2D4"/>
                  </a:solidFill>
                  <a:ln w="254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</p:grpSp>
            <p:sp>
              <p:nvSpPr>
                <p:cNvPr id="91" name="矩形: 圆角 90">
                  <a:extLst>
                    <a:ext uri="{FF2B5EF4-FFF2-40B4-BE49-F238E27FC236}">
                      <a16:creationId xmlns:a16="http://schemas.microsoft.com/office/drawing/2014/main" id="{B8399B0E-2248-4019-B33C-2ED3835C33EE}"/>
                    </a:ext>
                  </a:extLst>
                </p:cNvPr>
                <p:cNvSpPr/>
                <p:nvPr/>
              </p:nvSpPr>
              <p:spPr>
                <a:xfrm>
                  <a:off x="321890" y="281996"/>
                  <a:ext cx="452132" cy="441189"/>
                </a:xfrm>
                <a:prstGeom prst="roundRect">
                  <a:avLst>
                    <a:gd name="adj" fmla="val 23352"/>
                  </a:avLst>
                </a:prstGeom>
                <a:blipFill>
                  <a:blip r:embed="rId3"/>
                  <a:stretch>
                    <a:fillRect l="-9941" t="-13341" r="-10081" b="-15317"/>
                  </a:stretch>
                </a:blip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江西拙楷2.0" panose="00000500000000000000" pitchFamily="2" charset="-122"/>
                    <a:ea typeface="江西拙楷2.0" panose="00000500000000000000" pitchFamily="2" charset="-122"/>
                  </a:endParaRPr>
                </a:p>
              </p:txBody>
            </p:sp>
          </p:grpSp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id="{BA1B5042-1C2B-46B4-B514-74F85555D78A}"/>
                  </a:ext>
                </a:extLst>
              </p:cNvPr>
              <p:cNvSpPr txBox="1"/>
              <p:nvPr/>
            </p:nvSpPr>
            <p:spPr>
              <a:xfrm>
                <a:off x="274658" y="249466"/>
                <a:ext cx="505267" cy="4770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5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多</a:t>
                </a:r>
              </a:p>
            </p:txBody>
          </p:sp>
        </p:grpSp>
      </p:grp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C624BC20-0C58-4536-9A54-4E28DBA9BFCE}"/>
              </a:ext>
            </a:extLst>
          </p:cNvPr>
          <p:cNvSpPr/>
          <p:nvPr/>
        </p:nvSpPr>
        <p:spPr>
          <a:xfrm>
            <a:off x="9061785" y="4690579"/>
            <a:ext cx="1557667" cy="482801"/>
          </a:xfrm>
          <a:custGeom>
            <a:avLst/>
            <a:gdLst>
              <a:gd name="connsiteX0" fmla="*/ 30 w 1557667"/>
              <a:gd name="connsiteY0" fmla="*/ 161219 h 482801"/>
              <a:gd name="connsiteX1" fmla="*/ 251566 w 1557667"/>
              <a:gd name="connsiteY1" fmla="*/ 28 h 482801"/>
              <a:gd name="connsiteX2" fmla="*/ 1557698 w 1557667"/>
              <a:gd name="connsiteY2" fmla="*/ 275501 h 482801"/>
              <a:gd name="connsiteX3" fmla="*/ 1285121 w 1557667"/>
              <a:gd name="connsiteY3" fmla="*/ 482830 h 482801"/>
              <a:gd name="connsiteX4" fmla="*/ 30 w 1557667"/>
              <a:gd name="connsiteY4" fmla="*/ 161219 h 482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7667" h="482801">
                <a:moveTo>
                  <a:pt x="30" y="161219"/>
                </a:moveTo>
                <a:lnTo>
                  <a:pt x="251566" y="28"/>
                </a:lnTo>
                <a:lnTo>
                  <a:pt x="1557698" y="275501"/>
                </a:lnTo>
                <a:lnTo>
                  <a:pt x="1285121" y="482830"/>
                </a:lnTo>
                <a:lnTo>
                  <a:pt x="30" y="161219"/>
                </a:lnTo>
                <a:close/>
              </a:path>
            </a:pathLst>
          </a:custGeom>
          <a:solidFill>
            <a:srgbClr val="C6C6C6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0B023AD4-A1D7-46FF-8DF8-3DA5DDC0D353}"/>
              </a:ext>
            </a:extLst>
          </p:cNvPr>
          <p:cNvSpPr/>
          <p:nvPr/>
        </p:nvSpPr>
        <p:spPr>
          <a:xfrm>
            <a:off x="8876849" y="5757530"/>
            <a:ext cx="1241520" cy="556436"/>
          </a:xfrm>
          <a:custGeom>
            <a:avLst/>
            <a:gdLst>
              <a:gd name="connsiteX0" fmla="*/ 26 w 1241520"/>
              <a:gd name="connsiteY0" fmla="*/ 517785 h 556436"/>
              <a:gd name="connsiteX1" fmla="*/ 279553 w 1241520"/>
              <a:gd name="connsiteY1" fmla="*/ 522225 h 556436"/>
              <a:gd name="connsiteX2" fmla="*/ 699809 w 1241520"/>
              <a:gd name="connsiteY2" fmla="*/ 517785 h 556436"/>
              <a:gd name="connsiteX3" fmla="*/ 956556 w 1241520"/>
              <a:gd name="connsiteY3" fmla="*/ 539599 h 556436"/>
              <a:gd name="connsiteX4" fmla="*/ 1149600 w 1241520"/>
              <a:gd name="connsiteY4" fmla="*/ 545004 h 556436"/>
              <a:gd name="connsiteX5" fmla="*/ 1240909 w 1241520"/>
              <a:gd name="connsiteY5" fmla="*/ 504851 h 556436"/>
              <a:gd name="connsiteX6" fmla="*/ 1228169 w 1241520"/>
              <a:gd name="connsiteY6" fmla="*/ 320109 h 556436"/>
              <a:gd name="connsiteX7" fmla="*/ 1213497 w 1241520"/>
              <a:gd name="connsiteY7" fmla="*/ 212390 h 556436"/>
              <a:gd name="connsiteX8" fmla="*/ 359666 w 1241520"/>
              <a:gd name="connsiteY8" fmla="*/ 42 h 556436"/>
              <a:gd name="connsiteX9" fmla="*/ 26 w 1241520"/>
              <a:gd name="connsiteY9" fmla="*/ 517785 h 556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41520" h="556436">
                <a:moveTo>
                  <a:pt x="26" y="517785"/>
                </a:moveTo>
                <a:cubicBezTo>
                  <a:pt x="92976" y="525912"/>
                  <a:pt x="186390" y="527399"/>
                  <a:pt x="279553" y="522225"/>
                </a:cubicBezTo>
                <a:cubicBezTo>
                  <a:pt x="422212" y="513152"/>
                  <a:pt x="628382" y="534194"/>
                  <a:pt x="699809" y="517785"/>
                </a:cubicBezTo>
                <a:cubicBezTo>
                  <a:pt x="771235" y="501376"/>
                  <a:pt x="711584" y="579752"/>
                  <a:pt x="956556" y="539599"/>
                </a:cubicBezTo>
                <a:cubicBezTo>
                  <a:pt x="956556" y="539599"/>
                  <a:pt x="1064468" y="546935"/>
                  <a:pt x="1149600" y="545004"/>
                </a:cubicBezTo>
                <a:cubicBezTo>
                  <a:pt x="1234732" y="543074"/>
                  <a:pt x="1244577" y="590756"/>
                  <a:pt x="1240909" y="504851"/>
                </a:cubicBezTo>
                <a:cubicBezTo>
                  <a:pt x="1237242" y="418947"/>
                  <a:pt x="1228169" y="347521"/>
                  <a:pt x="1228169" y="320109"/>
                </a:cubicBezTo>
                <a:cubicBezTo>
                  <a:pt x="1225176" y="283971"/>
                  <a:pt x="1220292" y="248007"/>
                  <a:pt x="1213497" y="212390"/>
                </a:cubicBezTo>
                <a:lnTo>
                  <a:pt x="359666" y="42"/>
                </a:lnTo>
                <a:cubicBezTo>
                  <a:pt x="359666" y="42"/>
                  <a:pt x="179170" y="340378"/>
                  <a:pt x="26" y="517785"/>
                </a:cubicBezTo>
                <a:close/>
              </a:path>
            </a:pathLst>
          </a:custGeom>
          <a:solidFill>
            <a:srgbClr val="EDC294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40DA23AE-2790-4A39-BED7-A97314CC69E6}"/>
              </a:ext>
            </a:extLst>
          </p:cNvPr>
          <p:cNvSpPr/>
          <p:nvPr/>
        </p:nvSpPr>
        <p:spPr>
          <a:xfrm>
            <a:off x="9524855" y="5134505"/>
            <a:ext cx="21371" cy="20991"/>
          </a:xfrm>
          <a:custGeom>
            <a:avLst/>
            <a:gdLst>
              <a:gd name="connsiteX0" fmla="*/ 3542 w 21371"/>
              <a:gd name="connsiteY0" fmla="*/ 3772 h 20991"/>
              <a:gd name="connsiteX1" fmla="*/ 17653 w 21371"/>
              <a:gd name="connsiteY1" fmla="*/ 2267 h 20991"/>
              <a:gd name="connsiteX2" fmla="*/ 19178 w 21371"/>
              <a:gd name="connsiteY2" fmla="*/ 16378 h 20991"/>
              <a:gd name="connsiteX3" fmla="*/ 17441 w 21371"/>
              <a:gd name="connsiteY3" fmla="*/ 18058 h 20991"/>
              <a:gd name="connsiteX4" fmla="*/ 3542 w 21371"/>
              <a:gd name="connsiteY4" fmla="*/ 3772 h 20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71" h="20991">
                <a:moveTo>
                  <a:pt x="3542" y="3772"/>
                </a:moveTo>
                <a:cubicBezTo>
                  <a:pt x="7016" y="-552"/>
                  <a:pt x="13348" y="-1227"/>
                  <a:pt x="17653" y="2267"/>
                </a:cubicBezTo>
                <a:cubicBezTo>
                  <a:pt x="21977" y="5742"/>
                  <a:pt x="22653" y="12054"/>
                  <a:pt x="19178" y="16378"/>
                </a:cubicBezTo>
                <a:cubicBezTo>
                  <a:pt x="18657" y="16996"/>
                  <a:pt x="18078" y="17575"/>
                  <a:pt x="17441" y="18058"/>
                </a:cubicBezTo>
                <a:cubicBezTo>
                  <a:pt x="8947" y="26938"/>
                  <a:pt x="-7076" y="14004"/>
                  <a:pt x="3542" y="3772"/>
                </a:cubicBezTo>
                <a:close/>
              </a:path>
            </a:pathLst>
          </a:custGeom>
          <a:solidFill>
            <a:srgbClr val="5479D6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A1BEE732-052D-4EDF-8467-A4FC23489B2A}"/>
              </a:ext>
            </a:extLst>
          </p:cNvPr>
          <p:cNvSpPr/>
          <p:nvPr/>
        </p:nvSpPr>
        <p:spPr>
          <a:xfrm>
            <a:off x="9567517" y="5137614"/>
            <a:ext cx="18741" cy="13933"/>
          </a:xfrm>
          <a:custGeom>
            <a:avLst/>
            <a:gdLst>
              <a:gd name="connsiteX0" fmla="*/ 1227 w 18741"/>
              <a:gd name="connsiteY0" fmla="*/ 3366 h 13933"/>
              <a:gd name="connsiteX1" fmla="*/ 15319 w 18741"/>
              <a:gd name="connsiteY1" fmla="*/ 12439 h 13933"/>
              <a:gd name="connsiteX2" fmla="*/ 1227 w 18741"/>
              <a:gd name="connsiteY2" fmla="*/ 3366 h 13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741" h="13933">
                <a:moveTo>
                  <a:pt x="1227" y="3366"/>
                </a:moveTo>
                <a:cubicBezTo>
                  <a:pt x="7404" y="-5900"/>
                  <a:pt x="26516" y="6455"/>
                  <a:pt x="15319" y="12439"/>
                </a:cubicBezTo>
                <a:cubicBezTo>
                  <a:pt x="6246" y="17072"/>
                  <a:pt x="-3406" y="10316"/>
                  <a:pt x="1227" y="3366"/>
                </a:cubicBezTo>
                <a:close/>
              </a:path>
            </a:pathLst>
          </a:custGeom>
          <a:solidFill>
            <a:srgbClr val="AAD852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5DA88035-D0BB-4F9B-B56D-BBA1DE7E4E0D}"/>
              </a:ext>
            </a:extLst>
          </p:cNvPr>
          <p:cNvSpPr/>
          <p:nvPr/>
        </p:nvSpPr>
        <p:spPr>
          <a:xfrm>
            <a:off x="9591945" y="5156758"/>
            <a:ext cx="27580" cy="22930"/>
          </a:xfrm>
          <a:custGeom>
            <a:avLst/>
            <a:gdLst>
              <a:gd name="connsiteX0" fmla="*/ 8844 w 27580"/>
              <a:gd name="connsiteY0" fmla="*/ 245 h 22930"/>
              <a:gd name="connsiteX1" fmla="*/ 27183 w 27580"/>
              <a:gd name="connsiteY1" fmla="*/ 16461 h 22930"/>
              <a:gd name="connsiteX2" fmla="*/ 5948 w 27580"/>
              <a:gd name="connsiteY2" fmla="*/ 20206 h 22930"/>
              <a:gd name="connsiteX3" fmla="*/ 3439 w 27580"/>
              <a:gd name="connsiteY3" fmla="*/ 18005 h 22930"/>
              <a:gd name="connsiteX4" fmla="*/ 2628 w 27580"/>
              <a:gd name="connsiteY4" fmla="*/ 3566 h 22930"/>
              <a:gd name="connsiteX5" fmla="*/ 8844 w 27580"/>
              <a:gd name="connsiteY5" fmla="*/ 245 h 22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580" h="22930">
                <a:moveTo>
                  <a:pt x="8844" y="245"/>
                </a:moveTo>
                <a:cubicBezTo>
                  <a:pt x="17531" y="-1299"/>
                  <a:pt x="30079" y="5651"/>
                  <a:pt x="27183" y="16461"/>
                </a:cubicBezTo>
                <a:cubicBezTo>
                  <a:pt x="22357" y="23353"/>
                  <a:pt x="12840" y="25032"/>
                  <a:pt x="5948" y="20206"/>
                </a:cubicBezTo>
                <a:cubicBezTo>
                  <a:pt x="5022" y="19569"/>
                  <a:pt x="4192" y="18836"/>
                  <a:pt x="3439" y="18005"/>
                </a:cubicBezTo>
                <a:cubicBezTo>
                  <a:pt x="-770" y="14241"/>
                  <a:pt x="-1136" y="7774"/>
                  <a:pt x="2628" y="3566"/>
                </a:cubicBezTo>
                <a:cubicBezTo>
                  <a:pt x="4250" y="1751"/>
                  <a:pt x="6450" y="574"/>
                  <a:pt x="8844" y="245"/>
                </a:cubicBezTo>
                <a:close/>
              </a:path>
            </a:pathLst>
          </a:custGeom>
          <a:solidFill>
            <a:srgbClr val="52DB93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B3C2ED62-F405-4B5B-83D5-B733734D46C4}"/>
              </a:ext>
            </a:extLst>
          </p:cNvPr>
          <p:cNvSpPr/>
          <p:nvPr/>
        </p:nvSpPr>
        <p:spPr>
          <a:xfrm>
            <a:off x="9581844" y="5192296"/>
            <a:ext cx="32165" cy="31136"/>
          </a:xfrm>
          <a:custGeom>
            <a:avLst/>
            <a:gdLst>
              <a:gd name="connsiteX0" fmla="*/ 13926 w 32165"/>
              <a:gd name="connsiteY0" fmla="*/ 34 h 31136"/>
              <a:gd name="connsiteX1" fmla="*/ 24157 w 32165"/>
              <a:gd name="connsiteY1" fmla="*/ 30149 h 31136"/>
              <a:gd name="connsiteX2" fmla="*/ 1050 w 32165"/>
              <a:gd name="connsiteY2" fmla="*/ 18991 h 31136"/>
              <a:gd name="connsiteX3" fmla="*/ 413 w 32165"/>
              <a:gd name="connsiteY3" fmla="*/ 9300 h 31136"/>
              <a:gd name="connsiteX4" fmla="*/ 13926 w 32165"/>
              <a:gd name="connsiteY4" fmla="*/ 34 h 31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65" h="31136">
                <a:moveTo>
                  <a:pt x="13926" y="34"/>
                </a:moveTo>
                <a:cubicBezTo>
                  <a:pt x="28790" y="34"/>
                  <a:pt x="40759" y="23199"/>
                  <a:pt x="24157" y="30149"/>
                </a:cubicBezTo>
                <a:cubicBezTo>
                  <a:pt x="14698" y="33450"/>
                  <a:pt x="4351" y="28470"/>
                  <a:pt x="1050" y="18991"/>
                </a:cubicBezTo>
                <a:cubicBezTo>
                  <a:pt x="-50" y="15883"/>
                  <a:pt x="-263" y="12524"/>
                  <a:pt x="413" y="9300"/>
                </a:cubicBezTo>
                <a:cubicBezTo>
                  <a:pt x="2478" y="3644"/>
                  <a:pt x="7903" y="-81"/>
                  <a:pt x="13926" y="34"/>
                </a:cubicBezTo>
                <a:close/>
              </a:path>
            </a:pathLst>
          </a:custGeom>
          <a:solidFill>
            <a:srgbClr val="A65AFF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B75801BB-402D-4F1B-B38D-E3EE4E27C26D}"/>
              </a:ext>
            </a:extLst>
          </p:cNvPr>
          <p:cNvSpPr/>
          <p:nvPr/>
        </p:nvSpPr>
        <p:spPr>
          <a:xfrm>
            <a:off x="9534392" y="5206061"/>
            <a:ext cx="38011" cy="33806"/>
          </a:xfrm>
          <a:custGeom>
            <a:avLst/>
            <a:gdLst>
              <a:gd name="connsiteX0" fmla="*/ 35703 w 38011"/>
              <a:gd name="connsiteY0" fmla="*/ 10979 h 33806"/>
              <a:gd name="connsiteX1" fmla="*/ 31167 w 38011"/>
              <a:gd name="connsiteY1" fmla="*/ 31500 h 33806"/>
              <a:gd name="connsiteX2" fmla="*/ 19488 w 38011"/>
              <a:gd name="connsiteY2" fmla="*/ 33372 h 33806"/>
              <a:gd name="connsiteX3" fmla="*/ 183 w 38011"/>
              <a:gd name="connsiteY3" fmla="*/ 18122 h 33806"/>
              <a:gd name="connsiteX4" fmla="*/ 35703 w 38011"/>
              <a:gd name="connsiteY4" fmla="*/ 10979 h 33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011" h="33806">
                <a:moveTo>
                  <a:pt x="35703" y="10979"/>
                </a:moveTo>
                <a:cubicBezTo>
                  <a:pt x="40124" y="17909"/>
                  <a:pt x="38078" y="27098"/>
                  <a:pt x="31167" y="31500"/>
                </a:cubicBezTo>
                <a:cubicBezTo>
                  <a:pt x="27692" y="33719"/>
                  <a:pt x="23464" y="34395"/>
                  <a:pt x="19488" y="33372"/>
                </a:cubicBezTo>
                <a:cubicBezTo>
                  <a:pt x="10395" y="33102"/>
                  <a:pt x="2558" y="26905"/>
                  <a:pt x="183" y="18122"/>
                </a:cubicBezTo>
                <a:cubicBezTo>
                  <a:pt x="-2326" y="-2148"/>
                  <a:pt x="26051" y="-6588"/>
                  <a:pt x="35703" y="10979"/>
                </a:cubicBezTo>
                <a:close/>
              </a:path>
            </a:pathLst>
          </a:custGeom>
          <a:solidFill>
            <a:srgbClr val="FFEB57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2A1B25E5-D7F2-4711-BEFC-75B1C1C2F9A2}"/>
              </a:ext>
            </a:extLst>
          </p:cNvPr>
          <p:cNvSpPr/>
          <p:nvPr/>
        </p:nvSpPr>
        <p:spPr>
          <a:xfrm>
            <a:off x="9493990" y="5170289"/>
            <a:ext cx="33133" cy="31135"/>
          </a:xfrm>
          <a:custGeom>
            <a:avLst/>
            <a:gdLst>
              <a:gd name="connsiteX0" fmla="*/ 17998 w 33133"/>
              <a:gd name="connsiteY0" fmla="*/ 35 h 31135"/>
              <a:gd name="connsiteX1" fmla="*/ 33152 w 33133"/>
              <a:gd name="connsiteY1" fmla="*/ 16135 h 31135"/>
              <a:gd name="connsiteX2" fmla="*/ 19929 w 33133"/>
              <a:gd name="connsiteY2" fmla="*/ 31115 h 31135"/>
              <a:gd name="connsiteX3" fmla="*/ 17998 w 33133"/>
              <a:gd name="connsiteY3" fmla="*/ 35 h 31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33" h="31135">
                <a:moveTo>
                  <a:pt x="17998" y="35"/>
                </a:moveTo>
                <a:cubicBezTo>
                  <a:pt x="26627" y="305"/>
                  <a:pt x="33422" y="7506"/>
                  <a:pt x="33152" y="16135"/>
                </a:cubicBezTo>
                <a:cubicBezTo>
                  <a:pt x="32921" y="23663"/>
                  <a:pt x="27361" y="29957"/>
                  <a:pt x="19929" y="31115"/>
                </a:cubicBezTo>
                <a:cubicBezTo>
                  <a:pt x="-4781" y="32659"/>
                  <a:pt x="-7676" y="-351"/>
                  <a:pt x="17998" y="35"/>
                </a:cubicBezTo>
                <a:close/>
              </a:path>
            </a:pathLst>
          </a:custGeom>
          <a:solidFill>
            <a:srgbClr val="FF55A2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C5F4D7F8-010F-4911-9737-7711EAD53F07}"/>
              </a:ext>
            </a:extLst>
          </p:cNvPr>
          <p:cNvSpPr/>
          <p:nvPr/>
        </p:nvSpPr>
        <p:spPr>
          <a:xfrm>
            <a:off x="9541475" y="5160889"/>
            <a:ext cx="36121" cy="33185"/>
          </a:xfrm>
          <a:custGeom>
            <a:avLst/>
            <a:gdLst>
              <a:gd name="connsiteX0" fmla="*/ 36148 w 36121"/>
              <a:gd name="connsiteY0" fmla="*/ 18893 h 33185"/>
              <a:gd name="connsiteX1" fmla="*/ 21902 w 36121"/>
              <a:gd name="connsiteY1" fmla="*/ 33217 h 33185"/>
              <a:gd name="connsiteX2" fmla="*/ 19354 w 36121"/>
              <a:gd name="connsiteY2" fmla="*/ 32985 h 33185"/>
              <a:gd name="connsiteX3" fmla="*/ 1594 w 36121"/>
              <a:gd name="connsiteY3" fmla="*/ 7504 h 33185"/>
              <a:gd name="connsiteX4" fmla="*/ 28678 w 36121"/>
              <a:gd name="connsiteY4" fmla="*/ 4087 h 33185"/>
              <a:gd name="connsiteX5" fmla="*/ 36148 w 36121"/>
              <a:gd name="connsiteY5" fmla="*/ 18893 h 33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121" h="33185">
                <a:moveTo>
                  <a:pt x="36148" y="18893"/>
                </a:moveTo>
                <a:cubicBezTo>
                  <a:pt x="36168" y="26789"/>
                  <a:pt x="29778" y="33198"/>
                  <a:pt x="21902" y="33217"/>
                </a:cubicBezTo>
                <a:cubicBezTo>
                  <a:pt x="21033" y="33217"/>
                  <a:pt x="20184" y="33140"/>
                  <a:pt x="19354" y="32985"/>
                </a:cubicBezTo>
                <a:cubicBezTo>
                  <a:pt x="3910" y="30283"/>
                  <a:pt x="-3425" y="16770"/>
                  <a:pt x="1594" y="7504"/>
                </a:cubicBezTo>
                <a:cubicBezTo>
                  <a:pt x="8119" y="-913"/>
                  <a:pt x="20261" y="-2457"/>
                  <a:pt x="28678" y="4087"/>
                </a:cubicBezTo>
                <a:cubicBezTo>
                  <a:pt x="33272" y="7639"/>
                  <a:pt x="36013" y="13083"/>
                  <a:pt x="36148" y="18893"/>
                </a:cubicBezTo>
                <a:close/>
              </a:path>
            </a:pathLst>
          </a:custGeom>
          <a:solidFill>
            <a:srgbClr val="50C1FF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97A80ADB-B606-4DE7-A6AA-467AD767B336}"/>
              </a:ext>
            </a:extLst>
          </p:cNvPr>
          <p:cNvSpPr/>
          <p:nvPr/>
        </p:nvSpPr>
        <p:spPr>
          <a:xfrm>
            <a:off x="8134071" y="4191802"/>
            <a:ext cx="386033" cy="158827"/>
          </a:xfrm>
          <a:custGeom>
            <a:avLst/>
            <a:gdLst>
              <a:gd name="connsiteX0" fmla="*/ 336818 w 386033"/>
              <a:gd name="connsiteY0" fmla="*/ 86069 h 158827"/>
              <a:gd name="connsiteX1" fmla="*/ 386044 w 386033"/>
              <a:gd name="connsiteY1" fmla="*/ 158847 h 158827"/>
              <a:gd name="connsiteX2" fmla="*/ 262111 w 386033"/>
              <a:gd name="connsiteY2" fmla="*/ 107690 h 158827"/>
              <a:gd name="connsiteX3" fmla="*/ 148408 w 386033"/>
              <a:gd name="connsiteY3" fmla="*/ 70626 h 158827"/>
              <a:gd name="connsiteX4" fmla="*/ 3239 w 386033"/>
              <a:gd name="connsiteY4" fmla="*/ 63869 h 158827"/>
              <a:gd name="connsiteX5" fmla="*/ 923 w 386033"/>
              <a:gd name="connsiteY5" fmla="*/ 60008 h 158827"/>
              <a:gd name="connsiteX6" fmla="*/ 66171 w 386033"/>
              <a:gd name="connsiteY6" fmla="*/ 4412 h 158827"/>
              <a:gd name="connsiteX7" fmla="*/ 92425 w 386033"/>
              <a:gd name="connsiteY7" fmla="*/ 551 h 158827"/>
              <a:gd name="connsiteX8" fmla="*/ 190298 w 386033"/>
              <a:gd name="connsiteY8" fmla="*/ 17539 h 158827"/>
              <a:gd name="connsiteX9" fmla="*/ 336818 w 386033"/>
              <a:gd name="connsiteY9" fmla="*/ 86069 h 158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6033" h="158827">
                <a:moveTo>
                  <a:pt x="336818" y="86069"/>
                </a:moveTo>
                <a:cubicBezTo>
                  <a:pt x="382184" y="124678"/>
                  <a:pt x="383728" y="149774"/>
                  <a:pt x="386044" y="158847"/>
                </a:cubicBezTo>
                <a:cubicBezTo>
                  <a:pt x="346106" y="138641"/>
                  <a:pt x="304673" y="121539"/>
                  <a:pt x="262111" y="107690"/>
                </a:cubicBezTo>
                <a:cubicBezTo>
                  <a:pt x="225452" y="91808"/>
                  <a:pt x="187383" y="79400"/>
                  <a:pt x="148408" y="70626"/>
                </a:cubicBezTo>
                <a:cubicBezTo>
                  <a:pt x="100554" y="61750"/>
                  <a:pt x="51711" y="59476"/>
                  <a:pt x="3239" y="63869"/>
                </a:cubicBezTo>
                <a:cubicBezTo>
                  <a:pt x="-1008" y="63869"/>
                  <a:pt x="-235" y="63869"/>
                  <a:pt x="923" y="60008"/>
                </a:cubicBezTo>
                <a:cubicBezTo>
                  <a:pt x="9756" y="30199"/>
                  <a:pt x="35337" y="8402"/>
                  <a:pt x="66171" y="4412"/>
                </a:cubicBezTo>
                <a:cubicBezTo>
                  <a:pt x="74858" y="2868"/>
                  <a:pt x="83738" y="1902"/>
                  <a:pt x="92425" y="551"/>
                </a:cubicBezTo>
                <a:cubicBezTo>
                  <a:pt x="115011" y="-2924"/>
                  <a:pt x="166747" y="11554"/>
                  <a:pt x="190298" y="17539"/>
                </a:cubicBezTo>
                <a:cubicBezTo>
                  <a:pt x="243335" y="30050"/>
                  <a:pt x="293218" y="53381"/>
                  <a:pt x="336818" y="86069"/>
                </a:cubicBezTo>
                <a:close/>
              </a:path>
            </a:pathLst>
          </a:custGeom>
          <a:solidFill>
            <a:srgbClr val="D4F2E2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05206628-C9F0-4130-9949-43579DD61BB5}"/>
              </a:ext>
            </a:extLst>
          </p:cNvPr>
          <p:cNvSpPr/>
          <p:nvPr/>
        </p:nvSpPr>
        <p:spPr>
          <a:xfrm>
            <a:off x="10424132" y="4895012"/>
            <a:ext cx="812673" cy="1152055"/>
          </a:xfrm>
          <a:custGeom>
            <a:avLst/>
            <a:gdLst>
              <a:gd name="connsiteX0" fmla="*/ 812716 w 812673"/>
              <a:gd name="connsiteY0" fmla="*/ 105630 h 1152055"/>
              <a:gd name="connsiteX1" fmla="*/ 807697 w 812673"/>
              <a:gd name="connsiteY1" fmla="*/ 120108 h 1152055"/>
              <a:gd name="connsiteX2" fmla="*/ 5022 w 812673"/>
              <a:gd name="connsiteY2" fmla="*/ 1148837 h 1152055"/>
              <a:gd name="connsiteX3" fmla="*/ 1547 w 812673"/>
              <a:gd name="connsiteY3" fmla="*/ 1019112 h 1152055"/>
              <a:gd name="connsiteX4" fmla="*/ 9269 w 812673"/>
              <a:gd name="connsiteY4" fmla="*/ 997491 h 1152055"/>
              <a:gd name="connsiteX5" fmla="*/ 811751 w 812673"/>
              <a:gd name="connsiteY5" fmla="*/ 35 h 1152055"/>
              <a:gd name="connsiteX6" fmla="*/ 812716 w 812673"/>
              <a:gd name="connsiteY6" fmla="*/ 4475 h 1152055"/>
              <a:gd name="connsiteX7" fmla="*/ 812716 w 812673"/>
              <a:gd name="connsiteY7" fmla="*/ 105630 h 1152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2673" h="1152055">
                <a:moveTo>
                  <a:pt x="812716" y="105630"/>
                </a:moveTo>
                <a:cubicBezTo>
                  <a:pt x="812774" y="110900"/>
                  <a:pt x="810998" y="116016"/>
                  <a:pt x="807697" y="120108"/>
                </a:cubicBezTo>
                <a:cubicBezTo>
                  <a:pt x="788392" y="143466"/>
                  <a:pt x="17763" y="1133393"/>
                  <a:pt x="5022" y="1148837"/>
                </a:cubicBezTo>
                <a:cubicBezTo>
                  <a:pt x="-4437" y="1160420"/>
                  <a:pt x="2706" y="1146327"/>
                  <a:pt x="1547" y="1019112"/>
                </a:cubicBezTo>
                <a:cubicBezTo>
                  <a:pt x="1219" y="1011178"/>
                  <a:pt x="3999" y="1003436"/>
                  <a:pt x="9269" y="997491"/>
                </a:cubicBezTo>
                <a:cubicBezTo>
                  <a:pt x="34751" y="967183"/>
                  <a:pt x="804222" y="7371"/>
                  <a:pt x="811751" y="35"/>
                </a:cubicBezTo>
                <a:cubicBezTo>
                  <a:pt x="811751" y="1579"/>
                  <a:pt x="811751" y="3124"/>
                  <a:pt x="812716" y="4475"/>
                </a:cubicBezTo>
                <a:cubicBezTo>
                  <a:pt x="812716" y="17795"/>
                  <a:pt x="812330" y="84974"/>
                  <a:pt x="812716" y="105630"/>
                </a:cubicBezTo>
                <a:close/>
              </a:path>
            </a:pathLst>
          </a:custGeom>
          <a:solidFill>
            <a:srgbClr val="FFF5DB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4DBB8799-1D4F-4948-BF95-A42D093B9712}"/>
              </a:ext>
            </a:extLst>
          </p:cNvPr>
          <p:cNvSpPr/>
          <p:nvPr/>
        </p:nvSpPr>
        <p:spPr>
          <a:xfrm>
            <a:off x="9207146" y="4815875"/>
            <a:ext cx="2020705" cy="1073496"/>
          </a:xfrm>
          <a:custGeom>
            <a:avLst/>
            <a:gdLst>
              <a:gd name="connsiteX0" fmla="*/ 2015795 w 2020705"/>
              <a:gd name="connsiteY0" fmla="*/ 57164 h 1073496"/>
              <a:gd name="connsiteX1" fmla="*/ 2018305 w 2020705"/>
              <a:gd name="connsiteY1" fmla="*/ 63148 h 1073496"/>
              <a:gd name="connsiteX2" fmla="*/ 1207522 w 2020705"/>
              <a:gd name="connsiteY2" fmla="*/ 1067940 h 1073496"/>
              <a:gd name="connsiteX3" fmla="*/ 1192272 w 2020705"/>
              <a:gd name="connsiteY3" fmla="*/ 1072572 h 1073496"/>
              <a:gd name="connsiteX4" fmla="*/ 35 w 2020705"/>
              <a:gd name="connsiteY4" fmla="*/ 772969 h 1073496"/>
              <a:gd name="connsiteX5" fmla="*/ 400987 w 2020705"/>
              <a:gd name="connsiteY5" fmla="*/ 543054 h 1073496"/>
              <a:gd name="connsiteX6" fmla="*/ 427240 w 2020705"/>
              <a:gd name="connsiteY6" fmla="*/ 534560 h 1073496"/>
              <a:gd name="connsiteX7" fmla="*/ 454267 w 2020705"/>
              <a:gd name="connsiteY7" fmla="*/ 523750 h 1073496"/>
              <a:gd name="connsiteX8" fmla="*/ 470868 w 2020705"/>
              <a:gd name="connsiteY8" fmla="*/ 510237 h 1073496"/>
              <a:gd name="connsiteX9" fmla="*/ 486698 w 2020705"/>
              <a:gd name="connsiteY9" fmla="*/ 505990 h 1073496"/>
              <a:gd name="connsiteX10" fmla="*/ 964673 w 2020705"/>
              <a:gd name="connsiteY10" fmla="*/ 628186 h 1073496"/>
              <a:gd name="connsiteX11" fmla="*/ 992472 w 2020705"/>
              <a:gd name="connsiteY11" fmla="*/ 622009 h 1073496"/>
              <a:gd name="connsiteX12" fmla="*/ 1531835 w 2020705"/>
              <a:gd name="connsiteY12" fmla="*/ 190750 h 1073496"/>
              <a:gd name="connsiteX13" fmla="*/ 1538206 w 2020705"/>
              <a:gd name="connsiteY13" fmla="*/ 171446 h 1073496"/>
              <a:gd name="connsiteX14" fmla="*/ 1540136 w 2020705"/>
              <a:gd name="connsiteY14" fmla="*/ 136698 h 1073496"/>
              <a:gd name="connsiteX15" fmla="*/ 1559440 w 2020705"/>
              <a:gd name="connsiteY15" fmla="*/ 12185 h 1073496"/>
              <a:gd name="connsiteX16" fmla="*/ 1575077 w 2020705"/>
              <a:gd name="connsiteY16" fmla="*/ 988 h 1073496"/>
              <a:gd name="connsiteX17" fmla="*/ 2015795 w 2020705"/>
              <a:gd name="connsiteY17" fmla="*/ 57164 h 1073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020705" h="1073496">
                <a:moveTo>
                  <a:pt x="2015795" y="57164"/>
                </a:moveTo>
                <a:cubicBezTo>
                  <a:pt x="2021780" y="58129"/>
                  <a:pt x="2021972" y="58708"/>
                  <a:pt x="2018305" y="63148"/>
                </a:cubicBezTo>
                <a:cubicBezTo>
                  <a:pt x="2006143" y="78399"/>
                  <a:pt x="1231073" y="1038790"/>
                  <a:pt x="1207522" y="1067940"/>
                </a:cubicBezTo>
                <a:cubicBezTo>
                  <a:pt x="1204202" y="1072920"/>
                  <a:pt x="1197812" y="1074870"/>
                  <a:pt x="1192272" y="1072572"/>
                </a:cubicBezTo>
                <a:cubicBezTo>
                  <a:pt x="1144204" y="1059831"/>
                  <a:pt x="1773" y="773741"/>
                  <a:pt x="35" y="772969"/>
                </a:cubicBezTo>
                <a:cubicBezTo>
                  <a:pt x="6020" y="767950"/>
                  <a:pt x="399056" y="544213"/>
                  <a:pt x="400987" y="543054"/>
                </a:cubicBezTo>
                <a:cubicBezTo>
                  <a:pt x="414693" y="535139"/>
                  <a:pt x="417781" y="533209"/>
                  <a:pt x="427240" y="534560"/>
                </a:cubicBezTo>
                <a:cubicBezTo>
                  <a:pt x="436700" y="535912"/>
                  <a:pt x="446545" y="528769"/>
                  <a:pt x="454267" y="523750"/>
                </a:cubicBezTo>
                <a:cubicBezTo>
                  <a:pt x="460270" y="519850"/>
                  <a:pt x="465830" y="515314"/>
                  <a:pt x="470868" y="510237"/>
                </a:cubicBezTo>
                <a:cubicBezTo>
                  <a:pt x="474864" y="505874"/>
                  <a:pt x="481042" y="504214"/>
                  <a:pt x="486698" y="505990"/>
                </a:cubicBezTo>
                <a:cubicBezTo>
                  <a:pt x="525307" y="516607"/>
                  <a:pt x="946720" y="623553"/>
                  <a:pt x="964673" y="628186"/>
                </a:cubicBezTo>
                <a:cubicBezTo>
                  <a:pt x="974384" y="630889"/>
                  <a:pt x="984808" y="628572"/>
                  <a:pt x="992472" y="622009"/>
                </a:cubicBezTo>
                <a:cubicBezTo>
                  <a:pt x="1020463" y="600002"/>
                  <a:pt x="1504423" y="212950"/>
                  <a:pt x="1531835" y="190750"/>
                </a:cubicBezTo>
                <a:cubicBezTo>
                  <a:pt x="1536275" y="187082"/>
                  <a:pt x="1536854" y="183800"/>
                  <a:pt x="1538206" y="171446"/>
                </a:cubicBezTo>
                <a:cubicBezTo>
                  <a:pt x="1539711" y="159921"/>
                  <a:pt x="1540368" y="148319"/>
                  <a:pt x="1540136" y="136698"/>
                </a:cubicBezTo>
                <a:cubicBezTo>
                  <a:pt x="1538785" y="128011"/>
                  <a:pt x="1544962" y="98089"/>
                  <a:pt x="1559440" y="12185"/>
                </a:cubicBezTo>
                <a:cubicBezTo>
                  <a:pt x="1561950" y="-1135"/>
                  <a:pt x="1561757" y="-942"/>
                  <a:pt x="1575077" y="988"/>
                </a:cubicBezTo>
                <a:cubicBezTo>
                  <a:pt x="1596505" y="3112"/>
                  <a:pt x="2011548" y="56392"/>
                  <a:pt x="2015795" y="57164"/>
                </a:cubicBezTo>
                <a:close/>
              </a:path>
            </a:pathLst>
          </a:custGeom>
          <a:solidFill>
            <a:srgbClr val="FFF5DB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024CD3FE-DC6F-4373-A955-4F48AB313F6F}"/>
              </a:ext>
            </a:extLst>
          </p:cNvPr>
          <p:cNvSpPr/>
          <p:nvPr/>
        </p:nvSpPr>
        <p:spPr>
          <a:xfrm>
            <a:off x="10552091" y="3703222"/>
            <a:ext cx="383896" cy="583124"/>
          </a:xfrm>
          <a:custGeom>
            <a:avLst/>
            <a:gdLst>
              <a:gd name="connsiteX0" fmla="*/ 380327 w 383896"/>
              <a:gd name="connsiteY0" fmla="*/ 41267 h 583124"/>
              <a:gd name="connsiteX1" fmla="*/ 383608 w 383896"/>
              <a:gd name="connsiteY1" fmla="*/ 46479 h 583124"/>
              <a:gd name="connsiteX2" fmla="*/ 292878 w 383896"/>
              <a:gd name="connsiteY2" fmla="*/ 572523 h 583124"/>
              <a:gd name="connsiteX3" fmla="*/ 282067 w 383896"/>
              <a:gd name="connsiteY3" fmla="*/ 583140 h 583124"/>
              <a:gd name="connsiteX4" fmla="*/ 268361 w 383896"/>
              <a:gd name="connsiteY4" fmla="*/ 583140 h 583124"/>
              <a:gd name="connsiteX5" fmla="*/ 263342 w 383896"/>
              <a:gd name="connsiteY5" fmla="*/ 577156 h 583124"/>
              <a:gd name="connsiteX6" fmla="*/ 349440 w 383896"/>
              <a:gd name="connsiteY6" fmla="*/ 75243 h 583124"/>
              <a:gd name="connsiteX7" fmla="*/ 331680 w 383896"/>
              <a:gd name="connsiteY7" fmla="*/ 53815 h 583124"/>
              <a:gd name="connsiteX8" fmla="*/ 3506 w 383896"/>
              <a:gd name="connsiteY8" fmla="*/ 20032 h 583124"/>
              <a:gd name="connsiteX9" fmla="*/ 996 w 383896"/>
              <a:gd name="connsiteY9" fmla="*/ 9608 h 583124"/>
              <a:gd name="connsiteX10" fmla="*/ 3892 w 383896"/>
              <a:gd name="connsiteY10" fmla="*/ 342 h 583124"/>
              <a:gd name="connsiteX11" fmla="*/ 380327 w 383896"/>
              <a:gd name="connsiteY11" fmla="*/ 41267 h 583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3896" h="583124">
                <a:moveTo>
                  <a:pt x="380327" y="41267"/>
                </a:moveTo>
                <a:cubicBezTo>
                  <a:pt x="383994" y="41267"/>
                  <a:pt x="384380" y="43005"/>
                  <a:pt x="383608" y="46479"/>
                </a:cubicBezTo>
                <a:cubicBezTo>
                  <a:pt x="379361" y="69451"/>
                  <a:pt x="295001" y="558431"/>
                  <a:pt x="292878" y="572523"/>
                </a:cubicBezTo>
                <a:cubicBezTo>
                  <a:pt x="291719" y="581403"/>
                  <a:pt x="291140" y="581982"/>
                  <a:pt x="282067" y="583140"/>
                </a:cubicBezTo>
                <a:cubicBezTo>
                  <a:pt x="277627" y="583140"/>
                  <a:pt x="272801" y="583140"/>
                  <a:pt x="268361" y="583140"/>
                </a:cubicBezTo>
                <a:cubicBezTo>
                  <a:pt x="263921" y="583140"/>
                  <a:pt x="262570" y="581017"/>
                  <a:pt x="263342" y="577156"/>
                </a:cubicBezTo>
                <a:cubicBezTo>
                  <a:pt x="265466" y="563836"/>
                  <a:pt x="347509" y="88756"/>
                  <a:pt x="349440" y="75243"/>
                </a:cubicBezTo>
                <a:cubicBezTo>
                  <a:pt x="351370" y="61730"/>
                  <a:pt x="347123" y="55938"/>
                  <a:pt x="331680" y="53815"/>
                </a:cubicBezTo>
                <a:cubicBezTo>
                  <a:pt x="301565" y="50919"/>
                  <a:pt x="7560" y="20418"/>
                  <a:pt x="3506" y="20032"/>
                </a:cubicBezTo>
                <a:cubicBezTo>
                  <a:pt x="-548" y="19646"/>
                  <a:pt x="-548" y="16171"/>
                  <a:pt x="996" y="9608"/>
                </a:cubicBezTo>
                <a:cubicBezTo>
                  <a:pt x="1961" y="6326"/>
                  <a:pt x="996" y="2079"/>
                  <a:pt x="3892" y="342"/>
                </a:cubicBezTo>
                <a:cubicBezTo>
                  <a:pt x="6787" y="-1395"/>
                  <a:pt x="5050" y="2658"/>
                  <a:pt x="380327" y="41267"/>
                </a:cubicBezTo>
                <a:close/>
              </a:path>
            </a:pathLst>
          </a:custGeom>
          <a:solidFill>
            <a:srgbClr val="C6C6C6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B15F0820-0D0C-4C69-BBAF-4FA5196B6198}"/>
              </a:ext>
            </a:extLst>
          </p:cNvPr>
          <p:cNvSpPr/>
          <p:nvPr/>
        </p:nvSpPr>
        <p:spPr>
          <a:xfrm>
            <a:off x="9310636" y="3588150"/>
            <a:ext cx="1480425" cy="1346063"/>
          </a:xfrm>
          <a:custGeom>
            <a:avLst/>
            <a:gdLst>
              <a:gd name="connsiteX0" fmla="*/ 1480272 w 1480425"/>
              <a:gd name="connsiteY0" fmla="*/ 1000522 h 1346063"/>
              <a:gd name="connsiteX1" fmla="*/ 1421201 w 1480425"/>
              <a:gd name="connsiteY1" fmla="*/ 1341050 h 1346063"/>
              <a:gd name="connsiteX2" fmla="*/ 1414830 w 1480425"/>
              <a:gd name="connsiteY2" fmla="*/ 1345876 h 1346063"/>
              <a:gd name="connsiteX3" fmla="*/ 3876 w 1480425"/>
              <a:gd name="connsiteY3" fmla="*/ 1062682 h 1346063"/>
              <a:gd name="connsiteX4" fmla="*/ 208 w 1480425"/>
              <a:gd name="connsiteY4" fmla="*/ 1057276 h 1346063"/>
              <a:gd name="connsiteX5" fmla="*/ 170858 w 1480425"/>
              <a:gd name="connsiteY5" fmla="*/ 5190 h 1346063"/>
              <a:gd name="connsiteX6" fmla="*/ 178387 w 1480425"/>
              <a:gd name="connsiteY6" fmla="*/ 170 h 1346063"/>
              <a:gd name="connsiteX7" fmla="*/ 767749 w 1480425"/>
              <a:gd name="connsiteY7" fmla="*/ 64454 h 1346063"/>
              <a:gd name="connsiteX8" fmla="*/ 778945 w 1480425"/>
              <a:gd name="connsiteY8" fmla="*/ 78160 h 1346063"/>
              <a:gd name="connsiteX9" fmla="*/ 778945 w 1480425"/>
              <a:gd name="connsiteY9" fmla="*/ 81828 h 1346063"/>
              <a:gd name="connsiteX10" fmla="*/ 773733 w 1480425"/>
              <a:gd name="connsiteY10" fmla="*/ 86847 h 1346063"/>
              <a:gd name="connsiteX11" fmla="*/ 205027 w 1480425"/>
              <a:gd name="connsiteY11" fmla="*/ 27390 h 1346063"/>
              <a:gd name="connsiteX12" fmla="*/ 191321 w 1480425"/>
              <a:gd name="connsiteY12" fmla="*/ 39937 h 1346063"/>
              <a:gd name="connsiteX13" fmla="*/ 187460 w 1480425"/>
              <a:gd name="connsiteY13" fmla="*/ 73141 h 1346063"/>
              <a:gd name="connsiteX14" fmla="*/ 31867 w 1480425"/>
              <a:gd name="connsiteY14" fmla="*/ 1011718 h 1346063"/>
              <a:gd name="connsiteX15" fmla="*/ 41519 w 1480425"/>
              <a:gd name="connsiteY15" fmla="*/ 1025617 h 1346063"/>
              <a:gd name="connsiteX16" fmla="*/ 1390121 w 1480425"/>
              <a:gd name="connsiteY16" fmla="*/ 1289701 h 1346063"/>
              <a:gd name="connsiteX17" fmla="*/ 1403634 w 1480425"/>
              <a:gd name="connsiteY17" fmla="*/ 1280628 h 1346063"/>
              <a:gd name="connsiteX18" fmla="*/ 1448613 w 1480425"/>
              <a:gd name="connsiteY18" fmla="*/ 1019440 h 1346063"/>
              <a:gd name="connsiteX19" fmla="*/ 1457686 w 1480425"/>
              <a:gd name="connsiteY19" fmla="*/ 995503 h 1346063"/>
              <a:gd name="connsiteX20" fmla="*/ 1480272 w 1480425"/>
              <a:gd name="connsiteY20" fmla="*/ 1000522 h 1346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80425" h="1346063">
                <a:moveTo>
                  <a:pt x="1480272" y="1000522"/>
                </a:moveTo>
                <a:cubicBezTo>
                  <a:pt x="1476797" y="1019826"/>
                  <a:pt x="1425062" y="1317692"/>
                  <a:pt x="1421201" y="1341050"/>
                </a:cubicBezTo>
                <a:cubicBezTo>
                  <a:pt x="1421201" y="1345297"/>
                  <a:pt x="1419270" y="1346649"/>
                  <a:pt x="1414830" y="1345876"/>
                </a:cubicBezTo>
                <a:cubicBezTo>
                  <a:pt x="1413672" y="1345876"/>
                  <a:pt x="23180" y="1065963"/>
                  <a:pt x="3876" y="1062682"/>
                </a:cubicBezTo>
                <a:cubicBezTo>
                  <a:pt x="401" y="1062682"/>
                  <a:pt x="-371" y="1060558"/>
                  <a:pt x="208" y="1057276"/>
                </a:cubicBezTo>
                <a:cubicBezTo>
                  <a:pt x="5806" y="1023880"/>
                  <a:pt x="169507" y="13297"/>
                  <a:pt x="170858" y="5190"/>
                </a:cubicBezTo>
                <a:cubicBezTo>
                  <a:pt x="170858" y="557"/>
                  <a:pt x="173947" y="-409"/>
                  <a:pt x="178387" y="170"/>
                </a:cubicBezTo>
                <a:cubicBezTo>
                  <a:pt x="202903" y="3259"/>
                  <a:pt x="755201" y="62524"/>
                  <a:pt x="767749" y="64454"/>
                </a:cubicBezTo>
                <a:cubicBezTo>
                  <a:pt x="780296" y="66384"/>
                  <a:pt x="778366" y="66191"/>
                  <a:pt x="778945" y="78160"/>
                </a:cubicBezTo>
                <a:cubicBezTo>
                  <a:pt x="778868" y="79382"/>
                  <a:pt x="778868" y="80606"/>
                  <a:pt x="778945" y="81828"/>
                </a:cubicBezTo>
                <a:cubicBezTo>
                  <a:pt x="778945" y="86075"/>
                  <a:pt x="777401" y="87040"/>
                  <a:pt x="773733" y="86847"/>
                </a:cubicBezTo>
                <a:cubicBezTo>
                  <a:pt x="766204" y="86847"/>
                  <a:pt x="220084" y="28934"/>
                  <a:pt x="205027" y="27390"/>
                </a:cubicBezTo>
                <a:cubicBezTo>
                  <a:pt x="195568" y="27390"/>
                  <a:pt x="190163" y="30671"/>
                  <a:pt x="191321" y="39937"/>
                </a:cubicBezTo>
                <a:cubicBezTo>
                  <a:pt x="191417" y="51122"/>
                  <a:pt x="190124" y="62276"/>
                  <a:pt x="187460" y="73141"/>
                </a:cubicBezTo>
                <a:cubicBezTo>
                  <a:pt x="185143" y="92445"/>
                  <a:pt x="34956" y="993572"/>
                  <a:pt x="31867" y="1011718"/>
                </a:cubicBezTo>
                <a:cubicBezTo>
                  <a:pt x="30516" y="1020019"/>
                  <a:pt x="31867" y="1023880"/>
                  <a:pt x="41519" y="1025617"/>
                </a:cubicBezTo>
                <a:cubicBezTo>
                  <a:pt x="51171" y="1027355"/>
                  <a:pt x="1246303" y="1262289"/>
                  <a:pt x="1390121" y="1289701"/>
                </a:cubicBezTo>
                <a:cubicBezTo>
                  <a:pt x="1398229" y="1291245"/>
                  <a:pt x="1402282" y="1289701"/>
                  <a:pt x="1403634" y="1280628"/>
                </a:cubicBezTo>
                <a:cubicBezTo>
                  <a:pt x="1406723" y="1261323"/>
                  <a:pt x="1443401" y="1048976"/>
                  <a:pt x="1448613" y="1019440"/>
                </a:cubicBezTo>
                <a:cubicBezTo>
                  <a:pt x="1452088" y="1000136"/>
                  <a:pt x="1448613" y="995503"/>
                  <a:pt x="1457686" y="995503"/>
                </a:cubicBezTo>
                <a:cubicBezTo>
                  <a:pt x="1473709" y="995503"/>
                  <a:pt x="1481816" y="991835"/>
                  <a:pt x="1480272" y="1000522"/>
                </a:cubicBezTo>
                <a:close/>
              </a:path>
            </a:pathLst>
          </a:custGeom>
          <a:solidFill>
            <a:srgbClr val="C6C6C6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B8C9B9BB-A137-4835-AB1E-ACE940C36CEB}"/>
              </a:ext>
            </a:extLst>
          </p:cNvPr>
          <p:cNvSpPr/>
          <p:nvPr/>
        </p:nvSpPr>
        <p:spPr>
          <a:xfrm>
            <a:off x="10194995" y="4965661"/>
            <a:ext cx="535797" cy="454774"/>
          </a:xfrm>
          <a:custGeom>
            <a:avLst/>
            <a:gdLst>
              <a:gd name="connsiteX0" fmla="*/ 532600 w 535797"/>
              <a:gd name="connsiteY0" fmla="*/ 1388 h 454774"/>
              <a:gd name="connsiteX1" fmla="*/ 535689 w 535797"/>
              <a:gd name="connsiteY1" fmla="*/ 3512 h 454774"/>
              <a:gd name="connsiteX2" fmla="*/ 532600 w 535797"/>
              <a:gd name="connsiteY2" fmla="*/ 24939 h 454774"/>
              <a:gd name="connsiteX3" fmla="*/ 520631 w 535797"/>
              <a:gd name="connsiteY3" fmla="*/ 36329 h 454774"/>
              <a:gd name="connsiteX4" fmla="*/ 3275 w 535797"/>
              <a:gd name="connsiteY4" fmla="*/ 454075 h 454774"/>
              <a:gd name="connsiteX5" fmla="*/ 572 w 535797"/>
              <a:gd name="connsiteY5" fmla="*/ 426663 h 454774"/>
              <a:gd name="connsiteX6" fmla="*/ 515998 w 535797"/>
              <a:gd name="connsiteY6" fmla="*/ 13743 h 454774"/>
              <a:gd name="connsiteX7" fmla="*/ 532600 w 535797"/>
              <a:gd name="connsiteY7" fmla="*/ 1388 h 454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5797" h="454774">
                <a:moveTo>
                  <a:pt x="532600" y="1388"/>
                </a:moveTo>
                <a:cubicBezTo>
                  <a:pt x="536461" y="-2280"/>
                  <a:pt x="535882" y="2546"/>
                  <a:pt x="535689" y="3512"/>
                </a:cubicBezTo>
                <a:cubicBezTo>
                  <a:pt x="535109" y="10712"/>
                  <a:pt x="534067" y="17874"/>
                  <a:pt x="532600" y="24939"/>
                </a:cubicBezTo>
                <a:cubicBezTo>
                  <a:pt x="529511" y="29572"/>
                  <a:pt x="525419" y="33472"/>
                  <a:pt x="520631" y="36329"/>
                </a:cubicBezTo>
                <a:cubicBezTo>
                  <a:pt x="498238" y="53703"/>
                  <a:pt x="4819" y="452724"/>
                  <a:pt x="3275" y="454075"/>
                </a:cubicBezTo>
                <a:cubicBezTo>
                  <a:pt x="-1744" y="458129"/>
                  <a:pt x="572" y="444809"/>
                  <a:pt x="572" y="426663"/>
                </a:cubicBezTo>
                <a:cubicBezTo>
                  <a:pt x="572" y="418555"/>
                  <a:pt x="-13906" y="436122"/>
                  <a:pt x="515998" y="13743"/>
                </a:cubicBezTo>
                <a:cubicBezTo>
                  <a:pt x="521732" y="9901"/>
                  <a:pt x="527272" y="5789"/>
                  <a:pt x="532600" y="1388"/>
                </a:cubicBezTo>
                <a:close/>
              </a:path>
            </a:pathLst>
          </a:custGeom>
          <a:solidFill>
            <a:srgbClr val="C6C6C6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D553BA3D-BE35-48CF-B7AF-C9AA63DF7C9A}"/>
              </a:ext>
            </a:extLst>
          </p:cNvPr>
          <p:cNvSpPr/>
          <p:nvPr/>
        </p:nvSpPr>
        <p:spPr>
          <a:xfrm>
            <a:off x="10498221" y="3698868"/>
            <a:ext cx="40731" cy="23404"/>
          </a:xfrm>
          <a:custGeom>
            <a:avLst/>
            <a:gdLst>
              <a:gd name="connsiteX0" fmla="*/ 36717 w 40731"/>
              <a:gd name="connsiteY0" fmla="*/ 2568 h 23404"/>
              <a:gd name="connsiteX1" fmla="*/ 40578 w 40731"/>
              <a:gd name="connsiteY1" fmla="*/ 7201 h 23404"/>
              <a:gd name="connsiteX2" fmla="*/ 38262 w 40731"/>
              <a:gd name="connsiteY2" fmla="*/ 20714 h 23404"/>
              <a:gd name="connsiteX3" fmla="*/ 34208 w 40731"/>
              <a:gd name="connsiteY3" fmla="*/ 23417 h 23404"/>
              <a:gd name="connsiteX4" fmla="*/ 1970 w 40731"/>
              <a:gd name="connsiteY4" fmla="*/ 19556 h 23404"/>
              <a:gd name="connsiteX5" fmla="*/ 39 w 40731"/>
              <a:gd name="connsiteY5" fmla="*/ 16467 h 23404"/>
              <a:gd name="connsiteX6" fmla="*/ 1197 w 40731"/>
              <a:gd name="connsiteY6" fmla="*/ 8746 h 23404"/>
              <a:gd name="connsiteX7" fmla="*/ 11622 w 40731"/>
              <a:gd name="connsiteY7" fmla="*/ 59 h 23404"/>
              <a:gd name="connsiteX8" fmla="*/ 36717 w 40731"/>
              <a:gd name="connsiteY8" fmla="*/ 2568 h 23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31" h="23404">
                <a:moveTo>
                  <a:pt x="36717" y="2568"/>
                </a:moveTo>
                <a:cubicBezTo>
                  <a:pt x="40578" y="2568"/>
                  <a:pt x="41158" y="4306"/>
                  <a:pt x="40578" y="7201"/>
                </a:cubicBezTo>
                <a:cubicBezTo>
                  <a:pt x="40096" y="11751"/>
                  <a:pt x="39324" y="16267"/>
                  <a:pt x="38262" y="20714"/>
                </a:cubicBezTo>
                <a:cubicBezTo>
                  <a:pt x="37528" y="22311"/>
                  <a:pt x="35965" y="23357"/>
                  <a:pt x="34208" y="23417"/>
                </a:cubicBezTo>
                <a:cubicBezTo>
                  <a:pt x="23398" y="22452"/>
                  <a:pt x="12780" y="21100"/>
                  <a:pt x="1970" y="19556"/>
                </a:cubicBezTo>
                <a:cubicBezTo>
                  <a:pt x="1970" y="19556"/>
                  <a:pt x="39" y="17626"/>
                  <a:pt x="39" y="16467"/>
                </a:cubicBezTo>
                <a:cubicBezTo>
                  <a:pt x="232" y="13869"/>
                  <a:pt x="618" y="11288"/>
                  <a:pt x="1197" y="8746"/>
                </a:cubicBezTo>
                <a:cubicBezTo>
                  <a:pt x="2549" y="-134"/>
                  <a:pt x="2549" y="-134"/>
                  <a:pt x="11622" y="59"/>
                </a:cubicBezTo>
                <a:cubicBezTo>
                  <a:pt x="20695" y="252"/>
                  <a:pt x="28224" y="2182"/>
                  <a:pt x="36717" y="2568"/>
                </a:cubicBezTo>
                <a:close/>
              </a:path>
            </a:pathLst>
          </a:custGeom>
          <a:solidFill>
            <a:srgbClr val="C6C6C6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id="{97C02A91-8305-4DD4-8353-58DA8218CE51}"/>
              </a:ext>
            </a:extLst>
          </p:cNvPr>
          <p:cNvSpPr/>
          <p:nvPr/>
        </p:nvSpPr>
        <p:spPr>
          <a:xfrm>
            <a:off x="10156727" y="3661851"/>
            <a:ext cx="328504" cy="53615"/>
          </a:xfrm>
          <a:custGeom>
            <a:avLst/>
            <a:gdLst>
              <a:gd name="connsiteX0" fmla="*/ 323192 w 328504"/>
              <a:gd name="connsiteY0" fmla="*/ 34374 h 53615"/>
              <a:gd name="connsiteX1" fmla="*/ 328211 w 328504"/>
              <a:gd name="connsiteY1" fmla="*/ 43447 h 53615"/>
              <a:gd name="connsiteX2" fmla="*/ 315084 w 328504"/>
              <a:gd name="connsiteY2" fmla="*/ 53099 h 53615"/>
              <a:gd name="connsiteX3" fmla="*/ 7759 w 328504"/>
              <a:gd name="connsiteY3" fmla="*/ 21826 h 53615"/>
              <a:gd name="connsiteX4" fmla="*/ 37 w 328504"/>
              <a:gd name="connsiteY4" fmla="*/ 12 h 53615"/>
              <a:gd name="connsiteX5" fmla="*/ 323192 w 328504"/>
              <a:gd name="connsiteY5" fmla="*/ 34374 h 53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8504" h="53615">
                <a:moveTo>
                  <a:pt x="323192" y="34374"/>
                </a:moveTo>
                <a:cubicBezTo>
                  <a:pt x="327439" y="34374"/>
                  <a:pt x="329369" y="36304"/>
                  <a:pt x="328211" y="43447"/>
                </a:cubicBezTo>
                <a:cubicBezTo>
                  <a:pt x="326280" y="54450"/>
                  <a:pt x="326280" y="54257"/>
                  <a:pt x="315084" y="53099"/>
                </a:cubicBezTo>
                <a:cubicBezTo>
                  <a:pt x="280143" y="49817"/>
                  <a:pt x="18569" y="22212"/>
                  <a:pt x="7759" y="21826"/>
                </a:cubicBezTo>
                <a:cubicBezTo>
                  <a:pt x="-3052" y="21440"/>
                  <a:pt x="1967" y="19702"/>
                  <a:pt x="37" y="12"/>
                </a:cubicBezTo>
                <a:cubicBezTo>
                  <a:pt x="268174" y="26459"/>
                  <a:pt x="310451" y="33215"/>
                  <a:pt x="323192" y="34374"/>
                </a:cubicBezTo>
                <a:close/>
              </a:path>
            </a:pathLst>
          </a:custGeom>
          <a:solidFill>
            <a:srgbClr val="C6C6C6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A19B6185-084C-4B8D-A98B-F6F2FECD5828}"/>
              </a:ext>
            </a:extLst>
          </p:cNvPr>
          <p:cNvSpPr/>
          <p:nvPr/>
        </p:nvSpPr>
        <p:spPr>
          <a:xfrm>
            <a:off x="9015840" y="5604189"/>
            <a:ext cx="1393790" cy="447318"/>
          </a:xfrm>
          <a:custGeom>
            <a:avLst/>
            <a:gdLst>
              <a:gd name="connsiteX0" fmla="*/ 1379517 w 1393790"/>
              <a:gd name="connsiteY0" fmla="*/ 302410 h 447318"/>
              <a:gd name="connsiteX1" fmla="*/ 1393803 w 1393790"/>
              <a:gd name="connsiteY1" fmla="*/ 318047 h 447318"/>
              <a:gd name="connsiteX2" fmla="*/ 1391679 w 1393790"/>
              <a:gd name="connsiteY2" fmla="*/ 439664 h 447318"/>
              <a:gd name="connsiteX3" fmla="*/ 1383378 w 1393790"/>
              <a:gd name="connsiteY3" fmla="*/ 446228 h 447318"/>
              <a:gd name="connsiteX4" fmla="*/ 29 w 1393790"/>
              <a:gd name="connsiteY4" fmla="*/ 81569 h 447318"/>
              <a:gd name="connsiteX5" fmla="*/ 2152 w 1393790"/>
              <a:gd name="connsiteY5" fmla="*/ 79638 h 447318"/>
              <a:gd name="connsiteX6" fmla="*/ 158904 w 1393790"/>
              <a:gd name="connsiteY6" fmla="*/ 2421 h 447318"/>
              <a:gd name="connsiteX7" fmla="*/ 172031 w 1393790"/>
              <a:gd name="connsiteY7" fmla="*/ 683 h 447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93790" h="447318">
                <a:moveTo>
                  <a:pt x="1379517" y="302410"/>
                </a:moveTo>
                <a:cubicBezTo>
                  <a:pt x="1387818" y="304341"/>
                  <a:pt x="1394189" y="309360"/>
                  <a:pt x="1393803" y="318047"/>
                </a:cubicBezTo>
                <a:cubicBezTo>
                  <a:pt x="1393803" y="337351"/>
                  <a:pt x="1391872" y="419202"/>
                  <a:pt x="1391679" y="439664"/>
                </a:cubicBezTo>
                <a:cubicBezTo>
                  <a:pt x="1391679" y="448158"/>
                  <a:pt x="1391679" y="448351"/>
                  <a:pt x="1383378" y="446228"/>
                </a:cubicBezTo>
                <a:cubicBezTo>
                  <a:pt x="1381448" y="446228"/>
                  <a:pt x="3118" y="83885"/>
                  <a:pt x="29" y="81569"/>
                </a:cubicBezTo>
                <a:cubicBezTo>
                  <a:pt x="29" y="81569"/>
                  <a:pt x="1380" y="80024"/>
                  <a:pt x="2152" y="79638"/>
                </a:cubicBezTo>
                <a:cubicBezTo>
                  <a:pt x="40761" y="63037"/>
                  <a:pt x="158517" y="2421"/>
                  <a:pt x="158904" y="2421"/>
                </a:cubicBezTo>
                <a:cubicBezTo>
                  <a:pt x="162849" y="46"/>
                  <a:pt x="167604" y="-591"/>
                  <a:pt x="172031" y="683"/>
                </a:cubicBezTo>
                <a:close/>
              </a:path>
            </a:pathLst>
          </a:custGeom>
          <a:solidFill>
            <a:srgbClr val="FFF5DB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58F0BA7F-15FF-4B92-9B92-57253ABD127C}"/>
              </a:ext>
            </a:extLst>
          </p:cNvPr>
          <p:cNvSpPr/>
          <p:nvPr/>
        </p:nvSpPr>
        <p:spPr>
          <a:xfrm>
            <a:off x="9693230" y="5279596"/>
            <a:ext cx="487150" cy="148332"/>
          </a:xfrm>
          <a:custGeom>
            <a:avLst/>
            <a:gdLst>
              <a:gd name="connsiteX0" fmla="*/ 483027 w 487150"/>
              <a:gd name="connsiteY0" fmla="*/ 110799 h 148332"/>
              <a:gd name="connsiteX1" fmla="*/ 487080 w 487150"/>
              <a:gd name="connsiteY1" fmla="*/ 116011 h 148332"/>
              <a:gd name="connsiteX2" fmla="*/ 485729 w 487150"/>
              <a:gd name="connsiteY2" fmla="*/ 143616 h 148332"/>
              <a:gd name="connsiteX3" fmla="*/ 479165 w 487150"/>
              <a:gd name="connsiteY3" fmla="*/ 147477 h 148332"/>
              <a:gd name="connsiteX4" fmla="*/ 32 w 487150"/>
              <a:gd name="connsiteY4" fmla="*/ 23736 h 148332"/>
              <a:gd name="connsiteX5" fmla="*/ 32463 w 487150"/>
              <a:gd name="connsiteY5" fmla="*/ 2501 h 148332"/>
              <a:gd name="connsiteX6" fmla="*/ 44625 w 487150"/>
              <a:gd name="connsiteY6" fmla="*/ 764 h 148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7150" h="148332">
                <a:moveTo>
                  <a:pt x="483027" y="110799"/>
                </a:moveTo>
                <a:cubicBezTo>
                  <a:pt x="486501" y="110799"/>
                  <a:pt x="487466" y="112922"/>
                  <a:pt x="487080" y="116011"/>
                </a:cubicBezTo>
                <a:cubicBezTo>
                  <a:pt x="487408" y="125239"/>
                  <a:pt x="486945" y="134466"/>
                  <a:pt x="485729" y="143616"/>
                </a:cubicBezTo>
                <a:cubicBezTo>
                  <a:pt x="485729" y="149022"/>
                  <a:pt x="485729" y="149022"/>
                  <a:pt x="479165" y="147477"/>
                </a:cubicBezTo>
                <a:cubicBezTo>
                  <a:pt x="418550" y="131648"/>
                  <a:pt x="4279" y="26246"/>
                  <a:pt x="32" y="23736"/>
                </a:cubicBezTo>
                <a:cubicBezTo>
                  <a:pt x="5244" y="20068"/>
                  <a:pt x="21266" y="10416"/>
                  <a:pt x="32463" y="2501"/>
                </a:cubicBezTo>
                <a:cubicBezTo>
                  <a:pt x="35996" y="11"/>
                  <a:pt x="40532" y="-645"/>
                  <a:pt x="44625" y="764"/>
                </a:cubicBezTo>
                <a:close/>
              </a:path>
            </a:pathLst>
          </a:custGeom>
          <a:solidFill>
            <a:srgbClr val="C6C6C6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B1D4FAB9-572C-4F8D-9CDD-41096896D197}"/>
              </a:ext>
            </a:extLst>
          </p:cNvPr>
          <p:cNvSpPr/>
          <p:nvPr/>
        </p:nvSpPr>
        <p:spPr>
          <a:xfrm>
            <a:off x="10106068" y="3656790"/>
            <a:ext cx="35165" cy="24499"/>
          </a:xfrm>
          <a:custGeom>
            <a:avLst/>
            <a:gdLst>
              <a:gd name="connsiteX0" fmla="*/ 33706 w 35165"/>
              <a:gd name="connsiteY0" fmla="*/ 3721 h 24499"/>
              <a:gd name="connsiteX1" fmla="*/ 35057 w 35165"/>
              <a:gd name="connsiteY1" fmla="*/ 23025 h 24499"/>
              <a:gd name="connsiteX2" fmla="*/ 5135 w 35165"/>
              <a:gd name="connsiteY2" fmla="*/ 21288 h 24499"/>
              <a:gd name="connsiteX3" fmla="*/ 1467 w 35165"/>
              <a:gd name="connsiteY3" fmla="*/ 16654 h 24499"/>
              <a:gd name="connsiteX4" fmla="*/ 5714 w 35165"/>
              <a:gd name="connsiteY4" fmla="*/ 53 h 24499"/>
              <a:gd name="connsiteX5" fmla="*/ 33706 w 35165"/>
              <a:gd name="connsiteY5" fmla="*/ 3721 h 2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165" h="24499">
                <a:moveTo>
                  <a:pt x="33706" y="3721"/>
                </a:moveTo>
                <a:cubicBezTo>
                  <a:pt x="34999" y="10068"/>
                  <a:pt x="35462" y="16558"/>
                  <a:pt x="35057" y="23025"/>
                </a:cubicBezTo>
                <a:cubicBezTo>
                  <a:pt x="35057" y="26500"/>
                  <a:pt x="27721" y="23025"/>
                  <a:pt x="5135" y="21288"/>
                </a:cubicBezTo>
                <a:cubicBezTo>
                  <a:pt x="1853" y="21288"/>
                  <a:pt x="1660" y="19164"/>
                  <a:pt x="1467" y="16654"/>
                </a:cubicBezTo>
                <a:cubicBezTo>
                  <a:pt x="502" y="-333"/>
                  <a:pt x="-2780" y="-140"/>
                  <a:pt x="5714" y="53"/>
                </a:cubicBezTo>
                <a:cubicBezTo>
                  <a:pt x="15135" y="392"/>
                  <a:pt x="24517" y="1620"/>
                  <a:pt x="33706" y="3721"/>
                </a:cubicBezTo>
                <a:close/>
              </a:path>
            </a:pathLst>
          </a:custGeom>
          <a:solidFill>
            <a:srgbClr val="C6C6C6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C9C486F3-2A0B-4121-9A7E-11BF13AB348A}"/>
              </a:ext>
            </a:extLst>
          </p:cNvPr>
          <p:cNvSpPr/>
          <p:nvPr/>
        </p:nvSpPr>
        <p:spPr>
          <a:xfrm>
            <a:off x="9603423" y="4961416"/>
            <a:ext cx="406333" cy="322797"/>
          </a:xfrm>
          <a:custGeom>
            <a:avLst/>
            <a:gdLst>
              <a:gd name="connsiteX0" fmla="*/ 404690 w 406333"/>
              <a:gd name="connsiteY0" fmla="*/ 177634 h 322797"/>
              <a:gd name="connsiteX1" fmla="*/ 406042 w 406333"/>
              <a:gd name="connsiteY1" fmla="*/ 186900 h 322797"/>
              <a:gd name="connsiteX2" fmla="*/ 390598 w 406333"/>
              <a:gd name="connsiteY2" fmla="*/ 261415 h 322797"/>
              <a:gd name="connsiteX3" fmla="*/ 374382 w 406333"/>
              <a:gd name="connsiteY3" fmla="*/ 242110 h 322797"/>
              <a:gd name="connsiteX4" fmla="*/ 364151 w 406333"/>
              <a:gd name="connsiteY4" fmla="*/ 187479 h 322797"/>
              <a:gd name="connsiteX5" fmla="*/ 360676 w 406333"/>
              <a:gd name="connsiteY5" fmla="*/ 184390 h 322797"/>
              <a:gd name="connsiteX6" fmla="*/ 310678 w 406333"/>
              <a:gd name="connsiteY6" fmla="*/ 172422 h 322797"/>
              <a:gd name="connsiteX7" fmla="*/ 231916 w 406333"/>
              <a:gd name="connsiteY7" fmla="*/ 208907 h 322797"/>
              <a:gd name="connsiteX8" fmla="*/ 88292 w 406333"/>
              <a:gd name="connsiteY8" fmla="*/ 321644 h 322797"/>
              <a:gd name="connsiteX9" fmla="*/ 84238 w 406333"/>
              <a:gd name="connsiteY9" fmla="*/ 319907 h 322797"/>
              <a:gd name="connsiteX10" fmla="*/ 47367 w 406333"/>
              <a:gd name="connsiteY10" fmla="*/ 259484 h 322797"/>
              <a:gd name="connsiteX11" fmla="*/ 46015 w 406333"/>
              <a:gd name="connsiteY11" fmla="*/ 252341 h 322797"/>
              <a:gd name="connsiteX12" fmla="*/ 42734 w 406333"/>
              <a:gd name="connsiteY12" fmla="*/ 206011 h 322797"/>
              <a:gd name="connsiteX13" fmla="*/ 2581 w 406333"/>
              <a:gd name="connsiteY13" fmla="*/ 175124 h 322797"/>
              <a:gd name="connsiteX14" fmla="*/ 1422 w 406333"/>
              <a:gd name="connsiteY14" fmla="*/ 170298 h 322797"/>
              <a:gd name="connsiteX15" fmla="*/ 108562 w 406333"/>
              <a:gd name="connsiteY15" fmla="*/ 50611 h 322797"/>
              <a:gd name="connsiteX16" fmla="*/ 173617 w 406333"/>
              <a:gd name="connsiteY16" fmla="*/ 7369 h 322797"/>
              <a:gd name="connsiteX17" fmla="*/ 207014 w 406333"/>
              <a:gd name="connsiteY17" fmla="*/ 227 h 322797"/>
              <a:gd name="connsiteX18" fmla="*/ 225160 w 406333"/>
              <a:gd name="connsiteY18" fmla="*/ 4281 h 322797"/>
              <a:gd name="connsiteX19" fmla="*/ 225160 w 406333"/>
              <a:gd name="connsiteY19" fmla="*/ 6597 h 322797"/>
              <a:gd name="connsiteX20" fmla="*/ 173231 w 406333"/>
              <a:gd name="connsiteY20" fmla="*/ 34202 h 322797"/>
              <a:gd name="connsiteX21" fmla="*/ 184041 w 406333"/>
              <a:gd name="connsiteY21" fmla="*/ 46557 h 322797"/>
              <a:gd name="connsiteX22" fmla="*/ 197168 w 406333"/>
              <a:gd name="connsiteY22" fmla="*/ 39801 h 322797"/>
              <a:gd name="connsiteX23" fmla="*/ 285582 w 406333"/>
              <a:gd name="connsiteY23" fmla="*/ 12195 h 322797"/>
              <a:gd name="connsiteX24" fmla="*/ 319751 w 406333"/>
              <a:gd name="connsiteY24" fmla="*/ 35168 h 322797"/>
              <a:gd name="connsiteX25" fmla="*/ 314153 w 406333"/>
              <a:gd name="connsiteY25" fmla="*/ 41924 h 322797"/>
              <a:gd name="connsiteX26" fmla="*/ 231530 w 406333"/>
              <a:gd name="connsiteY26" fmla="*/ 63545 h 322797"/>
              <a:gd name="connsiteX27" fmla="*/ 243499 w 406333"/>
              <a:gd name="connsiteY27" fmla="*/ 75514 h 322797"/>
              <a:gd name="connsiteX28" fmla="*/ 330175 w 406333"/>
              <a:gd name="connsiteY28" fmla="*/ 56209 h 322797"/>
              <a:gd name="connsiteX29" fmla="*/ 364923 w 406333"/>
              <a:gd name="connsiteY29" fmla="*/ 64317 h 322797"/>
              <a:gd name="connsiteX30" fmla="*/ 390212 w 406333"/>
              <a:gd name="connsiteY30" fmla="*/ 122230 h 322797"/>
              <a:gd name="connsiteX31" fmla="*/ 384614 w 406333"/>
              <a:gd name="connsiteY31" fmla="*/ 125898 h 322797"/>
              <a:gd name="connsiteX32" fmla="*/ 356429 w 406333"/>
              <a:gd name="connsiteY32" fmla="*/ 115088 h 322797"/>
              <a:gd name="connsiteX33" fmla="*/ 352761 w 406333"/>
              <a:gd name="connsiteY33" fmla="*/ 107366 h 322797"/>
              <a:gd name="connsiteX34" fmla="*/ 348128 w 406333"/>
              <a:gd name="connsiteY34" fmla="*/ 96555 h 322797"/>
              <a:gd name="connsiteX35" fmla="*/ 337936 w 406333"/>
              <a:gd name="connsiteY35" fmla="*/ 91285 h 322797"/>
              <a:gd name="connsiteX36" fmla="*/ 332685 w 406333"/>
              <a:gd name="connsiteY36" fmla="*/ 101478 h 322797"/>
              <a:gd name="connsiteX37" fmla="*/ 333650 w 406333"/>
              <a:gd name="connsiteY37" fmla="*/ 103505 h 322797"/>
              <a:gd name="connsiteX38" fmla="*/ 336160 w 406333"/>
              <a:gd name="connsiteY38" fmla="*/ 110648 h 322797"/>
              <a:gd name="connsiteX39" fmla="*/ 292918 w 406333"/>
              <a:gd name="connsiteY39" fmla="*/ 110648 h 322797"/>
              <a:gd name="connsiteX40" fmla="*/ 301605 w 406333"/>
              <a:gd name="connsiteY40" fmla="*/ 121844 h 322797"/>
              <a:gd name="connsiteX41" fmla="*/ 368398 w 406333"/>
              <a:gd name="connsiteY41" fmla="*/ 136515 h 322797"/>
              <a:gd name="connsiteX42" fmla="*/ 404690 w 406333"/>
              <a:gd name="connsiteY42" fmla="*/ 177634 h 322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406333" h="322797">
                <a:moveTo>
                  <a:pt x="404690" y="177634"/>
                </a:moveTo>
                <a:cubicBezTo>
                  <a:pt x="406273" y="180452"/>
                  <a:pt x="406756" y="183753"/>
                  <a:pt x="406042" y="186900"/>
                </a:cubicBezTo>
                <a:cubicBezTo>
                  <a:pt x="395617" y="217787"/>
                  <a:pt x="413570" y="269329"/>
                  <a:pt x="390598" y="261415"/>
                </a:cubicBezTo>
                <a:cubicBezTo>
                  <a:pt x="379981" y="257747"/>
                  <a:pt x="374962" y="253307"/>
                  <a:pt x="374382" y="242110"/>
                </a:cubicBezTo>
                <a:cubicBezTo>
                  <a:pt x="375907" y="223308"/>
                  <a:pt x="372375" y="204447"/>
                  <a:pt x="364151" y="187479"/>
                </a:cubicBezTo>
                <a:cubicBezTo>
                  <a:pt x="363340" y="186108"/>
                  <a:pt x="362124" y="185047"/>
                  <a:pt x="360676" y="184390"/>
                </a:cubicBezTo>
                <a:cubicBezTo>
                  <a:pt x="345522" y="175665"/>
                  <a:pt x="328148" y="171514"/>
                  <a:pt x="310678" y="172422"/>
                </a:cubicBezTo>
                <a:cubicBezTo>
                  <a:pt x="257784" y="185162"/>
                  <a:pt x="251221" y="183425"/>
                  <a:pt x="231916" y="208907"/>
                </a:cubicBezTo>
                <a:cubicBezTo>
                  <a:pt x="185779" y="269715"/>
                  <a:pt x="141572" y="282456"/>
                  <a:pt x="88292" y="321644"/>
                </a:cubicBezTo>
                <a:cubicBezTo>
                  <a:pt x="85203" y="323961"/>
                  <a:pt x="84817" y="322609"/>
                  <a:pt x="84238" y="319907"/>
                </a:cubicBezTo>
                <a:cubicBezTo>
                  <a:pt x="77539" y="296838"/>
                  <a:pt x="64798" y="275989"/>
                  <a:pt x="47367" y="259484"/>
                </a:cubicBezTo>
                <a:cubicBezTo>
                  <a:pt x="44471" y="257168"/>
                  <a:pt x="43892" y="255623"/>
                  <a:pt x="46015" y="252341"/>
                </a:cubicBezTo>
                <a:cubicBezTo>
                  <a:pt x="57289" y="238442"/>
                  <a:pt x="55861" y="218173"/>
                  <a:pt x="42734" y="206011"/>
                </a:cubicBezTo>
                <a:cubicBezTo>
                  <a:pt x="31576" y="193096"/>
                  <a:pt x="17928" y="182595"/>
                  <a:pt x="2581" y="175124"/>
                </a:cubicBezTo>
                <a:cubicBezTo>
                  <a:pt x="-701" y="173387"/>
                  <a:pt x="-508" y="172228"/>
                  <a:pt x="1422" y="170298"/>
                </a:cubicBezTo>
                <a:cubicBezTo>
                  <a:pt x="40379" y="133427"/>
                  <a:pt x="76207" y="93389"/>
                  <a:pt x="108562" y="50611"/>
                </a:cubicBezTo>
                <a:cubicBezTo>
                  <a:pt x="121109" y="35554"/>
                  <a:pt x="118793" y="34202"/>
                  <a:pt x="173617" y="7369"/>
                </a:cubicBezTo>
                <a:cubicBezTo>
                  <a:pt x="183810" y="1771"/>
                  <a:pt x="195431" y="-719"/>
                  <a:pt x="207014" y="227"/>
                </a:cubicBezTo>
                <a:cubicBezTo>
                  <a:pt x="213152" y="1192"/>
                  <a:pt x="219195" y="2543"/>
                  <a:pt x="225160" y="4281"/>
                </a:cubicBezTo>
                <a:cubicBezTo>
                  <a:pt x="225160" y="4281"/>
                  <a:pt x="225160" y="6404"/>
                  <a:pt x="225160" y="6597"/>
                </a:cubicBezTo>
                <a:cubicBezTo>
                  <a:pt x="210681" y="15477"/>
                  <a:pt x="198713" y="17601"/>
                  <a:pt x="173231" y="34202"/>
                </a:cubicBezTo>
                <a:cubicBezTo>
                  <a:pt x="165509" y="38449"/>
                  <a:pt x="171108" y="51383"/>
                  <a:pt x="184041" y="46557"/>
                </a:cubicBezTo>
                <a:cubicBezTo>
                  <a:pt x="188655" y="44820"/>
                  <a:pt x="193057" y="42542"/>
                  <a:pt x="197168" y="39801"/>
                </a:cubicBezTo>
                <a:cubicBezTo>
                  <a:pt x="236935" y="14512"/>
                  <a:pt x="261645" y="20496"/>
                  <a:pt x="285582" y="12195"/>
                </a:cubicBezTo>
                <a:cubicBezTo>
                  <a:pt x="300717" y="11732"/>
                  <a:pt x="314462" y="20979"/>
                  <a:pt x="319751" y="35168"/>
                </a:cubicBezTo>
                <a:cubicBezTo>
                  <a:pt x="319751" y="39608"/>
                  <a:pt x="318014" y="40959"/>
                  <a:pt x="314153" y="41924"/>
                </a:cubicBezTo>
                <a:cubicBezTo>
                  <a:pt x="286104" y="47059"/>
                  <a:pt x="258498" y="54279"/>
                  <a:pt x="231530" y="63545"/>
                </a:cubicBezTo>
                <a:cubicBezTo>
                  <a:pt x="222264" y="67213"/>
                  <a:pt x="229793" y="78409"/>
                  <a:pt x="243499" y="75514"/>
                </a:cubicBezTo>
                <a:cubicBezTo>
                  <a:pt x="319365" y="59877"/>
                  <a:pt x="317435" y="58333"/>
                  <a:pt x="330175" y="56209"/>
                </a:cubicBezTo>
                <a:cubicBezTo>
                  <a:pt x="342356" y="54472"/>
                  <a:pt x="354769" y="57368"/>
                  <a:pt x="364923" y="64317"/>
                </a:cubicBezTo>
                <a:cubicBezTo>
                  <a:pt x="388281" y="79761"/>
                  <a:pt x="385579" y="92308"/>
                  <a:pt x="390212" y="122230"/>
                </a:cubicBezTo>
                <a:cubicBezTo>
                  <a:pt x="390212" y="124161"/>
                  <a:pt x="390212" y="130145"/>
                  <a:pt x="384614" y="125898"/>
                </a:cubicBezTo>
                <a:cubicBezTo>
                  <a:pt x="375637" y="121304"/>
                  <a:pt x="366178" y="117674"/>
                  <a:pt x="356429" y="115088"/>
                </a:cubicBezTo>
                <a:cubicBezTo>
                  <a:pt x="354499" y="113929"/>
                  <a:pt x="353920" y="109682"/>
                  <a:pt x="352761" y="107366"/>
                </a:cubicBezTo>
                <a:cubicBezTo>
                  <a:pt x="351603" y="105049"/>
                  <a:pt x="349866" y="100030"/>
                  <a:pt x="348128" y="96555"/>
                </a:cubicBezTo>
                <a:cubicBezTo>
                  <a:pt x="346777" y="92289"/>
                  <a:pt x="342202" y="89934"/>
                  <a:pt x="337936" y="91285"/>
                </a:cubicBezTo>
                <a:cubicBezTo>
                  <a:pt x="333669" y="92656"/>
                  <a:pt x="331314" y="97212"/>
                  <a:pt x="332685" y="101478"/>
                </a:cubicBezTo>
                <a:cubicBezTo>
                  <a:pt x="332917" y="102192"/>
                  <a:pt x="333225" y="102887"/>
                  <a:pt x="333650" y="103505"/>
                </a:cubicBezTo>
                <a:lnTo>
                  <a:pt x="336160" y="110648"/>
                </a:lnTo>
                <a:cubicBezTo>
                  <a:pt x="321855" y="108138"/>
                  <a:pt x="307222" y="108138"/>
                  <a:pt x="292918" y="110648"/>
                </a:cubicBezTo>
                <a:cubicBezTo>
                  <a:pt x="284617" y="113736"/>
                  <a:pt x="292918" y="120686"/>
                  <a:pt x="301605" y="121844"/>
                </a:cubicBezTo>
                <a:cubicBezTo>
                  <a:pt x="324326" y="124412"/>
                  <a:pt x="346700" y="129334"/>
                  <a:pt x="368398" y="136515"/>
                </a:cubicBezTo>
                <a:cubicBezTo>
                  <a:pt x="382490" y="140569"/>
                  <a:pt x="397548" y="164507"/>
                  <a:pt x="404690" y="177634"/>
                </a:cubicBezTo>
                <a:close/>
              </a:path>
            </a:pathLst>
          </a:custGeom>
          <a:solidFill>
            <a:srgbClr val="FFC6A6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id="{7545DFA8-9C31-4484-8670-3E404CC785AA}"/>
              </a:ext>
            </a:extLst>
          </p:cNvPr>
          <p:cNvSpPr/>
          <p:nvPr/>
        </p:nvSpPr>
        <p:spPr>
          <a:xfrm>
            <a:off x="8552045" y="5171088"/>
            <a:ext cx="1067669" cy="529880"/>
          </a:xfrm>
          <a:custGeom>
            <a:avLst/>
            <a:gdLst>
              <a:gd name="connsiteX0" fmla="*/ 1067077 w 1067669"/>
              <a:gd name="connsiteY0" fmla="*/ 156376 h 529880"/>
              <a:gd name="connsiteX1" fmla="*/ 1064374 w 1067669"/>
              <a:gd name="connsiteY1" fmla="*/ 163133 h 529880"/>
              <a:gd name="connsiteX2" fmla="*/ 620374 w 1067669"/>
              <a:gd name="connsiteY2" fmla="*/ 414089 h 529880"/>
              <a:gd name="connsiteX3" fmla="*/ 343164 w 1067669"/>
              <a:gd name="connsiteY3" fmla="*/ 529915 h 529880"/>
              <a:gd name="connsiteX4" fmla="*/ 53598 w 1067669"/>
              <a:gd name="connsiteY4" fmla="*/ 313900 h 529880"/>
              <a:gd name="connsiteX5" fmla="*/ 13059 w 1067669"/>
              <a:gd name="connsiteY5" fmla="*/ 249230 h 529880"/>
              <a:gd name="connsiteX6" fmla="*/ 3407 w 1067669"/>
              <a:gd name="connsiteY6" fmla="*/ 237647 h 529880"/>
              <a:gd name="connsiteX7" fmla="*/ 1863 w 1067669"/>
              <a:gd name="connsiteY7" fmla="*/ 231663 h 529880"/>
              <a:gd name="connsiteX8" fmla="*/ 286216 w 1067669"/>
              <a:gd name="connsiteY8" fmla="*/ 1941 h 529880"/>
              <a:gd name="connsiteX9" fmla="*/ 292586 w 1067669"/>
              <a:gd name="connsiteY9" fmla="*/ 1941 h 529880"/>
              <a:gd name="connsiteX10" fmla="*/ 401463 w 1067669"/>
              <a:gd name="connsiteY10" fmla="*/ 178576 h 529880"/>
              <a:gd name="connsiteX11" fmla="*/ 440071 w 1067669"/>
              <a:gd name="connsiteY11" fmla="*/ 185912 h 529880"/>
              <a:gd name="connsiteX12" fmla="*/ 521150 w 1067669"/>
              <a:gd name="connsiteY12" fmla="*/ 167766 h 529880"/>
              <a:gd name="connsiteX13" fmla="*/ 879438 w 1067669"/>
              <a:gd name="connsiteY13" fmla="*/ 65646 h 529880"/>
              <a:gd name="connsiteX14" fmla="*/ 914379 w 1067669"/>
              <a:gd name="connsiteY14" fmla="*/ 49430 h 529880"/>
              <a:gd name="connsiteX15" fmla="*/ 930595 w 1067669"/>
              <a:gd name="connsiteY15" fmla="*/ 51939 h 529880"/>
              <a:gd name="connsiteX16" fmla="*/ 1000863 w 1067669"/>
              <a:gd name="connsiteY16" fmla="*/ 96726 h 529880"/>
              <a:gd name="connsiteX17" fmla="*/ 1039471 w 1067669"/>
              <a:gd name="connsiteY17" fmla="*/ 101552 h 529880"/>
              <a:gd name="connsiteX18" fmla="*/ 1067077 w 1067669"/>
              <a:gd name="connsiteY18" fmla="*/ 156376 h 529880"/>
              <a:gd name="connsiteX19" fmla="*/ 848744 w 1067669"/>
              <a:gd name="connsiteY19" fmla="*/ 175680 h 529880"/>
              <a:gd name="connsiteX20" fmla="*/ 847779 w 1067669"/>
              <a:gd name="connsiteY20" fmla="*/ 172785 h 529880"/>
              <a:gd name="connsiteX21" fmla="*/ 792293 w 1067669"/>
              <a:gd name="connsiteY21" fmla="*/ 145797 h 529880"/>
              <a:gd name="connsiteX22" fmla="*/ 789866 w 1067669"/>
              <a:gd name="connsiteY22" fmla="*/ 146724 h 529880"/>
              <a:gd name="connsiteX23" fmla="*/ 766508 w 1067669"/>
              <a:gd name="connsiteY23" fmla="*/ 163712 h 529880"/>
              <a:gd name="connsiteX24" fmla="*/ 760717 w 1067669"/>
              <a:gd name="connsiteY24" fmla="*/ 191896 h 529880"/>
              <a:gd name="connsiteX25" fmla="*/ 710525 w 1067669"/>
              <a:gd name="connsiteY25" fmla="*/ 219308 h 529880"/>
              <a:gd name="connsiteX26" fmla="*/ 695468 w 1067669"/>
              <a:gd name="connsiteY26" fmla="*/ 203865 h 529880"/>
              <a:gd name="connsiteX27" fmla="*/ 685237 w 1067669"/>
              <a:gd name="connsiteY27" fmla="*/ 200197 h 529880"/>
              <a:gd name="connsiteX28" fmla="*/ 683306 w 1067669"/>
              <a:gd name="connsiteY28" fmla="*/ 215833 h 529880"/>
              <a:gd name="connsiteX29" fmla="*/ 675970 w 1067669"/>
              <a:gd name="connsiteY29" fmla="*/ 235138 h 529880"/>
              <a:gd name="connsiteX30" fmla="*/ 658404 w 1067669"/>
              <a:gd name="connsiteY30" fmla="*/ 218536 h 529880"/>
              <a:gd name="connsiteX31" fmla="*/ 650332 w 1067669"/>
              <a:gd name="connsiteY31" fmla="*/ 217146 h 529880"/>
              <a:gd name="connsiteX32" fmla="*/ 648944 w 1067669"/>
              <a:gd name="connsiteY32" fmla="*/ 218536 h 529880"/>
              <a:gd name="connsiteX33" fmla="*/ 646242 w 1067669"/>
              <a:gd name="connsiteY33" fmla="*/ 229154 h 529880"/>
              <a:gd name="connsiteX34" fmla="*/ 652419 w 1067669"/>
              <a:gd name="connsiteY34" fmla="*/ 240543 h 529880"/>
              <a:gd name="connsiteX35" fmla="*/ 633115 w 1067669"/>
              <a:gd name="connsiteY35" fmla="*/ 253091 h 529880"/>
              <a:gd name="connsiteX36" fmla="*/ 628482 w 1067669"/>
              <a:gd name="connsiteY36" fmla="*/ 251546 h 529880"/>
              <a:gd name="connsiteX37" fmla="*/ 620181 w 1067669"/>
              <a:gd name="connsiteY37" fmla="*/ 237068 h 529880"/>
              <a:gd name="connsiteX38" fmla="*/ 610143 w 1067669"/>
              <a:gd name="connsiteY38" fmla="*/ 232049 h 529880"/>
              <a:gd name="connsiteX39" fmla="*/ 605124 w 1067669"/>
              <a:gd name="connsiteY39" fmla="*/ 242087 h 529880"/>
              <a:gd name="connsiteX40" fmla="*/ 611687 w 1067669"/>
              <a:gd name="connsiteY40" fmla="*/ 256179 h 529880"/>
              <a:gd name="connsiteX41" fmla="*/ 589487 w 1067669"/>
              <a:gd name="connsiteY41" fmla="*/ 270272 h 529880"/>
              <a:gd name="connsiteX42" fmla="*/ 539103 w 1067669"/>
              <a:gd name="connsiteY42" fmla="*/ 292086 h 529880"/>
              <a:gd name="connsiteX43" fmla="*/ 543543 w 1067669"/>
              <a:gd name="connsiteY43" fmla="*/ 285329 h 529880"/>
              <a:gd name="connsiteX44" fmla="*/ 553774 w 1067669"/>
              <a:gd name="connsiteY44" fmla="*/ 247879 h 529880"/>
              <a:gd name="connsiteX45" fmla="*/ 542771 w 1067669"/>
              <a:gd name="connsiteY45" fmla="*/ 236296 h 529880"/>
              <a:gd name="connsiteX46" fmla="*/ 521922 w 1067669"/>
              <a:gd name="connsiteY46" fmla="*/ 250388 h 529880"/>
              <a:gd name="connsiteX47" fmla="*/ 531574 w 1067669"/>
              <a:gd name="connsiteY47" fmla="*/ 255600 h 529880"/>
              <a:gd name="connsiteX48" fmla="*/ 534856 w 1067669"/>
              <a:gd name="connsiteY48" fmla="*/ 261006 h 529880"/>
              <a:gd name="connsiteX49" fmla="*/ 509567 w 1067669"/>
              <a:gd name="connsiteY49" fmla="*/ 300580 h 529880"/>
              <a:gd name="connsiteX50" fmla="*/ 511127 w 1067669"/>
              <a:gd name="connsiteY50" fmla="*/ 319903 h 529880"/>
              <a:gd name="connsiteX51" fmla="*/ 519991 w 1067669"/>
              <a:gd name="connsiteY51" fmla="*/ 323166 h 529880"/>
              <a:gd name="connsiteX52" fmla="*/ 579256 w 1067669"/>
              <a:gd name="connsiteY52" fmla="*/ 335520 h 529880"/>
              <a:gd name="connsiteX53" fmla="*/ 583117 w 1067669"/>
              <a:gd name="connsiteY53" fmla="*/ 339960 h 529880"/>
              <a:gd name="connsiteX54" fmla="*/ 578870 w 1067669"/>
              <a:gd name="connsiteY54" fmla="*/ 343242 h 529880"/>
              <a:gd name="connsiteX55" fmla="*/ 571920 w 1067669"/>
              <a:gd name="connsiteY55" fmla="*/ 350578 h 529880"/>
              <a:gd name="connsiteX56" fmla="*/ 577518 w 1067669"/>
              <a:gd name="connsiteY56" fmla="*/ 358879 h 529880"/>
              <a:gd name="connsiteX57" fmla="*/ 585047 w 1067669"/>
              <a:gd name="connsiteY57" fmla="*/ 360230 h 529880"/>
              <a:gd name="connsiteX58" fmla="*/ 602562 w 1067669"/>
              <a:gd name="connsiteY58" fmla="*/ 339285 h 529880"/>
              <a:gd name="connsiteX59" fmla="*/ 597595 w 1067669"/>
              <a:gd name="connsiteY59" fmla="*/ 327992 h 529880"/>
              <a:gd name="connsiteX60" fmla="*/ 547404 w 1067669"/>
              <a:gd name="connsiteY60" fmla="*/ 308687 h 529880"/>
              <a:gd name="connsiteX61" fmla="*/ 615548 w 1067669"/>
              <a:gd name="connsiteY61" fmla="*/ 278959 h 529880"/>
              <a:gd name="connsiteX62" fmla="*/ 624646 w 1067669"/>
              <a:gd name="connsiteY62" fmla="*/ 280793 h 529880"/>
              <a:gd name="connsiteX63" fmla="*/ 625586 w 1067669"/>
              <a:gd name="connsiteY63" fmla="*/ 283013 h 529880"/>
              <a:gd name="connsiteX64" fmla="*/ 632150 w 1067669"/>
              <a:gd name="connsiteY64" fmla="*/ 295174 h 529880"/>
              <a:gd name="connsiteX65" fmla="*/ 641059 w 1067669"/>
              <a:gd name="connsiteY65" fmla="*/ 298630 h 529880"/>
              <a:gd name="connsiteX66" fmla="*/ 641416 w 1067669"/>
              <a:gd name="connsiteY66" fmla="*/ 298456 h 529880"/>
              <a:gd name="connsiteX67" fmla="*/ 647014 w 1067669"/>
              <a:gd name="connsiteY67" fmla="*/ 287067 h 529880"/>
              <a:gd name="connsiteX68" fmla="*/ 639871 w 1067669"/>
              <a:gd name="connsiteY68" fmla="*/ 270465 h 529880"/>
              <a:gd name="connsiteX69" fmla="*/ 657631 w 1067669"/>
              <a:gd name="connsiteY69" fmla="*/ 262164 h 529880"/>
              <a:gd name="connsiteX70" fmla="*/ 668828 w 1067669"/>
              <a:gd name="connsiteY70" fmla="*/ 276642 h 529880"/>
              <a:gd name="connsiteX71" fmla="*/ 681376 w 1067669"/>
              <a:gd name="connsiteY71" fmla="*/ 279345 h 529880"/>
              <a:gd name="connsiteX72" fmla="*/ 683885 w 1067669"/>
              <a:gd name="connsiteY72" fmla="*/ 269307 h 529880"/>
              <a:gd name="connsiteX73" fmla="*/ 683885 w 1067669"/>
              <a:gd name="connsiteY73" fmla="*/ 250002 h 529880"/>
              <a:gd name="connsiteX74" fmla="*/ 708595 w 1067669"/>
              <a:gd name="connsiteY74" fmla="*/ 264094 h 529880"/>
              <a:gd name="connsiteX75" fmla="*/ 720950 w 1067669"/>
              <a:gd name="connsiteY75" fmla="*/ 264094 h 529880"/>
              <a:gd name="connsiteX76" fmla="*/ 722880 w 1067669"/>
              <a:gd name="connsiteY76" fmla="*/ 254442 h 529880"/>
              <a:gd name="connsiteX77" fmla="*/ 718440 w 1067669"/>
              <a:gd name="connsiteY77" fmla="*/ 232821 h 529880"/>
              <a:gd name="connsiteX78" fmla="*/ 750485 w 1067669"/>
              <a:gd name="connsiteY78" fmla="*/ 217764 h 529880"/>
              <a:gd name="connsiteX79" fmla="*/ 775195 w 1067669"/>
              <a:gd name="connsiteY79" fmla="*/ 221432 h 529880"/>
              <a:gd name="connsiteX80" fmla="*/ 839092 w 1067669"/>
              <a:gd name="connsiteY80" fmla="*/ 216606 h 529880"/>
              <a:gd name="connsiteX81" fmla="*/ 847972 w 1067669"/>
              <a:gd name="connsiteY81" fmla="*/ 176646 h 529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1067669" h="529880">
                <a:moveTo>
                  <a:pt x="1067077" y="156376"/>
                </a:moveTo>
                <a:cubicBezTo>
                  <a:pt x="1068621" y="161009"/>
                  <a:pt x="1067077" y="161781"/>
                  <a:pt x="1064374" y="163133"/>
                </a:cubicBezTo>
                <a:cubicBezTo>
                  <a:pt x="495668" y="481075"/>
                  <a:pt x="724617" y="356176"/>
                  <a:pt x="620374" y="414089"/>
                </a:cubicBezTo>
                <a:cubicBezTo>
                  <a:pt x="583503" y="433394"/>
                  <a:pt x="397795" y="529915"/>
                  <a:pt x="343164" y="529915"/>
                </a:cubicBezTo>
                <a:cubicBezTo>
                  <a:pt x="210157" y="527213"/>
                  <a:pt x="143171" y="446327"/>
                  <a:pt x="53598" y="313900"/>
                </a:cubicBezTo>
                <a:cubicBezTo>
                  <a:pt x="50896" y="309653"/>
                  <a:pt x="14990" y="254249"/>
                  <a:pt x="13059" y="249230"/>
                </a:cubicBezTo>
                <a:cubicBezTo>
                  <a:pt x="12005" y="243979"/>
                  <a:pt x="8374" y="239636"/>
                  <a:pt x="3407" y="237647"/>
                </a:cubicBezTo>
                <a:cubicBezTo>
                  <a:pt x="-1226" y="236103"/>
                  <a:pt x="-454" y="234365"/>
                  <a:pt x="1863" y="231663"/>
                </a:cubicBezTo>
                <a:cubicBezTo>
                  <a:pt x="197609" y="26072"/>
                  <a:pt x="197995" y="62557"/>
                  <a:pt x="286216" y="1941"/>
                </a:cubicBezTo>
                <a:cubicBezTo>
                  <a:pt x="288918" y="11"/>
                  <a:pt x="290270" y="-1147"/>
                  <a:pt x="292586" y="1941"/>
                </a:cubicBezTo>
                <a:cubicBezTo>
                  <a:pt x="311891" y="35145"/>
                  <a:pt x="363433" y="146724"/>
                  <a:pt x="401463" y="178576"/>
                </a:cubicBezTo>
                <a:cubicBezTo>
                  <a:pt x="412491" y="186896"/>
                  <a:pt x="426761" y="189599"/>
                  <a:pt x="440071" y="185912"/>
                </a:cubicBezTo>
                <a:cubicBezTo>
                  <a:pt x="467441" y="181510"/>
                  <a:pt x="494517" y="175449"/>
                  <a:pt x="521150" y="167766"/>
                </a:cubicBezTo>
                <a:cubicBezTo>
                  <a:pt x="640451" y="131667"/>
                  <a:pt x="610336" y="173750"/>
                  <a:pt x="879438" y="65646"/>
                </a:cubicBezTo>
                <a:cubicBezTo>
                  <a:pt x="891214" y="60820"/>
                  <a:pt x="902796" y="55028"/>
                  <a:pt x="914379" y="49430"/>
                </a:cubicBezTo>
                <a:cubicBezTo>
                  <a:pt x="925962" y="43832"/>
                  <a:pt x="923645" y="44797"/>
                  <a:pt x="930595" y="51939"/>
                </a:cubicBezTo>
                <a:cubicBezTo>
                  <a:pt x="951694" y="70240"/>
                  <a:pt x="975362" y="85336"/>
                  <a:pt x="1000863" y="96726"/>
                </a:cubicBezTo>
                <a:cubicBezTo>
                  <a:pt x="1020167" y="105606"/>
                  <a:pt x="1031557" y="93637"/>
                  <a:pt x="1039471" y="101552"/>
                </a:cubicBezTo>
                <a:cubicBezTo>
                  <a:pt x="1052289" y="117767"/>
                  <a:pt x="1061691" y="136415"/>
                  <a:pt x="1067077" y="156376"/>
                </a:cubicBezTo>
                <a:close/>
                <a:moveTo>
                  <a:pt x="848744" y="175680"/>
                </a:moveTo>
                <a:cubicBezTo>
                  <a:pt x="848687" y="174638"/>
                  <a:pt x="848354" y="173654"/>
                  <a:pt x="847779" y="172785"/>
                </a:cubicBezTo>
                <a:cubicBezTo>
                  <a:pt x="839907" y="150006"/>
                  <a:pt x="815066" y="137940"/>
                  <a:pt x="792293" y="145797"/>
                </a:cubicBezTo>
                <a:cubicBezTo>
                  <a:pt x="791474" y="146087"/>
                  <a:pt x="790665" y="146396"/>
                  <a:pt x="789866" y="146724"/>
                </a:cubicBezTo>
                <a:cubicBezTo>
                  <a:pt x="780175" y="149156"/>
                  <a:pt x="771803" y="155237"/>
                  <a:pt x="766508" y="163712"/>
                </a:cubicBezTo>
                <a:cubicBezTo>
                  <a:pt x="760881" y="171955"/>
                  <a:pt x="758796" y="182109"/>
                  <a:pt x="760717" y="191896"/>
                </a:cubicBezTo>
                <a:cubicBezTo>
                  <a:pt x="762840" y="200583"/>
                  <a:pt x="756083" y="197880"/>
                  <a:pt x="710525" y="219308"/>
                </a:cubicBezTo>
                <a:cubicBezTo>
                  <a:pt x="703576" y="222590"/>
                  <a:pt x="704348" y="217764"/>
                  <a:pt x="695468" y="203865"/>
                </a:cubicBezTo>
                <a:cubicBezTo>
                  <a:pt x="691993" y="198074"/>
                  <a:pt x="690449" y="197687"/>
                  <a:pt x="685237" y="200197"/>
                </a:cubicBezTo>
                <a:cubicBezTo>
                  <a:pt x="680024" y="202706"/>
                  <a:pt x="677515" y="205602"/>
                  <a:pt x="683306" y="215833"/>
                </a:cubicBezTo>
                <a:cubicBezTo>
                  <a:pt x="690256" y="229539"/>
                  <a:pt x="690256" y="229539"/>
                  <a:pt x="675970" y="235138"/>
                </a:cubicBezTo>
                <a:cubicBezTo>
                  <a:pt x="666318" y="238420"/>
                  <a:pt x="670758" y="235138"/>
                  <a:pt x="658404" y="218536"/>
                </a:cubicBezTo>
                <a:cubicBezTo>
                  <a:pt x="656558" y="215930"/>
                  <a:pt x="652944" y="215312"/>
                  <a:pt x="650332" y="217146"/>
                </a:cubicBezTo>
                <a:cubicBezTo>
                  <a:pt x="649794" y="217532"/>
                  <a:pt x="649325" y="217996"/>
                  <a:pt x="648944" y="218536"/>
                </a:cubicBezTo>
                <a:cubicBezTo>
                  <a:pt x="645504" y="220891"/>
                  <a:pt x="644348" y="225447"/>
                  <a:pt x="646242" y="229154"/>
                </a:cubicBezTo>
                <a:cubicBezTo>
                  <a:pt x="648172" y="233014"/>
                  <a:pt x="650103" y="236875"/>
                  <a:pt x="652419" y="240543"/>
                </a:cubicBezTo>
                <a:cubicBezTo>
                  <a:pt x="654736" y="244211"/>
                  <a:pt x="650489" y="246527"/>
                  <a:pt x="633115" y="253091"/>
                </a:cubicBezTo>
                <a:cubicBezTo>
                  <a:pt x="630991" y="254056"/>
                  <a:pt x="629833" y="254056"/>
                  <a:pt x="628482" y="251546"/>
                </a:cubicBezTo>
                <a:cubicBezTo>
                  <a:pt x="627130" y="249037"/>
                  <a:pt x="622883" y="242087"/>
                  <a:pt x="620181" y="237068"/>
                </a:cubicBezTo>
                <a:cubicBezTo>
                  <a:pt x="618795" y="232918"/>
                  <a:pt x="614301" y="230659"/>
                  <a:pt x="610143" y="232049"/>
                </a:cubicBezTo>
                <a:cubicBezTo>
                  <a:pt x="605985" y="233439"/>
                  <a:pt x="603737" y="237937"/>
                  <a:pt x="605124" y="242087"/>
                </a:cubicBezTo>
                <a:cubicBezTo>
                  <a:pt x="606973" y="246933"/>
                  <a:pt x="609166" y="251643"/>
                  <a:pt x="611687" y="256179"/>
                </a:cubicBezTo>
                <a:cubicBezTo>
                  <a:pt x="615355" y="262550"/>
                  <a:pt x="609757" y="261585"/>
                  <a:pt x="589487" y="270272"/>
                </a:cubicBezTo>
                <a:cubicBezTo>
                  <a:pt x="560337" y="283013"/>
                  <a:pt x="542384" y="291506"/>
                  <a:pt x="539103" y="292086"/>
                </a:cubicBezTo>
                <a:cubicBezTo>
                  <a:pt x="540261" y="287646"/>
                  <a:pt x="541612" y="288032"/>
                  <a:pt x="543543" y="285329"/>
                </a:cubicBezTo>
                <a:cubicBezTo>
                  <a:pt x="551160" y="274403"/>
                  <a:pt x="554774" y="261160"/>
                  <a:pt x="553774" y="247879"/>
                </a:cubicBezTo>
                <a:cubicBezTo>
                  <a:pt x="553774" y="241315"/>
                  <a:pt x="548176" y="235910"/>
                  <a:pt x="542771" y="236296"/>
                </a:cubicBezTo>
                <a:cubicBezTo>
                  <a:pt x="533118" y="236296"/>
                  <a:pt x="519026" y="241315"/>
                  <a:pt x="521922" y="250388"/>
                </a:cubicBezTo>
                <a:cubicBezTo>
                  <a:pt x="523298" y="254365"/>
                  <a:pt x="527491" y="256643"/>
                  <a:pt x="531574" y="255600"/>
                </a:cubicBezTo>
                <a:cubicBezTo>
                  <a:pt x="537365" y="255600"/>
                  <a:pt x="535628" y="258303"/>
                  <a:pt x="534856" y="261006"/>
                </a:cubicBezTo>
                <a:cubicBezTo>
                  <a:pt x="529451" y="280310"/>
                  <a:pt x="519991" y="285522"/>
                  <a:pt x="509567" y="300580"/>
                </a:cubicBezTo>
                <a:cubicBezTo>
                  <a:pt x="504664" y="306351"/>
                  <a:pt x="505361" y="315000"/>
                  <a:pt x="511127" y="319903"/>
                </a:cubicBezTo>
                <a:cubicBezTo>
                  <a:pt x="513602" y="322007"/>
                  <a:pt x="516742" y="323166"/>
                  <a:pt x="519991" y="323166"/>
                </a:cubicBezTo>
                <a:cubicBezTo>
                  <a:pt x="540278" y="324111"/>
                  <a:pt x="560285" y="328281"/>
                  <a:pt x="579256" y="335520"/>
                </a:cubicBezTo>
                <a:cubicBezTo>
                  <a:pt x="580993" y="335520"/>
                  <a:pt x="581958" y="338416"/>
                  <a:pt x="583117" y="339960"/>
                </a:cubicBezTo>
                <a:cubicBezTo>
                  <a:pt x="581621" y="340945"/>
                  <a:pt x="580200" y="342045"/>
                  <a:pt x="578870" y="343242"/>
                </a:cubicBezTo>
                <a:cubicBezTo>
                  <a:pt x="576360" y="345559"/>
                  <a:pt x="572113" y="347875"/>
                  <a:pt x="571920" y="350578"/>
                </a:cubicBezTo>
                <a:cubicBezTo>
                  <a:pt x="571727" y="353280"/>
                  <a:pt x="574816" y="356755"/>
                  <a:pt x="577518" y="358879"/>
                </a:cubicBezTo>
                <a:cubicBezTo>
                  <a:pt x="579785" y="360211"/>
                  <a:pt x="582456" y="360693"/>
                  <a:pt x="585047" y="360230"/>
                </a:cubicBezTo>
                <a:cubicBezTo>
                  <a:pt x="595666" y="359284"/>
                  <a:pt x="603508" y="349902"/>
                  <a:pt x="602562" y="339285"/>
                </a:cubicBezTo>
                <a:cubicBezTo>
                  <a:pt x="602185" y="335076"/>
                  <a:pt x="600442" y="331119"/>
                  <a:pt x="597595" y="327992"/>
                </a:cubicBezTo>
                <a:cubicBezTo>
                  <a:pt x="583889" y="310618"/>
                  <a:pt x="561303" y="313900"/>
                  <a:pt x="547404" y="308687"/>
                </a:cubicBezTo>
                <a:cubicBezTo>
                  <a:pt x="554160" y="303668"/>
                  <a:pt x="607826" y="282240"/>
                  <a:pt x="615548" y="278959"/>
                </a:cubicBezTo>
                <a:cubicBezTo>
                  <a:pt x="618569" y="276951"/>
                  <a:pt x="622642" y="277781"/>
                  <a:pt x="624646" y="280793"/>
                </a:cubicBezTo>
                <a:cubicBezTo>
                  <a:pt x="625094" y="281468"/>
                  <a:pt x="625412" y="282221"/>
                  <a:pt x="625586" y="283013"/>
                </a:cubicBezTo>
                <a:cubicBezTo>
                  <a:pt x="627424" y="287240"/>
                  <a:pt x="629621" y="291314"/>
                  <a:pt x="632150" y="295174"/>
                </a:cubicBezTo>
                <a:cubicBezTo>
                  <a:pt x="633657" y="298591"/>
                  <a:pt x="637646" y="300136"/>
                  <a:pt x="641059" y="298630"/>
                </a:cubicBezTo>
                <a:cubicBezTo>
                  <a:pt x="641180" y="298572"/>
                  <a:pt x="641298" y="298514"/>
                  <a:pt x="641416" y="298456"/>
                </a:cubicBezTo>
                <a:cubicBezTo>
                  <a:pt x="648751" y="294981"/>
                  <a:pt x="648944" y="291893"/>
                  <a:pt x="647014" y="287067"/>
                </a:cubicBezTo>
                <a:cubicBezTo>
                  <a:pt x="645084" y="282240"/>
                  <a:pt x="642188" y="276063"/>
                  <a:pt x="639871" y="270465"/>
                </a:cubicBezTo>
                <a:cubicBezTo>
                  <a:pt x="645663" y="267762"/>
                  <a:pt x="651840" y="265253"/>
                  <a:pt x="657631" y="262164"/>
                </a:cubicBezTo>
                <a:cubicBezTo>
                  <a:pt x="663423" y="259075"/>
                  <a:pt x="660141" y="262164"/>
                  <a:pt x="668828" y="276642"/>
                </a:cubicBezTo>
                <a:cubicBezTo>
                  <a:pt x="672110" y="281661"/>
                  <a:pt x="675391" y="282240"/>
                  <a:pt x="681376" y="279345"/>
                </a:cubicBezTo>
                <a:cubicBezTo>
                  <a:pt x="687360" y="276449"/>
                  <a:pt x="685237" y="273167"/>
                  <a:pt x="683885" y="269307"/>
                </a:cubicBezTo>
                <a:cubicBezTo>
                  <a:pt x="679252" y="254442"/>
                  <a:pt x="673654" y="255021"/>
                  <a:pt x="683885" y="250002"/>
                </a:cubicBezTo>
                <a:cubicBezTo>
                  <a:pt x="705120" y="240929"/>
                  <a:pt x="694310" y="247493"/>
                  <a:pt x="708595" y="264094"/>
                </a:cubicBezTo>
                <a:cubicBezTo>
                  <a:pt x="712070" y="268148"/>
                  <a:pt x="715737" y="267955"/>
                  <a:pt x="720950" y="264094"/>
                </a:cubicBezTo>
                <a:cubicBezTo>
                  <a:pt x="726162" y="260234"/>
                  <a:pt x="724424" y="258110"/>
                  <a:pt x="722880" y="254442"/>
                </a:cubicBezTo>
                <a:cubicBezTo>
                  <a:pt x="716317" y="239385"/>
                  <a:pt x="709753" y="236875"/>
                  <a:pt x="718440" y="232821"/>
                </a:cubicBezTo>
                <a:cubicBezTo>
                  <a:pt x="727127" y="228767"/>
                  <a:pt x="739482" y="222397"/>
                  <a:pt x="750485" y="217764"/>
                </a:cubicBezTo>
                <a:cubicBezTo>
                  <a:pt x="767087" y="210814"/>
                  <a:pt x="763226" y="210235"/>
                  <a:pt x="775195" y="221432"/>
                </a:cubicBezTo>
                <a:cubicBezTo>
                  <a:pt x="794383" y="237088"/>
                  <a:pt x="822471" y="234964"/>
                  <a:pt x="839092" y="216606"/>
                </a:cubicBezTo>
                <a:cubicBezTo>
                  <a:pt x="851061" y="205409"/>
                  <a:pt x="847972" y="190545"/>
                  <a:pt x="847972" y="176646"/>
                </a:cubicBezTo>
                <a:close/>
              </a:path>
            </a:pathLst>
          </a:custGeom>
          <a:solidFill>
            <a:srgbClr val="FFC6A6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98A7E9E9-28D6-435B-AC2A-078978A25DEE}"/>
              </a:ext>
            </a:extLst>
          </p:cNvPr>
          <p:cNvSpPr/>
          <p:nvPr/>
        </p:nvSpPr>
        <p:spPr>
          <a:xfrm>
            <a:off x="8841410" y="4667487"/>
            <a:ext cx="1875395" cy="707035"/>
          </a:xfrm>
          <a:custGeom>
            <a:avLst/>
            <a:gdLst>
              <a:gd name="connsiteX0" fmla="*/ 1871312 w 1875395"/>
              <a:gd name="connsiteY0" fmla="*/ 282572 h 707035"/>
              <a:gd name="connsiteX1" fmla="*/ 457268 w 1875395"/>
              <a:gd name="connsiteY1" fmla="*/ 2466 h 707035"/>
              <a:gd name="connsiteX2" fmla="*/ 3809 w 1875395"/>
              <a:gd name="connsiteY2" fmla="*/ 272727 h 707035"/>
              <a:gd name="connsiteX3" fmla="*/ 527 w 1875395"/>
              <a:gd name="connsiteY3" fmla="*/ 280448 h 707035"/>
              <a:gd name="connsiteX4" fmla="*/ 34310 w 1875395"/>
              <a:gd name="connsiteY4" fmla="*/ 374847 h 707035"/>
              <a:gd name="connsiteX5" fmla="*/ 616915 w 1875395"/>
              <a:gd name="connsiteY5" fmla="*/ 525421 h 707035"/>
              <a:gd name="connsiteX6" fmla="*/ 625602 w 1875395"/>
              <a:gd name="connsiteY6" fmla="*/ 520015 h 707035"/>
              <a:gd name="connsiteX7" fmla="*/ 638343 w 1875395"/>
              <a:gd name="connsiteY7" fmla="*/ 493568 h 707035"/>
              <a:gd name="connsiteX8" fmla="*/ 678689 w 1875395"/>
              <a:gd name="connsiteY8" fmla="*/ 457276 h 707035"/>
              <a:gd name="connsiteX9" fmla="*/ 701661 w 1875395"/>
              <a:gd name="connsiteY9" fmla="*/ 448782 h 707035"/>
              <a:gd name="connsiteX10" fmla="*/ 740270 w 1875395"/>
              <a:gd name="connsiteY10" fmla="*/ 455732 h 707035"/>
              <a:gd name="connsiteX11" fmla="*/ 752432 w 1875395"/>
              <a:gd name="connsiteY11" fmla="*/ 452643 h 707035"/>
              <a:gd name="connsiteX12" fmla="*/ 842776 w 1875395"/>
              <a:gd name="connsiteY12" fmla="*/ 352454 h 707035"/>
              <a:gd name="connsiteX13" fmla="*/ 837757 w 1875395"/>
              <a:gd name="connsiteY13" fmla="*/ 347821 h 707035"/>
              <a:gd name="connsiteX14" fmla="*/ 221755 w 1875395"/>
              <a:gd name="connsiteY14" fmla="*/ 193386 h 707035"/>
              <a:gd name="connsiteX15" fmla="*/ 214613 w 1875395"/>
              <a:gd name="connsiteY15" fmla="*/ 182382 h 707035"/>
              <a:gd name="connsiteX16" fmla="*/ 220790 w 1875395"/>
              <a:gd name="connsiteY16" fmla="*/ 174854 h 707035"/>
              <a:gd name="connsiteX17" fmla="*/ 461322 w 1875395"/>
              <a:gd name="connsiteY17" fmla="*/ 27369 h 707035"/>
              <a:gd name="connsiteX18" fmla="*/ 472326 w 1875395"/>
              <a:gd name="connsiteY18" fmla="*/ 23894 h 707035"/>
              <a:gd name="connsiteX19" fmla="*/ 1767261 w 1875395"/>
              <a:gd name="connsiteY19" fmla="*/ 288749 h 707035"/>
              <a:gd name="connsiteX20" fmla="*/ 1772280 w 1875395"/>
              <a:gd name="connsiteY20" fmla="*/ 313845 h 707035"/>
              <a:gd name="connsiteX21" fmla="*/ 1521324 w 1875395"/>
              <a:gd name="connsiteY21" fmla="*/ 510556 h 707035"/>
              <a:gd name="connsiteX22" fmla="*/ 1496421 w 1875395"/>
              <a:gd name="connsiteY22" fmla="*/ 514031 h 707035"/>
              <a:gd name="connsiteX23" fmla="*/ 1172301 w 1875395"/>
              <a:gd name="connsiteY23" fmla="*/ 436814 h 707035"/>
              <a:gd name="connsiteX24" fmla="*/ 1172301 w 1875395"/>
              <a:gd name="connsiteY24" fmla="*/ 445887 h 707035"/>
              <a:gd name="connsiteX25" fmla="*/ 1183691 w 1875395"/>
              <a:gd name="connsiteY25" fmla="*/ 466542 h 707035"/>
              <a:gd name="connsiteX26" fmla="*/ 1186393 w 1875395"/>
              <a:gd name="connsiteY26" fmla="*/ 480441 h 707035"/>
              <a:gd name="connsiteX27" fmla="*/ 1182726 w 1875395"/>
              <a:gd name="connsiteY27" fmla="*/ 545111 h 707035"/>
              <a:gd name="connsiteX28" fmla="*/ 1182726 w 1875395"/>
              <a:gd name="connsiteY28" fmla="*/ 545111 h 707035"/>
              <a:gd name="connsiteX29" fmla="*/ 1152032 w 1875395"/>
              <a:gd name="connsiteY29" fmla="*/ 575419 h 707035"/>
              <a:gd name="connsiteX30" fmla="*/ 1145468 w 1875395"/>
              <a:gd name="connsiteY30" fmla="*/ 573681 h 707035"/>
              <a:gd name="connsiteX31" fmla="*/ 1123268 w 1875395"/>
              <a:gd name="connsiteY31" fmla="*/ 550516 h 707035"/>
              <a:gd name="connsiteX32" fmla="*/ 1116705 w 1875395"/>
              <a:gd name="connsiteY32" fmla="*/ 497043 h 707035"/>
              <a:gd name="connsiteX33" fmla="*/ 1112072 w 1875395"/>
              <a:gd name="connsiteY33" fmla="*/ 492989 h 707035"/>
              <a:gd name="connsiteX34" fmla="*/ 1075200 w 1875395"/>
              <a:gd name="connsiteY34" fmla="*/ 485461 h 707035"/>
              <a:gd name="connsiteX35" fmla="*/ 1021148 w 1875395"/>
              <a:gd name="connsiteY35" fmla="*/ 500132 h 707035"/>
              <a:gd name="connsiteX36" fmla="*/ 1017287 w 1875395"/>
              <a:gd name="connsiteY36" fmla="*/ 503607 h 707035"/>
              <a:gd name="connsiteX37" fmla="*/ 919028 w 1875395"/>
              <a:gd name="connsiteY37" fmla="*/ 595881 h 707035"/>
              <a:gd name="connsiteX38" fmla="*/ 914781 w 1875395"/>
              <a:gd name="connsiteY38" fmla="*/ 599935 h 707035"/>
              <a:gd name="connsiteX39" fmla="*/ 1332141 w 1875395"/>
              <a:gd name="connsiteY39" fmla="*/ 705916 h 707035"/>
              <a:gd name="connsiteX40" fmla="*/ 1353376 w 1875395"/>
              <a:gd name="connsiteY40" fmla="*/ 701476 h 707035"/>
              <a:gd name="connsiteX41" fmla="*/ 1874593 w 1875395"/>
              <a:gd name="connsiteY41" fmla="*/ 288556 h 707035"/>
              <a:gd name="connsiteX42" fmla="*/ 1871312 w 1875395"/>
              <a:gd name="connsiteY42" fmla="*/ 282572 h 707035"/>
              <a:gd name="connsiteX43" fmla="*/ 739305 w 1875395"/>
              <a:gd name="connsiteY43" fmla="*/ 348014 h 707035"/>
              <a:gd name="connsiteX44" fmla="*/ 741814 w 1875395"/>
              <a:gd name="connsiteY44" fmla="*/ 359789 h 707035"/>
              <a:gd name="connsiteX45" fmla="*/ 593557 w 1875395"/>
              <a:gd name="connsiteY45" fmla="*/ 483723 h 707035"/>
              <a:gd name="connsiteX46" fmla="*/ 584870 w 1875395"/>
              <a:gd name="connsiteY46" fmla="*/ 488163 h 707035"/>
              <a:gd name="connsiteX47" fmla="*/ 37978 w 1875395"/>
              <a:gd name="connsiteY47" fmla="*/ 349558 h 707035"/>
              <a:gd name="connsiteX48" fmla="*/ 41067 w 1875395"/>
              <a:gd name="connsiteY48" fmla="*/ 336238 h 707035"/>
              <a:gd name="connsiteX49" fmla="*/ 578113 w 1875395"/>
              <a:gd name="connsiteY49" fmla="*/ 472913 h 707035"/>
              <a:gd name="connsiteX50" fmla="*/ 588731 w 1875395"/>
              <a:gd name="connsiteY50" fmla="*/ 470596 h 707035"/>
              <a:gd name="connsiteX51" fmla="*/ 722703 w 1875395"/>
              <a:gd name="connsiteY51" fmla="*/ 360948 h 707035"/>
              <a:gd name="connsiteX52" fmla="*/ 722703 w 1875395"/>
              <a:gd name="connsiteY52" fmla="*/ 357473 h 707035"/>
              <a:gd name="connsiteX53" fmla="*/ 201486 w 1875395"/>
              <a:gd name="connsiteY53" fmla="*/ 217902 h 707035"/>
              <a:gd name="connsiteX54" fmla="*/ 192413 w 1875395"/>
              <a:gd name="connsiteY54" fmla="*/ 217902 h 707035"/>
              <a:gd name="connsiteX55" fmla="*/ 30642 w 1875395"/>
              <a:gd name="connsiteY55" fmla="*/ 314424 h 707035"/>
              <a:gd name="connsiteX56" fmla="*/ 23764 w 1875395"/>
              <a:gd name="connsiteY56" fmla="*/ 309984 h 707035"/>
              <a:gd name="connsiteX57" fmla="*/ 24272 w 1875395"/>
              <a:gd name="connsiteY57" fmla="*/ 306123 h 707035"/>
              <a:gd name="connsiteX58" fmla="*/ 182374 w 1875395"/>
              <a:gd name="connsiteY58" fmla="*/ 211532 h 707035"/>
              <a:gd name="connsiteX59" fmla="*/ 202837 w 1875395"/>
              <a:gd name="connsiteY59" fmla="*/ 205741 h 707035"/>
              <a:gd name="connsiteX60" fmla="*/ 739112 w 1875395"/>
              <a:gd name="connsiteY60" fmla="*/ 348014 h 707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875395" h="707035">
                <a:moveTo>
                  <a:pt x="1871312" y="282572"/>
                </a:moveTo>
                <a:cubicBezTo>
                  <a:pt x="397425" y="-10468"/>
                  <a:pt x="469816" y="-5642"/>
                  <a:pt x="457268" y="2466"/>
                </a:cubicBezTo>
                <a:cubicBezTo>
                  <a:pt x="437964" y="14435"/>
                  <a:pt x="35854" y="253422"/>
                  <a:pt x="3809" y="272727"/>
                </a:cubicBezTo>
                <a:cubicBezTo>
                  <a:pt x="141" y="274850"/>
                  <a:pt x="-631" y="276395"/>
                  <a:pt x="527" y="280448"/>
                </a:cubicBezTo>
                <a:cubicBezTo>
                  <a:pt x="36820" y="391062"/>
                  <a:pt x="12689" y="322725"/>
                  <a:pt x="34310" y="374847"/>
                </a:cubicBezTo>
                <a:cubicBezTo>
                  <a:pt x="38171" y="383727"/>
                  <a:pt x="7477" y="370407"/>
                  <a:pt x="616915" y="525421"/>
                </a:cubicBezTo>
                <a:cubicBezTo>
                  <a:pt x="622900" y="526965"/>
                  <a:pt x="623672" y="526772"/>
                  <a:pt x="625602" y="520015"/>
                </a:cubicBezTo>
                <a:cubicBezTo>
                  <a:pt x="627764" y="510344"/>
                  <a:pt x="632127" y="501290"/>
                  <a:pt x="638343" y="493568"/>
                </a:cubicBezTo>
                <a:cubicBezTo>
                  <a:pt x="649887" y="479515"/>
                  <a:pt x="663497" y="467276"/>
                  <a:pt x="678689" y="457276"/>
                </a:cubicBezTo>
                <a:cubicBezTo>
                  <a:pt x="685658" y="452836"/>
                  <a:pt x="693496" y="449941"/>
                  <a:pt x="701661" y="448782"/>
                </a:cubicBezTo>
                <a:cubicBezTo>
                  <a:pt x="714885" y="448319"/>
                  <a:pt x="728050" y="450693"/>
                  <a:pt x="740270" y="455732"/>
                </a:cubicBezTo>
                <a:cubicBezTo>
                  <a:pt x="747606" y="457855"/>
                  <a:pt x="747027" y="458242"/>
                  <a:pt x="752432" y="452643"/>
                </a:cubicBezTo>
                <a:cubicBezTo>
                  <a:pt x="797990" y="402259"/>
                  <a:pt x="787373" y="420212"/>
                  <a:pt x="842776" y="352454"/>
                </a:cubicBezTo>
                <a:cubicBezTo>
                  <a:pt x="844320" y="350523"/>
                  <a:pt x="842776" y="349365"/>
                  <a:pt x="837757" y="347821"/>
                </a:cubicBezTo>
                <a:lnTo>
                  <a:pt x="221755" y="193386"/>
                </a:lnTo>
                <a:cubicBezTo>
                  <a:pt x="215964" y="191842"/>
                  <a:pt x="215771" y="186629"/>
                  <a:pt x="214613" y="182382"/>
                </a:cubicBezTo>
                <a:cubicBezTo>
                  <a:pt x="213454" y="178135"/>
                  <a:pt x="217508" y="176784"/>
                  <a:pt x="220790" y="174854"/>
                </a:cubicBezTo>
                <a:cubicBezTo>
                  <a:pt x="220790" y="174854"/>
                  <a:pt x="433138" y="43391"/>
                  <a:pt x="461322" y="27369"/>
                </a:cubicBezTo>
                <a:cubicBezTo>
                  <a:pt x="464550" y="25110"/>
                  <a:pt x="468390" y="23894"/>
                  <a:pt x="472326" y="23894"/>
                </a:cubicBezTo>
                <a:cubicBezTo>
                  <a:pt x="472326" y="23894"/>
                  <a:pt x="491630" y="29299"/>
                  <a:pt x="1767261" y="288749"/>
                </a:cubicBezTo>
                <a:cubicBezTo>
                  <a:pt x="1786565" y="292610"/>
                  <a:pt x="1784442" y="304193"/>
                  <a:pt x="1772280" y="313845"/>
                </a:cubicBezTo>
                <a:cubicBezTo>
                  <a:pt x="1748729" y="333149"/>
                  <a:pt x="1539470" y="495692"/>
                  <a:pt x="1521324" y="510556"/>
                </a:cubicBezTo>
                <a:cubicBezTo>
                  <a:pt x="1514239" y="516097"/>
                  <a:pt x="1504741" y="517409"/>
                  <a:pt x="1496421" y="514031"/>
                </a:cubicBezTo>
                <a:cubicBezTo>
                  <a:pt x="1153576" y="429671"/>
                  <a:pt x="1174039" y="431988"/>
                  <a:pt x="1172301" y="436814"/>
                </a:cubicBezTo>
                <a:cubicBezTo>
                  <a:pt x="1170564" y="441640"/>
                  <a:pt x="1170371" y="444149"/>
                  <a:pt x="1172301" y="445887"/>
                </a:cubicBezTo>
                <a:cubicBezTo>
                  <a:pt x="1176876" y="452315"/>
                  <a:pt x="1180699" y="459245"/>
                  <a:pt x="1183691" y="466542"/>
                </a:cubicBezTo>
                <a:cubicBezTo>
                  <a:pt x="1186200" y="470712"/>
                  <a:pt x="1187166" y="475635"/>
                  <a:pt x="1186393" y="480441"/>
                </a:cubicBezTo>
                <a:cubicBezTo>
                  <a:pt x="1181953" y="502835"/>
                  <a:pt x="1182726" y="488163"/>
                  <a:pt x="1182726" y="545111"/>
                </a:cubicBezTo>
                <a:lnTo>
                  <a:pt x="1182726" y="545111"/>
                </a:lnTo>
                <a:cubicBezTo>
                  <a:pt x="1182726" y="571172"/>
                  <a:pt x="1169598" y="579473"/>
                  <a:pt x="1152032" y="575419"/>
                </a:cubicBezTo>
                <a:cubicBezTo>
                  <a:pt x="1149773" y="575110"/>
                  <a:pt x="1147572" y="574531"/>
                  <a:pt x="1145468" y="573681"/>
                </a:cubicBezTo>
                <a:cubicBezTo>
                  <a:pt x="1135044" y="568855"/>
                  <a:pt x="1125199" y="563064"/>
                  <a:pt x="1123268" y="550516"/>
                </a:cubicBezTo>
                <a:cubicBezTo>
                  <a:pt x="1119794" y="528316"/>
                  <a:pt x="1120566" y="508819"/>
                  <a:pt x="1116705" y="497043"/>
                </a:cubicBezTo>
                <a:cubicBezTo>
                  <a:pt x="1115817" y="495093"/>
                  <a:pt x="1114118" y="493626"/>
                  <a:pt x="1112072" y="492989"/>
                </a:cubicBezTo>
                <a:cubicBezTo>
                  <a:pt x="1092767" y="485268"/>
                  <a:pt x="1085239" y="482758"/>
                  <a:pt x="1075200" y="485461"/>
                </a:cubicBezTo>
                <a:lnTo>
                  <a:pt x="1021148" y="500132"/>
                </a:lnTo>
                <a:cubicBezTo>
                  <a:pt x="1019449" y="500730"/>
                  <a:pt x="1018060" y="501985"/>
                  <a:pt x="1017287" y="503607"/>
                </a:cubicBezTo>
                <a:cubicBezTo>
                  <a:pt x="994122" y="551675"/>
                  <a:pt x="919414" y="595495"/>
                  <a:pt x="919028" y="595881"/>
                </a:cubicBezTo>
                <a:cubicBezTo>
                  <a:pt x="917522" y="597136"/>
                  <a:pt x="916094" y="598488"/>
                  <a:pt x="914781" y="599935"/>
                </a:cubicBezTo>
                <a:cubicBezTo>
                  <a:pt x="931769" y="606692"/>
                  <a:pt x="1251256" y="684489"/>
                  <a:pt x="1332141" y="705916"/>
                </a:cubicBezTo>
                <a:cubicBezTo>
                  <a:pt x="1339496" y="708445"/>
                  <a:pt x="1347643" y="706727"/>
                  <a:pt x="1353376" y="701476"/>
                </a:cubicBezTo>
                <a:cubicBezTo>
                  <a:pt x="1359939" y="695878"/>
                  <a:pt x="1865327" y="296085"/>
                  <a:pt x="1874593" y="288556"/>
                </a:cubicBezTo>
                <a:cubicBezTo>
                  <a:pt x="1877296" y="282958"/>
                  <a:pt x="1872663" y="282958"/>
                  <a:pt x="1871312" y="282572"/>
                </a:cubicBezTo>
                <a:close/>
                <a:moveTo>
                  <a:pt x="739305" y="348014"/>
                </a:moveTo>
                <a:cubicBezTo>
                  <a:pt x="745482" y="350330"/>
                  <a:pt x="746833" y="355156"/>
                  <a:pt x="741814" y="359789"/>
                </a:cubicBezTo>
                <a:cubicBezTo>
                  <a:pt x="709576" y="389711"/>
                  <a:pt x="604753" y="475615"/>
                  <a:pt x="593557" y="483723"/>
                </a:cubicBezTo>
                <a:cubicBezTo>
                  <a:pt x="590835" y="485499"/>
                  <a:pt x="587920" y="487005"/>
                  <a:pt x="584870" y="488163"/>
                </a:cubicBezTo>
                <a:cubicBezTo>
                  <a:pt x="509390" y="471755"/>
                  <a:pt x="261908" y="405734"/>
                  <a:pt x="37978" y="349558"/>
                </a:cubicBezTo>
                <a:cubicBezTo>
                  <a:pt x="24658" y="347628"/>
                  <a:pt x="26009" y="332570"/>
                  <a:pt x="41067" y="336238"/>
                </a:cubicBezTo>
                <a:cubicBezTo>
                  <a:pt x="52263" y="338941"/>
                  <a:pt x="570392" y="471369"/>
                  <a:pt x="578113" y="472913"/>
                </a:cubicBezTo>
                <a:cubicBezTo>
                  <a:pt x="581801" y="474245"/>
                  <a:pt x="585932" y="473338"/>
                  <a:pt x="588731" y="470596"/>
                </a:cubicBezTo>
                <a:cubicBezTo>
                  <a:pt x="614020" y="449361"/>
                  <a:pt x="720773" y="362685"/>
                  <a:pt x="722703" y="360948"/>
                </a:cubicBezTo>
                <a:cubicBezTo>
                  <a:pt x="724633" y="359210"/>
                  <a:pt x="725792" y="358438"/>
                  <a:pt x="722703" y="357473"/>
                </a:cubicBezTo>
                <a:cubicBezTo>
                  <a:pt x="722703" y="357473"/>
                  <a:pt x="215578" y="222342"/>
                  <a:pt x="201486" y="217902"/>
                </a:cubicBezTo>
                <a:cubicBezTo>
                  <a:pt x="198659" y="216358"/>
                  <a:pt x="195239" y="216358"/>
                  <a:pt x="192413" y="217902"/>
                </a:cubicBezTo>
                <a:cubicBezTo>
                  <a:pt x="162491" y="237207"/>
                  <a:pt x="34696" y="313266"/>
                  <a:pt x="30642" y="314424"/>
                </a:cubicBezTo>
                <a:cubicBezTo>
                  <a:pt x="27515" y="315100"/>
                  <a:pt x="24436" y="313111"/>
                  <a:pt x="23764" y="309984"/>
                </a:cubicBezTo>
                <a:cubicBezTo>
                  <a:pt x="23484" y="308671"/>
                  <a:pt x="23664" y="307320"/>
                  <a:pt x="24272" y="306123"/>
                </a:cubicBezTo>
                <a:cubicBezTo>
                  <a:pt x="26974" y="300718"/>
                  <a:pt x="26202" y="303807"/>
                  <a:pt x="182374" y="211532"/>
                </a:cubicBezTo>
                <a:cubicBezTo>
                  <a:pt x="191254" y="206127"/>
                  <a:pt x="192799" y="203231"/>
                  <a:pt x="202837" y="205741"/>
                </a:cubicBezTo>
                <a:cubicBezTo>
                  <a:pt x="203416" y="205934"/>
                  <a:pt x="737181" y="347242"/>
                  <a:pt x="739112" y="348014"/>
                </a:cubicBezTo>
                <a:close/>
              </a:path>
            </a:pathLst>
          </a:custGeom>
          <a:solidFill>
            <a:srgbClr val="EAE2D4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8" name="任意多边形: 形状 107">
            <a:extLst>
              <a:ext uri="{FF2B5EF4-FFF2-40B4-BE49-F238E27FC236}">
                <a16:creationId xmlns:a16="http://schemas.microsoft.com/office/drawing/2014/main" id="{7CACA64A-E43A-4655-9D8C-B2BD58485B74}"/>
              </a:ext>
            </a:extLst>
          </p:cNvPr>
          <p:cNvSpPr/>
          <p:nvPr/>
        </p:nvSpPr>
        <p:spPr>
          <a:xfrm>
            <a:off x="8887995" y="5068027"/>
            <a:ext cx="558731" cy="161335"/>
          </a:xfrm>
          <a:custGeom>
            <a:avLst/>
            <a:gdLst>
              <a:gd name="connsiteX0" fmla="*/ 557002 w 558731"/>
              <a:gd name="connsiteY0" fmla="*/ 138781 h 161335"/>
              <a:gd name="connsiteX1" fmla="*/ 557002 w 558731"/>
              <a:gd name="connsiteY1" fmla="*/ 142063 h 161335"/>
              <a:gd name="connsiteX2" fmla="*/ 553528 w 558731"/>
              <a:gd name="connsiteY2" fmla="*/ 143993 h 161335"/>
              <a:gd name="connsiteX3" fmla="*/ 510865 w 558731"/>
              <a:gd name="connsiteY3" fmla="*/ 161367 h 161335"/>
              <a:gd name="connsiteX4" fmla="*/ 25554 w 558731"/>
              <a:gd name="connsiteY4" fmla="*/ 37626 h 161335"/>
              <a:gd name="connsiteX5" fmla="*/ 13392 w 558731"/>
              <a:gd name="connsiteY5" fmla="*/ 27588 h 161335"/>
              <a:gd name="connsiteX6" fmla="*/ 1809 w 558731"/>
              <a:gd name="connsiteY6" fmla="*/ 5774 h 161335"/>
              <a:gd name="connsiteX7" fmla="*/ 5670 w 558731"/>
              <a:gd name="connsiteY7" fmla="*/ 948 h 161335"/>
              <a:gd name="connsiteX8" fmla="*/ 557002 w 558731"/>
              <a:gd name="connsiteY8" fmla="*/ 138781 h 161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8731" h="161335">
                <a:moveTo>
                  <a:pt x="557002" y="138781"/>
                </a:moveTo>
                <a:cubicBezTo>
                  <a:pt x="558161" y="138781"/>
                  <a:pt x="560284" y="140325"/>
                  <a:pt x="557002" y="142063"/>
                </a:cubicBezTo>
                <a:lnTo>
                  <a:pt x="553528" y="143993"/>
                </a:lnTo>
                <a:cubicBezTo>
                  <a:pt x="539957" y="151251"/>
                  <a:pt x="525654" y="157081"/>
                  <a:pt x="510865" y="161367"/>
                </a:cubicBezTo>
                <a:cubicBezTo>
                  <a:pt x="510865" y="161367"/>
                  <a:pt x="55475" y="44383"/>
                  <a:pt x="25554" y="37626"/>
                </a:cubicBezTo>
                <a:cubicBezTo>
                  <a:pt x="20004" y="36680"/>
                  <a:pt x="15372" y="32858"/>
                  <a:pt x="13392" y="27588"/>
                </a:cubicBezTo>
                <a:cubicBezTo>
                  <a:pt x="10303" y="19866"/>
                  <a:pt x="5477" y="13109"/>
                  <a:pt x="1809" y="5774"/>
                </a:cubicBezTo>
                <a:cubicBezTo>
                  <a:pt x="-1859" y="-1562"/>
                  <a:pt x="458" y="-210"/>
                  <a:pt x="5670" y="948"/>
                </a:cubicBezTo>
                <a:cubicBezTo>
                  <a:pt x="10882" y="2106"/>
                  <a:pt x="554879" y="138009"/>
                  <a:pt x="557002" y="138781"/>
                </a:cubicBezTo>
                <a:close/>
              </a:path>
            </a:pathLst>
          </a:custGeom>
          <a:solidFill>
            <a:srgbClr val="A9A9A9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9" name="任意多边形: 形状 108">
            <a:extLst>
              <a:ext uri="{FF2B5EF4-FFF2-40B4-BE49-F238E27FC236}">
                <a16:creationId xmlns:a16="http://schemas.microsoft.com/office/drawing/2014/main" id="{1E4F3C3E-86CD-4FBF-920B-9A053038E010}"/>
              </a:ext>
            </a:extLst>
          </p:cNvPr>
          <p:cNvSpPr/>
          <p:nvPr/>
        </p:nvSpPr>
        <p:spPr>
          <a:xfrm>
            <a:off x="9329618" y="5332745"/>
            <a:ext cx="53004" cy="54246"/>
          </a:xfrm>
          <a:custGeom>
            <a:avLst/>
            <a:gdLst>
              <a:gd name="connsiteX0" fmla="*/ 53029 w 53004"/>
              <a:gd name="connsiteY0" fmla="*/ 25026 h 54246"/>
              <a:gd name="connsiteX1" fmla="*/ 51870 w 53004"/>
              <a:gd name="connsiteY1" fmla="*/ 38539 h 54246"/>
              <a:gd name="connsiteX2" fmla="*/ 30636 w 53004"/>
              <a:gd name="connsiteY2" fmla="*/ 54175 h 54246"/>
              <a:gd name="connsiteX3" fmla="*/ 129 w 53004"/>
              <a:gd name="connsiteY3" fmla="*/ 28520 h 54246"/>
              <a:gd name="connsiteX4" fmla="*/ 4961 w 53004"/>
              <a:gd name="connsiteY4" fmla="*/ 10161 h 54246"/>
              <a:gd name="connsiteX5" fmla="*/ 39516 w 53004"/>
              <a:gd name="connsiteY5" fmla="*/ 4177 h 54246"/>
              <a:gd name="connsiteX6" fmla="*/ 53029 w 53004"/>
              <a:gd name="connsiteY6" fmla="*/ 25026 h 54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004" h="54246">
                <a:moveTo>
                  <a:pt x="53029" y="25026"/>
                </a:moveTo>
                <a:cubicBezTo>
                  <a:pt x="53029" y="28886"/>
                  <a:pt x="53029" y="33712"/>
                  <a:pt x="51870" y="38539"/>
                </a:cubicBezTo>
                <a:cubicBezTo>
                  <a:pt x="49341" y="48094"/>
                  <a:pt x="40508" y="54600"/>
                  <a:pt x="30636" y="54175"/>
                </a:cubicBezTo>
                <a:cubicBezTo>
                  <a:pt x="15129" y="55507"/>
                  <a:pt x="1469" y="44021"/>
                  <a:pt x="129" y="28520"/>
                </a:cubicBezTo>
                <a:cubicBezTo>
                  <a:pt x="-433" y="22033"/>
                  <a:pt x="1276" y="15547"/>
                  <a:pt x="4961" y="10161"/>
                </a:cubicBezTo>
                <a:cubicBezTo>
                  <a:pt x="13163" y="-534"/>
                  <a:pt x="28197" y="-3140"/>
                  <a:pt x="39516" y="4177"/>
                </a:cubicBezTo>
                <a:cubicBezTo>
                  <a:pt x="51098" y="12670"/>
                  <a:pt x="52450" y="10740"/>
                  <a:pt x="53029" y="25026"/>
                </a:cubicBezTo>
                <a:close/>
              </a:path>
            </a:pathLst>
          </a:custGeom>
          <a:solidFill>
            <a:srgbClr val="FFC6A6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id="{36629DD8-56BB-42F0-AAA3-C38D0E004AA4}"/>
              </a:ext>
            </a:extLst>
          </p:cNvPr>
          <p:cNvSpPr/>
          <p:nvPr/>
        </p:nvSpPr>
        <p:spPr>
          <a:xfrm>
            <a:off x="8884850" y="5125506"/>
            <a:ext cx="483873" cy="214471"/>
          </a:xfrm>
          <a:custGeom>
            <a:avLst/>
            <a:gdLst>
              <a:gd name="connsiteX0" fmla="*/ 480806 w 483873"/>
              <a:gd name="connsiteY0" fmla="*/ 112962 h 214471"/>
              <a:gd name="connsiteX1" fmla="*/ 483895 w 483873"/>
              <a:gd name="connsiteY1" fmla="*/ 115858 h 214471"/>
              <a:gd name="connsiteX2" fmla="*/ 480806 w 483873"/>
              <a:gd name="connsiteY2" fmla="*/ 117981 h 214471"/>
              <a:gd name="connsiteX3" fmla="*/ 188731 w 483873"/>
              <a:gd name="connsiteY3" fmla="*/ 195199 h 214471"/>
              <a:gd name="connsiteX4" fmla="*/ 92209 w 483873"/>
              <a:gd name="connsiteY4" fmla="*/ 214503 h 214471"/>
              <a:gd name="connsiteX5" fmla="*/ 83716 w 483873"/>
              <a:gd name="connsiteY5" fmla="*/ 210836 h 214471"/>
              <a:gd name="connsiteX6" fmla="*/ 34683 w 483873"/>
              <a:gd name="connsiteY6" fmla="*/ 145008 h 214471"/>
              <a:gd name="connsiteX7" fmla="*/ 1865 w 483873"/>
              <a:gd name="connsiteY7" fmla="*/ 87095 h 214471"/>
              <a:gd name="connsiteX8" fmla="*/ 1865 w 483873"/>
              <a:gd name="connsiteY8" fmla="*/ 72423 h 214471"/>
              <a:gd name="connsiteX9" fmla="*/ 35648 w 483873"/>
              <a:gd name="connsiteY9" fmla="*/ 3700 h 214471"/>
              <a:gd name="connsiteX10" fmla="*/ 35648 w 483873"/>
              <a:gd name="connsiteY10" fmla="*/ 32 h 214471"/>
              <a:gd name="connsiteX11" fmla="*/ 480806 w 483873"/>
              <a:gd name="connsiteY11" fmla="*/ 112962 h 214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3873" h="214471">
                <a:moveTo>
                  <a:pt x="480806" y="112962"/>
                </a:moveTo>
                <a:cubicBezTo>
                  <a:pt x="482013" y="113715"/>
                  <a:pt x="483063" y="114700"/>
                  <a:pt x="483895" y="115858"/>
                </a:cubicBezTo>
                <a:cubicBezTo>
                  <a:pt x="482980" y="116727"/>
                  <a:pt x="481937" y="117441"/>
                  <a:pt x="480806" y="117981"/>
                </a:cubicBezTo>
                <a:cubicBezTo>
                  <a:pt x="259578" y="196357"/>
                  <a:pt x="317877" y="162961"/>
                  <a:pt x="188731" y="195199"/>
                </a:cubicBezTo>
                <a:cubicBezTo>
                  <a:pt x="180816" y="197129"/>
                  <a:pt x="92209" y="214503"/>
                  <a:pt x="92209" y="214503"/>
                </a:cubicBezTo>
                <a:cubicBezTo>
                  <a:pt x="89046" y="214272"/>
                  <a:pt x="86053" y="212978"/>
                  <a:pt x="83716" y="210836"/>
                </a:cubicBezTo>
                <a:cubicBezTo>
                  <a:pt x="63245" y="192284"/>
                  <a:pt x="46589" y="169930"/>
                  <a:pt x="34683" y="145008"/>
                </a:cubicBezTo>
                <a:cubicBezTo>
                  <a:pt x="22347" y="126533"/>
                  <a:pt x="11378" y="107171"/>
                  <a:pt x="1865" y="87095"/>
                </a:cubicBezTo>
                <a:cubicBezTo>
                  <a:pt x="-1224" y="78987"/>
                  <a:pt x="128" y="75705"/>
                  <a:pt x="1865" y="72423"/>
                </a:cubicBezTo>
                <a:cubicBezTo>
                  <a:pt x="9587" y="61420"/>
                  <a:pt x="40474" y="29375"/>
                  <a:pt x="35648" y="3700"/>
                </a:cubicBezTo>
                <a:cubicBezTo>
                  <a:pt x="35374" y="2484"/>
                  <a:pt x="35374" y="1248"/>
                  <a:pt x="35648" y="32"/>
                </a:cubicBezTo>
                <a:cubicBezTo>
                  <a:pt x="58620" y="4665"/>
                  <a:pt x="479262" y="112383"/>
                  <a:pt x="480806" y="112962"/>
                </a:cubicBezTo>
                <a:close/>
              </a:path>
            </a:pathLst>
          </a:custGeom>
          <a:solidFill>
            <a:srgbClr val="FFF5DB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AC3BE14E-DDE8-4B72-BD07-E91BBE99C175}"/>
              </a:ext>
            </a:extLst>
          </p:cNvPr>
          <p:cNvSpPr/>
          <p:nvPr/>
        </p:nvSpPr>
        <p:spPr>
          <a:xfrm>
            <a:off x="8723631" y="4568189"/>
            <a:ext cx="573413" cy="355987"/>
          </a:xfrm>
          <a:custGeom>
            <a:avLst/>
            <a:gdLst>
              <a:gd name="connsiteX0" fmla="*/ 567895 w 573413"/>
              <a:gd name="connsiteY0" fmla="*/ 52920 h 355987"/>
              <a:gd name="connsiteX1" fmla="*/ 572914 w 573413"/>
              <a:gd name="connsiteY1" fmla="*/ 60641 h 355987"/>
              <a:gd name="connsiteX2" fmla="*/ 568667 w 573413"/>
              <a:gd name="connsiteY2" fmla="*/ 84965 h 355987"/>
              <a:gd name="connsiteX3" fmla="*/ 565386 w 573413"/>
              <a:gd name="connsiteY3" fmla="*/ 90370 h 355987"/>
              <a:gd name="connsiteX4" fmla="*/ 109417 w 573413"/>
              <a:gd name="connsiteY4" fmla="*/ 352909 h 355987"/>
              <a:gd name="connsiteX5" fmla="*/ 32200 w 573413"/>
              <a:gd name="connsiteY5" fmla="*/ 188050 h 355987"/>
              <a:gd name="connsiteX6" fmla="*/ 1313 w 573413"/>
              <a:gd name="connsiteY6" fmla="*/ 93073 h 355987"/>
              <a:gd name="connsiteX7" fmla="*/ 166751 w 573413"/>
              <a:gd name="connsiteY7" fmla="*/ 26 h 355987"/>
              <a:gd name="connsiteX8" fmla="*/ 567895 w 573413"/>
              <a:gd name="connsiteY8" fmla="*/ 52920 h 355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3413" h="355987">
                <a:moveTo>
                  <a:pt x="567895" y="52920"/>
                </a:moveTo>
                <a:cubicBezTo>
                  <a:pt x="573108" y="52920"/>
                  <a:pt x="574266" y="55043"/>
                  <a:pt x="572914" y="60641"/>
                </a:cubicBezTo>
                <a:cubicBezTo>
                  <a:pt x="571563" y="66240"/>
                  <a:pt x="570212" y="76857"/>
                  <a:pt x="568667" y="84965"/>
                </a:cubicBezTo>
                <a:cubicBezTo>
                  <a:pt x="568274" y="87108"/>
                  <a:pt x="567106" y="89032"/>
                  <a:pt x="565386" y="90370"/>
                </a:cubicBezTo>
                <a:cubicBezTo>
                  <a:pt x="94360" y="362947"/>
                  <a:pt x="113471" y="363334"/>
                  <a:pt x="109417" y="352909"/>
                </a:cubicBezTo>
                <a:cubicBezTo>
                  <a:pt x="69071" y="247121"/>
                  <a:pt x="58454" y="244226"/>
                  <a:pt x="32200" y="188050"/>
                </a:cubicBezTo>
                <a:cubicBezTo>
                  <a:pt x="32200" y="188050"/>
                  <a:pt x="-7567" y="98092"/>
                  <a:pt x="1313" y="93073"/>
                </a:cubicBezTo>
                <a:cubicBezTo>
                  <a:pt x="188179" y="-12715"/>
                  <a:pt x="160380" y="2342"/>
                  <a:pt x="166751" y="26"/>
                </a:cubicBezTo>
                <a:cubicBezTo>
                  <a:pt x="177948" y="1570"/>
                  <a:pt x="545695" y="50217"/>
                  <a:pt x="567895" y="52920"/>
                </a:cubicBezTo>
                <a:close/>
              </a:path>
            </a:pathLst>
          </a:custGeom>
          <a:solidFill>
            <a:srgbClr val="FFF5DB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73481DB9-EC06-49FE-B51B-566478465DD4}"/>
              </a:ext>
            </a:extLst>
          </p:cNvPr>
          <p:cNvSpPr/>
          <p:nvPr/>
        </p:nvSpPr>
        <p:spPr>
          <a:xfrm>
            <a:off x="8110753" y="3276013"/>
            <a:ext cx="864848" cy="290295"/>
          </a:xfrm>
          <a:custGeom>
            <a:avLst/>
            <a:gdLst>
              <a:gd name="connsiteX0" fmla="*/ 849504 w 864848"/>
              <a:gd name="connsiteY0" fmla="*/ 5164 h 290295"/>
              <a:gd name="connsiteX1" fmla="*/ 863983 w 864848"/>
              <a:gd name="connsiteY1" fmla="*/ 20994 h 290295"/>
              <a:gd name="connsiteX2" fmla="*/ 857419 w 864848"/>
              <a:gd name="connsiteY2" fmla="*/ 22538 h 290295"/>
              <a:gd name="connsiteX3" fmla="*/ 10151 w 864848"/>
              <a:gd name="connsiteY3" fmla="*/ 286815 h 290295"/>
              <a:gd name="connsiteX4" fmla="*/ 113 w 864848"/>
              <a:gd name="connsiteY4" fmla="*/ 289324 h 290295"/>
              <a:gd name="connsiteX5" fmla="*/ 652214 w 864848"/>
              <a:gd name="connsiteY5" fmla="*/ 19063 h 290295"/>
              <a:gd name="connsiteX6" fmla="*/ 849504 w 864848"/>
              <a:gd name="connsiteY6" fmla="*/ 5164 h 290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4848" h="290295">
                <a:moveTo>
                  <a:pt x="849504" y="5164"/>
                </a:moveTo>
                <a:cubicBezTo>
                  <a:pt x="868809" y="10183"/>
                  <a:pt x="864755" y="17905"/>
                  <a:pt x="863983" y="20994"/>
                </a:cubicBezTo>
                <a:cubicBezTo>
                  <a:pt x="863210" y="24082"/>
                  <a:pt x="861280" y="23503"/>
                  <a:pt x="857419" y="22538"/>
                </a:cubicBezTo>
                <a:cubicBezTo>
                  <a:pt x="754334" y="-6225"/>
                  <a:pt x="309562" y="121376"/>
                  <a:pt x="10151" y="286815"/>
                </a:cubicBezTo>
                <a:cubicBezTo>
                  <a:pt x="4167" y="290289"/>
                  <a:pt x="1271" y="291255"/>
                  <a:pt x="113" y="289324"/>
                </a:cubicBezTo>
                <a:cubicBezTo>
                  <a:pt x="-6643" y="276197"/>
                  <a:pt x="332148" y="89910"/>
                  <a:pt x="652214" y="19063"/>
                </a:cubicBezTo>
                <a:cubicBezTo>
                  <a:pt x="738118" y="-627"/>
                  <a:pt x="808965" y="-4681"/>
                  <a:pt x="849504" y="5164"/>
                </a:cubicBezTo>
                <a:close/>
              </a:path>
            </a:pathLst>
          </a:custGeom>
          <a:solidFill>
            <a:srgbClr val="FF8E92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3" name="任意多边形: 形状 112">
            <a:extLst>
              <a:ext uri="{FF2B5EF4-FFF2-40B4-BE49-F238E27FC236}">
                <a16:creationId xmlns:a16="http://schemas.microsoft.com/office/drawing/2014/main" id="{E2F72469-04A9-4CAC-91B4-F9AD9B31641D}"/>
              </a:ext>
            </a:extLst>
          </p:cNvPr>
          <p:cNvSpPr/>
          <p:nvPr/>
        </p:nvSpPr>
        <p:spPr>
          <a:xfrm>
            <a:off x="8690651" y="3311474"/>
            <a:ext cx="275436" cy="161174"/>
          </a:xfrm>
          <a:custGeom>
            <a:avLst/>
            <a:gdLst>
              <a:gd name="connsiteX0" fmla="*/ 270962 w 275436"/>
              <a:gd name="connsiteY0" fmla="*/ 4837 h 161174"/>
              <a:gd name="connsiteX1" fmla="*/ 273085 w 275436"/>
              <a:gd name="connsiteY1" fmla="*/ 15068 h 161174"/>
              <a:gd name="connsiteX2" fmla="*/ 14407 w 275436"/>
              <a:gd name="connsiteY2" fmla="*/ 160623 h 161174"/>
              <a:gd name="connsiteX3" fmla="*/ 10353 w 275436"/>
              <a:gd name="connsiteY3" fmla="*/ 159272 h 161174"/>
              <a:gd name="connsiteX4" fmla="*/ 122 w 275436"/>
              <a:gd name="connsiteY4" fmla="*/ 135913 h 161174"/>
              <a:gd name="connsiteX5" fmla="*/ 2052 w 275436"/>
              <a:gd name="connsiteY5" fmla="*/ 129157 h 161174"/>
              <a:gd name="connsiteX6" fmla="*/ 21356 w 275436"/>
              <a:gd name="connsiteY6" fmla="*/ 89197 h 161174"/>
              <a:gd name="connsiteX7" fmla="*/ 10739 w 275436"/>
              <a:gd name="connsiteY7" fmla="*/ 48658 h 161174"/>
              <a:gd name="connsiteX8" fmla="*/ 12862 w 275436"/>
              <a:gd name="connsiteY8" fmla="*/ 42094 h 161174"/>
              <a:gd name="connsiteX9" fmla="*/ 270962 w 275436"/>
              <a:gd name="connsiteY9" fmla="*/ 4837 h 161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5436" h="161174">
                <a:moveTo>
                  <a:pt x="270962" y="4837"/>
                </a:moveTo>
                <a:cubicBezTo>
                  <a:pt x="275981" y="7346"/>
                  <a:pt x="276946" y="10628"/>
                  <a:pt x="273085" y="15068"/>
                </a:cubicBezTo>
                <a:cubicBezTo>
                  <a:pt x="212276" y="80317"/>
                  <a:pt x="53016" y="143442"/>
                  <a:pt x="14407" y="160623"/>
                </a:cubicBezTo>
                <a:cubicBezTo>
                  <a:pt x="11511" y="161974"/>
                  <a:pt x="11125" y="160623"/>
                  <a:pt x="10353" y="159272"/>
                </a:cubicBezTo>
                <a:cubicBezTo>
                  <a:pt x="6878" y="151550"/>
                  <a:pt x="3210" y="143828"/>
                  <a:pt x="122" y="135913"/>
                </a:cubicBezTo>
                <a:cubicBezTo>
                  <a:pt x="-266" y="133487"/>
                  <a:pt x="440" y="131012"/>
                  <a:pt x="2052" y="129157"/>
                </a:cubicBezTo>
                <a:cubicBezTo>
                  <a:pt x="12828" y="118408"/>
                  <a:pt x="19634" y="104320"/>
                  <a:pt x="21356" y="89197"/>
                </a:cubicBezTo>
                <a:cubicBezTo>
                  <a:pt x="24416" y="74765"/>
                  <a:pt x="20480" y="59737"/>
                  <a:pt x="10739" y="48658"/>
                </a:cubicBezTo>
                <a:cubicBezTo>
                  <a:pt x="6878" y="44411"/>
                  <a:pt x="7071" y="43446"/>
                  <a:pt x="12862" y="42094"/>
                </a:cubicBezTo>
                <a:cubicBezTo>
                  <a:pt x="47996" y="33214"/>
                  <a:pt x="231967" y="-15240"/>
                  <a:pt x="270962" y="4837"/>
                </a:cubicBezTo>
                <a:close/>
              </a:path>
            </a:pathLst>
          </a:custGeom>
          <a:solidFill>
            <a:srgbClr val="606060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4" name="任意多边形: 形状 113">
            <a:extLst>
              <a:ext uri="{FF2B5EF4-FFF2-40B4-BE49-F238E27FC236}">
                <a16:creationId xmlns:a16="http://schemas.microsoft.com/office/drawing/2014/main" id="{9D597134-DD81-41AA-B4CA-A7F0FCB283EF}"/>
              </a:ext>
            </a:extLst>
          </p:cNvPr>
          <p:cNvSpPr/>
          <p:nvPr/>
        </p:nvSpPr>
        <p:spPr>
          <a:xfrm>
            <a:off x="8055021" y="3448473"/>
            <a:ext cx="698403" cy="825615"/>
          </a:xfrm>
          <a:custGeom>
            <a:avLst/>
            <a:gdLst>
              <a:gd name="connsiteX0" fmla="*/ 620109 w 698403"/>
              <a:gd name="connsiteY0" fmla="*/ 14943 h 825615"/>
              <a:gd name="connsiteX1" fmla="*/ 697327 w 698403"/>
              <a:gd name="connsiteY1" fmla="*/ 423230 h 825615"/>
              <a:gd name="connsiteX2" fmla="*/ 689605 w 698403"/>
              <a:gd name="connsiteY2" fmla="*/ 427477 h 825615"/>
              <a:gd name="connsiteX3" fmla="*/ 612387 w 698403"/>
              <a:gd name="connsiteY3" fmla="*/ 415315 h 825615"/>
              <a:gd name="connsiteX4" fmla="*/ 609299 w 698403"/>
              <a:gd name="connsiteY4" fmla="*/ 415315 h 825615"/>
              <a:gd name="connsiteX5" fmla="*/ 611036 w 698403"/>
              <a:gd name="connsiteY5" fmla="*/ 411841 h 825615"/>
              <a:gd name="connsiteX6" fmla="*/ 639993 w 698403"/>
              <a:gd name="connsiteY6" fmla="*/ 350646 h 825615"/>
              <a:gd name="connsiteX7" fmla="*/ 597884 w 698403"/>
              <a:gd name="connsiteY7" fmla="*/ 301881 h 825615"/>
              <a:gd name="connsiteX8" fmla="*/ 576095 w 698403"/>
              <a:gd name="connsiteY8" fmla="*/ 305667 h 825615"/>
              <a:gd name="connsiteX9" fmla="*/ 534012 w 698403"/>
              <a:gd name="connsiteY9" fmla="*/ 318214 h 825615"/>
              <a:gd name="connsiteX10" fmla="*/ 528993 w 698403"/>
              <a:gd name="connsiteY10" fmla="*/ 314354 h 825615"/>
              <a:gd name="connsiteX11" fmla="*/ 526483 w 698403"/>
              <a:gd name="connsiteY11" fmla="*/ 302771 h 825615"/>
              <a:gd name="connsiteX12" fmla="*/ 518954 w 698403"/>
              <a:gd name="connsiteY12" fmla="*/ 295049 h 825615"/>
              <a:gd name="connsiteX13" fmla="*/ 528220 w 698403"/>
              <a:gd name="connsiteY13" fmla="*/ 337712 h 825615"/>
              <a:gd name="connsiteX14" fmla="*/ 559107 w 698403"/>
              <a:gd name="connsiteY14" fmla="*/ 334623 h 825615"/>
              <a:gd name="connsiteX15" fmla="*/ 592118 w 698403"/>
              <a:gd name="connsiteY15" fmla="*/ 323041 h 825615"/>
              <a:gd name="connsiteX16" fmla="*/ 618951 w 698403"/>
              <a:gd name="connsiteY16" fmla="*/ 351611 h 825615"/>
              <a:gd name="connsiteX17" fmla="*/ 568180 w 698403"/>
              <a:gd name="connsiteY17" fmla="*/ 409524 h 825615"/>
              <a:gd name="connsiteX18" fmla="*/ 448107 w 698403"/>
              <a:gd name="connsiteY18" fmla="*/ 442534 h 825615"/>
              <a:gd name="connsiteX19" fmla="*/ 373979 w 698403"/>
              <a:gd name="connsiteY19" fmla="*/ 498710 h 825615"/>
              <a:gd name="connsiteX20" fmla="*/ 329193 w 698403"/>
              <a:gd name="connsiteY20" fmla="*/ 518014 h 825615"/>
              <a:gd name="connsiteX21" fmla="*/ 263944 w 698403"/>
              <a:gd name="connsiteY21" fmla="*/ 478441 h 825615"/>
              <a:gd name="connsiteX22" fmla="*/ 230484 w 698403"/>
              <a:gd name="connsiteY22" fmla="*/ 475609 h 825615"/>
              <a:gd name="connsiteX23" fmla="*/ 227652 w 698403"/>
              <a:gd name="connsiteY23" fmla="*/ 478441 h 825615"/>
              <a:gd name="connsiteX24" fmla="*/ 206996 w 698403"/>
              <a:gd name="connsiteY24" fmla="*/ 542724 h 825615"/>
              <a:gd name="connsiteX25" fmla="*/ 449266 w 698403"/>
              <a:gd name="connsiteY25" fmla="*/ 746964 h 825615"/>
              <a:gd name="connsiteX26" fmla="*/ 453513 w 698403"/>
              <a:gd name="connsiteY26" fmla="*/ 752755 h 825615"/>
              <a:gd name="connsiteX27" fmla="*/ 442702 w 698403"/>
              <a:gd name="connsiteY27" fmla="*/ 822637 h 825615"/>
              <a:gd name="connsiteX28" fmla="*/ 289812 w 698403"/>
              <a:gd name="connsiteY28" fmla="*/ 745420 h 825615"/>
              <a:gd name="connsiteX29" fmla="*/ 172634 w 698403"/>
              <a:gd name="connsiteY29" fmla="*/ 724571 h 825615"/>
              <a:gd name="connsiteX30" fmla="*/ 168774 w 698403"/>
              <a:gd name="connsiteY30" fmla="*/ 720324 h 825615"/>
              <a:gd name="connsiteX31" fmla="*/ 170704 w 698403"/>
              <a:gd name="connsiteY31" fmla="*/ 540021 h 825615"/>
              <a:gd name="connsiteX32" fmla="*/ 167422 w 698403"/>
              <a:gd name="connsiteY32" fmla="*/ 527667 h 825615"/>
              <a:gd name="connsiteX33" fmla="*/ 160409 w 698403"/>
              <a:gd name="connsiteY33" fmla="*/ 514082 h 825615"/>
              <a:gd name="connsiteX34" fmla="*/ 148118 w 698403"/>
              <a:gd name="connsiteY34" fmla="*/ 518401 h 825615"/>
              <a:gd name="connsiteX35" fmla="*/ 92907 w 698403"/>
              <a:gd name="connsiteY35" fmla="*/ 553727 h 825615"/>
              <a:gd name="connsiteX36" fmla="*/ 60476 w 698403"/>
              <a:gd name="connsiteY36" fmla="*/ 546971 h 825615"/>
              <a:gd name="connsiteX37" fmla="*/ 58160 w 698403"/>
              <a:gd name="connsiteY37" fmla="*/ 544847 h 825615"/>
              <a:gd name="connsiteX38" fmla="*/ 75920 w 698403"/>
              <a:gd name="connsiteY38" fmla="*/ 541180 h 825615"/>
              <a:gd name="connsiteX39" fmla="*/ 84993 w 698403"/>
              <a:gd name="connsiteY39" fmla="*/ 532107 h 825615"/>
              <a:gd name="connsiteX40" fmla="*/ 75920 w 698403"/>
              <a:gd name="connsiteY40" fmla="*/ 523034 h 825615"/>
              <a:gd name="connsiteX41" fmla="*/ 42909 w 698403"/>
              <a:gd name="connsiteY41" fmla="*/ 529983 h 825615"/>
              <a:gd name="connsiteX42" fmla="*/ 33917 w 698403"/>
              <a:gd name="connsiteY42" fmla="*/ 529423 h 825615"/>
              <a:gd name="connsiteX43" fmla="*/ 33450 w 698403"/>
              <a:gd name="connsiteY43" fmla="*/ 528825 h 825615"/>
              <a:gd name="connsiteX44" fmla="*/ 633 w 698403"/>
              <a:gd name="connsiteY44" fmla="*/ 459908 h 825615"/>
              <a:gd name="connsiteX45" fmla="*/ 31134 w 698403"/>
              <a:gd name="connsiteY45" fmla="*/ 384428 h 825615"/>
              <a:gd name="connsiteX46" fmla="*/ 52754 w 698403"/>
              <a:gd name="connsiteY46" fmla="*/ 378444 h 825615"/>
              <a:gd name="connsiteX47" fmla="*/ 101208 w 698403"/>
              <a:gd name="connsiteY47" fmla="*/ 389061 h 825615"/>
              <a:gd name="connsiteX48" fmla="*/ 111440 w 698403"/>
              <a:gd name="connsiteY48" fmla="*/ 385780 h 825615"/>
              <a:gd name="connsiteX49" fmla="*/ 54685 w 698403"/>
              <a:gd name="connsiteY49" fmla="*/ 356630 h 825615"/>
              <a:gd name="connsiteX50" fmla="*/ 49473 w 698403"/>
              <a:gd name="connsiteY50" fmla="*/ 353541 h 825615"/>
              <a:gd name="connsiteX51" fmla="*/ 15883 w 698403"/>
              <a:gd name="connsiteY51" fmla="*/ 282115 h 825615"/>
              <a:gd name="connsiteX52" fmla="*/ 1984 w 698403"/>
              <a:gd name="connsiteY52" fmla="*/ 189261 h 825615"/>
              <a:gd name="connsiteX53" fmla="*/ 8548 w 698403"/>
              <a:gd name="connsiteY53" fmla="*/ 179609 h 825615"/>
              <a:gd name="connsiteX54" fmla="*/ 51596 w 698403"/>
              <a:gd name="connsiteY54" fmla="*/ 145441 h 825615"/>
              <a:gd name="connsiteX55" fmla="*/ 358535 w 698403"/>
              <a:gd name="connsiteY55" fmla="*/ 1044 h 825615"/>
              <a:gd name="connsiteX56" fmla="*/ 364906 w 698403"/>
              <a:gd name="connsiteY56" fmla="*/ 4712 h 825615"/>
              <a:gd name="connsiteX57" fmla="*/ 411889 w 698403"/>
              <a:gd name="connsiteY57" fmla="*/ 48400 h 825615"/>
              <a:gd name="connsiteX58" fmla="*/ 436525 w 698403"/>
              <a:gd name="connsiteY58" fmla="*/ 40039 h 825615"/>
              <a:gd name="connsiteX59" fmla="*/ 446899 w 698403"/>
              <a:gd name="connsiteY59" fmla="*/ 39989 h 825615"/>
              <a:gd name="connsiteX60" fmla="*/ 446949 w 698403"/>
              <a:gd name="connsiteY60" fmla="*/ 40039 h 825615"/>
              <a:gd name="connsiteX61" fmla="*/ 478994 w 698403"/>
              <a:gd name="connsiteY61" fmla="*/ 45058 h 825615"/>
              <a:gd name="connsiteX62" fmla="*/ 486330 w 698403"/>
              <a:gd name="connsiteY62" fmla="*/ 41776 h 825615"/>
              <a:gd name="connsiteX63" fmla="*/ 492770 w 698403"/>
              <a:gd name="connsiteY63" fmla="*/ 42979 h 825615"/>
              <a:gd name="connsiteX64" fmla="*/ 493087 w 698403"/>
              <a:gd name="connsiteY64" fmla="*/ 43514 h 825615"/>
              <a:gd name="connsiteX65" fmla="*/ 531695 w 698403"/>
              <a:gd name="connsiteY65" fmla="*/ 58957 h 825615"/>
              <a:gd name="connsiteX66" fmla="*/ 566829 w 698403"/>
              <a:gd name="connsiteY66" fmla="*/ 18418 h 825615"/>
              <a:gd name="connsiteX67" fmla="*/ 571076 w 698403"/>
              <a:gd name="connsiteY67" fmla="*/ 14943 h 825615"/>
              <a:gd name="connsiteX68" fmla="*/ 609685 w 698403"/>
              <a:gd name="connsiteY68" fmla="*/ 10310 h 825615"/>
              <a:gd name="connsiteX69" fmla="*/ 620109 w 698403"/>
              <a:gd name="connsiteY69" fmla="*/ 14943 h 825615"/>
              <a:gd name="connsiteX70" fmla="*/ 637290 w 698403"/>
              <a:gd name="connsiteY70" fmla="*/ 122275 h 825615"/>
              <a:gd name="connsiteX71" fmla="*/ 637290 w 698403"/>
              <a:gd name="connsiteY71" fmla="*/ 107411 h 825615"/>
              <a:gd name="connsiteX72" fmla="*/ 590187 w 698403"/>
              <a:gd name="connsiteY72" fmla="*/ 76910 h 825615"/>
              <a:gd name="connsiteX73" fmla="*/ 570883 w 698403"/>
              <a:gd name="connsiteY73" fmla="*/ 83088 h 825615"/>
              <a:gd name="connsiteX74" fmla="*/ 553895 w 698403"/>
              <a:gd name="connsiteY74" fmla="*/ 110114 h 825615"/>
              <a:gd name="connsiteX75" fmla="*/ 560266 w 698403"/>
              <a:gd name="connsiteY75" fmla="*/ 118028 h 825615"/>
              <a:gd name="connsiteX76" fmla="*/ 570111 w 698403"/>
              <a:gd name="connsiteY76" fmla="*/ 112237 h 825615"/>
              <a:gd name="connsiteX77" fmla="*/ 594048 w 698403"/>
              <a:gd name="connsiteY77" fmla="*/ 98338 h 825615"/>
              <a:gd name="connsiteX78" fmla="*/ 620881 w 698403"/>
              <a:gd name="connsiteY78" fmla="*/ 121696 h 825615"/>
              <a:gd name="connsiteX79" fmla="*/ 634049 w 698403"/>
              <a:gd name="connsiteY79" fmla="*/ 125296 h 825615"/>
              <a:gd name="connsiteX80" fmla="*/ 637290 w 698403"/>
              <a:gd name="connsiteY80" fmla="*/ 122275 h 825615"/>
              <a:gd name="connsiteX81" fmla="*/ 604087 w 698403"/>
              <a:gd name="connsiteY81" fmla="*/ 251614 h 825615"/>
              <a:gd name="connsiteX82" fmla="*/ 587099 w 698403"/>
              <a:gd name="connsiteY82" fmla="*/ 230959 h 825615"/>
              <a:gd name="connsiteX83" fmla="*/ 578412 w 698403"/>
              <a:gd name="connsiteY83" fmla="*/ 239839 h 825615"/>
              <a:gd name="connsiteX84" fmla="*/ 588643 w 698403"/>
              <a:gd name="connsiteY84" fmla="*/ 265514 h 825615"/>
              <a:gd name="connsiteX85" fmla="*/ 604087 w 698403"/>
              <a:gd name="connsiteY85" fmla="*/ 250649 h 825615"/>
              <a:gd name="connsiteX86" fmla="*/ 472624 w 698403"/>
              <a:gd name="connsiteY86" fmla="*/ 107411 h 825615"/>
              <a:gd name="connsiteX87" fmla="*/ 354867 w 698403"/>
              <a:gd name="connsiteY87" fmla="*/ 148529 h 825615"/>
              <a:gd name="connsiteX88" fmla="*/ 359307 w 698403"/>
              <a:gd name="connsiteY88" fmla="*/ 162235 h 825615"/>
              <a:gd name="connsiteX89" fmla="*/ 362010 w 698403"/>
              <a:gd name="connsiteY89" fmla="*/ 164552 h 825615"/>
              <a:gd name="connsiteX90" fmla="*/ 370311 w 698403"/>
              <a:gd name="connsiteY90" fmla="*/ 161463 h 825615"/>
              <a:gd name="connsiteX91" fmla="*/ 372434 w 698403"/>
              <a:gd name="connsiteY91" fmla="*/ 155479 h 825615"/>
              <a:gd name="connsiteX92" fmla="*/ 389036 w 698403"/>
              <a:gd name="connsiteY92" fmla="*/ 122275 h 825615"/>
              <a:gd name="connsiteX93" fmla="*/ 457953 w 698403"/>
              <a:gd name="connsiteY93" fmla="*/ 120345 h 825615"/>
              <a:gd name="connsiteX94" fmla="*/ 469921 w 698403"/>
              <a:gd name="connsiteY94" fmla="*/ 121696 h 825615"/>
              <a:gd name="connsiteX95" fmla="*/ 472624 w 698403"/>
              <a:gd name="connsiteY95" fmla="*/ 106446 h 825615"/>
              <a:gd name="connsiteX96" fmla="*/ 451968 w 698403"/>
              <a:gd name="connsiteY96" fmla="*/ 295628 h 825615"/>
              <a:gd name="connsiteX97" fmla="*/ 444826 w 698403"/>
              <a:gd name="connsiteY97" fmla="*/ 263776 h 825615"/>
              <a:gd name="connsiteX98" fmla="*/ 428033 w 698403"/>
              <a:gd name="connsiteY98" fmla="*/ 265898 h 825615"/>
              <a:gd name="connsiteX99" fmla="*/ 428031 w 698403"/>
              <a:gd name="connsiteY99" fmla="*/ 265900 h 825615"/>
              <a:gd name="connsiteX100" fmla="*/ 423398 w 698403"/>
              <a:gd name="connsiteY100" fmla="*/ 280378 h 825615"/>
              <a:gd name="connsiteX101" fmla="*/ 429575 w 698403"/>
              <a:gd name="connsiteY101" fmla="*/ 297945 h 825615"/>
              <a:gd name="connsiteX102" fmla="*/ 448650 w 698403"/>
              <a:gd name="connsiteY102" fmla="*/ 299122 h 825615"/>
              <a:gd name="connsiteX103" fmla="*/ 451968 w 698403"/>
              <a:gd name="connsiteY103" fmla="*/ 294663 h 825615"/>
              <a:gd name="connsiteX104" fmla="*/ 215876 w 698403"/>
              <a:gd name="connsiteY104" fmla="*/ 389834 h 825615"/>
              <a:gd name="connsiteX105" fmla="*/ 225262 w 698403"/>
              <a:gd name="connsiteY105" fmla="*/ 383249 h 825615"/>
              <a:gd name="connsiteX106" fmla="*/ 225335 w 698403"/>
              <a:gd name="connsiteY106" fmla="*/ 380954 h 825615"/>
              <a:gd name="connsiteX107" fmla="*/ 215683 w 698403"/>
              <a:gd name="connsiteY107" fmla="*/ 369757 h 825615"/>
              <a:gd name="connsiteX108" fmla="*/ 206487 w 698403"/>
              <a:gd name="connsiteY108" fmla="*/ 376606 h 825615"/>
              <a:gd name="connsiteX109" fmla="*/ 206417 w 698403"/>
              <a:gd name="connsiteY109" fmla="*/ 377286 h 825615"/>
              <a:gd name="connsiteX110" fmla="*/ 215876 w 698403"/>
              <a:gd name="connsiteY110" fmla="*/ 389834 h 825615"/>
              <a:gd name="connsiteX111" fmla="*/ 215876 w 698403"/>
              <a:gd name="connsiteY111" fmla="*/ 344854 h 825615"/>
              <a:gd name="connsiteX112" fmla="*/ 217228 w 698403"/>
              <a:gd name="connsiteY112" fmla="*/ 328639 h 825615"/>
              <a:gd name="connsiteX113" fmla="*/ 209120 w 698403"/>
              <a:gd name="connsiteY113" fmla="*/ 335781 h 825615"/>
              <a:gd name="connsiteX114" fmla="*/ 215876 w 698403"/>
              <a:gd name="connsiteY114" fmla="*/ 344854 h 825615"/>
              <a:gd name="connsiteX115" fmla="*/ 195414 w 698403"/>
              <a:gd name="connsiteY115" fmla="*/ 354507 h 825615"/>
              <a:gd name="connsiteX116" fmla="*/ 187989 w 698403"/>
              <a:gd name="connsiteY116" fmla="*/ 344378 h 825615"/>
              <a:gd name="connsiteX117" fmla="*/ 186727 w 698403"/>
              <a:gd name="connsiteY117" fmla="*/ 344275 h 825615"/>
              <a:gd name="connsiteX118" fmla="*/ 178671 w 698403"/>
              <a:gd name="connsiteY118" fmla="*/ 350372 h 825615"/>
              <a:gd name="connsiteX119" fmla="*/ 178619 w 698403"/>
              <a:gd name="connsiteY119" fmla="*/ 351804 h 825615"/>
              <a:gd name="connsiteX120" fmla="*/ 186148 w 698403"/>
              <a:gd name="connsiteY120" fmla="*/ 363387 h 825615"/>
              <a:gd name="connsiteX121" fmla="*/ 195414 w 698403"/>
              <a:gd name="connsiteY121" fmla="*/ 353927 h 825615"/>
              <a:gd name="connsiteX122" fmla="*/ 194448 w 698403"/>
              <a:gd name="connsiteY122" fmla="*/ 260687 h 825615"/>
              <a:gd name="connsiteX123" fmla="*/ 186341 w 698403"/>
              <a:gd name="connsiteY123" fmla="*/ 254317 h 825615"/>
              <a:gd name="connsiteX124" fmla="*/ 180356 w 698403"/>
              <a:gd name="connsiteY124" fmla="*/ 262618 h 825615"/>
              <a:gd name="connsiteX125" fmla="*/ 188657 w 698403"/>
              <a:gd name="connsiteY125" fmla="*/ 268602 h 825615"/>
              <a:gd name="connsiteX126" fmla="*/ 194448 w 698403"/>
              <a:gd name="connsiteY126" fmla="*/ 260687 h 825615"/>
              <a:gd name="connsiteX127" fmla="*/ 194448 w 698403"/>
              <a:gd name="connsiteY127" fmla="*/ 215322 h 825615"/>
              <a:gd name="connsiteX128" fmla="*/ 184796 w 698403"/>
              <a:gd name="connsiteY128" fmla="*/ 204512 h 825615"/>
              <a:gd name="connsiteX129" fmla="*/ 177461 w 698403"/>
              <a:gd name="connsiteY129" fmla="*/ 213006 h 825615"/>
              <a:gd name="connsiteX130" fmla="*/ 185954 w 698403"/>
              <a:gd name="connsiteY130" fmla="*/ 224202 h 825615"/>
              <a:gd name="connsiteX131" fmla="*/ 194062 w 698403"/>
              <a:gd name="connsiteY131" fmla="*/ 215340 h 825615"/>
              <a:gd name="connsiteX132" fmla="*/ 194062 w 698403"/>
              <a:gd name="connsiteY132" fmla="*/ 215322 h 825615"/>
              <a:gd name="connsiteX133" fmla="*/ 194448 w 698403"/>
              <a:gd name="connsiteY133" fmla="*/ 308562 h 825615"/>
              <a:gd name="connsiteX134" fmla="*/ 187053 w 698403"/>
              <a:gd name="connsiteY134" fmla="*/ 298076 h 825615"/>
              <a:gd name="connsiteX135" fmla="*/ 185568 w 698403"/>
              <a:gd name="connsiteY135" fmla="*/ 297945 h 825615"/>
              <a:gd name="connsiteX136" fmla="*/ 185568 w 698403"/>
              <a:gd name="connsiteY136" fmla="*/ 317249 h 825615"/>
              <a:gd name="connsiteX137" fmla="*/ 193290 w 698403"/>
              <a:gd name="connsiteY137" fmla="*/ 308562 h 825615"/>
              <a:gd name="connsiteX138" fmla="*/ 190781 w 698403"/>
              <a:gd name="connsiteY138" fmla="*/ 399293 h 825615"/>
              <a:gd name="connsiteX139" fmla="*/ 182094 w 698403"/>
              <a:gd name="connsiteY139" fmla="*/ 388868 h 825615"/>
              <a:gd name="connsiteX140" fmla="*/ 173021 w 698403"/>
              <a:gd name="connsiteY140" fmla="*/ 395239 h 825615"/>
              <a:gd name="connsiteX141" fmla="*/ 181321 w 698403"/>
              <a:gd name="connsiteY141" fmla="*/ 408559 h 825615"/>
              <a:gd name="connsiteX142" fmla="*/ 189622 w 698403"/>
              <a:gd name="connsiteY142" fmla="*/ 399293 h 825615"/>
              <a:gd name="connsiteX143" fmla="*/ 161052 w 698403"/>
              <a:gd name="connsiteY143" fmla="*/ 113395 h 825615"/>
              <a:gd name="connsiteX144" fmla="*/ 161052 w 698403"/>
              <a:gd name="connsiteY144" fmla="*/ 135016 h 825615"/>
              <a:gd name="connsiteX145" fmla="*/ 161052 w 698403"/>
              <a:gd name="connsiteY145" fmla="*/ 113395 h 825615"/>
              <a:gd name="connsiteX146" fmla="*/ 170318 w 698403"/>
              <a:gd name="connsiteY146" fmla="*/ 177486 h 825615"/>
              <a:gd name="connsiteX147" fmla="*/ 160859 w 698403"/>
              <a:gd name="connsiteY147" fmla="*/ 165903 h 825615"/>
              <a:gd name="connsiteX148" fmla="*/ 151981 w 698403"/>
              <a:gd name="connsiteY148" fmla="*/ 173584 h 825615"/>
              <a:gd name="connsiteX149" fmla="*/ 151979 w 698403"/>
              <a:gd name="connsiteY149" fmla="*/ 173625 h 825615"/>
              <a:gd name="connsiteX150" fmla="*/ 162789 w 698403"/>
              <a:gd name="connsiteY150" fmla="*/ 187524 h 825615"/>
              <a:gd name="connsiteX151" fmla="*/ 170318 w 698403"/>
              <a:gd name="connsiteY151" fmla="*/ 177486 h 825615"/>
              <a:gd name="connsiteX152" fmla="*/ 167422 w 698403"/>
              <a:gd name="connsiteY152" fmla="*/ 229414 h 825615"/>
              <a:gd name="connsiteX153" fmla="*/ 160963 w 698403"/>
              <a:gd name="connsiteY153" fmla="*/ 220610 h 825615"/>
              <a:gd name="connsiteX154" fmla="*/ 159314 w 698403"/>
              <a:gd name="connsiteY154" fmla="*/ 220534 h 825615"/>
              <a:gd name="connsiteX155" fmla="*/ 151593 w 698403"/>
              <a:gd name="connsiteY155" fmla="*/ 228449 h 825615"/>
              <a:gd name="connsiteX156" fmla="*/ 159314 w 698403"/>
              <a:gd name="connsiteY156" fmla="*/ 238294 h 825615"/>
              <a:gd name="connsiteX157" fmla="*/ 167478 w 698403"/>
              <a:gd name="connsiteY157" fmla="*/ 230636 h 825615"/>
              <a:gd name="connsiteX158" fmla="*/ 167422 w 698403"/>
              <a:gd name="connsiteY158" fmla="*/ 229414 h 825615"/>
              <a:gd name="connsiteX159" fmla="*/ 150821 w 698403"/>
              <a:gd name="connsiteY159" fmla="*/ 331341 h 825615"/>
              <a:gd name="connsiteX160" fmla="*/ 159894 w 698403"/>
              <a:gd name="connsiteY160" fmla="*/ 320917 h 825615"/>
              <a:gd name="connsiteX161" fmla="*/ 150821 w 698403"/>
              <a:gd name="connsiteY161" fmla="*/ 309914 h 825615"/>
              <a:gd name="connsiteX162" fmla="*/ 142520 w 698403"/>
              <a:gd name="connsiteY162" fmla="*/ 320917 h 825615"/>
              <a:gd name="connsiteX163" fmla="*/ 150628 w 698403"/>
              <a:gd name="connsiteY163" fmla="*/ 331341 h 825615"/>
              <a:gd name="connsiteX164" fmla="*/ 150821 w 698403"/>
              <a:gd name="connsiteY164" fmla="*/ 283081 h 825615"/>
              <a:gd name="connsiteX165" fmla="*/ 159314 w 698403"/>
              <a:gd name="connsiteY165" fmla="*/ 274780 h 825615"/>
              <a:gd name="connsiteX166" fmla="*/ 141747 w 698403"/>
              <a:gd name="connsiteY166" fmla="*/ 273621 h 825615"/>
              <a:gd name="connsiteX167" fmla="*/ 151014 w 698403"/>
              <a:gd name="connsiteY167" fmla="*/ 283081 h 825615"/>
              <a:gd name="connsiteX168" fmla="*/ 153330 w 698403"/>
              <a:gd name="connsiteY168" fmla="*/ 374776 h 825615"/>
              <a:gd name="connsiteX169" fmla="*/ 136535 w 698403"/>
              <a:gd name="connsiteY169" fmla="*/ 369950 h 825615"/>
              <a:gd name="connsiteX170" fmla="*/ 145020 w 698403"/>
              <a:gd name="connsiteY170" fmla="*/ 382006 h 825615"/>
              <a:gd name="connsiteX171" fmla="*/ 145801 w 698403"/>
              <a:gd name="connsiteY171" fmla="*/ 382112 h 825615"/>
              <a:gd name="connsiteX172" fmla="*/ 153481 w 698403"/>
              <a:gd name="connsiteY172" fmla="*/ 376427 h 825615"/>
              <a:gd name="connsiteX173" fmla="*/ 153523 w 698403"/>
              <a:gd name="connsiteY173" fmla="*/ 374776 h 825615"/>
              <a:gd name="connsiteX174" fmla="*/ 127462 w 698403"/>
              <a:gd name="connsiteY174" fmla="*/ 201037 h 825615"/>
              <a:gd name="connsiteX175" fmla="*/ 117468 w 698403"/>
              <a:gd name="connsiteY175" fmla="*/ 189109 h 825615"/>
              <a:gd name="connsiteX176" fmla="*/ 116266 w 698403"/>
              <a:gd name="connsiteY176" fmla="*/ 189068 h 825615"/>
              <a:gd name="connsiteX177" fmla="*/ 117424 w 698403"/>
              <a:gd name="connsiteY177" fmla="*/ 211075 h 825615"/>
              <a:gd name="connsiteX178" fmla="*/ 127663 w 698403"/>
              <a:gd name="connsiteY178" fmla="*/ 200852 h 825615"/>
              <a:gd name="connsiteX179" fmla="*/ 127655 w 698403"/>
              <a:gd name="connsiteY179" fmla="*/ 200458 h 825615"/>
              <a:gd name="connsiteX180" fmla="*/ 124374 w 698403"/>
              <a:gd name="connsiteY180" fmla="*/ 144282 h 825615"/>
              <a:gd name="connsiteX181" fmla="*/ 115494 w 698403"/>
              <a:gd name="connsiteY181" fmla="*/ 136174 h 825615"/>
              <a:gd name="connsiteX182" fmla="*/ 107965 w 698403"/>
              <a:gd name="connsiteY182" fmla="*/ 143703 h 825615"/>
              <a:gd name="connsiteX183" fmla="*/ 115880 w 698403"/>
              <a:gd name="connsiteY183" fmla="*/ 153548 h 825615"/>
              <a:gd name="connsiteX184" fmla="*/ 124567 w 698403"/>
              <a:gd name="connsiteY184" fmla="*/ 143703 h 825615"/>
              <a:gd name="connsiteX185" fmla="*/ 121285 w 698403"/>
              <a:gd name="connsiteY185" fmla="*/ 523034 h 825615"/>
              <a:gd name="connsiteX186" fmla="*/ 118968 w 698403"/>
              <a:gd name="connsiteY186" fmla="*/ 505274 h 825615"/>
              <a:gd name="connsiteX187" fmla="*/ 103911 w 698403"/>
              <a:gd name="connsiteY187" fmla="*/ 489058 h 825615"/>
              <a:gd name="connsiteX188" fmla="*/ 108930 w 698403"/>
              <a:gd name="connsiteY188" fmla="*/ 440218 h 825615"/>
              <a:gd name="connsiteX189" fmla="*/ 60090 w 698403"/>
              <a:gd name="connsiteY189" fmla="*/ 408559 h 825615"/>
              <a:gd name="connsiteX190" fmla="*/ 30168 w 698403"/>
              <a:gd name="connsiteY190" fmla="*/ 453731 h 825615"/>
              <a:gd name="connsiteX191" fmla="*/ 46577 w 698403"/>
              <a:gd name="connsiteY191" fmla="*/ 451607 h 825615"/>
              <a:gd name="connsiteX192" fmla="*/ 52947 w 698403"/>
              <a:gd name="connsiteY192" fmla="*/ 427670 h 825615"/>
              <a:gd name="connsiteX193" fmla="*/ 95803 w 698403"/>
              <a:gd name="connsiteY193" fmla="*/ 468209 h 825615"/>
              <a:gd name="connsiteX194" fmla="*/ 81325 w 698403"/>
              <a:gd name="connsiteY194" fmla="*/ 504115 h 825615"/>
              <a:gd name="connsiteX195" fmla="*/ 121478 w 698403"/>
              <a:gd name="connsiteY195" fmla="*/ 522454 h 825615"/>
              <a:gd name="connsiteX196" fmla="*/ 112598 w 698403"/>
              <a:gd name="connsiteY196" fmla="*/ 261074 h 825615"/>
              <a:gd name="connsiteX197" fmla="*/ 123022 w 698403"/>
              <a:gd name="connsiteY197" fmla="*/ 251807 h 825615"/>
              <a:gd name="connsiteX198" fmla="*/ 112984 w 698403"/>
              <a:gd name="connsiteY198" fmla="*/ 239067 h 825615"/>
              <a:gd name="connsiteX199" fmla="*/ 112791 w 698403"/>
              <a:gd name="connsiteY199" fmla="*/ 260494 h 825615"/>
              <a:gd name="connsiteX200" fmla="*/ 117424 w 698403"/>
              <a:gd name="connsiteY200" fmla="*/ 294277 h 825615"/>
              <a:gd name="connsiteX201" fmla="*/ 109123 w 698403"/>
              <a:gd name="connsiteY201" fmla="*/ 285976 h 825615"/>
              <a:gd name="connsiteX202" fmla="*/ 100243 w 698403"/>
              <a:gd name="connsiteY202" fmla="*/ 295049 h 825615"/>
              <a:gd name="connsiteX203" fmla="*/ 109606 w 698403"/>
              <a:gd name="connsiteY203" fmla="*/ 303061 h 825615"/>
              <a:gd name="connsiteX204" fmla="*/ 117617 w 698403"/>
              <a:gd name="connsiteY204" fmla="*/ 293698 h 825615"/>
              <a:gd name="connsiteX205" fmla="*/ 109509 w 698403"/>
              <a:gd name="connsiteY205" fmla="*/ 349874 h 825615"/>
              <a:gd name="connsiteX206" fmla="*/ 117424 w 698403"/>
              <a:gd name="connsiteY206" fmla="*/ 341380 h 825615"/>
              <a:gd name="connsiteX207" fmla="*/ 107772 w 698403"/>
              <a:gd name="connsiteY207" fmla="*/ 331921 h 825615"/>
              <a:gd name="connsiteX208" fmla="*/ 100050 w 698403"/>
              <a:gd name="connsiteY208" fmla="*/ 341380 h 825615"/>
              <a:gd name="connsiteX209" fmla="*/ 109509 w 698403"/>
              <a:gd name="connsiteY209" fmla="*/ 349874 h 825615"/>
              <a:gd name="connsiteX210" fmla="*/ 84800 w 698403"/>
              <a:gd name="connsiteY210" fmla="*/ 168027 h 825615"/>
              <a:gd name="connsiteX211" fmla="*/ 75727 w 698403"/>
              <a:gd name="connsiteY211" fmla="*/ 156830 h 825615"/>
              <a:gd name="connsiteX212" fmla="*/ 66298 w 698403"/>
              <a:gd name="connsiteY212" fmla="*/ 162863 h 825615"/>
              <a:gd name="connsiteX213" fmla="*/ 66267 w 698403"/>
              <a:gd name="connsiteY213" fmla="*/ 163008 h 825615"/>
              <a:gd name="connsiteX214" fmla="*/ 74761 w 698403"/>
              <a:gd name="connsiteY214" fmla="*/ 177486 h 825615"/>
              <a:gd name="connsiteX215" fmla="*/ 84028 w 698403"/>
              <a:gd name="connsiteY215" fmla="*/ 168027 h 825615"/>
              <a:gd name="connsiteX216" fmla="*/ 82869 w 698403"/>
              <a:gd name="connsiteY216" fmla="*/ 272463 h 825615"/>
              <a:gd name="connsiteX217" fmla="*/ 64723 w 698403"/>
              <a:gd name="connsiteY217" fmla="*/ 267444 h 825615"/>
              <a:gd name="connsiteX218" fmla="*/ 73217 w 698403"/>
              <a:gd name="connsiteY218" fmla="*/ 280185 h 825615"/>
              <a:gd name="connsiteX219" fmla="*/ 82097 w 698403"/>
              <a:gd name="connsiteY219" fmla="*/ 272463 h 825615"/>
              <a:gd name="connsiteX220" fmla="*/ 70901 w 698403"/>
              <a:gd name="connsiteY220" fmla="*/ 228449 h 825615"/>
              <a:gd name="connsiteX221" fmla="*/ 81141 w 698403"/>
              <a:gd name="connsiteY221" fmla="*/ 219015 h 825615"/>
              <a:gd name="connsiteX222" fmla="*/ 81132 w 698403"/>
              <a:gd name="connsiteY222" fmla="*/ 218025 h 825615"/>
              <a:gd name="connsiteX223" fmla="*/ 60862 w 698403"/>
              <a:gd name="connsiteY223" fmla="*/ 215322 h 825615"/>
              <a:gd name="connsiteX224" fmla="*/ 70901 w 698403"/>
              <a:gd name="connsiteY224" fmla="*/ 228449 h 825615"/>
              <a:gd name="connsiteX225" fmla="*/ 65881 w 698403"/>
              <a:gd name="connsiteY225" fmla="*/ 322847 h 825615"/>
              <a:gd name="connsiteX226" fmla="*/ 74375 w 698403"/>
              <a:gd name="connsiteY226" fmla="*/ 315512 h 825615"/>
              <a:gd name="connsiteX227" fmla="*/ 66267 w 698403"/>
              <a:gd name="connsiteY227" fmla="*/ 306632 h 825615"/>
              <a:gd name="connsiteX228" fmla="*/ 59704 w 698403"/>
              <a:gd name="connsiteY228" fmla="*/ 314354 h 825615"/>
              <a:gd name="connsiteX229" fmla="*/ 65881 w 698403"/>
              <a:gd name="connsiteY229" fmla="*/ 322847 h 825615"/>
              <a:gd name="connsiteX230" fmla="*/ 38662 w 698403"/>
              <a:gd name="connsiteY230" fmla="*/ 280185 h 825615"/>
              <a:gd name="connsiteX231" fmla="*/ 33643 w 698403"/>
              <a:gd name="connsiteY231" fmla="*/ 286748 h 825615"/>
              <a:gd name="connsiteX232" fmla="*/ 40207 w 698403"/>
              <a:gd name="connsiteY232" fmla="*/ 296014 h 825615"/>
              <a:gd name="connsiteX233" fmla="*/ 45623 w 698403"/>
              <a:gd name="connsiteY233" fmla="*/ 285909 h 825615"/>
              <a:gd name="connsiteX234" fmla="*/ 38662 w 698403"/>
              <a:gd name="connsiteY234" fmla="*/ 280185 h 825615"/>
              <a:gd name="connsiteX235" fmla="*/ 38662 w 698403"/>
              <a:gd name="connsiteY235" fmla="*/ 193122 h 825615"/>
              <a:gd name="connsiteX236" fmla="*/ 30361 w 698403"/>
              <a:gd name="connsiteY236" fmla="*/ 182312 h 825615"/>
              <a:gd name="connsiteX237" fmla="*/ 21568 w 698403"/>
              <a:gd name="connsiteY237" fmla="*/ 193109 h 825615"/>
              <a:gd name="connsiteX238" fmla="*/ 28817 w 698403"/>
              <a:gd name="connsiteY238" fmla="*/ 201616 h 825615"/>
              <a:gd name="connsiteX239" fmla="*/ 38855 w 698403"/>
              <a:gd name="connsiteY239" fmla="*/ 193122 h 825615"/>
              <a:gd name="connsiteX240" fmla="*/ 26308 w 698403"/>
              <a:gd name="connsiteY240" fmla="*/ 250070 h 825615"/>
              <a:gd name="connsiteX241" fmla="*/ 34049 w 698403"/>
              <a:gd name="connsiteY241" fmla="*/ 242760 h 825615"/>
              <a:gd name="connsiteX242" fmla="*/ 34029 w 698403"/>
              <a:gd name="connsiteY242" fmla="*/ 241962 h 825615"/>
              <a:gd name="connsiteX243" fmla="*/ 26887 w 698403"/>
              <a:gd name="connsiteY243" fmla="*/ 232889 h 825615"/>
              <a:gd name="connsiteX244" fmla="*/ 19937 w 698403"/>
              <a:gd name="connsiteY244" fmla="*/ 241769 h 825615"/>
              <a:gd name="connsiteX245" fmla="*/ 26501 w 698403"/>
              <a:gd name="connsiteY245" fmla="*/ 250070 h 825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</a:cxnLst>
            <a:rect l="l" t="t" r="r" b="b"/>
            <a:pathLst>
              <a:path w="698403" h="825615">
                <a:moveTo>
                  <a:pt x="620109" y="14943"/>
                </a:moveTo>
                <a:cubicBezTo>
                  <a:pt x="677818" y="143002"/>
                  <a:pt x="704284" y="282940"/>
                  <a:pt x="697327" y="423230"/>
                </a:cubicBezTo>
                <a:cubicBezTo>
                  <a:pt x="697327" y="430373"/>
                  <a:pt x="696361" y="430566"/>
                  <a:pt x="689605" y="427477"/>
                </a:cubicBezTo>
                <a:cubicBezTo>
                  <a:pt x="666054" y="416474"/>
                  <a:pt x="655050" y="417825"/>
                  <a:pt x="612387" y="415315"/>
                </a:cubicBezTo>
                <a:lnTo>
                  <a:pt x="609299" y="415315"/>
                </a:lnTo>
                <a:cubicBezTo>
                  <a:pt x="609722" y="414086"/>
                  <a:pt x="610306" y="412916"/>
                  <a:pt x="611036" y="411841"/>
                </a:cubicBezTo>
                <a:cubicBezTo>
                  <a:pt x="629593" y="396986"/>
                  <a:pt x="640274" y="374413"/>
                  <a:pt x="639993" y="350646"/>
                </a:cubicBezTo>
                <a:cubicBezTo>
                  <a:pt x="641830" y="325552"/>
                  <a:pt x="622980" y="303719"/>
                  <a:pt x="597884" y="301881"/>
                </a:cubicBezTo>
                <a:cubicBezTo>
                  <a:pt x="590421" y="301333"/>
                  <a:pt x="582937" y="302634"/>
                  <a:pt x="576095" y="305667"/>
                </a:cubicBezTo>
                <a:cubicBezTo>
                  <a:pt x="552544" y="314547"/>
                  <a:pt x="546367" y="319566"/>
                  <a:pt x="534012" y="318214"/>
                </a:cubicBezTo>
                <a:cubicBezTo>
                  <a:pt x="531875" y="317682"/>
                  <a:pt x="530056" y="316282"/>
                  <a:pt x="528993" y="314354"/>
                </a:cubicBezTo>
                <a:cubicBezTo>
                  <a:pt x="527881" y="310558"/>
                  <a:pt x="527043" y="306686"/>
                  <a:pt x="526483" y="302771"/>
                </a:cubicBezTo>
                <a:cubicBezTo>
                  <a:pt x="526298" y="298659"/>
                  <a:pt x="523060" y="295339"/>
                  <a:pt x="518954" y="295049"/>
                </a:cubicBezTo>
                <a:cubicBezTo>
                  <a:pt x="504669" y="295049"/>
                  <a:pt x="502932" y="329411"/>
                  <a:pt x="528220" y="337712"/>
                </a:cubicBezTo>
                <a:cubicBezTo>
                  <a:pt x="538556" y="340397"/>
                  <a:pt x="549509" y="339303"/>
                  <a:pt x="559107" y="334623"/>
                </a:cubicBezTo>
                <a:cubicBezTo>
                  <a:pt x="569541" y="329299"/>
                  <a:pt x="580645" y="325401"/>
                  <a:pt x="592118" y="323041"/>
                </a:cubicBezTo>
                <a:cubicBezTo>
                  <a:pt x="608334" y="320338"/>
                  <a:pt x="619916" y="338098"/>
                  <a:pt x="618951" y="351611"/>
                </a:cubicBezTo>
                <a:cubicBezTo>
                  <a:pt x="617677" y="380423"/>
                  <a:pt x="596577" y="404489"/>
                  <a:pt x="568180" y="409524"/>
                </a:cubicBezTo>
                <a:cubicBezTo>
                  <a:pt x="527273" y="417018"/>
                  <a:pt x="487096" y="428064"/>
                  <a:pt x="448107" y="442534"/>
                </a:cubicBezTo>
                <a:cubicBezTo>
                  <a:pt x="417529" y="451899"/>
                  <a:pt x="391262" y="471804"/>
                  <a:pt x="373979" y="498710"/>
                </a:cubicBezTo>
                <a:cubicBezTo>
                  <a:pt x="365871" y="511065"/>
                  <a:pt x="352744" y="535581"/>
                  <a:pt x="329193" y="518014"/>
                </a:cubicBezTo>
                <a:cubicBezTo>
                  <a:pt x="294059" y="492726"/>
                  <a:pt x="294445" y="508362"/>
                  <a:pt x="263944" y="478441"/>
                </a:cubicBezTo>
                <a:cubicBezTo>
                  <a:pt x="255487" y="468420"/>
                  <a:pt x="240507" y="467151"/>
                  <a:pt x="230484" y="475609"/>
                </a:cubicBezTo>
                <a:cubicBezTo>
                  <a:pt x="229463" y="476471"/>
                  <a:pt x="228515" y="477417"/>
                  <a:pt x="227652" y="478441"/>
                </a:cubicBezTo>
                <a:cubicBezTo>
                  <a:pt x="208347" y="497745"/>
                  <a:pt x="192132" y="519173"/>
                  <a:pt x="206996" y="542724"/>
                </a:cubicBezTo>
                <a:cubicBezTo>
                  <a:pt x="261241" y="629400"/>
                  <a:pt x="349655" y="729397"/>
                  <a:pt x="449266" y="746964"/>
                </a:cubicBezTo>
                <a:cubicBezTo>
                  <a:pt x="453706" y="746964"/>
                  <a:pt x="454478" y="749667"/>
                  <a:pt x="453513" y="752755"/>
                </a:cubicBezTo>
                <a:cubicBezTo>
                  <a:pt x="448225" y="775756"/>
                  <a:pt x="444611" y="799113"/>
                  <a:pt x="442702" y="822637"/>
                </a:cubicBezTo>
                <a:cubicBezTo>
                  <a:pt x="440965" y="838853"/>
                  <a:pt x="426873" y="785766"/>
                  <a:pt x="289812" y="745420"/>
                </a:cubicBezTo>
                <a:cubicBezTo>
                  <a:pt x="252288" y="731613"/>
                  <a:pt x="212618" y="724556"/>
                  <a:pt x="172634" y="724571"/>
                </a:cubicBezTo>
                <a:cubicBezTo>
                  <a:pt x="169353" y="724571"/>
                  <a:pt x="168001" y="724571"/>
                  <a:pt x="168774" y="720324"/>
                </a:cubicBezTo>
                <a:cubicBezTo>
                  <a:pt x="175723" y="673800"/>
                  <a:pt x="193869" y="580754"/>
                  <a:pt x="170704" y="540021"/>
                </a:cubicBezTo>
                <a:cubicBezTo>
                  <a:pt x="168044" y="536487"/>
                  <a:pt x="166866" y="532054"/>
                  <a:pt x="167422" y="527667"/>
                </a:cubicBezTo>
                <a:cubicBezTo>
                  <a:pt x="169237" y="521978"/>
                  <a:pt x="166096" y="515897"/>
                  <a:pt x="160409" y="514082"/>
                </a:cubicBezTo>
                <a:cubicBezTo>
                  <a:pt x="155807" y="512615"/>
                  <a:pt x="150790" y="514377"/>
                  <a:pt x="148118" y="518401"/>
                </a:cubicBezTo>
                <a:cubicBezTo>
                  <a:pt x="109509" y="557009"/>
                  <a:pt x="106421" y="554693"/>
                  <a:pt x="92907" y="553727"/>
                </a:cubicBezTo>
                <a:cubicBezTo>
                  <a:pt x="81898" y="552561"/>
                  <a:pt x="71034" y="550297"/>
                  <a:pt x="60476" y="546971"/>
                </a:cubicBezTo>
                <a:cubicBezTo>
                  <a:pt x="59511" y="546971"/>
                  <a:pt x="58932" y="545620"/>
                  <a:pt x="58160" y="544847"/>
                </a:cubicBezTo>
                <a:cubicBezTo>
                  <a:pt x="57387" y="544075"/>
                  <a:pt x="57194" y="543303"/>
                  <a:pt x="75920" y="541180"/>
                </a:cubicBezTo>
                <a:cubicBezTo>
                  <a:pt x="80931" y="541180"/>
                  <a:pt x="84993" y="537118"/>
                  <a:pt x="84993" y="532107"/>
                </a:cubicBezTo>
                <a:cubicBezTo>
                  <a:pt x="84993" y="527095"/>
                  <a:pt x="80931" y="523034"/>
                  <a:pt x="75920" y="523034"/>
                </a:cubicBezTo>
                <a:cubicBezTo>
                  <a:pt x="64434" y="521119"/>
                  <a:pt x="52648" y="523601"/>
                  <a:pt x="42909" y="529983"/>
                </a:cubicBezTo>
                <a:cubicBezTo>
                  <a:pt x="40272" y="532311"/>
                  <a:pt x="36245" y="532060"/>
                  <a:pt x="33917" y="529423"/>
                </a:cubicBezTo>
                <a:cubicBezTo>
                  <a:pt x="33749" y="529232"/>
                  <a:pt x="33593" y="529033"/>
                  <a:pt x="33450" y="528825"/>
                </a:cubicBezTo>
                <a:cubicBezTo>
                  <a:pt x="15455" y="509930"/>
                  <a:pt x="3959" y="485788"/>
                  <a:pt x="633" y="459908"/>
                </a:cubicBezTo>
                <a:cubicBezTo>
                  <a:pt x="-2070" y="428249"/>
                  <a:pt x="3335" y="399872"/>
                  <a:pt x="31134" y="384428"/>
                </a:cubicBezTo>
                <a:cubicBezTo>
                  <a:pt x="37902" y="381096"/>
                  <a:pt x="45235" y="379068"/>
                  <a:pt x="52754" y="378444"/>
                </a:cubicBezTo>
                <a:cubicBezTo>
                  <a:pt x="82097" y="374776"/>
                  <a:pt x="82290" y="386359"/>
                  <a:pt x="101208" y="389061"/>
                </a:cubicBezTo>
                <a:cubicBezTo>
                  <a:pt x="104926" y="389428"/>
                  <a:pt x="108629" y="388241"/>
                  <a:pt x="111440" y="385780"/>
                </a:cubicBezTo>
                <a:cubicBezTo>
                  <a:pt x="119741" y="377865"/>
                  <a:pt x="88467" y="354314"/>
                  <a:pt x="54685" y="356630"/>
                </a:cubicBezTo>
                <a:cubicBezTo>
                  <a:pt x="51210" y="356630"/>
                  <a:pt x="51017" y="356630"/>
                  <a:pt x="49473" y="353541"/>
                </a:cubicBezTo>
                <a:cubicBezTo>
                  <a:pt x="35991" y="330876"/>
                  <a:pt x="24742" y="306954"/>
                  <a:pt x="15883" y="282115"/>
                </a:cubicBezTo>
                <a:cubicBezTo>
                  <a:pt x="5801" y="252228"/>
                  <a:pt x="1096" y="220791"/>
                  <a:pt x="1984" y="189261"/>
                </a:cubicBezTo>
                <a:cubicBezTo>
                  <a:pt x="1984" y="185787"/>
                  <a:pt x="5845" y="182505"/>
                  <a:pt x="8548" y="179609"/>
                </a:cubicBezTo>
                <a:cubicBezTo>
                  <a:pt x="21157" y="166185"/>
                  <a:pt x="35660" y="154674"/>
                  <a:pt x="51596" y="145441"/>
                </a:cubicBezTo>
                <a:cubicBezTo>
                  <a:pt x="163754" y="72277"/>
                  <a:pt x="342899" y="8573"/>
                  <a:pt x="358535" y="1044"/>
                </a:cubicBezTo>
                <a:cubicBezTo>
                  <a:pt x="362203" y="-693"/>
                  <a:pt x="364713" y="-693"/>
                  <a:pt x="364906" y="4712"/>
                </a:cubicBezTo>
                <a:cubicBezTo>
                  <a:pt x="365817" y="29750"/>
                  <a:pt x="386851" y="49309"/>
                  <a:pt x="411889" y="48400"/>
                </a:cubicBezTo>
                <a:cubicBezTo>
                  <a:pt x="420742" y="48077"/>
                  <a:pt x="429305" y="45172"/>
                  <a:pt x="436525" y="40039"/>
                </a:cubicBezTo>
                <a:cubicBezTo>
                  <a:pt x="439376" y="37161"/>
                  <a:pt x="444021" y="37137"/>
                  <a:pt x="446899" y="39989"/>
                </a:cubicBezTo>
                <a:cubicBezTo>
                  <a:pt x="446916" y="40006"/>
                  <a:pt x="446932" y="40021"/>
                  <a:pt x="446949" y="40039"/>
                </a:cubicBezTo>
                <a:cubicBezTo>
                  <a:pt x="454970" y="49316"/>
                  <a:pt x="468522" y="51440"/>
                  <a:pt x="478994" y="45058"/>
                </a:cubicBezTo>
                <a:cubicBezTo>
                  <a:pt x="481311" y="43707"/>
                  <a:pt x="483820" y="42934"/>
                  <a:pt x="486330" y="41776"/>
                </a:cubicBezTo>
                <a:cubicBezTo>
                  <a:pt x="488440" y="40330"/>
                  <a:pt x="491324" y="40869"/>
                  <a:pt x="492770" y="42979"/>
                </a:cubicBezTo>
                <a:cubicBezTo>
                  <a:pt x="492888" y="43151"/>
                  <a:pt x="492994" y="43328"/>
                  <a:pt x="493087" y="43514"/>
                </a:cubicBezTo>
                <a:cubicBezTo>
                  <a:pt x="500887" y="56911"/>
                  <a:pt x="516806" y="63277"/>
                  <a:pt x="531695" y="58957"/>
                </a:cubicBezTo>
                <a:cubicBezTo>
                  <a:pt x="552415" y="57115"/>
                  <a:pt x="567951" y="39189"/>
                  <a:pt x="566829" y="18418"/>
                </a:cubicBezTo>
                <a:cubicBezTo>
                  <a:pt x="566829" y="15329"/>
                  <a:pt x="566829" y="13978"/>
                  <a:pt x="571076" y="14943"/>
                </a:cubicBezTo>
                <a:cubicBezTo>
                  <a:pt x="584095" y="17895"/>
                  <a:pt x="597734" y="16258"/>
                  <a:pt x="609685" y="10310"/>
                </a:cubicBezTo>
                <a:cubicBezTo>
                  <a:pt x="616441" y="8187"/>
                  <a:pt x="617407" y="8766"/>
                  <a:pt x="620109" y="14943"/>
                </a:cubicBezTo>
                <a:close/>
                <a:moveTo>
                  <a:pt x="637290" y="122275"/>
                </a:moveTo>
                <a:cubicBezTo>
                  <a:pt x="639603" y="117590"/>
                  <a:pt x="639603" y="112096"/>
                  <a:pt x="637290" y="107411"/>
                </a:cubicBezTo>
                <a:cubicBezTo>
                  <a:pt x="628476" y="89282"/>
                  <a:pt x="610335" y="77536"/>
                  <a:pt x="590187" y="76910"/>
                </a:cubicBezTo>
                <a:cubicBezTo>
                  <a:pt x="583556" y="78294"/>
                  <a:pt x="577086" y="80364"/>
                  <a:pt x="570883" y="83088"/>
                </a:cubicBezTo>
                <a:cubicBezTo>
                  <a:pt x="561028" y="88659"/>
                  <a:pt x="554642" y="98819"/>
                  <a:pt x="553895" y="110114"/>
                </a:cubicBezTo>
                <a:cubicBezTo>
                  <a:pt x="553895" y="115712"/>
                  <a:pt x="553895" y="116870"/>
                  <a:pt x="560266" y="118028"/>
                </a:cubicBezTo>
                <a:cubicBezTo>
                  <a:pt x="566636" y="119187"/>
                  <a:pt x="567794" y="116098"/>
                  <a:pt x="570111" y="112237"/>
                </a:cubicBezTo>
                <a:cubicBezTo>
                  <a:pt x="574140" y="102822"/>
                  <a:pt x="583875" y="97170"/>
                  <a:pt x="594048" y="98338"/>
                </a:cubicBezTo>
                <a:cubicBezTo>
                  <a:pt x="606789" y="99689"/>
                  <a:pt x="614511" y="109534"/>
                  <a:pt x="620881" y="121696"/>
                </a:cubicBezTo>
                <a:cubicBezTo>
                  <a:pt x="623524" y="126325"/>
                  <a:pt x="629418" y="127937"/>
                  <a:pt x="634049" y="125296"/>
                </a:cubicBezTo>
                <a:cubicBezTo>
                  <a:pt x="635348" y="124553"/>
                  <a:pt x="636458" y="123520"/>
                  <a:pt x="637290" y="122275"/>
                </a:cubicBezTo>
                <a:close/>
                <a:moveTo>
                  <a:pt x="604087" y="251614"/>
                </a:moveTo>
                <a:cubicBezTo>
                  <a:pt x="600033" y="236364"/>
                  <a:pt x="600998" y="232310"/>
                  <a:pt x="587099" y="230959"/>
                </a:cubicBezTo>
                <a:cubicBezTo>
                  <a:pt x="580921" y="230959"/>
                  <a:pt x="580149" y="235592"/>
                  <a:pt x="578412" y="239839"/>
                </a:cubicBezTo>
                <a:cubicBezTo>
                  <a:pt x="574551" y="249877"/>
                  <a:pt x="578412" y="264355"/>
                  <a:pt x="588643" y="265514"/>
                </a:cubicBezTo>
                <a:cubicBezTo>
                  <a:pt x="598874" y="266672"/>
                  <a:pt x="602928" y="261267"/>
                  <a:pt x="604087" y="250649"/>
                </a:cubicBezTo>
                <a:close/>
                <a:moveTo>
                  <a:pt x="472624" y="107411"/>
                </a:moveTo>
                <a:cubicBezTo>
                  <a:pt x="437876" y="68802"/>
                  <a:pt x="357956" y="93319"/>
                  <a:pt x="354867" y="148529"/>
                </a:cubicBezTo>
                <a:cubicBezTo>
                  <a:pt x="356412" y="152969"/>
                  <a:pt x="357763" y="157795"/>
                  <a:pt x="359307" y="162235"/>
                </a:cubicBezTo>
                <a:cubicBezTo>
                  <a:pt x="359307" y="162235"/>
                  <a:pt x="361431" y="164745"/>
                  <a:pt x="362010" y="164552"/>
                </a:cubicBezTo>
                <a:cubicBezTo>
                  <a:pt x="364960" y="164106"/>
                  <a:pt x="367786" y="163054"/>
                  <a:pt x="370311" y="161463"/>
                </a:cubicBezTo>
                <a:cubicBezTo>
                  <a:pt x="371716" y="159789"/>
                  <a:pt x="372471" y="157664"/>
                  <a:pt x="372434" y="155479"/>
                </a:cubicBezTo>
                <a:cubicBezTo>
                  <a:pt x="372373" y="142400"/>
                  <a:pt x="378537" y="130072"/>
                  <a:pt x="389036" y="122275"/>
                </a:cubicBezTo>
                <a:cubicBezTo>
                  <a:pt x="408408" y="104774"/>
                  <a:pt x="437631" y="103954"/>
                  <a:pt x="457953" y="120345"/>
                </a:cubicBezTo>
                <a:cubicBezTo>
                  <a:pt x="461814" y="123048"/>
                  <a:pt x="466447" y="124592"/>
                  <a:pt x="469921" y="121696"/>
                </a:cubicBezTo>
                <a:cubicBezTo>
                  <a:pt x="473396" y="118801"/>
                  <a:pt x="476292" y="110307"/>
                  <a:pt x="472624" y="106446"/>
                </a:cubicBezTo>
                <a:close/>
                <a:moveTo>
                  <a:pt x="451968" y="295628"/>
                </a:moveTo>
                <a:cubicBezTo>
                  <a:pt x="455578" y="284503"/>
                  <a:pt x="452841" y="272295"/>
                  <a:pt x="444826" y="263776"/>
                </a:cubicBezTo>
                <a:cubicBezTo>
                  <a:pt x="439602" y="259724"/>
                  <a:pt x="432085" y="260674"/>
                  <a:pt x="428033" y="265898"/>
                </a:cubicBezTo>
                <a:cubicBezTo>
                  <a:pt x="428033" y="265898"/>
                  <a:pt x="428031" y="265900"/>
                  <a:pt x="428031" y="265900"/>
                </a:cubicBezTo>
                <a:cubicBezTo>
                  <a:pt x="425460" y="270334"/>
                  <a:pt x="423879" y="275274"/>
                  <a:pt x="423398" y="280378"/>
                </a:cubicBezTo>
                <a:cubicBezTo>
                  <a:pt x="423259" y="286789"/>
                  <a:pt x="425454" y="293032"/>
                  <a:pt x="429575" y="297945"/>
                </a:cubicBezTo>
                <a:cubicBezTo>
                  <a:pt x="434517" y="303537"/>
                  <a:pt x="443057" y="304064"/>
                  <a:pt x="448650" y="299122"/>
                </a:cubicBezTo>
                <a:cubicBezTo>
                  <a:pt x="450053" y="297881"/>
                  <a:pt x="451183" y="296364"/>
                  <a:pt x="451968" y="294663"/>
                </a:cubicBezTo>
                <a:close/>
                <a:moveTo>
                  <a:pt x="215876" y="389834"/>
                </a:moveTo>
                <a:cubicBezTo>
                  <a:pt x="220287" y="390608"/>
                  <a:pt x="224490" y="387658"/>
                  <a:pt x="225262" y="383249"/>
                </a:cubicBezTo>
                <a:cubicBezTo>
                  <a:pt x="225395" y="382490"/>
                  <a:pt x="225420" y="381718"/>
                  <a:pt x="225335" y="380954"/>
                </a:cubicBezTo>
                <a:cubicBezTo>
                  <a:pt x="225335" y="374004"/>
                  <a:pt x="221668" y="369757"/>
                  <a:pt x="215683" y="369757"/>
                </a:cubicBezTo>
                <a:cubicBezTo>
                  <a:pt x="211253" y="369108"/>
                  <a:pt x="207135" y="372176"/>
                  <a:pt x="206487" y="376606"/>
                </a:cubicBezTo>
                <a:cubicBezTo>
                  <a:pt x="206454" y="376832"/>
                  <a:pt x="206431" y="377058"/>
                  <a:pt x="206417" y="377286"/>
                </a:cubicBezTo>
                <a:cubicBezTo>
                  <a:pt x="206031" y="380181"/>
                  <a:pt x="206996" y="389640"/>
                  <a:pt x="215876" y="389834"/>
                </a:cubicBezTo>
                <a:close/>
                <a:moveTo>
                  <a:pt x="215876" y="344854"/>
                </a:moveTo>
                <a:cubicBezTo>
                  <a:pt x="226494" y="344854"/>
                  <a:pt x="226301" y="328253"/>
                  <a:pt x="217228" y="328639"/>
                </a:cubicBezTo>
                <a:cubicBezTo>
                  <a:pt x="208154" y="329025"/>
                  <a:pt x="208927" y="330569"/>
                  <a:pt x="209120" y="335781"/>
                </a:cubicBezTo>
                <a:cubicBezTo>
                  <a:pt x="209313" y="340994"/>
                  <a:pt x="211822" y="345047"/>
                  <a:pt x="215876" y="344854"/>
                </a:cubicBezTo>
                <a:close/>
                <a:moveTo>
                  <a:pt x="195414" y="354507"/>
                </a:moveTo>
                <a:cubicBezTo>
                  <a:pt x="196161" y="349659"/>
                  <a:pt x="192836" y="345125"/>
                  <a:pt x="187989" y="344378"/>
                </a:cubicBezTo>
                <a:cubicBezTo>
                  <a:pt x="187570" y="344314"/>
                  <a:pt x="187149" y="344279"/>
                  <a:pt x="186727" y="344275"/>
                </a:cubicBezTo>
                <a:cubicBezTo>
                  <a:pt x="182819" y="343735"/>
                  <a:pt x="179213" y="346462"/>
                  <a:pt x="178671" y="350372"/>
                </a:cubicBezTo>
                <a:cubicBezTo>
                  <a:pt x="178605" y="350847"/>
                  <a:pt x="178588" y="351325"/>
                  <a:pt x="178619" y="351804"/>
                </a:cubicBezTo>
                <a:cubicBezTo>
                  <a:pt x="178619" y="356244"/>
                  <a:pt x="182866" y="363194"/>
                  <a:pt x="186148" y="363387"/>
                </a:cubicBezTo>
                <a:cubicBezTo>
                  <a:pt x="191296" y="363282"/>
                  <a:pt x="195416" y="359078"/>
                  <a:pt x="195414" y="353927"/>
                </a:cubicBezTo>
                <a:close/>
                <a:moveTo>
                  <a:pt x="194448" y="260687"/>
                </a:moveTo>
                <a:cubicBezTo>
                  <a:pt x="194448" y="257020"/>
                  <a:pt x="190974" y="254124"/>
                  <a:pt x="186341" y="254317"/>
                </a:cubicBezTo>
                <a:cubicBezTo>
                  <a:pt x="182397" y="254956"/>
                  <a:pt x="179717" y="258674"/>
                  <a:pt x="180356" y="262618"/>
                </a:cubicBezTo>
                <a:cubicBezTo>
                  <a:pt x="180995" y="266562"/>
                  <a:pt x="184713" y="269241"/>
                  <a:pt x="188657" y="268602"/>
                </a:cubicBezTo>
                <a:cubicBezTo>
                  <a:pt x="193869" y="268409"/>
                  <a:pt x="193869" y="263969"/>
                  <a:pt x="194448" y="260687"/>
                </a:cubicBezTo>
                <a:close/>
                <a:moveTo>
                  <a:pt x="194448" y="215322"/>
                </a:moveTo>
                <a:cubicBezTo>
                  <a:pt x="194448" y="207987"/>
                  <a:pt x="191553" y="204705"/>
                  <a:pt x="184796" y="204512"/>
                </a:cubicBezTo>
                <a:cubicBezTo>
                  <a:pt x="178040" y="204319"/>
                  <a:pt x="177847" y="205670"/>
                  <a:pt x="177461" y="213006"/>
                </a:cubicBezTo>
                <a:cubicBezTo>
                  <a:pt x="177074" y="220341"/>
                  <a:pt x="181128" y="224395"/>
                  <a:pt x="185954" y="224202"/>
                </a:cubicBezTo>
                <a:cubicBezTo>
                  <a:pt x="190642" y="223994"/>
                  <a:pt x="194271" y="220027"/>
                  <a:pt x="194062" y="215340"/>
                </a:cubicBezTo>
                <a:cubicBezTo>
                  <a:pt x="194062" y="215334"/>
                  <a:pt x="194062" y="215328"/>
                  <a:pt x="194062" y="215322"/>
                </a:cubicBezTo>
                <a:close/>
                <a:moveTo>
                  <a:pt x="194448" y="308562"/>
                </a:moveTo>
                <a:cubicBezTo>
                  <a:pt x="195302" y="303624"/>
                  <a:pt x="191991" y="298929"/>
                  <a:pt x="187053" y="298076"/>
                </a:cubicBezTo>
                <a:cubicBezTo>
                  <a:pt x="186563" y="297993"/>
                  <a:pt x="186066" y="297949"/>
                  <a:pt x="185568" y="297945"/>
                </a:cubicBezTo>
                <a:cubicBezTo>
                  <a:pt x="173986" y="297945"/>
                  <a:pt x="173407" y="315898"/>
                  <a:pt x="185568" y="317249"/>
                </a:cubicBezTo>
                <a:cubicBezTo>
                  <a:pt x="190078" y="316938"/>
                  <a:pt x="193510" y="313078"/>
                  <a:pt x="193290" y="308562"/>
                </a:cubicBezTo>
                <a:close/>
                <a:moveTo>
                  <a:pt x="190781" y="399293"/>
                </a:moveTo>
                <a:cubicBezTo>
                  <a:pt x="190781" y="392600"/>
                  <a:pt x="187885" y="389125"/>
                  <a:pt x="182094" y="388868"/>
                </a:cubicBezTo>
                <a:cubicBezTo>
                  <a:pt x="177839" y="388166"/>
                  <a:pt x="173804" y="390998"/>
                  <a:pt x="173021" y="395239"/>
                </a:cubicBezTo>
                <a:cubicBezTo>
                  <a:pt x="171862" y="401609"/>
                  <a:pt x="177267" y="408559"/>
                  <a:pt x="181321" y="408559"/>
                </a:cubicBezTo>
                <a:cubicBezTo>
                  <a:pt x="186016" y="407980"/>
                  <a:pt x="189561" y="404022"/>
                  <a:pt x="189622" y="399293"/>
                </a:cubicBezTo>
                <a:close/>
                <a:moveTo>
                  <a:pt x="161052" y="113395"/>
                </a:moveTo>
                <a:cubicBezTo>
                  <a:pt x="149662" y="113395"/>
                  <a:pt x="147539" y="132700"/>
                  <a:pt x="161052" y="135016"/>
                </a:cubicBezTo>
                <a:cubicBezTo>
                  <a:pt x="174565" y="137333"/>
                  <a:pt x="174372" y="113588"/>
                  <a:pt x="161052" y="113395"/>
                </a:cubicBezTo>
                <a:close/>
                <a:moveTo>
                  <a:pt x="170318" y="177486"/>
                </a:moveTo>
                <a:cubicBezTo>
                  <a:pt x="170880" y="171683"/>
                  <a:pt x="166658" y="166511"/>
                  <a:pt x="160859" y="165903"/>
                </a:cubicBezTo>
                <a:cubicBezTo>
                  <a:pt x="156286" y="165573"/>
                  <a:pt x="152313" y="169011"/>
                  <a:pt x="151981" y="173584"/>
                </a:cubicBezTo>
                <a:cubicBezTo>
                  <a:pt x="151981" y="173598"/>
                  <a:pt x="151979" y="173611"/>
                  <a:pt x="151979" y="173625"/>
                </a:cubicBezTo>
                <a:cubicBezTo>
                  <a:pt x="151979" y="179609"/>
                  <a:pt x="158928" y="187717"/>
                  <a:pt x="162789" y="187524"/>
                </a:cubicBezTo>
                <a:cubicBezTo>
                  <a:pt x="166650" y="187331"/>
                  <a:pt x="170318" y="184821"/>
                  <a:pt x="170318" y="177486"/>
                </a:cubicBezTo>
                <a:close/>
                <a:moveTo>
                  <a:pt x="167422" y="229414"/>
                </a:moveTo>
                <a:cubicBezTo>
                  <a:pt x="168071" y="225198"/>
                  <a:pt x="165179" y="221256"/>
                  <a:pt x="160963" y="220610"/>
                </a:cubicBezTo>
                <a:cubicBezTo>
                  <a:pt x="160419" y="220525"/>
                  <a:pt x="159865" y="220500"/>
                  <a:pt x="159314" y="220534"/>
                </a:cubicBezTo>
                <a:cubicBezTo>
                  <a:pt x="154102" y="220534"/>
                  <a:pt x="151593" y="223044"/>
                  <a:pt x="151593" y="228449"/>
                </a:cubicBezTo>
                <a:cubicBezTo>
                  <a:pt x="151404" y="233181"/>
                  <a:pt x="154674" y="237350"/>
                  <a:pt x="159314" y="238294"/>
                </a:cubicBezTo>
                <a:cubicBezTo>
                  <a:pt x="163683" y="238433"/>
                  <a:pt x="167339" y="235005"/>
                  <a:pt x="167478" y="230636"/>
                </a:cubicBezTo>
                <a:cubicBezTo>
                  <a:pt x="167492" y="230229"/>
                  <a:pt x="167472" y="229820"/>
                  <a:pt x="167422" y="229414"/>
                </a:cubicBezTo>
                <a:close/>
                <a:moveTo>
                  <a:pt x="150821" y="331341"/>
                </a:moveTo>
                <a:cubicBezTo>
                  <a:pt x="156226" y="331341"/>
                  <a:pt x="159894" y="327287"/>
                  <a:pt x="159894" y="320917"/>
                </a:cubicBezTo>
                <a:cubicBezTo>
                  <a:pt x="159894" y="314547"/>
                  <a:pt x="156612" y="309527"/>
                  <a:pt x="150821" y="309914"/>
                </a:cubicBezTo>
                <a:cubicBezTo>
                  <a:pt x="145029" y="310300"/>
                  <a:pt x="142327" y="313967"/>
                  <a:pt x="142520" y="320917"/>
                </a:cubicBezTo>
                <a:cubicBezTo>
                  <a:pt x="142051" y="325986"/>
                  <a:pt x="145599" y="330548"/>
                  <a:pt x="150628" y="331341"/>
                </a:cubicBezTo>
                <a:close/>
                <a:moveTo>
                  <a:pt x="150821" y="283081"/>
                </a:moveTo>
                <a:cubicBezTo>
                  <a:pt x="156612" y="283081"/>
                  <a:pt x="159507" y="280185"/>
                  <a:pt x="159314" y="274780"/>
                </a:cubicBezTo>
                <a:cubicBezTo>
                  <a:pt x="159314" y="263390"/>
                  <a:pt x="141941" y="263197"/>
                  <a:pt x="141747" y="273621"/>
                </a:cubicBezTo>
                <a:cubicBezTo>
                  <a:pt x="141747" y="280571"/>
                  <a:pt x="145222" y="283274"/>
                  <a:pt x="151014" y="283081"/>
                </a:cubicBezTo>
                <a:close/>
                <a:moveTo>
                  <a:pt x="153330" y="374776"/>
                </a:moveTo>
                <a:cubicBezTo>
                  <a:pt x="153330" y="360491"/>
                  <a:pt x="137694" y="360877"/>
                  <a:pt x="136535" y="369950"/>
                </a:cubicBezTo>
                <a:cubicBezTo>
                  <a:pt x="135549" y="375622"/>
                  <a:pt x="139348" y="381019"/>
                  <a:pt x="145020" y="382006"/>
                </a:cubicBezTo>
                <a:cubicBezTo>
                  <a:pt x="145278" y="382052"/>
                  <a:pt x="145539" y="382087"/>
                  <a:pt x="145801" y="382112"/>
                </a:cubicBezTo>
                <a:cubicBezTo>
                  <a:pt x="149492" y="382662"/>
                  <a:pt x="152930" y="380118"/>
                  <a:pt x="153481" y="376427"/>
                </a:cubicBezTo>
                <a:cubicBezTo>
                  <a:pt x="153562" y="375880"/>
                  <a:pt x="153577" y="375326"/>
                  <a:pt x="153523" y="374776"/>
                </a:cubicBezTo>
                <a:close/>
                <a:moveTo>
                  <a:pt x="127462" y="201037"/>
                </a:moveTo>
                <a:cubicBezTo>
                  <a:pt x="127997" y="194983"/>
                  <a:pt x="123522" y="189644"/>
                  <a:pt x="117468" y="189109"/>
                </a:cubicBezTo>
                <a:cubicBezTo>
                  <a:pt x="117069" y="189072"/>
                  <a:pt x="116667" y="189061"/>
                  <a:pt x="116266" y="189068"/>
                </a:cubicBezTo>
                <a:cubicBezTo>
                  <a:pt x="104297" y="189068"/>
                  <a:pt x="104104" y="208373"/>
                  <a:pt x="117424" y="211075"/>
                </a:cubicBezTo>
                <a:cubicBezTo>
                  <a:pt x="123074" y="211079"/>
                  <a:pt x="127659" y="206502"/>
                  <a:pt x="127663" y="200852"/>
                </a:cubicBezTo>
                <a:cubicBezTo>
                  <a:pt x="127663" y="200720"/>
                  <a:pt x="127661" y="200589"/>
                  <a:pt x="127655" y="200458"/>
                </a:cubicBezTo>
                <a:close/>
                <a:moveTo>
                  <a:pt x="124374" y="144282"/>
                </a:moveTo>
                <a:cubicBezTo>
                  <a:pt x="124374" y="139456"/>
                  <a:pt x="121285" y="136561"/>
                  <a:pt x="115494" y="136174"/>
                </a:cubicBezTo>
                <a:cubicBezTo>
                  <a:pt x="109702" y="135788"/>
                  <a:pt x="108158" y="137912"/>
                  <a:pt x="107965" y="143703"/>
                </a:cubicBezTo>
                <a:cubicBezTo>
                  <a:pt x="107772" y="149494"/>
                  <a:pt x="110281" y="153355"/>
                  <a:pt x="115880" y="153548"/>
                </a:cubicBezTo>
                <a:cubicBezTo>
                  <a:pt x="121478" y="153741"/>
                  <a:pt x="124181" y="150846"/>
                  <a:pt x="124567" y="143703"/>
                </a:cubicBezTo>
                <a:close/>
                <a:moveTo>
                  <a:pt x="121285" y="523034"/>
                </a:moveTo>
                <a:cubicBezTo>
                  <a:pt x="132867" y="520138"/>
                  <a:pt x="132095" y="503729"/>
                  <a:pt x="118968" y="505274"/>
                </a:cubicBezTo>
                <a:cubicBezTo>
                  <a:pt x="97347" y="508169"/>
                  <a:pt x="97541" y="496780"/>
                  <a:pt x="103911" y="489058"/>
                </a:cubicBezTo>
                <a:cubicBezTo>
                  <a:pt x="121671" y="467823"/>
                  <a:pt x="117810" y="450449"/>
                  <a:pt x="108930" y="440218"/>
                </a:cubicBezTo>
                <a:cubicBezTo>
                  <a:pt x="96649" y="424500"/>
                  <a:pt x="79452" y="413354"/>
                  <a:pt x="60090" y="408559"/>
                </a:cubicBezTo>
                <a:cubicBezTo>
                  <a:pt x="38083" y="403926"/>
                  <a:pt x="18393" y="421686"/>
                  <a:pt x="30168" y="453731"/>
                </a:cubicBezTo>
                <a:cubicBezTo>
                  <a:pt x="32485" y="461646"/>
                  <a:pt x="46384" y="463769"/>
                  <a:pt x="46577" y="451607"/>
                </a:cubicBezTo>
                <a:cubicBezTo>
                  <a:pt x="46770" y="439446"/>
                  <a:pt x="41751" y="427477"/>
                  <a:pt x="52947" y="427670"/>
                </a:cubicBezTo>
                <a:cubicBezTo>
                  <a:pt x="68198" y="427670"/>
                  <a:pt x="103911" y="454117"/>
                  <a:pt x="95803" y="468209"/>
                </a:cubicBezTo>
                <a:cubicBezTo>
                  <a:pt x="89240" y="479020"/>
                  <a:pt x="76499" y="487514"/>
                  <a:pt x="81325" y="504115"/>
                </a:cubicBezTo>
                <a:cubicBezTo>
                  <a:pt x="86151" y="520717"/>
                  <a:pt x="95224" y="528825"/>
                  <a:pt x="121478" y="522454"/>
                </a:cubicBezTo>
                <a:close/>
                <a:moveTo>
                  <a:pt x="112598" y="261074"/>
                </a:moveTo>
                <a:cubicBezTo>
                  <a:pt x="117932" y="261106"/>
                  <a:pt x="122430" y="257108"/>
                  <a:pt x="123022" y="251807"/>
                </a:cubicBezTo>
                <a:cubicBezTo>
                  <a:pt x="123022" y="242927"/>
                  <a:pt x="119548" y="238874"/>
                  <a:pt x="112984" y="239067"/>
                </a:cubicBezTo>
                <a:cubicBezTo>
                  <a:pt x="101594" y="238101"/>
                  <a:pt x="100822" y="260494"/>
                  <a:pt x="112791" y="260494"/>
                </a:cubicBezTo>
                <a:close/>
                <a:moveTo>
                  <a:pt x="117424" y="294277"/>
                </a:moveTo>
                <a:cubicBezTo>
                  <a:pt x="117424" y="288293"/>
                  <a:pt x="114721" y="285783"/>
                  <a:pt x="109123" y="285976"/>
                </a:cubicBezTo>
                <a:cubicBezTo>
                  <a:pt x="103525" y="286169"/>
                  <a:pt x="100050" y="289258"/>
                  <a:pt x="100243" y="295049"/>
                </a:cubicBezTo>
                <a:cubicBezTo>
                  <a:pt x="100616" y="299846"/>
                  <a:pt x="104809" y="303433"/>
                  <a:pt x="109606" y="303061"/>
                </a:cubicBezTo>
                <a:cubicBezTo>
                  <a:pt x="114403" y="302688"/>
                  <a:pt x="117990" y="298495"/>
                  <a:pt x="117617" y="293698"/>
                </a:cubicBezTo>
                <a:close/>
                <a:moveTo>
                  <a:pt x="109509" y="349874"/>
                </a:moveTo>
                <a:cubicBezTo>
                  <a:pt x="115687" y="349874"/>
                  <a:pt x="117617" y="347750"/>
                  <a:pt x="117424" y="341380"/>
                </a:cubicBezTo>
                <a:cubicBezTo>
                  <a:pt x="117231" y="335009"/>
                  <a:pt x="113949" y="331534"/>
                  <a:pt x="107772" y="331921"/>
                </a:cubicBezTo>
                <a:cubicBezTo>
                  <a:pt x="101594" y="332307"/>
                  <a:pt x="100050" y="335588"/>
                  <a:pt x="100050" y="341380"/>
                </a:cubicBezTo>
                <a:cubicBezTo>
                  <a:pt x="100050" y="347171"/>
                  <a:pt x="102367" y="350067"/>
                  <a:pt x="109509" y="349874"/>
                </a:cubicBezTo>
                <a:close/>
                <a:moveTo>
                  <a:pt x="84800" y="168027"/>
                </a:moveTo>
                <a:cubicBezTo>
                  <a:pt x="84800" y="160691"/>
                  <a:pt x="82290" y="157216"/>
                  <a:pt x="75727" y="156830"/>
                </a:cubicBezTo>
                <a:cubicBezTo>
                  <a:pt x="71457" y="155892"/>
                  <a:pt x="67237" y="158593"/>
                  <a:pt x="66298" y="162863"/>
                </a:cubicBezTo>
                <a:cubicBezTo>
                  <a:pt x="66287" y="162911"/>
                  <a:pt x="66277" y="162959"/>
                  <a:pt x="66267" y="163008"/>
                </a:cubicBezTo>
                <a:cubicBezTo>
                  <a:pt x="64916" y="168799"/>
                  <a:pt x="70901" y="177486"/>
                  <a:pt x="74761" y="177486"/>
                </a:cubicBezTo>
                <a:cubicBezTo>
                  <a:pt x="79786" y="177105"/>
                  <a:pt x="83751" y="173059"/>
                  <a:pt x="84028" y="168027"/>
                </a:cubicBezTo>
                <a:close/>
                <a:moveTo>
                  <a:pt x="82869" y="272463"/>
                </a:moveTo>
                <a:cubicBezTo>
                  <a:pt x="84800" y="259722"/>
                  <a:pt x="65302" y="253159"/>
                  <a:pt x="64723" y="267444"/>
                </a:cubicBezTo>
                <a:cubicBezTo>
                  <a:pt x="64466" y="273091"/>
                  <a:pt x="67906" y="278251"/>
                  <a:pt x="73217" y="280185"/>
                </a:cubicBezTo>
                <a:cubicBezTo>
                  <a:pt x="77703" y="280223"/>
                  <a:pt x="81512" y="276911"/>
                  <a:pt x="82097" y="272463"/>
                </a:cubicBezTo>
                <a:close/>
                <a:moveTo>
                  <a:pt x="70901" y="228449"/>
                </a:moveTo>
                <a:cubicBezTo>
                  <a:pt x="76333" y="228671"/>
                  <a:pt x="80918" y="224449"/>
                  <a:pt x="81141" y="219015"/>
                </a:cubicBezTo>
                <a:cubicBezTo>
                  <a:pt x="81155" y="218685"/>
                  <a:pt x="81151" y="218355"/>
                  <a:pt x="81132" y="218025"/>
                </a:cubicBezTo>
                <a:cubicBezTo>
                  <a:pt x="81132" y="205670"/>
                  <a:pt x="61827" y="204319"/>
                  <a:pt x="60862" y="215322"/>
                </a:cubicBezTo>
                <a:cubicBezTo>
                  <a:pt x="60266" y="221648"/>
                  <a:pt x="64638" y="227368"/>
                  <a:pt x="70901" y="228449"/>
                </a:cubicBezTo>
                <a:close/>
                <a:moveTo>
                  <a:pt x="65881" y="322847"/>
                </a:moveTo>
                <a:cubicBezTo>
                  <a:pt x="71094" y="322847"/>
                  <a:pt x="75148" y="320145"/>
                  <a:pt x="74375" y="315512"/>
                </a:cubicBezTo>
                <a:cubicBezTo>
                  <a:pt x="73603" y="310879"/>
                  <a:pt x="72059" y="307018"/>
                  <a:pt x="66267" y="306632"/>
                </a:cubicBezTo>
                <a:cubicBezTo>
                  <a:pt x="60476" y="306246"/>
                  <a:pt x="59704" y="308948"/>
                  <a:pt x="59704" y="314354"/>
                </a:cubicBezTo>
                <a:cubicBezTo>
                  <a:pt x="59704" y="319759"/>
                  <a:pt x="62407" y="323041"/>
                  <a:pt x="65881" y="322847"/>
                </a:cubicBezTo>
                <a:close/>
                <a:moveTo>
                  <a:pt x="38662" y="280185"/>
                </a:moveTo>
                <a:cubicBezTo>
                  <a:pt x="33064" y="280185"/>
                  <a:pt x="33257" y="283467"/>
                  <a:pt x="33643" y="286748"/>
                </a:cubicBezTo>
                <a:cubicBezTo>
                  <a:pt x="34029" y="290030"/>
                  <a:pt x="36153" y="296207"/>
                  <a:pt x="40207" y="296014"/>
                </a:cubicBezTo>
                <a:cubicBezTo>
                  <a:pt x="44492" y="294719"/>
                  <a:pt x="46919" y="290194"/>
                  <a:pt x="45623" y="285909"/>
                </a:cubicBezTo>
                <a:cubicBezTo>
                  <a:pt x="44674" y="282768"/>
                  <a:pt x="41927" y="280509"/>
                  <a:pt x="38662" y="280185"/>
                </a:cubicBezTo>
                <a:close/>
                <a:moveTo>
                  <a:pt x="38662" y="193122"/>
                </a:moveTo>
                <a:cubicBezTo>
                  <a:pt x="38662" y="185594"/>
                  <a:pt x="36346" y="182312"/>
                  <a:pt x="30361" y="182312"/>
                </a:cubicBezTo>
                <a:cubicBezTo>
                  <a:pt x="24952" y="182866"/>
                  <a:pt x="21016" y="187700"/>
                  <a:pt x="21568" y="193109"/>
                </a:cubicBezTo>
                <a:cubicBezTo>
                  <a:pt x="21985" y="197174"/>
                  <a:pt x="24869" y="200558"/>
                  <a:pt x="28817" y="201616"/>
                </a:cubicBezTo>
                <a:cubicBezTo>
                  <a:pt x="36925" y="201616"/>
                  <a:pt x="38662" y="199493"/>
                  <a:pt x="38855" y="193122"/>
                </a:cubicBezTo>
                <a:close/>
                <a:moveTo>
                  <a:pt x="26308" y="250070"/>
                </a:moveTo>
                <a:cubicBezTo>
                  <a:pt x="30464" y="250190"/>
                  <a:pt x="33929" y="246916"/>
                  <a:pt x="34049" y="242760"/>
                </a:cubicBezTo>
                <a:cubicBezTo>
                  <a:pt x="34056" y="242493"/>
                  <a:pt x="34050" y="242227"/>
                  <a:pt x="34029" y="241962"/>
                </a:cubicBezTo>
                <a:cubicBezTo>
                  <a:pt x="34029" y="237329"/>
                  <a:pt x="30361" y="232696"/>
                  <a:pt x="26887" y="232889"/>
                </a:cubicBezTo>
                <a:cubicBezTo>
                  <a:pt x="23412" y="233082"/>
                  <a:pt x="19937" y="236557"/>
                  <a:pt x="19937" y="241769"/>
                </a:cubicBezTo>
                <a:cubicBezTo>
                  <a:pt x="19937" y="246981"/>
                  <a:pt x="22447" y="250070"/>
                  <a:pt x="26501" y="250070"/>
                </a:cubicBezTo>
                <a:close/>
              </a:path>
            </a:pathLst>
          </a:custGeom>
          <a:solidFill>
            <a:srgbClr val="FFC6A6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id="{0EC79878-75C8-4443-B845-D22442F298AC}"/>
              </a:ext>
            </a:extLst>
          </p:cNvPr>
          <p:cNvSpPr/>
          <p:nvPr/>
        </p:nvSpPr>
        <p:spPr>
          <a:xfrm>
            <a:off x="8275940" y="3880531"/>
            <a:ext cx="472043" cy="297931"/>
          </a:xfrm>
          <a:custGeom>
            <a:avLst/>
            <a:gdLst>
              <a:gd name="connsiteX0" fmla="*/ 470617 w 472043"/>
              <a:gd name="connsiteY0" fmla="*/ 19359 h 297931"/>
              <a:gd name="connsiteX1" fmla="*/ 471969 w 472043"/>
              <a:gd name="connsiteY1" fmla="*/ 24185 h 297931"/>
              <a:gd name="connsiteX2" fmla="*/ 368884 w 472043"/>
              <a:gd name="connsiteY2" fmla="*/ 259891 h 297931"/>
              <a:gd name="connsiteX3" fmla="*/ 2101 w 472043"/>
              <a:gd name="connsiteY3" fmla="*/ 98892 h 297931"/>
              <a:gd name="connsiteX4" fmla="*/ 2101 w 472043"/>
              <a:gd name="connsiteY4" fmla="*/ 84800 h 297931"/>
              <a:gd name="connsiteX5" fmla="*/ 22950 w 472043"/>
              <a:gd name="connsiteY5" fmla="*/ 58739 h 297931"/>
              <a:gd name="connsiteX6" fmla="*/ 29513 w 472043"/>
              <a:gd name="connsiteY6" fmla="*/ 59898 h 297931"/>
              <a:gd name="connsiteX7" fmla="*/ 96692 w 472043"/>
              <a:gd name="connsiteY7" fmla="*/ 99858 h 297931"/>
              <a:gd name="connsiteX8" fmla="*/ 140127 w 472043"/>
              <a:gd name="connsiteY8" fmla="*/ 106421 h 297931"/>
              <a:gd name="connsiteX9" fmla="*/ 185106 w 472043"/>
              <a:gd name="connsiteY9" fmla="*/ 57388 h 297931"/>
              <a:gd name="connsiteX10" fmla="*/ 256725 w 472043"/>
              <a:gd name="connsiteY10" fmla="*/ 20710 h 297931"/>
              <a:gd name="connsiteX11" fmla="*/ 337610 w 472043"/>
              <a:gd name="connsiteY11" fmla="*/ 1405 h 297931"/>
              <a:gd name="connsiteX12" fmla="*/ 457491 w 472043"/>
              <a:gd name="connsiteY12" fmla="*/ 12602 h 297931"/>
              <a:gd name="connsiteX13" fmla="*/ 470617 w 472043"/>
              <a:gd name="connsiteY13" fmla="*/ 19359 h 297931"/>
              <a:gd name="connsiteX14" fmla="*/ 396489 w 472043"/>
              <a:gd name="connsiteY14" fmla="*/ 64145 h 297931"/>
              <a:gd name="connsiteX15" fmla="*/ 339734 w 472043"/>
              <a:gd name="connsiteY15" fmla="*/ 38856 h 297931"/>
              <a:gd name="connsiteX16" fmla="*/ 324098 w 472043"/>
              <a:gd name="connsiteY16" fmla="*/ 40593 h 297931"/>
              <a:gd name="connsiteX17" fmla="*/ 312708 w 472043"/>
              <a:gd name="connsiteY17" fmla="*/ 47929 h 297931"/>
              <a:gd name="connsiteX18" fmla="*/ 250355 w 472043"/>
              <a:gd name="connsiteY18" fmla="*/ 67233 h 297931"/>
              <a:gd name="connsiteX19" fmla="*/ 209044 w 472043"/>
              <a:gd name="connsiteY19" fmla="*/ 172056 h 297931"/>
              <a:gd name="connsiteX20" fmla="*/ 293983 w 472043"/>
              <a:gd name="connsiteY20" fmla="*/ 241165 h 297931"/>
              <a:gd name="connsiteX21" fmla="*/ 355950 w 472043"/>
              <a:gd name="connsiteY21" fmla="*/ 219738 h 297931"/>
              <a:gd name="connsiteX22" fmla="*/ 394558 w 472043"/>
              <a:gd name="connsiteY22" fmla="*/ 165299 h 297931"/>
              <a:gd name="connsiteX23" fmla="*/ 396489 w 472043"/>
              <a:gd name="connsiteY23" fmla="*/ 64145 h 297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72043" h="297931">
                <a:moveTo>
                  <a:pt x="470617" y="19359"/>
                </a:moveTo>
                <a:cubicBezTo>
                  <a:pt x="471778" y="20679"/>
                  <a:pt x="472274" y="22455"/>
                  <a:pt x="471969" y="24185"/>
                </a:cubicBezTo>
                <a:cubicBezTo>
                  <a:pt x="466371" y="100244"/>
                  <a:pt x="430657" y="209313"/>
                  <a:pt x="368884" y="259891"/>
                </a:cubicBezTo>
                <a:cubicBezTo>
                  <a:pt x="243598" y="362397"/>
                  <a:pt x="87619" y="240586"/>
                  <a:pt x="2101" y="98892"/>
                </a:cubicBezTo>
                <a:cubicBezTo>
                  <a:pt x="-683" y="94607"/>
                  <a:pt x="-683" y="89086"/>
                  <a:pt x="2101" y="84800"/>
                </a:cubicBezTo>
                <a:cubicBezTo>
                  <a:pt x="8471" y="75727"/>
                  <a:pt x="15807" y="67233"/>
                  <a:pt x="22950" y="58739"/>
                </a:cubicBezTo>
                <a:cubicBezTo>
                  <a:pt x="25073" y="56037"/>
                  <a:pt x="27583" y="58739"/>
                  <a:pt x="29513" y="59898"/>
                </a:cubicBezTo>
                <a:cubicBezTo>
                  <a:pt x="57311" y="85572"/>
                  <a:pt x="65033" y="81519"/>
                  <a:pt x="96692" y="99858"/>
                </a:cubicBezTo>
                <a:cubicBezTo>
                  <a:pt x="109647" y="107937"/>
                  <a:pt x="125363" y="110311"/>
                  <a:pt x="140127" y="106421"/>
                </a:cubicBezTo>
                <a:cubicBezTo>
                  <a:pt x="155571" y="102367"/>
                  <a:pt x="158080" y="92715"/>
                  <a:pt x="185106" y="57388"/>
                </a:cubicBezTo>
                <a:cubicBezTo>
                  <a:pt x="197461" y="41172"/>
                  <a:pt x="214835" y="35188"/>
                  <a:pt x="256725" y="20710"/>
                </a:cubicBezTo>
                <a:cubicBezTo>
                  <a:pt x="282834" y="11117"/>
                  <a:pt x="309984" y="4639"/>
                  <a:pt x="337610" y="1405"/>
                </a:cubicBezTo>
                <a:cubicBezTo>
                  <a:pt x="377920" y="-2324"/>
                  <a:pt x="418569" y="1473"/>
                  <a:pt x="457491" y="12602"/>
                </a:cubicBezTo>
                <a:cubicBezTo>
                  <a:pt x="462114" y="14336"/>
                  <a:pt x="466521" y="16602"/>
                  <a:pt x="470617" y="19359"/>
                </a:cubicBezTo>
                <a:close/>
                <a:moveTo>
                  <a:pt x="396489" y="64145"/>
                </a:moveTo>
                <a:cubicBezTo>
                  <a:pt x="379308" y="40207"/>
                  <a:pt x="354019" y="51983"/>
                  <a:pt x="339734" y="38856"/>
                </a:cubicBezTo>
                <a:cubicBezTo>
                  <a:pt x="334136" y="33837"/>
                  <a:pt x="329696" y="35381"/>
                  <a:pt x="324098" y="40593"/>
                </a:cubicBezTo>
                <a:cubicBezTo>
                  <a:pt x="320949" y="43921"/>
                  <a:pt x="317042" y="46439"/>
                  <a:pt x="312708" y="47929"/>
                </a:cubicBezTo>
                <a:cubicBezTo>
                  <a:pt x="282786" y="55265"/>
                  <a:pt x="268887" y="49473"/>
                  <a:pt x="250355" y="67233"/>
                </a:cubicBezTo>
                <a:cubicBezTo>
                  <a:pt x="212904" y="105842"/>
                  <a:pt x="203638" y="144451"/>
                  <a:pt x="209044" y="172056"/>
                </a:cubicBezTo>
                <a:cubicBezTo>
                  <a:pt x="216379" y="208734"/>
                  <a:pt x="236070" y="236918"/>
                  <a:pt x="293983" y="241165"/>
                </a:cubicBezTo>
                <a:cubicBezTo>
                  <a:pt x="321202" y="237884"/>
                  <a:pt x="339541" y="238656"/>
                  <a:pt x="355950" y="219738"/>
                </a:cubicBezTo>
                <a:cubicBezTo>
                  <a:pt x="374777" y="206651"/>
                  <a:pt x="388435" y="187395"/>
                  <a:pt x="394558" y="165299"/>
                </a:cubicBezTo>
                <a:cubicBezTo>
                  <a:pt x="399964" y="134219"/>
                  <a:pt x="414442" y="89433"/>
                  <a:pt x="396489" y="64145"/>
                </a:cubicBezTo>
                <a:close/>
              </a:path>
            </a:pathLst>
          </a:custGeom>
          <a:solidFill>
            <a:srgbClr val="FFE393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6" name="任意多边形: 形状 115">
            <a:extLst>
              <a:ext uri="{FF2B5EF4-FFF2-40B4-BE49-F238E27FC236}">
                <a16:creationId xmlns:a16="http://schemas.microsoft.com/office/drawing/2014/main" id="{4E3F7293-292C-4F9E-B6AF-EE465BD17F58}"/>
              </a:ext>
            </a:extLst>
          </p:cNvPr>
          <p:cNvSpPr/>
          <p:nvPr/>
        </p:nvSpPr>
        <p:spPr>
          <a:xfrm>
            <a:off x="8435383" y="3363237"/>
            <a:ext cx="259402" cy="125733"/>
          </a:xfrm>
          <a:custGeom>
            <a:avLst/>
            <a:gdLst>
              <a:gd name="connsiteX0" fmla="*/ 238398 w 259402"/>
              <a:gd name="connsiteY0" fmla="*/ 177 h 125733"/>
              <a:gd name="connsiteX1" fmla="*/ 259247 w 259402"/>
              <a:gd name="connsiteY1" fmla="*/ 31450 h 125733"/>
              <a:gd name="connsiteX2" fmla="*/ 174694 w 259402"/>
              <a:gd name="connsiteY2" fmla="*/ 77201 h 125733"/>
              <a:gd name="connsiteX3" fmla="*/ 165428 w 259402"/>
              <a:gd name="connsiteY3" fmla="*/ 94961 h 125733"/>
              <a:gd name="connsiteX4" fmla="*/ 156860 w 259402"/>
              <a:gd name="connsiteY4" fmla="*/ 122887 h 125733"/>
              <a:gd name="connsiteX5" fmla="*/ 146123 w 259402"/>
              <a:gd name="connsiteY5" fmla="*/ 125269 h 125733"/>
              <a:gd name="connsiteX6" fmla="*/ 123151 w 259402"/>
              <a:gd name="connsiteY6" fmla="*/ 111563 h 125733"/>
              <a:gd name="connsiteX7" fmla="*/ 108866 w 259402"/>
              <a:gd name="connsiteY7" fmla="*/ 105000 h 125733"/>
              <a:gd name="connsiteX8" fmla="*/ 64852 w 259402"/>
              <a:gd name="connsiteY8" fmla="*/ 96699 h 125733"/>
              <a:gd name="connsiteX9" fmla="*/ 55393 w 259402"/>
              <a:gd name="connsiteY9" fmla="*/ 98243 h 125733"/>
              <a:gd name="connsiteX10" fmla="*/ 30490 w 259402"/>
              <a:gd name="connsiteY10" fmla="*/ 111370 h 125733"/>
              <a:gd name="connsiteX11" fmla="*/ 375 w 259402"/>
              <a:gd name="connsiteY11" fmla="*/ 78553 h 125733"/>
              <a:gd name="connsiteX12" fmla="*/ 10800 w 259402"/>
              <a:gd name="connsiteY12" fmla="*/ 71603 h 125733"/>
              <a:gd name="connsiteX13" fmla="*/ 238398 w 259402"/>
              <a:gd name="connsiteY13" fmla="*/ 177 h 125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9402" h="125733">
                <a:moveTo>
                  <a:pt x="238398" y="177"/>
                </a:moveTo>
                <a:cubicBezTo>
                  <a:pt x="251988" y="4198"/>
                  <a:pt x="260762" y="17358"/>
                  <a:pt x="259247" y="31450"/>
                </a:cubicBezTo>
                <a:cubicBezTo>
                  <a:pt x="254228" y="70059"/>
                  <a:pt x="228360" y="89363"/>
                  <a:pt x="174694" y="77201"/>
                </a:cubicBezTo>
                <a:cubicBezTo>
                  <a:pt x="163111" y="74692"/>
                  <a:pt x="162532" y="85888"/>
                  <a:pt x="165428" y="94961"/>
                </a:cubicBezTo>
                <a:cubicBezTo>
                  <a:pt x="170773" y="105038"/>
                  <a:pt x="166937" y="117542"/>
                  <a:pt x="156860" y="122887"/>
                </a:cubicBezTo>
                <a:cubicBezTo>
                  <a:pt x="153561" y="124638"/>
                  <a:pt x="149851" y="125460"/>
                  <a:pt x="146123" y="125269"/>
                </a:cubicBezTo>
                <a:cubicBezTo>
                  <a:pt x="131452" y="127972"/>
                  <a:pt x="126819" y="118513"/>
                  <a:pt x="123151" y="111563"/>
                </a:cubicBezTo>
                <a:cubicBezTo>
                  <a:pt x="119483" y="104613"/>
                  <a:pt x="113885" y="100560"/>
                  <a:pt x="108866" y="105000"/>
                </a:cubicBezTo>
                <a:cubicBezTo>
                  <a:pt x="86859" y="124304"/>
                  <a:pt x="68906" y="112528"/>
                  <a:pt x="64852" y="96699"/>
                </a:cubicBezTo>
                <a:cubicBezTo>
                  <a:pt x="63694" y="92645"/>
                  <a:pt x="58675" y="94768"/>
                  <a:pt x="55393" y="98243"/>
                </a:cubicBezTo>
                <a:cubicBezTo>
                  <a:pt x="48744" y="105216"/>
                  <a:pt x="40000" y="109826"/>
                  <a:pt x="30490" y="111370"/>
                </a:cubicBezTo>
                <a:cubicBezTo>
                  <a:pt x="2306" y="116582"/>
                  <a:pt x="-1362" y="81834"/>
                  <a:pt x="375" y="78553"/>
                </a:cubicBezTo>
                <a:cubicBezTo>
                  <a:pt x="2113" y="75271"/>
                  <a:pt x="375" y="75464"/>
                  <a:pt x="10800" y="71603"/>
                </a:cubicBezTo>
                <a:cubicBezTo>
                  <a:pt x="25664" y="66584"/>
                  <a:pt x="224306" y="-3877"/>
                  <a:pt x="238398" y="177"/>
                </a:cubicBezTo>
                <a:close/>
              </a:path>
            </a:pathLst>
          </a:custGeom>
          <a:solidFill>
            <a:srgbClr val="FFE393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id="{2E280BD1-8D19-4CB3-828C-3AE38657C5F6}"/>
              </a:ext>
            </a:extLst>
          </p:cNvPr>
          <p:cNvSpPr/>
          <p:nvPr/>
        </p:nvSpPr>
        <p:spPr>
          <a:xfrm>
            <a:off x="8500797" y="3939110"/>
            <a:ext cx="164948" cy="165582"/>
          </a:xfrm>
          <a:custGeom>
            <a:avLst/>
            <a:gdLst>
              <a:gd name="connsiteX0" fmla="*/ 111211 w 164948"/>
              <a:gd name="connsiteY0" fmla="*/ 160 h 165582"/>
              <a:gd name="connsiteX1" fmla="*/ 161981 w 164948"/>
              <a:gd name="connsiteY1" fmla="*/ 59617 h 165582"/>
              <a:gd name="connsiteX2" fmla="*/ 153294 w 164948"/>
              <a:gd name="connsiteY2" fmla="*/ 99964 h 165582"/>
              <a:gd name="connsiteX3" fmla="*/ 118933 w 164948"/>
              <a:gd name="connsiteY3" fmla="*/ 147645 h 165582"/>
              <a:gd name="connsiteX4" fmla="*/ 63336 w 164948"/>
              <a:gd name="connsiteY4" fmla="*/ 165598 h 165582"/>
              <a:gd name="connsiteX5" fmla="*/ 1176 w 164948"/>
              <a:gd name="connsiteY5" fmla="*/ 115600 h 165582"/>
              <a:gd name="connsiteX6" fmla="*/ 37854 w 164948"/>
              <a:gd name="connsiteY6" fmla="*/ 21974 h 165582"/>
              <a:gd name="connsiteX7" fmla="*/ 106192 w 164948"/>
              <a:gd name="connsiteY7" fmla="*/ 1125 h 165582"/>
              <a:gd name="connsiteX8" fmla="*/ 111211 w 164948"/>
              <a:gd name="connsiteY8" fmla="*/ 160 h 165582"/>
              <a:gd name="connsiteX9" fmla="*/ 112562 w 164948"/>
              <a:gd name="connsiteY9" fmla="*/ 112125 h 165582"/>
              <a:gd name="connsiteX10" fmla="*/ 119319 w 164948"/>
              <a:gd name="connsiteY10" fmla="*/ 33170 h 165582"/>
              <a:gd name="connsiteX11" fmla="*/ 72133 w 164948"/>
              <a:gd name="connsiteY11" fmla="*/ 31140 h 165582"/>
              <a:gd name="connsiteX12" fmla="*/ 68162 w 164948"/>
              <a:gd name="connsiteY12" fmla="*/ 35487 h 165582"/>
              <a:gd name="connsiteX13" fmla="*/ 60247 w 164948"/>
              <a:gd name="connsiteY13" fmla="*/ 112704 h 165582"/>
              <a:gd name="connsiteX14" fmla="*/ 106290 w 164948"/>
              <a:gd name="connsiteY14" fmla="*/ 118538 h 165582"/>
              <a:gd name="connsiteX15" fmla="*/ 112562 w 164948"/>
              <a:gd name="connsiteY15" fmla="*/ 112125 h 165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64948" h="165582">
                <a:moveTo>
                  <a:pt x="111211" y="160"/>
                </a:moveTo>
                <a:cubicBezTo>
                  <a:pt x="122214" y="5951"/>
                  <a:pt x="178390" y="160"/>
                  <a:pt x="161981" y="59617"/>
                </a:cubicBezTo>
                <a:cubicBezTo>
                  <a:pt x="158313" y="72937"/>
                  <a:pt x="155997" y="86450"/>
                  <a:pt x="153294" y="99964"/>
                </a:cubicBezTo>
                <a:cubicBezTo>
                  <a:pt x="147310" y="129113"/>
                  <a:pt x="128778" y="135483"/>
                  <a:pt x="118933" y="147645"/>
                </a:cubicBezTo>
                <a:cubicBezTo>
                  <a:pt x="105806" y="164054"/>
                  <a:pt x="87853" y="163089"/>
                  <a:pt x="63336" y="165598"/>
                </a:cubicBezTo>
                <a:cubicBezTo>
                  <a:pt x="31484" y="159228"/>
                  <a:pt x="7353" y="147838"/>
                  <a:pt x="1176" y="115600"/>
                </a:cubicBezTo>
                <a:cubicBezTo>
                  <a:pt x="-4277" y="80072"/>
                  <a:pt x="9718" y="44344"/>
                  <a:pt x="37854" y="21974"/>
                </a:cubicBezTo>
                <a:cubicBezTo>
                  <a:pt x="60054" y="1125"/>
                  <a:pt x="77814" y="18692"/>
                  <a:pt x="106192" y="1125"/>
                </a:cubicBezTo>
                <a:cubicBezTo>
                  <a:pt x="107665" y="139"/>
                  <a:pt x="109475" y="-209"/>
                  <a:pt x="111211" y="160"/>
                </a:cubicBezTo>
                <a:close/>
                <a:moveTo>
                  <a:pt x="112562" y="112125"/>
                </a:moveTo>
                <a:cubicBezTo>
                  <a:pt x="132764" y="90520"/>
                  <a:pt x="135556" y="57894"/>
                  <a:pt x="119319" y="33170"/>
                </a:cubicBezTo>
                <a:cubicBezTo>
                  <a:pt x="106850" y="19580"/>
                  <a:pt x="85723" y="18671"/>
                  <a:pt x="72133" y="31140"/>
                </a:cubicBezTo>
                <a:cubicBezTo>
                  <a:pt x="70683" y="32470"/>
                  <a:pt x="69355" y="33923"/>
                  <a:pt x="68162" y="35487"/>
                </a:cubicBezTo>
                <a:cubicBezTo>
                  <a:pt x="48715" y="56633"/>
                  <a:pt x="45493" y="88053"/>
                  <a:pt x="60247" y="112704"/>
                </a:cubicBezTo>
                <a:cubicBezTo>
                  <a:pt x="71351" y="127030"/>
                  <a:pt x="91964" y="129642"/>
                  <a:pt x="106290" y="118538"/>
                </a:cubicBezTo>
                <a:cubicBezTo>
                  <a:pt x="108665" y="116697"/>
                  <a:pt x="110775" y="114540"/>
                  <a:pt x="112562" y="112125"/>
                </a:cubicBezTo>
                <a:close/>
              </a:path>
            </a:pathLst>
          </a:custGeom>
          <a:solidFill>
            <a:srgbClr val="FFC6A6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8" name="任意多边形: 形状 117">
            <a:extLst>
              <a:ext uri="{FF2B5EF4-FFF2-40B4-BE49-F238E27FC236}">
                <a16:creationId xmlns:a16="http://schemas.microsoft.com/office/drawing/2014/main" id="{4678E633-4D70-4685-8752-D1C91ED03784}"/>
              </a:ext>
            </a:extLst>
          </p:cNvPr>
          <p:cNvSpPr/>
          <p:nvPr/>
        </p:nvSpPr>
        <p:spPr>
          <a:xfrm>
            <a:off x="8214831" y="3134842"/>
            <a:ext cx="407985" cy="314410"/>
          </a:xfrm>
          <a:custGeom>
            <a:avLst/>
            <a:gdLst>
              <a:gd name="connsiteX0" fmla="*/ 406247 w 407985"/>
              <a:gd name="connsiteY0" fmla="*/ 164480 h 314410"/>
              <a:gd name="connsiteX1" fmla="*/ 400070 w 407985"/>
              <a:gd name="connsiteY1" fmla="*/ 182819 h 314410"/>
              <a:gd name="connsiteX2" fmla="*/ 69386 w 407985"/>
              <a:gd name="connsiteY2" fmla="*/ 313123 h 314410"/>
              <a:gd name="connsiteX3" fmla="*/ 59734 w 407985"/>
              <a:gd name="connsiteY3" fmla="*/ 311193 h 314410"/>
              <a:gd name="connsiteX4" fmla="*/ 84 w 407985"/>
              <a:gd name="connsiteY4" fmla="*/ 172202 h 314410"/>
              <a:gd name="connsiteX5" fmla="*/ 118033 w 407985"/>
              <a:gd name="connsiteY5" fmla="*/ 19311 h 314410"/>
              <a:gd name="connsiteX6" fmla="*/ 231350 w 407985"/>
              <a:gd name="connsiteY6" fmla="*/ 7 h 314410"/>
              <a:gd name="connsiteX7" fmla="*/ 406247 w 407985"/>
              <a:gd name="connsiteY7" fmla="*/ 164480 h 314410"/>
              <a:gd name="connsiteX8" fmla="*/ 309725 w 407985"/>
              <a:gd name="connsiteY8" fmla="*/ 72591 h 314410"/>
              <a:gd name="connsiteX9" fmla="*/ 284630 w 407985"/>
              <a:gd name="connsiteY9" fmla="*/ 70468 h 314410"/>
              <a:gd name="connsiteX10" fmla="*/ 277294 w 407985"/>
              <a:gd name="connsiteY10" fmla="*/ 70468 h 314410"/>
              <a:gd name="connsiteX11" fmla="*/ 84251 w 407985"/>
              <a:gd name="connsiteY11" fmla="*/ 141701 h 314410"/>
              <a:gd name="connsiteX12" fmla="*/ 75950 w 407985"/>
              <a:gd name="connsiteY12" fmla="*/ 162163 h 314410"/>
              <a:gd name="connsiteX13" fmla="*/ 54136 w 407985"/>
              <a:gd name="connsiteY13" fmla="*/ 205984 h 314410"/>
              <a:gd name="connsiteX14" fmla="*/ 64367 w 407985"/>
              <a:gd name="connsiteY14" fmla="*/ 209459 h 314410"/>
              <a:gd name="connsiteX15" fmla="*/ 82706 w 407985"/>
              <a:gd name="connsiteY15" fmla="*/ 175097 h 314410"/>
              <a:gd name="connsiteX16" fmla="*/ 89656 w 407985"/>
              <a:gd name="connsiteY16" fmla="*/ 175097 h 314410"/>
              <a:gd name="connsiteX17" fmla="*/ 286753 w 407985"/>
              <a:gd name="connsiteY17" fmla="*/ 153283 h 314410"/>
              <a:gd name="connsiteX18" fmla="*/ 292158 w 407985"/>
              <a:gd name="connsiteY18" fmla="*/ 89193 h 314410"/>
              <a:gd name="connsiteX19" fmla="*/ 293317 w 407985"/>
              <a:gd name="connsiteY19" fmla="*/ 82823 h 314410"/>
              <a:gd name="connsiteX20" fmla="*/ 309146 w 407985"/>
              <a:gd name="connsiteY20" fmla="*/ 72591 h 314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07985" h="314410">
                <a:moveTo>
                  <a:pt x="406247" y="164480"/>
                </a:moveTo>
                <a:cubicBezTo>
                  <a:pt x="411073" y="178958"/>
                  <a:pt x="404896" y="181082"/>
                  <a:pt x="400070" y="182819"/>
                </a:cubicBezTo>
                <a:cubicBezTo>
                  <a:pt x="286857" y="218260"/>
                  <a:pt x="176344" y="261807"/>
                  <a:pt x="69386" y="313123"/>
                </a:cubicBezTo>
                <a:cubicBezTo>
                  <a:pt x="64753" y="315247"/>
                  <a:pt x="62823" y="314861"/>
                  <a:pt x="59734" y="311193"/>
                </a:cubicBezTo>
                <a:cubicBezTo>
                  <a:pt x="24587" y="273017"/>
                  <a:pt x="3541" y="223978"/>
                  <a:pt x="84" y="172202"/>
                </a:cubicBezTo>
                <a:cubicBezTo>
                  <a:pt x="-2132" y="99617"/>
                  <a:pt x="47264" y="35589"/>
                  <a:pt x="118033" y="19311"/>
                </a:cubicBezTo>
                <a:cubicBezTo>
                  <a:pt x="154594" y="7111"/>
                  <a:pt x="192813" y="600"/>
                  <a:pt x="231350" y="7"/>
                </a:cubicBezTo>
                <a:cubicBezTo>
                  <a:pt x="321308" y="2130"/>
                  <a:pt x="377677" y="80120"/>
                  <a:pt x="406247" y="164480"/>
                </a:cubicBezTo>
                <a:close/>
                <a:moveTo>
                  <a:pt x="309725" y="72591"/>
                </a:moveTo>
                <a:cubicBezTo>
                  <a:pt x="319378" y="71047"/>
                  <a:pt x="320343" y="44407"/>
                  <a:pt x="284630" y="70468"/>
                </a:cubicBezTo>
                <a:cubicBezTo>
                  <a:pt x="281734" y="72591"/>
                  <a:pt x="281348" y="73749"/>
                  <a:pt x="277294" y="70468"/>
                </a:cubicBezTo>
                <a:cubicBezTo>
                  <a:pt x="217451" y="19697"/>
                  <a:pt x="89849" y="68344"/>
                  <a:pt x="84251" y="141701"/>
                </a:cubicBezTo>
                <a:cubicBezTo>
                  <a:pt x="83884" y="149266"/>
                  <a:pt x="80957" y="156480"/>
                  <a:pt x="75950" y="162163"/>
                </a:cubicBezTo>
                <a:cubicBezTo>
                  <a:pt x="65815" y="175161"/>
                  <a:pt x="58396" y="190064"/>
                  <a:pt x="54136" y="205984"/>
                </a:cubicBezTo>
                <a:cubicBezTo>
                  <a:pt x="51626" y="217374"/>
                  <a:pt x="60506" y="220849"/>
                  <a:pt x="64367" y="209459"/>
                </a:cubicBezTo>
                <a:cubicBezTo>
                  <a:pt x="68612" y="197102"/>
                  <a:pt x="74803" y="185502"/>
                  <a:pt x="82706" y="175097"/>
                </a:cubicBezTo>
                <a:cubicBezTo>
                  <a:pt x="86374" y="170464"/>
                  <a:pt x="87146" y="170464"/>
                  <a:pt x="89656" y="175097"/>
                </a:cubicBezTo>
                <a:cubicBezTo>
                  <a:pt x="118033" y="236099"/>
                  <a:pt x="245056" y="223358"/>
                  <a:pt x="286753" y="153283"/>
                </a:cubicBezTo>
                <a:cubicBezTo>
                  <a:pt x="299616" y="134327"/>
                  <a:pt x="301664" y="110036"/>
                  <a:pt x="292158" y="89193"/>
                </a:cubicBezTo>
                <a:cubicBezTo>
                  <a:pt x="290751" y="87108"/>
                  <a:pt x="291265" y="84280"/>
                  <a:pt x="293317" y="82823"/>
                </a:cubicBezTo>
                <a:cubicBezTo>
                  <a:pt x="297707" y="78205"/>
                  <a:pt x="303133" y="74697"/>
                  <a:pt x="309146" y="72591"/>
                </a:cubicBezTo>
                <a:close/>
              </a:path>
            </a:pathLst>
          </a:custGeom>
          <a:solidFill>
            <a:srgbClr val="FFFBEF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9" name="任意多边形: 形状 118">
            <a:extLst>
              <a:ext uri="{FF2B5EF4-FFF2-40B4-BE49-F238E27FC236}">
                <a16:creationId xmlns:a16="http://schemas.microsoft.com/office/drawing/2014/main" id="{221C6C94-2FA4-4440-A115-CF37D39126F1}"/>
              </a:ext>
            </a:extLst>
          </p:cNvPr>
          <p:cNvSpPr/>
          <p:nvPr/>
        </p:nvSpPr>
        <p:spPr>
          <a:xfrm>
            <a:off x="7995547" y="3185612"/>
            <a:ext cx="265645" cy="416443"/>
          </a:xfrm>
          <a:custGeom>
            <a:avLst/>
            <a:gdLst>
              <a:gd name="connsiteX0" fmla="*/ 264344 w 265645"/>
              <a:gd name="connsiteY0" fmla="*/ 269304 h 416443"/>
              <a:gd name="connsiteX1" fmla="*/ 262413 w 265645"/>
              <a:gd name="connsiteY1" fmla="*/ 274516 h 416443"/>
              <a:gd name="connsiteX2" fmla="*/ 48135 w 265645"/>
              <a:gd name="connsiteY2" fmla="*/ 411963 h 416443"/>
              <a:gd name="connsiteX3" fmla="*/ 37518 w 265645"/>
              <a:gd name="connsiteY3" fmla="*/ 411963 h 416443"/>
              <a:gd name="connsiteX4" fmla="*/ 46977 w 265645"/>
              <a:gd name="connsiteY4" fmla="*/ 147300 h 416443"/>
              <a:gd name="connsiteX5" fmla="*/ 245811 w 265645"/>
              <a:gd name="connsiteY5" fmla="*/ 8 h 416443"/>
              <a:gd name="connsiteX6" fmla="*/ 204886 w 265645"/>
              <a:gd name="connsiteY6" fmla="*/ 85140 h 416443"/>
              <a:gd name="connsiteX7" fmla="*/ 264344 w 265645"/>
              <a:gd name="connsiteY7" fmla="*/ 269304 h 416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5645" h="416443">
                <a:moveTo>
                  <a:pt x="264344" y="269304"/>
                </a:moveTo>
                <a:cubicBezTo>
                  <a:pt x="267432" y="272586"/>
                  <a:pt x="264344" y="273165"/>
                  <a:pt x="262413" y="274516"/>
                </a:cubicBezTo>
                <a:cubicBezTo>
                  <a:pt x="196778" y="309457"/>
                  <a:pt x="106048" y="356173"/>
                  <a:pt x="48135" y="411963"/>
                </a:cubicBezTo>
                <a:cubicBezTo>
                  <a:pt x="42151" y="417947"/>
                  <a:pt x="41958" y="417947"/>
                  <a:pt x="37518" y="411963"/>
                </a:cubicBezTo>
                <a:cubicBezTo>
                  <a:pt x="-17693" y="325866"/>
                  <a:pt x="-9778" y="230309"/>
                  <a:pt x="46977" y="147300"/>
                </a:cubicBezTo>
                <a:cubicBezTo>
                  <a:pt x="107592" y="58886"/>
                  <a:pt x="220716" y="3869"/>
                  <a:pt x="245811" y="8"/>
                </a:cubicBezTo>
                <a:cubicBezTo>
                  <a:pt x="224735" y="24171"/>
                  <a:pt x="210593" y="53589"/>
                  <a:pt x="204886" y="85140"/>
                </a:cubicBezTo>
                <a:cubicBezTo>
                  <a:pt x="196070" y="152339"/>
                  <a:pt x="217897" y="219946"/>
                  <a:pt x="264344" y="269304"/>
                </a:cubicBezTo>
                <a:close/>
              </a:path>
            </a:pathLst>
          </a:custGeom>
          <a:solidFill>
            <a:srgbClr val="FF8E92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0" name="任意多边形: 形状 119">
            <a:extLst>
              <a:ext uri="{FF2B5EF4-FFF2-40B4-BE49-F238E27FC236}">
                <a16:creationId xmlns:a16="http://schemas.microsoft.com/office/drawing/2014/main" id="{6836FB2C-CDE4-472B-BC2B-840EA34D7363}"/>
              </a:ext>
            </a:extLst>
          </p:cNvPr>
          <p:cNvSpPr/>
          <p:nvPr/>
        </p:nvSpPr>
        <p:spPr>
          <a:xfrm>
            <a:off x="7871286" y="4259402"/>
            <a:ext cx="1379295" cy="2029920"/>
          </a:xfrm>
          <a:custGeom>
            <a:avLst/>
            <a:gdLst>
              <a:gd name="connsiteX0" fmla="*/ 14 w 1379295"/>
              <a:gd name="connsiteY0" fmla="*/ 334495 h 2029920"/>
              <a:gd name="connsiteX1" fmla="*/ 119508 w 1379295"/>
              <a:gd name="connsiteY1" fmla="*/ 95121 h 2029920"/>
              <a:gd name="connsiteX2" fmla="*/ 312551 w 1379295"/>
              <a:gd name="connsiteY2" fmla="*/ 1302 h 2029920"/>
              <a:gd name="connsiteX3" fmla="*/ 432817 w 1379295"/>
              <a:gd name="connsiteY3" fmla="*/ 20606 h 2029920"/>
              <a:gd name="connsiteX4" fmla="*/ 579723 w 1379295"/>
              <a:gd name="connsiteY4" fmla="*/ 69253 h 2029920"/>
              <a:gd name="connsiteX5" fmla="*/ 708290 w 1379295"/>
              <a:gd name="connsiteY5" fmla="*/ 155351 h 2029920"/>
              <a:gd name="connsiteX6" fmla="*/ 821607 w 1379295"/>
              <a:gd name="connsiteY6" fmla="*/ 348394 h 2029920"/>
              <a:gd name="connsiteX7" fmla="*/ 886470 w 1379295"/>
              <a:gd name="connsiteY7" fmla="*/ 526573 h 2029920"/>
              <a:gd name="connsiteX8" fmla="*/ 939749 w 1379295"/>
              <a:gd name="connsiteY8" fmla="*/ 626763 h 2029920"/>
              <a:gd name="connsiteX9" fmla="*/ 977200 w 1379295"/>
              <a:gd name="connsiteY9" fmla="*/ 742589 h 2029920"/>
              <a:gd name="connsiteX10" fmla="*/ 1039167 w 1379295"/>
              <a:gd name="connsiteY10" fmla="*/ 877719 h 2029920"/>
              <a:gd name="connsiteX11" fmla="*/ 936661 w 1379295"/>
              <a:gd name="connsiteY11" fmla="*/ 917486 h 2029920"/>
              <a:gd name="connsiteX12" fmla="*/ 766782 w 1379295"/>
              <a:gd name="connsiteY12" fmla="*/ 1049721 h 2029920"/>
              <a:gd name="connsiteX13" fmla="*/ 661960 w 1379295"/>
              <a:gd name="connsiteY13" fmla="*/ 1153965 h 2029920"/>
              <a:gd name="connsiteX14" fmla="*/ 716205 w 1379295"/>
              <a:gd name="connsiteY14" fmla="*/ 1219985 h 2029920"/>
              <a:gd name="connsiteX15" fmla="*/ 870640 w 1379295"/>
              <a:gd name="connsiteY15" fmla="*/ 1406465 h 2029920"/>
              <a:gd name="connsiteX16" fmla="*/ 1116577 w 1379295"/>
              <a:gd name="connsiteY16" fmla="*/ 1428086 h 2029920"/>
              <a:gd name="connsiteX17" fmla="*/ 1379309 w 1379295"/>
              <a:gd name="connsiteY17" fmla="*/ 1492756 h 2029920"/>
              <a:gd name="connsiteX18" fmla="*/ 1333751 w 1379295"/>
              <a:gd name="connsiteY18" fmla="*/ 1634643 h 2029920"/>
              <a:gd name="connsiteX19" fmla="*/ 1160012 w 1379295"/>
              <a:gd name="connsiteY19" fmla="*/ 1892356 h 2029920"/>
              <a:gd name="connsiteX20" fmla="*/ 1015809 w 1379295"/>
              <a:gd name="connsiteY20" fmla="*/ 2022660 h 2029920"/>
              <a:gd name="connsiteX21" fmla="*/ 805777 w 1379295"/>
              <a:gd name="connsiteY21" fmla="*/ 2022660 h 2029920"/>
              <a:gd name="connsiteX22" fmla="*/ 658292 w 1379295"/>
              <a:gd name="connsiteY22" fmla="*/ 2013780 h 2029920"/>
              <a:gd name="connsiteX23" fmla="*/ 658292 w 1379295"/>
              <a:gd name="connsiteY23" fmla="*/ 1847956 h 2029920"/>
              <a:gd name="connsiteX24" fmla="*/ 586866 w 1379295"/>
              <a:gd name="connsiteY24" fmla="*/ 1460131 h 2029920"/>
              <a:gd name="connsiteX25" fmla="*/ 436292 w 1379295"/>
              <a:gd name="connsiteY25" fmla="*/ 964010 h 2029920"/>
              <a:gd name="connsiteX26" fmla="*/ 195760 w 1379295"/>
              <a:gd name="connsiteY26" fmla="*/ 498196 h 2029920"/>
              <a:gd name="connsiteX27" fmla="*/ 14 w 1379295"/>
              <a:gd name="connsiteY27" fmla="*/ 334495 h 2029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379295" h="2029920">
                <a:moveTo>
                  <a:pt x="14" y="334495"/>
                </a:moveTo>
                <a:cubicBezTo>
                  <a:pt x="19023" y="245904"/>
                  <a:pt x="60128" y="163559"/>
                  <a:pt x="119508" y="95121"/>
                </a:cubicBezTo>
                <a:cubicBezTo>
                  <a:pt x="214292" y="-8929"/>
                  <a:pt x="289579" y="-1401"/>
                  <a:pt x="312551" y="1302"/>
                </a:cubicBezTo>
                <a:cubicBezTo>
                  <a:pt x="312551" y="1302"/>
                  <a:pt x="413127" y="10568"/>
                  <a:pt x="432817" y="20606"/>
                </a:cubicBezTo>
                <a:cubicBezTo>
                  <a:pt x="452508" y="30645"/>
                  <a:pt x="563701" y="61145"/>
                  <a:pt x="579723" y="69253"/>
                </a:cubicBezTo>
                <a:cubicBezTo>
                  <a:pt x="595746" y="77361"/>
                  <a:pt x="679334" y="122147"/>
                  <a:pt x="708290" y="155351"/>
                </a:cubicBezTo>
                <a:cubicBezTo>
                  <a:pt x="737247" y="188554"/>
                  <a:pt x="807708" y="287199"/>
                  <a:pt x="821607" y="348394"/>
                </a:cubicBezTo>
                <a:cubicBezTo>
                  <a:pt x="838805" y="409305"/>
                  <a:pt x="860486" y="468853"/>
                  <a:pt x="886470" y="526573"/>
                </a:cubicBezTo>
                <a:cubicBezTo>
                  <a:pt x="886470" y="526573"/>
                  <a:pt x="922375" y="601281"/>
                  <a:pt x="939749" y="626763"/>
                </a:cubicBezTo>
                <a:cubicBezTo>
                  <a:pt x="957123" y="652245"/>
                  <a:pt x="967741" y="703980"/>
                  <a:pt x="977200" y="742589"/>
                </a:cubicBezTo>
                <a:cubicBezTo>
                  <a:pt x="994512" y="789093"/>
                  <a:pt x="1015224" y="834265"/>
                  <a:pt x="1039167" y="877719"/>
                </a:cubicBezTo>
                <a:cubicBezTo>
                  <a:pt x="1039167" y="877719"/>
                  <a:pt x="949209" y="904745"/>
                  <a:pt x="936661" y="917486"/>
                </a:cubicBezTo>
                <a:cubicBezTo>
                  <a:pt x="924113" y="930227"/>
                  <a:pt x="805005" y="1006286"/>
                  <a:pt x="766782" y="1049721"/>
                </a:cubicBezTo>
                <a:cubicBezTo>
                  <a:pt x="728560" y="1093156"/>
                  <a:pt x="661960" y="1153965"/>
                  <a:pt x="661960" y="1153965"/>
                </a:cubicBezTo>
                <a:cubicBezTo>
                  <a:pt x="684888" y="1171493"/>
                  <a:pt x="703453" y="1194098"/>
                  <a:pt x="716205" y="1219985"/>
                </a:cubicBezTo>
                <a:cubicBezTo>
                  <a:pt x="735509" y="1261297"/>
                  <a:pt x="821221" y="1374420"/>
                  <a:pt x="870640" y="1406465"/>
                </a:cubicBezTo>
                <a:cubicBezTo>
                  <a:pt x="920059" y="1438511"/>
                  <a:pt x="1021214" y="1486578"/>
                  <a:pt x="1116577" y="1428086"/>
                </a:cubicBezTo>
                <a:lnTo>
                  <a:pt x="1379309" y="1492756"/>
                </a:lnTo>
                <a:cubicBezTo>
                  <a:pt x="1367771" y="1541152"/>
                  <a:pt x="1352540" y="1588583"/>
                  <a:pt x="1333751" y="1634643"/>
                </a:cubicBezTo>
                <a:cubicBezTo>
                  <a:pt x="1314447" y="1671514"/>
                  <a:pt x="1226419" y="1839269"/>
                  <a:pt x="1160012" y="1892356"/>
                </a:cubicBezTo>
                <a:cubicBezTo>
                  <a:pt x="1113103" y="1929613"/>
                  <a:pt x="1145341" y="2024397"/>
                  <a:pt x="1015809" y="2022660"/>
                </a:cubicBezTo>
                <a:cubicBezTo>
                  <a:pt x="969864" y="2022660"/>
                  <a:pt x="908862" y="2039069"/>
                  <a:pt x="805777" y="2022660"/>
                </a:cubicBezTo>
                <a:cubicBezTo>
                  <a:pt x="761570" y="2017448"/>
                  <a:pt x="678562" y="2025942"/>
                  <a:pt x="658292" y="2013780"/>
                </a:cubicBezTo>
                <a:cubicBezTo>
                  <a:pt x="632231" y="2010884"/>
                  <a:pt x="662732" y="1890618"/>
                  <a:pt x="658292" y="1847956"/>
                </a:cubicBezTo>
                <a:cubicBezTo>
                  <a:pt x="651729" y="1784058"/>
                  <a:pt x="604047" y="1531751"/>
                  <a:pt x="586866" y="1460131"/>
                </a:cubicBezTo>
                <a:cubicBezTo>
                  <a:pt x="569685" y="1388512"/>
                  <a:pt x="460036" y="1009568"/>
                  <a:pt x="436292" y="964010"/>
                </a:cubicBezTo>
                <a:cubicBezTo>
                  <a:pt x="412548" y="918452"/>
                  <a:pt x="284560" y="625026"/>
                  <a:pt x="195760" y="498196"/>
                </a:cubicBezTo>
                <a:cubicBezTo>
                  <a:pt x="106960" y="371366"/>
                  <a:pt x="14" y="334495"/>
                  <a:pt x="14" y="334495"/>
                </a:cubicBezTo>
                <a:close/>
              </a:path>
            </a:pathLst>
          </a:custGeom>
          <a:solidFill>
            <a:srgbClr val="EC6D59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C7A5751E-F691-4FEC-9754-BC62E36ECF0D}"/>
              </a:ext>
            </a:extLst>
          </p:cNvPr>
          <p:cNvSpPr/>
          <p:nvPr/>
        </p:nvSpPr>
        <p:spPr>
          <a:xfrm>
            <a:off x="10197073" y="5989568"/>
            <a:ext cx="289565" cy="346893"/>
          </a:xfrm>
          <a:custGeom>
            <a:avLst/>
            <a:gdLst>
              <a:gd name="connsiteX0" fmla="*/ 37 w 289565"/>
              <a:gd name="connsiteY0" fmla="*/ 13557 h 346893"/>
              <a:gd name="connsiteX1" fmla="*/ 24167 w 289565"/>
              <a:gd name="connsiteY1" fmla="*/ 341731 h 346893"/>
              <a:gd name="connsiteX2" fmla="*/ 214701 w 289565"/>
              <a:gd name="connsiteY2" fmla="*/ 346750 h 346893"/>
              <a:gd name="connsiteX3" fmla="*/ 278213 w 289565"/>
              <a:gd name="connsiteY3" fmla="*/ 344241 h 346893"/>
              <a:gd name="connsiteX4" fmla="*/ 289602 w 289565"/>
              <a:gd name="connsiteY4" fmla="*/ 44 h 346893"/>
              <a:gd name="connsiteX5" fmla="*/ 218562 w 289565"/>
              <a:gd name="connsiteY5" fmla="*/ 73594 h 346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565" h="346893">
                <a:moveTo>
                  <a:pt x="37" y="13557"/>
                </a:moveTo>
                <a:lnTo>
                  <a:pt x="24167" y="341731"/>
                </a:lnTo>
                <a:cubicBezTo>
                  <a:pt x="125708" y="345592"/>
                  <a:pt x="149453" y="324164"/>
                  <a:pt x="214701" y="346750"/>
                </a:cubicBezTo>
                <a:cubicBezTo>
                  <a:pt x="235897" y="347349"/>
                  <a:pt x="257132" y="346518"/>
                  <a:pt x="278213" y="344241"/>
                </a:cubicBezTo>
                <a:lnTo>
                  <a:pt x="289602" y="44"/>
                </a:lnTo>
                <a:lnTo>
                  <a:pt x="218562" y="73594"/>
                </a:lnTo>
                <a:close/>
              </a:path>
            </a:pathLst>
          </a:custGeom>
          <a:solidFill>
            <a:srgbClr val="FFF5DB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2" name="任意多边形: 形状 121">
            <a:extLst>
              <a:ext uri="{FF2B5EF4-FFF2-40B4-BE49-F238E27FC236}">
                <a16:creationId xmlns:a16="http://schemas.microsoft.com/office/drawing/2014/main" id="{65683825-E2A1-4753-BAA6-24C600F8423C}"/>
              </a:ext>
            </a:extLst>
          </p:cNvPr>
          <p:cNvSpPr/>
          <p:nvPr/>
        </p:nvSpPr>
        <p:spPr>
          <a:xfrm>
            <a:off x="11057275" y="5031880"/>
            <a:ext cx="186672" cy="1270901"/>
          </a:xfrm>
          <a:custGeom>
            <a:avLst/>
            <a:gdLst>
              <a:gd name="connsiteX0" fmla="*/ 53327 w 186672"/>
              <a:gd name="connsiteY0" fmla="*/ 1269491 h 1270901"/>
              <a:gd name="connsiteX1" fmla="*/ 137108 w 186672"/>
              <a:gd name="connsiteY1" fmla="*/ 1269491 h 1270901"/>
              <a:gd name="connsiteX2" fmla="*/ 184211 w 186672"/>
              <a:gd name="connsiteY2" fmla="*/ 1250187 h 1270901"/>
              <a:gd name="connsiteX3" fmla="*/ 186720 w 186672"/>
              <a:gd name="connsiteY3" fmla="*/ 38 h 1270901"/>
              <a:gd name="connsiteX4" fmla="*/ 47 w 186672"/>
              <a:gd name="connsiteY4" fmla="*/ 227443 h 1270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672" h="1270901">
                <a:moveTo>
                  <a:pt x="53327" y="1269491"/>
                </a:moveTo>
                <a:cubicBezTo>
                  <a:pt x="81222" y="1271422"/>
                  <a:pt x="109213" y="1271422"/>
                  <a:pt x="137108" y="1269491"/>
                </a:cubicBezTo>
                <a:cubicBezTo>
                  <a:pt x="142320" y="1265631"/>
                  <a:pt x="181701" y="1264472"/>
                  <a:pt x="184211" y="1250187"/>
                </a:cubicBezTo>
                <a:cubicBezTo>
                  <a:pt x="186720" y="1235902"/>
                  <a:pt x="186720" y="38"/>
                  <a:pt x="186720" y="38"/>
                </a:cubicBezTo>
                <a:cubicBezTo>
                  <a:pt x="140390" y="44631"/>
                  <a:pt x="139232" y="47333"/>
                  <a:pt x="47" y="227443"/>
                </a:cubicBezTo>
                <a:close/>
              </a:path>
            </a:pathLst>
          </a:custGeom>
          <a:solidFill>
            <a:srgbClr val="FFF5DB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id="{6DA6754D-C5B1-4ED7-AA1D-E0500DAC2E7E}"/>
              </a:ext>
            </a:extLst>
          </p:cNvPr>
          <p:cNvSpPr/>
          <p:nvPr/>
        </p:nvSpPr>
        <p:spPr>
          <a:xfrm>
            <a:off x="7592874" y="4590444"/>
            <a:ext cx="969506" cy="1694621"/>
          </a:xfrm>
          <a:custGeom>
            <a:avLst/>
            <a:gdLst>
              <a:gd name="connsiteX0" fmla="*/ 114139 w 969506"/>
              <a:gd name="connsiteY0" fmla="*/ 1679266 h 1694621"/>
              <a:gd name="connsiteX1" fmla="*/ 629 w 969506"/>
              <a:gd name="connsiteY1" fmla="*/ 756325 h 1694621"/>
              <a:gd name="connsiteX2" fmla="*/ 152168 w 969506"/>
              <a:gd name="connsiteY2" fmla="*/ 31254 h 1694621"/>
              <a:gd name="connsiteX3" fmla="*/ 376292 w 969506"/>
              <a:gd name="connsiteY3" fmla="*/ 55384 h 1694621"/>
              <a:gd name="connsiteX4" fmla="*/ 653116 w 969506"/>
              <a:gd name="connsiteY4" fmla="*/ 488187 h 1694621"/>
              <a:gd name="connsiteX5" fmla="*/ 969514 w 969506"/>
              <a:gd name="connsiteY5" fmla="*/ 1682933 h 1694621"/>
              <a:gd name="connsiteX6" fmla="*/ 808130 w 969506"/>
              <a:gd name="connsiteY6" fmla="*/ 1693358 h 1694621"/>
              <a:gd name="connsiteX7" fmla="*/ 406213 w 969506"/>
              <a:gd name="connsiteY7" fmla="*/ 1693358 h 1694621"/>
              <a:gd name="connsiteX8" fmla="*/ 114139 w 969506"/>
              <a:gd name="connsiteY8" fmla="*/ 1679266 h 1694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69506" h="1694621">
                <a:moveTo>
                  <a:pt x="114139" y="1679266"/>
                </a:moveTo>
                <a:cubicBezTo>
                  <a:pt x="114139" y="1679266"/>
                  <a:pt x="9509" y="1179476"/>
                  <a:pt x="629" y="756325"/>
                </a:cubicBezTo>
                <a:cubicBezTo>
                  <a:pt x="-8251" y="333174"/>
                  <a:pt x="79777" y="90711"/>
                  <a:pt x="152168" y="31254"/>
                </a:cubicBezTo>
                <a:cubicBezTo>
                  <a:pt x="224560" y="-28204"/>
                  <a:pt x="319151" y="7123"/>
                  <a:pt x="376292" y="55384"/>
                </a:cubicBezTo>
                <a:cubicBezTo>
                  <a:pt x="433433" y="103645"/>
                  <a:pt x="543274" y="215803"/>
                  <a:pt x="653116" y="488187"/>
                </a:cubicBezTo>
                <a:cubicBezTo>
                  <a:pt x="762958" y="760572"/>
                  <a:pt x="897316" y="1206116"/>
                  <a:pt x="969514" y="1682933"/>
                </a:cubicBezTo>
                <a:cubicBezTo>
                  <a:pt x="915999" y="1689883"/>
                  <a:pt x="862093" y="1693358"/>
                  <a:pt x="808130" y="1693358"/>
                </a:cubicBezTo>
                <a:cubicBezTo>
                  <a:pt x="724349" y="1687567"/>
                  <a:pt x="560648" y="1689883"/>
                  <a:pt x="406213" y="1693358"/>
                </a:cubicBezTo>
                <a:cubicBezTo>
                  <a:pt x="291353" y="1695674"/>
                  <a:pt x="195410" y="1696833"/>
                  <a:pt x="114139" y="1679266"/>
                </a:cubicBezTo>
                <a:close/>
              </a:path>
            </a:pathLst>
          </a:custGeom>
          <a:solidFill>
            <a:srgbClr val="FFF5DB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9164F3E4-4ECC-4681-A10C-C55CA0014E2D}"/>
              </a:ext>
            </a:extLst>
          </p:cNvPr>
          <p:cNvSpPr/>
          <p:nvPr/>
        </p:nvSpPr>
        <p:spPr>
          <a:xfrm>
            <a:off x="9593040" y="5221835"/>
            <a:ext cx="90825" cy="118721"/>
          </a:xfrm>
          <a:custGeom>
            <a:avLst/>
            <a:gdLst>
              <a:gd name="connsiteX0" fmla="*/ 28 w 90825"/>
              <a:gd name="connsiteY0" fmla="*/ 35360 h 118721"/>
              <a:gd name="connsiteX1" fmla="*/ 45393 w 90825"/>
              <a:gd name="connsiteY1" fmla="*/ 33 h 118721"/>
              <a:gd name="connsiteX2" fmla="*/ 90758 w 90825"/>
              <a:gd name="connsiteY2" fmla="*/ 82655 h 118721"/>
              <a:gd name="connsiteX3" fmla="*/ 42884 w 90825"/>
              <a:gd name="connsiteY3" fmla="*/ 118754 h 118721"/>
              <a:gd name="connsiteX4" fmla="*/ 28 w 90825"/>
              <a:gd name="connsiteY4" fmla="*/ 35360 h 118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825" h="118721">
                <a:moveTo>
                  <a:pt x="28" y="35360"/>
                </a:moveTo>
                <a:lnTo>
                  <a:pt x="45393" y="33"/>
                </a:lnTo>
                <a:cubicBezTo>
                  <a:pt x="45393" y="33"/>
                  <a:pt x="93268" y="46363"/>
                  <a:pt x="90758" y="82655"/>
                </a:cubicBezTo>
                <a:lnTo>
                  <a:pt x="42884" y="118754"/>
                </a:lnTo>
                <a:cubicBezTo>
                  <a:pt x="34525" y="88292"/>
                  <a:pt x="19931" y="59895"/>
                  <a:pt x="28" y="35360"/>
                </a:cubicBezTo>
                <a:close/>
              </a:path>
            </a:pathLst>
          </a:custGeom>
          <a:solidFill>
            <a:srgbClr val="C6C6C6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5" name="任意多边形: 形状 124">
            <a:extLst>
              <a:ext uri="{FF2B5EF4-FFF2-40B4-BE49-F238E27FC236}">
                <a16:creationId xmlns:a16="http://schemas.microsoft.com/office/drawing/2014/main" id="{A20DBFF0-E660-479B-8E06-E57F7FDEC47A}"/>
              </a:ext>
            </a:extLst>
          </p:cNvPr>
          <p:cNvSpPr/>
          <p:nvPr/>
        </p:nvSpPr>
        <p:spPr>
          <a:xfrm>
            <a:off x="7585569" y="3116211"/>
            <a:ext cx="3667644" cy="3233003"/>
          </a:xfrm>
          <a:custGeom>
            <a:avLst/>
            <a:gdLst>
              <a:gd name="connsiteX0" fmla="*/ 3659755 w 3667644"/>
              <a:gd name="connsiteY0" fmla="*/ 1742535 h 3233003"/>
              <a:gd name="connsiteX1" fmla="*/ 3649330 w 3667644"/>
              <a:gd name="connsiteY1" fmla="*/ 1739832 h 3233003"/>
              <a:gd name="connsiteX2" fmla="*/ 3194327 w 3667644"/>
              <a:gd name="connsiteY2" fmla="*/ 1680568 h 3233003"/>
              <a:gd name="connsiteX3" fmla="*/ 3188535 w 3667644"/>
              <a:gd name="connsiteY3" fmla="*/ 1672267 h 3233003"/>
              <a:gd name="connsiteX4" fmla="*/ 3223090 w 3667644"/>
              <a:gd name="connsiteY4" fmla="*/ 1472660 h 3233003"/>
              <a:gd name="connsiteX5" fmla="*/ 3230426 w 3667644"/>
              <a:gd name="connsiteY5" fmla="*/ 1465710 h 3233003"/>
              <a:gd name="connsiteX6" fmla="*/ 3486209 w 3667644"/>
              <a:gd name="connsiteY6" fmla="*/ 1453356 h 3233003"/>
              <a:gd name="connsiteX7" fmla="*/ 3498564 w 3667644"/>
              <a:gd name="connsiteY7" fmla="*/ 1438491 h 3233003"/>
              <a:gd name="connsiteX8" fmla="*/ 3488525 w 3667644"/>
              <a:gd name="connsiteY8" fmla="*/ 1177883 h 3233003"/>
              <a:gd name="connsiteX9" fmla="*/ 3478680 w 3667644"/>
              <a:gd name="connsiteY9" fmla="*/ 1160702 h 3233003"/>
              <a:gd name="connsiteX10" fmla="*/ 3283320 w 3667644"/>
              <a:gd name="connsiteY10" fmla="*/ 1168810 h 3233003"/>
              <a:gd name="connsiteX11" fmla="*/ 3276756 w 3667644"/>
              <a:gd name="connsiteY11" fmla="*/ 1160509 h 3233003"/>
              <a:gd name="connsiteX12" fmla="*/ 3364591 w 3667644"/>
              <a:gd name="connsiteY12" fmla="*/ 651839 h 3233003"/>
              <a:gd name="connsiteX13" fmla="*/ 3348955 w 3667644"/>
              <a:gd name="connsiteY13" fmla="*/ 609177 h 3233003"/>
              <a:gd name="connsiteX14" fmla="*/ 2977539 w 3667644"/>
              <a:gd name="connsiteY14" fmla="*/ 570568 h 3233003"/>
              <a:gd name="connsiteX15" fmla="*/ 2975223 w 3667644"/>
              <a:gd name="connsiteY15" fmla="*/ 566128 h 3233003"/>
              <a:gd name="connsiteX16" fmla="*/ 3059003 w 3667644"/>
              <a:gd name="connsiteY16" fmla="*/ 419415 h 3233003"/>
              <a:gd name="connsiteX17" fmla="*/ 3044332 w 3667644"/>
              <a:gd name="connsiteY17" fmla="*/ 422504 h 3233003"/>
              <a:gd name="connsiteX18" fmla="*/ 2960744 w 3667644"/>
              <a:gd name="connsiteY18" fmla="*/ 562653 h 3233003"/>
              <a:gd name="connsiteX19" fmla="*/ 2951671 w 3667644"/>
              <a:gd name="connsiteY19" fmla="*/ 568445 h 3233003"/>
              <a:gd name="connsiteX20" fmla="*/ 2921170 w 3667644"/>
              <a:gd name="connsiteY20" fmla="*/ 558599 h 3233003"/>
              <a:gd name="connsiteX21" fmla="*/ 3058231 w 3667644"/>
              <a:gd name="connsiteY21" fmla="*/ 368065 h 3233003"/>
              <a:gd name="connsiteX22" fmla="*/ 3051861 w 3667644"/>
              <a:gd name="connsiteY22" fmla="*/ 353201 h 3233003"/>
              <a:gd name="connsiteX23" fmla="*/ 2905534 w 3667644"/>
              <a:gd name="connsiteY23" fmla="*/ 559564 h 3233003"/>
              <a:gd name="connsiteX24" fmla="*/ 2901673 w 3667644"/>
              <a:gd name="connsiteY24" fmla="*/ 562653 h 3233003"/>
              <a:gd name="connsiteX25" fmla="*/ 2575043 w 3667644"/>
              <a:gd name="connsiteY25" fmla="*/ 527712 h 3233003"/>
              <a:gd name="connsiteX26" fmla="*/ 2566357 w 3667644"/>
              <a:gd name="connsiteY26" fmla="*/ 519798 h 3233003"/>
              <a:gd name="connsiteX27" fmla="*/ 2489139 w 3667644"/>
              <a:gd name="connsiteY27" fmla="*/ 353201 h 3233003"/>
              <a:gd name="connsiteX28" fmla="*/ 2548983 w 3667644"/>
              <a:gd name="connsiteY28" fmla="*/ 517674 h 3233003"/>
              <a:gd name="connsiteX29" fmla="*/ 2543578 w 3667644"/>
              <a:gd name="connsiteY29" fmla="*/ 524044 h 3233003"/>
              <a:gd name="connsiteX30" fmla="*/ 2520991 w 3667644"/>
              <a:gd name="connsiteY30" fmla="*/ 521921 h 3233003"/>
              <a:gd name="connsiteX31" fmla="*/ 2517709 w 3667644"/>
              <a:gd name="connsiteY31" fmla="*/ 519025 h 3233003"/>
              <a:gd name="connsiteX32" fmla="*/ 2516165 w 3667644"/>
              <a:gd name="connsiteY32" fmla="*/ 512269 h 3233003"/>
              <a:gd name="connsiteX33" fmla="*/ 2432770 w 3667644"/>
              <a:gd name="connsiteY33" fmla="*/ 340267 h 3233003"/>
              <a:gd name="connsiteX34" fmla="*/ 2424663 w 3667644"/>
              <a:gd name="connsiteY34" fmla="*/ 350112 h 3233003"/>
              <a:gd name="connsiteX35" fmla="*/ 2499564 w 3667644"/>
              <a:gd name="connsiteY35" fmla="*/ 514971 h 3233003"/>
              <a:gd name="connsiteX36" fmla="*/ 2495123 w 3667644"/>
              <a:gd name="connsiteY36" fmla="*/ 519411 h 3233003"/>
              <a:gd name="connsiteX37" fmla="*/ 1894565 w 3667644"/>
              <a:gd name="connsiteY37" fmla="*/ 456093 h 3233003"/>
              <a:gd name="connsiteX38" fmla="*/ 1887423 w 3667644"/>
              <a:gd name="connsiteY38" fmla="*/ 458217 h 3233003"/>
              <a:gd name="connsiteX39" fmla="*/ 1879508 w 3667644"/>
              <a:gd name="connsiteY39" fmla="*/ 473853 h 3233003"/>
              <a:gd name="connsiteX40" fmla="*/ 1716000 w 3667644"/>
              <a:gd name="connsiteY40" fmla="*/ 1480961 h 3233003"/>
              <a:gd name="connsiteX41" fmla="*/ 1706734 w 3667644"/>
              <a:gd name="connsiteY41" fmla="*/ 1487524 h 3233003"/>
              <a:gd name="connsiteX42" fmla="*/ 1320647 w 3667644"/>
              <a:gd name="connsiteY42" fmla="*/ 1436754 h 3233003"/>
              <a:gd name="connsiteX43" fmla="*/ 1282038 w 3667644"/>
              <a:gd name="connsiteY43" fmla="*/ 1441966 h 3233003"/>
              <a:gd name="connsiteX44" fmla="*/ 1137256 w 3667644"/>
              <a:gd name="connsiteY44" fmla="*/ 1524396 h 3233003"/>
              <a:gd name="connsiteX45" fmla="*/ 1125094 w 3667644"/>
              <a:gd name="connsiteY45" fmla="*/ 1520342 h 3233003"/>
              <a:gd name="connsiteX46" fmla="*/ 1070270 w 3667644"/>
              <a:gd name="connsiteY46" fmla="*/ 1392161 h 3233003"/>
              <a:gd name="connsiteX47" fmla="*/ 957146 w 3667644"/>
              <a:gd name="connsiteY47" fmla="*/ 1252977 h 3233003"/>
              <a:gd name="connsiteX48" fmla="*/ 954058 w 3667644"/>
              <a:gd name="connsiteY48" fmla="*/ 1241780 h 3233003"/>
              <a:gd name="connsiteX49" fmla="*/ 933209 w 3667644"/>
              <a:gd name="connsiteY49" fmla="*/ 1182709 h 3233003"/>
              <a:gd name="connsiteX50" fmla="*/ 927997 w 3667644"/>
              <a:gd name="connsiteY50" fmla="*/ 1155876 h 3233003"/>
              <a:gd name="connsiteX51" fmla="*/ 936877 w 3667644"/>
              <a:gd name="connsiteY51" fmla="*/ 1092364 h 3233003"/>
              <a:gd name="connsiteX52" fmla="*/ 947687 w 3667644"/>
              <a:gd name="connsiteY52" fmla="*/ 1083677 h 3233003"/>
              <a:gd name="connsiteX53" fmla="*/ 1052317 w 3667644"/>
              <a:gd name="connsiteY53" fmla="*/ 1056844 h 3233003"/>
              <a:gd name="connsiteX54" fmla="*/ 1187447 w 3667644"/>
              <a:gd name="connsiteY54" fmla="*/ 743342 h 3233003"/>
              <a:gd name="connsiteX55" fmla="*/ 1126059 w 3667644"/>
              <a:gd name="connsiteY55" fmla="*/ 381771 h 3233003"/>
              <a:gd name="connsiteX56" fmla="*/ 1130499 w 3667644"/>
              <a:gd name="connsiteY56" fmla="*/ 371540 h 3233003"/>
              <a:gd name="connsiteX57" fmla="*/ 1405779 w 3667644"/>
              <a:gd name="connsiteY57" fmla="*/ 195291 h 3233003"/>
              <a:gd name="connsiteX58" fmla="*/ 1217948 w 3667644"/>
              <a:gd name="connsiteY58" fmla="*/ 153787 h 3233003"/>
              <a:gd name="connsiteX59" fmla="*/ 1061969 w 3667644"/>
              <a:gd name="connsiteY59" fmla="*/ 192396 h 3233003"/>
              <a:gd name="connsiteX60" fmla="*/ 1052896 w 3667644"/>
              <a:gd name="connsiteY60" fmla="*/ 187570 h 3233003"/>
              <a:gd name="connsiteX61" fmla="*/ 838811 w 3667644"/>
              <a:gd name="connsiteY61" fmla="*/ 511 h 3233003"/>
              <a:gd name="connsiteX62" fmla="*/ 756960 w 3667644"/>
              <a:gd name="connsiteY62" fmla="*/ 16147 h 3233003"/>
              <a:gd name="connsiteX63" fmla="*/ 638239 w 3667644"/>
              <a:gd name="connsiteY63" fmla="*/ 54756 h 3233003"/>
              <a:gd name="connsiteX64" fmla="*/ 460059 w 3667644"/>
              <a:gd name="connsiteY64" fmla="*/ 182358 h 3233003"/>
              <a:gd name="connsiteX65" fmla="*/ 450021 w 3667644"/>
              <a:gd name="connsiteY65" fmla="*/ 512462 h 3233003"/>
              <a:gd name="connsiteX66" fmla="*/ 452338 w 3667644"/>
              <a:gd name="connsiteY66" fmla="*/ 516709 h 3233003"/>
              <a:gd name="connsiteX67" fmla="*/ 463148 w 3667644"/>
              <a:gd name="connsiteY67" fmla="*/ 606281 h 3233003"/>
              <a:gd name="connsiteX68" fmla="*/ 499826 w 3667644"/>
              <a:gd name="connsiteY68" fmla="*/ 690834 h 3233003"/>
              <a:gd name="connsiteX69" fmla="*/ 498475 w 3667644"/>
              <a:gd name="connsiteY69" fmla="*/ 696239 h 3233003"/>
              <a:gd name="connsiteX70" fmla="*/ 489981 w 3667644"/>
              <a:gd name="connsiteY70" fmla="*/ 876349 h 3233003"/>
              <a:gd name="connsiteX71" fmla="*/ 492105 w 3667644"/>
              <a:gd name="connsiteY71" fmla="*/ 889476 h 3233003"/>
              <a:gd name="connsiteX72" fmla="*/ 525617 w 3667644"/>
              <a:gd name="connsiteY72" fmla="*/ 954207 h 3233003"/>
              <a:gd name="connsiteX73" fmla="*/ 570673 w 3667644"/>
              <a:gd name="connsiteY73" fmla="*/ 947389 h 3233003"/>
              <a:gd name="connsiteX74" fmla="*/ 591715 w 3667644"/>
              <a:gd name="connsiteY74" fmla="*/ 907429 h 3233003"/>
              <a:gd name="connsiteX75" fmla="*/ 594225 w 3667644"/>
              <a:gd name="connsiteY75" fmla="*/ 900672 h 3233003"/>
              <a:gd name="connsiteX76" fmla="*/ 620092 w 3667644"/>
              <a:gd name="connsiteY76" fmla="*/ 883105 h 3233003"/>
              <a:gd name="connsiteX77" fmla="*/ 626849 w 3667644"/>
              <a:gd name="connsiteY77" fmla="*/ 885615 h 3233003"/>
              <a:gd name="connsiteX78" fmla="*/ 619320 w 3667644"/>
              <a:gd name="connsiteY78" fmla="*/ 1052984 h 3233003"/>
              <a:gd name="connsiteX79" fmla="*/ 611985 w 3667644"/>
              <a:gd name="connsiteY79" fmla="*/ 1061284 h 3233003"/>
              <a:gd name="connsiteX80" fmla="*/ 535925 w 3667644"/>
              <a:gd name="connsiteY80" fmla="*/ 1124796 h 3233003"/>
              <a:gd name="connsiteX81" fmla="*/ 531292 w 3667644"/>
              <a:gd name="connsiteY81" fmla="*/ 1141977 h 3233003"/>
              <a:gd name="connsiteX82" fmla="*/ 514112 w 3667644"/>
              <a:gd name="connsiteY82" fmla="*/ 1148540 h 3233003"/>
              <a:gd name="connsiteX83" fmla="*/ 281301 w 3667644"/>
              <a:gd name="connsiteY83" fmla="*/ 1459919 h 3233003"/>
              <a:gd name="connsiteX84" fmla="*/ 273386 w 3667644"/>
              <a:gd name="connsiteY84" fmla="*/ 1465131 h 3233003"/>
              <a:gd name="connsiteX85" fmla="*/ 163159 w 3667644"/>
              <a:gd name="connsiteY85" fmla="*/ 1496984 h 3233003"/>
              <a:gd name="connsiteX86" fmla="*/ 8724 w 3667644"/>
              <a:gd name="connsiteY86" fmla="*/ 2430542 h 3233003"/>
              <a:gd name="connsiteX87" fmla="*/ 106790 w 3667644"/>
              <a:gd name="connsiteY87" fmla="*/ 3095383 h 3233003"/>
              <a:gd name="connsiteX88" fmla="*/ 120882 w 3667644"/>
              <a:gd name="connsiteY88" fmla="*/ 3091908 h 3233003"/>
              <a:gd name="connsiteX89" fmla="*/ 26870 w 3667644"/>
              <a:gd name="connsiteY89" fmla="*/ 2409307 h 3233003"/>
              <a:gd name="connsiteX90" fmla="*/ 57950 w 3667644"/>
              <a:gd name="connsiteY90" fmla="*/ 1760488 h 3233003"/>
              <a:gd name="connsiteX91" fmla="*/ 150997 w 3667644"/>
              <a:gd name="connsiteY91" fmla="*/ 1546210 h 3233003"/>
              <a:gd name="connsiteX92" fmla="*/ 218176 w 3667644"/>
              <a:gd name="connsiteY92" fmla="*/ 1531152 h 3233003"/>
              <a:gd name="connsiteX93" fmla="*/ 614301 w 3667644"/>
              <a:gd name="connsiteY93" fmla="*/ 2343093 h 3233003"/>
              <a:gd name="connsiteX94" fmla="*/ 803291 w 3667644"/>
              <a:gd name="connsiteY94" fmla="*/ 3071639 h 3233003"/>
              <a:gd name="connsiteX95" fmla="*/ 822595 w 3667644"/>
              <a:gd name="connsiteY95" fmla="*/ 3068357 h 3233003"/>
              <a:gd name="connsiteX96" fmla="*/ 646153 w 3667644"/>
              <a:gd name="connsiteY96" fmla="*/ 2378227 h 3233003"/>
              <a:gd name="connsiteX97" fmla="*/ 250221 w 3667644"/>
              <a:gd name="connsiteY97" fmla="*/ 1526712 h 3233003"/>
              <a:gd name="connsiteX98" fmla="*/ 190571 w 3667644"/>
              <a:gd name="connsiteY98" fmla="*/ 1504319 h 3233003"/>
              <a:gd name="connsiteX99" fmla="*/ 193466 w 3667644"/>
              <a:gd name="connsiteY99" fmla="*/ 1502003 h 3233003"/>
              <a:gd name="connsiteX100" fmla="*/ 264892 w 3667644"/>
              <a:gd name="connsiteY100" fmla="*/ 1486752 h 3233003"/>
              <a:gd name="connsiteX101" fmla="*/ 635922 w 3667644"/>
              <a:gd name="connsiteY101" fmla="*/ 1937123 h 3233003"/>
              <a:gd name="connsiteX102" fmla="*/ 943826 w 3667644"/>
              <a:gd name="connsiteY102" fmla="*/ 3019710 h 3233003"/>
              <a:gd name="connsiteX103" fmla="*/ 956235 w 3667644"/>
              <a:gd name="connsiteY103" fmla="*/ 3026602 h 3233003"/>
              <a:gd name="connsiteX104" fmla="*/ 963131 w 3667644"/>
              <a:gd name="connsiteY104" fmla="*/ 3019710 h 3233003"/>
              <a:gd name="connsiteX105" fmla="*/ 671635 w 3667644"/>
              <a:gd name="connsiteY105" fmla="*/ 1965114 h 3233003"/>
              <a:gd name="connsiteX106" fmla="*/ 304852 w 3667644"/>
              <a:gd name="connsiteY106" fmla="*/ 1474397 h 3233003"/>
              <a:gd name="connsiteX107" fmla="*/ 297517 w 3667644"/>
              <a:gd name="connsiteY107" fmla="*/ 1461850 h 3233003"/>
              <a:gd name="connsiteX108" fmla="*/ 466430 w 3667644"/>
              <a:gd name="connsiteY108" fmla="*/ 1202785 h 3233003"/>
              <a:gd name="connsiteX109" fmla="*/ 516621 w 3667644"/>
              <a:gd name="connsiteY109" fmla="*/ 1168424 h 3233003"/>
              <a:gd name="connsiteX110" fmla="*/ 664299 w 3667644"/>
              <a:gd name="connsiteY110" fmla="*/ 1160895 h 3233003"/>
              <a:gd name="connsiteX111" fmla="*/ 801746 w 3667644"/>
              <a:gd name="connsiteY111" fmla="*/ 1201048 h 3233003"/>
              <a:gd name="connsiteX112" fmla="*/ 1054054 w 3667644"/>
              <a:gd name="connsiteY112" fmla="*/ 1406446 h 3233003"/>
              <a:gd name="connsiteX113" fmla="*/ 1154244 w 3667644"/>
              <a:gd name="connsiteY113" fmla="*/ 1657403 h 3233003"/>
              <a:gd name="connsiteX114" fmla="*/ 1264858 w 3667644"/>
              <a:gd name="connsiteY114" fmla="*/ 1924961 h 3233003"/>
              <a:gd name="connsiteX115" fmla="*/ 1306941 w 3667644"/>
              <a:gd name="connsiteY115" fmla="*/ 2009321 h 3233003"/>
              <a:gd name="connsiteX116" fmla="*/ 1305783 w 3667644"/>
              <a:gd name="connsiteY116" fmla="*/ 2011830 h 3233003"/>
              <a:gd name="connsiteX117" fmla="*/ 1116214 w 3667644"/>
              <a:gd name="connsiteY117" fmla="*/ 2116653 h 3233003"/>
              <a:gd name="connsiteX118" fmla="*/ 953865 w 3667644"/>
              <a:gd name="connsiteY118" fmla="*/ 2274370 h 3233003"/>
              <a:gd name="connsiteX119" fmla="*/ 900392 w 3667644"/>
              <a:gd name="connsiteY119" fmla="*/ 2327070 h 3233003"/>
              <a:gd name="connsiteX120" fmla="*/ 895179 w 3667644"/>
              <a:gd name="connsiteY120" fmla="*/ 2327070 h 3233003"/>
              <a:gd name="connsiteX121" fmla="*/ 815452 w 3667644"/>
              <a:gd name="connsiteY121" fmla="*/ 2173794 h 3233003"/>
              <a:gd name="connsiteX122" fmla="*/ 721826 w 3667644"/>
              <a:gd name="connsiteY122" fmla="*/ 1886352 h 3233003"/>
              <a:gd name="connsiteX123" fmla="*/ 669705 w 3667644"/>
              <a:gd name="connsiteY123" fmla="*/ 1716088 h 3233003"/>
              <a:gd name="connsiteX124" fmla="*/ 657350 w 3667644"/>
              <a:gd name="connsiteY124" fmla="*/ 1448337 h 3233003"/>
              <a:gd name="connsiteX125" fmla="*/ 640748 w 3667644"/>
              <a:gd name="connsiteY125" fmla="*/ 1448337 h 3233003"/>
              <a:gd name="connsiteX126" fmla="*/ 662176 w 3667644"/>
              <a:gd name="connsiteY126" fmla="*/ 1763384 h 3233003"/>
              <a:gd name="connsiteX127" fmla="*/ 714684 w 3667644"/>
              <a:gd name="connsiteY127" fmla="*/ 1935964 h 3233003"/>
              <a:gd name="connsiteX128" fmla="*/ 739779 w 3667644"/>
              <a:gd name="connsiteY128" fmla="*/ 2051790 h 3233003"/>
              <a:gd name="connsiteX129" fmla="*/ 799623 w 3667644"/>
              <a:gd name="connsiteY129" fmla="*/ 2186921 h 3233003"/>
              <a:gd name="connsiteX130" fmla="*/ 872593 w 3667644"/>
              <a:gd name="connsiteY130" fmla="*/ 2332089 h 3233003"/>
              <a:gd name="connsiteX131" fmla="*/ 961393 w 3667644"/>
              <a:gd name="connsiteY131" fmla="*/ 2325140 h 3233003"/>
              <a:gd name="connsiteX132" fmla="*/ 966219 w 3667644"/>
              <a:gd name="connsiteY132" fmla="*/ 2325140 h 3233003"/>
              <a:gd name="connsiteX133" fmla="*/ 1315049 w 3667644"/>
              <a:gd name="connsiteY133" fmla="*/ 2605246 h 3233003"/>
              <a:gd name="connsiteX134" fmla="*/ 1393425 w 3667644"/>
              <a:gd name="connsiteY134" fmla="*/ 2583625 h 3233003"/>
              <a:gd name="connsiteX135" fmla="*/ 1404621 w 3667644"/>
              <a:gd name="connsiteY135" fmla="*/ 2583625 h 3233003"/>
              <a:gd name="connsiteX136" fmla="*/ 2475433 w 3667644"/>
              <a:gd name="connsiteY136" fmla="*/ 2863731 h 3233003"/>
              <a:gd name="connsiteX137" fmla="*/ 2497633 w 3667644"/>
              <a:gd name="connsiteY137" fmla="*/ 2887089 h 3233003"/>
              <a:gd name="connsiteX138" fmla="*/ 2523694 w 3667644"/>
              <a:gd name="connsiteY138" fmla="*/ 3187079 h 3233003"/>
              <a:gd name="connsiteX139" fmla="*/ 2539717 w 3667644"/>
              <a:gd name="connsiteY139" fmla="*/ 3184762 h 3233003"/>
              <a:gd name="connsiteX140" fmla="*/ 2513656 w 3667644"/>
              <a:gd name="connsiteY140" fmla="*/ 2879947 h 3233003"/>
              <a:gd name="connsiteX141" fmla="*/ 2518482 w 3667644"/>
              <a:gd name="connsiteY141" fmla="*/ 2875507 h 3233003"/>
              <a:gd name="connsiteX142" fmla="*/ 2597630 w 3667644"/>
              <a:gd name="connsiteY142" fmla="*/ 2895970 h 3233003"/>
              <a:gd name="connsiteX143" fmla="*/ 2603035 w 3667644"/>
              <a:gd name="connsiteY143" fmla="*/ 2902147 h 3233003"/>
              <a:gd name="connsiteX144" fmla="*/ 2627358 w 3667644"/>
              <a:gd name="connsiteY144" fmla="*/ 3220475 h 3233003"/>
              <a:gd name="connsiteX145" fmla="*/ 2644346 w 3667644"/>
              <a:gd name="connsiteY145" fmla="*/ 3216615 h 3233003"/>
              <a:gd name="connsiteX146" fmla="*/ 2619251 w 3667644"/>
              <a:gd name="connsiteY146" fmla="*/ 2907745 h 3233003"/>
              <a:gd name="connsiteX147" fmla="*/ 2625042 w 3667644"/>
              <a:gd name="connsiteY147" fmla="*/ 2903112 h 3233003"/>
              <a:gd name="connsiteX148" fmla="*/ 2814997 w 3667644"/>
              <a:gd name="connsiteY148" fmla="*/ 2952145 h 3233003"/>
              <a:gd name="connsiteX149" fmla="*/ 2821946 w 3667644"/>
              <a:gd name="connsiteY149" fmla="*/ 2960832 h 3233003"/>
              <a:gd name="connsiteX150" fmla="*/ 2817892 w 3667644"/>
              <a:gd name="connsiteY150" fmla="*/ 3220668 h 3233003"/>
              <a:gd name="connsiteX151" fmla="*/ 2825228 w 3667644"/>
              <a:gd name="connsiteY151" fmla="*/ 3233023 h 3233003"/>
              <a:gd name="connsiteX152" fmla="*/ 2834494 w 3667644"/>
              <a:gd name="connsiteY152" fmla="*/ 3222020 h 3233003"/>
              <a:gd name="connsiteX153" fmla="*/ 2837969 w 3667644"/>
              <a:gd name="connsiteY153" fmla="*/ 2976276 h 3233003"/>
              <a:gd name="connsiteX154" fmla="*/ 2845690 w 3667644"/>
              <a:gd name="connsiteY154" fmla="*/ 2955813 h 3233003"/>
              <a:gd name="connsiteX155" fmla="*/ 2887774 w 3667644"/>
              <a:gd name="connsiteY155" fmla="*/ 2902147 h 3233003"/>
              <a:gd name="connsiteX156" fmla="*/ 2892021 w 3667644"/>
              <a:gd name="connsiteY156" fmla="*/ 2903691 h 3233003"/>
              <a:gd name="connsiteX157" fmla="*/ 2881983 w 3667644"/>
              <a:gd name="connsiteY157" fmla="*/ 3222020 h 3233003"/>
              <a:gd name="connsiteX158" fmla="*/ 2888353 w 3667644"/>
              <a:gd name="connsiteY158" fmla="*/ 3229549 h 3233003"/>
              <a:gd name="connsiteX159" fmla="*/ 2898198 w 3667644"/>
              <a:gd name="connsiteY159" fmla="*/ 3222406 h 3233003"/>
              <a:gd name="connsiteX160" fmla="*/ 2909395 w 3667644"/>
              <a:gd name="connsiteY160" fmla="*/ 2883036 h 3233003"/>
              <a:gd name="connsiteX161" fmla="*/ 2914800 w 3667644"/>
              <a:gd name="connsiteY161" fmla="*/ 2867592 h 3233003"/>
              <a:gd name="connsiteX162" fmla="*/ 3465360 w 3667644"/>
              <a:gd name="connsiteY162" fmla="*/ 2164721 h 3233003"/>
              <a:gd name="connsiteX163" fmla="*/ 3516516 w 3667644"/>
              <a:gd name="connsiteY163" fmla="*/ 3192098 h 3233003"/>
              <a:gd name="connsiteX164" fmla="*/ 3525300 w 3667644"/>
              <a:gd name="connsiteY164" fmla="*/ 3199530 h 3233003"/>
              <a:gd name="connsiteX165" fmla="*/ 3532732 w 3667644"/>
              <a:gd name="connsiteY165" fmla="*/ 3190747 h 3233003"/>
              <a:gd name="connsiteX166" fmla="*/ 3480031 w 3667644"/>
              <a:gd name="connsiteY166" fmla="*/ 2148312 h 3233003"/>
              <a:gd name="connsiteX167" fmla="*/ 3593541 w 3667644"/>
              <a:gd name="connsiteY167" fmla="*/ 1997931 h 3233003"/>
              <a:gd name="connsiteX168" fmla="*/ 3597788 w 3667644"/>
              <a:gd name="connsiteY168" fmla="*/ 1999090 h 3233003"/>
              <a:gd name="connsiteX169" fmla="*/ 3600876 w 3667644"/>
              <a:gd name="connsiteY169" fmla="*/ 3194415 h 3233003"/>
              <a:gd name="connsiteX170" fmla="*/ 3609177 w 3667644"/>
              <a:gd name="connsiteY170" fmla="*/ 3202716 h 3233003"/>
              <a:gd name="connsiteX171" fmla="*/ 3617478 w 3667644"/>
              <a:gd name="connsiteY171" fmla="*/ 3194415 h 3233003"/>
              <a:gd name="connsiteX172" fmla="*/ 3613038 w 3667644"/>
              <a:gd name="connsiteY172" fmla="*/ 1993877 h 3233003"/>
              <a:gd name="connsiteX173" fmla="*/ 3623656 w 3667644"/>
              <a:gd name="connsiteY173" fmla="*/ 1958937 h 3233003"/>
              <a:gd name="connsiteX174" fmla="*/ 3646821 w 3667644"/>
              <a:gd name="connsiteY174" fmla="*/ 1929208 h 3233003"/>
              <a:gd name="connsiteX175" fmla="*/ 3651261 w 3667644"/>
              <a:gd name="connsiteY175" fmla="*/ 1930559 h 3233003"/>
              <a:gd name="connsiteX176" fmla="*/ 3647014 w 3667644"/>
              <a:gd name="connsiteY176" fmla="*/ 3181867 h 3233003"/>
              <a:gd name="connsiteX177" fmla="*/ 3657264 w 3667644"/>
              <a:gd name="connsiteY177" fmla="*/ 3187600 h 3233003"/>
              <a:gd name="connsiteX178" fmla="*/ 3663230 w 3667644"/>
              <a:gd name="connsiteY178" fmla="*/ 3180709 h 3233003"/>
              <a:gd name="connsiteX179" fmla="*/ 3667669 w 3667644"/>
              <a:gd name="connsiteY179" fmla="*/ 1752187 h 3233003"/>
              <a:gd name="connsiteX180" fmla="*/ 3659755 w 3667644"/>
              <a:gd name="connsiteY180" fmla="*/ 1742535 h 3233003"/>
              <a:gd name="connsiteX181" fmla="*/ 1059266 w 3667644"/>
              <a:gd name="connsiteY181" fmla="*/ 1024220 h 3233003"/>
              <a:gd name="connsiteX182" fmla="*/ 692484 w 3667644"/>
              <a:gd name="connsiteY182" fmla="*/ 863222 h 3233003"/>
              <a:gd name="connsiteX183" fmla="*/ 692484 w 3667644"/>
              <a:gd name="connsiteY183" fmla="*/ 849130 h 3233003"/>
              <a:gd name="connsiteX184" fmla="*/ 713332 w 3667644"/>
              <a:gd name="connsiteY184" fmla="*/ 823069 h 3233003"/>
              <a:gd name="connsiteX185" fmla="*/ 719896 w 3667644"/>
              <a:gd name="connsiteY185" fmla="*/ 824227 h 3233003"/>
              <a:gd name="connsiteX186" fmla="*/ 787075 w 3667644"/>
              <a:gd name="connsiteY186" fmla="*/ 864187 h 3233003"/>
              <a:gd name="connsiteX187" fmla="*/ 830510 w 3667644"/>
              <a:gd name="connsiteY187" fmla="*/ 870751 h 3233003"/>
              <a:gd name="connsiteX188" fmla="*/ 875489 w 3667644"/>
              <a:gd name="connsiteY188" fmla="*/ 821718 h 3233003"/>
              <a:gd name="connsiteX189" fmla="*/ 947108 w 3667644"/>
              <a:gd name="connsiteY189" fmla="*/ 785039 h 3233003"/>
              <a:gd name="connsiteX190" fmla="*/ 1027993 w 3667644"/>
              <a:gd name="connsiteY190" fmla="*/ 765735 h 3233003"/>
              <a:gd name="connsiteX191" fmla="*/ 1147873 w 3667644"/>
              <a:gd name="connsiteY191" fmla="*/ 776931 h 3233003"/>
              <a:gd name="connsiteX192" fmla="*/ 1161579 w 3667644"/>
              <a:gd name="connsiteY192" fmla="*/ 784460 h 3233003"/>
              <a:gd name="connsiteX193" fmla="*/ 1162931 w 3667644"/>
              <a:gd name="connsiteY193" fmla="*/ 789286 h 3233003"/>
              <a:gd name="connsiteX194" fmla="*/ 1059266 w 3667644"/>
              <a:gd name="connsiteY194" fmla="*/ 1024220 h 3233003"/>
              <a:gd name="connsiteX195" fmla="*/ 1378174 w 3667644"/>
              <a:gd name="connsiteY195" fmla="*/ 210349 h 3233003"/>
              <a:gd name="connsiteX196" fmla="*/ 1119496 w 3667644"/>
              <a:gd name="connsiteY196" fmla="*/ 355904 h 3233003"/>
              <a:gd name="connsiteX197" fmla="*/ 1115442 w 3667644"/>
              <a:gd name="connsiteY197" fmla="*/ 354552 h 3233003"/>
              <a:gd name="connsiteX198" fmla="*/ 1105211 w 3667644"/>
              <a:gd name="connsiteY198" fmla="*/ 331194 h 3233003"/>
              <a:gd name="connsiteX199" fmla="*/ 1107141 w 3667644"/>
              <a:gd name="connsiteY199" fmla="*/ 324438 h 3233003"/>
              <a:gd name="connsiteX200" fmla="*/ 1126445 w 3667644"/>
              <a:gd name="connsiteY200" fmla="*/ 284478 h 3233003"/>
              <a:gd name="connsiteX201" fmla="*/ 1115828 w 3667644"/>
              <a:gd name="connsiteY201" fmla="*/ 243938 h 3233003"/>
              <a:gd name="connsiteX202" fmla="*/ 1117951 w 3667644"/>
              <a:gd name="connsiteY202" fmla="*/ 237375 h 3233003"/>
              <a:gd name="connsiteX203" fmla="*/ 1375278 w 3667644"/>
              <a:gd name="connsiteY203" fmla="*/ 200118 h 3233003"/>
              <a:gd name="connsiteX204" fmla="*/ 1378174 w 3667644"/>
              <a:gd name="connsiteY204" fmla="*/ 210349 h 3233003"/>
              <a:gd name="connsiteX205" fmla="*/ 1015252 w 3667644"/>
              <a:gd name="connsiteY205" fmla="*/ 342004 h 3233003"/>
              <a:gd name="connsiteX206" fmla="*/ 1006685 w 3667644"/>
              <a:gd name="connsiteY206" fmla="*/ 369930 h 3233003"/>
              <a:gd name="connsiteX207" fmla="*/ 995948 w 3667644"/>
              <a:gd name="connsiteY207" fmla="*/ 372312 h 3233003"/>
              <a:gd name="connsiteX208" fmla="*/ 972976 w 3667644"/>
              <a:gd name="connsiteY208" fmla="*/ 358606 h 3233003"/>
              <a:gd name="connsiteX209" fmla="*/ 958691 w 3667644"/>
              <a:gd name="connsiteY209" fmla="*/ 352043 h 3233003"/>
              <a:gd name="connsiteX210" fmla="*/ 914677 w 3667644"/>
              <a:gd name="connsiteY210" fmla="*/ 343742 h 3233003"/>
              <a:gd name="connsiteX211" fmla="*/ 905218 w 3667644"/>
              <a:gd name="connsiteY211" fmla="*/ 345286 h 3233003"/>
              <a:gd name="connsiteX212" fmla="*/ 880315 w 3667644"/>
              <a:gd name="connsiteY212" fmla="*/ 358413 h 3233003"/>
              <a:gd name="connsiteX213" fmla="*/ 850200 w 3667644"/>
              <a:gd name="connsiteY213" fmla="*/ 325596 h 3233003"/>
              <a:gd name="connsiteX214" fmla="*/ 860625 w 3667644"/>
              <a:gd name="connsiteY214" fmla="*/ 318646 h 3233003"/>
              <a:gd name="connsiteX215" fmla="*/ 1087258 w 3667644"/>
              <a:gd name="connsiteY215" fmla="*/ 247220 h 3233003"/>
              <a:gd name="connsiteX216" fmla="*/ 1108106 w 3667644"/>
              <a:gd name="connsiteY216" fmla="*/ 278493 h 3233003"/>
              <a:gd name="connsiteX217" fmla="*/ 1023553 w 3667644"/>
              <a:gd name="connsiteY217" fmla="*/ 324245 h 3233003"/>
              <a:gd name="connsiteX218" fmla="*/ 1015252 w 3667644"/>
              <a:gd name="connsiteY218" fmla="*/ 342004 h 3233003"/>
              <a:gd name="connsiteX219" fmla="*/ 1177409 w 3667644"/>
              <a:gd name="connsiteY219" fmla="*/ 178497 h 3233003"/>
              <a:gd name="connsiteX220" fmla="*/ 1374699 w 3667644"/>
              <a:gd name="connsiteY220" fmla="*/ 165563 h 3233003"/>
              <a:gd name="connsiteX221" fmla="*/ 1389178 w 3667644"/>
              <a:gd name="connsiteY221" fmla="*/ 181392 h 3233003"/>
              <a:gd name="connsiteX222" fmla="*/ 1382614 w 3667644"/>
              <a:gd name="connsiteY222" fmla="*/ 182937 h 3233003"/>
              <a:gd name="connsiteX223" fmla="*/ 535346 w 3667644"/>
              <a:gd name="connsiteY223" fmla="*/ 447213 h 3233003"/>
              <a:gd name="connsiteX224" fmla="*/ 525308 w 3667644"/>
              <a:gd name="connsiteY224" fmla="*/ 449723 h 3233003"/>
              <a:gd name="connsiteX225" fmla="*/ 1177409 w 3667644"/>
              <a:gd name="connsiteY225" fmla="*/ 178497 h 3233003"/>
              <a:gd name="connsiteX226" fmla="*/ 747308 w 3667644"/>
              <a:gd name="connsiteY226" fmla="*/ 37961 h 3233003"/>
              <a:gd name="connsiteX227" fmla="*/ 860625 w 3667644"/>
              <a:gd name="connsiteY227" fmla="*/ 18657 h 3233003"/>
              <a:gd name="connsiteX228" fmla="*/ 1035522 w 3667644"/>
              <a:gd name="connsiteY228" fmla="*/ 183709 h 3233003"/>
              <a:gd name="connsiteX229" fmla="*/ 1029345 w 3667644"/>
              <a:gd name="connsiteY229" fmla="*/ 202048 h 3233003"/>
              <a:gd name="connsiteX230" fmla="*/ 698661 w 3667644"/>
              <a:gd name="connsiteY230" fmla="*/ 331773 h 3233003"/>
              <a:gd name="connsiteX231" fmla="*/ 689009 w 3667644"/>
              <a:gd name="connsiteY231" fmla="*/ 329843 h 3233003"/>
              <a:gd name="connsiteX232" fmla="*/ 629359 w 3667644"/>
              <a:gd name="connsiteY232" fmla="*/ 190851 h 3233003"/>
              <a:gd name="connsiteX233" fmla="*/ 747308 w 3667644"/>
              <a:gd name="connsiteY233" fmla="*/ 37961 h 3233003"/>
              <a:gd name="connsiteX234" fmla="*/ 457743 w 3667644"/>
              <a:gd name="connsiteY234" fmla="*/ 481961 h 3233003"/>
              <a:gd name="connsiteX235" fmla="*/ 447125 w 3667644"/>
              <a:gd name="connsiteY235" fmla="*/ 481961 h 3233003"/>
              <a:gd name="connsiteX236" fmla="*/ 456585 w 3667644"/>
              <a:gd name="connsiteY236" fmla="*/ 217298 h 3233003"/>
              <a:gd name="connsiteX237" fmla="*/ 655419 w 3667644"/>
              <a:gd name="connsiteY237" fmla="*/ 70006 h 3233003"/>
              <a:gd name="connsiteX238" fmla="*/ 614494 w 3667644"/>
              <a:gd name="connsiteY238" fmla="*/ 155138 h 3233003"/>
              <a:gd name="connsiteX239" fmla="*/ 674338 w 3667644"/>
              <a:gd name="connsiteY239" fmla="*/ 338723 h 3233003"/>
              <a:gd name="connsiteX240" fmla="*/ 672407 w 3667644"/>
              <a:gd name="connsiteY240" fmla="*/ 343935 h 3233003"/>
              <a:gd name="connsiteX241" fmla="*/ 458129 w 3667644"/>
              <a:gd name="connsiteY241" fmla="*/ 481575 h 3233003"/>
              <a:gd name="connsiteX242" fmla="*/ 571252 w 3667644"/>
              <a:gd name="connsiteY242" fmla="*/ 914378 h 3233003"/>
              <a:gd name="connsiteX243" fmla="*/ 507934 w 3667644"/>
              <a:gd name="connsiteY243" fmla="*/ 904726 h 3233003"/>
              <a:gd name="connsiteX244" fmla="*/ 512760 w 3667644"/>
              <a:gd name="connsiteY244" fmla="*/ 894302 h 3233003"/>
              <a:gd name="connsiteX245" fmla="*/ 571252 w 3667644"/>
              <a:gd name="connsiteY245" fmla="*/ 914378 h 3233003"/>
              <a:gd name="connsiteX246" fmla="*/ 618934 w 3667644"/>
              <a:gd name="connsiteY246" fmla="*/ 850867 h 3233003"/>
              <a:gd name="connsiteX247" fmla="*/ 563724 w 3667644"/>
              <a:gd name="connsiteY247" fmla="*/ 886194 h 3233003"/>
              <a:gd name="connsiteX248" fmla="*/ 529941 w 3667644"/>
              <a:gd name="connsiteY248" fmla="*/ 879244 h 3233003"/>
              <a:gd name="connsiteX249" fmla="*/ 527625 w 3667644"/>
              <a:gd name="connsiteY249" fmla="*/ 877121 h 3233003"/>
              <a:gd name="connsiteX250" fmla="*/ 545385 w 3667644"/>
              <a:gd name="connsiteY250" fmla="*/ 873453 h 3233003"/>
              <a:gd name="connsiteX251" fmla="*/ 554458 w 3667644"/>
              <a:gd name="connsiteY251" fmla="*/ 864380 h 3233003"/>
              <a:gd name="connsiteX252" fmla="*/ 545385 w 3667644"/>
              <a:gd name="connsiteY252" fmla="*/ 855307 h 3233003"/>
              <a:gd name="connsiteX253" fmla="*/ 512374 w 3667644"/>
              <a:gd name="connsiteY253" fmla="*/ 862257 h 3233003"/>
              <a:gd name="connsiteX254" fmla="*/ 503382 w 3667644"/>
              <a:gd name="connsiteY254" fmla="*/ 861697 h 3233003"/>
              <a:gd name="connsiteX255" fmla="*/ 502915 w 3667644"/>
              <a:gd name="connsiteY255" fmla="*/ 861098 h 3233003"/>
              <a:gd name="connsiteX256" fmla="*/ 470098 w 3667644"/>
              <a:gd name="connsiteY256" fmla="*/ 792182 h 3233003"/>
              <a:gd name="connsiteX257" fmla="*/ 500599 w 3667644"/>
              <a:gd name="connsiteY257" fmla="*/ 716702 h 3233003"/>
              <a:gd name="connsiteX258" fmla="*/ 522219 w 3667644"/>
              <a:gd name="connsiteY258" fmla="*/ 710718 h 3233003"/>
              <a:gd name="connsiteX259" fmla="*/ 570673 w 3667644"/>
              <a:gd name="connsiteY259" fmla="*/ 721335 h 3233003"/>
              <a:gd name="connsiteX260" fmla="*/ 580905 w 3667644"/>
              <a:gd name="connsiteY260" fmla="*/ 718053 h 3233003"/>
              <a:gd name="connsiteX261" fmla="*/ 524150 w 3667644"/>
              <a:gd name="connsiteY261" fmla="*/ 688904 h 3233003"/>
              <a:gd name="connsiteX262" fmla="*/ 518938 w 3667644"/>
              <a:gd name="connsiteY262" fmla="*/ 685815 h 3233003"/>
              <a:gd name="connsiteX263" fmla="*/ 485348 w 3667644"/>
              <a:gd name="connsiteY263" fmla="*/ 614389 h 3233003"/>
              <a:gd name="connsiteX264" fmla="*/ 471449 w 3667644"/>
              <a:gd name="connsiteY264" fmla="*/ 521535 h 3233003"/>
              <a:gd name="connsiteX265" fmla="*/ 478012 w 3667644"/>
              <a:gd name="connsiteY265" fmla="*/ 511883 h 3233003"/>
              <a:gd name="connsiteX266" fmla="*/ 521061 w 3667644"/>
              <a:gd name="connsiteY266" fmla="*/ 477714 h 3233003"/>
              <a:gd name="connsiteX267" fmla="*/ 828000 w 3667644"/>
              <a:gd name="connsiteY267" fmla="*/ 333318 h 3233003"/>
              <a:gd name="connsiteX268" fmla="*/ 834371 w 3667644"/>
              <a:gd name="connsiteY268" fmla="*/ 336985 h 3233003"/>
              <a:gd name="connsiteX269" fmla="*/ 881354 w 3667644"/>
              <a:gd name="connsiteY269" fmla="*/ 380673 h 3233003"/>
              <a:gd name="connsiteX270" fmla="*/ 905990 w 3667644"/>
              <a:gd name="connsiteY270" fmla="*/ 372312 h 3233003"/>
              <a:gd name="connsiteX271" fmla="*/ 916364 w 3667644"/>
              <a:gd name="connsiteY271" fmla="*/ 372262 h 3233003"/>
              <a:gd name="connsiteX272" fmla="*/ 916414 w 3667644"/>
              <a:gd name="connsiteY272" fmla="*/ 372312 h 3233003"/>
              <a:gd name="connsiteX273" fmla="*/ 948459 w 3667644"/>
              <a:gd name="connsiteY273" fmla="*/ 377331 h 3233003"/>
              <a:gd name="connsiteX274" fmla="*/ 955795 w 3667644"/>
              <a:gd name="connsiteY274" fmla="*/ 374050 h 3233003"/>
              <a:gd name="connsiteX275" fmla="*/ 962235 w 3667644"/>
              <a:gd name="connsiteY275" fmla="*/ 375252 h 3233003"/>
              <a:gd name="connsiteX276" fmla="*/ 962551 w 3667644"/>
              <a:gd name="connsiteY276" fmla="*/ 375787 h 3233003"/>
              <a:gd name="connsiteX277" fmla="*/ 1001160 w 3667644"/>
              <a:gd name="connsiteY277" fmla="*/ 391231 h 3233003"/>
              <a:gd name="connsiteX278" fmla="*/ 1036294 w 3667644"/>
              <a:gd name="connsiteY278" fmla="*/ 350691 h 3233003"/>
              <a:gd name="connsiteX279" fmla="*/ 1040541 w 3667644"/>
              <a:gd name="connsiteY279" fmla="*/ 347217 h 3233003"/>
              <a:gd name="connsiteX280" fmla="*/ 1079150 w 3667644"/>
              <a:gd name="connsiteY280" fmla="*/ 342584 h 3233003"/>
              <a:gd name="connsiteX281" fmla="*/ 1088609 w 3667644"/>
              <a:gd name="connsiteY281" fmla="*/ 346445 h 3233003"/>
              <a:gd name="connsiteX282" fmla="*/ 1165826 w 3667644"/>
              <a:gd name="connsiteY282" fmla="*/ 754731 h 3233003"/>
              <a:gd name="connsiteX283" fmla="*/ 1158105 w 3667644"/>
              <a:gd name="connsiteY283" fmla="*/ 758978 h 3233003"/>
              <a:gd name="connsiteX284" fmla="*/ 1080887 w 3667644"/>
              <a:gd name="connsiteY284" fmla="*/ 746817 h 3233003"/>
              <a:gd name="connsiteX285" fmla="*/ 1077798 w 3667644"/>
              <a:gd name="connsiteY285" fmla="*/ 746817 h 3233003"/>
              <a:gd name="connsiteX286" fmla="*/ 1079536 w 3667644"/>
              <a:gd name="connsiteY286" fmla="*/ 743342 h 3233003"/>
              <a:gd name="connsiteX287" fmla="*/ 1108492 w 3667644"/>
              <a:gd name="connsiteY287" fmla="*/ 682147 h 3233003"/>
              <a:gd name="connsiteX288" fmla="*/ 1066384 w 3667644"/>
              <a:gd name="connsiteY288" fmla="*/ 633382 h 3233003"/>
              <a:gd name="connsiteX289" fmla="*/ 1044595 w 3667644"/>
              <a:gd name="connsiteY289" fmla="*/ 637168 h 3233003"/>
              <a:gd name="connsiteX290" fmla="*/ 1002511 w 3667644"/>
              <a:gd name="connsiteY290" fmla="*/ 649716 h 3233003"/>
              <a:gd name="connsiteX291" fmla="*/ 997492 w 3667644"/>
              <a:gd name="connsiteY291" fmla="*/ 645855 h 3233003"/>
              <a:gd name="connsiteX292" fmla="*/ 994983 w 3667644"/>
              <a:gd name="connsiteY292" fmla="*/ 634272 h 3233003"/>
              <a:gd name="connsiteX293" fmla="*/ 987454 w 3667644"/>
              <a:gd name="connsiteY293" fmla="*/ 626551 h 3233003"/>
              <a:gd name="connsiteX294" fmla="*/ 996720 w 3667644"/>
              <a:gd name="connsiteY294" fmla="*/ 669213 h 3233003"/>
              <a:gd name="connsiteX295" fmla="*/ 1028572 w 3667644"/>
              <a:gd name="connsiteY295" fmla="*/ 666897 h 3233003"/>
              <a:gd name="connsiteX296" fmla="*/ 1061583 w 3667644"/>
              <a:gd name="connsiteY296" fmla="*/ 655314 h 3233003"/>
              <a:gd name="connsiteX297" fmla="*/ 1088416 w 3667644"/>
              <a:gd name="connsiteY297" fmla="*/ 683885 h 3233003"/>
              <a:gd name="connsiteX298" fmla="*/ 1037645 w 3667644"/>
              <a:gd name="connsiteY298" fmla="*/ 741798 h 3233003"/>
              <a:gd name="connsiteX299" fmla="*/ 917572 w 3667644"/>
              <a:gd name="connsiteY299" fmla="*/ 774808 h 3233003"/>
              <a:gd name="connsiteX300" fmla="*/ 843444 w 3667644"/>
              <a:gd name="connsiteY300" fmla="*/ 830984 h 3233003"/>
              <a:gd name="connsiteX301" fmla="*/ 798658 w 3667644"/>
              <a:gd name="connsiteY301" fmla="*/ 850288 h 3233003"/>
              <a:gd name="connsiteX302" fmla="*/ 733409 w 3667644"/>
              <a:gd name="connsiteY302" fmla="*/ 810714 h 3233003"/>
              <a:gd name="connsiteX303" fmla="*/ 699949 w 3667644"/>
              <a:gd name="connsiteY303" fmla="*/ 807882 h 3233003"/>
              <a:gd name="connsiteX304" fmla="*/ 697117 w 3667644"/>
              <a:gd name="connsiteY304" fmla="*/ 810714 h 3233003"/>
              <a:gd name="connsiteX305" fmla="*/ 676461 w 3667644"/>
              <a:gd name="connsiteY305" fmla="*/ 874997 h 3233003"/>
              <a:gd name="connsiteX306" fmla="*/ 918731 w 3667644"/>
              <a:gd name="connsiteY306" fmla="*/ 1079238 h 3233003"/>
              <a:gd name="connsiteX307" fmla="*/ 922978 w 3667644"/>
              <a:gd name="connsiteY307" fmla="*/ 1085029 h 3233003"/>
              <a:gd name="connsiteX308" fmla="*/ 912167 w 3667644"/>
              <a:gd name="connsiteY308" fmla="*/ 1154911 h 3233003"/>
              <a:gd name="connsiteX309" fmla="*/ 908113 w 3667644"/>
              <a:gd name="connsiteY309" fmla="*/ 1156455 h 3233003"/>
              <a:gd name="connsiteX310" fmla="*/ 759277 w 3667644"/>
              <a:gd name="connsiteY310" fmla="*/ 1079238 h 3233003"/>
              <a:gd name="connsiteX311" fmla="*/ 642099 w 3667644"/>
              <a:gd name="connsiteY311" fmla="*/ 1058389 h 3233003"/>
              <a:gd name="connsiteX312" fmla="*/ 638239 w 3667644"/>
              <a:gd name="connsiteY312" fmla="*/ 1054142 h 3233003"/>
              <a:gd name="connsiteX313" fmla="*/ 640169 w 3667644"/>
              <a:gd name="connsiteY313" fmla="*/ 873839 h 3233003"/>
              <a:gd name="connsiteX314" fmla="*/ 636887 w 3667644"/>
              <a:gd name="connsiteY314" fmla="*/ 859940 h 3233003"/>
              <a:gd name="connsiteX315" fmla="*/ 627123 w 3667644"/>
              <a:gd name="connsiteY315" fmla="*/ 848176 h 3233003"/>
              <a:gd name="connsiteX316" fmla="*/ 618934 w 3667644"/>
              <a:gd name="connsiteY316" fmla="*/ 850867 h 3233003"/>
              <a:gd name="connsiteX317" fmla="*/ 810626 w 3667644"/>
              <a:gd name="connsiteY317" fmla="*/ 1183288 h 3233003"/>
              <a:gd name="connsiteX318" fmla="*/ 696924 w 3667644"/>
              <a:gd name="connsiteY318" fmla="*/ 1146224 h 3233003"/>
              <a:gd name="connsiteX319" fmla="*/ 551755 w 3667644"/>
              <a:gd name="connsiteY319" fmla="*/ 1139467 h 3233003"/>
              <a:gd name="connsiteX320" fmla="*/ 549439 w 3667644"/>
              <a:gd name="connsiteY320" fmla="*/ 1135606 h 3233003"/>
              <a:gd name="connsiteX321" fmla="*/ 614687 w 3667644"/>
              <a:gd name="connsiteY321" fmla="*/ 1080010 h 3233003"/>
              <a:gd name="connsiteX322" fmla="*/ 640941 w 3667644"/>
              <a:gd name="connsiteY322" fmla="*/ 1076149 h 3233003"/>
              <a:gd name="connsiteX323" fmla="*/ 738814 w 3667644"/>
              <a:gd name="connsiteY323" fmla="*/ 1093137 h 3233003"/>
              <a:gd name="connsiteX324" fmla="*/ 884755 w 3667644"/>
              <a:gd name="connsiteY324" fmla="*/ 1161667 h 3233003"/>
              <a:gd name="connsiteX325" fmla="*/ 933981 w 3667644"/>
              <a:gd name="connsiteY325" fmla="*/ 1234444 h 3233003"/>
              <a:gd name="connsiteX326" fmla="*/ 810626 w 3667644"/>
              <a:gd name="connsiteY326" fmla="*/ 1183288 h 3233003"/>
              <a:gd name="connsiteX327" fmla="*/ 3463816 w 3667644"/>
              <a:gd name="connsiteY327" fmla="*/ 1435403 h 3233003"/>
              <a:gd name="connsiteX328" fmla="*/ 3158228 w 3667644"/>
              <a:gd name="connsiteY328" fmla="*/ 1449495 h 3233003"/>
              <a:gd name="connsiteX329" fmla="*/ 3154753 w 3667644"/>
              <a:gd name="connsiteY329" fmla="*/ 1443704 h 3233003"/>
              <a:gd name="connsiteX330" fmla="*/ 3254557 w 3667644"/>
              <a:gd name="connsiteY330" fmla="*/ 1317839 h 3233003"/>
              <a:gd name="connsiteX331" fmla="*/ 3258997 w 3667644"/>
              <a:gd name="connsiteY331" fmla="*/ 1317839 h 3233003"/>
              <a:gd name="connsiteX332" fmla="*/ 3299729 w 3667644"/>
              <a:gd name="connsiteY332" fmla="*/ 1345830 h 3233003"/>
              <a:gd name="connsiteX333" fmla="*/ 3323473 w 3667644"/>
              <a:gd name="connsiteY333" fmla="*/ 1343707 h 3233003"/>
              <a:gd name="connsiteX334" fmla="*/ 3352429 w 3667644"/>
              <a:gd name="connsiteY334" fmla="*/ 1317067 h 3233003"/>
              <a:gd name="connsiteX335" fmla="*/ 3363626 w 3667644"/>
              <a:gd name="connsiteY335" fmla="*/ 1317067 h 3233003"/>
              <a:gd name="connsiteX336" fmla="*/ 3465746 w 3667644"/>
              <a:gd name="connsiteY336" fmla="*/ 1432893 h 3233003"/>
              <a:gd name="connsiteX337" fmla="*/ 3463816 w 3667644"/>
              <a:gd name="connsiteY337" fmla="*/ 1435403 h 3233003"/>
              <a:gd name="connsiteX338" fmla="*/ 3135642 w 3667644"/>
              <a:gd name="connsiteY338" fmla="*/ 1437333 h 3233003"/>
              <a:gd name="connsiteX339" fmla="*/ 3134290 w 3667644"/>
              <a:gd name="connsiteY339" fmla="*/ 1434244 h 3233003"/>
              <a:gd name="connsiteX340" fmla="*/ 3126569 w 3667644"/>
              <a:gd name="connsiteY340" fmla="*/ 1226530 h 3233003"/>
              <a:gd name="connsiteX341" fmla="*/ 3130816 w 3667644"/>
              <a:gd name="connsiteY341" fmla="*/ 1228267 h 3233003"/>
              <a:gd name="connsiteX342" fmla="*/ 3229847 w 3667644"/>
              <a:gd name="connsiteY342" fmla="*/ 1296797 h 3233003"/>
              <a:gd name="connsiteX343" fmla="*/ 3232936 w 3667644"/>
              <a:gd name="connsiteY343" fmla="*/ 1313206 h 3233003"/>
              <a:gd name="connsiteX344" fmla="*/ 3136028 w 3667644"/>
              <a:gd name="connsiteY344" fmla="*/ 1437333 h 3233003"/>
              <a:gd name="connsiteX345" fmla="*/ 3472695 w 3667644"/>
              <a:gd name="connsiteY345" fmla="*/ 1211086 h 3233003"/>
              <a:gd name="connsiteX346" fmla="*/ 3481769 w 3667644"/>
              <a:gd name="connsiteY346" fmla="*/ 1409728 h 3233003"/>
              <a:gd name="connsiteX347" fmla="*/ 3474626 w 3667644"/>
              <a:gd name="connsiteY347" fmla="*/ 1414940 h 3233003"/>
              <a:gd name="connsiteX348" fmla="*/ 3374436 w 3667644"/>
              <a:gd name="connsiteY348" fmla="*/ 1303940 h 3233003"/>
              <a:gd name="connsiteX349" fmla="*/ 3376560 w 3667644"/>
              <a:gd name="connsiteY349" fmla="*/ 1293902 h 3233003"/>
              <a:gd name="connsiteX350" fmla="*/ 3473082 w 3667644"/>
              <a:gd name="connsiteY350" fmla="*/ 1211086 h 3233003"/>
              <a:gd name="connsiteX351" fmla="*/ 3465167 w 3667644"/>
              <a:gd name="connsiteY351" fmla="*/ 1177111 h 3233003"/>
              <a:gd name="connsiteX352" fmla="*/ 3466711 w 3667644"/>
              <a:gd name="connsiteY352" fmla="*/ 1183288 h 3233003"/>
              <a:gd name="connsiteX353" fmla="*/ 3315558 w 3667644"/>
              <a:gd name="connsiteY353" fmla="*/ 1323824 h 3233003"/>
              <a:gd name="connsiteX354" fmla="*/ 3301273 w 3667644"/>
              <a:gd name="connsiteY354" fmla="*/ 1323824 h 3233003"/>
              <a:gd name="connsiteX355" fmla="*/ 3127534 w 3667644"/>
              <a:gd name="connsiteY355" fmla="*/ 1205874 h 3233003"/>
              <a:gd name="connsiteX356" fmla="*/ 3123866 w 3667644"/>
              <a:gd name="connsiteY356" fmla="*/ 1198152 h 3233003"/>
              <a:gd name="connsiteX357" fmla="*/ 3131588 w 3667644"/>
              <a:gd name="connsiteY357" fmla="*/ 1192554 h 3233003"/>
              <a:gd name="connsiteX358" fmla="*/ 3465553 w 3667644"/>
              <a:gd name="connsiteY358" fmla="*/ 1177111 h 3233003"/>
              <a:gd name="connsiteX359" fmla="*/ 2965763 w 3667644"/>
              <a:gd name="connsiteY359" fmla="*/ 603578 h 3233003"/>
              <a:gd name="connsiteX360" fmla="*/ 2970203 w 3667644"/>
              <a:gd name="connsiteY360" fmla="*/ 588714 h 3233003"/>
              <a:gd name="connsiteX361" fmla="*/ 2980049 w 3667644"/>
              <a:gd name="connsiteY361" fmla="*/ 588714 h 3233003"/>
              <a:gd name="connsiteX362" fmla="*/ 3346831 w 3667644"/>
              <a:gd name="connsiteY362" fmla="*/ 628867 h 3233003"/>
              <a:gd name="connsiteX363" fmla="*/ 3350113 w 3667644"/>
              <a:gd name="connsiteY363" fmla="*/ 634079 h 3233003"/>
              <a:gd name="connsiteX364" fmla="*/ 3259383 w 3667644"/>
              <a:gd name="connsiteY364" fmla="*/ 1160123 h 3233003"/>
              <a:gd name="connsiteX365" fmla="*/ 3248572 w 3667644"/>
              <a:gd name="connsiteY365" fmla="*/ 1170740 h 3233003"/>
              <a:gd name="connsiteX366" fmla="*/ 3234866 w 3667644"/>
              <a:gd name="connsiteY366" fmla="*/ 1170740 h 3233003"/>
              <a:gd name="connsiteX367" fmla="*/ 3229847 w 3667644"/>
              <a:gd name="connsiteY367" fmla="*/ 1164756 h 3233003"/>
              <a:gd name="connsiteX368" fmla="*/ 3315944 w 3667644"/>
              <a:gd name="connsiteY368" fmla="*/ 662843 h 3233003"/>
              <a:gd name="connsiteX369" fmla="*/ 3298184 w 3667644"/>
              <a:gd name="connsiteY369" fmla="*/ 641415 h 3233003"/>
              <a:gd name="connsiteX370" fmla="*/ 2970010 w 3667644"/>
              <a:gd name="connsiteY370" fmla="*/ 607632 h 3233003"/>
              <a:gd name="connsiteX371" fmla="*/ 2965763 w 3667644"/>
              <a:gd name="connsiteY371" fmla="*/ 603578 h 3233003"/>
              <a:gd name="connsiteX372" fmla="*/ 2914800 w 3667644"/>
              <a:gd name="connsiteY372" fmla="*/ 591417 h 3233003"/>
              <a:gd name="connsiteX373" fmla="*/ 2925224 w 3667644"/>
              <a:gd name="connsiteY373" fmla="*/ 582730 h 3233003"/>
              <a:gd name="connsiteX374" fmla="*/ 2950320 w 3667644"/>
              <a:gd name="connsiteY374" fmla="*/ 585239 h 3233003"/>
              <a:gd name="connsiteX375" fmla="*/ 2954181 w 3667644"/>
              <a:gd name="connsiteY375" fmla="*/ 589872 h 3233003"/>
              <a:gd name="connsiteX376" fmla="*/ 2951864 w 3667644"/>
              <a:gd name="connsiteY376" fmla="*/ 603385 h 3233003"/>
              <a:gd name="connsiteX377" fmla="*/ 2947811 w 3667644"/>
              <a:gd name="connsiteY377" fmla="*/ 606088 h 3233003"/>
              <a:gd name="connsiteX378" fmla="*/ 2915572 w 3667644"/>
              <a:gd name="connsiteY378" fmla="*/ 602227 h 3233003"/>
              <a:gd name="connsiteX379" fmla="*/ 2913642 w 3667644"/>
              <a:gd name="connsiteY379" fmla="*/ 599138 h 3233003"/>
              <a:gd name="connsiteX380" fmla="*/ 2914800 w 3667644"/>
              <a:gd name="connsiteY380" fmla="*/ 591417 h 3233003"/>
              <a:gd name="connsiteX381" fmla="*/ 2895496 w 3667644"/>
              <a:gd name="connsiteY381" fmla="*/ 580027 h 3233003"/>
              <a:gd name="connsiteX382" fmla="*/ 2900515 w 3667644"/>
              <a:gd name="connsiteY382" fmla="*/ 589100 h 3233003"/>
              <a:gd name="connsiteX383" fmla="*/ 2887388 w 3667644"/>
              <a:gd name="connsiteY383" fmla="*/ 598752 h 3233003"/>
              <a:gd name="connsiteX384" fmla="*/ 2580063 w 3667644"/>
              <a:gd name="connsiteY384" fmla="*/ 567479 h 3233003"/>
              <a:gd name="connsiteX385" fmla="*/ 2572341 w 3667644"/>
              <a:gd name="connsiteY385" fmla="*/ 545665 h 3233003"/>
              <a:gd name="connsiteX386" fmla="*/ 2894337 w 3667644"/>
              <a:gd name="connsiteY386" fmla="*/ 580027 h 3233003"/>
              <a:gd name="connsiteX387" fmla="*/ 2527362 w 3667644"/>
              <a:gd name="connsiteY387" fmla="*/ 539874 h 3233003"/>
              <a:gd name="connsiteX388" fmla="*/ 2555353 w 3667644"/>
              <a:gd name="connsiteY388" fmla="*/ 544314 h 3233003"/>
              <a:gd name="connsiteX389" fmla="*/ 2556704 w 3667644"/>
              <a:gd name="connsiteY389" fmla="*/ 563618 h 3233003"/>
              <a:gd name="connsiteX390" fmla="*/ 2526783 w 3667644"/>
              <a:gd name="connsiteY390" fmla="*/ 561881 h 3233003"/>
              <a:gd name="connsiteX391" fmla="*/ 2523115 w 3667644"/>
              <a:gd name="connsiteY391" fmla="*/ 557248 h 3233003"/>
              <a:gd name="connsiteX392" fmla="*/ 2526203 w 3667644"/>
              <a:gd name="connsiteY392" fmla="*/ 539874 h 3233003"/>
              <a:gd name="connsiteX393" fmla="*/ 2505934 w 3667644"/>
              <a:gd name="connsiteY393" fmla="*/ 589679 h 3233003"/>
              <a:gd name="connsiteX394" fmla="*/ 2501880 w 3667644"/>
              <a:gd name="connsiteY394" fmla="*/ 662650 h 3233003"/>
              <a:gd name="connsiteX395" fmla="*/ 2516937 w 3667644"/>
              <a:gd name="connsiteY395" fmla="*/ 665545 h 3233003"/>
              <a:gd name="connsiteX396" fmla="*/ 2522343 w 3667644"/>
              <a:gd name="connsiteY396" fmla="*/ 585239 h 3233003"/>
              <a:gd name="connsiteX397" fmla="*/ 2527362 w 3667644"/>
              <a:gd name="connsiteY397" fmla="*/ 579641 h 3233003"/>
              <a:gd name="connsiteX398" fmla="*/ 2553036 w 3667644"/>
              <a:gd name="connsiteY398" fmla="*/ 581958 h 3233003"/>
              <a:gd name="connsiteX399" fmla="*/ 2557283 w 3667644"/>
              <a:gd name="connsiteY399" fmla="*/ 586977 h 3233003"/>
              <a:gd name="connsiteX400" fmla="*/ 2554002 w 3667644"/>
              <a:gd name="connsiteY400" fmla="*/ 634272 h 3233003"/>
              <a:gd name="connsiteX401" fmla="*/ 2568673 w 3667644"/>
              <a:gd name="connsiteY401" fmla="*/ 640257 h 3233003"/>
              <a:gd name="connsiteX402" fmla="*/ 2573499 w 3667644"/>
              <a:gd name="connsiteY402" fmla="*/ 590451 h 3233003"/>
              <a:gd name="connsiteX403" fmla="*/ 2579290 w 3667644"/>
              <a:gd name="connsiteY403" fmla="*/ 584853 h 3233003"/>
              <a:gd name="connsiteX404" fmla="*/ 2889704 w 3667644"/>
              <a:gd name="connsiteY404" fmla="*/ 617671 h 3233003"/>
              <a:gd name="connsiteX405" fmla="*/ 2894530 w 3667644"/>
              <a:gd name="connsiteY405" fmla="*/ 623848 h 3233003"/>
              <a:gd name="connsiteX406" fmla="*/ 2898391 w 3667644"/>
              <a:gd name="connsiteY406" fmla="*/ 699714 h 3233003"/>
              <a:gd name="connsiteX407" fmla="*/ 2906499 w 3667644"/>
              <a:gd name="connsiteY407" fmla="*/ 703189 h 3233003"/>
              <a:gd name="connsiteX408" fmla="*/ 2909009 w 3667644"/>
              <a:gd name="connsiteY408" fmla="*/ 627130 h 3233003"/>
              <a:gd name="connsiteX409" fmla="*/ 2917116 w 3667644"/>
              <a:gd name="connsiteY409" fmla="*/ 620373 h 3233003"/>
              <a:gd name="connsiteX410" fmla="*/ 2941633 w 3667644"/>
              <a:gd name="connsiteY410" fmla="*/ 622883 h 3233003"/>
              <a:gd name="connsiteX411" fmla="*/ 2947617 w 3667644"/>
              <a:gd name="connsiteY411" fmla="*/ 629832 h 3233003"/>
              <a:gd name="connsiteX412" fmla="*/ 2950127 w 3667644"/>
              <a:gd name="connsiteY412" fmla="*/ 682147 h 3233003"/>
              <a:gd name="connsiteX413" fmla="*/ 2960744 w 3667644"/>
              <a:gd name="connsiteY413" fmla="*/ 682147 h 3233003"/>
              <a:gd name="connsiteX414" fmla="*/ 2962868 w 3667644"/>
              <a:gd name="connsiteY414" fmla="*/ 631377 h 3233003"/>
              <a:gd name="connsiteX415" fmla="*/ 2970203 w 3667644"/>
              <a:gd name="connsiteY415" fmla="*/ 625199 h 3233003"/>
              <a:gd name="connsiteX416" fmla="*/ 3293551 w 3667644"/>
              <a:gd name="connsiteY416" fmla="*/ 659561 h 3233003"/>
              <a:gd name="connsiteX417" fmla="*/ 3298956 w 3667644"/>
              <a:gd name="connsiteY417" fmla="*/ 666704 h 3233003"/>
              <a:gd name="connsiteX418" fmla="*/ 3211701 w 3667644"/>
              <a:gd name="connsiteY418" fmla="*/ 1164370 h 3233003"/>
              <a:gd name="connsiteX419" fmla="*/ 3203014 w 3667644"/>
              <a:gd name="connsiteY419" fmla="*/ 1171705 h 3233003"/>
              <a:gd name="connsiteX420" fmla="*/ 3113056 w 3667644"/>
              <a:gd name="connsiteY420" fmla="*/ 1182902 h 3233003"/>
              <a:gd name="connsiteX421" fmla="*/ 3122129 w 3667644"/>
              <a:gd name="connsiteY421" fmla="*/ 1458182 h 3233003"/>
              <a:gd name="connsiteX422" fmla="*/ 3134484 w 3667644"/>
              <a:gd name="connsiteY422" fmla="*/ 1469185 h 3233003"/>
              <a:gd name="connsiteX423" fmla="*/ 3158035 w 3667644"/>
              <a:gd name="connsiteY423" fmla="*/ 1473239 h 3233003"/>
              <a:gd name="connsiteX424" fmla="*/ 3112862 w 3667644"/>
              <a:gd name="connsiteY424" fmla="*/ 1733655 h 3233003"/>
              <a:gd name="connsiteX425" fmla="*/ 3106106 w 3667644"/>
              <a:gd name="connsiteY425" fmla="*/ 1738095 h 3233003"/>
              <a:gd name="connsiteX426" fmla="*/ 1783179 w 3667644"/>
              <a:gd name="connsiteY426" fmla="*/ 1482698 h 3233003"/>
              <a:gd name="connsiteX427" fmla="*/ 1776423 w 3667644"/>
              <a:gd name="connsiteY427" fmla="*/ 1473239 h 3233003"/>
              <a:gd name="connsiteX428" fmla="*/ 1932402 w 3667644"/>
              <a:gd name="connsiteY428" fmla="*/ 524431 h 3233003"/>
              <a:gd name="connsiteX429" fmla="*/ 1941282 w 3667644"/>
              <a:gd name="connsiteY429" fmla="*/ 517288 h 3233003"/>
              <a:gd name="connsiteX430" fmla="*/ 2493000 w 3667644"/>
              <a:gd name="connsiteY430" fmla="*/ 575201 h 3233003"/>
              <a:gd name="connsiteX431" fmla="*/ 2505934 w 3667644"/>
              <a:gd name="connsiteY431" fmla="*/ 589679 h 3233003"/>
              <a:gd name="connsiteX432" fmla="*/ 1725266 w 3667644"/>
              <a:gd name="connsiteY432" fmla="*/ 1529222 h 3233003"/>
              <a:gd name="connsiteX433" fmla="*/ 1895917 w 3667644"/>
              <a:gd name="connsiteY433" fmla="*/ 477135 h 3233003"/>
              <a:gd name="connsiteX434" fmla="*/ 1903445 w 3667644"/>
              <a:gd name="connsiteY434" fmla="*/ 472116 h 3233003"/>
              <a:gd name="connsiteX435" fmla="*/ 2492807 w 3667644"/>
              <a:gd name="connsiteY435" fmla="*/ 536399 h 3233003"/>
              <a:gd name="connsiteX436" fmla="*/ 2504004 w 3667644"/>
              <a:gd name="connsiteY436" fmla="*/ 550105 h 3233003"/>
              <a:gd name="connsiteX437" fmla="*/ 2504004 w 3667644"/>
              <a:gd name="connsiteY437" fmla="*/ 553773 h 3233003"/>
              <a:gd name="connsiteX438" fmla="*/ 2498791 w 3667644"/>
              <a:gd name="connsiteY438" fmla="*/ 558792 h 3233003"/>
              <a:gd name="connsiteX439" fmla="*/ 1930085 w 3667644"/>
              <a:gd name="connsiteY439" fmla="*/ 499335 h 3233003"/>
              <a:gd name="connsiteX440" fmla="*/ 1916379 w 3667644"/>
              <a:gd name="connsiteY440" fmla="*/ 511883 h 3233003"/>
              <a:gd name="connsiteX441" fmla="*/ 1912518 w 3667644"/>
              <a:gd name="connsiteY441" fmla="*/ 545086 h 3233003"/>
              <a:gd name="connsiteX442" fmla="*/ 1756925 w 3667644"/>
              <a:gd name="connsiteY442" fmla="*/ 1483663 h 3233003"/>
              <a:gd name="connsiteX443" fmla="*/ 1766577 w 3667644"/>
              <a:gd name="connsiteY443" fmla="*/ 1497563 h 3233003"/>
              <a:gd name="connsiteX444" fmla="*/ 3115179 w 3667644"/>
              <a:gd name="connsiteY444" fmla="*/ 1761646 h 3233003"/>
              <a:gd name="connsiteX445" fmla="*/ 3128692 w 3667644"/>
              <a:gd name="connsiteY445" fmla="*/ 1752573 h 3233003"/>
              <a:gd name="connsiteX446" fmla="*/ 3175988 w 3667644"/>
              <a:gd name="connsiteY446" fmla="*/ 1473818 h 3233003"/>
              <a:gd name="connsiteX447" fmla="*/ 3182744 w 3667644"/>
              <a:gd name="connsiteY447" fmla="*/ 1467448 h 3233003"/>
              <a:gd name="connsiteX448" fmla="*/ 3205137 w 3667644"/>
              <a:gd name="connsiteY448" fmla="*/ 1472467 h 3233003"/>
              <a:gd name="connsiteX449" fmla="*/ 3146066 w 3667644"/>
              <a:gd name="connsiteY449" fmla="*/ 1812996 h 3233003"/>
              <a:gd name="connsiteX450" fmla="*/ 3139696 w 3667644"/>
              <a:gd name="connsiteY450" fmla="*/ 1817822 h 3233003"/>
              <a:gd name="connsiteX451" fmla="*/ 1728741 w 3667644"/>
              <a:gd name="connsiteY451" fmla="*/ 1534627 h 3233003"/>
              <a:gd name="connsiteX452" fmla="*/ 1725266 w 3667644"/>
              <a:gd name="connsiteY452" fmla="*/ 1529222 h 3233003"/>
              <a:gd name="connsiteX453" fmla="*/ 3145101 w 3667644"/>
              <a:gd name="connsiteY453" fmla="*/ 1852956 h 3233003"/>
              <a:gd name="connsiteX454" fmla="*/ 3142012 w 3667644"/>
              <a:gd name="connsiteY454" fmla="*/ 1874384 h 3233003"/>
              <a:gd name="connsiteX455" fmla="*/ 3130043 w 3667644"/>
              <a:gd name="connsiteY455" fmla="*/ 1885773 h 3233003"/>
              <a:gd name="connsiteX456" fmla="*/ 2612687 w 3667644"/>
              <a:gd name="connsiteY456" fmla="*/ 2303519 h 3233003"/>
              <a:gd name="connsiteX457" fmla="*/ 2609985 w 3667644"/>
              <a:gd name="connsiteY457" fmla="*/ 2276107 h 3233003"/>
              <a:gd name="connsiteX458" fmla="*/ 2616741 w 3667644"/>
              <a:gd name="connsiteY458" fmla="*/ 2267034 h 3233003"/>
              <a:gd name="connsiteX459" fmla="*/ 3142012 w 3667644"/>
              <a:gd name="connsiteY459" fmla="*/ 1850832 h 3233003"/>
              <a:gd name="connsiteX460" fmla="*/ 3145101 w 3667644"/>
              <a:gd name="connsiteY460" fmla="*/ 1852956 h 3233003"/>
              <a:gd name="connsiteX461" fmla="*/ 1247484 w 3667644"/>
              <a:gd name="connsiteY461" fmla="*/ 1805853 h 3233003"/>
              <a:gd name="connsiteX462" fmla="*/ 1170266 w 3667644"/>
              <a:gd name="connsiteY462" fmla="*/ 1640994 h 3233003"/>
              <a:gd name="connsiteX463" fmla="*/ 1139379 w 3667644"/>
              <a:gd name="connsiteY463" fmla="*/ 1546017 h 3233003"/>
              <a:gd name="connsiteX464" fmla="*/ 1304818 w 3667644"/>
              <a:gd name="connsiteY464" fmla="*/ 1452970 h 3233003"/>
              <a:gd name="connsiteX465" fmla="*/ 1706155 w 3667644"/>
              <a:gd name="connsiteY465" fmla="*/ 1505864 h 3233003"/>
              <a:gd name="connsiteX466" fmla="*/ 1711174 w 3667644"/>
              <a:gd name="connsiteY466" fmla="*/ 1513585 h 3233003"/>
              <a:gd name="connsiteX467" fmla="*/ 1706927 w 3667644"/>
              <a:gd name="connsiteY467" fmla="*/ 1537909 h 3233003"/>
              <a:gd name="connsiteX468" fmla="*/ 1703645 w 3667644"/>
              <a:gd name="connsiteY468" fmla="*/ 1543314 h 3233003"/>
              <a:gd name="connsiteX469" fmla="*/ 1247484 w 3667644"/>
              <a:gd name="connsiteY469" fmla="*/ 1805853 h 3233003"/>
              <a:gd name="connsiteX470" fmla="*/ 1290146 w 3667644"/>
              <a:gd name="connsiteY470" fmla="*/ 1927277 h 3233003"/>
              <a:gd name="connsiteX471" fmla="*/ 1256364 w 3667644"/>
              <a:gd name="connsiteY471" fmla="*/ 1832879 h 3233003"/>
              <a:gd name="connsiteX472" fmla="*/ 1259645 w 3667644"/>
              <a:gd name="connsiteY472" fmla="*/ 1825157 h 3233003"/>
              <a:gd name="connsiteX473" fmla="*/ 1713104 w 3667644"/>
              <a:gd name="connsiteY473" fmla="*/ 1554897 h 3233003"/>
              <a:gd name="connsiteX474" fmla="*/ 3126955 w 3667644"/>
              <a:gd name="connsiteY474" fmla="*/ 1835003 h 3233003"/>
              <a:gd name="connsiteX475" fmla="*/ 3128113 w 3667644"/>
              <a:gd name="connsiteY475" fmla="*/ 1839443 h 3233003"/>
              <a:gd name="connsiteX476" fmla="*/ 2606896 w 3667644"/>
              <a:gd name="connsiteY476" fmla="*/ 2252363 h 3233003"/>
              <a:gd name="connsiteX477" fmla="*/ 2585661 w 3667644"/>
              <a:gd name="connsiteY477" fmla="*/ 2256803 h 3233003"/>
              <a:gd name="connsiteX478" fmla="*/ 2168301 w 3667644"/>
              <a:gd name="connsiteY478" fmla="*/ 2150822 h 3233003"/>
              <a:gd name="connsiteX479" fmla="*/ 2172548 w 3667644"/>
              <a:gd name="connsiteY479" fmla="*/ 2146768 h 3233003"/>
              <a:gd name="connsiteX480" fmla="*/ 2270807 w 3667644"/>
              <a:gd name="connsiteY480" fmla="*/ 2054493 h 3233003"/>
              <a:gd name="connsiteX481" fmla="*/ 2274668 w 3667644"/>
              <a:gd name="connsiteY481" fmla="*/ 2051018 h 3233003"/>
              <a:gd name="connsiteX482" fmla="*/ 2328720 w 3667644"/>
              <a:gd name="connsiteY482" fmla="*/ 2036347 h 3233003"/>
              <a:gd name="connsiteX483" fmla="*/ 2365591 w 3667644"/>
              <a:gd name="connsiteY483" fmla="*/ 2043876 h 3233003"/>
              <a:gd name="connsiteX484" fmla="*/ 2370224 w 3667644"/>
              <a:gd name="connsiteY484" fmla="*/ 2047930 h 3233003"/>
              <a:gd name="connsiteX485" fmla="*/ 2376788 w 3667644"/>
              <a:gd name="connsiteY485" fmla="*/ 2101403 h 3233003"/>
              <a:gd name="connsiteX486" fmla="*/ 2398988 w 3667644"/>
              <a:gd name="connsiteY486" fmla="*/ 2124568 h 3233003"/>
              <a:gd name="connsiteX487" fmla="*/ 2405551 w 3667644"/>
              <a:gd name="connsiteY487" fmla="*/ 2126305 h 3233003"/>
              <a:gd name="connsiteX488" fmla="*/ 2436245 w 3667644"/>
              <a:gd name="connsiteY488" fmla="*/ 2095997 h 3233003"/>
              <a:gd name="connsiteX489" fmla="*/ 2436245 w 3667644"/>
              <a:gd name="connsiteY489" fmla="*/ 2095997 h 3233003"/>
              <a:gd name="connsiteX490" fmla="*/ 2439913 w 3667644"/>
              <a:gd name="connsiteY490" fmla="*/ 2031328 h 3233003"/>
              <a:gd name="connsiteX491" fmla="*/ 2437210 w 3667644"/>
              <a:gd name="connsiteY491" fmla="*/ 2017429 h 3233003"/>
              <a:gd name="connsiteX492" fmla="*/ 2425821 w 3667644"/>
              <a:gd name="connsiteY492" fmla="*/ 1996773 h 3233003"/>
              <a:gd name="connsiteX493" fmla="*/ 2425821 w 3667644"/>
              <a:gd name="connsiteY493" fmla="*/ 1987700 h 3233003"/>
              <a:gd name="connsiteX494" fmla="*/ 2432770 w 3667644"/>
              <a:gd name="connsiteY494" fmla="*/ 1987700 h 3233003"/>
              <a:gd name="connsiteX495" fmla="*/ 2749941 w 3667644"/>
              <a:gd name="connsiteY495" fmla="*/ 2066462 h 3233003"/>
              <a:gd name="connsiteX496" fmla="*/ 2774844 w 3667644"/>
              <a:gd name="connsiteY496" fmla="*/ 2062987 h 3233003"/>
              <a:gd name="connsiteX497" fmla="*/ 3025800 w 3667644"/>
              <a:gd name="connsiteY497" fmla="*/ 1866276 h 3233003"/>
              <a:gd name="connsiteX498" fmla="*/ 3020781 w 3667644"/>
              <a:gd name="connsiteY498" fmla="*/ 1841180 h 3233003"/>
              <a:gd name="connsiteX499" fmla="*/ 1727776 w 3667644"/>
              <a:gd name="connsiteY499" fmla="*/ 1574201 h 3233003"/>
              <a:gd name="connsiteX500" fmla="*/ 1716772 w 3667644"/>
              <a:gd name="connsiteY500" fmla="*/ 1577676 h 3233003"/>
              <a:gd name="connsiteX501" fmla="*/ 1476240 w 3667644"/>
              <a:gd name="connsiteY501" fmla="*/ 1725161 h 3233003"/>
              <a:gd name="connsiteX502" fmla="*/ 1470063 w 3667644"/>
              <a:gd name="connsiteY502" fmla="*/ 1732690 h 3233003"/>
              <a:gd name="connsiteX503" fmla="*/ 1477205 w 3667644"/>
              <a:gd name="connsiteY503" fmla="*/ 1743693 h 3233003"/>
              <a:gd name="connsiteX504" fmla="*/ 2093207 w 3667644"/>
              <a:gd name="connsiteY504" fmla="*/ 1898128 h 3233003"/>
              <a:gd name="connsiteX505" fmla="*/ 2098226 w 3667644"/>
              <a:gd name="connsiteY505" fmla="*/ 1902761 h 3233003"/>
              <a:gd name="connsiteX506" fmla="*/ 2007882 w 3667644"/>
              <a:gd name="connsiteY506" fmla="*/ 2002950 h 3233003"/>
              <a:gd name="connsiteX507" fmla="*/ 1995720 w 3667644"/>
              <a:gd name="connsiteY507" fmla="*/ 2006039 h 3233003"/>
              <a:gd name="connsiteX508" fmla="*/ 1957111 w 3667644"/>
              <a:gd name="connsiteY508" fmla="*/ 1999090 h 3233003"/>
              <a:gd name="connsiteX509" fmla="*/ 1934139 w 3667644"/>
              <a:gd name="connsiteY509" fmla="*/ 2007583 h 3233003"/>
              <a:gd name="connsiteX510" fmla="*/ 1893793 w 3667644"/>
              <a:gd name="connsiteY510" fmla="*/ 2043876 h 3233003"/>
              <a:gd name="connsiteX511" fmla="*/ 1881052 w 3667644"/>
              <a:gd name="connsiteY511" fmla="*/ 2070323 h 3233003"/>
              <a:gd name="connsiteX512" fmla="*/ 1872365 w 3667644"/>
              <a:gd name="connsiteY512" fmla="*/ 2075728 h 3233003"/>
              <a:gd name="connsiteX513" fmla="*/ 1290146 w 3667644"/>
              <a:gd name="connsiteY513" fmla="*/ 1926312 h 3233003"/>
              <a:gd name="connsiteX514" fmla="*/ 1942826 w 3667644"/>
              <a:gd name="connsiteY514" fmla="*/ 2023799 h 3233003"/>
              <a:gd name="connsiteX515" fmla="*/ 1956938 w 3667644"/>
              <a:gd name="connsiteY515" fmla="*/ 2022293 h 3233003"/>
              <a:gd name="connsiteX516" fmla="*/ 1958463 w 3667644"/>
              <a:gd name="connsiteY516" fmla="*/ 2036405 h 3233003"/>
              <a:gd name="connsiteX517" fmla="*/ 1956725 w 3667644"/>
              <a:gd name="connsiteY517" fmla="*/ 2038084 h 3233003"/>
              <a:gd name="connsiteX518" fmla="*/ 1942826 w 3667644"/>
              <a:gd name="connsiteY518" fmla="*/ 2022062 h 3233003"/>
              <a:gd name="connsiteX519" fmla="*/ 1926418 w 3667644"/>
              <a:gd name="connsiteY519" fmla="*/ 2086924 h 3233003"/>
              <a:gd name="connsiteX520" fmla="*/ 1909140 w 3667644"/>
              <a:gd name="connsiteY520" fmla="*/ 2073122 h 3233003"/>
              <a:gd name="connsiteX521" fmla="*/ 1922943 w 3667644"/>
              <a:gd name="connsiteY521" fmla="*/ 2055844 h 3233003"/>
              <a:gd name="connsiteX522" fmla="*/ 1926418 w 3667644"/>
              <a:gd name="connsiteY522" fmla="*/ 2055844 h 3233003"/>
              <a:gd name="connsiteX523" fmla="*/ 1943695 w 3667644"/>
              <a:gd name="connsiteY523" fmla="*/ 2069647 h 3233003"/>
              <a:gd name="connsiteX524" fmla="*/ 1929892 w 3667644"/>
              <a:gd name="connsiteY524" fmla="*/ 2086924 h 3233003"/>
              <a:gd name="connsiteX525" fmla="*/ 1926418 w 3667644"/>
              <a:gd name="connsiteY525" fmla="*/ 2086924 h 3233003"/>
              <a:gd name="connsiteX526" fmla="*/ 1984331 w 3667644"/>
              <a:gd name="connsiteY526" fmla="*/ 2102561 h 3233003"/>
              <a:gd name="connsiteX527" fmla="*/ 1979794 w 3667644"/>
              <a:gd name="connsiteY527" fmla="*/ 2123081 h 3233003"/>
              <a:gd name="connsiteX528" fmla="*/ 1968115 w 3667644"/>
              <a:gd name="connsiteY528" fmla="*/ 2124954 h 3233003"/>
              <a:gd name="connsiteX529" fmla="*/ 1948811 w 3667644"/>
              <a:gd name="connsiteY529" fmla="*/ 2109703 h 3233003"/>
              <a:gd name="connsiteX530" fmla="*/ 1984524 w 3667644"/>
              <a:gd name="connsiteY530" fmla="*/ 2100823 h 3233003"/>
              <a:gd name="connsiteX531" fmla="*/ 1975064 w 3667644"/>
              <a:gd name="connsiteY531" fmla="*/ 2079396 h 3233003"/>
              <a:gd name="connsiteX532" fmla="*/ 1957304 w 3667644"/>
              <a:gd name="connsiteY532" fmla="*/ 2053914 h 3233003"/>
              <a:gd name="connsiteX533" fmla="*/ 1984388 w 3667644"/>
              <a:gd name="connsiteY533" fmla="*/ 2050497 h 3233003"/>
              <a:gd name="connsiteX534" fmla="*/ 1991859 w 3667644"/>
              <a:gd name="connsiteY534" fmla="*/ 2065303 h 3233003"/>
              <a:gd name="connsiteX535" fmla="*/ 1975952 w 3667644"/>
              <a:gd name="connsiteY535" fmla="*/ 2077755 h 3233003"/>
              <a:gd name="connsiteX536" fmla="*/ 1975258 w 3667644"/>
              <a:gd name="connsiteY536" fmla="*/ 2077658 h 3233003"/>
              <a:gd name="connsiteX537" fmla="*/ 1982979 w 3667644"/>
              <a:gd name="connsiteY537" fmla="*/ 2026502 h 3233003"/>
              <a:gd name="connsiteX538" fmla="*/ 1997071 w 3667644"/>
              <a:gd name="connsiteY538" fmla="*/ 2035575 h 3233003"/>
              <a:gd name="connsiteX539" fmla="*/ 1983172 w 3667644"/>
              <a:gd name="connsiteY539" fmla="*/ 2024764 h 3233003"/>
              <a:gd name="connsiteX540" fmla="*/ 1996492 w 3667644"/>
              <a:gd name="connsiteY540" fmla="*/ 2086538 h 3233003"/>
              <a:gd name="connsiteX541" fmla="*/ 2010005 w 3667644"/>
              <a:gd name="connsiteY541" fmla="*/ 2077272 h 3233003"/>
              <a:gd name="connsiteX542" fmla="*/ 2020237 w 3667644"/>
              <a:gd name="connsiteY542" fmla="*/ 2107387 h 3233003"/>
              <a:gd name="connsiteX543" fmla="*/ 1996936 w 3667644"/>
              <a:gd name="connsiteY543" fmla="*/ 2096634 h 3233003"/>
              <a:gd name="connsiteX544" fmla="*/ 1996685 w 3667644"/>
              <a:gd name="connsiteY544" fmla="*/ 2084801 h 3233003"/>
              <a:gd name="connsiteX545" fmla="*/ 2015797 w 3667644"/>
              <a:gd name="connsiteY545" fmla="*/ 2042524 h 3233003"/>
              <a:gd name="connsiteX546" fmla="*/ 2034136 w 3667644"/>
              <a:gd name="connsiteY546" fmla="*/ 2058740 h 3233003"/>
              <a:gd name="connsiteX547" fmla="*/ 2012901 w 3667644"/>
              <a:gd name="connsiteY547" fmla="*/ 2062485 h 3233003"/>
              <a:gd name="connsiteX548" fmla="*/ 2010391 w 3667644"/>
              <a:gd name="connsiteY548" fmla="*/ 2060284 h 3233003"/>
              <a:gd name="connsiteX549" fmla="*/ 2005430 w 3667644"/>
              <a:gd name="connsiteY549" fmla="*/ 2046694 h 3233003"/>
              <a:gd name="connsiteX550" fmla="*/ 2015217 w 3667644"/>
              <a:gd name="connsiteY550" fmla="*/ 2040787 h 3233003"/>
              <a:gd name="connsiteX551" fmla="*/ 2045525 w 3667644"/>
              <a:gd name="connsiteY551" fmla="*/ 2119742 h 3233003"/>
              <a:gd name="connsiteX552" fmla="*/ 2051896 w 3667644"/>
              <a:gd name="connsiteY552" fmla="*/ 2118583 h 3233003"/>
              <a:gd name="connsiteX553" fmla="*/ 2060004 w 3667644"/>
              <a:gd name="connsiteY553" fmla="*/ 2126691 h 3233003"/>
              <a:gd name="connsiteX554" fmla="*/ 2033363 w 3667644"/>
              <a:gd name="connsiteY554" fmla="*/ 2151787 h 3233003"/>
              <a:gd name="connsiteX555" fmla="*/ 2020391 w 3667644"/>
              <a:gd name="connsiteY555" fmla="*/ 2149972 h 3233003"/>
              <a:gd name="connsiteX556" fmla="*/ 2018692 w 3667644"/>
              <a:gd name="connsiteY556" fmla="*/ 2146189 h 3233003"/>
              <a:gd name="connsiteX557" fmla="*/ 2044946 w 3667644"/>
              <a:gd name="connsiteY557" fmla="*/ 2118004 h 3233003"/>
              <a:gd name="connsiteX558" fmla="*/ 2038962 w 3667644"/>
              <a:gd name="connsiteY558" fmla="*/ 2165493 h 3233003"/>
              <a:gd name="connsiteX559" fmla="*/ 2072551 w 3667644"/>
              <a:gd name="connsiteY559" fmla="*/ 2146189 h 3233003"/>
              <a:gd name="connsiteX560" fmla="*/ 2077184 w 3667644"/>
              <a:gd name="connsiteY560" fmla="*/ 2154103 h 3233003"/>
              <a:gd name="connsiteX561" fmla="*/ 2044946 w 3667644"/>
              <a:gd name="connsiteY561" fmla="*/ 2178813 h 3233003"/>
              <a:gd name="connsiteX562" fmla="*/ 2036838 w 3667644"/>
              <a:gd name="connsiteY562" fmla="*/ 2172443 h 3233003"/>
              <a:gd name="connsiteX563" fmla="*/ 2038383 w 3667644"/>
              <a:gd name="connsiteY563" fmla="*/ 2163756 h 3233003"/>
              <a:gd name="connsiteX564" fmla="*/ 2060583 w 3667644"/>
              <a:gd name="connsiteY564" fmla="*/ 2187114 h 3233003"/>
              <a:gd name="connsiteX565" fmla="*/ 2085678 w 3667644"/>
              <a:gd name="connsiteY565" fmla="*/ 2172829 h 3233003"/>
              <a:gd name="connsiteX566" fmla="*/ 2091277 w 3667644"/>
              <a:gd name="connsiteY566" fmla="*/ 2185956 h 3233003"/>
              <a:gd name="connsiteX567" fmla="*/ 2060969 w 3667644"/>
              <a:gd name="connsiteY567" fmla="*/ 2211437 h 3233003"/>
              <a:gd name="connsiteX568" fmla="*/ 2053247 w 3667644"/>
              <a:gd name="connsiteY568" fmla="*/ 2208349 h 3233003"/>
              <a:gd name="connsiteX569" fmla="*/ 2060004 w 3667644"/>
              <a:gd name="connsiteY569" fmla="*/ 2185377 h 3233003"/>
              <a:gd name="connsiteX570" fmla="*/ 2065795 w 3667644"/>
              <a:gd name="connsiteY570" fmla="*/ 2106229 h 3233003"/>
              <a:gd name="connsiteX571" fmla="*/ 2064443 w 3667644"/>
              <a:gd name="connsiteY571" fmla="*/ 2099086 h 3233003"/>
              <a:gd name="connsiteX572" fmla="*/ 2061162 w 3667644"/>
              <a:gd name="connsiteY572" fmla="*/ 2052756 h 3233003"/>
              <a:gd name="connsiteX573" fmla="*/ 2021009 w 3667644"/>
              <a:gd name="connsiteY573" fmla="*/ 2021869 h 3233003"/>
              <a:gd name="connsiteX574" fmla="*/ 2019850 w 3667644"/>
              <a:gd name="connsiteY574" fmla="*/ 2017043 h 3233003"/>
              <a:gd name="connsiteX575" fmla="*/ 2126990 w 3667644"/>
              <a:gd name="connsiteY575" fmla="*/ 1897356 h 3233003"/>
              <a:gd name="connsiteX576" fmla="*/ 2192045 w 3667644"/>
              <a:gd name="connsiteY576" fmla="*/ 1854114 h 3233003"/>
              <a:gd name="connsiteX577" fmla="*/ 2225442 w 3667644"/>
              <a:gd name="connsiteY577" fmla="*/ 1846971 h 3233003"/>
              <a:gd name="connsiteX578" fmla="*/ 2243588 w 3667644"/>
              <a:gd name="connsiteY578" fmla="*/ 1851025 h 3233003"/>
              <a:gd name="connsiteX579" fmla="*/ 2243588 w 3667644"/>
              <a:gd name="connsiteY579" fmla="*/ 1853342 h 3233003"/>
              <a:gd name="connsiteX580" fmla="*/ 2191659 w 3667644"/>
              <a:gd name="connsiteY580" fmla="*/ 1880947 h 3233003"/>
              <a:gd name="connsiteX581" fmla="*/ 2202470 w 3667644"/>
              <a:gd name="connsiteY581" fmla="*/ 1893302 h 3233003"/>
              <a:gd name="connsiteX582" fmla="*/ 2215597 w 3667644"/>
              <a:gd name="connsiteY582" fmla="*/ 1886545 h 3233003"/>
              <a:gd name="connsiteX583" fmla="*/ 2304011 w 3667644"/>
              <a:gd name="connsiteY583" fmla="*/ 1858940 h 3233003"/>
              <a:gd name="connsiteX584" fmla="*/ 2338179 w 3667644"/>
              <a:gd name="connsiteY584" fmla="*/ 1881912 h 3233003"/>
              <a:gd name="connsiteX585" fmla="*/ 2332581 w 3667644"/>
              <a:gd name="connsiteY585" fmla="*/ 1888669 h 3233003"/>
              <a:gd name="connsiteX586" fmla="*/ 2249958 w 3667644"/>
              <a:gd name="connsiteY586" fmla="*/ 1910290 h 3233003"/>
              <a:gd name="connsiteX587" fmla="*/ 2261927 w 3667644"/>
              <a:gd name="connsiteY587" fmla="*/ 1922258 h 3233003"/>
              <a:gd name="connsiteX588" fmla="*/ 2348604 w 3667644"/>
              <a:gd name="connsiteY588" fmla="*/ 1902954 h 3233003"/>
              <a:gd name="connsiteX589" fmla="*/ 2383351 w 3667644"/>
              <a:gd name="connsiteY589" fmla="*/ 1911062 h 3233003"/>
              <a:gd name="connsiteX590" fmla="*/ 2408640 w 3667644"/>
              <a:gd name="connsiteY590" fmla="*/ 1968975 h 3233003"/>
              <a:gd name="connsiteX591" fmla="*/ 2403042 w 3667644"/>
              <a:gd name="connsiteY591" fmla="*/ 1972643 h 3233003"/>
              <a:gd name="connsiteX592" fmla="*/ 2374278 w 3667644"/>
              <a:gd name="connsiteY592" fmla="*/ 1960288 h 3233003"/>
              <a:gd name="connsiteX593" fmla="*/ 2370610 w 3667644"/>
              <a:gd name="connsiteY593" fmla="*/ 1952566 h 3233003"/>
              <a:gd name="connsiteX594" fmla="*/ 2365977 w 3667644"/>
              <a:gd name="connsiteY594" fmla="*/ 1941756 h 3233003"/>
              <a:gd name="connsiteX595" fmla="*/ 2355785 w 3667644"/>
              <a:gd name="connsiteY595" fmla="*/ 1936486 h 3233003"/>
              <a:gd name="connsiteX596" fmla="*/ 2350534 w 3667644"/>
              <a:gd name="connsiteY596" fmla="*/ 1946678 h 3233003"/>
              <a:gd name="connsiteX597" fmla="*/ 2351499 w 3667644"/>
              <a:gd name="connsiteY597" fmla="*/ 1948705 h 3233003"/>
              <a:gd name="connsiteX598" fmla="*/ 2354009 w 3667644"/>
              <a:gd name="connsiteY598" fmla="*/ 1955848 h 3233003"/>
              <a:gd name="connsiteX599" fmla="*/ 2310767 w 3667644"/>
              <a:gd name="connsiteY599" fmla="*/ 1955848 h 3233003"/>
              <a:gd name="connsiteX600" fmla="*/ 2319454 w 3667644"/>
              <a:gd name="connsiteY600" fmla="*/ 1967044 h 3233003"/>
              <a:gd name="connsiteX601" fmla="*/ 2386247 w 3667644"/>
              <a:gd name="connsiteY601" fmla="*/ 1981716 h 3233003"/>
              <a:gd name="connsiteX602" fmla="*/ 2422346 w 3667644"/>
              <a:gd name="connsiteY602" fmla="*/ 2023799 h 3233003"/>
              <a:gd name="connsiteX603" fmla="*/ 2423697 w 3667644"/>
              <a:gd name="connsiteY603" fmla="*/ 2033065 h 3233003"/>
              <a:gd name="connsiteX604" fmla="*/ 2408254 w 3667644"/>
              <a:gd name="connsiteY604" fmla="*/ 2107580 h 3233003"/>
              <a:gd name="connsiteX605" fmla="*/ 2392038 w 3667644"/>
              <a:gd name="connsiteY605" fmla="*/ 2088276 h 3233003"/>
              <a:gd name="connsiteX606" fmla="*/ 2381807 w 3667644"/>
              <a:gd name="connsiteY606" fmla="*/ 2033644 h 3233003"/>
              <a:gd name="connsiteX607" fmla="*/ 2378332 w 3667644"/>
              <a:gd name="connsiteY607" fmla="*/ 2030556 h 3233003"/>
              <a:gd name="connsiteX608" fmla="*/ 2328334 w 3667644"/>
              <a:gd name="connsiteY608" fmla="*/ 2018587 h 3233003"/>
              <a:gd name="connsiteX609" fmla="*/ 2249572 w 3667644"/>
              <a:gd name="connsiteY609" fmla="*/ 2055072 h 3233003"/>
              <a:gd name="connsiteX610" fmla="*/ 2105948 w 3667644"/>
              <a:gd name="connsiteY610" fmla="*/ 2167810 h 3233003"/>
              <a:gd name="connsiteX611" fmla="*/ 2101894 w 3667644"/>
              <a:gd name="connsiteY611" fmla="*/ 2166072 h 3233003"/>
              <a:gd name="connsiteX612" fmla="*/ 2065409 w 3667644"/>
              <a:gd name="connsiteY612" fmla="*/ 2104491 h 3233003"/>
              <a:gd name="connsiteX613" fmla="*/ 2332002 w 3667644"/>
              <a:gd name="connsiteY613" fmla="*/ 1849674 h 3233003"/>
              <a:gd name="connsiteX614" fmla="*/ 2280845 w 3667644"/>
              <a:gd name="connsiteY614" fmla="*/ 1846585 h 3233003"/>
              <a:gd name="connsiteX615" fmla="*/ 2279687 w 3667644"/>
              <a:gd name="connsiteY615" fmla="*/ 1843496 h 3233003"/>
              <a:gd name="connsiteX616" fmla="*/ 2304011 w 3667644"/>
              <a:gd name="connsiteY616" fmla="*/ 1824192 h 3233003"/>
              <a:gd name="connsiteX617" fmla="*/ 2314628 w 3667644"/>
              <a:gd name="connsiteY617" fmla="*/ 1822262 h 3233003"/>
              <a:gd name="connsiteX618" fmla="*/ 2441072 w 3667644"/>
              <a:gd name="connsiteY618" fmla="*/ 1856430 h 3233003"/>
              <a:gd name="connsiteX619" fmla="*/ 2399181 w 3667644"/>
              <a:gd name="connsiteY619" fmla="*/ 1887703 h 3233003"/>
              <a:gd name="connsiteX620" fmla="*/ 2385861 w 3667644"/>
              <a:gd name="connsiteY620" fmla="*/ 1890213 h 3233003"/>
              <a:gd name="connsiteX621" fmla="*/ 2355939 w 3667644"/>
              <a:gd name="connsiteY621" fmla="*/ 1879017 h 3233003"/>
              <a:gd name="connsiteX622" fmla="*/ 2331423 w 3667644"/>
              <a:gd name="connsiteY622" fmla="*/ 1847937 h 3233003"/>
              <a:gd name="connsiteX623" fmla="*/ 2627165 w 3667644"/>
              <a:gd name="connsiteY623" fmla="*/ 1881526 h 3233003"/>
              <a:gd name="connsiteX624" fmla="*/ 2627165 w 3667644"/>
              <a:gd name="connsiteY624" fmla="*/ 1877665 h 3233003"/>
              <a:gd name="connsiteX625" fmla="*/ 2669249 w 3667644"/>
              <a:gd name="connsiteY625" fmla="*/ 1845041 h 3233003"/>
              <a:gd name="connsiteX626" fmla="*/ 2801677 w 3667644"/>
              <a:gd name="connsiteY626" fmla="*/ 1871102 h 3233003"/>
              <a:gd name="connsiteX627" fmla="*/ 2805151 w 3667644"/>
              <a:gd name="connsiteY627" fmla="*/ 1871102 h 3233003"/>
              <a:gd name="connsiteX628" fmla="*/ 2768087 w 3667644"/>
              <a:gd name="connsiteY628" fmla="*/ 1901410 h 3233003"/>
              <a:gd name="connsiteX629" fmla="*/ 2754767 w 3667644"/>
              <a:gd name="connsiteY629" fmla="*/ 1909903 h 3233003"/>
              <a:gd name="connsiteX630" fmla="*/ 2736621 w 3667644"/>
              <a:gd name="connsiteY630" fmla="*/ 1925926 h 3233003"/>
              <a:gd name="connsiteX631" fmla="*/ 2692221 w 3667644"/>
              <a:gd name="connsiteY631" fmla="*/ 1960288 h 3233003"/>
              <a:gd name="connsiteX632" fmla="*/ 2686816 w 3667644"/>
              <a:gd name="connsiteY632" fmla="*/ 1963183 h 3233003"/>
              <a:gd name="connsiteX633" fmla="*/ 2559793 w 3667644"/>
              <a:gd name="connsiteY633" fmla="*/ 1931524 h 3233003"/>
              <a:gd name="connsiteX634" fmla="*/ 2603614 w 3667644"/>
              <a:gd name="connsiteY634" fmla="*/ 1896197 h 3233003"/>
              <a:gd name="connsiteX635" fmla="*/ 2616548 w 3667644"/>
              <a:gd name="connsiteY635" fmla="*/ 1893495 h 3233003"/>
              <a:gd name="connsiteX636" fmla="*/ 2735849 w 3667644"/>
              <a:gd name="connsiteY636" fmla="*/ 1920907 h 3233003"/>
              <a:gd name="connsiteX637" fmla="*/ 2736042 w 3667644"/>
              <a:gd name="connsiteY637" fmla="*/ 1924189 h 3233003"/>
              <a:gd name="connsiteX638" fmla="*/ 2651103 w 3667644"/>
              <a:gd name="connsiteY638" fmla="*/ 1842338 h 3233003"/>
              <a:gd name="connsiteX639" fmla="*/ 2604772 w 3667644"/>
              <a:gd name="connsiteY639" fmla="*/ 1876700 h 3233003"/>
              <a:gd name="connsiteX640" fmla="*/ 2481804 w 3667644"/>
              <a:gd name="connsiteY640" fmla="*/ 1847551 h 3233003"/>
              <a:gd name="connsiteX641" fmla="*/ 2478908 w 3667644"/>
              <a:gd name="connsiteY641" fmla="*/ 1846006 h 3233003"/>
              <a:gd name="connsiteX642" fmla="*/ 2521377 w 3667644"/>
              <a:gd name="connsiteY642" fmla="*/ 1814154 h 3233003"/>
              <a:gd name="connsiteX643" fmla="*/ 2532574 w 3667644"/>
              <a:gd name="connsiteY643" fmla="*/ 1811644 h 3233003"/>
              <a:gd name="connsiteX644" fmla="*/ 2650523 w 3667644"/>
              <a:gd name="connsiteY644" fmla="*/ 1838477 h 3233003"/>
              <a:gd name="connsiteX645" fmla="*/ 2650523 w 3667644"/>
              <a:gd name="connsiteY645" fmla="*/ 1840601 h 3233003"/>
              <a:gd name="connsiteX646" fmla="*/ 2463464 w 3667644"/>
              <a:gd name="connsiteY646" fmla="*/ 1840215 h 3233003"/>
              <a:gd name="connsiteX647" fmla="*/ 2454584 w 3667644"/>
              <a:gd name="connsiteY647" fmla="*/ 1841566 h 3233003"/>
              <a:gd name="connsiteX648" fmla="*/ 2326017 w 3667644"/>
              <a:gd name="connsiteY648" fmla="*/ 1808170 h 3233003"/>
              <a:gd name="connsiteX649" fmla="*/ 2371190 w 3667644"/>
              <a:gd name="connsiteY649" fmla="*/ 1776317 h 3233003"/>
              <a:gd name="connsiteX650" fmla="*/ 2504776 w 3667644"/>
              <a:gd name="connsiteY650" fmla="*/ 1805467 h 3233003"/>
              <a:gd name="connsiteX651" fmla="*/ 2507864 w 3667644"/>
              <a:gd name="connsiteY651" fmla="*/ 1807590 h 3233003"/>
              <a:gd name="connsiteX652" fmla="*/ 2462885 w 3667644"/>
              <a:gd name="connsiteY652" fmla="*/ 1838477 h 3233003"/>
              <a:gd name="connsiteX653" fmla="*/ 2346480 w 3667644"/>
              <a:gd name="connsiteY653" fmla="*/ 1776317 h 3233003"/>
              <a:gd name="connsiteX654" fmla="*/ 2304590 w 3667644"/>
              <a:gd name="connsiteY654" fmla="*/ 1806625 h 3233003"/>
              <a:gd name="connsiteX655" fmla="*/ 2165019 w 3667644"/>
              <a:gd name="connsiteY655" fmla="*/ 1773036 h 3233003"/>
              <a:gd name="connsiteX656" fmla="*/ 2198802 w 3667644"/>
              <a:gd name="connsiteY656" fmla="*/ 1743307 h 3233003"/>
              <a:gd name="connsiteX657" fmla="*/ 2208261 w 3667644"/>
              <a:gd name="connsiteY657" fmla="*/ 1741184 h 3233003"/>
              <a:gd name="connsiteX658" fmla="*/ 2345901 w 3667644"/>
              <a:gd name="connsiteY658" fmla="*/ 1774580 h 3233003"/>
              <a:gd name="connsiteX659" fmla="*/ 2185096 w 3667644"/>
              <a:gd name="connsiteY659" fmla="*/ 1739253 h 3233003"/>
              <a:gd name="connsiteX660" fmla="*/ 2146487 w 3667644"/>
              <a:gd name="connsiteY660" fmla="*/ 1769561 h 3233003"/>
              <a:gd name="connsiteX661" fmla="*/ 2024097 w 3667644"/>
              <a:gd name="connsiteY661" fmla="*/ 1741377 h 3233003"/>
              <a:gd name="connsiteX662" fmla="*/ 2022553 w 3667644"/>
              <a:gd name="connsiteY662" fmla="*/ 1736357 h 3233003"/>
              <a:gd name="connsiteX663" fmla="*/ 2056529 w 3667644"/>
              <a:gd name="connsiteY663" fmla="*/ 1709524 h 3233003"/>
              <a:gd name="connsiteX664" fmla="*/ 2063092 w 3667644"/>
              <a:gd name="connsiteY664" fmla="*/ 1708366 h 3233003"/>
              <a:gd name="connsiteX665" fmla="*/ 2187991 w 3667644"/>
              <a:gd name="connsiteY665" fmla="*/ 1736164 h 3233003"/>
              <a:gd name="connsiteX666" fmla="*/ 2184517 w 3667644"/>
              <a:gd name="connsiteY666" fmla="*/ 1737516 h 3233003"/>
              <a:gd name="connsiteX667" fmla="*/ 1999388 w 3667644"/>
              <a:gd name="connsiteY667" fmla="*/ 1735585 h 3233003"/>
              <a:gd name="connsiteX668" fmla="*/ 1880473 w 3667644"/>
              <a:gd name="connsiteY668" fmla="*/ 1707980 h 3233003"/>
              <a:gd name="connsiteX669" fmla="*/ 1876612 w 3667644"/>
              <a:gd name="connsiteY669" fmla="*/ 1705471 h 3233003"/>
              <a:gd name="connsiteX670" fmla="*/ 1907113 w 3667644"/>
              <a:gd name="connsiteY670" fmla="*/ 1680375 h 3233003"/>
              <a:gd name="connsiteX671" fmla="*/ 1920433 w 3667644"/>
              <a:gd name="connsiteY671" fmla="*/ 1677286 h 3233003"/>
              <a:gd name="connsiteX672" fmla="*/ 2039541 w 3667644"/>
              <a:gd name="connsiteY672" fmla="*/ 1704312 h 3233003"/>
              <a:gd name="connsiteX673" fmla="*/ 1998809 w 3667644"/>
              <a:gd name="connsiteY673" fmla="*/ 1733848 h 3233003"/>
              <a:gd name="connsiteX674" fmla="*/ 1860590 w 3667644"/>
              <a:gd name="connsiteY674" fmla="*/ 1701030 h 3233003"/>
              <a:gd name="connsiteX675" fmla="*/ 1852482 w 3667644"/>
              <a:gd name="connsiteY675" fmla="*/ 1701030 h 3233003"/>
              <a:gd name="connsiteX676" fmla="*/ 1746501 w 3667644"/>
              <a:gd name="connsiteY676" fmla="*/ 1673425 h 3233003"/>
              <a:gd name="connsiteX677" fmla="*/ 1786268 w 3667644"/>
              <a:gd name="connsiteY677" fmla="*/ 1646978 h 3233003"/>
              <a:gd name="connsiteX678" fmla="*/ 1891670 w 3667644"/>
              <a:gd name="connsiteY678" fmla="*/ 1670723 h 3233003"/>
              <a:gd name="connsiteX679" fmla="*/ 1860011 w 3667644"/>
              <a:gd name="connsiteY679" fmla="*/ 1699293 h 3233003"/>
              <a:gd name="connsiteX680" fmla="*/ 1836845 w 3667644"/>
              <a:gd name="connsiteY680" fmla="*/ 1712227 h 3233003"/>
              <a:gd name="connsiteX681" fmla="*/ 1840513 w 3667644"/>
              <a:gd name="connsiteY681" fmla="*/ 1713385 h 3233003"/>
              <a:gd name="connsiteX682" fmla="*/ 1840513 w 3667644"/>
              <a:gd name="connsiteY682" fmla="*/ 1716860 h 3233003"/>
              <a:gd name="connsiteX683" fmla="*/ 1804414 w 3667644"/>
              <a:gd name="connsiteY683" fmla="*/ 1746010 h 3233003"/>
              <a:gd name="connsiteX684" fmla="*/ 1790129 w 3667644"/>
              <a:gd name="connsiteY684" fmla="*/ 1749484 h 3233003"/>
              <a:gd name="connsiteX685" fmla="*/ 1680673 w 3667644"/>
              <a:gd name="connsiteY685" fmla="*/ 1723037 h 3233003"/>
              <a:gd name="connsiteX686" fmla="*/ 1682797 w 3667644"/>
              <a:gd name="connsiteY686" fmla="*/ 1720142 h 3233003"/>
              <a:gd name="connsiteX687" fmla="*/ 1730092 w 3667644"/>
              <a:gd name="connsiteY687" fmla="*/ 1687710 h 3233003"/>
              <a:gd name="connsiteX688" fmla="*/ 1836266 w 3667644"/>
              <a:gd name="connsiteY688" fmla="*/ 1710490 h 3233003"/>
              <a:gd name="connsiteX689" fmla="*/ 1856150 w 3667644"/>
              <a:gd name="connsiteY689" fmla="*/ 1721686 h 3233003"/>
              <a:gd name="connsiteX690" fmla="*/ 1862134 w 3667644"/>
              <a:gd name="connsiteY690" fmla="*/ 1717825 h 3233003"/>
              <a:gd name="connsiteX691" fmla="*/ 1985875 w 3667644"/>
              <a:gd name="connsiteY691" fmla="*/ 1746589 h 3233003"/>
              <a:gd name="connsiteX692" fmla="*/ 1943598 w 3667644"/>
              <a:gd name="connsiteY692" fmla="*/ 1781530 h 3233003"/>
              <a:gd name="connsiteX693" fmla="*/ 1933753 w 3667644"/>
              <a:gd name="connsiteY693" fmla="*/ 1783460 h 3233003"/>
              <a:gd name="connsiteX694" fmla="*/ 1815224 w 3667644"/>
              <a:gd name="connsiteY694" fmla="*/ 1754503 h 3233003"/>
              <a:gd name="connsiteX695" fmla="*/ 1854798 w 3667644"/>
              <a:gd name="connsiteY695" fmla="*/ 1719949 h 3233003"/>
              <a:gd name="connsiteX696" fmla="*/ 1998616 w 3667644"/>
              <a:gd name="connsiteY696" fmla="*/ 1754697 h 3233003"/>
              <a:gd name="connsiteX697" fmla="*/ 2008461 w 3667644"/>
              <a:gd name="connsiteY697" fmla="*/ 1752187 h 3233003"/>
              <a:gd name="connsiteX698" fmla="*/ 2130078 w 3667644"/>
              <a:gd name="connsiteY698" fmla="*/ 1785197 h 3233003"/>
              <a:gd name="connsiteX699" fmla="*/ 2086064 w 3667644"/>
              <a:gd name="connsiteY699" fmla="*/ 1819559 h 3233003"/>
              <a:gd name="connsiteX700" fmla="*/ 1956339 w 3667644"/>
              <a:gd name="connsiteY700" fmla="*/ 1786549 h 3233003"/>
              <a:gd name="connsiteX701" fmla="*/ 1997264 w 3667644"/>
              <a:gd name="connsiteY701" fmla="*/ 1752959 h 3233003"/>
              <a:gd name="connsiteX702" fmla="*/ 2109423 w 3667644"/>
              <a:gd name="connsiteY702" fmla="*/ 1818787 h 3233003"/>
              <a:gd name="connsiteX703" fmla="*/ 2151699 w 3667644"/>
              <a:gd name="connsiteY703" fmla="*/ 1785197 h 3233003"/>
              <a:gd name="connsiteX704" fmla="*/ 2286830 w 3667644"/>
              <a:gd name="connsiteY704" fmla="*/ 1817050 h 3233003"/>
              <a:gd name="connsiteX705" fmla="*/ 2288181 w 3667644"/>
              <a:gd name="connsiteY705" fmla="*/ 1820717 h 3233003"/>
              <a:gd name="connsiteX706" fmla="*/ 2264630 w 3667644"/>
              <a:gd name="connsiteY706" fmla="*/ 1838477 h 3233003"/>
              <a:gd name="connsiteX707" fmla="*/ 2256715 w 3667644"/>
              <a:gd name="connsiteY707" fmla="*/ 1838477 h 3233003"/>
              <a:gd name="connsiteX708" fmla="*/ 2188570 w 3667644"/>
              <a:gd name="connsiteY708" fmla="*/ 1837319 h 3233003"/>
              <a:gd name="connsiteX709" fmla="*/ 2167722 w 3667644"/>
              <a:gd name="connsiteY709" fmla="*/ 1839443 h 3233003"/>
              <a:gd name="connsiteX710" fmla="*/ 2105948 w 3667644"/>
              <a:gd name="connsiteY710" fmla="*/ 1823613 h 3233003"/>
              <a:gd name="connsiteX711" fmla="*/ 2108071 w 3667644"/>
              <a:gd name="connsiteY711" fmla="*/ 1817050 h 3233003"/>
              <a:gd name="connsiteX712" fmla="*/ 2458059 w 3667644"/>
              <a:gd name="connsiteY712" fmla="*/ 1861643 h 3233003"/>
              <a:gd name="connsiteX713" fmla="*/ 2464043 w 3667644"/>
              <a:gd name="connsiteY713" fmla="*/ 1857975 h 3233003"/>
              <a:gd name="connsiteX714" fmla="*/ 2582958 w 3667644"/>
              <a:gd name="connsiteY714" fmla="*/ 1885387 h 3233003"/>
              <a:gd name="connsiteX715" fmla="*/ 2590680 w 3667644"/>
              <a:gd name="connsiteY715" fmla="*/ 1888669 h 3233003"/>
              <a:gd name="connsiteX716" fmla="*/ 2546666 w 3667644"/>
              <a:gd name="connsiteY716" fmla="*/ 1925540 h 3233003"/>
              <a:gd name="connsiteX717" fmla="*/ 2536628 w 3667644"/>
              <a:gd name="connsiteY717" fmla="*/ 1927277 h 3233003"/>
              <a:gd name="connsiteX718" fmla="*/ 2412694 w 3667644"/>
              <a:gd name="connsiteY718" fmla="*/ 1896197 h 3233003"/>
              <a:gd name="connsiteX719" fmla="*/ 2456708 w 3667644"/>
              <a:gd name="connsiteY719" fmla="*/ 1859905 h 3233003"/>
              <a:gd name="connsiteX720" fmla="*/ 2416555 w 3667644"/>
              <a:gd name="connsiteY720" fmla="*/ 1912799 h 3233003"/>
              <a:gd name="connsiteX721" fmla="*/ 2525818 w 3667644"/>
              <a:gd name="connsiteY721" fmla="*/ 1939246 h 3233003"/>
              <a:gd name="connsiteX722" fmla="*/ 2520991 w 3667644"/>
              <a:gd name="connsiteY722" fmla="*/ 1944072 h 3233003"/>
              <a:gd name="connsiteX723" fmla="*/ 2473889 w 3667644"/>
              <a:gd name="connsiteY723" fmla="*/ 1978627 h 3233003"/>
              <a:gd name="connsiteX724" fmla="*/ 2432191 w 3667644"/>
              <a:gd name="connsiteY724" fmla="*/ 1968396 h 3233003"/>
              <a:gd name="connsiteX725" fmla="*/ 2426400 w 3667644"/>
              <a:gd name="connsiteY725" fmla="*/ 1962218 h 3233003"/>
              <a:gd name="connsiteX726" fmla="*/ 2414818 w 3667644"/>
              <a:gd name="connsiteY726" fmla="*/ 1916274 h 3233003"/>
              <a:gd name="connsiteX727" fmla="*/ 2412694 w 3667644"/>
              <a:gd name="connsiteY727" fmla="*/ 1913185 h 3233003"/>
              <a:gd name="connsiteX728" fmla="*/ 2415203 w 3667644"/>
              <a:gd name="connsiteY728" fmla="*/ 1911062 h 3233003"/>
              <a:gd name="connsiteX729" fmla="*/ 2495510 w 3667644"/>
              <a:gd name="connsiteY729" fmla="*/ 1980750 h 3233003"/>
              <a:gd name="connsiteX730" fmla="*/ 2546280 w 3667644"/>
              <a:gd name="connsiteY730" fmla="*/ 1943686 h 3233003"/>
              <a:gd name="connsiteX731" fmla="*/ 2669635 w 3667644"/>
              <a:gd name="connsiteY731" fmla="*/ 1973801 h 3233003"/>
              <a:gd name="connsiteX732" fmla="*/ 2669635 w 3667644"/>
              <a:gd name="connsiteY732" fmla="*/ 1977662 h 3233003"/>
              <a:gd name="connsiteX733" fmla="*/ 2643960 w 3667644"/>
              <a:gd name="connsiteY733" fmla="*/ 1996966 h 3233003"/>
              <a:gd name="connsiteX734" fmla="*/ 2610757 w 3667644"/>
              <a:gd name="connsiteY734" fmla="*/ 2013761 h 3233003"/>
              <a:gd name="connsiteX735" fmla="*/ 2496282 w 3667644"/>
              <a:gd name="connsiteY735" fmla="*/ 1984418 h 3233003"/>
              <a:gd name="connsiteX736" fmla="*/ 2492614 w 3667644"/>
              <a:gd name="connsiteY736" fmla="*/ 1982681 h 3233003"/>
              <a:gd name="connsiteX737" fmla="*/ 2686623 w 3667644"/>
              <a:gd name="connsiteY737" fmla="*/ 1980750 h 3233003"/>
              <a:gd name="connsiteX738" fmla="*/ 2695889 w 3667644"/>
              <a:gd name="connsiteY738" fmla="*/ 1979592 h 3233003"/>
              <a:gd name="connsiteX739" fmla="*/ 2817120 w 3667644"/>
              <a:gd name="connsiteY739" fmla="*/ 2008935 h 3233003"/>
              <a:gd name="connsiteX740" fmla="*/ 2813645 w 3667644"/>
              <a:gd name="connsiteY740" fmla="*/ 2012409 h 3233003"/>
              <a:gd name="connsiteX741" fmla="*/ 2760944 w 3667644"/>
              <a:gd name="connsiteY741" fmla="*/ 2051018 h 3233003"/>
              <a:gd name="connsiteX742" fmla="*/ 2639134 w 3667644"/>
              <a:gd name="connsiteY742" fmla="*/ 2019166 h 3233003"/>
              <a:gd name="connsiteX743" fmla="*/ 2685271 w 3667644"/>
              <a:gd name="connsiteY743" fmla="*/ 1979592 h 3233003"/>
              <a:gd name="connsiteX744" fmla="*/ 2705927 w 3667644"/>
              <a:gd name="connsiteY744" fmla="*/ 1967430 h 3233003"/>
              <a:gd name="connsiteX745" fmla="*/ 2748397 w 3667644"/>
              <a:gd name="connsiteY745" fmla="*/ 1932876 h 3233003"/>
              <a:gd name="connsiteX746" fmla="*/ 2769052 w 3667644"/>
              <a:gd name="connsiteY746" fmla="*/ 1928436 h 3233003"/>
              <a:gd name="connsiteX747" fmla="*/ 2880245 w 3667644"/>
              <a:gd name="connsiteY747" fmla="*/ 1954496 h 3233003"/>
              <a:gd name="connsiteX748" fmla="*/ 2884299 w 3667644"/>
              <a:gd name="connsiteY748" fmla="*/ 1956427 h 3233003"/>
              <a:gd name="connsiteX749" fmla="*/ 2881789 w 3667644"/>
              <a:gd name="connsiteY749" fmla="*/ 1959323 h 3233003"/>
              <a:gd name="connsiteX750" fmla="*/ 2831019 w 3667644"/>
              <a:gd name="connsiteY750" fmla="*/ 1997931 h 3233003"/>
              <a:gd name="connsiteX751" fmla="*/ 2774264 w 3667644"/>
              <a:gd name="connsiteY751" fmla="*/ 1914923 h 3233003"/>
              <a:gd name="connsiteX752" fmla="*/ 2777160 w 3667644"/>
              <a:gd name="connsiteY752" fmla="*/ 1911448 h 3233003"/>
              <a:gd name="connsiteX753" fmla="*/ 2819436 w 3667644"/>
              <a:gd name="connsiteY753" fmla="*/ 1878437 h 3233003"/>
              <a:gd name="connsiteX754" fmla="*/ 2828510 w 3667644"/>
              <a:gd name="connsiteY754" fmla="*/ 1876893 h 3233003"/>
              <a:gd name="connsiteX755" fmla="*/ 2947811 w 3667644"/>
              <a:gd name="connsiteY755" fmla="*/ 1903533 h 3233003"/>
              <a:gd name="connsiteX756" fmla="*/ 2951285 w 3667644"/>
              <a:gd name="connsiteY756" fmla="*/ 1905077 h 3233003"/>
              <a:gd name="connsiteX757" fmla="*/ 2904569 w 3667644"/>
              <a:gd name="connsiteY757" fmla="*/ 1941369 h 3233003"/>
              <a:gd name="connsiteX758" fmla="*/ 2899164 w 3667644"/>
              <a:gd name="connsiteY758" fmla="*/ 1944265 h 3233003"/>
              <a:gd name="connsiteX759" fmla="*/ 2773106 w 3667644"/>
              <a:gd name="connsiteY759" fmla="*/ 1913378 h 3233003"/>
              <a:gd name="connsiteX760" fmla="*/ 2839706 w 3667644"/>
              <a:gd name="connsiteY760" fmla="*/ 1863959 h 3233003"/>
              <a:gd name="connsiteX761" fmla="*/ 2843374 w 3667644"/>
              <a:gd name="connsiteY761" fmla="*/ 1859519 h 3233003"/>
              <a:gd name="connsiteX762" fmla="*/ 2881983 w 3667644"/>
              <a:gd name="connsiteY762" fmla="*/ 1830949 h 3233003"/>
              <a:gd name="connsiteX763" fmla="*/ 3007847 w 3667644"/>
              <a:gd name="connsiteY763" fmla="*/ 1856623 h 3233003"/>
              <a:gd name="connsiteX764" fmla="*/ 3007847 w 3667644"/>
              <a:gd name="connsiteY764" fmla="*/ 1859905 h 3233003"/>
              <a:gd name="connsiteX765" fmla="*/ 2949934 w 3667644"/>
              <a:gd name="connsiteY765" fmla="*/ 1890020 h 3233003"/>
              <a:gd name="connsiteX766" fmla="*/ 2838548 w 3667644"/>
              <a:gd name="connsiteY766" fmla="*/ 1862415 h 3233003"/>
              <a:gd name="connsiteX767" fmla="*/ 2861713 w 3667644"/>
              <a:gd name="connsiteY767" fmla="*/ 1829597 h 3233003"/>
              <a:gd name="connsiteX768" fmla="*/ 2819050 w 3667644"/>
              <a:gd name="connsiteY768" fmla="*/ 1860870 h 3233003"/>
              <a:gd name="connsiteX769" fmla="*/ 2691642 w 3667644"/>
              <a:gd name="connsiteY769" fmla="*/ 1832686 h 3233003"/>
              <a:gd name="connsiteX770" fmla="*/ 2716738 w 3667644"/>
              <a:gd name="connsiteY770" fmla="*/ 1807590 h 3233003"/>
              <a:gd name="connsiteX771" fmla="*/ 2745115 w 3667644"/>
              <a:gd name="connsiteY771" fmla="*/ 1802571 h 3233003"/>
              <a:gd name="connsiteX772" fmla="*/ 2860941 w 3667644"/>
              <a:gd name="connsiteY772" fmla="*/ 1826123 h 3233003"/>
              <a:gd name="connsiteX773" fmla="*/ 2860555 w 3667644"/>
              <a:gd name="connsiteY773" fmla="*/ 1828053 h 3233003"/>
              <a:gd name="connsiteX774" fmla="*/ 2708437 w 3667644"/>
              <a:gd name="connsiteY774" fmla="*/ 1798710 h 3233003"/>
              <a:gd name="connsiteX775" fmla="*/ 2668283 w 3667644"/>
              <a:gd name="connsiteY775" fmla="*/ 1827281 h 3233003"/>
              <a:gd name="connsiteX776" fmla="*/ 2552457 w 3667644"/>
              <a:gd name="connsiteY776" fmla="*/ 1802378 h 3233003"/>
              <a:gd name="connsiteX777" fmla="*/ 2543578 w 3667644"/>
              <a:gd name="connsiteY777" fmla="*/ 1798903 h 3233003"/>
              <a:gd name="connsiteX778" fmla="*/ 2577939 w 3667644"/>
              <a:gd name="connsiteY778" fmla="*/ 1771491 h 3233003"/>
              <a:gd name="connsiteX779" fmla="*/ 2585082 w 3667644"/>
              <a:gd name="connsiteY779" fmla="*/ 1769754 h 3233003"/>
              <a:gd name="connsiteX780" fmla="*/ 2710367 w 3667644"/>
              <a:gd name="connsiteY780" fmla="*/ 1795815 h 3233003"/>
              <a:gd name="connsiteX781" fmla="*/ 2707278 w 3667644"/>
              <a:gd name="connsiteY781" fmla="*/ 1797166 h 3233003"/>
              <a:gd name="connsiteX782" fmla="*/ 2560179 w 3667644"/>
              <a:gd name="connsiteY782" fmla="*/ 1767244 h 3233003"/>
              <a:gd name="connsiteX783" fmla="*/ 2521571 w 3667644"/>
              <a:gd name="connsiteY783" fmla="*/ 1793691 h 3233003"/>
              <a:gd name="connsiteX784" fmla="*/ 2386440 w 3667644"/>
              <a:gd name="connsiteY784" fmla="*/ 1764156 h 3233003"/>
              <a:gd name="connsiteX785" fmla="*/ 2386440 w 3667644"/>
              <a:gd name="connsiteY785" fmla="*/ 1760488 h 3233003"/>
              <a:gd name="connsiteX786" fmla="*/ 2407289 w 3667644"/>
              <a:gd name="connsiteY786" fmla="*/ 1743886 h 3233003"/>
              <a:gd name="connsiteX787" fmla="*/ 2399181 w 3667644"/>
              <a:gd name="connsiteY787" fmla="*/ 1734620 h 3233003"/>
              <a:gd name="connsiteX788" fmla="*/ 2382579 w 3667644"/>
              <a:gd name="connsiteY788" fmla="*/ 1747168 h 3233003"/>
              <a:gd name="connsiteX789" fmla="*/ 2348411 w 3667644"/>
              <a:gd name="connsiteY789" fmla="*/ 1756048 h 3233003"/>
              <a:gd name="connsiteX790" fmla="*/ 2220037 w 3667644"/>
              <a:gd name="connsiteY790" fmla="*/ 1727670 h 3233003"/>
              <a:gd name="connsiteX791" fmla="*/ 2218878 w 3667644"/>
              <a:gd name="connsiteY791" fmla="*/ 1723810 h 3233003"/>
              <a:gd name="connsiteX792" fmla="*/ 2244553 w 3667644"/>
              <a:gd name="connsiteY792" fmla="*/ 1701803 h 3233003"/>
              <a:gd name="connsiteX793" fmla="*/ 2252854 w 3667644"/>
              <a:gd name="connsiteY793" fmla="*/ 1700451 h 3233003"/>
              <a:gd name="connsiteX794" fmla="*/ 2560179 w 3667644"/>
              <a:gd name="connsiteY794" fmla="*/ 1767244 h 3233003"/>
              <a:gd name="connsiteX795" fmla="*/ 2232005 w 3667644"/>
              <a:gd name="connsiteY795" fmla="*/ 1698907 h 3233003"/>
              <a:gd name="connsiteX796" fmla="*/ 2203628 w 3667644"/>
              <a:gd name="connsiteY796" fmla="*/ 1721686 h 3233003"/>
              <a:gd name="connsiteX797" fmla="*/ 2196292 w 3667644"/>
              <a:gd name="connsiteY797" fmla="*/ 1721686 h 3233003"/>
              <a:gd name="connsiteX798" fmla="*/ 2077570 w 3667644"/>
              <a:gd name="connsiteY798" fmla="*/ 1695818 h 3233003"/>
              <a:gd name="connsiteX799" fmla="*/ 2073517 w 3667644"/>
              <a:gd name="connsiteY799" fmla="*/ 1694081 h 3233003"/>
              <a:gd name="connsiteX800" fmla="*/ 2098998 w 3667644"/>
              <a:gd name="connsiteY800" fmla="*/ 1671302 h 3233003"/>
              <a:gd name="connsiteX801" fmla="*/ 2106141 w 3667644"/>
              <a:gd name="connsiteY801" fmla="*/ 1670144 h 3233003"/>
              <a:gd name="connsiteX802" fmla="*/ 2232971 w 3667644"/>
              <a:gd name="connsiteY802" fmla="*/ 1696590 h 3233003"/>
              <a:gd name="connsiteX803" fmla="*/ 2231619 w 3667644"/>
              <a:gd name="connsiteY803" fmla="*/ 1699100 h 3233003"/>
              <a:gd name="connsiteX804" fmla="*/ 2051896 w 3667644"/>
              <a:gd name="connsiteY804" fmla="*/ 1690027 h 3233003"/>
              <a:gd name="connsiteX805" fmla="*/ 1936070 w 3667644"/>
              <a:gd name="connsiteY805" fmla="*/ 1664931 h 3233003"/>
              <a:gd name="connsiteX806" fmla="*/ 1930085 w 3667644"/>
              <a:gd name="connsiteY806" fmla="*/ 1662229 h 3233003"/>
              <a:gd name="connsiteX807" fmla="*/ 1946687 w 3667644"/>
              <a:gd name="connsiteY807" fmla="*/ 1647171 h 3233003"/>
              <a:gd name="connsiteX808" fmla="*/ 1968308 w 3667644"/>
              <a:gd name="connsiteY808" fmla="*/ 1641959 h 3233003"/>
              <a:gd name="connsiteX809" fmla="*/ 2082976 w 3667644"/>
              <a:gd name="connsiteY809" fmla="*/ 1665897 h 3233003"/>
              <a:gd name="connsiteX810" fmla="*/ 2084327 w 3667644"/>
              <a:gd name="connsiteY810" fmla="*/ 1668020 h 3233003"/>
              <a:gd name="connsiteX811" fmla="*/ 2051510 w 3667644"/>
              <a:gd name="connsiteY811" fmla="*/ 1690027 h 3233003"/>
              <a:gd name="connsiteX812" fmla="*/ 1934718 w 3667644"/>
              <a:gd name="connsiteY812" fmla="*/ 1639257 h 3233003"/>
              <a:gd name="connsiteX813" fmla="*/ 1907692 w 3667644"/>
              <a:gd name="connsiteY813" fmla="*/ 1658561 h 3233003"/>
              <a:gd name="connsiteX814" fmla="*/ 1798430 w 3667644"/>
              <a:gd name="connsiteY814" fmla="*/ 1634623 h 3233003"/>
              <a:gd name="connsiteX815" fmla="*/ 1822367 w 3667644"/>
              <a:gd name="connsiteY815" fmla="*/ 1616477 h 3233003"/>
              <a:gd name="connsiteX816" fmla="*/ 1836652 w 3667644"/>
              <a:gd name="connsiteY816" fmla="*/ 1615126 h 3233003"/>
              <a:gd name="connsiteX817" fmla="*/ 1936649 w 3667644"/>
              <a:gd name="connsiteY817" fmla="*/ 1636361 h 3233003"/>
              <a:gd name="connsiteX818" fmla="*/ 1934332 w 3667644"/>
              <a:gd name="connsiteY818" fmla="*/ 1639450 h 3233003"/>
              <a:gd name="connsiteX819" fmla="*/ 1804993 w 3667644"/>
              <a:gd name="connsiteY819" fmla="*/ 1612810 h 3233003"/>
              <a:gd name="connsiteX820" fmla="*/ 1778546 w 3667644"/>
              <a:gd name="connsiteY820" fmla="*/ 1630377 h 3233003"/>
              <a:gd name="connsiteX821" fmla="*/ 1695537 w 3667644"/>
              <a:gd name="connsiteY821" fmla="*/ 1611072 h 3233003"/>
              <a:gd name="connsiteX822" fmla="*/ 1697275 w 3667644"/>
              <a:gd name="connsiteY822" fmla="*/ 1608756 h 3233003"/>
              <a:gd name="connsiteX823" fmla="*/ 1731058 w 3667644"/>
              <a:gd name="connsiteY823" fmla="*/ 1592347 h 3233003"/>
              <a:gd name="connsiteX824" fmla="*/ 1803256 w 3667644"/>
              <a:gd name="connsiteY824" fmla="*/ 1607984 h 3233003"/>
              <a:gd name="connsiteX825" fmla="*/ 1806344 w 3667644"/>
              <a:gd name="connsiteY825" fmla="*/ 1609335 h 3233003"/>
              <a:gd name="connsiteX826" fmla="*/ 1804993 w 3667644"/>
              <a:gd name="connsiteY826" fmla="*/ 1612810 h 3233003"/>
              <a:gd name="connsiteX827" fmla="*/ 1761751 w 3667644"/>
              <a:gd name="connsiteY827" fmla="*/ 1640608 h 3233003"/>
              <a:gd name="connsiteX828" fmla="*/ 1761751 w 3667644"/>
              <a:gd name="connsiteY828" fmla="*/ 1644083 h 3233003"/>
              <a:gd name="connsiteX829" fmla="*/ 1723143 w 3667644"/>
              <a:gd name="connsiteY829" fmla="*/ 1670337 h 3233003"/>
              <a:gd name="connsiteX830" fmla="*/ 1632991 w 3667644"/>
              <a:gd name="connsiteY830" fmla="*/ 1649874 h 3233003"/>
              <a:gd name="connsiteX831" fmla="*/ 1635308 w 3667644"/>
              <a:gd name="connsiteY831" fmla="*/ 1647171 h 3233003"/>
              <a:gd name="connsiteX832" fmla="*/ 1680866 w 3667644"/>
              <a:gd name="connsiteY832" fmla="*/ 1623041 h 3233003"/>
              <a:gd name="connsiteX833" fmla="*/ 1761751 w 3667644"/>
              <a:gd name="connsiteY833" fmla="*/ 1640415 h 3233003"/>
              <a:gd name="connsiteX834" fmla="*/ 1709630 w 3667644"/>
              <a:gd name="connsiteY834" fmla="*/ 1681726 h 3233003"/>
              <a:gd name="connsiteX835" fmla="*/ 1707892 w 3667644"/>
              <a:gd name="connsiteY835" fmla="*/ 1684043 h 3233003"/>
              <a:gd name="connsiteX836" fmla="*/ 1661176 w 3667644"/>
              <a:gd name="connsiteY836" fmla="*/ 1717053 h 3233003"/>
              <a:gd name="connsiteX837" fmla="*/ 1564654 w 3667644"/>
              <a:gd name="connsiteY837" fmla="*/ 1694467 h 3233003"/>
              <a:gd name="connsiteX838" fmla="*/ 1613301 w 3667644"/>
              <a:gd name="connsiteY838" fmla="*/ 1661456 h 3233003"/>
              <a:gd name="connsiteX839" fmla="*/ 1621602 w 3667644"/>
              <a:gd name="connsiteY839" fmla="*/ 1660298 h 3233003"/>
              <a:gd name="connsiteX840" fmla="*/ 1709630 w 3667644"/>
              <a:gd name="connsiteY840" fmla="*/ 1681533 h 3233003"/>
              <a:gd name="connsiteX841" fmla="*/ 1640713 w 3667644"/>
              <a:gd name="connsiteY841" fmla="*/ 1725933 h 3233003"/>
              <a:gd name="connsiteX842" fmla="*/ 1644381 w 3667644"/>
              <a:gd name="connsiteY842" fmla="*/ 1730180 h 3233003"/>
              <a:gd name="connsiteX843" fmla="*/ 1603456 w 3667644"/>
              <a:gd name="connsiteY843" fmla="*/ 1757785 h 3233003"/>
              <a:gd name="connsiteX844" fmla="*/ 1499984 w 3667644"/>
              <a:gd name="connsiteY844" fmla="*/ 1730759 h 3233003"/>
              <a:gd name="connsiteX845" fmla="*/ 1540331 w 3667644"/>
              <a:gd name="connsiteY845" fmla="*/ 1706243 h 3233003"/>
              <a:gd name="connsiteX846" fmla="*/ 1640713 w 3667644"/>
              <a:gd name="connsiteY846" fmla="*/ 1725933 h 3233003"/>
              <a:gd name="connsiteX847" fmla="*/ 1625849 w 3667644"/>
              <a:gd name="connsiteY847" fmla="*/ 1759523 h 3233003"/>
              <a:gd name="connsiteX848" fmla="*/ 1661755 w 3667644"/>
              <a:gd name="connsiteY848" fmla="*/ 1733462 h 3233003"/>
              <a:gd name="connsiteX849" fmla="*/ 1666581 w 3667644"/>
              <a:gd name="connsiteY849" fmla="*/ 1731917 h 3233003"/>
              <a:gd name="connsiteX850" fmla="*/ 1779318 w 3667644"/>
              <a:gd name="connsiteY850" fmla="*/ 1759523 h 3233003"/>
              <a:gd name="connsiteX851" fmla="*/ 1779318 w 3667644"/>
              <a:gd name="connsiteY851" fmla="*/ 1763190 h 3233003"/>
              <a:gd name="connsiteX852" fmla="*/ 1746887 w 3667644"/>
              <a:gd name="connsiteY852" fmla="*/ 1789251 h 3233003"/>
              <a:gd name="connsiteX853" fmla="*/ 1736270 w 3667644"/>
              <a:gd name="connsiteY853" fmla="*/ 1791568 h 3233003"/>
              <a:gd name="connsiteX854" fmla="*/ 1626428 w 3667644"/>
              <a:gd name="connsiteY854" fmla="*/ 1763770 h 3233003"/>
              <a:gd name="connsiteX855" fmla="*/ 1626621 w 3667644"/>
              <a:gd name="connsiteY855" fmla="*/ 1759523 h 3233003"/>
              <a:gd name="connsiteX856" fmla="*/ 1760979 w 3667644"/>
              <a:gd name="connsiteY856" fmla="*/ 1794464 h 3233003"/>
              <a:gd name="connsiteX857" fmla="*/ 1799588 w 3667644"/>
              <a:gd name="connsiteY857" fmla="*/ 1764349 h 3233003"/>
              <a:gd name="connsiteX858" fmla="*/ 1917537 w 3667644"/>
              <a:gd name="connsiteY858" fmla="*/ 1792147 h 3233003"/>
              <a:gd name="connsiteX859" fmla="*/ 1920047 w 3667644"/>
              <a:gd name="connsiteY859" fmla="*/ 1797552 h 3233003"/>
              <a:gd name="connsiteX860" fmla="*/ 1887037 w 3667644"/>
              <a:gd name="connsiteY860" fmla="*/ 1823420 h 3233003"/>
              <a:gd name="connsiteX861" fmla="*/ 1875454 w 3667644"/>
              <a:gd name="connsiteY861" fmla="*/ 1826509 h 3233003"/>
              <a:gd name="connsiteX862" fmla="*/ 1759628 w 3667644"/>
              <a:gd name="connsiteY862" fmla="*/ 1796780 h 3233003"/>
              <a:gd name="connsiteX863" fmla="*/ 1761558 w 3667644"/>
              <a:gd name="connsiteY863" fmla="*/ 1794464 h 3233003"/>
              <a:gd name="connsiteX864" fmla="*/ 1902287 w 3667644"/>
              <a:gd name="connsiteY864" fmla="*/ 1827474 h 3233003"/>
              <a:gd name="connsiteX865" fmla="*/ 1940896 w 3667644"/>
              <a:gd name="connsiteY865" fmla="*/ 1798710 h 3233003"/>
              <a:gd name="connsiteX866" fmla="*/ 1960200 w 3667644"/>
              <a:gd name="connsiteY866" fmla="*/ 1802378 h 3233003"/>
              <a:gd name="connsiteX867" fmla="*/ 2069270 w 3667644"/>
              <a:gd name="connsiteY867" fmla="*/ 1832686 h 3233003"/>
              <a:gd name="connsiteX868" fmla="*/ 2033750 w 3667644"/>
              <a:gd name="connsiteY868" fmla="*/ 1862222 h 3233003"/>
              <a:gd name="connsiteX869" fmla="*/ 2023518 w 3667644"/>
              <a:gd name="connsiteY869" fmla="*/ 1863959 h 3233003"/>
              <a:gd name="connsiteX870" fmla="*/ 1902866 w 3667644"/>
              <a:gd name="connsiteY870" fmla="*/ 1827474 h 3233003"/>
              <a:gd name="connsiteX871" fmla="*/ 2050158 w 3667644"/>
              <a:gd name="connsiteY871" fmla="*/ 1864731 h 3233003"/>
              <a:gd name="connsiteX872" fmla="*/ 2084713 w 3667644"/>
              <a:gd name="connsiteY872" fmla="*/ 1835775 h 3233003"/>
              <a:gd name="connsiteX873" fmla="*/ 2091856 w 3667644"/>
              <a:gd name="connsiteY873" fmla="*/ 1834037 h 3233003"/>
              <a:gd name="connsiteX874" fmla="*/ 2153051 w 3667644"/>
              <a:gd name="connsiteY874" fmla="*/ 1848516 h 3233003"/>
              <a:gd name="connsiteX875" fmla="*/ 2153051 w 3667644"/>
              <a:gd name="connsiteY875" fmla="*/ 1852956 h 3233003"/>
              <a:gd name="connsiteX876" fmla="*/ 2107492 w 3667644"/>
              <a:gd name="connsiteY876" fmla="*/ 1885001 h 3233003"/>
              <a:gd name="connsiteX877" fmla="*/ 2051510 w 3667644"/>
              <a:gd name="connsiteY877" fmla="*/ 1870909 h 3233003"/>
              <a:gd name="connsiteX878" fmla="*/ 2050737 w 3667644"/>
              <a:gd name="connsiteY878" fmla="*/ 1864731 h 3233003"/>
              <a:gd name="connsiteX879" fmla="*/ 2139537 w 3667644"/>
              <a:gd name="connsiteY879" fmla="*/ 2165879 h 3233003"/>
              <a:gd name="connsiteX880" fmla="*/ 2151699 w 3667644"/>
              <a:gd name="connsiteY880" fmla="*/ 2164142 h 3233003"/>
              <a:gd name="connsiteX881" fmla="*/ 2590101 w 3667644"/>
              <a:gd name="connsiteY881" fmla="*/ 2274176 h 3233003"/>
              <a:gd name="connsiteX882" fmla="*/ 2594155 w 3667644"/>
              <a:gd name="connsiteY882" fmla="*/ 2279389 h 3233003"/>
              <a:gd name="connsiteX883" fmla="*/ 2592804 w 3667644"/>
              <a:gd name="connsiteY883" fmla="*/ 2306994 h 3233003"/>
              <a:gd name="connsiteX884" fmla="*/ 2586240 w 3667644"/>
              <a:gd name="connsiteY884" fmla="*/ 2310855 h 3233003"/>
              <a:gd name="connsiteX885" fmla="*/ 2107106 w 3667644"/>
              <a:gd name="connsiteY885" fmla="*/ 2187114 h 3233003"/>
              <a:gd name="connsiteX886" fmla="*/ 2140117 w 3667644"/>
              <a:gd name="connsiteY886" fmla="*/ 2165879 h 3233003"/>
              <a:gd name="connsiteX887" fmla="*/ 1308099 w 3667644"/>
              <a:gd name="connsiteY887" fmla="*/ 1953531 h 3233003"/>
              <a:gd name="connsiteX888" fmla="*/ 1853061 w 3667644"/>
              <a:gd name="connsiteY888" fmla="*/ 2089820 h 3233003"/>
              <a:gd name="connsiteX889" fmla="*/ 1859431 w 3667644"/>
              <a:gd name="connsiteY889" fmla="*/ 2094646 h 3233003"/>
              <a:gd name="connsiteX890" fmla="*/ 1855957 w 3667644"/>
              <a:gd name="connsiteY890" fmla="*/ 2096576 h 3233003"/>
              <a:gd name="connsiteX891" fmla="*/ 1813294 w 3667644"/>
              <a:gd name="connsiteY891" fmla="*/ 2113950 h 3233003"/>
              <a:gd name="connsiteX892" fmla="*/ 1327983 w 3667644"/>
              <a:gd name="connsiteY892" fmla="*/ 1990210 h 3233003"/>
              <a:gd name="connsiteX893" fmla="*/ 1315821 w 3667644"/>
              <a:gd name="connsiteY893" fmla="*/ 1980171 h 3233003"/>
              <a:gd name="connsiteX894" fmla="*/ 1308678 w 3667644"/>
              <a:gd name="connsiteY894" fmla="*/ 1952759 h 3233003"/>
              <a:gd name="connsiteX895" fmla="*/ 1301150 w 3667644"/>
              <a:gd name="connsiteY895" fmla="*/ 2082677 h 3233003"/>
              <a:gd name="connsiteX896" fmla="*/ 1334932 w 3667644"/>
              <a:gd name="connsiteY896" fmla="*/ 2013954 h 3233003"/>
              <a:gd name="connsiteX897" fmla="*/ 1334932 w 3667644"/>
              <a:gd name="connsiteY897" fmla="*/ 2010286 h 3233003"/>
              <a:gd name="connsiteX898" fmla="*/ 1778932 w 3667644"/>
              <a:gd name="connsiteY898" fmla="*/ 2123023 h 3233003"/>
              <a:gd name="connsiteX899" fmla="*/ 1782021 w 3667644"/>
              <a:gd name="connsiteY899" fmla="*/ 2125919 h 3233003"/>
              <a:gd name="connsiteX900" fmla="*/ 1778932 w 3667644"/>
              <a:gd name="connsiteY900" fmla="*/ 2128043 h 3233003"/>
              <a:gd name="connsiteX901" fmla="*/ 1486858 w 3667644"/>
              <a:gd name="connsiteY901" fmla="*/ 2205260 h 3233003"/>
              <a:gd name="connsiteX902" fmla="*/ 1390336 w 3667644"/>
              <a:gd name="connsiteY902" fmla="*/ 2224564 h 3233003"/>
              <a:gd name="connsiteX903" fmla="*/ 1381842 w 3667644"/>
              <a:gd name="connsiteY903" fmla="*/ 2220897 h 3233003"/>
              <a:gd name="connsiteX904" fmla="*/ 1332809 w 3667644"/>
              <a:gd name="connsiteY904" fmla="*/ 2155069 h 3233003"/>
              <a:gd name="connsiteX905" fmla="*/ 1299991 w 3667644"/>
              <a:gd name="connsiteY905" fmla="*/ 2097156 h 3233003"/>
              <a:gd name="connsiteX906" fmla="*/ 1301729 w 3667644"/>
              <a:gd name="connsiteY906" fmla="*/ 2081905 h 3233003"/>
              <a:gd name="connsiteX907" fmla="*/ 1308485 w 3667644"/>
              <a:gd name="connsiteY907" fmla="*/ 2585749 h 3233003"/>
              <a:gd name="connsiteX908" fmla="*/ 1018920 w 3667644"/>
              <a:gd name="connsiteY908" fmla="*/ 2369733 h 3233003"/>
              <a:gd name="connsiteX909" fmla="*/ 978381 w 3667644"/>
              <a:gd name="connsiteY909" fmla="*/ 2305063 h 3233003"/>
              <a:gd name="connsiteX910" fmla="*/ 968729 w 3667644"/>
              <a:gd name="connsiteY910" fmla="*/ 2293481 h 3233003"/>
              <a:gd name="connsiteX911" fmla="*/ 967185 w 3667644"/>
              <a:gd name="connsiteY911" fmla="*/ 2287496 h 3233003"/>
              <a:gd name="connsiteX912" fmla="*/ 1252696 w 3667644"/>
              <a:gd name="connsiteY912" fmla="*/ 2056810 h 3233003"/>
              <a:gd name="connsiteX913" fmla="*/ 1259066 w 3667644"/>
              <a:gd name="connsiteY913" fmla="*/ 2056810 h 3233003"/>
              <a:gd name="connsiteX914" fmla="*/ 1367943 w 3667644"/>
              <a:gd name="connsiteY914" fmla="*/ 2233444 h 3233003"/>
              <a:gd name="connsiteX915" fmla="*/ 1406552 w 3667644"/>
              <a:gd name="connsiteY915" fmla="*/ 2240780 h 3233003"/>
              <a:gd name="connsiteX916" fmla="*/ 1487630 w 3667644"/>
              <a:gd name="connsiteY916" fmla="*/ 2222634 h 3233003"/>
              <a:gd name="connsiteX917" fmla="*/ 1845918 w 3667644"/>
              <a:gd name="connsiteY917" fmla="*/ 2120514 h 3233003"/>
              <a:gd name="connsiteX918" fmla="*/ 1880859 w 3667644"/>
              <a:gd name="connsiteY918" fmla="*/ 2104298 h 3233003"/>
              <a:gd name="connsiteX919" fmla="*/ 1897075 w 3667644"/>
              <a:gd name="connsiteY919" fmla="*/ 2106808 h 3233003"/>
              <a:gd name="connsiteX920" fmla="*/ 1967343 w 3667644"/>
              <a:gd name="connsiteY920" fmla="*/ 2151594 h 3233003"/>
              <a:gd name="connsiteX921" fmla="*/ 2005951 w 3667644"/>
              <a:gd name="connsiteY921" fmla="*/ 2156420 h 3233003"/>
              <a:gd name="connsiteX922" fmla="*/ 2034715 w 3667644"/>
              <a:gd name="connsiteY922" fmla="*/ 2210472 h 3233003"/>
              <a:gd name="connsiteX923" fmla="*/ 2032012 w 3667644"/>
              <a:gd name="connsiteY923" fmla="*/ 2217229 h 3233003"/>
              <a:gd name="connsiteX924" fmla="*/ 1588012 w 3667644"/>
              <a:gd name="connsiteY924" fmla="*/ 2468185 h 3233003"/>
              <a:gd name="connsiteX925" fmla="*/ 1309065 w 3667644"/>
              <a:gd name="connsiteY925" fmla="*/ 2584976 h 3233003"/>
              <a:gd name="connsiteX926" fmla="*/ 2821367 w 3667644"/>
              <a:gd name="connsiteY926" fmla="*/ 2927822 h 3233003"/>
              <a:gd name="connsiteX927" fmla="*/ 2813066 w 3667644"/>
              <a:gd name="connsiteY927" fmla="*/ 2934385 h 3233003"/>
              <a:gd name="connsiteX928" fmla="*/ 1429717 w 3667644"/>
              <a:gd name="connsiteY928" fmla="*/ 2569726 h 3233003"/>
              <a:gd name="connsiteX929" fmla="*/ 1431840 w 3667644"/>
              <a:gd name="connsiteY929" fmla="*/ 2567796 h 3233003"/>
              <a:gd name="connsiteX930" fmla="*/ 1588592 w 3667644"/>
              <a:gd name="connsiteY930" fmla="*/ 2490578 h 3233003"/>
              <a:gd name="connsiteX931" fmla="*/ 1601718 w 3667644"/>
              <a:gd name="connsiteY931" fmla="*/ 2488841 h 3233003"/>
              <a:gd name="connsiteX932" fmla="*/ 2809784 w 3667644"/>
              <a:gd name="connsiteY932" fmla="*/ 2790375 h 3233003"/>
              <a:gd name="connsiteX933" fmla="*/ 2824070 w 3667644"/>
              <a:gd name="connsiteY933" fmla="*/ 2806011 h 3233003"/>
              <a:gd name="connsiteX934" fmla="*/ 2821946 w 3667644"/>
              <a:gd name="connsiteY934" fmla="*/ 2927050 h 3233003"/>
              <a:gd name="connsiteX935" fmla="*/ 2828896 w 3667644"/>
              <a:gd name="connsiteY935" fmla="*/ 2768368 h 3233003"/>
              <a:gd name="connsiteX936" fmla="*/ 2813645 w 3667644"/>
              <a:gd name="connsiteY936" fmla="*/ 2773001 h 3233003"/>
              <a:gd name="connsiteX937" fmla="*/ 1621409 w 3667644"/>
              <a:gd name="connsiteY937" fmla="*/ 2473397 h 3233003"/>
              <a:gd name="connsiteX938" fmla="*/ 2022360 w 3667644"/>
              <a:gd name="connsiteY938" fmla="*/ 2243483 h 3233003"/>
              <a:gd name="connsiteX939" fmla="*/ 2048614 w 3667644"/>
              <a:gd name="connsiteY939" fmla="*/ 2234989 h 3233003"/>
              <a:gd name="connsiteX940" fmla="*/ 2075640 w 3667644"/>
              <a:gd name="connsiteY940" fmla="*/ 2224178 h 3233003"/>
              <a:gd name="connsiteX941" fmla="*/ 2092242 w 3667644"/>
              <a:gd name="connsiteY941" fmla="*/ 2210665 h 3233003"/>
              <a:gd name="connsiteX942" fmla="*/ 2108071 w 3667644"/>
              <a:gd name="connsiteY942" fmla="*/ 2206418 h 3233003"/>
              <a:gd name="connsiteX943" fmla="*/ 2586047 w 3667644"/>
              <a:gd name="connsiteY943" fmla="*/ 2328615 h 3233003"/>
              <a:gd name="connsiteX944" fmla="*/ 2613845 w 3667644"/>
              <a:gd name="connsiteY944" fmla="*/ 2322437 h 3233003"/>
              <a:gd name="connsiteX945" fmla="*/ 3153209 w 3667644"/>
              <a:gd name="connsiteY945" fmla="*/ 1891178 h 3233003"/>
              <a:gd name="connsiteX946" fmla="*/ 3159579 w 3667644"/>
              <a:gd name="connsiteY946" fmla="*/ 1871874 h 3233003"/>
              <a:gd name="connsiteX947" fmla="*/ 3161510 w 3667644"/>
              <a:gd name="connsiteY947" fmla="*/ 1837126 h 3233003"/>
              <a:gd name="connsiteX948" fmla="*/ 3180814 w 3667644"/>
              <a:gd name="connsiteY948" fmla="*/ 1712613 h 3233003"/>
              <a:gd name="connsiteX949" fmla="*/ 3196450 w 3667644"/>
              <a:gd name="connsiteY949" fmla="*/ 1701416 h 3233003"/>
              <a:gd name="connsiteX950" fmla="*/ 3636203 w 3667644"/>
              <a:gd name="connsiteY950" fmla="*/ 1758364 h 3233003"/>
              <a:gd name="connsiteX951" fmla="*/ 3638713 w 3667644"/>
              <a:gd name="connsiteY951" fmla="*/ 1764349 h 3233003"/>
              <a:gd name="connsiteX952" fmla="*/ 2829475 w 3667644"/>
              <a:gd name="connsiteY952" fmla="*/ 2767596 h 3233003"/>
              <a:gd name="connsiteX953" fmla="*/ 3645663 w 3667644"/>
              <a:gd name="connsiteY953" fmla="*/ 1899672 h 3233003"/>
              <a:gd name="connsiteX954" fmla="*/ 2842988 w 3667644"/>
              <a:gd name="connsiteY954" fmla="*/ 2928401 h 3233003"/>
              <a:gd name="connsiteX955" fmla="*/ 2837969 w 3667644"/>
              <a:gd name="connsiteY955" fmla="*/ 2926084 h 3233003"/>
              <a:gd name="connsiteX956" fmla="*/ 2839513 w 3667644"/>
              <a:gd name="connsiteY956" fmla="*/ 2798675 h 3233003"/>
              <a:gd name="connsiteX957" fmla="*/ 2847235 w 3667644"/>
              <a:gd name="connsiteY957" fmla="*/ 2777055 h 3233003"/>
              <a:gd name="connsiteX958" fmla="*/ 3649717 w 3667644"/>
              <a:gd name="connsiteY958" fmla="*/ 1779599 h 3233003"/>
              <a:gd name="connsiteX959" fmla="*/ 3650682 w 3667644"/>
              <a:gd name="connsiteY959" fmla="*/ 1784039 h 3233003"/>
              <a:gd name="connsiteX960" fmla="*/ 3650682 w 3667644"/>
              <a:gd name="connsiteY960" fmla="*/ 1885194 h 3233003"/>
              <a:gd name="connsiteX961" fmla="*/ 3646242 w 3667644"/>
              <a:gd name="connsiteY961" fmla="*/ 1898900 h 3233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</a:cxnLst>
            <a:rect l="l" t="t" r="r" b="b"/>
            <a:pathLst>
              <a:path w="3667644" h="3233003">
                <a:moveTo>
                  <a:pt x="3659755" y="1742535"/>
                </a:moveTo>
                <a:cubicBezTo>
                  <a:pt x="3656415" y="1741184"/>
                  <a:pt x="3652902" y="1740276"/>
                  <a:pt x="3649330" y="1739832"/>
                </a:cubicBezTo>
                <a:lnTo>
                  <a:pt x="3194327" y="1680568"/>
                </a:lnTo>
                <a:cubicBezTo>
                  <a:pt x="3187377" y="1679410"/>
                  <a:pt x="3187377" y="1678830"/>
                  <a:pt x="3188535" y="1672267"/>
                </a:cubicBezTo>
                <a:cubicBezTo>
                  <a:pt x="3193169" y="1645434"/>
                  <a:pt x="3216527" y="1512427"/>
                  <a:pt x="3223090" y="1472660"/>
                </a:cubicBezTo>
                <a:cubicBezTo>
                  <a:pt x="3224056" y="1467448"/>
                  <a:pt x="3226179" y="1465904"/>
                  <a:pt x="3230426" y="1465710"/>
                </a:cubicBezTo>
                <a:lnTo>
                  <a:pt x="3486209" y="1453356"/>
                </a:lnTo>
                <a:cubicBezTo>
                  <a:pt x="3497598" y="1453356"/>
                  <a:pt x="3499722" y="1449688"/>
                  <a:pt x="3498564" y="1438491"/>
                </a:cubicBezTo>
                <a:cubicBezTo>
                  <a:pt x="3498564" y="1432121"/>
                  <a:pt x="3489490" y="1202013"/>
                  <a:pt x="3488525" y="1177883"/>
                </a:cubicBezTo>
                <a:cubicBezTo>
                  <a:pt x="3488525" y="1166879"/>
                  <a:pt x="3489876" y="1161281"/>
                  <a:pt x="3478680" y="1160702"/>
                </a:cubicBezTo>
                <a:cubicBezTo>
                  <a:pt x="3456866" y="1159351"/>
                  <a:pt x="3339496" y="1166686"/>
                  <a:pt x="3283320" y="1168810"/>
                </a:cubicBezTo>
                <a:cubicBezTo>
                  <a:pt x="3275791" y="1168810"/>
                  <a:pt x="3275405" y="1168810"/>
                  <a:pt x="3276756" y="1160509"/>
                </a:cubicBezTo>
                <a:cubicBezTo>
                  <a:pt x="3281583" y="1139467"/>
                  <a:pt x="3358800" y="686201"/>
                  <a:pt x="3364591" y="651839"/>
                </a:cubicBezTo>
                <a:cubicBezTo>
                  <a:pt x="3368838" y="626744"/>
                  <a:pt x="3373857" y="611686"/>
                  <a:pt x="3348955" y="609177"/>
                </a:cubicBezTo>
                <a:cubicBezTo>
                  <a:pt x="3340075" y="608018"/>
                  <a:pt x="2986805" y="570568"/>
                  <a:pt x="2977539" y="570568"/>
                </a:cubicBezTo>
                <a:cubicBezTo>
                  <a:pt x="2974837" y="570568"/>
                  <a:pt x="2974064" y="569410"/>
                  <a:pt x="2975223" y="566128"/>
                </a:cubicBezTo>
                <a:cubicBezTo>
                  <a:pt x="3018271" y="447599"/>
                  <a:pt x="3072903" y="433314"/>
                  <a:pt x="3059003" y="419415"/>
                </a:cubicBezTo>
                <a:cubicBezTo>
                  <a:pt x="3055529" y="415940"/>
                  <a:pt x="3050123" y="416905"/>
                  <a:pt x="3044332" y="422504"/>
                </a:cubicBezTo>
                <a:cubicBezTo>
                  <a:pt x="3005820" y="461985"/>
                  <a:pt x="2977172" y="510006"/>
                  <a:pt x="2960744" y="562653"/>
                </a:cubicBezTo>
                <a:cubicBezTo>
                  <a:pt x="2959586" y="567093"/>
                  <a:pt x="2957849" y="569796"/>
                  <a:pt x="2951671" y="568445"/>
                </a:cubicBezTo>
                <a:cubicBezTo>
                  <a:pt x="2920205" y="562460"/>
                  <a:pt x="2918468" y="568445"/>
                  <a:pt x="2921170" y="558599"/>
                </a:cubicBezTo>
                <a:cubicBezTo>
                  <a:pt x="2944722" y="476556"/>
                  <a:pt x="2985261" y="412465"/>
                  <a:pt x="3058231" y="368065"/>
                </a:cubicBezTo>
                <a:cubicBezTo>
                  <a:pt x="3065567" y="363432"/>
                  <a:pt x="3063830" y="349726"/>
                  <a:pt x="3051861" y="353201"/>
                </a:cubicBezTo>
                <a:cubicBezTo>
                  <a:pt x="3021167" y="361695"/>
                  <a:pt x="2943370" y="427909"/>
                  <a:pt x="2905534" y="559564"/>
                </a:cubicBezTo>
                <a:cubicBezTo>
                  <a:pt x="2905534" y="562074"/>
                  <a:pt x="2903990" y="562846"/>
                  <a:pt x="2901673" y="562653"/>
                </a:cubicBezTo>
                <a:cubicBezTo>
                  <a:pt x="2501687" y="521921"/>
                  <a:pt x="2656508" y="537365"/>
                  <a:pt x="2575043" y="527712"/>
                </a:cubicBezTo>
                <a:cubicBezTo>
                  <a:pt x="2567901" y="527712"/>
                  <a:pt x="2567901" y="527712"/>
                  <a:pt x="2566357" y="519798"/>
                </a:cubicBezTo>
                <a:cubicBezTo>
                  <a:pt x="2543578" y="415168"/>
                  <a:pt x="2503811" y="341811"/>
                  <a:pt x="2489139" y="353201"/>
                </a:cubicBezTo>
                <a:cubicBezTo>
                  <a:pt x="2474468" y="364591"/>
                  <a:pt x="2521764" y="381771"/>
                  <a:pt x="2548983" y="517674"/>
                </a:cubicBezTo>
                <a:cubicBezTo>
                  <a:pt x="2549948" y="523272"/>
                  <a:pt x="2548983" y="524431"/>
                  <a:pt x="2543578" y="524044"/>
                </a:cubicBezTo>
                <a:cubicBezTo>
                  <a:pt x="2538172" y="523658"/>
                  <a:pt x="2528520" y="522886"/>
                  <a:pt x="2520991" y="521921"/>
                </a:cubicBezTo>
                <a:cubicBezTo>
                  <a:pt x="2519505" y="521508"/>
                  <a:pt x="2518308" y="520442"/>
                  <a:pt x="2517709" y="519025"/>
                </a:cubicBezTo>
                <a:cubicBezTo>
                  <a:pt x="2516899" y="516850"/>
                  <a:pt x="2516377" y="514580"/>
                  <a:pt x="2516165" y="512269"/>
                </a:cubicBezTo>
                <a:cubicBezTo>
                  <a:pt x="2507478" y="454356"/>
                  <a:pt x="2479873" y="371540"/>
                  <a:pt x="2432770" y="340267"/>
                </a:cubicBezTo>
                <a:cubicBezTo>
                  <a:pt x="2426593" y="336213"/>
                  <a:pt x="2419837" y="343356"/>
                  <a:pt x="2424663" y="350112"/>
                </a:cubicBezTo>
                <a:cubicBezTo>
                  <a:pt x="2429489" y="356869"/>
                  <a:pt x="2480452" y="395478"/>
                  <a:pt x="2499564" y="514971"/>
                </a:cubicBezTo>
                <a:cubicBezTo>
                  <a:pt x="2499564" y="518253"/>
                  <a:pt x="2499564" y="519798"/>
                  <a:pt x="2495123" y="519411"/>
                </a:cubicBezTo>
                <a:cubicBezTo>
                  <a:pt x="2475819" y="517288"/>
                  <a:pt x="1905762" y="456865"/>
                  <a:pt x="1894565" y="456093"/>
                </a:cubicBezTo>
                <a:cubicBezTo>
                  <a:pt x="1891998" y="455896"/>
                  <a:pt x="1889469" y="456653"/>
                  <a:pt x="1887423" y="458217"/>
                </a:cubicBezTo>
                <a:cubicBezTo>
                  <a:pt x="1883851" y="462898"/>
                  <a:pt x="1881168" y="468199"/>
                  <a:pt x="1879508" y="473853"/>
                </a:cubicBezTo>
                <a:cubicBezTo>
                  <a:pt x="1876226" y="491999"/>
                  <a:pt x="1718124" y="1467448"/>
                  <a:pt x="1716000" y="1480961"/>
                </a:cubicBezTo>
                <a:cubicBezTo>
                  <a:pt x="1716000" y="1487910"/>
                  <a:pt x="1713684" y="1488490"/>
                  <a:pt x="1706734" y="1487524"/>
                </a:cubicBezTo>
                <a:cubicBezTo>
                  <a:pt x="1699784" y="1486559"/>
                  <a:pt x="1331844" y="1439070"/>
                  <a:pt x="1320647" y="1436754"/>
                </a:cubicBezTo>
                <a:cubicBezTo>
                  <a:pt x="1307595" y="1433310"/>
                  <a:pt x="1293710" y="1435185"/>
                  <a:pt x="1282038" y="1441966"/>
                </a:cubicBezTo>
                <a:cubicBezTo>
                  <a:pt x="1260418" y="1453935"/>
                  <a:pt x="1163896" y="1509145"/>
                  <a:pt x="1137256" y="1524396"/>
                </a:cubicBezTo>
                <a:cubicBezTo>
                  <a:pt x="1128569" y="1529415"/>
                  <a:pt x="1128569" y="1529608"/>
                  <a:pt x="1125094" y="1520342"/>
                </a:cubicBezTo>
                <a:cubicBezTo>
                  <a:pt x="1111508" y="1475758"/>
                  <a:pt x="1093124" y="1432779"/>
                  <a:pt x="1070270" y="1392161"/>
                </a:cubicBezTo>
                <a:cubicBezTo>
                  <a:pt x="1016604" y="1306450"/>
                  <a:pt x="1020658" y="1317839"/>
                  <a:pt x="957146" y="1252977"/>
                </a:cubicBezTo>
                <a:cubicBezTo>
                  <a:pt x="953550" y="1250479"/>
                  <a:pt x="952251" y="1245768"/>
                  <a:pt x="954058" y="1241780"/>
                </a:cubicBezTo>
                <a:cubicBezTo>
                  <a:pt x="960235" y="1228460"/>
                  <a:pt x="936877" y="1190238"/>
                  <a:pt x="933209" y="1182709"/>
                </a:cubicBezTo>
                <a:cubicBezTo>
                  <a:pt x="923364" y="1175373"/>
                  <a:pt x="927225" y="1165335"/>
                  <a:pt x="927997" y="1155876"/>
                </a:cubicBezTo>
                <a:cubicBezTo>
                  <a:pt x="927997" y="1149698"/>
                  <a:pt x="926452" y="1165142"/>
                  <a:pt x="936877" y="1092364"/>
                </a:cubicBezTo>
                <a:cubicBezTo>
                  <a:pt x="938035" y="1083484"/>
                  <a:pt x="938614" y="1083291"/>
                  <a:pt x="947687" y="1083677"/>
                </a:cubicBezTo>
                <a:cubicBezTo>
                  <a:pt x="984479" y="1085573"/>
                  <a:pt x="1020978" y="1076214"/>
                  <a:pt x="1052317" y="1056844"/>
                </a:cubicBezTo>
                <a:cubicBezTo>
                  <a:pt x="1150190" y="996229"/>
                  <a:pt x="1181077" y="858396"/>
                  <a:pt x="1187447" y="743342"/>
                </a:cubicBezTo>
                <a:cubicBezTo>
                  <a:pt x="1189932" y="620028"/>
                  <a:pt x="1169104" y="497354"/>
                  <a:pt x="1126059" y="381771"/>
                </a:cubicBezTo>
                <a:cubicBezTo>
                  <a:pt x="1124687" y="377727"/>
                  <a:pt x="1126608" y="373301"/>
                  <a:pt x="1130499" y="371540"/>
                </a:cubicBezTo>
                <a:cubicBezTo>
                  <a:pt x="1192659" y="344128"/>
                  <a:pt x="1388791" y="260733"/>
                  <a:pt x="1405779" y="195291"/>
                </a:cubicBezTo>
                <a:cubicBezTo>
                  <a:pt x="1423925" y="125024"/>
                  <a:pt x="1289953" y="140660"/>
                  <a:pt x="1217948" y="153787"/>
                </a:cubicBezTo>
                <a:cubicBezTo>
                  <a:pt x="1145943" y="166914"/>
                  <a:pt x="1094207" y="182937"/>
                  <a:pt x="1061969" y="192396"/>
                </a:cubicBezTo>
                <a:cubicBezTo>
                  <a:pt x="1055598" y="194133"/>
                  <a:pt x="1054633" y="193747"/>
                  <a:pt x="1052896" y="187570"/>
                </a:cubicBezTo>
                <a:cubicBezTo>
                  <a:pt x="1011198" y="43173"/>
                  <a:pt x="929348" y="-5474"/>
                  <a:pt x="838811" y="511"/>
                </a:cubicBezTo>
                <a:cubicBezTo>
                  <a:pt x="795762" y="3213"/>
                  <a:pt x="789198" y="11900"/>
                  <a:pt x="756960" y="16147"/>
                </a:cubicBezTo>
                <a:cubicBezTo>
                  <a:pt x="715805" y="23519"/>
                  <a:pt x="675857" y="36511"/>
                  <a:pt x="638239" y="54756"/>
                </a:cubicBezTo>
                <a:cubicBezTo>
                  <a:pt x="571445" y="85064"/>
                  <a:pt x="512181" y="118267"/>
                  <a:pt x="460059" y="182358"/>
                </a:cubicBezTo>
                <a:cubicBezTo>
                  <a:pt x="366626" y="295867"/>
                  <a:pt x="377437" y="427716"/>
                  <a:pt x="450021" y="512462"/>
                </a:cubicBezTo>
                <a:cubicBezTo>
                  <a:pt x="451156" y="513647"/>
                  <a:pt x="451955" y="515112"/>
                  <a:pt x="452338" y="516709"/>
                </a:cubicBezTo>
                <a:cubicBezTo>
                  <a:pt x="449689" y="546994"/>
                  <a:pt x="453370" y="577496"/>
                  <a:pt x="463148" y="606281"/>
                </a:cubicBezTo>
                <a:cubicBezTo>
                  <a:pt x="471634" y="635944"/>
                  <a:pt x="483964" y="664370"/>
                  <a:pt x="499826" y="690834"/>
                </a:cubicBezTo>
                <a:cubicBezTo>
                  <a:pt x="501178" y="692378"/>
                  <a:pt x="503108" y="694502"/>
                  <a:pt x="498475" y="696239"/>
                </a:cubicBezTo>
                <a:cubicBezTo>
                  <a:pt x="450407" y="714192"/>
                  <a:pt x="427628" y="796622"/>
                  <a:pt x="489981" y="876349"/>
                </a:cubicBezTo>
                <a:cubicBezTo>
                  <a:pt x="493056" y="879997"/>
                  <a:pt x="493873" y="885043"/>
                  <a:pt x="492105" y="889476"/>
                </a:cubicBezTo>
                <a:cubicBezTo>
                  <a:pt x="483483" y="916604"/>
                  <a:pt x="498487" y="945586"/>
                  <a:pt x="525617" y="954207"/>
                </a:cubicBezTo>
                <a:cubicBezTo>
                  <a:pt x="540879" y="959058"/>
                  <a:pt x="557529" y="956539"/>
                  <a:pt x="570673" y="947389"/>
                </a:cubicBezTo>
                <a:cubicBezTo>
                  <a:pt x="583416" y="937976"/>
                  <a:pt x="591163" y="923260"/>
                  <a:pt x="591715" y="907429"/>
                </a:cubicBezTo>
                <a:cubicBezTo>
                  <a:pt x="591667" y="904940"/>
                  <a:pt x="592564" y="902526"/>
                  <a:pt x="594225" y="900672"/>
                </a:cubicBezTo>
                <a:cubicBezTo>
                  <a:pt x="602719" y="894495"/>
                  <a:pt x="611598" y="889090"/>
                  <a:pt x="620092" y="883105"/>
                </a:cubicBezTo>
                <a:cubicBezTo>
                  <a:pt x="623953" y="880210"/>
                  <a:pt x="625884" y="881561"/>
                  <a:pt x="626849" y="885615"/>
                </a:cubicBezTo>
                <a:cubicBezTo>
                  <a:pt x="641327" y="947196"/>
                  <a:pt x="627814" y="990824"/>
                  <a:pt x="619320" y="1052984"/>
                </a:cubicBezTo>
                <a:cubicBezTo>
                  <a:pt x="619320" y="1058003"/>
                  <a:pt x="617390" y="1060319"/>
                  <a:pt x="611985" y="1061284"/>
                </a:cubicBezTo>
                <a:cubicBezTo>
                  <a:pt x="577239" y="1067630"/>
                  <a:pt x="548367" y="1091739"/>
                  <a:pt x="535925" y="1124796"/>
                </a:cubicBezTo>
                <a:cubicBezTo>
                  <a:pt x="534188" y="1130587"/>
                  <a:pt x="535925" y="1138116"/>
                  <a:pt x="531292" y="1141977"/>
                </a:cubicBezTo>
                <a:cubicBezTo>
                  <a:pt x="526659" y="1145837"/>
                  <a:pt x="519903" y="1146417"/>
                  <a:pt x="514112" y="1148540"/>
                </a:cubicBezTo>
                <a:cubicBezTo>
                  <a:pt x="446353" y="1174408"/>
                  <a:pt x="316628" y="1295060"/>
                  <a:pt x="281301" y="1459919"/>
                </a:cubicBezTo>
                <a:cubicBezTo>
                  <a:pt x="280143" y="1464745"/>
                  <a:pt x="278599" y="1465904"/>
                  <a:pt x="273386" y="1465131"/>
                </a:cubicBezTo>
                <a:cubicBezTo>
                  <a:pt x="233780" y="1459508"/>
                  <a:pt x="193661" y="1471100"/>
                  <a:pt x="163159" y="1496984"/>
                </a:cubicBezTo>
                <a:cubicBezTo>
                  <a:pt x="-20426" y="1646399"/>
                  <a:pt x="-7685" y="2194836"/>
                  <a:pt x="8724" y="2430542"/>
                </a:cubicBezTo>
                <a:cubicBezTo>
                  <a:pt x="28028" y="2711613"/>
                  <a:pt x="93470" y="3057933"/>
                  <a:pt x="106790" y="3095383"/>
                </a:cubicBezTo>
                <a:cubicBezTo>
                  <a:pt x="108527" y="3100402"/>
                  <a:pt x="118759" y="3102140"/>
                  <a:pt x="120882" y="3091908"/>
                </a:cubicBezTo>
                <a:cubicBezTo>
                  <a:pt x="123006" y="3081677"/>
                  <a:pt x="53124" y="2797131"/>
                  <a:pt x="26870" y="2409307"/>
                </a:cubicBezTo>
                <a:cubicBezTo>
                  <a:pt x="5056" y="2083257"/>
                  <a:pt x="26870" y="1929015"/>
                  <a:pt x="57950" y="1760488"/>
                </a:cubicBezTo>
                <a:cubicBezTo>
                  <a:pt x="77254" y="1649681"/>
                  <a:pt x="108720" y="1592733"/>
                  <a:pt x="150997" y="1546210"/>
                </a:cubicBezTo>
                <a:cubicBezTo>
                  <a:pt x="166211" y="1524699"/>
                  <a:pt x="195237" y="1518193"/>
                  <a:pt x="218176" y="1531152"/>
                </a:cubicBezTo>
                <a:cubicBezTo>
                  <a:pt x="374734" y="1608370"/>
                  <a:pt x="562566" y="2176690"/>
                  <a:pt x="614301" y="2343093"/>
                </a:cubicBezTo>
                <a:cubicBezTo>
                  <a:pt x="721054" y="2686131"/>
                  <a:pt x="797306" y="3057354"/>
                  <a:pt x="803291" y="3071639"/>
                </a:cubicBezTo>
                <a:cubicBezTo>
                  <a:pt x="807924" y="3082063"/>
                  <a:pt x="822595" y="3077623"/>
                  <a:pt x="822595" y="3068357"/>
                </a:cubicBezTo>
                <a:cubicBezTo>
                  <a:pt x="817576" y="3029748"/>
                  <a:pt x="735919" y="2674356"/>
                  <a:pt x="646153" y="2378227"/>
                </a:cubicBezTo>
                <a:cubicBezTo>
                  <a:pt x="588240" y="2188272"/>
                  <a:pt x="414501" y="1645820"/>
                  <a:pt x="250221" y="1526712"/>
                </a:cubicBezTo>
                <a:cubicBezTo>
                  <a:pt x="233384" y="1512817"/>
                  <a:pt x="212392" y="1504937"/>
                  <a:pt x="190571" y="1504319"/>
                </a:cubicBezTo>
                <a:lnTo>
                  <a:pt x="193466" y="1502003"/>
                </a:lnTo>
                <a:cubicBezTo>
                  <a:pt x="214890" y="1489049"/>
                  <a:pt x="240048" y="1483679"/>
                  <a:pt x="264892" y="1486752"/>
                </a:cubicBezTo>
                <a:cubicBezTo>
                  <a:pt x="422416" y="1506057"/>
                  <a:pt x="570480" y="1792919"/>
                  <a:pt x="635922" y="1937123"/>
                </a:cubicBezTo>
                <a:cubicBezTo>
                  <a:pt x="793832" y="2284601"/>
                  <a:pt x="877999" y="2641538"/>
                  <a:pt x="943826" y="3019710"/>
                </a:cubicBezTo>
                <a:cubicBezTo>
                  <a:pt x="945349" y="3025038"/>
                  <a:pt x="950905" y="3028127"/>
                  <a:pt x="956235" y="3026602"/>
                </a:cubicBezTo>
                <a:cubicBezTo>
                  <a:pt x="959571" y="3025656"/>
                  <a:pt x="962179" y="3023050"/>
                  <a:pt x="963131" y="3019710"/>
                </a:cubicBezTo>
                <a:cubicBezTo>
                  <a:pt x="966026" y="2994422"/>
                  <a:pt x="855412" y="2373015"/>
                  <a:pt x="671635" y="1965114"/>
                </a:cubicBezTo>
                <a:cubicBezTo>
                  <a:pt x="602719" y="1812030"/>
                  <a:pt x="465465" y="1530573"/>
                  <a:pt x="304852" y="1474397"/>
                </a:cubicBezTo>
                <a:cubicBezTo>
                  <a:pt x="296359" y="1471309"/>
                  <a:pt x="295200" y="1470151"/>
                  <a:pt x="297517" y="1461850"/>
                </a:cubicBezTo>
                <a:cubicBezTo>
                  <a:pt x="324130" y="1359415"/>
                  <a:pt x="383433" y="1268457"/>
                  <a:pt x="466430" y="1202785"/>
                </a:cubicBezTo>
                <a:cubicBezTo>
                  <a:pt x="482115" y="1189873"/>
                  <a:pt x="498909" y="1178375"/>
                  <a:pt x="516621" y="1168424"/>
                </a:cubicBezTo>
                <a:cubicBezTo>
                  <a:pt x="549245" y="1151243"/>
                  <a:pt x="650400" y="1158964"/>
                  <a:pt x="664299" y="1160895"/>
                </a:cubicBezTo>
                <a:cubicBezTo>
                  <a:pt x="711636" y="1168379"/>
                  <a:pt x="757825" y="1181873"/>
                  <a:pt x="801746" y="1201048"/>
                </a:cubicBezTo>
                <a:cubicBezTo>
                  <a:pt x="846339" y="1225371"/>
                  <a:pt x="935139" y="1211665"/>
                  <a:pt x="1054054" y="1406446"/>
                </a:cubicBezTo>
                <a:cubicBezTo>
                  <a:pt x="1101929" y="1485015"/>
                  <a:pt x="1117179" y="1583853"/>
                  <a:pt x="1154244" y="1657403"/>
                </a:cubicBezTo>
                <a:cubicBezTo>
                  <a:pt x="1245746" y="1837512"/>
                  <a:pt x="1217948" y="1795429"/>
                  <a:pt x="1264858" y="1924961"/>
                </a:cubicBezTo>
                <a:cubicBezTo>
                  <a:pt x="1273738" y="1949284"/>
                  <a:pt x="1296903" y="1988279"/>
                  <a:pt x="1306941" y="2009321"/>
                </a:cubicBezTo>
                <a:cubicBezTo>
                  <a:pt x="1306941" y="2009321"/>
                  <a:pt x="1306941" y="2011830"/>
                  <a:pt x="1305783" y="2011830"/>
                </a:cubicBezTo>
                <a:cubicBezTo>
                  <a:pt x="1274703" y="2013568"/>
                  <a:pt x="1141503" y="2098507"/>
                  <a:pt x="1116214" y="2116653"/>
                </a:cubicBezTo>
                <a:cubicBezTo>
                  <a:pt x="1086678" y="2138081"/>
                  <a:pt x="960042" y="2267227"/>
                  <a:pt x="953865" y="2274370"/>
                </a:cubicBezTo>
                <a:cubicBezTo>
                  <a:pt x="937574" y="2293423"/>
                  <a:pt x="919684" y="2311067"/>
                  <a:pt x="900392" y="2327070"/>
                </a:cubicBezTo>
                <a:cubicBezTo>
                  <a:pt x="898075" y="2329001"/>
                  <a:pt x="897303" y="2329194"/>
                  <a:pt x="895179" y="2327070"/>
                </a:cubicBezTo>
                <a:cubicBezTo>
                  <a:pt x="858501" y="2286338"/>
                  <a:pt x="828386" y="2199083"/>
                  <a:pt x="815452" y="2173794"/>
                </a:cubicBezTo>
                <a:cubicBezTo>
                  <a:pt x="726845" y="2000055"/>
                  <a:pt x="768157" y="2045999"/>
                  <a:pt x="721826" y="1886352"/>
                </a:cubicBezTo>
                <a:cubicBezTo>
                  <a:pt x="709472" y="1844076"/>
                  <a:pt x="702522" y="1837126"/>
                  <a:pt x="669705" y="1716088"/>
                </a:cubicBezTo>
                <a:cubicBezTo>
                  <a:pt x="651379" y="1628060"/>
                  <a:pt x="647209" y="1537677"/>
                  <a:pt x="657350" y="1448337"/>
                </a:cubicBezTo>
                <a:cubicBezTo>
                  <a:pt x="660825" y="1433086"/>
                  <a:pt x="643065" y="1430384"/>
                  <a:pt x="640748" y="1448337"/>
                </a:cubicBezTo>
                <a:cubicBezTo>
                  <a:pt x="625540" y="1553686"/>
                  <a:pt x="632843" y="1661070"/>
                  <a:pt x="662176" y="1763384"/>
                </a:cubicBezTo>
                <a:cubicBezTo>
                  <a:pt x="677619" y="1812416"/>
                  <a:pt x="700785" y="1878051"/>
                  <a:pt x="714684" y="1935964"/>
                </a:cubicBezTo>
                <a:cubicBezTo>
                  <a:pt x="722019" y="1966079"/>
                  <a:pt x="732444" y="2027853"/>
                  <a:pt x="739779" y="2051790"/>
                </a:cubicBezTo>
                <a:cubicBezTo>
                  <a:pt x="755128" y="2098739"/>
                  <a:pt x="775178" y="2144007"/>
                  <a:pt x="799623" y="2186921"/>
                </a:cubicBezTo>
                <a:cubicBezTo>
                  <a:pt x="799623" y="2186921"/>
                  <a:pt x="845374" y="2299851"/>
                  <a:pt x="872593" y="2332089"/>
                </a:cubicBezTo>
                <a:cubicBezTo>
                  <a:pt x="899812" y="2364328"/>
                  <a:pt x="911202" y="2354096"/>
                  <a:pt x="961393" y="2325140"/>
                </a:cubicBezTo>
                <a:cubicBezTo>
                  <a:pt x="962912" y="2324387"/>
                  <a:pt x="964700" y="2324387"/>
                  <a:pt x="966219" y="2325140"/>
                </a:cubicBezTo>
                <a:cubicBezTo>
                  <a:pt x="1055598" y="2460270"/>
                  <a:pt x="1139958" y="2615864"/>
                  <a:pt x="1315049" y="2605246"/>
                </a:cubicBezTo>
                <a:cubicBezTo>
                  <a:pt x="1342283" y="2602929"/>
                  <a:pt x="1368856" y="2595613"/>
                  <a:pt x="1393425" y="2583625"/>
                </a:cubicBezTo>
                <a:cubicBezTo>
                  <a:pt x="1396996" y="2582081"/>
                  <a:pt x="1401050" y="2582081"/>
                  <a:pt x="1404621" y="2583625"/>
                </a:cubicBezTo>
                <a:cubicBezTo>
                  <a:pt x="1418520" y="2587872"/>
                  <a:pt x="2459411" y="2860063"/>
                  <a:pt x="2475433" y="2863731"/>
                </a:cubicBezTo>
                <a:cubicBezTo>
                  <a:pt x="2487402" y="2865333"/>
                  <a:pt x="2496649" y="2875044"/>
                  <a:pt x="2497633" y="2887089"/>
                </a:cubicBezTo>
                <a:cubicBezTo>
                  <a:pt x="2530257" y="3032065"/>
                  <a:pt x="2515393" y="3160439"/>
                  <a:pt x="2523694" y="3187079"/>
                </a:cubicBezTo>
                <a:cubicBezTo>
                  <a:pt x="2528134" y="3200785"/>
                  <a:pt x="2540103" y="3199627"/>
                  <a:pt x="2539717" y="3184762"/>
                </a:cubicBezTo>
                <a:cubicBezTo>
                  <a:pt x="2537014" y="3066813"/>
                  <a:pt x="2537400" y="2963342"/>
                  <a:pt x="2513656" y="2879947"/>
                </a:cubicBezTo>
                <a:cubicBezTo>
                  <a:pt x="2511918" y="2874155"/>
                  <a:pt x="2512304" y="2873963"/>
                  <a:pt x="2518482" y="2875507"/>
                </a:cubicBezTo>
                <a:cubicBezTo>
                  <a:pt x="2581607" y="2890950"/>
                  <a:pt x="2577553" y="2891336"/>
                  <a:pt x="2597630" y="2895970"/>
                </a:cubicBezTo>
                <a:cubicBezTo>
                  <a:pt x="2600776" y="2896278"/>
                  <a:pt x="2603151" y="2898981"/>
                  <a:pt x="2603035" y="2902147"/>
                </a:cubicBezTo>
                <a:cubicBezTo>
                  <a:pt x="2603035" y="2904270"/>
                  <a:pt x="2625428" y="3204260"/>
                  <a:pt x="2627358" y="3220475"/>
                </a:cubicBezTo>
                <a:cubicBezTo>
                  <a:pt x="2629289" y="3236691"/>
                  <a:pt x="2645697" y="3233603"/>
                  <a:pt x="2644346" y="3216615"/>
                </a:cubicBezTo>
                <a:cubicBezTo>
                  <a:pt x="2642609" y="3194608"/>
                  <a:pt x="2620409" y="2923189"/>
                  <a:pt x="2619251" y="2907745"/>
                </a:cubicBezTo>
                <a:cubicBezTo>
                  <a:pt x="2619251" y="2903498"/>
                  <a:pt x="2620409" y="2901568"/>
                  <a:pt x="2625042" y="2903112"/>
                </a:cubicBezTo>
                <a:lnTo>
                  <a:pt x="2814997" y="2952145"/>
                </a:lnTo>
                <a:cubicBezTo>
                  <a:pt x="2820016" y="2953303"/>
                  <a:pt x="2822525" y="2955427"/>
                  <a:pt x="2821946" y="2960832"/>
                </a:cubicBezTo>
                <a:cubicBezTo>
                  <a:pt x="2820402" y="2976082"/>
                  <a:pt x="2817892" y="3218738"/>
                  <a:pt x="2817892" y="3220668"/>
                </a:cubicBezTo>
                <a:cubicBezTo>
                  <a:pt x="2817892" y="3226846"/>
                  <a:pt x="2821174" y="3232830"/>
                  <a:pt x="2825228" y="3233023"/>
                </a:cubicBezTo>
                <a:cubicBezTo>
                  <a:pt x="2829282" y="3233216"/>
                  <a:pt x="2834108" y="3228777"/>
                  <a:pt x="2834494" y="3222020"/>
                </a:cubicBezTo>
                <a:cubicBezTo>
                  <a:pt x="2834880" y="3215263"/>
                  <a:pt x="2838162" y="3011409"/>
                  <a:pt x="2837969" y="2976276"/>
                </a:cubicBezTo>
                <a:cubicBezTo>
                  <a:pt x="2837332" y="2968650"/>
                  <a:pt x="2840169" y="2961122"/>
                  <a:pt x="2845690" y="2955813"/>
                </a:cubicBezTo>
                <a:cubicBezTo>
                  <a:pt x="2847814" y="2953883"/>
                  <a:pt x="2864995" y="2931876"/>
                  <a:pt x="2887774" y="2902147"/>
                </a:cubicBezTo>
                <a:cubicBezTo>
                  <a:pt x="2891442" y="2897128"/>
                  <a:pt x="2892214" y="2899830"/>
                  <a:pt x="2892021" y="2903691"/>
                </a:cubicBezTo>
                <a:cubicBezTo>
                  <a:pt x="2892021" y="2919714"/>
                  <a:pt x="2881597" y="3212561"/>
                  <a:pt x="2881983" y="3222020"/>
                </a:cubicBezTo>
                <a:cubicBezTo>
                  <a:pt x="2881983" y="3225495"/>
                  <a:pt x="2883334" y="3229356"/>
                  <a:pt x="2888353" y="3229549"/>
                </a:cubicBezTo>
                <a:cubicBezTo>
                  <a:pt x="2893372" y="3229741"/>
                  <a:pt x="2897040" y="3228004"/>
                  <a:pt x="2898198" y="3222406"/>
                </a:cubicBezTo>
                <a:cubicBezTo>
                  <a:pt x="2899356" y="3216808"/>
                  <a:pt x="2909202" y="2885545"/>
                  <a:pt x="2909395" y="2883036"/>
                </a:cubicBezTo>
                <a:cubicBezTo>
                  <a:pt x="2909144" y="2877379"/>
                  <a:pt x="2911074" y="2871858"/>
                  <a:pt x="2914800" y="2867592"/>
                </a:cubicBezTo>
                <a:cubicBezTo>
                  <a:pt x="2946845" y="2827246"/>
                  <a:pt x="3460920" y="2167617"/>
                  <a:pt x="3465360" y="2164721"/>
                </a:cubicBezTo>
                <a:cubicBezTo>
                  <a:pt x="3466518" y="2168968"/>
                  <a:pt x="3514393" y="3178392"/>
                  <a:pt x="3516516" y="3192098"/>
                </a:cubicBezTo>
                <a:cubicBezTo>
                  <a:pt x="3516883" y="3196577"/>
                  <a:pt x="3520821" y="3199897"/>
                  <a:pt x="3525300" y="3199530"/>
                </a:cubicBezTo>
                <a:cubicBezTo>
                  <a:pt x="3529778" y="3199163"/>
                  <a:pt x="3533099" y="3195225"/>
                  <a:pt x="3532732" y="3190747"/>
                </a:cubicBezTo>
                <a:cubicBezTo>
                  <a:pt x="3532732" y="3178392"/>
                  <a:pt x="3480804" y="2160860"/>
                  <a:pt x="3480031" y="2148312"/>
                </a:cubicBezTo>
                <a:cubicBezTo>
                  <a:pt x="3480031" y="2141556"/>
                  <a:pt x="3478680" y="2148312"/>
                  <a:pt x="3593541" y="1997931"/>
                </a:cubicBezTo>
                <a:cubicBezTo>
                  <a:pt x="3597595" y="1992719"/>
                  <a:pt x="3597788" y="1997931"/>
                  <a:pt x="3597788" y="1999090"/>
                </a:cubicBezTo>
                <a:cubicBezTo>
                  <a:pt x="3597788" y="2074956"/>
                  <a:pt x="3599718" y="3186500"/>
                  <a:pt x="3600876" y="3194415"/>
                </a:cubicBezTo>
                <a:cubicBezTo>
                  <a:pt x="3600876" y="3198990"/>
                  <a:pt x="3604602" y="3202716"/>
                  <a:pt x="3609177" y="3202716"/>
                </a:cubicBezTo>
                <a:cubicBezTo>
                  <a:pt x="3613752" y="3202716"/>
                  <a:pt x="3617478" y="3198990"/>
                  <a:pt x="3617478" y="3194415"/>
                </a:cubicBezTo>
                <a:cubicBezTo>
                  <a:pt x="3617478" y="3190940"/>
                  <a:pt x="3614196" y="2041752"/>
                  <a:pt x="3613038" y="1993877"/>
                </a:cubicBezTo>
                <a:cubicBezTo>
                  <a:pt x="3611455" y="1981252"/>
                  <a:pt x="3615316" y="1968550"/>
                  <a:pt x="3623656" y="1958937"/>
                </a:cubicBezTo>
                <a:cubicBezTo>
                  <a:pt x="3632342" y="1949863"/>
                  <a:pt x="3638520" y="1939632"/>
                  <a:pt x="3646821" y="1929208"/>
                </a:cubicBezTo>
                <a:cubicBezTo>
                  <a:pt x="3649717" y="1925733"/>
                  <a:pt x="3651454" y="1929208"/>
                  <a:pt x="3651261" y="1930559"/>
                </a:cubicBezTo>
                <a:cubicBezTo>
                  <a:pt x="3651261" y="1934806"/>
                  <a:pt x="3644697" y="3173566"/>
                  <a:pt x="3647014" y="3181867"/>
                </a:cubicBezTo>
                <a:cubicBezTo>
                  <a:pt x="3648268" y="3186288"/>
                  <a:pt x="3652844" y="3188836"/>
                  <a:pt x="3657264" y="3187600"/>
                </a:cubicBezTo>
                <a:cubicBezTo>
                  <a:pt x="3660450" y="3186693"/>
                  <a:pt x="3662785" y="3183990"/>
                  <a:pt x="3663230" y="3180709"/>
                </a:cubicBezTo>
                <a:cubicBezTo>
                  <a:pt x="3663230" y="3173952"/>
                  <a:pt x="3667477" y="1799097"/>
                  <a:pt x="3667669" y="1752187"/>
                </a:cubicBezTo>
                <a:cubicBezTo>
                  <a:pt x="3667534" y="1747554"/>
                  <a:pt x="3664272" y="1743577"/>
                  <a:pt x="3659755" y="1742535"/>
                </a:cubicBezTo>
                <a:close/>
                <a:moveTo>
                  <a:pt x="1059266" y="1024220"/>
                </a:moveTo>
                <a:cubicBezTo>
                  <a:pt x="933981" y="1126726"/>
                  <a:pt x="778002" y="1004916"/>
                  <a:pt x="692484" y="863222"/>
                </a:cubicBezTo>
                <a:cubicBezTo>
                  <a:pt x="689700" y="858936"/>
                  <a:pt x="689700" y="853415"/>
                  <a:pt x="692484" y="849130"/>
                </a:cubicBezTo>
                <a:cubicBezTo>
                  <a:pt x="698854" y="840057"/>
                  <a:pt x="706190" y="831563"/>
                  <a:pt x="713332" y="823069"/>
                </a:cubicBezTo>
                <a:cubicBezTo>
                  <a:pt x="715456" y="820366"/>
                  <a:pt x="717965" y="823069"/>
                  <a:pt x="719896" y="824227"/>
                </a:cubicBezTo>
                <a:cubicBezTo>
                  <a:pt x="747694" y="849902"/>
                  <a:pt x="755416" y="845848"/>
                  <a:pt x="787075" y="864187"/>
                </a:cubicBezTo>
                <a:cubicBezTo>
                  <a:pt x="800030" y="872266"/>
                  <a:pt x="815746" y="874640"/>
                  <a:pt x="830510" y="870751"/>
                </a:cubicBezTo>
                <a:cubicBezTo>
                  <a:pt x="845953" y="866697"/>
                  <a:pt x="848463" y="857044"/>
                  <a:pt x="875489" y="821718"/>
                </a:cubicBezTo>
                <a:cubicBezTo>
                  <a:pt x="887844" y="805502"/>
                  <a:pt x="905218" y="799517"/>
                  <a:pt x="947108" y="785039"/>
                </a:cubicBezTo>
                <a:cubicBezTo>
                  <a:pt x="973217" y="775447"/>
                  <a:pt x="1000367" y="768968"/>
                  <a:pt x="1027993" y="765735"/>
                </a:cubicBezTo>
                <a:cubicBezTo>
                  <a:pt x="1068303" y="762005"/>
                  <a:pt x="1108952" y="765802"/>
                  <a:pt x="1147873" y="776931"/>
                </a:cubicBezTo>
                <a:cubicBezTo>
                  <a:pt x="1152736" y="778866"/>
                  <a:pt x="1157340" y="781395"/>
                  <a:pt x="1161579" y="784460"/>
                </a:cubicBezTo>
                <a:cubicBezTo>
                  <a:pt x="1162739" y="785781"/>
                  <a:pt x="1163236" y="787557"/>
                  <a:pt x="1162931" y="789286"/>
                </a:cubicBezTo>
                <a:cubicBezTo>
                  <a:pt x="1156753" y="864573"/>
                  <a:pt x="1121040" y="973643"/>
                  <a:pt x="1059266" y="1024220"/>
                </a:cubicBezTo>
                <a:close/>
                <a:moveTo>
                  <a:pt x="1378174" y="210349"/>
                </a:moveTo>
                <a:cubicBezTo>
                  <a:pt x="1317558" y="275598"/>
                  <a:pt x="1158105" y="338723"/>
                  <a:pt x="1119496" y="355904"/>
                </a:cubicBezTo>
                <a:cubicBezTo>
                  <a:pt x="1116600" y="357255"/>
                  <a:pt x="1116214" y="355904"/>
                  <a:pt x="1115442" y="354552"/>
                </a:cubicBezTo>
                <a:cubicBezTo>
                  <a:pt x="1111967" y="346831"/>
                  <a:pt x="1108299" y="339109"/>
                  <a:pt x="1105211" y="331194"/>
                </a:cubicBezTo>
                <a:cubicBezTo>
                  <a:pt x="1104732" y="328762"/>
                  <a:pt x="1105450" y="326250"/>
                  <a:pt x="1107141" y="324438"/>
                </a:cubicBezTo>
                <a:cubicBezTo>
                  <a:pt x="1117917" y="313689"/>
                  <a:pt x="1124724" y="299601"/>
                  <a:pt x="1126445" y="284478"/>
                </a:cubicBezTo>
                <a:cubicBezTo>
                  <a:pt x="1129505" y="270046"/>
                  <a:pt x="1125569" y="255017"/>
                  <a:pt x="1115828" y="243938"/>
                </a:cubicBezTo>
                <a:cubicBezTo>
                  <a:pt x="1111967" y="239692"/>
                  <a:pt x="1112160" y="238726"/>
                  <a:pt x="1117951" y="237375"/>
                </a:cubicBezTo>
                <a:cubicBezTo>
                  <a:pt x="1152313" y="228495"/>
                  <a:pt x="1336284" y="179462"/>
                  <a:pt x="1375278" y="200118"/>
                </a:cubicBezTo>
                <a:cubicBezTo>
                  <a:pt x="1381070" y="203592"/>
                  <a:pt x="1382035" y="205909"/>
                  <a:pt x="1378174" y="210349"/>
                </a:cubicBezTo>
                <a:close/>
                <a:moveTo>
                  <a:pt x="1015252" y="342004"/>
                </a:moveTo>
                <a:cubicBezTo>
                  <a:pt x="1020598" y="352081"/>
                  <a:pt x="1016762" y="364585"/>
                  <a:pt x="1006685" y="369930"/>
                </a:cubicBezTo>
                <a:cubicBezTo>
                  <a:pt x="1003386" y="371681"/>
                  <a:pt x="999676" y="372503"/>
                  <a:pt x="995948" y="372312"/>
                </a:cubicBezTo>
                <a:cubicBezTo>
                  <a:pt x="981277" y="375015"/>
                  <a:pt x="976644" y="365556"/>
                  <a:pt x="972976" y="358606"/>
                </a:cubicBezTo>
                <a:cubicBezTo>
                  <a:pt x="969308" y="351657"/>
                  <a:pt x="963517" y="347603"/>
                  <a:pt x="958691" y="352043"/>
                </a:cubicBezTo>
                <a:cubicBezTo>
                  <a:pt x="936684" y="371347"/>
                  <a:pt x="918731" y="359572"/>
                  <a:pt x="914677" y="343742"/>
                </a:cubicBezTo>
                <a:cubicBezTo>
                  <a:pt x="913519" y="339688"/>
                  <a:pt x="908499" y="341811"/>
                  <a:pt x="905218" y="345286"/>
                </a:cubicBezTo>
                <a:cubicBezTo>
                  <a:pt x="898569" y="352259"/>
                  <a:pt x="889824" y="356869"/>
                  <a:pt x="880315" y="358413"/>
                </a:cubicBezTo>
                <a:cubicBezTo>
                  <a:pt x="852131" y="363625"/>
                  <a:pt x="848463" y="328878"/>
                  <a:pt x="850200" y="325596"/>
                </a:cubicBezTo>
                <a:cubicBezTo>
                  <a:pt x="851938" y="322314"/>
                  <a:pt x="850200" y="322507"/>
                  <a:pt x="860625" y="318646"/>
                </a:cubicBezTo>
                <a:cubicBezTo>
                  <a:pt x="875103" y="313434"/>
                  <a:pt x="1072972" y="243359"/>
                  <a:pt x="1087258" y="247220"/>
                </a:cubicBezTo>
                <a:cubicBezTo>
                  <a:pt x="1100800" y="251307"/>
                  <a:pt x="1109543" y="264422"/>
                  <a:pt x="1108106" y="278493"/>
                </a:cubicBezTo>
                <a:cubicBezTo>
                  <a:pt x="1103087" y="317102"/>
                  <a:pt x="1077219" y="336406"/>
                  <a:pt x="1023553" y="324245"/>
                </a:cubicBezTo>
                <a:cubicBezTo>
                  <a:pt x="1012936" y="321735"/>
                  <a:pt x="1012357" y="332931"/>
                  <a:pt x="1015252" y="342004"/>
                </a:cubicBezTo>
                <a:close/>
                <a:moveTo>
                  <a:pt x="1177409" y="178497"/>
                </a:moveTo>
                <a:cubicBezTo>
                  <a:pt x="1263313" y="159192"/>
                  <a:pt x="1334160" y="155138"/>
                  <a:pt x="1374699" y="165563"/>
                </a:cubicBezTo>
                <a:cubicBezTo>
                  <a:pt x="1394004" y="170582"/>
                  <a:pt x="1389950" y="178304"/>
                  <a:pt x="1389178" y="181392"/>
                </a:cubicBezTo>
                <a:cubicBezTo>
                  <a:pt x="1388405" y="184481"/>
                  <a:pt x="1386475" y="183902"/>
                  <a:pt x="1382614" y="182937"/>
                </a:cubicBezTo>
                <a:cubicBezTo>
                  <a:pt x="1279529" y="154173"/>
                  <a:pt x="834757" y="281775"/>
                  <a:pt x="535346" y="447213"/>
                </a:cubicBezTo>
                <a:cubicBezTo>
                  <a:pt x="529362" y="450688"/>
                  <a:pt x="526466" y="451653"/>
                  <a:pt x="525308" y="449723"/>
                </a:cubicBezTo>
                <a:cubicBezTo>
                  <a:pt x="518552" y="436596"/>
                  <a:pt x="857343" y="250309"/>
                  <a:pt x="1177409" y="178497"/>
                </a:cubicBezTo>
                <a:close/>
                <a:moveTo>
                  <a:pt x="747308" y="37961"/>
                </a:moveTo>
                <a:cubicBezTo>
                  <a:pt x="783892" y="25853"/>
                  <a:pt x="822095" y="19346"/>
                  <a:pt x="860625" y="18657"/>
                </a:cubicBezTo>
                <a:cubicBezTo>
                  <a:pt x="950583" y="21359"/>
                  <a:pt x="1006951" y="99349"/>
                  <a:pt x="1035522" y="183709"/>
                </a:cubicBezTo>
                <a:cubicBezTo>
                  <a:pt x="1040348" y="198187"/>
                  <a:pt x="1034171" y="200311"/>
                  <a:pt x="1029345" y="202048"/>
                </a:cubicBezTo>
                <a:cubicBezTo>
                  <a:pt x="916148" y="237300"/>
                  <a:pt x="805634" y="280653"/>
                  <a:pt x="698661" y="331773"/>
                </a:cubicBezTo>
                <a:cubicBezTo>
                  <a:pt x="694028" y="333897"/>
                  <a:pt x="692098" y="333511"/>
                  <a:pt x="689009" y="329843"/>
                </a:cubicBezTo>
                <a:cubicBezTo>
                  <a:pt x="653861" y="291667"/>
                  <a:pt x="632816" y="242628"/>
                  <a:pt x="629359" y="190851"/>
                </a:cubicBezTo>
                <a:cubicBezTo>
                  <a:pt x="627218" y="118292"/>
                  <a:pt x="676581" y="54306"/>
                  <a:pt x="747308" y="37961"/>
                </a:cubicBezTo>
                <a:close/>
                <a:moveTo>
                  <a:pt x="457743" y="481961"/>
                </a:moveTo>
                <a:cubicBezTo>
                  <a:pt x="451759" y="487945"/>
                  <a:pt x="451565" y="487945"/>
                  <a:pt x="447125" y="481961"/>
                </a:cubicBezTo>
                <a:cubicBezTo>
                  <a:pt x="391915" y="395864"/>
                  <a:pt x="399830" y="300307"/>
                  <a:pt x="456585" y="217298"/>
                </a:cubicBezTo>
                <a:cubicBezTo>
                  <a:pt x="517200" y="128885"/>
                  <a:pt x="630324" y="73867"/>
                  <a:pt x="655419" y="70006"/>
                </a:cubicBezTo>
                <a:cubicBezTo>
                  <a:pt x="634343" y="94170"/>
                  <a:pt x="620201" y="123587"/>
                  <a:pt x="614494" y="155138"/>
                </a:cubicBezTo>
                <a:cubicBezTo>
                  <a:pt x="605960" y="222206"/>
                  <a:pt x="627918" y="289568"/>
                  <a:pt x="674338" y="338723"/>
                </a:cubicBezTo>
                <a:cubicBezTo>
                  <a:pt x="677426" y="342004"/>
                  <a:pt x="674338" y="342584"/>
                  <a:pt x="672407" y="343935"/>
                </a:cubicBezTo>
                <a:cubicBezTo>
                  <a:pt x="606772" y="379069"/>
                  <a:pt x="516042" y="425785"/>
                  <a:pt x="458129" y="481575"/>
                </a:cubicBezTo>
                <a:close/>
                <a:moveTo>
                  <a:pt x="571252" y="914378"/>
                </a:moveTo>
                <a:cubicBezTo>
                  <a:pt x="562759" y="948354"/>
                  <a:pt x="504073" y="942756"/>
                  <a:pt x="507934" y="904726"/>
                </a:cubicBezTo>
                <a:cubicBezTo>
                  <a:pt x="507934" y="895267"/>
                  <a:pt x="509479" y="892565"/>
                  <a:pt x="512760" y="894302"/>
                </a:cubicBezTo>
                <a:cubicBezTo>
                  <a:pt x="555616" y="913992"/>
                  <a:pt x="574920" y="899514"/>
                  <a:pt x="571252" y="914378"/>
                </a:cubicBezTo>
                <a:close/>
                <a:moveTo>
                  <a:pt x="618934" y="850867"/>
                </a:moveTo>
                <a:cubicBezTo>
                  <a:pt x="580325" y="890634"/>
                  <a:pt x="577237" y="887159"/>
                  <a:pt x="563724" y="886194"/>
                </a:cubicBezTo>
                <a:cubicBezTo>
                  <a:pt x="552253" y="885055"/>
                  <a:pt x="540931" y="882727"/>
                  <a:pt x="529941" y="879244"/>
                </a:cubicBezTo>
                <a:cubicBezTo>
                  <a:pt x="528976" y="879244"/>
                  <a:pt x="528397" y="877893"/>
                  <a:pt x="527625" y="877121"/>
                </a:cubicBezTo>
                <a:cubicBezTo>
                  <a:pt x="526852" y="876349"/>
                  <a:pt x="526659" y="875577"/>
                  <a:pt x="545385" y="873453"/>
                </a:cubicBezTo>
                <a:cubicBezTo>
                  <a:pt x="550396" y="873453"/>
                  <a:pt x="554458" y="869392"/>
                  <a:pt x="554458" y="864380"/>
                </a:cubicBezTo>
                <a:cubicBezTo>
                  <a:pt x="554458" y="859369"/>
                  <a:pt x="550396" y="855307"/>
                  <a:pt x="545385" y="855307"/>
                </a:cubicBezTo>
                <a:cubicBezTo>
                  <a:pt x="533899" y="853392"/>
                  <a:pt x="522113" y="855875"/>
                  <a:pt x="512374" y="862257"/>
                </a:cubicBezTo>
                <a:cubicBezTo>
                  <a:pt x="509737" y="864585"/>
                  <a:pt x="505710" y="864334"/>
                  <a:pt x="503382" y="861697"/>
                </a:cubicBezTo>
                <a:cubicBezTo>
                  <a:pt x="503214" y="861506"/>
                  <a:pt x="503058" y="861307"/>
                  <a:pt x="502915" y="861098"/>
                </a:cubicBezTo>
                <a:cubicBezTo>
                  <a:pt x="484920" y="842203"/>
                  <a:pt x="473424" y="818061"/>
                  <a:pt x="470098" y="792182"/>
                </a:cubicBezTo>
                <a:cubicBezTo>
                  <a:pt x="467395" y="760523"/>
                  <a:pt x="472800" y="732145"/>
                  <a:pt x="500599" y="716702"/>
                </a:cubicBezTo>
                <a:cubicBezTo>
                  <a:pt x="507367" y="713370"/>
                  <a:pt x="514700" y="711341"/>
                  <a:pt x="522219" y="710718"/>
                </a:cubicBezTo>
                <a:cubicBezTo>
                  <a:pt x="551562" y="707050"/>
                  <a:pt x="551755" y="718632"/>
                  <a:pt x="570673" y="721335"/>
                </a:cubicBezTo>
                <a:cubicBezTo>
                  <a:pt x="574391" y="721702"/>
                  <a:pt x="578094" y="720514"/>
                  <a:pt x="580905" y="718053"/>
                </a:cubicBezTo>
                <a:cubicBezTo>
                  <a:pt x="589205" y="710138"/>
                  <a:pt x="557932" y="686587"/>
                  <a:pt x="524150" y="688904"/>
                </a:cubicBezTo>
                <a:cubicBezTo>
                  <a:pt x="520675" y="688904"/>
                  <a:pt x="520482" y="688904"/>
                  <a:pt x="518938" y="685815"/>
                </a:cubicBezTo>
                <a:cubicBezTo>
                  <a:pt x="505455" y="663150"/>
                  <a:pt x="494207" y="639228"/>
                  <a:pt x="485348" y="614389"/>
                </a:cubicBezTo>
                <a:cubicBezTo>
                  <a:pt x="475265" y="584502"/>
                  <a:pt x="470561" y="553065"/>
                  <a:pt x="471449" y="521535"/>
                </a:cubicBezTo>
                <a:cubicBezTo>
                  <a:pt x="471449" y="518060"/>
                  <a:pt x="475310" y="514778"/>
                  <a:pt x="478012" y="511883"/>
                </a:cubicBezTo>
                <a:cubicBezTo>
                  <a:pt x="490622" y="498459"/>
                  <a:pt x="505125" y="486947"/>
                  <a:pt x="521061" y="477714"/>
                </a:cubicBezTo>
                <a:cubicBezTo>
                  <a:pt x="634957" y="403392"/>
                  <a:pt x="807345" y="342584"/>
                  <a:pt x="828000" y="333318"/>
                </a:cubicBezTo>
                <a:cubicBezTo>
                  <a:pt x="831668" y="331580"/>
                  <a:pt x="834178" y="331580"/>
                  <a:pt x="834371" y="336985"/>
                </a:cubicBezTo>
                <a:cubicBezTo>
                  <a:pt x="835282" y="362023"/>
                  <a:pt x="856316" y="381582"/>
                  <a:pt x="881354" y="380673"/>
                </a:cubicBezTo>
                <a:cubicBezTo>
                  <a:pt x="890207" y="380351"/>
                  <a:pt x="898770" y="377445"/>
                  <a:pt x="905990" y="372312"/>
                </a:cubicBezTo>
                <a:cubicBezTo>
                  <a:pt x="908841" y="369434"/>
                  <a:pt x="913486" y="369411"/>
                  <a:pt x="916364" y="372262"/>
                </a:cubicBezTo>
                <a:cubicBezTo>
                  <a:pt x="916381" y="372280"/>
                  <a:pt x="916397" y="372295"/>
                  <a:pt x="916414" y="372312"/>
                </a:cubicBezTo>
                <a:cubicBezTo>
                  <a:pt x="924435" y="381590"/>
                  <a:pt x="937987" y="383714"/>
                  <a:pt x="948459" y="377331"/>
                </a:cubicBezTo>
                <a:cubicBezTo>
                  <a:pt x="950776" y="375980"/>
                  <a:pt x="953285" y="375208"/>
                  <a:pt x="955795" y="374050"/>
                </a:cubicBezTo>
                <a:cubicBezTo>
                  <a:pt x="957905" y="372604"/>
                  <a:pt x="960789" y="373142"/>
                  <a:pt x="962235" y="375252"/>
                </a:cubicBezTo>
                <a:cubicBezTo>
                  <a:pt x="962353" y="375424"/>
                  <a:pt x="962459" y="375602"/>
                  <a:pt x="962551" y="375787"/>
                </a:cubicBezTo>
                <a:cubicBezTo>
                  <a:pt x="970352" y="389184"/>
                  <a:pt x="986271" y="395551"/>
                  <a:pt x="1001160" y="391231"/>
                </a:cubicBezTo>
                <a:cubicBezTo>
                  <a:pt x="1021880" y="389389"/>
                  <a:pt x="1037416" y="371463"/>
                  <a:pt x="1036294" y="350691"/>
                </a:cubicBezTo>
                <a:cubicBezTo>
                  <a:pt x="1036294" y="347603"/>
                  <a:pt x="1036294" y="346251"/>
                  <a:pt x="1040541" y="347217"/>
                </a:cubicBezTo>
                <a:cubicBezTo>
                  <a:pt x="1053560" y="350168"/>
                  <a:pt x="1067198" y="348531"/>
                  <a:pt x="1079150" y="342584"/>
                </a:cubicBezTo>
                <a:cubicBezTo>
                  <a:pt x="1084941" y="339688"/>
                  <a:pt x="1085906" y="340267"/>
                  <a:pt x="1088609" y="346445"/>
                </a:cubicBezTo>
                <a:cubicBezTo>
                  <a:pt x="1146275" y="474517"/>
                  <a:pt x="1172739" y="614445"/>
                  <a:pt x="1165826" y="754731"/>
                </a:cubicBezTo>
                <a:cubicBezTo>
                  <a:pt x="1165826" y="761874"/>
                  <a:pt x="1164861" y="762067"/>
                  <a:pt x="1158105" y="758978"/>
                </a:cubicBezTo>
                <a:cubicBezTo>
                  <a:pt x="1134553" y="747975"/>
                  <a:pt x="1123550" y="749326"/>
                  <a:pt x="1080887" y="746817"/>
                </a:cubicBezTo>
                <a:lnTo>
                  <a:pt x="1077798" y="746817"/>
                </a:lnTo>
                <a:cubicBezTo>
                  <a:pt x="1078221" y="745587"/>
                  <a:pt x="1078806" y="744417"/>
                  <a:pt x="1079536" y="743342"/>
                </a:cubicBezTo>
                <a:cubicBezTo>
                  <a:pt x="1098093" y="728487"/>
                  <a:pt x="1108774" y="705915"/>
                  <a:pt x="1108492" y="682147"/>
                </a:cubicBezTo>
                <a:cubicBezTo>
                  <a:pt x="1110330" y="657053"/>
                  <a:pt x="1091479" y="635220"/>
                  <a:pt x="1066384" y="633382"/>
                </a:cubicBezTo>
                <a:cubicBezTo>
                  <a:pt x="1058921" y="632834"/>
                  <a:pt x="1051436" y="634135"/>
                  <a:pt x="1044595" y="637168"/>
                </a:cubicBezTo>
                <a:cubicBezTo>
                  <a:pt x="1021044" y="646048"/>
                  <a:pt x="1014866" y="651067"/>
                  <a:pt x="1002511" y="649716"/>
                </a:cubicBezTo>
                <a:cubicBezTo>
                  <a:pt x="1000375" y="649183"/>
                  <a:pt x="998556" y="647783"/>
                  <a:pt x="997492" y="645855"/>
                </a:cubicBezTo>
                <a:cubicBezTo>
                  <a:pt x="996380" y="642060"/>
                  <a:pt x="995541" y="638187"/>
                  <a:pt x="994983" y="634272"/>
                </a:cubicBezTo>
                <a:cubicBezTo>
                  <a:pt x="994798" y="630161"/>
                  <a:pt x="991560" y="626840"/>
                  <a:pt x="987454" y="626551"/>
                </a:cubicBezTo>
                <a:cubicBezTo>
                  <a:pt x="973169" y="626551"/>
                  <a:pt x="971625" y="660912"/>
                  <a:pt x="996720" y="669213"/>
                </a:cubicBezTo>
                <a:cubicBezTo>
                  <a:pt x="1007264" y="672364"/>
                  <a:pt x="1018596" y="671539"/>
                  <a:pt x="1028572" y="666897"/>
                </a:cubicBezTo>
                <a:cubicBezTo>
                  <a:pt x="1039006" y="661573"/>
                  <a:pt x="1050110" y="657675"/>
                  <a:pt x="1061583" y="655314"/>
                </a:cubicBezTo>
                <a:cubicBezTo>
                  <a:pt x="1077798" y="652611"/>
                  <a:pt x="1089381" y="670371"/>
                  <a:pt x="1088416" y="683885"/>
                </a:cubicBezTo>
                <a:cubicBezTo>
                  <a:pt x="1087142" y="712696"/>
                  <a:pt x="1066042" y="736763"/>
                  <a:pt x="1037645" y="741798"/>
                </a:cubicBezTo>
                <a:cubicBezTo>
                  <a:pt x="996738" y="749291"/>
                  <a:pt x="956561" y="760337"/>
                  <a:pt x="917572" y="774808"/>
                </a:cubicBezTo>
                <a:cubicBezTo>
                  <a:pt x="886994" y="784172"/>
                  <a:pt x="860727" y="804077"/>
                  <a:pt x="843444" y="830984"/>
                </a:cubicBezTo>
                <a:cubicBezTo>
                  <a:pt x="835336" y="843338"/>
                  <a:pt x="822209" y="867855"/>
                  <a:pt x="798658" y="850288"/>
                </a:cubicBezTo>
                <a:cubicBezTo>
                  <a:pt x="763524" y="824999"/>
                  <a:pt x="763910" y="840636"/>
                  <a:pt x="733409" y="810714"/>
                </a:cubicBezTo>
                <a:cubicBezTo>
                  <a:pt x="724952" y="800693"/>
                  <a:pt x="709972" y="799425"/>
                  <a:pt x="699949" y="807882"/>
                </a:cubicBezTo>
                <a:cubicBezTo>
                  <a:pt x="698927" y="808745"/>
                  <a:pt x="697980" y="809691"/>
                  <a:pt x="697117" y="810714"/>
                </a:cubicBezTo>
                <a:cubicBezTo>
                  <a:pt x="677812" y="830018"/>
                  <a:pt x="661597" y="851446"/>
                  <a:pt x="676461" y="874997"/>
                </a:cubicBezTo>
                <a:cubicBezTo>
                  <a:pt x="730706" y="961674"/>
                  <a:pt x="819120" y="1061670"/>
                  <a:pt x="918731" y="1079238"/>
                </a:cubicBezTo>
                <a:cubicBezTo>
                  <a:pt x="923171" y="1079238"/>
                  <a:pt x="923943" y="1081940"/>
                  <a:pt x="922978" y="1085029"/>
                </a:cubicBezTo>
                <a:cubicBezTo>
                  <a:pt x="917690" y="1108030"/>
                  <a:pt x="914076" y="1131386"/>
                  <a:pt x="912167" y="1154911"/>
                </a:cubicBezTo>
                <a:cubicBezTo>
                  <a:pt x="912167" y="1157806"/>
                  <a:pt x="911009" y="1159157"/>
                  <a:pt x="908113" y="1156455"/>
                </a:cubicBezTo>
                <a:cubicBezTo>
                  <a:pt x="875489" y="1125761"/>
                  <a:pt x="839969" y="1101824"/>
                  <a:pt x="759277" y="1079238"/>
                </a:cubicBezTo>
                <a:cubicBezTo>
                  <a:pt x="721753" y="1065431"/>
                  <a:pt x="682083" y="1058373"/>
                  <a:pt x="642099" y="1058389"/>
                </a:cubicBezTo>
                <a:cubicBezTo>
                  <a:pt x="638818" y="1058389"/>
                  <a:pt x="637466" y="1058389"/>
                  <a:pt x="638239" y="1054142"/>
                </a:cubicBezTo>
                <a:cubicBezTo>
                  <a:pt x="645188" y="1007618"/>
                  <a:pt x="663334" y="914571"/>
                  <a:pt x="640169" y="873839"/>
                </a:cubicBezTo>
                <a:cubicBezTo>
                  <a:pt x="637086" y="869913"/>
                  <a:pt x="635885" y="864830"/>
                  <a:pt x="636887" y="859940"/>
                </a:cubicBezTo>
                <a:cubicBezTo>
                  <a:pt x="637439" y="853994"/>
                  <a:pt x="633067" y="848728"/>
                  <a:pt x="627123" y="848176"/>
                </a:cubicBezTo>
                <a:cubicBezTo>
                  <a:pt x="624139" y="847900"/>
                  <a:pt x="621173" y="848875"/>
                  <a:pt x="618934" y="850867"/>
                </a:cubicBezTo>
                <a:close/>
                <a:moveTo>
                  <a:pt x="810626" y="1183288"/>
                </a:moveTo>
                <a:cubicBezTo>
                  <a:pt x="773967" y="1167406"/>
                  <a:pt x="735899" y="1154997"/>
                  <a:pt x="696924" y="1146224"/>
                </a:cubicBezTo>
                <a:cubicBezTo>
                  <a:pt x="649070" y="1137347"/>
                  <a:pt x="600226" y="1135073"/>
                  <a:pt x="551755" y="1139467"/>
                </a:cubicBezTo>
                <a:cubicBezTo>
                  <a:pt x="547508" y="1139467"/>
                  <a:pt x="548280" y="1139467"/>
                  <a:pt x="549439" y="1135606"/>
                </a:cubicBezTo>
                <a:cubicBezTo>
                  <a:pt x="558272" y="1105796"/>
                  <a:pt x="583852" y="1084000"/>
                  <a:pt x="614687" y="1080010"/>
                </a:cubicBezTo>
                <a:cubicBezTo>
                  <a:pt x="623374" y="1078465"/>
                  <a:pt x="632254" y="1077500"/>
                  <a:pt x="640941" y="1076149"/>
                </a:cubicBezTo>
                <a:cubicBezTo>
                  <a:pt x="663527" y="1072674"/>
                  <a:pt x="715263" y="1087152"/>
                  <a:pt x="738814" y="1093137"/>
                </a:cubicBezTo>
                <a:cubicBezTo>
                  <a:pt x="791648" y="1105723"/>
                  <a:pt x="841326" y="1129050"/>
                  <a:pt x="884755" y="1161667"/>
                </a:cubicBezTo>
                <a:cubicBezTo>
                  <a:pt x="930120" y="1200276"/>
                  <a:pt x="931665" y="1225371"/>
                  <a:pt x="933981" y="1234444"/>
                </a:cubicBezTo>
                <a:cubicBezTo>
                  <a:pt x="894230" y="1214266"/>
                  <a:pt x="852992" y="1197164"/>
                  <a:pt x="810626" y="1183288"/>
                </a:cubicBezTo>
                <a:close/>
                <a:moveTo>
                  <a:pt x="3463816" y="1435403"/>
                </a:moveTo>
                <a:cubicBezTo>
                  <a:pt x="3442774" y="1435403"/>
                  <a:pt x="3166915" y="1449688"/>
                  <a:pt x="3158228" y="1449495"/>
                </a:cubicBezTo>
                <a:cubicBezTo>
                  <a:pt x="3149541" y="1449302"/>
                  <a:pt x="3152823" y="1449495"/>
                  <a:pt x="3154753" y="1443704"/>
                </a:cubicBezTo>
                <a:cubicBezTo>
                  <a:pt x="3158035" y="1433858"/>
                  <a:pt x="3246256" y="1329036"/>
                  <a:pt x="3254557" y="1317839"/>
                </a:cubicBezTo>
                <a:cubicBezTo>
                  <a:pt x="3256101" y="1315716"/>
                  <a:pt x="3256680" y="1315523"/>
                  <a:pt x="3258997" y="1317839"/>
                </a:cubicBezTo>
                <a:lnTo>
                  <a:pt x="3299729" y="1345830"/>
                </a:lnTo>
                <a:cubicBezTo>
                  <a:pt x="3307180" y="1350678"/>
                  <a:pt x="3316987" y="1349801"/>
                  <a:pt x="3323473" y="1343707"/>
                </a:cubicBezTo>
                <a:cubicBezTo>
                  <a:pt x="3333318" y="1335020"/>
                  <a:pt x="3342777" y="1325947"/>
                  <a:pt x="3352429" y="1317067"/>
                </a:cubicBezTo>
                <a:cubicBezTo>
                  <a:pt x="3358028" y="1311855"/>
                  <a:pt x="3358221" y="1311469"/>
                  <a:pt x="3363626" y="1317067"/>
                </a:cubicBezTo>
                <a:lnTo>
                  <a:pt x="3465746" y="1432893"/>
                </a:lnTo>
                <a:cubicBezTo>
                  <a:pt x="3467676" y="1434437"/>
                  <a:pt x="3466518" y="1435403"/>
                  <a:pt x="3463816" y="1435403"/>
                </a:cubicBezTo>
                <a:close/>
                <a:moveTo>
                  <a:pt x="3135642" y="1437333"/>
                </a:moveTo>
                <a:cubicBezTo>
                  <a:pt x="3135642" y="1437333"/>
                  <a:pt x="3134290" y="1435210"/>
                  <a:pt x="3134290" y="1434244"/>
                </a:cubicBezTo>
                <a:cubicBezTo>
                  <a:pt x="3132167" y="1307608"/>
                  <a:pt x="3125217" y="1238691"/>
                  <a:pt x="3126569" y="1226530"/>
                </a:cubicBezTo>
                <a:cubicBezTo>
                  <a:pt x="3128055" y="1226906"/>
                  <a:pt x="3129484" y="1227491"/>
                  <a:pt x="3130816" y="1228267"/>
                </a:cubicBezTo>
                <a:lnTo>
                  <a:pt x="3229847" y="1296797"/>
                </a:lnTo>
                <a:cubicBezTo>
                  <a:pt x="3238148" y="1302396"/>
                  <a:pt x="3239306" y="1305098"/>
                  <a:pt x="3232936" y="1313206"/>
                </a:cubicBezTo>
                <a:cubicBezTo>
                  <a:pt x="3136607" y="1436561"/>
                  <a:pt x="3141626" y="1435017"/>
                  <a:pt x="3136028" y="1437333"/>
                </a:cubicBezTo>
                <a:close/>
                <a:moveTo>
                  <a:pt x="3472695" y="1211086"/>
                </a:moveTo>
                <a:cubicBezTo>
                  <a:pt x="3472695" y="1220931"/>
                  <a:pt x="3481189" y="1393126"/>
                  <a:pt x="3481769" y="1409728"/>
                </a:cubicBezTo>
                <a:cubicBezTo>
                  <a:pt x="3481769" y="1412044"/>
                  <a:pt x="3483120" y="1424785"/>
                  <a:pt x="3474626" y="1414940"/>
                </a:cubicBezTo>
                <a:cubicBezTo>
                  <a:pt x="3462657" y="1401041"/>
                  <a:pt x="3380807" y="1310697"/>
                  <a:pt x="3374436" y="1303940"/>
                </a:cubicBezTo>
                <a:cubicBezTo>
                  <a:pt x="3371541" y="1301044"/>
                  <a:pt x="3374436" y="1296411"/>
                  <a:pt x="3376560" y="1293902"/>
                </a:cubicBezTo>
                <a:cubicBezTo>
                  <a:pt x="3480996" y="1199311"/>
                  <a:pt x="3471923" y="1203364"/>
                  <a:pt x="3473082" y="1211086"/>
                </a:cubicBezTo>
                <a:close/>
                <a:moveTo>
                  <a:pt x="3465167" y="1177111"/>
                </a:moveTo>
                <a:cubicBezTo>
                  <a:pt x="3471923" y="1177111"/>
                  <a:pt x="3468448" y="1181358"/>
                  <a:pt x="3466711" y="1183288"/>
                </a:cubicBezTo>
                <a:cubicBezTo>
                  <a:pt x="3451654" y="1198924"/>
                  <a:pt x="3328299" y="1311855"/>
                  <a:pt x="3315558" y="1323824"/>
                </a:cubicBezTo>
                <a:cubicBezTo>
                  <a:pt x="3312470" y="1326719"/>
                  <a:pt x="3310153" y="1330387"/>
                  <a:pt x="3301273" y="1323824"/>
                </a:cubicBezTo>
                <a:cubicBezTo>
                  <a:pt x="3285057" y="1312434"/>
                  <a:pt x="3149348" y="1220545"/>
                  <a:pt x="3127534" y="1205874"/>
                </a:cubicBezTo>
                <a:cubicBezTo>
                  <a:pt x="3124445" y="1204698"/>
                  <a:pt x="3122824" y="1201293"/>
                  <a:pt x="3123866" y="1198152"/>
                </a:cubicBezTo>
                <a:cubicBezTo>
                  <a:pt x="3125526" y="1195280"/>
                  <a:pt x="3128345" y="1193247"/>
                  <a:pt x="3131588" y="1192554"/>
                </a:cubicBezTo>
                <a:cubicBezTo>
                  <a:pt x="3172127" y="1191782"/>
                  <a:pt x="3458603" y="1177497"/>
                  <a:pt x="3465553" y="1177111"/>
                </a:cubicBezTo>
                <a:close/>
                <a:moveTo>
                  <a:pt x="2965763" y="603578"/>
                </a:moveTo>
                <a:cubicBezTo>
                  <a:pt x="2968852" y="592382"/>
                  <a:pt x="2968080" y="590451"/>
                  <a:pt x="2970203" y="588714"/>
                </a:cubicBezTo>
                <a:cubicBezTo>
                  <a:pt x="2972327" y="586977"/>
                  <a:pt x="2976188" y="588714"/>
                  <a:pt x="2980049" y="588714"/>
                </a:cubicBezTo>
                <a:cubicBezTo>
                  <a:pt x="3000318" y="591224"/>
                  <a:pt x="3335249" y="627323"/>
                  <a:pt x="3346831" y="628867"/>
                </a:cubicBezTo>
                <a:cubicBezTo>
                  <a:pt x="3350499" y="628867"/>
                  <a:pt x="3350885" y="630604"/>
                  <a:pt x="3350113" y="634079"/>
                </a:cubicBezTo>
                <a:cubicBezTo>
                  <a:pt x="3345866" y="657051"/>
                  <a:pt x="3261506" y="1146031"/>
                  <a:pt x="3259383" y="1160123"/>
                </a:cubicBezTo>
                <a:cubicBezTo>
                  <a:pt x="3258224" y="1169003"/>
                  <a:pt x="3257645" y="1169582"/>
                  <a:pt x="3248572" y="1170740"/>
                </a:cubicBezTo>
                <a:cubicBezTo>
                  <a:pt x="3244132" y="1170740"/>
                  <a:pt x="3239306" y="1170740"/>
                  <a:pt x="3234866" y="1170740"/>
                </a:cubicBezTo>
                <a:cubicBezTo>
                  <a:pt x="3230426" y="1170740"/>
                  <a:pt x="3229075" y="1168617"/>
                  <a:pt x="3229847" y="1164756"/>
                </a:cubicBezTo>
                <a:cubicBezTo>
                  <a:pt x="3231970" y="1151436"/>
                  <a:pt x="3314014" y="676356"/>
                  <a:pt x="3315944" y="662843"/>
                </a:cubicBezTo>
                <a:cubicBezTo>
                  <a:pt x="3317875" y="649330"/>
                  <a:pt x="3313628" y="643538"/>
                  <a:pt x="3298184" y="641415"/>
                </a:cubicBezTo>
                <a:cubicBezTo>
                  <a:pt x="3268070" y="638519"/>
                  <a:pt x="2974064" y="608018"/>
                  <a:pt x="2970010" y="607632"/>
                </a:cubicBezTo>
                <a:cubicBezTo>
                  <a:pt x="2965956" y="607246"/>
                  <a:pt x="2964798" y="607246"/>
                  <a:pt x="2965763" y="603578"/>
                </a:cubicBezTo>
                <a:close/>
                <a:moveTo>
                  <a:pt x="2914800" y="591417"/>
                </a:moveTo>
                <a:cubicBezTo>
                  <a:pt x="2916151" y="582537"/>
                  <a:pt x="2916151" y="582537"/>
                  <a:pt x="2925224" y="582730"/>
                </a:cubicBezTo>
                <a:cubicBezTo>
                  <a:pt x="2934297" y="582923"/>
                  <a:pt x="2941826" y="584853"/>
                  <a:pt x="2950320" y="585239"/>
                </a:cubicBezTo>
                <a:cubicBezTo>
                  <a:pt x="2954181" y="585239"/>
                  <a:pt x="2954760" y="586977"/>
                  <a:pt x="2954181" y="589872"/>
                </a:cubicBezTo>
                <a:cubicBezTo>
                  <a:pt x="2953718" y="594424"/>
                  <a:pt x="2952945" y="598940"/>
                  <a:pt x="2951864" y="603385"/>
                </a:cubicBezTo>
                <a:cubicBezTo>
                  <a:pt x="2951131" y="604982"/>
                  <a:pt x="2949567" y="606028"/>
                  <a:pt x="2947811" y="606088"/>
                </a:cubicBezTo>
                <a:cubicBezTo>
                  <a:pt x="2937000" y="605123"/>
                  <a:pt x="2926383" y="603771"/>
                  <a:pt x="2915572" y="602227"/>
                </a:cubicBezTo>
                <a:cubicBezTo>
                  <a:pt x="2915572" y="602227"/>
                  <a:pt x="2913642" y="600297"/>
                  <a:pt x="2913642" y="599138"/>
                </a:cubicBezTo>
                <a:cubicBezTo>
                  <a:pt x="2913835" y="596540"/>
                  <a:pt x="2914221" y="593959"/>
                  <a:pt x="2914800" y="591417"/>
                </a:cubicBezTo>
                <a:close/>
                <a:moveTo>
                  <a:pt x="2895496" y="580027"/>
                </a:moveTo>
                <a:cubicBezTo>
                  <a:pt x="2899743" y="580027"/>
                  <a:pt x="2901673" y="581958"/>
                  <a:pt x="2900515" y="589100"/>
                </a:cubicBezTo>
                <a:cubicBezTo>
                  <a:pt x="2898584" y="600104"/>
                  <a:pt x="2898584" y="599911"/>
                  <a:pt x="2887388" y="598752"/>
                </a:cubicBezTo>
                <a:cubicBezTo>
                  <a:pt x="2852447" y="595471"/>
                  <a:pt x="2590873" y="567865"/>
                  <a:pt x="2580063" y="567479"/>
                </a:cubicBezTo>
                <a:cubicBezTo>
                  <a:pt x="2569252" y="567093"/>
                  <a:pt x="2574271" y="565356"/>
                  <a:pt x="2572341" y="545665"/>
                </a:cubicBezTo>
                <a:cubicBezTo>
                  <a:pt x="2839320" y="572112"/>
                  <a:pt x="2881597" y="578869"/>
                  <a:pt x="2894337" y="580027"/>
                </a:cubicBezTo>
                <a:close/>
                <a:moveTo>
                  <a:pt x="2527362" y="539874"/>
                </a:moveTo>
                <a:cubicBezTo>
                  <a:pt x="2536802" y="540467"/>
                  <a:pt x="2546184" y="541953"/>
                  <a:pt x="2555353" y="544314"/>
                </a:cubicBezTo>
                <a:cubicBezTo>
                  <a:pt x="2556647" y="550661"/>
                  <a:pt x="2557110" y="557151"/>
                  <a:pt x="2556704" y="563618"/>
                </a:cubicBezTo>
                <a:cubicBezTo>
                  <a:pt x="2556704" y="567093"/>
                  <a:pt x="2549369" y="563618"/>
                  <a:pt x="2526783" y="561881"/>
                </a:cubicBezTo>
                <a:cubicBezTo>
                  <a:pt x="2523501" y="561881"/>
                  <a:pt x="2523308" y="559758"/>
                  <a:pt x="2523115" y="557248"/>
                </a:cubicBezTo>
                <a:cubicBezTo>
                  <a:pt x="2520991" y="539488"/>
                  <a:pt x="2517709" y="539681"/>
                  <a:pt x="2526203" y="539874"/>
                </a:cubicBezTo>
                <a:close/>
                <a:moveTo>
                  <a:pt x="2505934" y="589679"/>
                </a:moveTo>
                <a:cubicBezTo>
                  <a:pt x="2505934" y="631184"/>
                  <a:pt x="2502073" y="646241"/>
                  <a:pt x="2501880" y="662650"/>
                </a:cubicBezTo>
                <a:cubicBezTo>
                  <a:pt x="2501880" y="669985"/>
                  <a:pt x="2513656" y="674811"/>
                  <a:pt x="2516937" y="665545"/>
                </a:cubicBezTo>
                <a:cubicBezTo>
                  <a:pt x="2522073" y="639104"/>
                  <a:pt x="2523887" y="612128"/>
                  <a:pt x="2522343" y="585239"/>
                </a:cubicBezTo>
                <a:cubicBezTo>
                  <a:pt x="2522343" y="581185"/>
                  <a:pt x="2523887" y="579448"/>
                  <a:pt x="2527362" y="579641"/>
                </a:cubicBezTo>
                <a:cubicBezTo>
                  <a:pt x="2536049" y="579641"/>
                  <a:pt x="2544543" y="581378"/>
                  <a:pt x="2553036" y="581958"/>
                </a:cubicBezTo>
                <a:cubicBezTo>
                  <a:pt x="2556511" y="581958"/>
                  <a:pt x="2557477" y="583695"/>
                  <a:pt x="2557283" y="586977"/>
                </a:cubicBezTo>
                <a:cubicBezTo>
                  <a:pt x="2557052" y="602791"/>
                  <a:pt x="2555971" y="618580"/>
                  <a:pt x="2554002" y="634272"/>
                </a:cubicBezTo>
                <a:cubicBezTo>
                  <a:pt x="2552844" y="644504"/>
                  <a:pt x="2565198" y="648558"/>
                  <a:pt x="2568673" y="640257"/>
                </a:cubicBezTo>
                <a:cubicBezTo>
                  <a:pt x="2572630" y="623968"/>
                  <a:pt x="2574252" y="607198"/>
                  <a:pt x="2573499" y="590451"/>
                </a:cubicBezTo>
                <a:cubicBezTo>
                  <a:pt x="2573499" y="586591"/>
                  <a:pt x="2573499" y="584081"/>
                  <a:pt x="2579290" y="584853"/>
                </a:cubicBezTo>
                <a:cubicBezTo>
                  <a:pt x="2605158" y="587942"/>
                  <a:pt x="2888160" y="617478"/>
                  <a:pt x="2889704" y="617671"/>
                </a:cubicBezTo>
                <a:cubicBezTo>
                  <a:pt x="2891249" y="617864"/>
                  <a:pt x="2894917" y="619794"/>
                  <a:pt x="2894530" y="623848"/>
                </a:cubicBezTo>
                <a:cubicBezTo>
                  <a:pt x="2892214" y="649193"/>
                  <a:pt x="2893527" y="674736"/>
                  <a:pt x="2898391" y="699714"/>
                </a:cubicBezTo>
                <a:cubicBezTo>
                  <a:pt x="2899723" y="702859"/>
                  <a:pt x="2903295" y="704391"/>
                  <a:pt x="2906499" y="703189"/>
                </a:cubicBezTo>
                <a:cubicBezTo>
                  <a:pt x="2917310" y="698749"/>
                  <a:pt x="2904183" y="676356"/>
                  <a:pt x="2909009" y="627130"/>
                </a:cubicBezTo>
                <a:cubicBezTo>
                  <a:pt x="2909009" y="619601"/>
                  <a:pt x="2909009" y="619601"/>
                  <a:pt x="2917116" y="620373"/>
                </a:cubicBezTo>
                <a:lnTo>
                  <a:pt x="2941633" y="622883"/>
                </a:lnTo>
                <a:cubicBezTo>
                  <a:pt x="2945687" y="622883"/>
                  <a:pt x="2947617" y="624813"/>
                  <a:pt x="2947617" y="629832"/>
                </a:cubicBezTo>
                <a:cubicBezTo>
                  <a:pt x="2947617" y="634851"/>
                  <a:pt x="2948969" y="680024"/>
                  <a:pt x="2950127" y="682147"/>
                </a:cubicBezTo>
                <a:cubicBezTo>
                  <a:pt x="2953795" y="687745"/>
                  <a:pt x="2959972" y="687166"/>
                  <a:pt x="2960744" y="682147"/>
                </a:cubicBezTo>
                <a:cubicBezTo>
                  <a:pt x="2963408" y="665362"/>
                  <a:pt x="2964103" y="648326"/>
                  <a:pt x="2962868" y="631377"/>
                </a:cubicBezTo>
                <a:cubicBezTo>
                  <a:pt x="2962868" y="626358"/>
                  <a:pt x="2965184" y="624620"/>
                  <a:pt x="2970203" y="625199"/>
                </a:cubicBezTo>
                <a:cubicBezTo>
                  <a:pt x="2975223" y="625778"/>
                  <a:pt x="3291428" y="659561"/>
                  <a:pt x="3293551" y="659561"/>
                </a:cubicBezTo>
                <a:cubicBezTo>
                  <a:pt x="3295675" y="659561"/>
                  <a:pt x="3299922" y="662071"/>
                  <a:pt x="3298956" y="666704"/>
                </a:cubicBezTo>
                <a:cubicBezTo>
                  <a:pt x="3295289" y="686008"/>
                  <a:pt x="3215755" y="1140239"/>
                  <a:pt x="3211701" y="1164370"/>
                </a:cubicBezTo>
                <a:cubicBezTo>
                  <a:pt x="3210543" y="1171512"/>
                  <a:pt x="3211701" y="1171319"/>
                  <a:pt x="3203014" y="1171705"/>
                </a:cubicBezTo>
                <a:cubicBezTo>
                  <a:pt x="3131009" y="1175373"/>
                  <a:pt x="3116530" y="1176917"/>
                  <a:pt x="3113056" y="1182902"/>
                </a:cubicBezTo>
                <a:cubicBezTo>
                  <a:pt x="3105720" y="1195450"/>
                  <a:pt x="3120391" y="1443704"/>
                  <a:pt x="3122129" y="1458182"/>
                </a:cubicBezTo>
                <a:cubicBezTo>
                  <a:pt x="3123287" y="1466483"/>
                  <a:pt x="3126183" y="1468992"/>
                  <a:pt x="3134484" y="1469185"/>
                </a:cubicBezTo>
                <a:cubicBezTo>
                  <a:pt x="3150120" y="1469185"/>
                  <a:pt x="3159579" y="1464166"/>
                  <a:pt x="3158035" y="1473239"/>
                </a:cubicBezTo>
                <a:cubicBezTo>
                  <a:pt x="3142978" y="1566093"/>
                  <a:pt x="3113056" y="1733269"/>
                  <a:pt x="3112862" y="1733655"/>
                </a:cubicBezTo>
                <a:cubicBezTo>
                  <a:pt x="3112862" y="1738481"/>
                  <a:pt x="3109774" y="1738867"/>
                  <a:pt x="3106106" y="1738095"/>
                </a:cubicBezTo>
                <a:lnTo>
                  <a:pt x="1783179" y="1482698"/>
                </a:lnTo>
                <a:cubicBezTo>
                  <a:pt x="1775651" y="1481347"/>
                  <a:pt x="1775264" y="1480768"/>
                  <a:pt x="1776423" y="1473239"/>
                </a:cubicBezTo>
                <a:cubicBezTo>
                  <a:pt x="1781249" y="1444090"/>
                  <a:pt x="1930857" y="537944"/>
                  <a:pt x="1932402" y="524431"/>
                </a:cubicBezTo>
                <a:cubicBezTo>
                  <a:pt x="1933753" y="516709"/>
                  <a:pt x="1934139" y="516709"/>
                  <a:pt x="1941282" y="517288"/>
                </a:cubicBezTo>
                <a:lnTo>
                  <a:pt x="2493000" y="575201"/>
                </a:lnTo>
                <a:cubicBezTo>
                  <a:pt x="2509409" y="577904"/>
                  <a:pt x="2505741" y="578290"/>
                  <a:pt x="2505934" y="589679"/>
                </a:cubicBezTo>
                <a:close/>
                <a:moveTo>
                  <a:pt x="1725266" y="1529222"/>
                </a:moveTo>
                <a:cubicBezTo>
                  <a:pt x="1731058" y="1495825"/>
                  <a:pt x="1894565" y="485243"/>
                  <a:pt x="1895917" y="477135"/>
                </a:cubicBezTo>
                <a:cubicBezTo>
                  <a:pt x="1895917" y="472502"/>
                  <a:pt x="1899005" y="471537"/>
                  <a:pt x="1903445" y="472116"/>
                </a:cubicBezTo>
                <a:cubicBezTo>
                  <a:pt x="1932788" y="475784"/>
                  <a:pt x="2478136" y="534276"/>
                  <a:pt x="2492807" y="536399"/>
                </a:cubicBezTo>
                <a:cubicBezTo>
                  <a:pt x="2503617" y="538137"/>
                  <a:pt x="2503424" y="538137"/>
                  <a:pt x="2504004" y="550105"/>
                </a:cubicBezTo>
                <a:cubicBezTo>
                  <a:pt x="2503926" y="551327"/>
                  <a:pt x="2503926" y="552551"/>
                  <a:pt x="2504004" y="553773"/>
                </a:cubicBezTo>
                <a:cubicBezTo>
                  <a:pt x="2504004" y="558020"/>
                  <a:pt x="2502459" y="558985"/>
                  <a:pt x="2498791" y="558792"/>
                </a:cubicBezTo>
                <a:cubicBezTo>
                  <a:pt x="2491263" y="558792"/>
                  <a:pt x="1945143" y="500879"/>
                  <a:pt x="1930085" y="499335"/>
                </a:cubicBezTo>
                <a:cubicBezTo>
                  <a:pt x="1920626" y="499335"/>
                  <a:pt x="1915221" y="502617"/>
                  <a:pt x="1916379" y="511883"/>
                </a:cubicBezTo>
                <a:cubicBezTo>
                  <a:pt x="1916476" y="523068"/>
                  <a:pt x="1915182" y="534222"/>
                  <a:pt x="1912518" y="545086"/>
                </a:cubicBezTo>
                <a:cubicBezTo>
                  <a:pt x="1910202" y="564391"/>
                  <a:pt x="1760014" y="1465518"/>
                  <a:pt x="1756925" y="1483663"/>
                </a:cubicBezTo>
                <a:cubicBezTo>
                  <a:pt x="1755574" y="1491964"/>
                  <a:pt x="1756925" y="1495825"/>
                  <a:pt x="1766577" y="1497563"/>
                </a:cubicBezTo>
                <a:cubicBezTo>
                  <a:pt x="1776230" y="1499300"/>
                  <a:pt x="2971362" y="1734234"/>
                  <a:pt x="3115179" y="1761646"/>
                </a:cubicBezTo>
                <a:cubicBezTo>
                  <a:pt x="3123287" y="1763190"/>
                  <a:pt x="3127341" y="1761646"/>
                  <a:pt x="3128692" y="1752573"/>
                </a:cubicBezTo>
                <a:cubicBezTo>
                  <a:pt x="3136993" y="1701030"/>
                  <a:pt x="3175022" y="1486945"/>
                  <a:pt x="3175988" y="1473818"/>
                </a:cubicBezTo>
                <a:cubicBezTo>
                  <a:pt x="3175988" y="1469185"/>
                  <a:pt x="3178304" y="1467448"/>
                  <a:pt x="3182744" y="1467448"/>
                </a:cubicBezTo>
                <a:cubicBezTo>
                  <a:pt x="3199153" y="1467448"/>
                  <a:pt x="3206682" y="1463780"/>
                  <a:pt x="3205137" y="1472467"/>
                </a:cubicBezTo>
                <a:cubicBezTo>
                  <a:pt x="3201663" y="1491771"/>
                  <a:pt x="3149927" y="1789637"/>
                  <a:pt x="3146066" y="1812996"/>
                </a:cubicBezTo>
                <a:cubicBezTo>
                  <a:pt x="3146066" y="1817243"/>
                  <a:pt x="3144136" y="1818594"/>
                  <a:pt x="3139696" y="1817822"/>
                </a:cubicBezTo>
                <a:cubicBezTo>
                  <a:pt x="3138537" y="1817822"/>
                  <a:pt x="1748045" y="1537909"/>
                  <a:pt x="1728741" y="1534627"/>
                </a:cubicBezTo>
                <a:cubicBezTo>
                  <a:pt x="1725459" y="1534048"/>
                  <a:pt x="1724687" y="1532503"/>
                  <a:pt x="1725266" y="1529222"/>
                </a:cubicBezTo>
                <a:close/>
                <a:moveTo>
                  <a:pt x="3145101" y="1852956"/>
                </a:moveTo>
                <a:cubicBezTo>
                  <a:pt x="3144522" y="1860156"/>
                  <a:pt x="3143479" y="1867318"/>
                  <a:pt x="3142012" y="1874384"/>
                </a:cubicBezTo>
                <a:cubicBezTo>
                  <a:pt x="3138923" y="1879017"/>
                  <a:pt x="3134831" y="1882916"/>
                  <a:pt x="3130043" y="1885773"/>
                </a:cubicBezTo>
                <a:cubicBezTo>
                  <a:pt x="3107651" y="1903147"/>
                  <a:pt x="2614231" y="2302168"/>
                  <a:pt x="2612687" y="2303519"/>
                </a:cubicBezTo>
                <a:cubicBezTo>
                  <a:pt x="2607668" y="2307573"/>
                  <a:pt x="2609985" y="2294253"/>
                  <a:pt x="2609985" y="2276107"/>
                </a:cubicBezTo>
                <a:cubicBezTo>
                  <a:pt x="2609985" y="2271474"/>
                  <a:pt x="2613652" y="2269544"/>
                  <a:pt x="2616741" y="2267034"/>
                </a:cubicBezTo>
                <a:cubicBezTo>
                  <a:pt x="3177918" y="1820717"/>
                  <a:pt x="3140468" y="1852377"/>
                  <a:pt x="3142012" y="1850832"/>
                </a:cubicBezTo>
                <a:cubicBezTo>
                  <a:pt x="3143557" y="1849288"/>
                  <a:pt x="3145294" y="1851990"/>
                  <a:pt x="3145101" y="1852956"/>
                </a:cubicBezTo>
                <a:close/>
                <a:moveTo>
                  <a:pt x="1247484" y="1805853"/>
                </a:moveTo>
                <a:cubicBezTo>
                  <a:pt x="1207138" y="1700065"/>
                  <a:pt x="1196520" y="1697170"/>
                  <a:pt x="1170266" y="1640994"/>
                </a:cubicBezTo>
                <a:cubicBezTo>
                  <a:pt x="1170266" y="1640994"/>
                  <a:pt x="1130499" y="1551036"/>
                  <a:pt x="1139379" y="1546017"/>
                </a:cubicBezTo>
                <a:cubicBezTo>
                  <a:pt x="1323157" y="1442159"/>
                  <a:pt x="1298447" y="1455286"/>
                  <a:pt x="1304818" y="1452970"/>
                </a:cubicBezTo>
                <a:cubicBezTo>
                  <a:pt x="1316207" y="1454514"/>
                  <a:pt x="1683955" y="1503161"/>
                  <a:pt x="1706155" y="1505864"/>
                </a:cubicBezTo>
                <a:cubicBezTo>
                  <a:pt x="1711367" y="1505864"/>
                  <a:pt x="1712525" y="1507987"/>
                  <a:pt x="1711174" y="1513585"/>
                </a:cubicBezTo>
                <a:cubicBezTo>
                  <a:pt x="1709823" y="1519184"/>
                  <a:pt x="1708471" y="1529801"/>
                  <a:pt x="1706927" y="1537909"/>
                </a:cubicBezTo>
                <a:cubicBezTo>
                  <a:pt x="1706533" y="1540052"/>
                  <a:pt x="1705365" y="1541976"/>
                  <a:pt x="1703645" y="1543314"/>
                </a:cubicBezTo>
                <a:cubicBezTo>
                  <a:pt x="1232426" y="1814926"/>
                  <a:pt x="1251538" y="1815312"/>
                  <a:pt x="1247484" y="1805853"/>
                </a:cubicBezTo>
                <a:close/>
                <a:moveTo>
                  <a:pt x="1290146" y="1927277"/>
                </a:moveTo>
                <a:cubicBezTo>
                  <a:pt x="1268332" y="1875735"/>
                  <a:pt x="1292463" y="1942914"/>
                  <a:pt x="1256364" y="1832879"/>
                </a:cubicBezTo>
                <a:cubicBezTo>
                  <a:pt x="1255205" y="1828825"/>
                  <a:pt x="1256364" y="1827281"/>
                  <a:pt x="1259645" y="1825157"/>
                </a:cubicBezTo>
                <a:cubicBezTo>
                  <a:pt x="1291691" y="1805853"/>
                  <a:pt x="1693993" y="1566672"/>
                  <a:pt x="1713104" y="1554897"/>
                </a:cubicBezTo>
                <a:cubicBezTo>
                  <a:pt x="1725652" y="1546982"/>
                  <a:pt x="1653454" y="1541963"/>
                  <a:pt x="3126955" y="1835003"/>
                </a:cubicBezTo>
                <a:cubicBezTo>
                  <a:pt x="3128499" y="1835003"/>
                  <a:pt x="3133132" y="1835003"/>
                  <a:pt x="3128113" y="1839443"/>
                </a:cubicBezTo>
                <a:cubicBezTo>
                  <a:pt x="3114986" y="1849481"/>
                  <a:pt x="2619637" y="2241938"/>
                  <a:pt x="2606896" y="2252363"/>
                </a:cubicBezTo>
                <a:cubicBezTo>
                  <a:pt x="2601162" y="2257613"/>
                  <a:pt x="2593016" y="2259331"/>
                  <a:pt x="2585661" y="2256803"/>
                </a:cubicBezTo>
                <a:cubicBezTo>
                  <a:pt x="2504776" y="2235375"/>
                  <a:pt x="2185289" y="2157578"/>
                  <a:pt x="2168301" y="2150822"/>
                </a:cubicBezTo>
                <a:cubicBezTo>
                  <a:pt x="2169575" y="2149316"/>
                  <a:pt x="2171004" y="2147965"/>
                  <a:pt x="2172548" y="2146768"/>
                </a:cubicBezTo>
                <a:cubicBezTo>
                  <a:pt x="2172548" y="2146768"/>
                  <a:pt x="2247642" y="2102561"/>
                  <a:pt x="2270807" y="2054493"/>
                </a:cubicBezTo>
                <a:cubicBezTo>
                  <a:pt x="2271579" y="2052871"/>
                  <a:pt x="2272969" y="2051617"/>
                  <a:pt x="2274668" y="2051018"/>
                </a:cubicBezTo>
                <a:lnTo>
                  <a:pt x="2328720" y="2036347"/>
                </a:lnTo>
                <a:cubicBezTo>
                  <a:pt x="2338758" y="2033644"/>
                  <a:pt x="2346866" y="2036347"/>
                  <a:pt x="2365591" y="2043876"/>
                </a:cubicBezTo>
                <a:cubicBezTo>
                  <a:pt x="2367638" y="2044513"/>
                  <a:pt x="2369336" y="2045980"/>
                  <a:pt x="2370224" y="2047930"/>
                </a:cubicBezTo>
                <a:cubicBezTo>
                  <a:pt x="2374085" y="2059705"/>
                  <a:pt x="2373313" y="2079203"/>
                  <a:pt x="2376788" y="2101403"/>
                </a:cubicBezTo>
                <a:cubicBezTo>
                  <a:pt x="2378718" y="2113950"/>
                  <a:pt x="2388564" y="2119742"/>
                  <a:pt x="2398988" y="2124568"/>
                </a:cubicBezTo>
                <a:cubicBezTo>
                  <a:pt x="2401131" y="2125321"/>
                  <a:pt x="2403312" y="2125900"/>
                  <a:pt x="2405551" y="2126305"/>
                </a:cubicBezTo>
                <a:cubicBezTo>
                  <a:pt x="2423118" y="2130359"/>
                  <a:pt x="2436245" y="2122058"/>
                  <a:pt x="2436245" y="2095997"/>
                </a:cubicBezTo>
                <a:lnTo>
                  <a:pt x="2436245" y="2095997"/>
                </a:lnTo>
                <a:cubicBezTo>
                  <a:pt x="2436245" y="2038084"/>
                  <a:pt x="2436245" y="2053721"/>
                  <a:pt x="2439913" y="2031328"/>
                </a:cubicBezTo>
                <a:cubicBezTo>
                  <a:pt x="2440685" y="2026521"/>
                  <a:pt x="2439720" y="2021598"/>
                  <a:pt x="2437210" y="2017429"/>
                </a:cubicBezTo>
                <a:cubicBezTo>
                  <a:pt x="2434218" y="2010132"/>
                  <a:pt x="2430396" y="2003201"/>
                  <a:pt x="2425821" y="1996773"/>
                </a:cubicBezTo>
                <a:cubicBezTo>
                  <a:pt x="2424277" y="1995036"/>
                  <a:pt x="2425821" y="1990403"/>
                  <a:pt x="2425821" y="1987700"/>
                </a:cubicBezTo>
                <a:cubicBezTo>
                  <a:pt x="2425821" y="1984997"/>
                  <a:pt x="2430261" y="1986349"/>
                  <a:pt x="2432770" y="1987700"/>
                </a:cubicBezTo>
                <a:cubicBezTo>
                  <a:pt x="2467905" y="1996580"/>
                  <a:pt x="2736428" y="2063373"/>
                  <a:pt x="2749941" y="2066462"/>
                </a:cubicBezTo>
                <a:cubicBezTo>
                  <a:pt x="2758261" y="2069840"/>
                  <a:pt x="2767759" y="2068527"/>
                  <a:pt x="2774844" y="2062987"/>
                </a:cubicBezTo>
                <a:cubicBezTo>
                  <a:pt x="2794148" y="2048509"/>
                  <a:pt x="3002828" y="1885001"/>
                  <a:pt x="3025800" y="1866276"/>
                </a:cubicBezTo>
                <a:cubicBezTo>
                  <a:pt x="3037962" y="1856623"/>
                  <a:pt x="3040471" y="1845041"/>
                  <a:pt x="3020781" y="1841180"/>
                </a:cubicBezTo>
                <a:cubicBezTo>
                  <a:pt x="1740517" y="1578641"/>
                  <a:pt x="1727390" y="1574201"/>
                  <a:pt x="1727776" y="1574201"/>
                </a:cubicBezTo>
                <a:cubicBezTo>
                  <a:pt x="1723840" y="1574201"/>
                  <a:pt x="1720000" y="1575417"/>
                  <a:pt x="1716772" y="1577676"/>
                </a:cubicBezTo>
                <a:cubicBezTo>
                  <a:pt x="1688974" y="1593698"/>
                  <a:pt x="1476626" y="1724968"/>
                  <a:pt x="1476240" y="1725161"/>
                </a:cubicBezTo>
                <a:cubicBezTo>
                  <a:pt x="1472958" y="1727091"/>
                  <a:pt x="1468904" y="1728443"/>
                  <a:pt x="1470063" y="1732690"/>
                </a:cubicBezTo>
                <a:cubicBezTo>
                  <a:pt x="1471221" y="1736937"/>
                  <a:pt x="1471414" y="1742149"/>
                  <a:pt x="1477205" y="1743693"/>
                </a:cubicBezTo>
                <a:lnTo>
                  <a:pt x="2093207" y="1898128"/>
                </a:lnTo>
                <a:cubicBezTo>
                  <a:pt x="2099191" y="1899672"/>
                  <a:pt x="2099771" y="1900830"/>
                  <a:pt x="2098226" y="1902761"/>
                </a:cubicBezTo>
                <a:cubicBezTo>
                  <a:pt x="2042823" y="1970519"/>
                  <a:pt x="2053440" y="1952566"/>
                  <a:pt x="2007882" y="2002950"/>
                </a:cubicBezTo>
                <a:cubicBezTo>
                  <a:pt x="2002477" y="2008549"/>
                  <a:pt x="2003056" y="2008163"/>
                  <a:pt x="1995720" y="2006039"/>
                </a:cubicBezTo>
                <a:cubicBezTo>
                  <a:pt x="1983501" y="2001001"/>
                  <a:pt x="1970335" y="1998626"/>
                  <a:pt x="1957111" y="1999090"/>
                </a:cubicBezTo>
                <a:cubicBezTo>
                  <a:pt x="1948926" y="2000248"/>
                  <a:pt x="1941108" y="2003143"/>
                  <a:pt x="1934139" y="2007583"/>
                </a:cubicBezTo>
                <a:cubicBezTo>
                  <a:pt x="1918947" y="2017583"/>
                  <a:pt x="1905337" y="2029822"/>
                  <a:pt x="1893793" y="2043876"/>
                </a:cubicBezTo>
                <a:cubicBezTo>
                  <a:pt x="1887577" y="2051597"/>
                  <a:pt x="1883214" y="2060651"/>
                  <a:pt x="1881052" y="2070323"/>
                </a:cubicBezTo>
                <a:cubicBezTo>
                  <a:pt x="1879122" y="2077079"/>
                  <a:pt x="1878350" y="2077272"/>
                  <a:pt x="1872365" y="2075728"/>
                </a:cubicBezTo>
                <a:cubicBezTo>
                  <a:pt x="1263892" y="1921679"/>
                  <a:pt x="1293235" y="1935192"/>
                  <a:pt x="1290146" y="1926312"/>
                </a:cubicBezTo>
                <a:close/>
                <a:moveTo>
                  <a:pt x="1942826" y="2023799"/>
                </a:moveTo>
                <a:cubicBezTo>
                  <a:pt x="1946301" y="2019475"/>
                  <a:pt x="1952633" y="2018799"/>
                  <a:pt x="1956938" y="2022293"/>
                </a:cubicBezTo>
                <a:cubicBezTo>
                  <a:pt x="1961262" y="2025768"/>
                  <a:pt x="1961937" y="2032081"/>
                  <a:pt x="1958463" y="2036405"/>
                </a:cubicBezTo>
                <a:cubicBezTo>
                  <a:pt x="1957941" y="2037023"/>
                  <a:pt x="1957362" y="2037602"/>
                  <a:pt x="1956725" y="2038084"/>
                </a:cubicBezTo>
                <a:cubicBezTo>
                  <a:pt x="1948231" y="2045227"/>
                  <a:pt x="1932209" y="2032293"/>
                  <a:pt x="1942826" y="2022062"/>
                </a:cubicBezTo>
                <a:close/>
                <a:moveTo>
                  <a:pt x="1926418" y="2086924"/>
                </a:moveTo>
                <a:cubicBezTo>
                  <a:pt x="1917827" y="2087890"/>
                  <a:pt x="1910105" y="2081693"/>
                  <a:pt x="1909140" y="2073122"/>
                </a:cubicBezTo>
                <a:cubicBezTo>
                  <a:pt x="1908194" y="2064531"/>
                  <a:pt x="1914372" y="2056810"/>
                  <a:pt x="1922943" y="2055844"/>
                </a:cubicBezTo>
                <a:cubicBezTo>
                  <a:pt x="1924101" y="2055709"/>
                  <a:pt x="1925259" y="2055709"/>
                  <a:pt x="1926418" y="2055844"/>
                </a:cubicBezTo>
                <a:cubicBezTo>
                  <a:pt x="1935008" y="2054879"/>
                  <a:pt x="1942730" y="2061076"/>
                  <a:pt x="1943695" y="2069647"/>
                </a:cubicBezTo>
                <a:cubicBezTo>
                  <a:pt x="1944641" y="2078237"/>
                  <a:pt x="1938463" y="2085959"/>
                  <a:pt x="1929892" y="2086924"/>
                </a:cubicBezTo>
                <a:cubicBezTo>
                  <a:pt x="1928734" y="2087059"/>
                  <a:pt x="1927576" y="2087059"/>
                  <a:pt x="1926418" y="2086924"/>
                </a:cubicBezTo>
                <a:close/>
                <a:moveTo>
                  <a:pt x="1984331" y="2102561"/>
                </a:moveTo>
                <a:cubicBezTo>
                  <a:pt x="1988751" y="2109491"/>
                  <a:pt x="1986705" y="2118680"/>
                  <a:pt x="1979794" y="2123081"/>
                </a:cubicBezTo>
                <a:cubicBezTo>
                  <a:pt x="1976319" y="2125301"/>
                  <a:pt x="1972092" y="2125977"/>
                  <a:pt x="1968115" y="2124954"/>
                </a:cubicBezTo>
                <a:cubicBezTo>
                  <a:pt x="1959022" y="2124684"/>
                  <a:pt x="1951185" y="2118487"/>
                  <a:pt x="1948811" y="2109703"/>
                </a:cubicBezTo>
                <a:cubicBezTo>
                  <a:pt x="1946494" y="2087696"/>
                  <a:pt x="1974871" y="2083257"/>
                  <a:pt x="1984524" y="2100823"/>
                </a:cubicBezTo>
                <a:close/>
                <a:moveTo>
                  <a:pt x="1975064" y="2079396"/>
                </a:moveTo>
                <a:cubicBezTo>
                  <a:pt x="1959621" y="2076500"/>
                  <a:pt x="1952285" y="2063180"/>
                  <a:pt x="1957304" y="2053914"/>
                </a:cubicBezTo>
                <a:cubicBezTo>
                  <a:pt x="1963829" y="2045497"/>
                  <a:pt x="1975972" y="2043953"/>
                  <a:pt x="1984388" y="2050497"/>
                </a:cubicBezTo>
                <a:cubicBezTo>
                  <a:pt x="1988983" y="2054049"/>
                  <a:pt x="1991724" y="2059493"/>
                  <a:pt x="1991859" y="2065303"/>
                </a:cubicBezTo>
                <a:cubicBezTo>
                  <a:pt x="1990913" y="2073141"/>
                  <a:pt x="1983790" y="2078720"/>
                  <a:pt x="1975952" y="2077755"/>
                </a:cubicBezTo>
                <a:cubicBezTo>
                  <a:pt x="1975721" y="2077735"/>
                  <a:pt x="1975489" y="2077697"/>
                  <a:pt x="1975258" y="2077658"/>
                </a:cubicBezTo>
                <a:close/>
                <a:moveTo>
                  <a:pt x="1982979" y="2026502"/>
                </a:moveTo>
                <a:cubicBezTo>
                  <a:pt x="1989157" y="2017236"/>
                  <a:pt x="2008268" y="2029590"/>
                  <a:pt x="1997071" y="2035575"/>
                </a:cubicBezTo>
                <a:cubicBezTo>
                  <a:pt x="1988191" y="2038470"/>
                  <a:pt x="1978539" y="2031714"/>
                  <a:pt x="1983172" y="2024764"/>
                </a:cubicBezTo>
                <a:close/>
                <a:moveTo>
                  <a:pt x="1996492" y="2086538"/>
                </a:moveTo>
                <a:cubicBezTo>
                  <a:pt x="1998596" y="2080921"/>
                  <a:pt x="2004002" y="2077214"/>
                  <a:pt x="2010005" y="2077272"/>
                </a:cubicBezTo>
                <a:cubicBezTo>
                  <a:pt x="2024870" y="2077272"/>
                  <a:pt x="2036838" y="2100437"/>
                  <a:pt x="2020237" y="2107387"/>
                </a:cubicBezTo>
                <a:cubicBezTo>
                  <a:pt x="2010835" y="2110862"/>
                  <a:pt x="2000392" y="2106036"/>
                  <a:pt x="1996936" y="2096634"/>
                </a:cubicBezTo>
                <a:cubicBezTo>
                  <a:pt x="1995527" y="2092831"/>
                  <a:pt x="1995450" y="2088662"/>
                  <a:pt x="1996685" y="2084801"/>
                </a:cubicBezTo>
                <a:close/>
                <a:moveTo>
                  <a:pt x="2015797" y="2042524"/>
                </a:moveTo>
                <a:cubicBezTo>
                  <a:pt x="2024483" y="2040980"/>
                  <a:pt x="2037031" y="2047930"/>
                  <a:pt x="2034136" y="2058740"/>
                </a:cubicBezTo>
                <a:cubicBezTo>
                  <a:pt x="2029310" y="2065632"/>
                  <a:pt x="2019793" y="2067311"/>
                  <a:pt x="2012901" y="2062485"/>
                </a:cubicBezTo>
                <a:cubicBezTo>
                  <a:pt x="2011974" y="2061848"/>
                  <a:pt x="2011144" y="2061114"/>
                  <a:pt x="2010391" y="2060284"/>
                </a:cubicBezTo>
                <a:cubicBezTo>
                  <a:pt x="2005276" y="2057910"/>
                  <a:pt x="2003036" y="2051829"/>
                  <a:pt x="2005430" y="2046694"/>
                </a:cubicBezTo>
                <a:cubicBezTo>
                  <a:pt x="2007187" y="2042910"/>
                  <a:pt x="2011048" y="2040575"/>
                  <a:pt x="2015217" y="2040787"/>
                </a:cubicBezTo>
                <a:close/>
                <a:moveTo>
                  <a:pt x="2045525" y="2119742"/>
                </a:moveTo>
                <a:cubicBezTo>
                  <a:pt x="2046973" y="2117696"/>
                  <a:pt x="2049811" y="2117174"/>
                  <a:pt x="2051896" y="2118583"/>
                </a:cubicBezTo>
                <a:cubicBezTo>
                  <a:pt x="2053440" y="2119742"/>
                  <a:pt x="2049772" y="2116846"/>
                  <a:pt x="2060004" y="2126691"/>
                </a:cubicBezTo>
                <a:cubicBezTo>
                  <a:pt x="2053112" y="2136942"/>
                  <a:pt x="2044000" y="2145513"/>
                  <a:pt x="2033363" y="2151787"/>
                </a:cubicBezTo>
                <a:cubicBezTo>
                  <a:pt x="2029271" y="2154876"/>
                  <a:pt x="2023460" y="2154065"/>
                  <a:pt x="2020391" y="2149972"/>
                </a:cubicBezTo>
                <a:cubicBezTo>
                  <a:pt x="2019542" y="2148853"/>
                  <a:pt x="2018963" y="2147559"/>
                  <a:pt x="2018692" y="2146189"/>
                </a:cubicBezTo>
                <a:cubicBezTo>
                  <a:pt x="2017727" y="2140397"/>
                  <a:pt x="2019850" y="2140977"/>
                  <a:pt x="2044946" y="2118004"/>
                </a:cubicBezTo>
                <a:close/>
                <a:moveTo>
                  <a:pt x="2038962" y="2165493"/>
                </a:moveTo>
                <a:cubicBezTo>
                  <a:pt x="2066760" y="2151401"/>
                  <a:pt x="2067532" y="2136343"/>
                  <a:pt x="2072551" y="2146189"/>
                </a:cubicBezTo>
                <a:lnTo>
                  <a:pt x="2077184" y="2154103"/>
                </a:lnTo>
                <a:cubicBezTo>
                  <a:pt x="2069096" y="2165339"/>
                  <a:pt x="2057899" y="2173929"/>
                  <a:pt x="2044946" y="2178813"/>
                </a:cubicBezTo>
                <a:cubicBezTo>
                  <a:pt x="2039348" y="2181130"/>
                  <a:pt x="2038962" y="2175338"/>
                  <a:pt x="2036838" y="2172443"/>
                </a:cubicBezTo>
                <a:cubicBezTo>
                  <a:pt x="2034715" y="2169547"/>
                  <a:pt x="2035680" y="2165107"/>
                  <a:pt x="2038383" y="2163756"/>
                </a:cubicBezTo>
                <a:close/>
                <a:moveTo>
                  <a:pt x="2060583" y="2187114"/>
                </a:moveTo>
                <a:cubicBezTo>
                  <a:pt x="2081624" y="2177269"/>
                  <a:pt x="2082783" y="2165107"/>
                  <a:pt x="2085678" y="2172829"/>
                </a:cubicBezTo>
                <a:cubicBezTo>
                  <a:pt x="2087223" y="2177076"/>
                  <a:pt x="2089153" y="2181130"/>
                  <a:pt x="2091277" y="2185956"/>
                </a:cubicBezTo>
                <a:cubicBezTo>
                  <a:pt x="2087609" y="2191940"/>
                  <a:pt x="2095137" y="2185956"/>
                  <a:pt x="2060969" y="2211437"/>
                </a:cubicBezTo>
                <a:cubicBezTo>
                  <a:pt x="2058266" y="2213368"/>
                  <a:pt x="2055564" y="2212982"/>
                  <a:pt x="2053247" y="2208349"/>
                </a:cubicBezTo>
                <a:cubicBezTo>
                  <a:pt x="2044753" y="2189430"/>
                  <a:pt x="2043981" y="2191940"/>
                  <a:pt x="2060004" y="2185377"/>
                </a:cubicBezTo>
                <a:close/>
                <a:moveTo>
                  <a:pt x="2065795" y="2106229"/>
                </a:moveTo>
                <a:cubicBezTo>
                  <a:pt x="2062899" y="2103912"/>
                  <a:pt x="2062320" y="2102368"/>
                  <a:pt x="2064443" y="2099086"/>
                </a:cubicBezTo>
                <a:cubicBezTo>
                  <a:pt x="2075717" y="2085187"/>
                  <a:pt x="2074289" y="2064917"/>
                  <a:pt x="2061162" y="2052756"/>
                </a:cubicBezTo>
                <a:cubicBezTo>
                  <a:pt x="2050004" y="2039841"/>
                  <a:pt x="2036356" y="2029340"/>
                  <a:pt x="2021009" y="2021869"/>
                </a:cubicBezTo>
                <a:cubicBezTo>
                  <a:pt x="2017727" y="2020131"/>
                  <a:pt x="2017920" y="2018973"/>
                  <a:pt x="2019850" y="2017043"/>
                </a:cubicBezTo>
                <a:cubicBezTo>
                  <a:pt x="2058807" y="1980171"/>
                  <a:pt x="2094636" y="1940134"/>
                  <a:pt x="2126990" y="1897356"/>
                </a:cubicBezTo>
                <a:cubicBezTo>
                  <a:pt x="2139537" y="1882298"/>
                  <a:pt x="2137221" y="1880947"/>
                  <a:pt x="2192045" y="1854114"/>
                </a:cubicBezTo>
                <a:cubicBezTo>
                  <a:pt x="2202238" y="1848516"/>
                  <a:pt x="2213859" y="1846025"/>
                  <a:pt x="2225442" y="1846971"/>
                </a:cubicBezTo>
                <a:cubicBezTo>
                  <a:pt x="2231581" y="1847937"/>
                  <a:pt x="2237623" y="1849288"/>
                  <a:pt x="2243588" y="1851025"/>
                </a:cubicBezTo>
                <a:cubicBezTo>
                  <a:pt x="2243588" y="1851025"/>
                  <a:pt x="2243588" y="1853149"/>
                  <a:pt x="2243588" y="1853342"/>
                </a:cubicBezTo>
                <a:cubicBezTo>
                  <a:pt x="2229110" y="1862222"/>
                  <a:pt x="2217141" y="1864345"/>
                  <a:pt x="2191659" y="1880947"/>
                </a:cubicBezTo>
                <a:cubicBezTo>
                  <a:pt x="2183937" y="1885194"/>
                  <a:pt x="2189536" y="1898128"/>
                  <a:pt x="2202470" y="1893302"/>
                </a:cubicBezTo>
                <a:cubicBezTo>
                  <a:pt x="2207083" y="1891564"/>
                  <a:pt x="2211485" y="1889286"/>
                  <a:pt x="2215597" y="1886545"/>
                </a:cubicBezTo>
                <a:cubicBezTo>
                  <a:pt x="2255557" y="1861063"/>
                  <a:pt x="2279880" y="1867241"/>
                  <a:pt x="2304011" y="1858940"/>
                </a:cubicBezTo>
                <a:cubicBezTo>
                  <a:pt x="2319145" y="1858477"/>
                  <a:pt x="2332890" y="1867724"/>
                  <a:pt x="2338179" y="1881912"/>
                </a:cubicBezTo>
                <a:cubicBezTo>
                  <a:pt x="2338179" y="1886352"/>
                  <a:pt x="2336442" y="1887703"/>
                  <a:pt x="2332581" y="1888669"/>
                </a:cubicBezTo>
                <a:cubicBezTo>
                  <a:pt x="2304532" y="1893804"/>
                  <a:pt x="2276927" y="1901023"/>
                  <a:pt x="2249958" y="1910290"/>
                </a:cubicBezTo>
                <a:cubicBezTo>
                  <a:pt x="2240692" y="1913957"/>
                  <a:pt x="2248221" y="1925154"/>
                  <a:pt x="2261927" y="1922258"/>
                </a:cubicBezTo>
                <a:cubicBezTo>
                  <a:pt x="2337793" y="1906622"/>
                  <a:pt x="2335863" y="1905077"/>
                  <a:pt x="2348604" y="1902954"/>
                </a:cubicBezTo>
                <a:cubicBezTo>
                  <a:pt x="2360785" y="1901217"/>
                  <a:pt x="2373197" y="1904112"/>
                  <a:pt x="2383351" y="1911062"/>
                </a:cubicBezTo>
                <a:cubicBezTo>
                  <a:pt x="2406710" y="1926505"/>
                  <a:pt x="2404007" y="1939053"/>
                  <a:pt x="2408640" y="1968975"/>
                </a:cubicBezTo>
                <a:cubicBezTo>
                  <a:pt x="2408640" y="1970905"/>
                  <a:pt x="2408640" y="1976890"/>
                  <a:pt x="2403042" y="1972643"/>
                </a:cubicBezTo>
                <a:cubicBezTo>
                  <a:pt x="2393949" y="1967469"/>
                  <a:pt x="2384297" y="1963319"/>
                  <a:pt x="2374278" y="1960288"/>
                </a:cubicBezTo>
                <a:cubicBezTo>
                  <a:pt x="2372348" y="1959130"/>
                  <a:pt x="2371769" y="1954883"/>
                  <a:pt x="2370610" y="1952566"/>
                </a:cubicBezTo>
                <a:cubicBezTo>
                  <a:pt x="2369452" y="1950250"/>
                  <a:pt x="2367715" y="1945230"/>
                  <a:pt x="2365977" y="1941756"/>
                </a:cubicBezTo>
                <a:cubicBezTo>
                  <a:pt x="2364626" y="1937489"/>
                  <a:pt x="2360051" y="1935134"/>
                  <a:pt x="2355785" y="1936486"/>
                </a:cubicBezTo>
                <a:cubicBezTo>
                  <a:pt x="2351519" y="1937856"/>
                  <a:pt x="2349163" y="1942412"/>
                  <a:pt x="2350534" y="1946678"/>
                </a:cubicBezTo>
                <a:cubicBezTo>
                  <a:pt x="2350766" y="1947393"/>
                  <a:pt x="2351074" y="1948087"/>
                  <a:pt x="2351499" y="1948705"/>
                </a:cubicBezTo>
                <a:lnTo>
                  <a:pt x="2354009" y="1955848"/>
                </a:lnTo>
                <a:cubicBezTo>
                  <a:pt x="2339704" y="1953338"/>
                  <a:pt x="2325072" y="1953338"/>
                  <a:pt x="2310767" y="1955848"/>
                </a:cubicBezTo>
                <a:cubicBezTo>
                  <a:pt x="2302273" y="1958937"/>
                  <a:pt x="2310767" y="1965886"/>
                  <a:pt x="2319454" y="1967044"/>
                </a:cubicBezTo>
                <a:cubicBezTo>
                  <a:pt x="2342175" y="1969612"/>
                  <a:pt x="2364549" y="1974534"/>
                  <a:pt x="2386247" y="1981716"/>
                </a:cubicBezTo>
                <a:cubicBezTo>
                  <a:pt x="2401999" y="1992063"/>
                  <a:pt x="2414509" y="2006657"/>
                  <a:pt x="2422346" y="2023799"/>
                </a:cubicBezTo>
                <a:cubicBezTo>
                  <a:pt x="2423929" y="2026617"/>
                  <a:pt x="2424412" y="2029919"/>
                  <a:pt x="2423697" y="2033065"/>
                </a:cubicBezTo>
                <a:cubicBezTo>
                  <a:pt x="2413273" y="2063952"/>
                  <a:pt x="2431226" y="2115495"/>
                  <a:pt x="2408254" y="2107580"/>
                </a:cubicBezTo>
                <a:cubicBezTo>
                  <a:pt x="2397637" y="2103912"/>
                  <a:pt x="2392617" y="2099472"/>
                  <a:pt x="2392038" y="2088276"/>
                </a:cubicBezTo>
                <a:cubicBezTo>
                  <a:pt x="2393563" y="2069473"/>
                  <a:pt x="2390031" y="2050613"/>
                  <a:pt x="2381807" y="2033644"/>
                </a:cubicBezTo>
                <a:cubicBezTo>
                  <a:pt x="2380996" y="2032274"/>
                  <a:pt x="2379780" y="2031212"/>
                  <a:pt x="2378332" y="2030556"/>
                </a:cubicBezTo>
                <a:cubicBezTo>
                  <a:pt x="2363178" y="2021830"/>
                  <a:pt x="2345804" y="2017680"/>
                  <a:pt x="2328334" y="2018587"/>
                </a:cubicBezTo>
                <a:cubicBezTo>
                  <a:pt x="2275440" y="2031328"/>
                  <a:pt x="2268877" y="2029590"/>
                  <a:pt x="2249572" y="2055072"/>
                </a:cubicBezTo>
                <a:cubicBezTo>
                  <a:pt x="2203435" y="2115881"/>
                  <a:pt x="2159228" y="2128622"/>
                  <a:pt x="2105948" y="2167810"/>
                </a:cubicBezTo>
                <a:cubicBezTo>
                  <a:pt x="2102859" y="2170126"/>
                  <a:pt x="2102473" y="2168775"/>
                  <a:pt x="2101894" y="2166072"/>
                </a:cubicBezTo>
                <a:cubicBezTo>
                  <a:pt x="2095485" y="2142637"/>
                  <a:pt x="2082879" y="2121363"/>
                  <a:pt x="2065409" y="2104491"/>
                </a:cubicBezTo>
                <a:close/>
                <a:moveTo>
                  <a:pt x="2332002" y="1849674"/>
                </a:moveTo>
                <a:cubicBezTo>
                  <a:pt x="2316365" y="1840736"/>
                  <a:pt x="2297447" y="1839597"/>
                  <a:pt x="2280845" y="1846585"/>
                </a:cubicBezTo>
                <a:cubicBezTo>
                  <a:pt x="2278143" y="1846585"/>
                  <a:pt x="2275247" y="1846585"/>
                  <a:pt x="2279687" y="1843496"/>
                </a:cubicBezTo>
                <a:cubicBezTo>
                  <a:pt x="2287795" y="1837184"/>
                  <a:pt x="2295903" y="1830756"/>
                  <a:pt x="2304011" y="1824192"/>
                </a:cubicBezTo>
                <a:cubicBezTo>
                  <a:pt x="2306926" y="1821663"/>
                  <a:pt x="2310999" y="1820930"/>
                  <a:pt x="2314628" y="1822262"/>
                </a:cubicBezTo>
                <a:cubicBezTo>
                  <a:pt x="2438755" y="1852763"/>
                  <a:pt x="2448600" y="1850639"/>
                  <a:pt x="2441072" y="1856430"/>
                </a:cubicBezTo>
                <a:cubicBezTo>
                  <a:pt x="2426207" y="1868013"/>
                  <a:pt x="2399181" y="1887703"/>
                  <a:pt x="2399181" y="1887703"/>
                </a:cubicBezTo>
                <a:cubicBezTo>
                  <a:pt x="2395668" y="1891159"/>
                  <a:pt x="2390398" y="1892163"/>
                  <a:pt x="2385861" y="1890213"/>
                </a:cubicBezTo>
                <a:cubicBezTo>
                  <a:pt x="2358642" y="1882105"/>
                  <a:pt x="2354974" y="1885773"/>
                  <a:pt x="2355939" y="1879017"/>
                </a:cubicBezTo>
                <a:cubicBezTo>
                  <a:pt x="2357291" y="1866662"/>
                  <a:pt x="2345129" y="1855851"/>
                  <a:pt x="2331423" y="1847937"/>
                </a:cubicBezTo>
                <a:close/>
                <a:moveTo>
                  <a:pt x="2627165" y="1881526"/>
                </a:moveTo>
                <a:cubicBezTo>
                  <a:pt x="2624463" y="1881526"/>
                  <a:pt x="2623883" y="1879596"/>
                  <a:pt x="2627165" y="1877665"/>
                </a:cubicBezTo>
                <a:lnTo>
                  <a:pt x="2669249" y="1845041"/>
                </a:lnTo>
                <a:cubicBezTo>
                  <a:pt x="2675426" y="1841759"/>
                  <a:pt x="2670600" y="1843883"/>
                  <a:pt x="2801677" y="1871102"/>
                </a:cubicBezTo>
                <a:lnTo>
                  <a:pt x="2805151" y="1871102"/>
                </a:lnTo>
                <a:cubicBezTo>
                  <a:pt x="2802835" y="1874576"/>
                  <a:pt x="2805151" y="1871102"/>
                  <a:pt x="2768087" y="1901410"/>
                </a:cubicBezTo>
                <a:cubicBezTo>
                  <a:pt x="2764380" y="1905251"/>
                  <a:pt x="2759825" y="1908166"/>
                  <a:pt x="2754767" y="1909903"/>
                </a:cubicBezTo>
                <a:close/>
                <a:moveTo>
                  <a:pt x="2736621" y="1925926"/>
                </a:moveTo>
                <a:lnTo>
                  <a:pt x="2692221" y="1960288"/>
                </a:lnTo>
                <a:cubicBezTo>
                  <a:pt x="2690503" y="1961407"/>
                  <a:pt x="2688688" y="1962373"/>
                  <a:pt x="2686816" y="1963183"/>
                </a:cubicBezTo>
                <a:cubicBezTo>
                  <a:pt x="2549755" y="1930366"/>
                  <a:pt x="2565970" y="1935192"/>
                  <a:pt x="2559793" y="1931524"/>
                </a:cubicBezTo>
                <a:cubicBezTo>
                  <a:pt x="2564812" y="1926891"/>
                  <a:pt x="2593769" y="1904691"/>
                  <a:pt x="2603614" y="1896197"/>
                </a:cubicBezTo>
                <a:cubicBezTo>
                  <a:pt x="2607185" y="1893147"/>
                  <a:pt x="2612050" y="1892124"/>
                  <a:pt x="2616548" y="1893495"/>
                </a:cubicBezTo>
                <a:cubicBezTo>
                  <a:pt x="2632764" y="1897356"/>
                  <a:pt x="2718861" y="1917625"/>
                  <a:pt x="2735849" y="1920907"/>
                </a:cubicBezTo>
                <a:cubicBezTo>
                  <a:pt x="2738165" y="1920328"/>
                  <a:pt x="2738744" y="1921679"/>
                  <a:pt x="2736042" y="1924189"/>
                </a:cubicBezTo>
                <a:close/>
                <a:moveTo>
                  <a:pt x="2651103" y="1842338"/>
                </a:moveTo>
                <a:cubicBezTo>
                  <a:pt x="2610370" y="1874963"/>
                  <a:pt x="2610177" y="1875156"/>
                  <a:pt x="2604772" y="1876700"/>
                </a:cubicBezTo>
                <a:cubicBezTo>
                  <a:pt x="2572341" y="1868785"/>
                  <a:pt x="2486244" y="1849095"/>
                  <a:pt x="2481804" y="1847551"/>
                </a:cubicBezTo>
                <a:lnTo>
                  <a:pt x="2478908" y="1846006"/>
                </a:lnTo>
                <a:lnTo>
                  <a:pt x="2521377" y="1814154"/>
                </a:lnTo>
                <a:cubicBezTo>
                  <a:pt x="2524466" y="1811529"/>
                  <a:pt x="2528655" y="1810583"/>
                  <a:pt x="2532574" y="1811644"/>
                </a:cubicBezTo>
                <a:lnTo>
                  <a:pt x="2650523" y="1838477"/>
                </a:lnTo>
                <a:cubicBezTo>
                  <a:pt x="2653612" y="1837512"/>
                  <a:pt x="2652261" y="1839250"/>
                  <a:pt x="2650523" y="1840601"/>
                </a:cubicBezTo>
                <a:close/>
                <a:moveTo>
                  <a:pt x="2463464" y="1840215"/>
                </a:moveTo>
                <a:cubicBezTo>
                  <a:pt x="2460955" y="1842203"/>
                  <a:pt x="2457577" y="1842724"/>
                  <a:pt x="2454584" y="1841566"/>
                </a:cubicBezTo>
                <a:cubicBezTo>
                  <a:pt x="2326404" y="1811258"/>
                  <a:pt x="2319454" y="1812803"/>
                  <a:pt x="2326017" y="1808170"/>
                </a:cubicBezTo>
                <a:cubicBezTo>
                  <a:pt x="2366750" y="1777283"/>
                  <a:pt x="2364626" y="1777862"/>
                  <a:pt x="2371190" y="1776317"/>
                </a:cubicBezTo>
                <a:cubicBezTo>
                  <a:pt x="2371190" y="1776317"/>
                  <a:pt x="2429103" y="1789830"/>
                  <a:pt x="2504776" y="1805467"/>
                </a:cubicBezTo>
                <a:cubicBezTo>
                  <a:pt x="2505934" y="1805467"/>
                  <a:pt x="2506706" y="1806818"/>
                  <a:pt x="2507864" y="1807590"/>
                </a:cubicBezTo>
                <a:cubicBezTo>
                  <a:pt x="2493560" y="1818864"/>
                  <a:pt x="2478541" y="1829173"/>
                  <a:pt x="2462885" y="1838477"/>
                </a:cubicBezTo>
                <a:close/>
                <a:moveTo>
                  <a:pt x="2346480" y="1776317"/>
                </a:moveTo>
                <a:cubicBezTo>
                  <a:pt x="2307871" y="1806046"/>
                  <a:pt x="2310960" y="1804888"/>
                  <a:pt x="2304590" y="1806625"/>
                </a:cubicBezTo>
                <a:cubicBezTo>
                  <a:pt x="2172548" y="1775738"/>
                  <a:pt x="2178339" y="1778441"/>
                  <a:pt x="2165019" y="1773036"/>
                </a:cubicBezTo>
                <a:cubicBezTo>
                  <a:pt x="2175386" y="1762148"/>
                  <a:pt x="2186698" y="1752206"/>
                  <a:pt x="2198802" y="1743307"/>
                </a:cubicBezTo>
                <a:cubicBezTo>
                  <a:pt x="2201273" y="1740836"/>
                  <a:pt x="2204960" y="1740006"/>
                  <a:pt x="2208261" y="1741184"/>
                </a:cubicBezTo>
                <a:cubicBezTo>
                  <a:pt x="2357291" y="1773422"/>
                  <a:pt x="2354974" y="1767244"/>
                  <a:pt x="2345901" y="1774580"/>
                </a:cubicBezTo>
                <a:close/>
                <a:moveTo>
                  <a:pt x="2185096" y="1739253"/>
                </a:moveTo>
                <a:cubicBezTo>
                  <a:pt x="2173552" y="1750932"/>
                  <a:pt x="2160579" y="1761125"/>
                  <a:pt x="2146487" y="1769561"/>
                </a:cubicBezTo>
                <a:lnTo>
                  <a:pt x="2024097" y="1741377"/>
                </a:lnTo>
                <a:cubicBezTo>
                  <a:pt x="2020430" y="1741377"/>
                  <a:pt x="2019271" y="1738867"/>
                  <a:pt x="2022553" y="1736357"/>
                </a:cubicBezTo>
                <a:cubicBezTo>
                  <a:pt x="2033750" y="1727284"/>
                  <a:pt x="2045139" y="1718211"/>
                  <a:pt x="2056529" y="1709524"/>
                </a:cubicBezTo>
                <a:cubicBezTo>
                  <a:pt x="2058517" y="1708366"/>
                  <a:pt x="2060834" y="1707961"/>
                  <a:pt x="2063092" y="1708366"/>
                </a:cubicBezTo>
                <a:lnTo>
                  <a:pt x="2187991" y="1736164"/>
                </a:lnTo>
                <a:cubicBezTo>
                  <a:pt x="2186910" y="1736801"/>
                  <a:pt x="2185752" y="1737265"/>
                  <a:pt x="2184517" y="1737516"/>
                </a:cubicBezTo>
                <a:close/>
                <a:moveTo>
                  <a:pt x="1999388" y="1735585"/>
                </a:moveTo>
                <a:cubicBezTo>
                  <a:pt x="1996299" y="1735585"/>
                  <a:pt x="1885106" y="1709524"/>
                  <a:pt x="1880473" y="1707980"/>
                </a:cubicBezTo>
                <a:cubicBezTo>
                  <a:pt x="1879122" y="1707266"/>
                  <a:pt x="1877828" y="1706416"/>
                  <a:pt x="1876612" y="1705471"/>
                </a:cubicBezTo>
                <a:cubicBezTo>
                  <a:pt x="1879701" y="1702189"/>
                  <a:pt x="1891284" y="1693502"/>
                  <a:pt x="1907113" y="1680375"/>
                </a:cubicBezTo>
                <a:cubicBezTo>
                  <a:pt x="1910627" y="1676939"/>
                  <a:pt x="1915762" y="1675742"/>
                  <a:pt x="1920433" y="1677286"/>
                </a:cubicBezTo>
                <a:lnTo>
                  <a:pt x="2039541" y="1704312"/>
                </a:lnTo>
                <a:cubicBezTo>
                  <a:pt x="2026684" y="1715103"/>
                  <a:pt x="2013075" y="1724987"/>
                  <a:pt x="1998809" y="1733848"/>
                </a:cubicBezTo>
                <a:close/>
                <a:moveTo>
                  <a:pt x="1860590" y="1701030"/>
                </a:moveTo>
                <a:cubicBezTo>
                  <a:pt x="1858099" y="1702556"/>
                  <a:pt x="1854972" y="1702556"/>
                  <a:pt x="1852482" y="1701030"/>
                </a:cubicBezTo>
                <a:cubicBezTo>
                  <a:pt x="1739937" y="1674583"/>
                  <a:pt x="1741868" y="1677865"/>
                  <a:pt x="1746501" y="1673425"/>
                </a:cubicBezTo>
                <a:cubicBezTo>
                  <a:pt x="1780284" y="1648716"/>
                  <a:pt x="1780091" y="1648523"/>
                  <a:pt x="1786268" y="1646978"/>
                </a:cubicBezTo>
                <a:lnTo>
                  <a:pt x="1891670" y="1670723"/>
                </a:lnTo>
                <a:cubicBezTo>
                  <a:pt x="1898233" y="1670723"/>
                  <a:pt x="1891670" y="1672653"/>
                  <a:pt x="1860011" y="1699293"/>
                </a:cubicBezTo>
                <a:close/>
                <a:moveTo>
                  <a:pt x="1836845" y="1712227"/>
                </a:moveTo>
                <a:lnTo>
                  <a:pt x="1840513" y="1713385"/>
                </a:lnTo>
                <a:cubicBezTo>
                  <a:pt x="1843602" y="1713385"/>
                  <a:pt x="1843409" y="1715123"/>
                  <a:pt x="1840513" y="1716860"/>
                </a:cubicBezTo>
                <a:cubicBezTo>
                  <a:pt x="1830282" y="1724775"/>
                  <a:pt x="1821209" y="1731724"/>
                  <a:pt x="1804414" y="1746010"/>
                </a:cubicBezTo>
                <a:cubicBezTo>
                  <a:pt x="1800638" y="1749677"/>
                  <a:pt x="1795169" y="1751009"/>
                  <a:pt x="1790129" y="1749484"/>
                </a:cubicBezTo>
                <a:cubicBezTo>
                  <a:pt x="1764454" y="1742921"/>
                  <a:pt x="1681638" y="1723230"/>
                  <a:pt x="1680673" y="1723037"/>
                </a:cubicBezTo>
                <a:cubicBezTo>
                  <a:pt x="1679708" y="1722844"/>
                  <a:pt x="1681831" y="1720721"/>
                  <a:pt x="1682797" y="1720142"/>
                </a:cubicBezTo>
                <a:cubicBezTo>
                  <a:pt x="1725459" y="1688290"/>
                  <a:pt x="1726038" y="1688676"/>
                  <a:pt x="1730092" y="1687710"/>
                </a:cubicBezTo>
                <a:cubicBezTo>
                  <a:pt x="1747080" y="1690027"/>
                  <a:pt x="1723529" y="1685201"/>
                  <a:pt x="1836266" y="1710490"/>
                </a:cubicBezTo>
                <a:close/>
                <a:moveTo>
                  <a:pt x="1856150" y="1721686"/>
                </a:moveTo>
                <a:cubicBezTo>
                  <a:pt x="1858061" y="1720258"/>
                  <a:pt x="1860049" y="1718984"/>
                  <a:pt x="1862134" y="1717825"/>
                </a:cubicBezTo>
                <a:cubicBezTo>
                  <a:pt x="1874103" y="1720721"/>
                  <a:pt x="1981628" y="1745237"/>
                  <a:pt x="1985875" y="1746589"/>
                </a:cubicBezTo>
                <a:cubicBezTo>
                  <a:pt x="1982593" y="1752573"/>
                  <a:pt x="1991087" y="1743114"/>
                  <a:pt x="1943598" y="1781530"/>
                </a:cubicBezTo>
                <a:cubicBezTo>
                  <a:pt x="1940973" y="1784039"/>
                  <a:pt x="1937131" y="1784811"/>
                  <a:pt x="1933753" y="1783460"/>
                </a:cubicBezTo>
                <a:cubicBezTo>
                  <a:pt x="1897654" y="1774773"/>
                  <a:pt x="1816769" y="1755469"/>
                  <a:pt x="1815224" y="1754503"/>
                </a:cubicBezTo>
                <a:cubicBezTo>
                  <a:pt x="1813680" y="1753538"/>
                  <a:pt x="1842637" y="1728636"/>
                  <a:pt x="1854798" y="1719949"/>
                </a:cubicBezTo>
                <a:close/>
                <a:moveTo>
                  <a:pt x="1998616" y="1754697"/>
                </a:moveTo>
                <a:cubicBezTo>
                  <a:pt x="2001222" y="1752168"/>
                  <a:pt x="2004967" y="1751222"/>
                  <a:pt x="2008461" y="1752187"/>
                </a:cubicBezTo>
                <a:cubicBezTo>
                  <a:pt x="2138572" y="1783074"/>
                  <a:pt x="2137028" y="1778634"/>
                  <a:pt x="2130078" y="1785197"/>
                </a:cubicBezTo>
                <a:cubicBezTo>
                  <a:pt x="2089539" y="1818594"/>
                  <a:pt x="2091470" y="1818015"/>
                  <a:pt x="2086064" y="1819559"/>
                </a:cubicBezTo>
                <a:lnTo>
                  <a:pt x="1956339" y="1786549"/>
                </a:lnTo>
                <a:cubicBezTo>
                  <a:pt x="1958463" y="1782109"/>
                  <a:pt x="1958077" y="1783846"/>
                  <a:pt x="1997264" y="1752959"/>
                </a:cubicBezTo>
                <a:close/>
                <a:moveTo>
                  <a:pt x="2109423" y="1818787"/>
                </a:moveTo>
                <a:cubicBezTo>
                  <a:pt x="2146873" y="1786742"/>
                  <a:pt x="2146873" y="1787128"/>
                  <a:pt x="2151699" y="1785197"/>
                </a:cubicBezTo>
                <a:lnTo>
                  <a:pt x="2286830" y="1817050"/>
                </a:lnTo>
                <a:cubicBezTo>
                  <a:pt x="2289918" y="1817050"/>
                  <a:pt x="2290111" y="1819173"/>
                  <a:pt x="2288181" y="1820717"/>
                </a:cubicBezTo>
                <a:cubicBezTo>
                  <a:pt x="2280459" y="1826895"/>
                  <a:pt x="2272737" y="1833072"/>
                  <a:pt x="2264630" y="1838477"/>
                </a:cubicBezTo>
                <a:cubicBezTo>
                  <a:pt x="2263085" y="1839829"/>
                  <a:pt x="2259418" y="1838477"/>
                  <a:pt x="2256715" y="1838477"/>
                </a:cubicBezTo>
                <a:cubicBezTo>
                  <a:pt x="2226986" y="1831335"/>
                  <a:pt x="2216755" y="1824192"/>
                  <a:pt x="2188570" y="1837319"/>
                </a:cubicBezTo>
                <a:cubicBezTo>
                  <a:pt x="2182161" y="1840697"/>
                  <a:pt x="2174691" y="1841470"/>
                  <a:pt x="2167722" y="1839443"/>
                </a:cubicBezTo>
                <a:cubicBezTo>
                  <a:pt x="2129113" y="1829211"/>
                  <a:pt x="2112125" y="1827281"/>
                  <a:pt x="2105948" y="1823613"/>
                </a:cubicBezTo>
                <a:cubicBezTo>
                  <a:pt x="2106199" y="1821297"/>
                  <a:pt x="2106913" y="1819076"/>
                  <a:pt x="2108071" y="1817050"/>
                </a:cubicBezTo>
                <a:close/>
                <a:moveTo>
                  <a:pt x="2458059" y="1861643"/>
                </a:moveTo>
                <a:cubicBezTo>
                  <a:pt x="2460183" y="1860098"/>
                  <a:pt x="2462499" y="1858940"/>
                  <a:pt x="2464043" y="1857975"/>
                </a:cubicBezTo>
                <a:lnTo>
                  <a:pt x="2582958" y="1885387"/>
                </a:lnTo>
                <a:cubicBezTo>
                  <a:pt x="2584310" y="1885387"/>
                  <a:pt x="2590680" y="1887317"/>
                  <a:pt x="2590680" y="1888669"/>
                </a:cubicBezTo>
                <a:cubicBezTo>
                  <a:pt x="2590680" y="1893109"/>
                  <a:pt x="2590680" y="1891178"/>
                  <a:pt x="2546666" y="1925540"/>
                </a:cubicBezTo>
                <a:cubicBezTo>
                  <a:pt x="2543906" y="1927934"/>
                  <a:pt x="2540045" y="1928609"/>
                  <a:pt x="2536628" y="1927277"/>
                </a:cubicBezTo>
                <a:cubicBezTo>
                  <a:pt x="2412887" y="1897549"/>
                  <a:pt x="2438948" y="1905464"/>
                  <a:pt x="2412694" y="1896197"/>
                </a:cubicBezTo>
                <a:cubicBezTo>
                  <a:pt x="2426323" y="1882897"/>
                  <a:pt x="2441052" y="1870754"/>
                  <a:pt x="2456708" y="1859905"/>
                </a:cubicBezTo>
                <a:close/>
                <a:moveTo>
                  <a:pt x="2416555" y="1912799"/>
                </a:moveTo>
                <a:cubicBezTo>
                  <a:pt x="2420223" y="1912799"/>
                  <a:pt x="2514814" y="1935964"/>
                  <a:pt x="2525818" y="1939246"/>
                </a:cubicBezTo>
                <a:cubicBezTo>
                  <a:pt x="2524350" y="1941003"/>
                  <a:pt x="2522748" y="1942605"/>
                  <a:pt x="2520991" y="1944072"/>
                </a:cubicBezTo>
                <a:cubicBezTo>
                  <a:pt x="2475240" y="1979206"/>
                  <a:pt x="2479294" y="1976310"/>
                  <a:pt x="2473889" y="1978627"/>
                </a:cubicBezTo>
                <a:cubicBezTo>
                  <a:pt x="2451110" y="1973415"/>
                  <a:pt x="2450530" y="1972643"/>
                  <a:pt x="2432191" y="1968396"/>
                </a:cubicBezTo>
                <a:cubicBezTo>
                  <a:pt x="2428331" y="1968396"/>
                  <a:pt x="2426786" y="1966272"/>
                  <a:pt x="2426400" y="1962218"/>
                </a:cubicBezTo>
                <a:cubicBezTo>
                  <a:pt x="2424759" y="1946427"/>
                  <a:pt x="2420860" y="1930965"/>
                  <a:pt x="2414818" y="1916274"/>
                </a:cubicBezTo>
                <a:lnTo>
                  <a:pt x="2412694" y="1913185"/>
                </a:lnTo>
                <a:cubicBezTo>
                  <a:pt x="2413447" y="1912374"/>
                  <a:pt x="2414277" y="1911660"/>
                  <a:pt x="2415203" y="1911062"/>
                </a:cubicBezTo>
                <a:close/>
                <a:moveTo>
                  <a:pt x="2495510" y="1980750"/>
                </a:moveTo>
                <a:cubicBezTo>
                  <a:pt x="2545508" y="1942142"/>
                  <a:pt x="2541840" y="1944844"/>
                  <a:pt x="2546280" y="1943686"/>
                </a:cubicBezTo>
                <a:cubicBezTo>
                  <a:pt x="2667898" y="1972836"/>
                  <a:pt x="2665388" y="1972063"/>
                  <a:pt x="2669635" y="1973801"/>
                </a:cubicBezTo>
                <a:cubicBezTo>
                  <a:pt x="2673882" y="1975538"/>
                  <a:pt x="2671758" y="1976310"/>
                  <a:pt x="2669635" y="1977662"/>
                </a:cubicBezTo>
                <a:lnTo>
                  <a:pt x="2643960" y="1996966"/>
                </a:lnTo>
                <a:cubicBezTo>
                  <a:pt x="2622339" y="2011444"/>
                  <a:pt x="2624656" y="2017429"/>
                  <a:pt x="2610757" y="2013761"/>
                </a:cubicBezTo>
                <a:lnTo>
                  <a:pt x="2496282" y="1984418"/>
                </a:lnTo>
                <a:cubicBezTo>
                  <a:pt x="2494969" y="1984032"/>
                  <a:pt x="2493734" y="1983453"/>
                  <a:pt x="2492614" y="1982681"/>
                </a:cubicBezTo>
                <a:close/>
                <a:moveTo>
                  <a:pt x="2686623" y="1980750"/>
                </a:moveTo>
                <a:cubicBezTo>
                  <a:pt x="2689325" y="1978839"/>
                  <a:pt x="2692800" y="1978395"/>
                  <a:pt x="2695889" y="1979592"/>
                </a:cubicBezTo>
                <a:lnTo>
                  <a:pt x="2817120" y="2008935"/>
                </a:lnTo>
                <a:lnTo>
                  <a:pt x="2813645" y="2012409"/>
                </a:lnTo>
                <a:cubicBezTo>
                  <a:pt x="2796870" y="2026309"/>
                  <a:pt x="2779264" y="2039204"/>
                  <a:pt x="2760944" y="2051018"/>
                </a:cubicBezTo>
                <a:cubicBezTo>
                  <a:pt x="2758049" y="2051018"/>
                  <a:pt x="2645118" y="2021483"/>
                  <a:pt x="2639134" y="2019166"/>
                </a:cubicBezTo>
                <a:cubicBezTo>
                  <a:pt x="2640292" y="2013761"/>
                  <a:pt x="2638748" y="2015691"/>
                  <a:pt x="2685271" y="1979592"/>
                </a:cubicBezTo>
                <a:close/>
                <a:moveTo>
                  <a:pt x="2705927" y="1967430"/>
                </a:moveTo>
                <a:cubicBezTo>
                  <a:pt x="2711332" y="1960288"/>
                  <a:pt x="2726390" y="1951601"/>
                  <a:pt x="2748397" y="1932876"/>
                </a:cubicBezTo>
                <a:cubicBezTo>
                  <a:pt x="2753918" y="1927683"/>
                  <a:pt x="2761871" y="1925965"/>
                  <a:pt x="2769052" y="1928436"/>
                </a:cubicBezTo>
                <a:cubicBezTo>
                  <a:pt x="2788356" y="1933262"/>
                  <a:pt x="2862485" y="1950250"/>
                  <a:pt x="2880245" y="1954496"/>
                </a:cubicBezTo>
                <a:cubicBezTo>
                  <a:pt x="2881693" y="1954902"/>
                  <a:pt x="2883064" y="1955558"/>
                  <a:pt x="2884299" y="1956427"/>
                </a:cubicBezTo>
                <a:cubicBezTo>
                  <a:pt x="2883623" y="1957508"/>
                  <a:pt x="2882774" y="1958492"/>
                  <a:pt x="2881789" y="1959323"/>
                </a:cubicBezTo>
                <a:cubicBezTo>
                  <a:pt x="2865574" y="1973106"/>
                  <a:pt x="2848625" y="1985982"/>
                  <a:pt x="2831019" y="1997931"/>
                </a:cubicBezTo>
                <a:close/>
                <a:moveTo>
                  <a:pt x="2774264" y="1914923"/>
                </a:moveTo>
                <a:cubicBezTo>
                  <a:pt x="2775017" y="1913591"/>
                  <a:pt x="2776002" y="1912413"/>
                  <a:pt x="2777160" y="1911448"/>
                </a:cubicBezTo>
                <a:cubicBezTo>
                  <a:pt x="2791252" y="1900251"/>
                  <a:pt x="2805151" y="1889248"/>
                  <a:pt x="2819436" y="1878437"/>
                </a:cubicBezTo>
                <a:cubicBezTo>
                  <a:pt x="2822178" y="1876874"/>
                  <a:pt x="2825402" y="1876333"/>
                  <a:pt x="2828510" y="1876893"/>
                </a:cubicBezTo>
                <a:cubicBezTo>
                  <a:pt x="2853026" y="1882105"/>
                  <a:pt x="2932367" y="1900058"/>
                  <a:pt x="2947811" y="1903533"/>
                </a:cubicBezTo>
                <a:lnTo>
                  <a:pt x="2951285" y="1905077"/>
                </a:lnTo>
                <a:cubicBezTo>
                  <a:pt x="2950320" y="1905077"/>
                  <a:pt x="2919240" y="1930173"/>
                  <a:pt x="2904569" y="1941369"/>
                </a:cubicBezTo>
                <a:cubicBezTo>
                  <a:pt x="2902870" y="1942528"/>
                  <a:pt x="2901055" y="1943493"/>
                  <a:pt x="2899164" y="1944265"/>
                </a:cubicBezTo>
                <a:cubicBezTo>
                  <a:pt x="2895496" y="1942335"/>
                  <a:pt x="2778318" y="1915695"/>
                  <a:pt x="2773106" y="1913378"/>
                </a:cubicBezTo>
                <a:close/>
                <a:moveTo>
                  <a:pt x="2839706" y="1863959"/>
                </a:moveTo>
                <a:cubicBezTo>
                  <a:pt x="2840710" y="1862318"/>
                  <a:pt x="2841945" y="1860813"/>
                  <a:pt x="2843374" y="1859519"/>
                </a:cubicBezTo>
                <a:cubicBezTo>
                  <a:pt x="2875226" y="1834230"/>
                  <a:pt x="2876963" y="1832686"/>
                  <a:pt x="2881983" y="1830949"/>
                </a:cubicBezTo>
                <a:lnTo>
                  <a:pt x="3007847" y="1856623"/>
                </a:lnTo>
                <a:cubicBezTo>
                  <a:pt x="3011322" y="1856623"/>
                  <a:pt x="3010550" y="1858554"/>
                  <a:pt x="3007847" y="1859905"/>
                </a:cubicBezTo>
                <a:cubicBezTo>
                  <a:pt x="2961324" y="1894653"/>
                  <a:pt x="2975609" y="1895811"/>
                  <a:pt x="2949934" y="1890020"/>
                </a:cubicBezTo>
                <a:cubicBezTo>
                  <a:pt x="2839513" y="1863766"/>
                  <a:pt x="2844146" y="1866276"/>
                  <a:pt x="2838548" y="1862415"/>
                </a:cubicBezTo>
                <a:close/>
                <a:moveTo>
                  <a:pt x="2861713" y="1829597"/>
                </a:moveTo>
                <a:cubicBezTo>
                  <a:pt x="2823104" y="1858747"/>
                  <a:pt x="2825035" y="1859133"/>
                  <a:pt x="2819050" y="1860870"/>
                </a:cubicBezTo>
                <a:lnTo>
                  <a:pt x="2691642" y="1832686"/>
                </a:lnTo>
                <a:cubicBezTo>
                  <a:pt x="2683727" y="1830949"/>
                  <a:pt x="2696854" y="1826123"/>
                  <a:pt x="2716738" y="1807590"/>
                </a:cubicBezTo>
                <a:cubicBezTo>
                  <a:pt x="2724498" y="1800718"/>
                  <a:pt x="2735463" y="1798788"/>
                  <a:pt x="2745115" y="1802571"/>
                </a:cubicBezTo>
                <a:cubicBezTo>
                  <a:pt x="2773685" y="1809135"/>
                  <a:pt x="2860941" y="1826123"/>
                  <a:pt x="2860941" y="1826123"/>
                </a:cubicBezTo>
                <a:cubicBezTo>
                  <a:pt x="2860941" y="1826123"/>
                  <a:pt x="2863257" y="1825157"/>
                  <a:pt x="2860555" y="1828053"/>
                </a:cubicBezTo>
                <a:close/>
                <a:moveTo>
                  <a:pt x="2708437" y="1798710"/>
                </a:moveTo>
                <a:cubicBezTo>
                  <a:pt x="2673882" y="1824964"/>
                  <a:pt x="2673496" y="1825350"/>
                  <a:pt x="2668283" y="1827281"/>
                </a:cubicBezTo>
                <a:cubicBezTo>
                  <a:pt x="2657859" y="1825350"/>
                  <a:pt x="2552457" y="1802378"/>
                  <a:pt x="2552457" y="1802378"/>
                </a:cubicBezTo>
                <a:lnTo>
                  <a:pt x="2543578" y="1798903"/>
                </a:lnTo>
                <a:cubicBezTo>
                  <a:pt x="2554774" y="1789058"/>
                  <a:pt x="2570603" y="1776897"/>
                  <a:pt x="2577939" y="1771491"/>
                </a:cubicBezTo>
                <a:cubicBezTo>
                  <a:pt x="2579986" y="1769966"/>
                  <a:pt x="2582572" y="1769349"/>
                  <a:pt x="2585082" y="1769754"/>
                </a:cubicBezTo>
                <a:lnTo>
                  <a:pt x="2710367" y="1795815"/>
                </a:lnTo>
                <a:cubicBezTo>
                  <a:pt x="2709402" y="1796413"/>
                  <a:pt x="2708359" y="1796857"/>
                  <a:pt x="2707278" y="1797166"/>
                </a:cubicBezTo>
                <a:close/>
                <a:moveTo>
                  <a:pt x="2560179" y="1767244"/>
                </a:moveTo>
                <a:cubicBezTo>
                  <a:pt x="2554581" y="1771491"/>
                  <a:pt x="2528906" y="1790603"/>
                  <a:pt x="2521571" y="1793691"/>
                </a:cubicBezTo>
                <a:cubicBezTo>
                  <a:pt x="2521571" y="1793691"/>
                  <a:pt x="2388370" y="1764928"/>
                  <a:pt x="2386440" y="1764156"/>
                </a:cubicBezTo>
                <a:cubicBezTo>
                  <a:pt x="2384510" y="1763384"/>
                  <a:pt x="2383351" y="1762418"/>
                  <a:pt x="2386440" y="1760488"/>
                </a:cubicBezTo>
                <a:cubicBezTo>
                  <a:pt x="2389529" y="1758557"/>
                  <a:pt x="2405745" y="1745431"/>
                  <a:pt x="2407289" y="1743886"/>
                </a:cubicBezTo>
                <a:cubicBezTo>
                  <a:pt x="2412887" y="1735199"/>
                  <a:pt x="2404972" y="1730373"/>
                  <a:pt x="2399181" y="1734620"/>
                </a:cubicBezTo>
                <a:cubicBezTo>
                  <a:pt x="2393447" y="1738520"/>
                  <a:pt x="2387907" y="1742708"/>
                  <a:pt x="2382579" y="1747168"/>
                </a:cubicBezTo>
                <a:cubicBezTo>
                  <a:pt x="2373815" y="1756395"/>
                  <a:pt x="2360553" y="1759851"/>
                  <a:pt x="2348411" y="1756048"/>
                </a:cubicBezTo>
                <a:cubicBezTo>
                  <a:pt x="2315400" y="1747168"/>
                  <a:pt x="2231619" y="1729794"/>
                  <a:pt x="2220037" y="1727670"/>
                </a:cubicBezTo>
                <a:cubicBezTo>
                  <a:pt x="2216948" y="1727670"/>
                  <a:pt x="2216948" y="1725547"/>
                  <a:pt x="2218878" y="1723810"/>
                </a:cubicBezTo>
                <a:cubicBezTo>
                  <a:pt x="2227372" y="1716474"/>
                  <a:pt x="2235866" y="1708945"/>
                  <a:pt x="2244553" y="1701803"/>
                </a:cubicBezTo>
                <a:cubicBezTo>
                  <a:pt x="2247043" y="1700316"/>
                  <a:pt x="2250016" y="1699834"/>
                  <a:pt x="2252854" y="1700451"/>
                </a:cubicBezTo>
                <a:cubicBezTo>
                  <a:pt x="2575623" y="1767244"/>
                  <a:pt x="2567322" y="1762225"/>
                  <a:pt x="2560179" y="1767244"/>
                </a:cubicBezTo>
                <a:close/>
                <a:moveTo>
                  <a:pt x="2232005" y="1698907"/>
                </a:moveTo>
                <a:cubicBezTo>
                  <a:pt x="2222546" y="1706436"/>
                  <a:pt x="2212701" y="1714351"/>
                  <a:pt x="2203628" y="1721686"/>
                </a:cubicBezTo>
                <a:cubicBezTo>
                  <a:pt x="2201254" y="1722555"/>
                  <a:pt x="2198667" y="1722555"/>
                  <a:pt x="2196292" y="1721686"/>
                </a:cubicBezTo>
                <a:cubicBezTo>
                  <a:pt x="2168108" y="1715895"/>
                  <a:pt x="2088960" y="1698521"/>
                  <a:pt x="2077570" y="1695818"/>
                </a:cubicBezTo>
                <a:lnTo>
                  <a:pt x="2073517" y="1694081"/>
                </a:lnTo>
                <a:cubicBezTo>
                  <a:pt x="2081566" y="1686012"/>
                  <a:pt x="2090080" y="1678406"/>
                  <a:pt x="2098998" y="1671302"/>
                </a:cubicBezTo>
                <a:cubicBezTo>
                  <a:pt x="2101160" y="1670066"/>
                  <a:pt x="2103689" y="1669642"/>
                  <a:pt x="2106141" y="1670144"/>
                </a:cubicBezTo>
                <a:cubicBezTo>
                  <a:pt x="2108264" y="1670144"/>
                  <a:pt x="2221967" y="1693116"/>
                  <a:pt x="2232971" y="1696590"/>
                </a:cubicBezTo>
                <a:cubicBezTo>
                  <a:pt x="2232681" y="1697498"/>
                  <a:pt x="2232237" y="1698366"/>
                  <a:pt x="2231619" y="1699100"/>
                </a:cubicBezTo>
                <a:close/>
                <a:moveTo>
                  <a:pt x="2051896" y="1690027"/>
                </a:moveTo>
                <a:cubicBezTo>
                  <a:pt x="2045139" y="1688869"/>
                  <a:pt x="1966764" y="1671881"/>
                  <a:pt x="1936070" y="1664931"/>
                </a:cubicBezTo>
                <a:lnTo>
                  <a:pt x="1930085" y="1662229"/>
                </a:lnTo>
                <a:cubicBezTo>
                  <a:pt x="1934139" y="1656630"/>
                  <a:pt x="1935104" y="1658368"/>
                  <a:pt x="1946687" y="1647171"/>
                </a:cubicBezTo>
                <a:cubicBezTo>
                  <a:pt x="1952073" y="1641033"/>
                  <a:pt x="1960721" y="1638948"/>
                  <a:pt x="1968308" y="1641959"/>
                </a:cubicBezTo>
                <a:cubicBezTo>
                  <a:pt x="2000932" y="1649295"/>
                  <a:pt x="2077378" y="1664545"/>
                  <a:pt x="2082976" y="1665897"/>
                </a:cubicBezTo>
                <a:cubicBezTo>
                  <a:pt x="2082976" y="1665897"/>
                  <a:pt x="2084327" y="1667827"/>
                  <a:pt x="2084327" y="1668020"/>
                </a:cubicBezTo>
                <a:cubicBezTo>
                  <a:pt x="2049772" y="1693888"/>
                  <a:pt x="2054984" y="1690027"/>
                  <a:pt x="2051510" y="1690027"/>
                </a:cubicBezTo>
                <a:close/>
                <a:moveTo>
                  <a:pt x="1934718" y="1639257"/>
                </a:moveTo>
                <a:cubicBezTo>
                  <a:pt x="1927035" y="1647364"/>
                  <a:pt x="1917846" y="1653909"/>
                  <a:pt x="1907692" y="1658561"/>
                </a:cubicBezTo>
                <a:cubicBezTo>
                  <a:pt x="1898040" y="1656630"/>
                  <a:pt x="1799781" y="1635396"/>
                  <a:pt x="1798430" y="1634623"/>
                </a:cubicBezTo>
                <a:cubicBezTo>
                  <a:pt x="1797078" y="1633851"/>
                  <a:pt x="1815997" y="1621110"/>
                  <a:pt x="1822367" y="1616477"/>
                </a:cubicBezTo>
                <a:cubicBezTo>
                  <a:pt x="1826660" y="1613833"/>
                  <a:pt x="1831940" y="1613331"/>
                  <a:pt x="1836652" y="1615126"/>
                </a:cubicBezTo>
                <a:cubicBezTo>
                  <a:pt x="1939158" y="1637133"/>
                  <a:pt x="1932016" y="1632886"/>
                  <a:pt x="1936649" y="1636361"/>
                </a:cubicBezTo>
                <a:cubicBezTo>
                  <a:pt x="1936031" y="1637500"/>
                  <a:pt x="1935259" y="1638542"/>
                  <a:pt x="1934332" y="1639450"/>
                </a:cubicBezTo>
                <a:close/>
                <a:moveTo>
                  <a:pt x="1804993" y="1612810"/>
                </a:moveTo>
                <a:cubicBezTo>
                  <a:pt x="1781249" y="1629990"/>
                  <a:pt x="1781635" y="1630377"/>
                  <a:pt x="1778546" y="1630377"/>
                </a:cubicBezTo>
                <a:cubicBezTo>
                  <a:pt x="1770438" y="1628832"/>
                  <a:pt x="1702873" y="1616284"/>
                  <a:pt x="1695537" y="1611072"/>
                </a:cubicBezTo>
                <a:cubicBezTo>
                  <a:pt x="1696007" y="1610223"/>
                  <a:pt x="1696592" y="1609451"/>
                  <a:pt x="1697275" y="1608756"/>
                </a:cubicBezTo>
                <a:cubicBezTo>
                  <a:pt x="1722564" y="1593505"/>
                  <a:pt x="1725073" y="1591575"/>
                  <a:pt x="1731058" y="1592347"/>
                </a:cubicBezTo>
                <a:cubicBezTo>
                  <a:pt x="1755188" y="1597366"/>
                  <a:pt x="1779125" y="1602578"/>
                  <a:pt x="1803256" y="1607984"/>
                </a:cubicBezTo>
                <a:lnTo>
                  <a:pt x="1806344" y="1609335"/>
                </a:lnTo>
                <a:cubicBezTo>
                  <a:pt x="1806339" y="1610628"/>
                  <a:pt x="1805856" y="1611864"/>
                  <a:pt x="1804993" y="1612810"/>
                </a:cubicBezTo>
                <a:close/>
                <a:moveTo>
                  <a:pt x="1761751" y="1640608"/>
                </a:moveTo>
                <a:cubicBezTo>
                  <a:pt x="1764454" y="1640608"/>
                  <a:pt x="1764068" y="1642924"/>
                  <a:pt x="1761751" y="1644083"/>
                </a:cubicBezTo>
                <a:cubicBezTo>
                  <a:pt x="1730285" y="1666669"/>
                  <a:pt x="1730671" y="1667827"/>
                  <a:pt x="1723143" y="1670337"/>
                </a:cubicBezTo>
                <a:cubicBezTo>
                  <a:pt x="1684534" y="1662615"/>
                  <a:pt x="1644767" y="1652190"/>
                  <a:pt x="1632991" y="1649874"/>
                </a:cubicBezTo>
                <a:cubicBezTo>
                  <a:pt x="1633650" y="1648889"/>
                  <a:pt x="1634428" y="1647982"/>
                  <a:pt x="1635308" y="1647171"/>
                </a:cubicBezTo>
                <a:cubicBezTo>
                  <a:pt x="1673917" y="1623041"/>
                  <a:pt x="1675075" y="1622269"/>
                  <a:pt x="1680866" y="1623041"/>
                </a:cubicBezTo>
                <a:cubicBezTo>
                  <a:pt x="1708664" y="1628446"/>
                  <a:pt x="1735304" y="1634623"/>
                  <a:pt x="1761751" y="1640415"/>
                </a:cubicBezTo>
                <a:close/>
                <a:moveTo>
                  <a:pt x="1709630" y="1681726"/>
                </a:moveTo>
                <a:cubicBezTo>
                  <a:pt x="1709178" y="1682595"/>
                  <a:pt x="1708591" y="1683367"/>
                  <a:pt x="1707892" y="1684043"/>
                </a:cubicBezTo>
                <a:cubicBezTo>
                  <a:pt x="1665230" y="1715895"/>
                  <a:pt x="1667160" y="1714543"/>
                  <a:pt x="1661176" y="1717053"/>
                </a:cubicBezTo>
                <a:cubicBezTo>
                  <a:pt x="1556739" y="1693309"/>
                  <a:pt x="1564654" y="1694467"/>
                  <a:pt x="1564654" y="1694467"/>
                </a:cubicBezTo>
                <a:cubicBezTo>
                  <a:pt x="1557125" y="1692730"/>
                  <a:pt x="1572183" y="1687324"/>
                  <a:pt x="1613301" y="1661456"/>
                </a:cubicBezTo>
                <a:cubicBezTo>
                  <a:pt x="1615756" y="1659854"/>
                  <a:pt x="1618801" y="1659430"/>
                  <a:pt x="1621602" y="1660298"/>
                </a:cubicBezTo>
                <a:cubicBezTo>
                  <a:pt x="1715035" y="1682691"/>
                  <a:pt x="1706927" y="1679603"/>
                  <a:pt x="1709630" y="1681533"/>
                </a:cubicBezTo>
                <a:close/>
                <a:moveTo>
                  <a:pt x="1640713" y="1725933"/>
                </a:moveTo>
                <a:cubicBezTo>
                  <a:pt x="1644188" y="1725933"/>
                  <a:pt x="1647277" y="1728057"/>
                  <a:pt x="1644381" y="1730180"/>
                </a:cubicBezTo>
                <a:cubicBezTo>
                  <a:pt x="1605772" y="1757785"/>
                  <a:pt x="1608475" y="1756627"/>
                  <a:pt x="1603456" y="1757785"/>
                </a:cubicBezTo>
                <a:cubicBezTo>
                  <a:pt x="1494386" y="1730759"/>
                  <a:pt x="1502880" y="1733076"/>
                  <a:pt x="1499984" y="1730759"/>
                </a:cubicBezTo>
                <a:lnTo>
                  <a:pt x="1540331" y="1706243"/>
                </a:lnTo>
                <a:cubicBezTo>
                  <a:pt x="1550562" y="1699679"/>
                  <a:pt x="1552492" y="1705471"/>
                  <a:pt x="1640713" y="1725933"/>
                </a:cubicBezTo>
                <a:close/>
                <a:moveTo>
                  <a:pt x="1625849" y="1759523"/>
                </a:moveTo>
                <a:cubicBezTo>
                  <a:pt x="1637688" y="1750643"/>
                  <a:pt x="1649657" y="1741956"/>
                  <a:pt x="1661755" y="1733462"/>
                </a:cubicBezTo>
                <a:cubicBezTo>
                  <a:pt x="1663257" y="1732651"/>
                  <a:pt x="1664892" y="1732130"/>
                  <a:pt x="1666581" y="1731917"/>
                </a:cubicBezTo>
                <a:cubicBezTo>
                  <a:pt x="1743798" y="1751222"/>
                  <a:pt x="1700557" y="1740025"/>
                  <a:pt x="1779318" y="1759523"/>
                </a:cubicBezTo>
                <a:cubicBezTo>
                  <a:pt x="1782407" y="1759523"/>
                  <a:pt x="1782214" y="1761453"/>
                  <a:pt x="1779318" y="1763190"/>
                </a:cubicBezTo>
                <a:lnTo>
                  <a:pt x="1746887" y="1789251"/>
                </a:lnTo>
                <a:cubicBezTo>
                  <a:pt x="1744132" y="1792089"/>
                  <a:pt x="1739953" y="1792996"/>
                  <a:pt x="1736270" y="1791568"/>
                </a:cubicBezTo>
                <a:lnTo>
                  <a:pt x="1626428" y="1763770"/>
                </a:lnTo>
                <a:cubicBezTo>
                  <a:pt x="1624111" y="1762804"/>
                  <a:pt x="1623918" y="1761453"/>
                  <a:pt x="1626621" y="1759523"/>
                </a:cubicBezTo>
                <a:close/>
                <a:moveTo>
                  <a:pt x="1760979" y="1794464"/>
                </a:moveTo>
                <a:cubicBezTo>
                  <a:pt x="1772969" y="1783344"/>
                  <a:pt x="1785886" y="1773267"/>
                  <a:pt x="1799588" y="1764349"/>
                </a:cubicBezTo>
                <a:lnTo>
                  <a:pt x="1917537" y="1792147"/>
                </a:lnTo>
                <a:cubicBezTo>
                  <a:pt x="1921205" y="1792147"/>
                  <a:pt x="1925452" y="1793691"/>
                  <a:pt x="1920047" y="1797552"/>
                </a:cubicBezTo>
                <a:cubicBezTo>
                  <a:pt x="1914642" y="1801413"/>
                  <a:pt x="1909816" y="1805274"/>
                  <a:pt x="1887037" y="1823420"/>
                </a:cubicBezTo>
                <a:cubicBezTo>
                  <a:pt x="1884025" y="1826489"/>
                  <a:pt x="1879585" y="1827667"/>
                  <a:pt x="1875454" y="1826509"/>
                </a:cubicBezTo>
                <a:lnTo>
                  <a:pt x="1759628" y="1796780"/>
                </a:lnTo>
                <a:cubicBezTo>
                  <a:pt x="1760197" y="1795950"/>
                  <a:pt x="1760844" y="1795178"/>
                  <a:pt x="1761558" y="1794464"/>
                </a:cubicBezTo>
                <a:close/>
                <a:moveTo>
                  <a:pt x="1902287" y="1827474"/>
                </a:moveTo>
                <a:cubicBezTo>
                  <a:pt x="1914642" y="1817204"/>
                  <a:pt x="1927518" y="1807610"/>
                  <a:pt x="1940896" y="1798710"/>
                </a:cubicBezTo>
                <a:cubicBezTo>
                  <a:pt x="1947517" y="1798633"/>
                  <a:pt x="1954081" y="1799888"/>
                  <a:pt x="1960200" y="1802378"/>
                </a:cubicBezTo>
                <a:cubicBezTo>
                  <a:pt x="2098033" y="1833072"/>
                  <a:pt x="2076026" y="1827474"/>
                  <a:pt x="2069270" y="1832686"/>
                </a:cubicBezTo>
                <a:lnTo>
                  <a:pt x="2033750" y="1862222"/>
                </a:lnTo>
                <a:cubicBezTo>
                  <a:pt x="2030893" y="1864577"/>
                  <a:pt x="2026993" y="1865233"/>
                  <a:pt x="2023518" y="1863959"/>
                </a:cubicBezTo>
                <a:cubicBezTo>
                  <a:pt x="1893793" y="1830563"/>
                  <a:pt x="1894565" y="1834230"/>
                  <a:pt x="1902866" y="1827474"/>
                </a:cubicBezTo>
                <a:close/>
                <a:moveTo>
                  <a:pt x="2050158" y="1864731"/>
                </a:moveTo>
                <a:cubicBezTo>
                  <a:pt x="2061548" y="1854886"/>
                  <a:pt x="2073131" y="1845427"/>
                  <a:pt x="2084713" y="1835775"/>
                </a:cubicBezTo>
                <a:cubicBezTo>
                  <a:pt x="2086759" y="1834230"/>
                  <a:pt x="2089346" y="1833613"/>
                  <a:pt x="2091856" y="1834037"/>
                </a:cubicBezTo>
                <a:cubicBezTo>
                  <a:pt x="2112318" y="1838477"/>
                  <a:pt x="2132781" y="1843496"/>
                  <a:pt x="2153051" y="1848516"/>
                </a:cubicBezTo>
                <a:cubicBezTo>
                  <a:pt x="2157104" y="1849481"/>
                  <a:pt x="2156911" y="1851797"/>
                  <a:pt x="2153051" y="1852956"/>
                </a:cubicBezTo>
                <a:cubicBezTo>
                  <a:pt x="2135677" y="1860118"/>
                  <a:pt x="2120117" y="1871063"/>
                  <a:pt x="2107492" y="1885001"/>
                </a:cubicBezTo>
                <a:lnTo>
                  <a:pt x="2051510" y="1870909"/>
                </a:lnTo>
                <a:cubicBezTo>
                  <a:pt x="2047070" y="1869557"/>
                  <a:pt x="2046104" y="1868013"/>
                  <a:pt x="2050737" y="1864731"/>
                </a:cubicBezTo>
                <a:close/>
                <a:moveTo>
                  <a:pt x="2139537" y="2165879"/>
                </a:moveTo>
                <a:cubicBezTo>
                  <a:pt x="2143070" y="2163389"/>
                  <a:pt x="2147607" y="2162733"/>
                  <a:pt x="2151699" y="2164142"/>
                </a:cubicBezTo>
                <a:lnTo>
                  <a:pt x="2590101" y="2274176"/>
                </a:lnTo>
                <a:cubicBezTo>
                  <a:pt x="2593576" y="2274176"/>
                  <a:pt x="2594541" y="2276300"/>
                  <a:pt x="2594155" y="2279389"/>
                </a:cubicBezTo>
                <a:cubicBezTo>
                  <a:pt x="2594483" y="2288616"/>
                  <a:pt x="2594020" y="2297844"/>
                  <a:pt x="2592804" y="2306994"/>
                </a:cubicBezTo>
                <a:cubicBezTo>
                  <a:pt x="2592804" y="2312399"/>
                  <a:pt x="2592804" y="2312399"/>
                  <a:pt x="2586240" y="2310855"/>
                </a:cubicBezTo>
                <a:cubicBezTo>
                  <a:pt x="2526011" y="2295218"/>
                  <a:pt x="2111353" y="2189624"/>
                  <a:pt x="2107106" y="2187114"/>
                </a:cubicBezTo>
                <a:cubicBezTo>
                  <a:pt x="2112511" y="2183639"/>
                  <a:pt x="2129499" y="2172636"/>
                  <a:pt x="2140117" y="2165879"/>
                </a:cubicBezTo>
                <a:close/>
                <a:moveTo>
                  <a:pt x="1308099" y="1953531"/>
                </a:moveTo>
                <a:cubicBezTo>
                  <a:pt x="1317365" y="1955655"/>
                  <a:pt x="1830475" y="2084222"/>
                  <a:pt x="1853061" y="2089820"/>
                </a:cubicBezTo>
                <a:cubicBezTo>
                  <a:pt x="1857501" y="2089820"/>
                  <a:pt x="1863292" y="2092329"/>
                  <a:pt x="1859431" y="2094646"/>
                </a:cubicBezTo>
                <a:lnTo>
                  <a:pt x="1855957" y="2096576"/>
                </a:lnTo>
                <a:cubicBezTo>
                  <a:pt x="1842386" y="2103835"/>
                  <a:pt x="1828083" y="2109665"/>
                  <a:pt x="1813294" y="2113950"/>
                </a:cubicBezTo>
                <a:cubicBezTo>
                  <a:pt x="1813294" y="2113950"/>
                  <a:pt x="1357904" y="1996966"/>
                  <a:pt x="1327983" y="1990210"/>
                </a:cubicBezTo>
                <a:cubicBezTo>
                  <a:pt x="1322433" y="1989264"/>
                  <a:pt x="1317802" y="1985441"/>
                  <a:pt x="1315821" y="1980171"/>
                </a:cubicBezTo>
                <a:cubicBezTo>
                  <a:pt x="1309644" y="1962797"/>
                  <a:pt x="1296324" y="1950057"/>
                  <a:pt x="1308678" y="1952759"/>
                </a:cubicBezTo>
                <a:close/>
                <a:moveTo>
                  <a:pt x="1301150" y="2082677"/>
                </a:moveTo>
                <a:cubicBezTo>
                  <a:pt x="1308678" y="2071674"/>
                  <a:pt x="1339759" y="2039629"/>
                  <a:pt x="1334932" y="2013954"/>
                </a:cubicBezTo>
                <a:cubicBezTo>
                  <a:pt x="1334658" y="2012738"/>
                  <a:pt x="1334658" y="2011502"/>
                  <a:pt x="1334932" y="2010286"/>
                </a:cubicBezTo>
                <a:cubicBezTo>
                  <a:pt x="1356553" y="2014726"/>
                  <a:pt x="1777195" y="2122444"/>
                  <a:pt x="1778932" y="2123023"/>
                </a:cubicBezTo>
                <a:cubicBezTo>
                  <a:pt x="1780139" y="2123776"/>
                  <a:pt x="1781189" y="2124761"/>
                  <a:pt x="1782021" y="2125919"/>
                </a:cubicBezTo>
                <a:cubicBezTo>
                  <a:pt x="1781106" y="2126788"/>
                  <a:pt x="1780063" y="2127502"/>
                  <a:pt x="1778932" y="2128043"/>
                </a:cubicBezTo>
                <a:cubicBezTo>
                  <a:pt x="1557704" y="2206418"/>
                  <a:pt x="1616004" y="2173022"/>
                  <a:pt x="1486858" y="2205260"/>
                </a:cubicBezTo>
                <a:cubicBezTo>
                  <a:pt x="1478943" y="2207190"/>
                  <a:pt x="1390336" y="2224564"/>
                  <a:pt x="1390336" y="2224564"/>
                </a:cubicBezTo>
                <a:cubicBezTo>
                  <a:pt x="1387172" y="2224333"/>
                  <a:pt x="1384180" y="2223039"/>
                  <a:pt x="1381842" y="2220897"/>
                </a:cubicBezTo>
                <a:cubicBezTo>
                  <a:pt x="1361372" y="2202345"/>
                  <a:pt x="1344716" y="2179991"/>
                  <a:pt x="1332809" y="2155069"/>
                </a:cubicBezTo>
                <a:cubicBezTo>
                  <a:pt x="1320473" y="2136594"/>
                  <a:pt x="1309505" y="2117232"/>
                  <a:pt x="1299991" y="2097156"/>
                </a:cubicBezTo>
                <a:cubicBezTo>
                  <a:pt x="1298061" y="2088469"/>
                  <a:pt x="1299412" y="2084994"/>
                  <a:pt x="1301729" y="2081905"/>
                </a:cubicBezTo>
                <a:close/>
                <a:moveTo>
                  <a:pt x="1308485" y="2585749"/>
                </a:moveTo>
                <a:cubicBezTo>
                  <a:pt x="1175478" y="2583046"/>
                  <a:pt x="1108685" y="2502161"/>
                  <a:pt x="1018920" y="2369733"/>
                </a:cubicBezTo>
                <a:cubicBezTo>
                  <a:pt x="1016218" y="2365486"/>
                  <a:pt x="980312" y="2310083"/>
                  <a:pt x="978381" y="2305063"/>
                </a:cubicBezTo>
                <a:cubicBezTo>
                  <a:pt x="977327" y="2299813"/>
                  <a:pt x="973696" y="2295469"/>
                  <a:pt x="968729" y="2293481"/>
                </a:cubicBezTo>
                <a:cubicBezTo>
                  <a:pt x="964096" y="2291936"/>
                  <a:pt x="964868" y="2290199"/>
                  <a:pt x="967185" y="2287496"/>
                </a:cubicBezTo>
                <a:cubicBezTo>
                  <a:pt x="1164089" y="2080940"/>
                  <a:pt x="1164475" y="2117425"/>
                  <a:pt x="1252696" y="2056810"/>
                </a:cubicBezTo>
                <a:cubicBezTo>
                  <a:pt x="1255398" y="2054879"/>
                  <a:pt x="1256750" y="2053721"/>
                  <a:pt x="1259066" y="2056810"/>
                </a:cubicBezTo>
                <a:cubicBezTo>
                  <a:pt x="1278371" y="2090013"/>
                  <a:pt x="1329913" y="2201592"/>
                  <a:pt x="1367943" y="2233444"/>
                </a:cubicBezTo>
                <a:cubicBezTo>
                  <a:pt x="1378971" y="2241764"/>
                  <a:pt x="1393241" y="2244467"/>
                  <a:pt x="1406552" y="2240780"/>
                </a:cubicBezTo>
                <a:cubicBezTo>
                  <a:pt x="1433921" y="2236379"/>
                  <a:pt x="1460997" y="2230317"/>
                  <a:pt x="1487630" y="2222634"/>
                </a:cubicBezTo>
                <a:cubicBezTo>
                  <a:pt x="1606931" y="2186535"/>
                  <a:pt x="1576816" y="2228618"/>
                  <a:pt x="1845918" y="2120514"/>
                </a:cubicBezTo>
                <a:cubicBezTo>
                  <a:pt x="1857694" y="2115688"/>
                  <a:pt x="1869277" y="2109897"/>
                  <a:pt x="1880859" y="2104298"/>
                </a:cubicBezTo>
                <a:cubicBezTo>
                  <a:pt x="1892442" y="2098700"/>
                  <a:pt x="1890125" y="2099665"/>
                  <a:pt x="1897075" y="2106808"/>
                </a:cubicBezTo>
                <a:cubicBezTo>
                  <a:pt x="1918175" y="2125108"/>
                  <a:pt x="1941842" y="2140205"/>
                  <a:pt x="1967343" y="2151594"/>
                </a:cubicBezTo>
                <a:cubicBezTo>
                  <a:pt x="1986647" y="2160667"/>
                  <a:pt x="1998037" y="2148505"/>
                  <a:pt x="2005951" y="2156420"/>
                </a:cubicBezTo>
                <a:cubicBezTo>
                  <a:pt x="2019271" y="2172192"/>
                  <a:pt x="2029078" y="2190608"/>
                  <a:pt x="2034715" y="2210472"/>
                </a:cubicBezTo>
                <a:cubicBezTo>
                  <a:pt x="2036259" y="2214912"/>
                  <a:pt x="2034715" y="2215878"/>
                  <a:pt x="2032012" y="2217229"/>
                </a:cubicBezTo>
                <a:cubicBezTo>
                  <a:pt x="1463306" y="2535171"/>
                  <a:pt x="1692256" y="2410272"/>
                  <a:pt x="1588012" y="2468185"/>
                </a:cubicBezTo>
                <a:cubicBezTo>
                  <a:pt x="1549404" y="2489613"/>
                  <a:pt x="1363696" y="2586135"/>
                  <a:pt x="1309065" y="2584976"/>
                </a:cubicBezTo>
                <a:close/>
                <a:moveTo>
                  <a:pt x="2821367" y="2927822"/>
                </a:moveTo>
                <a:cubicBezTo>
                  <a:pt x="2821367" y="2936316"/>
                  <a:pt x="2821367" y="2936509"/>
                  <a:pt x="2813066" y="2934385"/>
                </a:cubicBezTo>
                <a:cubicBezTo>
                  <a:pt x="2811136" y="2934385"/>
                  <a:pt x="1432612" y="2572043"/>
                  <a:pt x="1429717" y="2569726"/>
                </a:cubicBezTo>
                <a:cubicBezTo>
                  <a:pt x="1429717" y="2569726"/>
                  <a:pt x="1431068" y="2568182"/>
                  <a:pt x="1431840" y="2567796"/>
                </a:cubicBezTo>
                <a:cubicBezTo>
                  <a:pt x="1470449" y="2551194"/>
                  <a:pt x="1588205" y="2490578"/>
                  <a:pt x="1588592" y="2490578"/>
                </a:cubicBezTo>
                <a:cubicBezTo>
                  <a:pt x="1592537" y="2488204"/>
                  <a:pt x="1597292" y="2487567"/>
                  <a:pt x="1601718" y="2488841"/>
                </a:cubicBezTo>
                <a:lnTo>
                  <a:pt x="2809784" y="2790375"/>
                </a:lnTo>
                <a:cubicBezTo>
                  <a:pt x="2818085" y="2792305"/>
                  <a:pt x="2824456" y="2797324"/>
                  <a:pt x="2824070" y="2806011"/>
                </a:cubicBezTo>
                <a:cubicBezTo>
                  <a:pt x="2823297" y="2825509"/>
                  <a:pt x="2821946" y="2927050"/>
                  <a:pt x="2821946" y="2927050"/>
                </a:cubicBezTo>
                <a:close/>
                <a:moveTo>
                  <a:pt x="2828896" y="2768368"/>
                </a:moveTo>
                <a:cubicBezTo>
                  <a:pt x="2825575" y="2773348"/>
                  <a:pt x="2819186" y="2775298"/>
                  <a:pt x="2813645" y="2773001"/>
                </a:cubicBezTo>
                <a:cubicBezTo>
                  <a:pt x="2765191" y="2760067"/>
                  <a:pt x="1622953" y="2474169"/>
                  <a:pt x="1621409" y="2473397"/>
                </a:cubicBezTo>
                <a:cubicBezTo>
                  <a:pt x="1627393" y="2468378"/>
                  <a:pt x="2020430" y="2244641"/>
                  <a:pt x="2022360" y="2243483"/>
                </a:cubicBezTo>
                <a:cubicBezTo>
                  <a:pt x="2036066" y="2235568"/>
                  <a:pt x="2039155" y="2233637"/>
                  <a:pt x="2048614" y="2234989"/>
                </a:cubicBezTo>
                <a:cubicBezTo>
                  <a:pt x="2058073" y="2236340"/>
                  <a:pt x="2067918" y="2229197"/>
                  <a:pt x="2075640" y="2224178"/>
                </a:cubicBezTo>
                <a:cubicBezTo>
                  <a:pt x="2081644" y="2220279"/>
                  <a:pt x="2087203" y="2215742"/>
                  <a:pt x="2092242" y="2210665"/>
                </a:cubicBezTo>
                <a:cubicBezTo>
                  <a:pt x="2096238" y="2206303"/>
                  <a:pt x="2102415" y="2204642"/>
                  <a:pt x="2108071" y="2206418"/>
                </a:cubicBezTo>
                <a:cubicBezTo>
                  <a:pt x="2146680" y="2217036"/>
                  <a:pt x="2568094" y="2323982"/>
                  <a:pt x="2586047" y="2328615"/>
                </a:cubicBezTo>
                <a:cubicBezTo>
                  <a:pt x="2595757" y="2331317"/>
                  <a:pt x="2606181" y="2329001"/>
                  <a:pt x="2613845" y="2322437"/>
                </a:cubicBezTo>
                <a:cubicBezTo>
                  <a:pt x="2641837" y="2300430"/>
                  <a:pt x="3125796" y="1913378"/>
                  <a:pt x="3153209" y="1891178"/>
                </a:cubicBezTo>
                <a:cubicBezTo>
                  <a:pt x="3157649" y="1887317"/>
                  <a:pt x="3158228" y="1884229"/>
                  <a:pt x="3159579" y="1871874"/>
                </a:cubicBezTo>
                <a:cubicBezTo>
                  <a:pt x="3161085" y="1860349"/>
                  <a:pt x="3161741" y="1848747"/>
                  <a:pt x="3161510" y="1837126"/>
                </a:cubicBezTo>
                <a:cubicBezTo>
                  <a:pt x="3160158" y="1828246"/>
                  <a:pt x="3166336" y="1798517"/>
                  <a:pt x="3180814" y="1712613"/>
                </a:cubicBezTo>
                <a:cubicBezTo>
                  <a:pt x="3183324" y="1699293"/>
                  <a:pt x="3183130" y="1699486"/>
                  <a:pt x="3196450" y="1701416"/>
                </a:cubicBezTo>
                <a:cubicBezTo>
                  <a:pt x="3216913" y="1704312"/>
                  <a:pt x="3631956" y="1757592"/>
                  <a:pt x="3636203" y="1758364"/>
                </a:cubicBezTo>
                <a:cubicBezTo>
                  <a:pt x="3640450" y="1759137"/>
                  <a:pt x="3642381" y="1759909"/>
                  <a:pt x="3638713" y="1764349"/>
                </a:cubicBezTo>
                <a:cubicBezTo>
                  <a:pt x="3627709" y="1778055"/>
                  <a:pt x="2852640" y="2738446"/>
                  <a:pt x="2829475" y="2767596"/>
                </a:cubicBezTo>
                <a:close/>
                <a:moveTo>
                  <a:pt x="3645663" y="1899672"/>
                </a:moveTo>
                <a:cubicBezTo>
                  <a:pt x="3626358" y="1922837"/>
                  <a:pt x="2855729" y="2912957"/>
                  <a:pt x="2842988" y="2928401"/>
                </a:cubicBezTo>
                <a:cubicBezTo>
                  <a:pt x="2839513" y="2932841"/>
                  <a:pt x="2837776" y="2933227"/>
                  <a:pt x="2837969" y="2926084"/>
                </a:cubicBezTo>
                <a:cubicBezTo>
                  <a:pt x="2839320" y="2893846"/>
                  <a:pt x="2839513" y="2813926"/>
                  <a:pt x="2839513" y="2798675"/>
                </a:cubicBezTo>
                <a:cubicBezTo>
                  <a:pt x="2839185" y="2790741"/>
                  <a:pt x="2841965" y="2783000"/>
                  <a:pt x="2847235" y="2777055"/>
                </a:cubicBezTo>
                <a:cubicBezTo>
                  <a:pt x="2863065" y="2757750"/>
                  <a:pt x="3642767" y="1786356"/>
                  <a:pt x="3649717" y="1779599"/>
                </a:cubicBezTo>
                <a:cubicBezTo>
                  <a:pt x="3649717" y="1781144"/>
                  <a:pt x="3649717" y="1782688"/>
                  <a:pt x="3650682" y="1784039"/>
                </a:cubicBezTo>
                <a:cubicBezTo>
                  <a:pt x="3650682" y="1797359"/>
                  <a:pt x="3650682" y="1864731"/>
                  <a:pt x="3650682" y="1885194"/>
                </a:cubicBezTo>
                <a:cubicBezTo>
                  <a:pt x="3650817" y="1890136"/>
                  <a:pt x="3649253" y="1894981"/>
                  <a:pt x="3646242" y="1898900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191F36A4-29ED-4ED0-834F-461593BE4AD7}"/>
              </a:ext>
            </a:extLst>
          </p:cNvPr>
          <p:cNvSpPr/>
          <p:nvPr/>
        </p:nvSpPr>
        <p:spPr>
          <a:xfrm>
            <a:off x="10341963" y="3878405"/>
            <a:ext cx="428932" cy="323218"/>
          </a:xfrm>
          <a:custGeom>
            <a:avLst/>
            <a:gdLst>
              <a:gd name="connsiteX0" fmla="*/ 42595 w 428932"/>
              <a:gd name="connsiteY0" fmla="*/ 323212 h 323218"/>
              <a:gd name="connsiteX1" fmla="*/ 410343 w 428932"/>
              <a:gd name="connsiteY1" fmla="*/ 294062 h 323218"/>
              <a:gd name="connsiteX2" fmla="*/ 428682 w 428932"/>
              <a:gd name="connsiteY2" fmla="*/ 274758 h 323218"/>
              <a:gd name="connsiteX3" fmla="*/ 406675 w 428932"/>
              <a:gd name="connsiteY3" fmla="*/ 9902 h 323218"/>
              <a:gd name="connsiteX4" fmla="*/ 395092 w 428932"/>
              <a:gd name="connsiteY4" fmla="*/ 57 h 323218"/>
              <a:gd name="connsiteX5" fmla="*/ 14024 w 428932"/>
              <a:gd name="connsiteY5" fmla="*/ 35963 h 323218"/>
              <a:gd name="connsiteX6" fmla="*/ 48 w 428932"/>
              <a:gd name="connsiteY6" fmla="*/ 48999 h 323218"/>
              <a:gd name="connsiteX7" fmla="*/ 318 w 428932"/>
              <a:gd name="connsiteY7" fmla="*/ 52179 h 323218"/>
              <a:gd name="connsiteX8" fmla="*/ 30626 w 428932"/>
              <a:gd name="connsiteY8" fmla="*/ 312401 h 323218"/>
              <a:gd name="connsiteX9" fmla="*/ 42595 w 428932"/>
              <a:gd name="connsiteY9" fmla="*/ 323212 h 323218"/>
              <a:gd name="connsiteX10" fmla="*/ 396636 w 428932"/>
              <a:gd name="connsiteY10" fmla="*/ 276109 h 323218"/>
              <a:gd name="connsiteX11" fmla="*/ 63443 w 428932"/>
              <a:gd name="connsiteY11" fmla="*/ 305452 h 323218"/>
              <a:gd name="connsiteX12" fmla="*/ 62092 w 428932"/>
              <a:gd name="connsiteY12" fmla="*/ 301591 h 323218"/>
              <a:gd name="connsiteX13" fmla="*/ 155139 w 428932"/>
              <a:gd name="connsiteY13" fmla="*/ 181518 h 323218"/>
              <a:gd name="connsiteX14" fmla="*/ 165757 w 428932"/>
              <a:gd name="connsiteY14" fmla="*/ 179780 h 323218"/>
              <a:gd name="connsiteX15" fmla="*/ 216334 w 428932"/>
              <a:gd name="connsiteY15" fmla="*/ 213563 h 323218"/>
              <a:gd name="connsiteX16" fmla="*/ 235638 w 428932"/>
              <a:gd name="connsiteY16" fmla="*/ 211633 h 323218"/>
              <a:gd name="connsiteX17" fmla="*/ 276757 w 428932"/>
              <a:gd name="connsiteY17" fmla="*/ 168970 h 323218"/>
              <a:gd name="connsiteX18" fmla="*/ 284478 w 428932"/>
              <a:gd name="connsiteY18" fmla="*/ 168970 h 323218"/>
              <a:gd name="connsiteX19" fmla="*/ 397795 w 428932"/>
              <a:gd name="connsiteY19" fmla="*/ 272634 h 323218"/>
              <a:gd name="connsiteX20" fmla="*/ 396057 w 428932"/>
              <a:gd name="connsiteY20" fmla="*/ 276109 h 323218"/>
              <a:gd name="connsiteX21" fmla="*/ 393934 w 428932"/>
              <a:gd name="connsiteY21" fmla="*/ 55847 h 323218"/>
              <a:gd name="connsiteX22" fmla="*/ 408412 w 428932"/>
              <a:gd name="connsiteY22" fmla="*/ 251206 h 323218"/>
              <a:gd name="connsiteX23" fmla="*/ 403200 w 428932"/>
              <a:gd name="connsiteY23" fmla="*/ 253523 h 323218"/>
              <a:gd name="connsiteX24" fmla="*/ 297798 w 428932"/>
              <a:gd name="connsiteY24" fmla="*/ 157001 h 323218"/>
              <a:gd name="connsiteX25" fmla="*/ 297798 w 428932"/>
              <a:gd name="connsiteY25" fmla="*/ 146384 h 323218"/>
              <a:gd name="connsiteX26" fmla="*/ 386791 w 428932"/>
              <a:gd name="connsiteY26" fmla="*/ 52951 h 323218"/>
              <a:gd name="connsiteX27" fmla="*/ 393355 w 428932"/>
              <a:gd name="connsiteY27" fmla="*/ 55847 h 323218"/>
              <a:gd name="connsiteX28" fmla="*/ 21939 w 428932"/>
              <a:gd name="connsiteY28" fmla="*/ 51600 h 323218"/>
              <a:gd name="connsiteX29" fmla="*/ 384089 w 428932"/>
              <a:gd name="connsiteY29" fmla="*/ 19168 h 323218"/>
              <a:gd name="connsiteX30" fmla="*/ 386984 w 428932"/>
              <a:gd name="connsiteY30" fmla="*/ 25732 h 323218"/>
              <a:gd name="connsiteX31" fmla="*/ 228110 w 428932"/>
              <a:gd name="connsiteY31" fmla="*/ 193486 h 323218"/>
              <a:gd name="connsiteX32" fmla="*/ 217878 w 428932"/>
              <a:gd name="connsiteY32" fmla="*/ 193486 h 323218"/>
              <a:gd name="connsiteX33" fmla="*/ 20009 w 428932"/>
              <a:gd name="connsiteY33" fmla="*/ 63761 h 323218"/>
              <a:gd name="connsiteX34" fmla="*/ 21360 w 428932"/>
              <a:gd name="connsiteY34" fmla="*/ 51600 h 323218"/>
              <a:gd name="connsiteX35" fmla="*/ 19816 w 428932"/>
              <a:gd name="connsiteY35" fmla="*/ 83452 h 323218"/>
              <a:gd name="connsiteX36" fmla="*/ 139889 w 428932"/>
              <a:gd name="connsiteY36" fmla="*/ 162986 h 323218"/>
              <a:gd name="connsiteX37" fmla="*/ 141047 w 428932"/>
              <a:gd name="connsiteY37" fmla="*/ 170321 h 323218"/>
              <a:gd name="connsiteX38" fmla="*/ 44525 w 428932"/>
              <a:gd name="connsiteY38" fmla="*/ 295607 h 323218"/>
              <a:gd name="connsiteX39" fmla="*/ 18850 w 428932"/>
              <a:gd name="connsiteY39" fmla="*/ 87120 h 323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428932" h="323218">
                <a:moveTo>
                  <a:pt x="42595" y="323212"/>
                </a:moveTo>
                <a:cubicBezTo>
                  <a:pt x="57459" y="323212"/>
                  <a:pt x="34487" y="325142"/>
                  <a:pt x="410343" y="294062"/>
                </a:cubicBezTo>
                <a:cubicBezTo>
                  <a:pt x="420960" y="294062"/>
                  <a:pt x="430805" y="287885"/>
                  <a:pt x="428682" y="274758"/>
                </a:cubicBezTo>
                <a:cubicBezTo>
                  <a:pt x="428682" y="274758"/>
                  <a:pt x="408412" y="25925"/>
                  <a:pt x="406675" y="9902"/>
                </a:cubicBezTo>
                <a:cubicBezTo>
                  <a:pt x="406675" y="1987"/>
                  <a:pt x="403007" y="-329"/>
                  <a:pt x="395092" y="57"/>
                </a:cubicBezTo>
                <a:cubicBezTo>
                  <a:pt x="384282" y="57"/>
                  <a:pt x="19623" y="34998"/>
                  <a:pt x="14024" y="35963"/>
                </a:cubicBezTo>
                <a:cubicBezTo>
                  <a:pt x="6573" y="35704"/>
                  <a:pt x="318" y="41542"/>
                  <a:pt x="48" y="48999"/>
                </a:cubicBezTo>
                <a:cubicBezTo>
                  <a:pt x="9" y="50067"/>
                  <a:pt x="106" y="51134"/>
                  <a:pt x="318" y="52179"/>
                </a:cubicBezTo>
                <a:cubicBezTo>
                  <a:pt x="318" y="62989"/>
                  <a:pt x="27924" y="290587"/>
                  <a:pt x="30626" y="312401"/>
                </a:cubicBezTo>
                <a:cubicBezTo>
                  <a:pt x="32421" y="317874"/>
                  <a:pt x="36977" y="321988"/>
                  <a:pt x="42595" y="323212"/>
                </a:cubicBezTo>
                <a:close/>
                <a:moveTo>
                  <a:pt x="396636" y="276109"/>
                </a:moveTo>
                <a:cubicBezTo>
                  <a:pt x="391617" y="277847"/>
                  <a:pt x="75605" y="303907"/>
                  <a:pt x="63443" y="305452"/>
                </a:cubicBezTo>
                <a:cubicBezTo>
                  <a:pt x="57459" y="306610"/>
                  <a:pt x="61513" y="302170"/>
                  <a:pt x="62092" y="301591"/>
                </a:cubicBezTo>
                <a:cubicBezTo>
                  <a:pt x="75991" y="283831"/>
                  <a:pt x="137958" y="203911"/>
                  <a:pt x="155139" y="181518"/>
                </a:cubicBezTo>
                <a:cubicBezTo>
                  <a:pt x="159579" y="175727"/>
                  <a:pt x="159579" y="175727"/>
                  <a:pt x="165757" y="179780"/>
                </a:cubicBezTo>
                <a:lnTo>
                  <a:pt x="216334" y="213563"/>
                </a:lnTo>
                <a:cubicBezTo>
                  <a:pt x="225021" y="219354"/>
                  <a:pt x="227530" y="219161"/>
                  <a:pt x="235638" y="211633"/>
                </a:cubicBezTo>
                <a:cubicBezTo>
                  <a:pt x="235638" y="211633"/>
                  <a:pt x="274247" y="171673"/>
                  <a:pt x="276757" y="168970"/>
                </a:cubicBezTo>
                <a:cubicBezTo>
                  <a:pt x="279266" y="166267"/>
                  <a:pt x="281196" y="165881"/>
                  <a:pt x="284478" y="168970"/>
                </a:cubicBezTo>
                <a:cubicBezTo>
                  <a:pt x="299536" y="183255"/>
                  <a:pt x="391424" y="267036"/>
                  <a:pt x="397795" y="272634"/>
                </a:cubicBezTo>
                <a:cubicBezTo>
                  <a:pt x="398760" y="274565"/>
                  <a:pt x="399339" y="275530"/>
                  <a:pt x="396057" y="276109"/>
                </a:cubicBezTo>
                <a:close/>
                <a:moveTo>
                  <a:pt x="393934" y="55847"/>
                </a:moveTo>
                <a:cubicBezTo>
                  <a:pt x="393934" y="55847"/>
                  <a:pt x="407640" y="243292"/>
                  <a:pt x="408412" y="251206"/>
                </a:cubicBezTo>
                <a:cubicBezTo>
                  <a:pt x="408412" y="252751"/>
                  <a:pt x="409956" y="259893"/>
                  <a:pt x="403200" y="253523"/>
                </a:cubicBezTo>
                <a:cubicBezTo>
                  <a:pt x="339882" y="198892"/>
                  <a:pt x="306678" y="166267"/>
                  <a:pt x="297798" y="157001"/>
                </a:cubicBezTo>
                <a:cubicBezTo>
                  <a:pt x="288918" y="147735"/>
                  <a:pt x="291621" y="152561"/>
                  <a:pt x="297798" y="146384"/>
                </a:cubicBezTo>
                <a:lnTo>
                  <a:pt x="386791" y="52951"/>
                </a:lnTo>
                <a:cubicBezTo>
                  <a:pt x="390073" y="48897"/>
                  <a:pt x="392776" y="48897"/>
                  <a:pt x="393355" y="55847"/>
                </a:cubicBezTo>
                <a:close/>
                <a:moveTo>
                  <a:pt x="21939" y="51600"/>
                </a:moveTo>
                <a:cubicBezTo>
                  <a:pt x="34294" y="49669"/>
                  <a:pt x="382158" y="19361"/>
                  <a:pt x="384089" y="19168"/>
                </a:cubicBezTo>
                <a:cubicBezTo>
                  <a:pt x="393162" y="19168"/>
                  <a:pt x="388142" y="24573"/>
                  <a:pt x="386984" y="25732"/>
                </a:cubicBezTo>
                <a:cubicBezTo>
                  <a:pt x="376367" y="36928"/>
                  <a:pt x="249730" y="170128"/>
                  <a:pt x="228110" y="193486"/>
                </a:cubicBezTo>
                <a:cubicBezTo>
                  <a:pt x="223863" y="198120"/>
                  <a:pt x="221160" y="195417"/>
                  <a:pt x="217878" y="193486"/>
                </a:cubicBezTo>
                <a:cubicBezTo>
                  <a:pt x="200311" y="182097"/>
                  <a:pt x="41823" y="77660"/>
                  <a:pt x="20009" y="63761"/>
                </a:cubicBezTo>
                <a:cubicBezTo>
                  <a:pt x="11708" y="59128"/>
                  <a:pt x="14796" y="52758"/>
                  <a:pt x="21360" y="51600"/>
                </a:cubicBezTo>
                <a:close/>
                <a:moveTo>
                  <a:pt x="19816" y="83452"/>
                </a:moveTo>
                <a:cubicBezTo>
                  <a:pt x="30433" y="89243"/>
                  <a:pt x="122129" y="151596"/>
                  <a:pt x="139889" y="162986"/>
                </a:cubicBezTo>
                <a:cubicBezTo>
                  <a:pt x="143750" y="165495"/>
                  <a:pt x="143556" y="167233"/>
                  <a:pt x="141047" y="170321"/>
                </a:cubicBezTo>
                <a:cubicBezTo>
                  <a:pt x="128692" y="186344"/>
                  <a:pt x="47421" y="293290"/>
                  <a:pt x="44525" y="295607"/>
                </a:cubicBezTo>
                <a:cubicBezTo>
                  <a:pt x="44525" y="293869"/>
                  <a:pt x="39313" y="254295"/>
                  <a:pt x="18850" y="87120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8" name="任意多边形: 形状 127">
            <a:extLst>
              <a:ext uri="{FF2B5EF4-FFF2-40B4-BE49-F238E27FC236}">
                <a16:creationId xmlns:a16="http://schemas.microsoft.com/office/drawing/2014/main" id="{AECC8F30-1E1E-4992-9BAA-46B6B93AA965}"/>
              </a:ext>
            </a:extLst>
          </p:cNvPr>
          <p:cNvSpPr/>
          <p:nvPr/>
        </p:nvSpPr>
        <p:spPr>
          <a:xfrm>
            <a:off x="10181823" y="4455710"/>
            <a:ext cx="415941" cy="330855"/>
          </a:xfrm>
          <a:custGeom>
            <a:avLst/>
            <a:gdLst>
              <a:gd name="connsiteX0" fmla="*/ 407552 w 415941"/>
              <a:gd name="connsiteY0" fmla="*/ 69262 h 330855"/>
              <a:gd name="connsiteX1" fmla="*/ 64128 w 415941"/>
              <a:gd name="connsiteY1" fmla="*/ 925 h 330855"/>
              <a:gd name="connsiteX2" fmla="*/ 46677 w 415941"/>
              <a:gd name="connsiteY2" fmla="*/ 8699 h 330855"/>
              <a:gd name="connsiteX3" fmla="*/ 45789 w 415941"/>
              <a:gd name="connsiteY3" fmla="*/ 12893 h 330855"/>
              <a:gd name="connsiteX4" fmla="*/ 38 w 415941"/>
              <a:gd name="connsiteY4" fmla="*/ 241071 h 330855"/>
              <a:gd name="connsiteX5" fmla="*/ 16060 w 415941"/>
              <a:gd name="connsiteY5" fmla="*/ 262112 h 330855"/>
              <a:gd name="connsiteX6" fmla="*/ 349446 w 415941"/>
              <a:gd name="connsiteY6" fmla="*/ 329485 h 330855"/>
              <a:gd name="connsiteX7" fmla="*/ 368751 w 415941"/>
              <a:gd name="connsiteY7" fmla="*/ 320798 h 330855"/>
              <a:gd name="connsiteX8" fmla="*/ 415274 w 415941"/>
              <a:gd name="connsiteY8" fmla="*/ 86250 h 330855"/>
              <a:gd name="connsiteX9" fmla="*/ 407552 w 415941"/>
              <a:gd name="connsiteY9" fmla="*/ 69262 h 330855"/>
              <a:gd name="connsiteX10" fmla="*/ 17411 w 415941"/>
              <a:gd name="connsiteY10" fmla="*/ 229681 h 330855"/>
              <a:gd name="connsiteX11" fmla="*/ 52738 w 415941"/>
              <a:gd name="connsiteY11" fmla="*/ 48027 h 330855"/>
              <a:gd name="connsiteX12" fmla="*/ 57758 w 415941"/>
              <a:gd name="connsiteY12" fmla="*/ 46483 h 330855"/>
              <a:gd name="connsiteX13" fmla="*/ 130921 w 415941"/>
              <a:gd name="connsiteY13" fmla="*/ 143005 h 330855"/>
              <a:gd name="connsiteX14" fmla="*/ 129377 w 415941"/>
              <a:gd name="connsiteY14" fmla="*/ 151306 h 330855"/>
              <a:gd name="connsiteX15" fmla="*/ 22045 w 415941"/>
              <a:gd name="connsiteY15" fmla="*/ 231612 h 330855"/>
              <a:gd name="connsiteX16" fmla="*/ 17411 w 415941"/>
              <a:gd name="connsiteY16" fmla="*/ 229681 h 330855"/>
              <a:gd name="connsiteX17" fmla="*/ 340566 w 415941"/>
              <a:gd name="connsiteY17" fmla="*/ 310566 h 330855"/>
              <a:gd name="connsiteX18" fmla="*/ 36716 w 415941"/>
              <a:gd name="connsiteY18" fmla="*/ 251109 h 330855"/>
              <a:gd name="connsiteX19" fmla="*/ 34978 w 415941"/>
              <a:gd name="connsiteY19" fmla="*/ 245704 h 330855"/>
              <a:gd name="connsiteX20" fmla="*/ 124358 w 415941"/>
              <a:gd name="connsiteY20" fmla="*/ 179297 h 330855"/>
              <a:gd name="connsiteX21" fmla="*/ 144627 w 415941"/>
              <a:gd name="connsiteY21" fmla="*/ 165398 h 330855"/>
              <a:gd name="connsiteX22" fmla="*/ 150225 w 415941"/>
              <a:gd name="connsiteY22" fmla="*/ 166942 h 330855"/>
              <a:gd name="connsiteX23" fmla="*/ 185745 w 415941"/>
              <a:gd name="connsiteY23" fmla="*/ 214624 h 330855"/>
              <a:gd name="connsiteX24" fmla="*/ 200996 w 415941"/>
              <a:gd name="connsiteY24" fmla="*/ 219836 h 330855"/>
              <a:gd name="connsiteX25" fmla="*/ 260646 w 415941"/>
              <a:gd name="connsiteY25" fmla="*/ 189528 h 330855"/>
              <a:gd name="connsiteX26" fmla="*/ 268368 w 415941"/>
              <a:gd name="connsiteY26" fmla="*/ 191266 h 330855"/>
              <a:gd name="connsiteX27" fmla="*/ 342883 w 415941"/>
              <a:gd name="connsiteY27" fmla="*/ 309408 h 330855"/>
              <a:gd name="connsiteX28" fmla="*/ 340566 w 415941"/>
              <a:gd name="connsiteY28" fmla="*/ 310566 h 330855"/>
              <a:gd name="connsiteX29" fmla="*/ 357168 w 415941"/>
              <a:gd name="connsiteY29" fmla="*/ 294930 h 330855"/>
              <a:gd name="connsiteX30" fmla="*/ 285742 w 415941"/>
              <a:gd name="connsiteY30" fmla="*/ 181034 h 330855"/>
              <a:gd name="connsiteX31" fmla="*/ 287479 w 415941"/>
              <a:gd name="connsiteY31" fmla="*/ 174857 h 330855"/>
              <a:gd name="connsiteX32" fmla="*/ 388441 w 415941"/>
              <a:gd name="connsiteY32" fmla="*/ 120998 h 330855"/>
              <a:gd name="connsiteX33" fmla="*/ 391916 w 415941"/>
              <a:gd name="connsiteY33" fmla="*/ 120998 h 330855"/>
              <a:gd name="connsiteX34" fmla="*/ 357168 w 415941"/>
              <a:gd name="connsiteY34" fmla="*/ 294930 h 330855"/>
              <a:gd name="connsiteX35" fmla="*/ 394232 w 415941"/>
              <a:gd name="connsiteY35" fmla="*/ 93779 h 330855"/>
              <a:gd name="connsiteX36" fmla="*/ 203891 w 415941"/>
              <a:gd name="connsiteY36" fmla="*/ 196864 h 330855"/>
              <a:gd name="connsiteX37" fmla="*/ 195784 w 415941"/>
              <a:gd name="connsiteY37" fmla="*/ 194740 h 330855"/>
              <a:gd name="connsiteX38" fmla="*/ 63163 w 415941"/>
              <a:gd name="connsiteY38" fmla="*/ 22353 h 330855"/>
              <a:gd name="connsiteX39" fmla="*/ 61811 w 415941"/>
              <a:gd name="connsiteY39" fmla="*/ 18878 h 330855"/>
              <a:gd name="connsiteX40" fmla="*/ 65479 w 415941"/>
              <a:gd name="connsiteY40" fmla="*/ 18878 h 330855"/>
              <a:gd name="connsiteX41" fmla="*/ 398093 w 415941"/>
              <a:gd name="connsiteY41" fmla="*/ 86443 h 330855"/>
              <a:gd name="connsiteX42" fmla="*/ 394232 w 415941"/>
              <a:gd name="connsiteY42" fmla="*/ 93779 h 330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415941" h="330855">
                <a:moveTo>
                  <a:pt x="407552" y="69262"/>
                </a:moveTo>
                <a:cubicBezTo>
                  <a:pt x="397514" y="66753"/>
                  <a:pt x="98683" y="7295"/>
                  <a:pt x="64128" y="925"/>
                </a:cubicBezTo>
                <a:cubicBezTo>
                  <a:pt x="57159" y="-1749"/>
                  <a:pt x="49341" y="1732"/>
                  <a:pt x="46677" y="8699"/>
                </a:cubicBezTo>
                <a:cubicBezTo>
                  <a:pt x="46156" y="10042"/>
                  <a:pt x="45866" y="11457"/>
                  <a:pt x="45789" y="12893"/>
                </a:cubicBezTo>
                <a:cubicBezTo>
                  <a:pt x="-734" y="240492"/>
                  <a:pt x="617" y="233542"/>
                  <a:pt x="38" y="241071"/>
                </a:cubicBezTo>
                <a:cubicBezTo>
                  <a:pt x="38" y="258831"/>
                  <a:pt x="9497" y="260375"/>
                  <a:pt x="16060" y="262112"/>
                </a:cubicBezTo>
                <a:cubicBezTo>
                  <a:pt x="41349" y="270027"/>
                  <a:pt x="123778" y="285085"/>
                  <a:pt x="349446" y="329485"/>
                </a:cubicBezTo>
                <a:cubicBezTo>
                  <a:pt x="361222" y="331801"/>
                  <a:pt x="365855" y="332573"/>
                  <a:pt x="368751" y="320798"/>
                </a:cubicBezTo>
                <a:cubicBezTo>
                  <a:pt x="375314" y="288753"/>
                  <a:pt x="411027" y="107099"/>
                  <a:pt x="415274" y="86250"/>
                </a:cubicBezTo>
                <a:cubicBezTo>
                  <a:pt x="416432" y="78142"/>
                  <a:pt x="417397" y="71772"/>
                  <a:pt x="407552" y="69262"/>
                </a:cubicBezTo>
                <a:close/>
                <a:moveTo>
                  <a:pt x="17411" y="229681"/>
                </a:moveTo>
                <a:cubicBezTo>
                  <a:pt x="23010" y="202655"/>
                  <a:pt x="51001" y="58066"/>
                  <a:pt x="52738" y="48027"/>
                </a:cubicBezTo>
                <a:cubicBezTo>
                  <a:pt x="52738" y="43587"/>
                  <a:pt x="55441" y="43587"/>
                  <a:pt x="57758" y="46483"/>
                </a:cubicBezTo>
                <a:cubicBezTo>
                  <a:pt x="60074" y="49379"/>
                  <a:pt x="61425" y="51888"/>
                  <a:pt x="130921" y="143005"/>
                </a:cubicBezTo>
                <a:cubicBezTo>
                  <a:pt x="134589" y="147059"/>
                  <a:pt x="132465" y="148989"/>
                  <a:pt x="129377" y="151306"/>
                </a:cubicBezTo>
                <a:lnTo>
                  <a:pt x="22045" y="231612"/>
                </a:lnTo>
                <a:cubicBezTo>
                  <a:pt x="20886" y="231998"/>
                  <a:pt x="15867" y="237210"/>
                  <a:pt x="17411" y="229681"/>
                </a:cubicBezTo>
                <a:close/>
                <a:moveTo>
                  <a:pt x="340566" y="310566"/>
                </a:moveTo>
                <a:cubicBezTo>
                  <a:pt x="338443" y="310566"/>
                  <a:pt x="57758" y="255163"/>
                  <a:pt x="36716" y="251109"/>
                </a:cubicBezTo>
                <a:cubicBezTo>
                  <a:pt x="34978" y="251109"/>
                  <a:pt x="29187" y="251109"/>
                  <a:pt x="34978" y="245704"/>
                </a:cubicBezTo>
                <a:cubicBezTo>
                  <a:pt x="49264" y="234700"/>
                  <a:pt x="109107" y="190686"/>
                  <a:pt x="124358" y="179297"/>
                </a:cubicBezTo>
                <a:cubicBezTo>
                  <a:pt x="130921" y="174471"/>
                  <a:pt x="138064" y="170224"/>
                  <a:pt x="144627" y="165398"/>
                </a:cubicBezTo>
                <a:cubicBezTo>
                  <a:pt x="147523" y="163274"/>
                  <a:pt x="148681" y="165398"/>
                  <a:pt x="150225" y="166942"/>
                </a:cubicBezTo>
                <a:cubicBezTo>
                  <a:pt x="179761" y="206709"/>
                  <a:pt x="180340" y="206902"/>
                  <a:pt x="185745" y="214624"/>
                </a:cubicBezTo>
                <a:cubicBezTo>
                  <a:pt x="188776" y="219963"/>
                  <a:pt x="195320" y="222199"/>
                  <a:pt x="200996" y="219836"/>
                </a:cubicBezTo>
                <a:cubicBezTo>
                  <a:pt x="221497" y="210989"/>
                  <a:pt x="241419" y="200866"/>
                  <a:pt x="260646" y="189528"/>
                </a:cubicBezTo>
                <a:cubicBezTo>
                  <a:pt x="263928" y="187791"/>
                  <a:pt x="265665" y="187019"/>
                  <a:pt x="268368" y="191266"/>
                </a:cubicBezTo>
                <a:cubicBezTo>
                  <a:pt x="284777" y="218678"/>
                  <a:pt x="341918" y="307092"/>
                  <a:pt x="342883" y="309408"/>
                </a:cubicBezTo>
                <a:cubicBezTo>
                  <a:pt x="343848" y="311725"/>
                  <a:pt x="341338" y="310566"/>
                  <a:pt x="340566" y="310566"/>
                </a:cubicBezTo>
                <a:close/>
                <a:moveTo>
                  <a:pt x="357168" y="294930"/>
                </a:moveTo>
                <a:cubicBezTo>
                  <a:pt x="355044" y="292227"/>
                  <a:pt x="290761" y="187791"/>
                  <a:pt x="285742" y="181034"/>
                </a:cubicBezTo>
                <a:cubicBezTo>
                  <a:pt x="283232" y="177753"/>
                  <a:pt x="285742" y="176208"/>
                  <a:pt x="287479" y="174857"/>
                </a:cubicBezTo>
                <a:cubicBezTo>
                  <a:pt x="289217" y="173506"/>
                  <a:pt x="384001" y="122735"/>
                  <a:pt x="388441" y="120998"/>
                </a:cubicBezTo>
                <a:lnTo>
                  <a:pt x="391916" y="120998"/>
                </a:lnTo>
                <a:cubicBezTo>
                  <a:pt x="391916" y="122156"/>
                  <a:pt x="358326" y="292613"/>
                  <a:pt x="357168" y="294930"/>
                </a:cubicBezTo>
                <a:close/>
                <a:moveTo>
                  <a:pt x="394232" y="93779"/>
                </a:moveTo>
                <a:cubicBezTo>
                  <a:pt x="386897" y="98219"/>
                  <a:pt x="228215" y="183158"/>
                  <a:pt x="203891" y="196864"/>
                </a:cubicBezTo>
                <a:cubicBezTo>
                  <a:pt x="199451" y="199373"/>
                  <a:pt x="197521" y="196864"/>
                  <a:pt x="195784" y="194740"/>
                </a:cubicBezTo>
                <a:lnTo>
                  <a:pt x="63163" y="22353"/>
                </a:lnTo>
                <a:cubicBezTo>
                  <a:pt x="62622" y="21229"/>
                  <a:pt x="62178" y="20067"/>
                  <a:pt x="61811" y="18878"/>
                </a:cubicBezTo>
                <a:lnTo>
                  <a:pt x="65479" y="18878"/>
                </a:lnTo>
                <a:cubicBezTo>
                  <a:pt x="412958" y="87987"/>
                  <a:pt x="396549" y="81810"/>
                  <a:pt x="398093" y="86443"/>
                </a:cubicBezTo>
                <a:cubicBezTo>
                  <a:pt x="399637" y="91076"/>
                  <a:pt x="395777" y="92234"/>
                  <a:pt x="394232" y="93779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3" name="任意多边形: 形状 132">
            <a:extLst>
              <a:ext uri="{FF2B5EF4-FFF2-40B4-BE49-F238E27FC236}">
                <a16:creationId xmlns:a16="http://schemas.microsoft.com/office/drawing/2014/main" id="{24C23632-D09B-4F84-8B62-1C702EA1B6D8}"/>
              </a:ext>
            </a:extLst>
          </p:cNvPr>
          <p:cNvSpPr/>
          <p:nvPr/>
        </p:nvSpPr>
        <p:spPr>
          <a:xfrm>
            <a:off x="9661378" y="4391631"/>
            <a:ext cx="331484" cy="247791"/>
          </a:xfrm>
          <a:custGeom>
            <a:avLst/>
            <a:gdLst>
              <a:gd name="connsiteX0" fmla="*/ 329169 w 331484"/>
              <a:gd name="connsiteY0" fmla="*/ 20023 h 247791"/>
              <a:gd name="connsiteX1" fmla="*/ 314884 w 331484"/>
              <a:gd name="connsiteY1" fmla="*/ 2842 h 247791"/>
              <a:gd name="connsiteX2" fmla="*/ 11999 w 331484"/>
              <a:gd name="connsiteY2" fmla="*/ 140 h 247791"/>
              <a:gd name="connsiteX3" fmla="*/ 146 w 331484"/>
              <a:gd name="connsiteY3" fmla="*/ 8900 h 247791"/>
              <a:gd name="connsiteX4" fmla="*/ 30 w 331484"/>
              <a:gd name="connsiteY4" fmla="*/ 10178 h 247791"/>
              <a:gd name="connsiteX5" fmla="*/ 2154 w 331484"/>
              <a:gd name="connsiteY5" fmla="*/ 222526 h 247791"/>
              <a:gd name="connsiteX6" fmla="*/ 26284 w 331484"/>
              <a:gd name="connsiteY6" fmla="*/ 238355 h 247791"/>
              <a:gd name="connsiteX7" fmla="*/ 315849 w 331484"/>
              <a:gd name="connsiteY7" fmla="*/ 247815 h 247791"/>
              <a:gd name="connsiteX8" fmla="*/ 331486 w 331484"/>
              <a:gd name="connsiteY8" fmla="*/ 232564 h 247791"/>
              <a:gd name="connsiteX9" fmla="*/ 329169 w 331484"/>
              <a:gd name="connsiteY9" fmla="*/ 20023 h 247791"/>
              <a:gd name="connsiteX10" fmla="*/ 20300 w 331484"/>
              <a:gd name="connsiteY10" fmla="*/ 15390 h 247791"/>
              <a:gd name="connsiteX11" fmla="*/ 299247 w 331484"/>
              <a:gd name="connsiteY11" fmla="*/ 19637 h 247791"/>
              <a:gd name="connsiteX12" fmla="*/ 304074 w 331484"/>
              <a:gd name="connsiteY12" fmla="*/ 22919 h 247791"/>
              <a:gd name="connsiteX13" fmla="*/ 179947 w 331484"/>
              <a:gd name="connsiteY13" fmla="*/ 150328 h 247791"/>
              <a:gd name="connsiteX14" fmla="*/ 167592 w 331484"/>
              <a:gd name="connsiteY14" fmla="*/ 152837 h 247791"/>
              <a:gd name="connsiteX15" fmla="*/ 18176 w 331484"/>
              <a:gd name="connsiteY15" fmla="*/ 20409 h 247791"/>
              <a:gd name="connsiteX16" fmla="*/ 19721 w 331484"/>
              <a:gd name="connsiteY16" fmla="*/ 15390 h 247791"/>
              <a:gd name="connsiteX17" fmla="*/ 22809 w 331484"/>
              <a:gd name="connsiteY17" fmla="*/ 205924 h 247791"/>
              <a:gd name="connsiteX18" fmla="*/ 19142 w 331484"/>
              <a:gd name="connsiteY18" fmla="*/ 204766 h 247791"/>
              <a:gd name="connsiteX19" fmla="*/ 16053 w 331484"/>
              <a:gd name="connsiteY19" fmla="*/ 50331 h 247791"/>
              <a:gd name="connsiteX20" fmla="*/ 17404 w 331484"/>
              <a:gd name="connsiteY20" fmla="*/ 43961 h 247791"/>
              <a:gd name="connsiteX21" fmla="*/ 104853 w 331484"/>
              <a:gd name="connsiteY21" fmla="*/ 120020 h 247791"/>
              <a:gd name="connsiteX22" fmla="*/ 104853 w 331484"/>
              <a:gd name="connsiteY22" fmla="*/ 128514 h 247791"/>
              <a:gd name="connsiteX23" fmla="*/ 22230 w 331484"/>
              <a:gd name="connsiteY23" fmla="*/ 205924 h 247791"/>
              <a:gd name="connsiteX24" fmla="*/ 300985 w 331484"/>
              <a:gd name="connsiteY24" fmla="*/ 229668 h 247791"/>
              <a:gd name="connsiteX25" fmla="*/ 36709 w 331484"/>
              <a:gd name="connsiteY25" fmla="*/ 221754 h 247791"/>
              <a:gd name="connsiteX26" fmla="*/ 117594 w 331484"/>
              <a:gd name="connsiteY26" fmla="*/ 142799 h 247791"/>
              <a:gd name="connsiteX27" fmla="*/ 130335 w 331484"/>
              <a:gd name="connsiteY27" fmla="*/ 142799 h 247791"/>
              <a:gd name="connsiteX28" fmla="*/ 161608 w 331484"/>
              <a:gd name="connsiteY28" fmla="*/ 170018 h 247791"/>
              <a:gd name="connsiteX29" fmla="*/ 182263 w 331484"/>
              <a:gd name="connsiteY29" fmla="*/ 171914 h 247791"/>
              <a:gd name="connsiteX30" fmla="*/ 182456 w 331484"/>
              <a:gd name="connsiteY30" fmla="*/ 171755 h 247791"/>
              <a:gd name="connsiteX31" fmla="*/ 208324 w 331484"/>
              <a:gd name="connsiteY31" fmla="*/ 147432 h 247791"/>
              <a:gd name="connsiteX32" fmla="*/ 222416 w 331484"/>
              <a:gd name="connsiteY32" fmla="*/ 147432 h 247791"/>
              <a:gd name="connsiteX33" fmla="*/ 302336 w 331484"/>
              <a:gd name="connsiteY33" fmla="*/ 226580 h 247791"/>
              <a:gd name="connsiteX34" fmla="*/ 300406 w 331484"/>
              <a:gd name="connsiteY34" fmla="*/ 229668 h 247791"/>
              <a:gd name="connsiteX35" fmla="*/ 317008 w 331484"/>
              <a:gd name="connsiteY35" fmla="*/ 214032 h 247791"/>
              <a:gd name="connsiteX36" fmla="*/ 232068 w 331484"/>
              <a:gd name="connsiteY36" fmla="*/ 131216 h 247791"/>
              <a:gd name="connsiteX37" fmla="*/ 231045 w 331484"/>
              <a:gd name="connsiteY37" fmla="*/ 123367 h 247791"/>
              <a:gd name="connsiteX38" fmla="*/ 232068 w 331484"/>
              <a:gd name="connsiteY38" fmla="*/ 122336 h 247791"/>
              <a:gd name="connsiteX39" fmla="*/ 314112 w 331484"/>
              <a:gd name="connsiteY39" fmla="*/ 37204 h 247791"/>
              <a:gd name="connsiteX40" fmla="*/ 314112 w 331484"/>
              <a:gd name="connsiteY40" fmla="*/ 108051 h 247791"/>
              <a:gd name="connsiteX41" fmla="*/ 314112 w 331484"/>
              <a:gd name="connsiteY41" fmla="*/ 108051 h 247791"/>
              <a:gd name="connsiteX42" fmla="*/ 316428 w 331484"/>
              <a:gd name="connsiteY42" fmla="*/ 214032 h 247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31484" h="247791">
                <a:moveTo>
                  <a:pt x="329169" y="20023"/>
                </a:moveTo>
                <a:cubicBezTo>
                  <a:pt x="329169" y="7668"/>
                  <a:pt x="327432" y="4001"/>
                  <a:pt x="314884" y="2842"/>
                </a:cubicBezTo>
                <a:cubicBezTo>
                  <a:pt x="311023" y="2842"/>
                  <a:pt x="42500" y="140"/>
                  <a:pt x="11999" y="140"/>
                </a:cubicBezTo>
                <a:cubicBezTo>
                  <a:pt x="6304" y="-715"/>
                  <a:pt x="995" y="3207"/>
                  <a:pt x="146" y="8900"/>
                </a:cubicBezTo>
                <a:cubicBezTo>
                  <a:pt x="88" y="9325"/>
                  <a:pt x="50" y="9750"/>
                  <a:pt x="30" y="10178"/>
                </a:cubicBezTo>
                <a:cubicBezTo>
                  <a:pt x="30" y="13267"/>
                  <a:pt x="1768" y="206696"/>
                  <a:pt x="2154" y="222526"/>
                </a:cubicBezTo>
                <a:cubicBezTo>
                  <a:pt x="2540" y="238355"/>
                  <a:pt x="3312" y="237197"/>
                  <a:pt x="26284" y="238355"/>
                </a:cubicBezTo>
                <a:cubicBezTo>
                  <a:pt x="49256" y="239514"/>
                  <a:pt x="277241" y="247042"/>
                  <a:pt x="315849" y="247815"/>
                </a:cubicBezTo>
                <a:cubicBezTo>
                  <a:pt x="328397" y="247815"/>
                  <a:pt x="331872" y="247815"/>
                  <a:pt x="331486" y="232564"/>
                </a:cubicBezTo>
                <a:cubicBezTo>
                  <a:pt x="330714" y="231599"/>
                  <a:pt x="329942" y="59983"/>
                  <a:pt x="329169" y="20023"/>
                </a:cubicBezTo>
                <a:close/>
                <a:moveTo>
                  <a:pt x="20300" y="15390"/>
                </a:moveTo>
                <a:cubicBezTo>
                  <a:pt x="22616" y="15390"/>
                  <a:pt x="292298" y="19830"/>
                  <a:pt x="299247" y="19637"/>
                </a:cubicBezTo>
                <a:cubicBezTo>
                  <a:pt x="306197" y="19444"/>
                  <a:pt x="306004" y="20795"/>
                  <a:pt x="304074" y="22919"/>
                </a:cubicBezTo>
                <a:cubicBezTo>
                  <a:pt x="298089" y="29289"/>
                  <a:pt x="202726" y="130830"/>
                  <a:pt x="179947" y="150328"/>
                </a:cubicBezTo>
                <a:cubicBezTo>
                  <a:pt x="175314" y="154381"/>
                  <a:pt x="172611" y="157084"/>
                  <a:pt x="167592" y="152837"/>
                </a:cubicBezTo>
                <a:cubicBezTo>
                  <a:pt x="122420" y="115773"/>
                  <a:pt x="31110" y="30448"/>
                  <a:pt x="18176" y="20409"/>
                </a:cubicBezTo>
                <a:cubicBezTo>
                  <a:pt x="12385" y="16355"/>
                  <a:pt x="15474" y="15583"/>
                  <a:pt x="19721" y="15390"/>
                </a:cubicBezTo>
                <a:close/>
                <a:moveTo>
                  <a:pt x="22809" y="205924"/>
                </a:moveTo>
                <a:cubicBezTo>
                  <a:pt x="20686" y="208048"/>
                  <a:pt x="19335" y="208048"/>
                  <a:pt x="19142" y="204766"/>
                </a:cubicBezTo>
                <a:cubicBezTo>
                  <a:pt x="16439" y="161910"/>
                  <a:pt x="16053" y="50331"/>
                  <a:pt x="16053" y="50331"/>
                </a:cubicBezTo>
                <a:cubicBezTo>
                  <a:pt x="16227" y="48157"/>
                  <a:pt x="16671" y="46017"/>
                  <a:pt x="17404" y="43961"/>
                </a:cubicBezTo>
                <a:cubicBezTo>
                  <a:pt x="24740" y="49366"/>
                  <a:pt x="48098" y="70601"/>
                  <a:pt x="104853" y="120020"/>
                </a:cubicBezTo>
                <a:cubicBezTo>
                  <a:pt x="109293" y="123688"/>
                  <a:pt x="109486" y="124653"/>
                  <a:pt x="104853" y="128514"/>
                </a:cubicBezTo>
                <a:cubicBezTo>
                  <a:pt x="19721" y="207661"/>
                  <a:pt x="45589" y="182952"/>
                  <a:pt x="22230" y="205924"/>
                </a:cubicBezTo>
                <a:close/>
                <a:moveTo>
                  <a:pt x="300985" y="229668"/>
                </a:moveTo>
                <a:cubicBezTo>
                  <a:pt x="298668" y="229668"/>
                  <a:pt x="52152" y="222333"/>
                  <a:pt x="36709" y="221754"/>
                </a:cubicBezTo>
                <a:cubicBezTo>
                  <a:pt x="31303" y="220595"/>
                  <a:pt x="26863" y="225808"/>
                  <a:pt x="117594" y="142799"/>
                </a:cubicBezTo>
                <a:cubicBezTo>
                  <a:pt x="123964" y="137008"/>
                  <a:pt x="123964" y="137201"/>
                  <a:pt x="130335" y="142799"/>
                </a:cubicBezTo>
                <a:lnTo>
                  <a:pt x="161608" y="170018"/>
                </a:lnTo>
                <a:cubicBezTo>
                  <a:pt x="166781" y="176248"/>
                  <a:pt x="176047" y="177095"/>
                  <a:pt x="182263" y="171914"/>
                </a:cubicBezTo>
                <a:cubicBezTo>
                  <a:pt x="182341" y="171862"/>
                  <a:pt x="182398" y="171809"/>
                  <a:pt x="182456" y="171755"/>
                </a:cubicBezTo>
                <a:cubicBezTo>
                  <a:pt x="191143" y="163841"/>
                  <a:pt x="199830" y="155733"/>
                  <a:pt x="208324" y="147432"/>
                </a:cubicBezTo>
                <a:cubicBezTo>
                  <a:pt x="216818" y="139131"/>
                  <a:pt x="215660" y="140289"/>
                  <a:pt x="222416" y="147432"/>
                </a:cubicBezTo>
                <a:lnTo>
                  <a:pt x="302336" y="226580"/>
                </a:lnTo>
                <a:cubicBezTo>
                  <a:pt x="302336" y="226580"/>
                  <a:pt x="303688" y="230248"/>
                  <a:pt x="300406" y="229668"/>
                </a:cubicBezTo>
                <a:close/>
                <a:moveTo>
                  <a:pt x="317008" y="214032"/>
                </a:moveTo>
                <a:cubicBezTo>
                  <a:pt x="287317" y="187873"/>
                  <a:pt x="258979" y="160233"/>
                  <a:pt x="232068" y="131216"/>
                </a:cubicBezTo>
                <a:cubicBezTo>
                  <a:pt x="229617" y="129334"/>
                  <a:pt x="229153" y="125819"/>
                  <a:pt x="231045" y="123367"/>
                </a:cubicBezTo>
                <a:cubicBezTo>
                  <a:pt x="231335" y="122979"/>
                  <a:pt x="231682" y="122634"/>
                  <a:pt x="232068" y="122336"/>
                </a:cubicBezTo>
                <a:cubicBezTo>
                  <a:pt x="322606" y="28324"/>
                  <a:pt x="304460" y="45119"/>
                  <a:pt x="314112" y="37204"/>
                </a:cubicBezTo>
                <a:cubicBezTo>
                  <a:pt x="315946" y="60784"/>
                  <a:pt x="315946" y="84471"/>
                  <a:pt x="314112" y="108051"/>
                </a:cubicBezTo>
                <a:lnTo>
                  <a:pt x="314112" y="108051"/>
                </a:lnTo>
                <a:cubicBezTo>
                  <a:pt x="316235" y="191253"/>
                  <a:pt x="317780" y="210943"/>
                  <a:pt x="316428" y="214032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id="{FC528942-895D-41FF-AF1D-3344168C4A79}"/>
              </a:ext>
            </a:extLst>
          </p:cNvPr>
          <p:cNvSpPr/>
          <p:nvPr/>
        </p:nvSpPr>
        <p:spPr>
          <a:xfrm>
            <a:off x="9583244" y="6103485"/>
            <a:ext cx="398326" cy="162740"/>
          </a:xfrm>
          <a:custGeom>
            <a:avLst/>
            <a:gdLst>
              <a:gd name="connsiteX0" fmla="*/ 393210 w 398326"/>
              <a:gd name="connsiteY0" fmla="*/ 106583 h 162740"/>
              <a:gd name="connsiteX1" fmla="*/ 321012 w 398326"/>
              <a:gd name="connsiteY1" fmla="*/ 89788 h 162740"/>
              <a:gd name="connsiteX2" fmla="*/ 253833 w 398326"/>
              <a:gd name="connsiteY2" fmla="*/ 109093 h 162740"/>
              <a:gd name="connsiteX3" fmla="*/ 176615 w 398326"/>
              <a:gd name="connsiteY3" fmla="*/ 130327 h 162740"/>
              <a:gd name="connsiteX4" fmla="*/ 138972 w 398326"/>
              <a:gd name="connsiteY4" fmla="*/ 9289 h 162740"/>
              <a:gd name="connsiteX5" fmla="*/ 6737 w 398326"/>
              <a:gd name="connsiteY5" fmla="*/ 96738 h 162740"/>
              <a:gd name="connsiteX6" fmla="*/ 270 w 398326"/>
              <a:gd name="connsiteY6" fmla="*/ 107259 h 162740"/>
              <a:gd name="connsiteX7" fmla="*/ 10791 w 398326"/>
              <a:gd name="connsiteY7" fmla="*/ 113726 h 162740"/>
              <a:gd name="connsiteX8" fmla="*/ 143219 w 398326"/>
              <a:gd name="connsiteY8" fmla="*/ 29559 h 162740"/>
              <a:gd name="connsiteX9" fmla="*/ 158662 w 398326"/>
              <a:gd name="connsiteY9" fmla="*/ 138628 h 162740"/>
              <a:gd name="connsiteX10" fmla="*/ 258852 w 398326"/>
              <a:gd name="connsiteY10" fmla="*/ 131100 h 162740"/>
              <a:gd name="connsiteX11" fmla="*/ 372941 w 398326"/>
              <a:gd name="connsiteY11" fmla="*/ 133223 h 162740"/>
              <a:gd name="connsiteX12" fmla="*/ 398229 w 398326"/>
              <a:gd name="connsiteY12" fmla="*/ 113919 h 162740"/>
              <a:gd name="connsiteX13" fmla="*/ 393210 w 398326"/>
              <a:gd name="connsiteY13" fmla="*/ 106583 h 162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98326" h="162740">
                <a:moveTo>
                  <a:pt x="393210" y="106583"/>
                </a:moveTo>
                <a:cubicBezTo>
                  <a:pt x="348038" y="121640"/>
                  <a:pt x="335297" y="98861"/>
                  <a:pt x="321012" y="89788"/>
                </a:cubicBezTo>
                <a:cubicBezTo>
                  <a:pt x="306727" y="80715"/>
                  <a:pt x="295916" y="80136"/>
                  <a:pt x="253833" y="109093"/>
                </a:cubicBezTo>
                <a:cubicBezTo>
                  <a:pt x="239934" y="118552"/>
                  <a:pt x="176615" y="167006"/>
                  <a:pt x="176615" y="130327"/>
                </a:cubicBezTo>
                <a:cubicBezTo>
                  <a:pt x="176615" y="75310"/>
                  <a:pt x="204607" y="-32022"/>
                  <a:pt x="138972" y="9289"/>
                </a:cubicBezTo>
                <a:cubicBezTo>
                  <a:pt x="73337" y="50601"/>
                  <a:pt x="31447" y="86506"/>
                  <a:pt x="6737" y="96738"/>
                </a:cubicBezTo>
                <a:cubicBezTo>
                  <a:pt x="2046" y="97858"/>
                  <a:pt x="-849" y="102568"/>
                  <a:pt x="270" y="107259"/>
                </a:cubicBezTo>
                <a:cubicBezTo>
                  <a:pt x="1390" y="111950"/>
                  <a:pt x="6100" y="114845"/>
                  <a:pt x="10791" y="113726"/>
                </a:cubicBezTo>
                <a:cubicBezTo>
                  <a:pt x="31833" y="110444"/>
                  <a:pt x="64457" y="83997"/>
                  <a:pt x="143219" y="29559"/>
                </a:cubicBezTo>
                <a:cubicBezTo>
                  <a:pt x="188391" y="-1714"/>
                  <a:pt x="150168" y="78978"/>
                  <a:pt x="158662" y="138628"/>
                </a:cubicBezTo>
                <a:cubicBezTo>
                  <a:pt x="164068" y="176079"/>
                  <a:pt x="210205" y="167199"/>
                  <a:pt x="258852" y="131100"/>
                </a:cubicBezTo>
                <a:cubicBezTo>
                  <a:pt x="338579" y="71642"/>
                  <a:pt x="304410" y="141138"/>
                  <a:pt x="372941" y="133223"/>
                </a:cubicBezTo>
                <a:cubicBezTo>
                  <a:pt x="384774" y="133281"/>
                  <a:pt x="395160" y="125347"/>
                  <a:pt x="398229" y="113919"/>
                </a:cubicBezTo>
                <a:cubicBezTo>
                  <a:pt x="398808" y="108320"/>
                  <a:pt x="397457" y="105232"/>
                  <a:pt x="393210" y="106583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5" name="任意多边形: 形状 134">
            <a:extLst>
              <a:ext uri="{FF2B5EF4-FFF2-40B4-BE49-F238E27FC236}">
                <a16:creationId xmlns:a16="http://schemas.microsoft.com/office/drawing/2014/main" id="{72E97C49-6C04-4B36-9AC8-0BF30707150F}"/>
              </a:ext>
            </a:extLst>
          </p:cNvPr>
          <p:cNvSpPr/>
          <p:nvPr/>
        </p:nvSpPr>
        <p:spPr>
          <a:xfrm>
            <a:off x="9513683" y="3717110"/>
            <a:ext cx="449903" cy="364285"/>
          </a:xfrm>
          <a:custGeom>
            <a:avLst/>
            <a:gdLst>
              <a:gd name="connsiteX0" fmla="*/ 12786 w 449903"/>
              <a:gd name="connsiteY0" fmla="*/ 265014 h 364285"/>
              <a:gd name="connsiteX1" fmla="*/ 361615 w 449903"/>
              <a:gd name="connsiteY1" fmla="*/ 363852 h 364285"/>
              <a:gd name="connsiteX2" fmla="*/ 378024 w 449903"/>
              <a:gd name="connsiteY2" fmla="*/ 354586 h 364285"/>
              <a:gd name="connsiteX3" fmla="*/ 449064 w 449903"/>
              <a:gd name="connsiteY3" fmla="*/ 106525 h 364285"/>
              <a:gd name="connsiteX4" fmla="*/ 442115 w 449903"/>
              <a:gd name="connsiteY4" fmla="*/ 91854 h 364285"/>
              <a:gd name="connsiteX5" fmla="*/ 71857 w 449903"/>
              <a:gd name="connsiteY5" fmla="*/ 544 h 364285"/>
              <a:gd name="connsiteX6" fmla="*/ 57958 w 449903"/>
              <a:gd name="connsiteY6" fmla="*/ 9038 h 364285"/>
              <a:gd name="connsiteX7" fmla="*/ 56221 w 449903"/>
              <a:gd name="connsiteY7" fmla="*/ 17725 h 364285"/>
              <a:gd name="connsiteX8" fmla="*/ 1203 w 449903"/>
              <a:gd name="connsiteY8" fmla="*/ 254397 h 364285"/>
              <a:gd name="connsiteX9" fmla="*/ 12786 w 449903"/>
              <a:gd name="connsiteY9" fmla="*/ 265014 h 364285"/>
              <a:gd name="connsiteX10" fmla="*/ 336520 w 449903"/>
              <a:gd name="connsiteY10" fmla="*/ 338950 h 364285"/>
              <a:gd name="connsiteX11" fmla="*/ 29774 w 449903"/>
              <a:gd name="connsiteY11" fmla="*/ 254011 h 364285"/>
              <a:gd name="connsiteX12" fmla="*/ 28731 w 449903"/>
              <a:gd name="connsiteY12" fmla="*/ 251196 h 364285"/>
              <a:gd name="connsiteX13" fmla="*/ 29774 w 449903"/>
              <a:gd name="connsiteY13" fmla="*/ 250150 h 364285"/>
              <a:gd name="connsiteX14" fmla="*/ 161043 w 449903"/>
              <a:gd name="connsiteY14" fmla="*/ 171195 h 364285"/>
              <a:gd name="connsiteX15" fmla="*/ 203127 w 449903"/>
              <a:gd name="connsiteY15" fmla="*/ 214630 h 364285"/>
              <a:gd name="connsiteX16" fmla="*/ 213551 w 449903"/>
              <a:gd name="connsiteY16" fmla="*/ 222931 h 364285"/>
              <a:gd name="connsiteX17" fmla="*/ 227064 w 449903"/>
              <a:gd name="connsiteY17" fmla="*/ 222931 h 364285"/>
              <a:gd name="connsiteX18" fmla="*/ 269534 w 449903"/>
              <a:gd name="connsiteY18" fmla="*/ 204591 h 364285"/>
              <a:gd name="connsiteX19" fmla="*/ 283047 w 449903"/>
              <a:gd name="connsiteY19" fmla="*/ 205750 h 364285"/>
              <a:gd name="connsiteX20" fmla="*/ 353508 w 449903"/>
              <a:gd name="connsiteY20" fmla="*/ 340880 h 364285"/>
              <a:gd name="connsiteX21" fmla="*/ 336520 w 449903"/>
              <a:gd name="connsiteY21" fmla="*/ 338950 h 364285"/>
              <a:gd name="connsiteX22" fmla="*/ 421459 w 449903"/>
              <a:gd name="connsiteY22" fmla="*/ 143204 h 364285"/>
              <a:gd name="connsiteX23" fmla="*/ 370881 w 449903"/>
              <a:gd name="connsiteY23" fmla="*/ 321190 h 364285"/>
              <a:gd name="connsiteX24" fmla="*/ 367214 w 449903"/>
              <a:gd name="connsiteY24" fmla="*/ 330070 h 364285"/>
              <a:gd name="connsiteX25" fmla="*/ 298297 w 449903"/>
              <a:gd name="connsiteY25" fmla="*/ 200730 h 364285"/>
              <a:gd name="connsiteX26" fmla="*/ 410649 w 449903"/>
              <a:gd name="connsiteY26" fmla="*/ 141659 h 364285"/>
              <a:gd name="connsiteX27" fmla="*/ 421459 w 449903"/>
              <a:gd name="connsiteY27" fmla="*/ 143204 h 364285"/>
              <a:gd name="connsiteX28" fmla="*/ 71857 w 449903"/>
              <a:gd name="connsiteY28" fmla="*/ 21586 h 364285"/>
              <a:gd name="connsiteX29" fmla="*/ 74174 w 449903"/>
              <a:gd name="connsiteY29" fmla="*/ 18497 h 364285"/>
              <a:gd name="connsiteX30" fmla="*/ 421652 w 449903"/>
              <a:gd name="connsiteY30" fmla="*/ 105560 h 364285"/>
              <a:gd name="connsiteX31" fmla="*/ 429181 w 449903"/>
              <a:gd name="connsiteY31" fmla="*/ 107684 h 364285"/>
              <a:gd name="connsiteX32" fmla="*/ 429181 w 449903"/>
              <a:gd name="connsiteY32" fmla="*/ 112317 h 364285"/>
              <a:gd name="connsiteX33" fmla="*/ 224748 w 449903"/>
              <a:gd name="connsiteY33" fmla="*/ 204977 h 364285"/>
              <a:gd name="connsiteX34" fmla="*/ 216659 w 449903"/>
              <a:gd name="connsiteY34" fmla="*/ 203661 h 364285"/>
              <a:gd name="connsiteX35" fmla="*/ 216640 w 449903"/>
              <a:gd name="connsiteY35" fmla="*/ 203626 h 364285"/>
              <a:gd name="connsiteX36" fmla="*/ 72243 w 449903"/>
              <a:gd name="connsiteY36" fmla="*/ 28536 h 364285"/>
              <a:gd name="connsiteX37" fmla="*/ 71857 w 449903"/>
              <a:gd name="connsiteY37" fmla="*/ 21200 h 364285"/>
              <a:gd name="connsiteX38" fmla="*/ 63556 w 449903"/>
              <a:gd name="connsiteY38" fmla="*/ 51122 h 364285"/>
              <a:gd name="connsiteX39" fmla="*/ 65680 w 449903"/>
              <a:gd name="connsiteY39" fmla="*/ 46875 h 364285"/>
              <a:gd name="connsiteX40" fmla="*/ 69348 w 449903"/>
              <a:gd name="connsiteY40" fmla="*/ 49384 h 364285"/>
              <a:gd name="connsiteX41" fmla="*/ 151198 w 449903"/>
              <a:gd name="connsiteY41" fmla="*/ 150732 h 364285"/>
              <a:gd name="connsiteX42" fmla="*/ 149461 w 449903"/>
              <a:gd name="connsiteY42" fmla="*/ 157103 h 364285"/>
              <a:gd name="connsiteX43" fmla="*/ 21473 w 449903"/>
              <a:gd name="connsiteY43" fmla="*/ 235092 h 364285"/>
              <a:gd name="connsiteX44" fmla="*/ 63556 w 449903"/>
              <a:gd name="connsiteY44" fmla="*/ 50736 h 364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49903" h="364285">
                <a:moveTo>
                  <a:pt x="12786" y="265014"/>
                </a:moveTo>
                <a:cubicBezTo>
                  <a:pt x="14716" y="265014"/>
                  <a:pt x="342504" y="360184"/>
                  <a:pt x="361615" y="363852"/>
                </a:cubicBezTo>
                <a:cubicBezTo>
                  <a:pt x="368700" y="365715"/>
                  <a:pt x="375959" y="361609"/>
                  <a:pt x="378024" y="354586"/>
                </a:cubicBezTo>
                <a:cubicBezTo>
                  <a:pt x="380727" y="347830"/>
                  <a:pt x="447906" y="111158"/>
                  <a:pt x="449064" y="106525"/>
                </a:cubicBezTo>
                <a:cubicBezTo>
                  <a:pt x="451381" y="97838"/>
                  <a:pt x="449064" y="93784"/>
                  <a:pt x="442115" y="91854"/>
                </a:cubicBezTo>
                <a:cubicBezTo>
                  <a:pt x="414509" y="84904"/>
                  <a:pt x="79965" y="2089"/>
                  <a:pt x="71857" y="544"/>
                </a:cubicBezTo>
                <a:cubicBezTo>
                  <a:pt x="63749" y="-1000"/>
                  <a:pt x="60468" y="544"/>
                  <a:pt x="57958" y="9038"/>
                </a:cubicBezTo>
                <a:cubicBezTo>
                  <a:pt x="57958" y="11934"/>
                  <a:pt x="57958" y="14830"/>
                  <a:pt x="56221" y="17725"/>
                </a:cubicBezTo>
                <a:cubicBezTo>
                  <a:pt x="-4009" y="257678"/>
                  <a:pt x="-1692" y="243586"/>
                  <a:pt x="1203" y="254397"/>
                </a:cubicBezTo>
                <a:cubicBezTo>
                  <a:pt x="3134" y="259597"/>
                  <a:pt x="7439" y="263551"/>
                  <a:pt x="12786" y="265014"/>
                </a:cubicBezTo>
                <a:close/>
                <a:moveTo>
                  <a:pt x="336520" y="338950"/>
                </a:moveTo>
                <a:cubicBezTo>
                  <a:pt x="195019" y="300341"/>
                  <a:pt x="55449" y="261732"/>
                  <a:pt x="29774" y="254011"/>
                </a:cubicBezTo>
                <a:cubicBezTo>
                  <a:pt x="28712" y="253522"/>
                  <a:pt x="28249" y="252261"/>
                  <a:pt x="28731" y="251196"/>
                </a:cubicBezTo>
                <a:cubicBezTo>
                  <a:pt x="28944" y="250733"/>
                  <a:pt x="29310" y="250362"/>
                  <a:pt x="29774" y="250150"/>
                </a:cubicBezTo>
                <a:lnTo>
                  <a:pt x="161043" y="171195"/>
                </a:lnTo>
                <a:cubicBezTo>
                  <a:pt x="167993" y="166562"/>
                  <a:pt x="165290" y="168492"/>
                  <a:pt x="203127" y="214630"/>
                </a:cubicBezTo>
                <a:cubicBezTo>
                  <a:pt x="206022" y="217911"/>
                  <a:pt x="208339" y="222544"/>
                  <a:pt x="213551" y="222931"/>
                </a:cubicBezTo>
                <a:cubicBezTo>
                  <a:pt x="218010" y="223898"/>
                  <a:pt x="222605" y="223898"/>
                  <a:pt x="227064" y="222931"/>
                </a:cubicBezTo>
                <a:cubicBezTo>
                  <a:pt x="241349" y="217332"/>
                  <a:pt x="255442" y="210962"/>
                  <a:pt x="269534" y="204591"/>
                </a:cubicBezTo>
                <a:cubicBezTo>
                  <a:pt x="277448" y="201117"/>
                  <a:pt x="278993" y="198028"/>
                  <a:pt x="283047" y="205750"/>
                </a:cubicBezTo>
                <a:cubicBezTo>
                  <a:pt x="300614" y="238567"/>
                  <a:pt x="353315" y="338371"/>
                  <a:pt x="353508" y="340880"/>
                </a:cubicBezTo>
                <a:cubicBezTo>
                  <a:pt x="353701" y="343390"/>
                  <a:pt x="348488" y="342231"/>
                  <a:pt x="336520" y="338950"/>
                </a:cubicBezTo>
                <a:close/>
                <a:moveTo>
                  <a:pt x="421459" y="143204"/>
                </a:moveTo>
                <a:cubicBezTo>
                  <a:pt x="412965" y="172546"/>
                  <a:pt x="379375" y="291268"/>
                  <a:pt x="370881" y="321190"/>
                </a:cubicBezTo>
                <a:cubicBezTo>
                  <a:pt x="369936" y="324259"/>
                  <a:pt x="368719" y="327232"/>
                  <a:pt x="367214" y="330070"/>
                </a:cubicBezTo>
                <a:cubicBezTo>
                  <a:pt x="361808" y="321190"/>
                  <a:pt x="386518" y="363659"/>
                  <a:pt x="298297" y="200730"/>
                </a:cubicBezTo>
                <a:cubicBezTo>
                  <a:pt x="292506" y="189920"/>
                  <a:pt x="287487" y="198028"/>
                  <a:pt x="410649" y="141659"/>
                </a:cubicBezTo>
                <a:cubicBezTo>
                  <a:pt x="422810" y="134710"/>
                  <a:pt x="422038" y="141273"/>
                  <a:pt x="421459" y="143204"/>
                </a:cubicBezTo>
                <a:close/>
                <a:moveTo>
                  <a:pt x="71857" y="21586"/>
                </a:moveTo>
                <a:cubicBezTo>
                  <a:pt x="71857" y="20235"/>
                  <a:pt x="73595" y="19270"/>
                  <a:pt x="74174" y="18497"/>
                </a:cubicBezTo>
                <a:cubicBezTo>
                  <a:pt x="80351" y="20428"/>
                  <a:pt x="327833" y="83939"/>
                  <a:pt x="421652" y="105560"/>
                </a:cubicBezTo>
                <a:lnTo>
                  <a:pt x="429181" y="107684"/>
                </a:lnTo>
                <a:cubicBezTo>
                  <a:pt x="431883" y="107684"/>
                  <a:pt x="431497" y="110965"/>
                  <a:pt x="429181" y="112317"/>
                </a:cubicBezTo>
                <a:cubicBezTo>
                  <a:pt x="426864" y="113668"/>
                  <a:pt x="244631" y="195325"/>
                  <a:pt x="224748" y="204977"/>
                </a:cubicBezTo>
                <a:cubicBezTo>
                  <a:pt x="222161" y="206846"/>
                  <a:pt x="218532" y="206255"/>
                  <a:pt x="216659" y="203661"/>
                </a:cubicBezTo>
                <a:cubicBezTo>
                  <a:pt x="216659" y="203649"/>
                  <a:pt x="216640" y="203638"/>
                  <a:pt x="216640" y="203626"/>
                </a:cubicBezTo>
                <a:cubicBezTo>
                  <a:pt x="208339" y="192430"/>
                  <a:pt x="98304" y="58071"/>
                  <a:pt x="72243" y="28536"/>
                </a:cubicBezTo>
                <a:cubicBezTo>
                  <a:pt x="69734" y="25061"/>
                  <a:pt x="71278" y="23324"/>
                  <a:pt x="71857" y="21200"/>
                </a:cubicBezTo>
                <a:close/>
                <a:moveTo>
                  <a:pt x="63556" y="51122"/>
                </a:moveTo>
                <a:cubicBezTo>
                  <a:pt x="64155" y="49651"/>
                  <a:pt x="64850" y="48230"/>
                  <a:pt x="65680" y="46875"/>
                </a:cubicBezTo>
                <a:cubicBezTo>
                  <a:pt x="67012" y="47529"/>
                  <a:pt x="68247" y="48375"/>
                  <a:pt x="69348" y="49384"/>
                </a:cubicBezTo>
                <a:cubicBezTo>
                  <a:pt x="169151" y="172932"/>
                  <a:pt x="98497" y="83360"/>
                  <a:pt x="151198" y="150732"/>
                </a:cubicBezTo>
                <a:cubicBezTo>
                  <a:pt x="153514" y="153628"/>
                  <a:pt x="151198" y="155558"/>
                  <a:pt x="149461" y="157103"/>
                </a:cubicBezTo>
                <a:lnTo>
                  <a:pt x="21473" y="235092"/>
                </a:lnTo>
                <a:cubicBezTo>
                  <a:pt x="14716" y="239725"/>
                  <a:pt x="16261" y="250536"/>
                  <a:pt x="63556" y="50736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6" name="任意多边形: 形状 135">
            <a:extLst>
              <a:ext uri="{FF2B5EF4-FFF2-40B4-BE49-F238E27FC236}">
                <a16:creationId xmlns:a16="http://schemas.microsoft.com/office/drawing/2014/main" id="{8A1C1081-D641-4AAF-B159-5E6E01B3FB21}"/>
              </a:ext>
            </a:extLst>
          </p:cNvPr>
          <p:cNvSpPr/>
          <p:nvPr/>
        </p:nvSpPr>
        <p:spPr>
          <a:xfrm>
            <a:off x="9465052" y="4125703"/>
            <a:ext cx="277596" cy="215212"/>
          </a:xfrm>
          <a:custGeom>
            <a:avLst/>
            <a:gdLst>
              <a:gd name="connsiteX0" fmla="*/ 263146 w 277596"/>
              <a:gd name="connsiteY0" fmla="*/ 214328 h 215212"/>
              <a:gd name="connsiteX1" fmla="*/ 274342 w 277596"/>
              <a:gd name="connsiteY1" fmla="*/ 190197 h 215212"/>
              <a:gd name="connsiteX2" fmla="*/ 277624 w 277596"/>
              <a:gd name="connsiteY2" fmla="*/ 21864 h 215212"/>
              <a:gd name="connsiteX3" fmla="*/ 255617 w 277596"/>
              <a:gd name="connsiteY3" fmla="*/ 4104 h 215212"/>
              <a:gd name="connsiteX4" fmla="*/ 13154 w 277596"/>
              <a:gd name="connsiteY4" fmla="*/ 243 h 215212"/>
              <a:gd name="connsiteX5" fmla="*/ 3116 w 277596"/>
              <a:gd name="connsiteY5" fmla="*/ 17810 h 215212"/>
              <a:gd name="connsiteX6" fmla="*/ 27 w 277596"/>
              <a:gd name="connsiteY6" fmla="*/ 195410 h 215212"/>
              <a:gd name="connsiteX7" fmla="*/ 17015 w 277596"/>
              <a:gd name="connsiteY7" fmla="*/ 206413 h 215212"/>
              <a:gd name="connsiteX8" fmla="*/ 263146 w 277596"/>
              <a:gd name="connsiteY8" fmla="*/ 214328 h 215212"/>
              <a:gd name="connsiteX9" fmla="*/ 263146 w 277596"/>
              <a:gd name="connsiteY9" fmla="*/ 50627 h 215212"/>
              <a:gd name="connsiteX10" fmla="*/ 260443 w 277596"/>
              <a:gd name="connsiteY10" fmla="*/ 190777 h 215212"/>
              <a:gd name="connsiteX11" fmla="*/ 197511 w 277596"/>
              <a:gd name="connsiteY11" fmla="*/ 109891 h 215212"/>
              <a:gd name="connsiteX12" fmla="*/ 198515 w 277596"/>
              <a:gd name="connsiteY12" fmla="*/ 100664 h 215212"/>
              <a:gd name="connsiteX13" fmla="*/ 199441 w 277596"/>
              <a:gd name="connsiteY13" fmla="*/ 100046 h 215212"/>
              <a:gd name="connsiteX14" fmla="*/ 263146 w 277596"/>
              <a:gd name="connsiteY14" fmla="*/ 50627 h 215212"/>
              <a:gd name="connsiteX15" fmla="*/ 26474 w 277596"/>
              <a:gd name="connsiteY15" fmla="*/ 16458 h 215212"/>
              <a:gd name="connsiteX16" fmla="*/ 254073 w 277596"/>
              <a:gd name="connsiteY16" fmla="*/ 19740 h 215212"/>
              <a:gd name="connsiteX17" fmla="*/ 256582 w 277596"/>
              <a:gd name="connsiteY17" fmla="*/ 28041 h 215212"/>
              <a:gd name="connsiteX18" fmla="*/ 150987 w 277596"/>
              <a:gd name="connsiteY18" fmla="*/ 116841 h 215212"/>
              <a:gd name="connsiteX19" fmla="*/ 141528 w 277596"/>
              <a:gd name="connsiteY19" fmla="*/ 116841 h 215212"/>
              <a:gd name="connsiteX20" fmla="*/ 24158 w 277596"/>
              <a:gd name="connsiteY20" fmla="*/ 32674 h 215212"/>
              <a:gd name="connsiteX21" fmla="*/ 19525 w 277596"/>
              <a:gd name="connsiteY21" fmla="*/ 23601 h 215212"/>
              <a:gd name="connsiteX22" fmla="*/ 26474 w 277596"/>
              <a:gd name="connsiteY22" fmla="*/ 16458 h 215212"/>
              <a:gd name="connsiteX23" fmla="*/ 16243 w 277596"/>
              <a:gd name="connsiteY23" fmla="*/ 180159 h 215212"/>
              <a:gd name="connsiteX24" fmla="*/ 18752 w 277596"/>
              <a:gd name="connsiteY24" fmla="*/ 54874 h 215212"/>
              <a:gd name="connsiteX25" fmla="*/ 22227 w 277596"/>
              <a:gd name="connsiteY25" fmla="*/ 53137 h 215212"/>
              <a:gd name="connsiteX26" fmla="*/ 85546 w 277596"/>
              <a:gd name="connsiteY26" fmla="*/ 98695 h 215212"/>
              <a:gd name="connsiteX27" fmla="*/ 89600 w 277596"/>
              <a:gd name="connsiteY27" fmla="*/ 106031 h 215212"/>
              <a:gd name="connsiteX28" fmla="*/ 21262 w 277596"/>
              <a:gd name="connsiteY28" fmla="*/ 183248 h 215212"/>
              <a:gd name="connsiteX29" fmla="*/ 16243 w 277596"/>
              <a:gd name="connsiteY29" fmla="*/ 180159 h 215212"/>
              <a:gd name="connsiteX30" fmla="*/ 35547 w 277596"/>
              <a:gd name="connsiteY30" fmla="*/ 192321 h 215212"/>
              <a:gd name="connsiteX31" fmla="*/ 102147 w 277596"/>
              <a:gd name="connsiteY31" fmla="*/ 115104 h 215212"/>
              <a:gd name="connsiteX32" fmla="*/ 108904 w 277596"/>
              <a:gd name="connsiteY32" fmla="*/ 115104 h 215212"/>
              <a:gd name="connsiteX33" fmla="*/ 133999 w 277596"/>
              <a:gd name="connsiteY33" fmla="*/ 132864 h 215212"/>
              <a:gd name="connsiteX34" fmla="*/ 158014 w 277596"/>
              <a:gd name="connsiteY34" fmla="*/ 132970 h 215212"/>
              <a:gd name="connsiteX35" fmla="*/ 158130 w 277596"/>
              <a:gd name="connsiteY35" fmla="*/ 132864 h 215212"/>
              <a:gd name="connsiteX36" fmla="*/ 186314 w 277596"/>
              <a:gd name="connsiteY36" fmla="*/ 121474 h 215212"/>
              <a:gd name="connsiteX37" fmla="*/ 246737 w 277596"/>
              <a:gd name="connsiteY37" fmla="*/ 194638 h 215212"/>
              <a:gd name="connsiteX38" fmla="*/ 242490 w 277596"/>
              <a:gd name="connsiteY38" fmla="*/ 199271 h 215212"/>
              <a:gd name="connsiteX39" fmla="*/ 34968 w 277596"/>
              <a:gd name="connsiteY39" fmla="*/ 192321 h 215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77596" h="215212">
                <a:moveTo>
                  <a:pt x="263146" y="214328"/>
                </a:moveTo>
                <a:cubicBezTo>
                  <a:pt x="272605" y="214328"/>
                  <a:pt x="273377" y="210660"/>
                  <a:pt x="274342" y="190197"/>
                </a:cubicBezTo>
                <a:cubicBezTo>
                  <a:pt x="274342" y="149658"/>
                  <a:pt x="277238" y="47152"/>
                  <a:pt x="277624" y="21864"/>
                </a:cubicBezTo>
                <a:cubicBezTo>
                  <a:pt x="277624" y="2559"/>
                  <a:pt x="271060" y="4104"/>
                  <a:pt x="255617" y="4104"/>
                </a:cubicBezTo>
                <a:cubicBezTo>
                  <a:pt x="221448" y="4104"/>
                  <a:pt x="23965" y="-1109"/>
                  <a:pt x="13154" y="243"/>
                </a:cubicBezTo>
                <a:cubicBezTo>
                  <a:pt x="2344" y="1594"/>
                  <a:pt x="3116" y="12018"/>
                  <a:pt x="3116" y="17810"/>
                </a:cubicBezTo>
                <a:cubicBezTo>
                  <a:pt x="3116" y="70511"/>
                  <a:pt x="27" y="175719"/>
                  <a:pt x="27" y="195410"/>
                </a:cubicBezTo>
                <a:cubicBezTo>
                  <a:pt x="27" y="206220"/>
                  <a:pt x="6205" y="206027"/>
                  <a:pt x="17015" y="206413"/>
                </a:cubicBezTo>
                <a:cubicBezTo>
                  <a:pt x="205233" y="212784"/>
                  <a:pt x="234189" y="217224"/>
                  <a:pt x="263146" y="214328"/>
                </a:cubicBezTo>
                <a:close/>
                <a:moveTo>
                  <a:pt x="263146" y="50627"/>
                </a:moveTo>
                <a:cubicBezTo>
                  <a:pt x="260829" y="141937"/>
                  <a:pt x="260636" y="189618"/>
                  <a:pt x="260443" y="190777"/>
                </a:cubicBezTo>
                <a:cubicBezTo>
                  <a:pt x="260250" y="191935"/>
                  <a:pt x="214885" y="133829"/>
                  <a:pt x="197511" y="109891"/>
                </a:cubicBezTo>
                <a:cubicBezTo>
                  <a:pt x="195233" y="107065"/>
                  <a:pt x="195696" y="102934"/>
                  <a:pt x="198515" y="100664"/>
                </a:cubicBezTo>
                <a:cubicBezTo>
                  <a:pt x="198804" y="100432"/>
                  <a:pt x="199113" y="100226"/>
                  <a:pt x="199441" y="100046"/>
                </a:cubicBezTo>
                <a:cubicBezTo>
                  <a:pt x="240366" y="67229"/>
                  <a:pt x="263146" y="45029"/>
                  <a:pt x="263146" y="50627"/>
                </a:cubicBezTo>
                <a:close/>
                <a:moveTo>
                  <a:pt x="26474" y="16458"/>
                </a:moveTo>
                <a:cubicBezTo>
                  <a:pt x="45779" y="16458"/>
                  <a:pt x="225309" y="20705"/>
                  <a:pt x="254073" y="19740"/>
                </a:cubicBezTo>
                <a:cubicBezTo>
                  <a:pt x="260636" y="19740"/>
                  <a:pt x="261022" y="24373"/>
                  <a:pt x="256582" y="28041"/>
                </a:cubicBezTo>
                <a:cubicBezTo>
                  <a:pt x="252142" y="31709"/>
                  <a:pt x="161219" y="108154"/>
                  <a:pt x="150987" y="116841"/>
                </a:cubicBezTo>
                <a:cubicBezTo>
                  <a:pt x="148227" y="119069"/>
                  <a:pt x="144289" y="119069"/>
                  <a:pt x="141528" y="116841"/>
                </a:cubicBezTo>
                <a:cubicBezTo>
                  <a:pt x="129946" y="108154"/>
                  <a:pt x="25702" y="34025"/>
                  <a:pt x="24158" y="32674"/>
                </a:cubicBezTo>
                <a:cubicBezTo>
                  <a:pt x="21088" y="30717"/>
                  <a:pt x="19312" y="27242"/>
                  <a:pt x="19525" y="23601"/>
                </a:cubicBezTo>
                <a:cubicBezTo>
                  <a:pt x="19332" y="17424"/>
                  <a:pt x="19911" y="16651"/>
                  <a:pt x="26474" y="16458"/>
                </a:cubicBezTo>
                <a:close/>
                <a:moveTo>
                  <a:pt x="16243" y="180159"/>
                </a:moveTo>
                <a:cubicBezTo>
                  <a:pt x="16243" y="172631"/>
                  <a:pt x="18366" y="89043"/>
                  <a:pt x="18752" y="54874"/>
                </a:cubicBezTo>
                <a:cubicBezTo>
                  <a:pt x="18752" y="50627"/>
                  <a:pt x="18752" y="51206"/>
                  <a:pt x="22227" y="53137"/>
                </a:cubicBezTo>
                <a:lnTo>
                  <a:pt x="85546" y="98695"/>
                </a:lnTo>
                <a:cubicBezTo>
                  <a:pt x="87862" y="100239"/>
                  <a:pt x="92495" y="102942"/>
                  <a:pt x="89600" y="106031"/>
                </a:cubicBezTo>
                <a:cubicBezTo>
                  <a:pt x="80333" y="116262"/>
                  <a:pt x="36899" y="167805"/>
                  <a:pt x="21262" y="183248"/>
                </a:cubicBezTo>
                <a:cubicBezTo>
                  <a:pt x="20297" y="184406"/>
                  <a:pt x="16050" y="185950"/>
                  <a:pt x="16243" y="180159"/>
                </a:cubicBezTo>
                <a:close/>
                <a:moveTo>
                  <a:pt x="35547" y="192321"/>
                </a:moveTo>
                <a:cubicBezTo>
                  <a:pt x="37671" y="188846"/>
                  <a:pt x="66048" y="157380"/>
                  <a:pt x="102147" y="115104"/>
                </a:cubicBezTo>
                <a:cubicBezTo>
                  <a:pt x="104657" y="112208"/>
                  <a:pt x="105815" y="112015"/>
                  <a:pt x="108904" y="115104"/>
                </a:cubicBezTo>
                <a:cubicBezTo>
                  <a:pt x="117012" y="121474"/>
                  <a:pt x="125699" y="126879"/>
                  <a:pt x="133999" y="132864"/>
                </a:cubicBezTo>
                <a:cubicBezTo>
                  <a:pt x="140602" y="139527"/>
                  <a:pt x="151354" y="139574"/>
                  <a:pt x="158014" y="132970"/>
                </a:cubicBezTo>
                <a:cubicBezTo>
                  <a:pt x="158053" y="132935"/>
                  <a:pt x="158091" y="132898"/>
                  <a:pt x="158130" y="132864"/>
                </a:cubicBezTo>
                <a:cubicBezTo>
                  <a:pt x="177434" y="118385"/>
                  <a:pt x="177434" y="112015"/>
                  <a:pt x="186314" y="121474"/>
                </a:cubicBezTo>
                <a:cubicBezTo>
                  <a:pt x="195194" y="130933"/>
                  <a:pt x="235926" y="181317"/>
                  <a:pt x="246737" y="194638"/>
                </a:cubicBezTo>
                <a:cubicBezTo>
                  <a:pt x="246737" y="195603"/>
                  <a:pt x="249246" y="199464"/>
                  <a:pt x="242490" y="199271"/>
                </a:cubicBezTo>
                <a:cubicBezTo>
                  <a:pt x="235733" y="199077"/>
                  <a:pt x="42497" y="194830"/>
                  <a:pt x="34968" y="192321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7" name="任意多边形: 形状 136">
            <a:extLst>
              <a:ext uri="{FF2B5EF4-FFF2-40B4-BE49-F238E27FC236}">
                <a16:creationId xmlns:a16="http://schemas.microsoft.com/office/drawing/2014/main" id="{4653B321-E8BE-4E3F-BDE4-91CAA63C78A5}"/>
              </a:ext>
            </a:extLst>
          </p:cNvPr>
          <p:cNvSpPr/>
          <p:nvPr/>
        </p:nvSpPr>
        <p:spPr>
          <a:xfrm>
            <a:off x="8863602" y="4871842"/>
            <a:ext cx="722467" cy="283778"/>
          </a:xfrm>
          <a:custGeom>
            <a:avLst/>
            <a:gdLst>
              <a:gd name="connsiteX0" fmla="*/ 719423 w 722467"/>
              <a:gd name="connsiteY0" fmla="*/ 155434 h 283778"/>
              <a:gd name="connsiteX1" fmla="*/ 716913 w 722467"/>
              <a:gd name="connsiteY1" fmla="*/ 143658 h 283778"/>
              <a:gd name="connsiteX2" fmla="*/ 179287 w 722467"/>
              <a:gd name="connsiteY2" fmla="*/ 999 h 283778"/>
              <a:gd name="connsiteX3" fmla="*/ 158824 w 722467"/>
              <a:gd name="connsiteY3" fmla="*/ 6791 h 283778"/>
              <a:gd name="connsiteX4" fmla="*/ 722 w 722467"/>
              <a:gd name="connsiteY4" fmla="*/ 101382 h 283778"/>
              <a:gd name="connsiteX5" fmla="*/ 722 w 722467"/>
              <a:gd name="connsiteY5" fmla="*/ 107366 h 283778"/>
              <a:gd name="connsiteX6" fmla="*/ 6706 w 722467"/>
              <a:gd name="connsiteY6" fmla="*/ 109683 h 283778"/>
              <a:gd name="connsiteX7" fmla="*/ 164230 w 722467"/>
              <a:gd name="connsiteY7" fmla="*/ 16829 h 283778"/>
              <a:gd name="connsiteX8" fmla="*/ 177550 w 722467"/>
              <a:gd name="connsiteY8" fmla="*/ 13547 h 283778"/>
              <a:gd name="connsiteX9" fmla="*/ 698767 w 722467"/>
              <a:gd name="connsiteY9" fmla="*/ 153118 h 283778"/>
              <a:gd name="connsiteX10" fmla="*/ 698767 w 722467"/>
              <a:gd name="connsiteY10" fmla="*/ 156592 h 283778"/>
              <a:gd name="connsiteX11" fmla="*/ 564795 w 722467"/>
              <a:gd name="connsiteY11" fmla="*/ 266241 h 283778"/>
              <a:gd name="connsiteX12" fmla="*/ 554177 w 722467"/>
              <a:gd name="connsiteY12" fmla="*/ 268558 h 283778"/>
              <a:gd name="connsiteX13" fmla="*/ 17130 w 722467"/>
              <a:gd name="connsiteY13" fmla="*/ 131883 h 283778"/>
              <a:gd name="connsiteX14" fmla="*/ 5355 w 722467"/>
              <a:gd name="connsiteY14" fmla="*/ 139412 h 283778"/>
              <a:gd name="connsiteX15" fmla="*/ 14042 w 722467"/>
              <a:gd name="connsiteY15" fmla="*/ 145203 h 283778"/>
              <a:gd name="connsiteX16" fmla="*/ 560934 w 722467"/>
              <a:gd name="connsiteY16" fmla="*/ 283808 h 283778"/>
              <a:gd name="connsiteX17" fmla="*/ 569621 w 722467"/>
              <a:gd name="connsiteY17" fmla="*/ 279368 h 283778"/>
              <a:gd name="connsiteX18" fmla="*/ 719423 w 722467"/>
              <a:gd name="connsiteY18" fmla="*/ 155434 h 283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22467" h="283778">
                <a:moveTo>
                  <a:pt x="719423" y="155434"/>
                </a:moveTo>
                <a:cubicBezTo>
                  <a:pt x="724442" y="150801"/>
                  <a:pt x="723090" y="145975"/>
                  <a:pt x="716913" y="143658"/>
                </a:cubicBezTo>
                <a:cubicBezTo>
                  <a:pt x="710736" y="141342"/>
                  <a:pt x="193186" y="4667"/>
                  <a:pt x="179287" y="999"/>
                </a:cubicBezTo>
                <a:cubicBezTo>
                  <a:pt x="169249" y="-1510"/>
                  <a:pt x="167704" y="999"/>
                  <a:pt x="158824" y="6791"/>
                </a:cubicBezTo>
                <a:cubicBezTo>
                  <a:pt x="2652" y="99065"/>
                  <a:pt x="4390" y="95977"/>
                  <a:pt x="722" y="101382"/>
                </a:cubicBezTo>
                <a:cubicBezTo>
                  <a:pt x="-211" y="103274"/>
                  <a:pt x="-211" y="105474"/>
                  <a:pt x="722" y="107366"/>
                </a:cubicBezTo>
                <a:cubicBezTo>
                  <a:pt x="2220" y="109065"/>
                  <a:pt x="4453" y="109934"/>
                  <a:pt x="6706" y="109683"/>
                </a:cubicBezTo>
                <a:cubicBezTo>
                  <a:pt x="10567" y="109683"/>
                  <a:pt x="131026" y="38450"/>
                  <a:pt x="164230" y="16829"/>
                </a:cubicBezTo>
                <a:cubicBezTo>
                  <a:pt x="168090" y="14319"/>
                  <a:pt x="171951" y="10845"/>
                  <a:pt x="177550" y="13547"/>
                </a:cubicBezTo>
                <a:cubicBezTo>
                  <a:pt x="204190" y="21076"/>
                  <a:pt x="689694" y="150801"/>
                  <a:pt x="698767" y="153118"/>
                </a:cubicBezTo>
                <a:cubicBezTo>
                  <a:pt x="702435" y="153118"/>
                  <a:pt x="700890" y="155241"/>
                  <a:pt x="698767" y="156592"/>
                </a:cubicBezTo>
                <a:cubicBezTo>
                  <a:pt x="696644" y="157944"/>
                  <a:pt x="589890" y="245199"/>
                  <a:pt x="564795" y="266241"/>
                </a:cubicBezTo>
                <a:cubicBezTo>
                  <a:pt x="561996" y="268982"/>
                  <a:pt x="557865" y="269890"/>
                  <a:pt x="554177" y="268558"/>
                </a:cubicBezTo>
                <a:cubicBezTo>
                  <a:pt x="546263" y="266241"/>
                  <a:pt x="28327" y="134586"/>
                  <a:pt x="17130" y="131883"/>
                </a:cubicBezTo>
                <a:cubicBezTo>
                  <a:pt x="5934" y="129180"/>
                  <a:pt x="3038" y="134778"/>
                  <a:pt x="5355" y="139412"/>
                </a:cubicBezTo>
                <a:cubicBezTo>
                  <a:pt x="7272" y="142520"/>
                  <a:pt x="10442" y="144624"/>
                  <a:pt x="14042" y="145203"/>
                </a:cubicBezTo>
                <a:cubicBezTo>
                  <a:pt x="135659" y="175511"/>
                  <a:pt x="544911" y="280333"/>
                  <a:pt x="560934" y="283808"/>
                </a:cubicBezTo>
                <a:cubicBezTo>
                  <a:pt x="563984" y="282650"/>
                  <a:pt x="566899" y="281144"/>
                  <a:pt x="569621" y="279368"/>
                </a:cubicBezTo>
                <a:cubicBezTo>
                  <a:pt x="579852" y="272419"/>
                  <a:pt x="699346" y="173773"/>
                  <a:pt x="719423" y="155434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8" name="任意多边形: 形状 137">
            <a:extLst>
              <a:ext uri="{FF2B5EF4-FFF2-40B4-BE49-F238E27FC236}">
                <a16:creationId xmlns:a16="http://schemas.microsoft.com/office/drawing/2014/main" id="{3199766F-1C09-4CF7-BEEB-F632C3DCF025}"/>
              </a:ext>
            </a:extLst>
          </p:cNvPr>
          <p:cNvSpPr/>
          <p:nvPr/>
        </p:nvSpPr>
        <p:spPr>
          <a:xfrm>
            <a:off x="9057939" y="5314451"/>
            <a:ext cx="342443" cy="217342"/>
          </a:xfrm>
          <a:custGeom>
            <a:avLst/>
            <a:gdLst>
              <a:gd name="connsiteX0" fmla="*/ 111394 w 342443"/>
              <a:gd name="connsiteY0" fmla="*/ 135210 h 217342"/>
              <a:gd name="connsiteX1" fmla="*/ 120466 w 342443"/>
              <a:gd name="connsiteY1" fmla="*/ 137140 h 217342"/>
              <a:gd name="connsiteX2" fmla="*/ 127995 w 342443"/>
              <a:gd name="connsiteY2" fmla="*/ 151425 h 217342"/>
              <a:gd name="connsiteX3" fmla="*/ 137240 w 342443"/>
              <a:gd name="connsiteY3" fmla="*/ 154765 h 217342"/>
              <a:gd name="connsiteX4" fmla="*/ 138034 w 342443"/>
              <a:gd name="connsiteY4" fmla="*/ 154321 h 217342"/>
              <a:gd name="connsiteX5" fmla="*/ 135717 w 342443"/>
              <a:gd name="connsiteY5" fmla="*/ 126716 h 217342"/>
              <a:gd name="connsiteX6" fmla="*/ 153477 w 342443"/>
              <a:gd name="connsiteY6" fmla="*/ 118415 h 217342"/>
              <a:gd name="connsiteX7" fmla="*/ 157531 w 342443"/>
              <a:gd name="connsiteY7" fmla="*/ 119959 h 217342"/>
              <a:gd name="connsiteX8" fmla="*/ 176835 w 342443"/>
              <a:gd name="connsiteY8" fmla="*/ 135596 h 217342"/>
              <a:gd name="connsiteX9" fmla="*/ 179345 w 342443"/>
              <a:gd name="connsiteY9" fmla="*/ 125558 h 217342"/>
              <a:gd name="connsiteX10" fmla="*/ 179345 w 342443"/>
              <a:gd name="connsiteY10" fmla="*/ 106253 h 217342"/>
              <a:gd name="connsiteX11" fmla="*/ 204054 w 342443"/>
              <a:gd name="connsiteY11" fmla="*/ 120345 h 217342"/>
              <a:gd name="connsiteX12" fmla="*/ 216409 w 342443"/>
              <a:gd name="connsiteY12" fmla="*/ 120345 h 217342"/>
              <a:gd name="connsiteX13" fmla="*/ 218340 w 342443"/>
              <a:gd name="connsiteY13" fmla="*/ 110693 h 217342"/>
              <a:gd name="connsiteX14" fmla="*/ 213900 w 342443"/>
              <a:gd name="connsiteY14" fmla="*/ 89072 h 217342"/>
              <a:gd name="connsiteX15" fmla="*/ 245945 w 342443"/>
              <a:gd name="connsiteY15" fmla="*/ 74015 h 217342"/>
              <a:gd name="connsiteX16" fmla="*/ 270654 w 342443"/>
              <a:gd name="connsiteY16" fmla="*/ 77683 h 217342"/>
              <a:gd name="connsiteX17" fmla="*/ 334552 w 342443"/>
              <a:gd name="connsiteY17" fmla="*/ 72857 h 217342"/>
              <a:gd name="connsiteX18" fmla="*/ 342466 w 342443"/>
              <a:gd name="connsiteY18" fmla="*/ 32318 h 217342"/>
              <a:gd name="connsiteX19" fmla="*/ 341501 w 342443"/>
              <a:gd name="connsiteY19" fmla="*/ 29422 h 217342"/>
              <a:gd name="connsiteX20" fmla="*/ 286015 w 342443"/>
              <a:gd name="connsiteY20" fmla="*/ 2434 h 217342"/>
              <a:gd name="connsiteX21" fmla="*/ 283588 w 342443"/>
              <a:gd name="connsiteY21" fmla="*/ 3361 h 217342"/>
              <a:gd name="connsiteX22" fmla="*/ 260230 w 342443"/>
              <a:gd name="connsiteY22" fmla="*/ 20349 h 217342"/>
              <a:gd name="connsiteX23" fmla="*/ 248454 w 342443"/>
              <a:gd name="connsiteY23" fmla="*/ 56834 h 217342"/>
              <a:gd name="connsiteX24" fmla="*/ 204247 w 342443"/>
              <a:gd name="connsiteY24" fmla="*/ 76138 h 217342"/>
              <a:gd name="connsiteX25" fmla="*/ 196526 w 342443"/>
              <a:gd name="connsiteY25" fmla="*/ 73436 h 217342"/>
              <a:gd name="connsiteX26" fmla="*/ 178959 w 342443"/>
              <a:gd name="connsiteY26" fmla="*/ 57027 h 217342"/>
              <a:gd name="connsiteX27" fmla="*/ 177028 w 342443"/>
              <a:gd name="connsiteY27" fmla="*/ 72664 h 217342"/>
              <a:gd name="connsiteX28" fmla="*/ 169693 w 342443"/>
              <a:gd name="connsiteY28" fmla="*/ 91968 h 217342"/>
              <a:gd name="connsiteX29" fmla="*/ 152126 w 342443"/>
              <a:gd name="connsiteY29" fmla="*/ 75366 h 217342"/>
              <a:gd name="connsiteX30" fmla="*/ 144054 w 342443"/>
              <a:gd name="connsiteY30" fmla="*/ 73976 h 217342"/>
              <a:gd name="connsiteX31" fmla="*/ 142667 w 342443"/>
              <a:gd name="connsiteY31" fmla="*/ 75366 h 217342"/>
              <a:gd name="connsiteX32" fmla="*/ 139964 w 342443"/>
              <a:gd name="connsiteY32" fmla="*/ 85984 h 217342"/>
              <a:gd name="connsiteX33" fmla="*/ 146141 w 342443"/>
              <a:gd name="connsiteY33" fmla="*/ 97373 h 217342"/>
              <a:gd name="connsiteX34" fmla="*/ 126837 w 342443"/>
              <a:gd name="connsiteY34" fmla="*/ 109921 h 217342"/>
              <a:gd name="connsiteX35" fmla="*/ 122204 w 342443"/>
              <a:gd name="connsiteY35" fmla="*/ 108377 h 217342"/>
              <a:gd name="connsiteX36" fmla="*/ 113903 w 342443"/>
              <a:gd name="connsiteY36" fmla="*/ 93898 h 217342"/>
              <a:gd name="connsiteX37" fmla="*/ 104330 w 342443"/>
              <a:gd name="connsiteY37" fmla="*/ 89246 h 217342"/>
              <a:gd name="connsiteX38" fmla="*/ 104251 w 342443"/>
              <a:gd name="connsiteY38" fmla="*/ 89265 h 217342"/>
              <a:gd name="connsiteX39" fmla="*/ 99095 w 342443"/>
              <a:gd name="connsiteY39" fmla="*/ 99207 h 217342"/>
              <a:gd name="connsiteX40" fmla="*/ 99618 w 342443"/>
              <a:gd name="connsiteY40" fmla="*/ 100462 h 217342"/>
              <a:gd name="connsiteX41" fmla="*/ 102513 w 342443"/>
              <a:gd name="connsiteY41" fmla="*/ 119766 h 217342"/>
              <a:gd name="connsiteX42" fmla="*/ 32825 w 342443"/>
              <a:gd name="connsiteY42" fmla="*/ 149109 h 217342"/>
              <a:gd name="connsiteX43" fmla="*/ 37265 w 342443"/>
              <a:gd name="connsiteY43" fmla="*/ 142352 h 217342"/>
              <a:gd name="connsiteX44" fmla="*/ 47496 w 342443"/>
              <a:gd name="connsiteY44" fmla="*/ 104902 h 217342"/>
              <a:gd name="connsiteX45" fmla="*/ 36493 w 342443"/>
              <a:gd name="connsiteY45" fmla="*/ 93319 h 217342"/>
              <a:gd name="connsiteX46" fmla="*/ 15644 w 342443"/>
              <a:gd name="connsiteY46" fmla="*/ 107411 h 217342"/>
              <a:gd name="connsiteX47" fmla="*/ 25296 w 342443"/>
              <a:gd name="connsiteY47" fmla="*/ 112624 h 217342"/>
              <a:gd name="connsiteX48" fmla="*/ 28578 w 342443"/>
              <a:gd name="connsiteY48" fmla="*/ 118029 h 217342"/>
              <a:gd name="connsiteX49" fmla="*/ 3289 w 342443"/>
              <a:gd name="connsiteY49" fmla="*/ 157603 h 217342"/>
              <a:gd name="connsiteX50" fmla="*/ 4849 w 342443"/>
              <a:gd name="connsiteY50" fmla="*/ 176926 h 217342"/>
              <a:gd name="connsiteX51" fmla="*/ 13713 w 342443"/>
              <a:gd name="connsiteY51" fmla="*/ 180189 h 217342"/>
              <a:gd name="connsiteX52" fmla="*/ 72978 w 342443"/>
              <a:gd name="connsiteY52" fmla="*/ 192544 h 217342"/>
              <a:gd name="connsiteX53" fmla="*/ 76839 w 342443"/>
              <a:gd name="connsiteY53" fmla="*/ 196984 h 217342"/>
              <a:gd name="connsiteX54" fmla="*/ 72592 w 342443"/>
              <a:gd name="connsiteY54" fmla="*/ 200265 h 217342"/>
              <a:gd name="connsiteX55" fmla="*/ 65642 w 342443"/>
              <a:gd name="connsiteY55" fmla="*/ 207601 h 217342"/>
              <a:gd name="connsiteX56" fmla="*/ 71240 w 342443"/>
              <a:gd name="connsiteY56" fmla="*/ 215902 h 217342"/>
              <a:gd name="connsiteX57" fmla="*/ 95178 w 342443"/>
              <a:gd name="connsiteY57" fmla="*/ 194088 h 217342"/>
              <a:gd name="connsiteX58" fmla="*/ 70854 w 342443"/>
              <a:gd name="connsiteY58" fmla="*/ 172081 h 217342"/>
              <a:gd name="connsiteX59" fmla="*/ 41126 w 342443"/>
              <a:gd name="connsiteY59" fmla="*/ 164938 h 217342"/>
              <a:gd name="connsiteX60" fmla="*/ 111394 w 342443"/>
              <a:gd name="connsiteY60" fmla="*/ 135210 h 217342"/>
              <a:gd name="connsiteX61" fmla="*/ 276639 w 342443"/>
              <a:gd name="connsiteY61" fmla="*/ 28457 h 217342"/>
              <a:gd name="connsiteX62" fmla="*/ 311194 w 342443"/>
              <a:gd name="connsiteY62" fmla="*/ 22472 h 217342"/>
              <a:gd name="connsiteX63" fmla="*/ 324707 w 342443"/>
              <a:gd name="connsiteY63" fmla="*/ 43321 h 217342"/>
              <a:gd name="connsiteX64" fmla="*/ 323548 w 342443"/>
              <a:gd name="connsiteY64" fmla="*/ 56834 h 217342"/>
              <a:gd name="connsiteX65" fmla="*/ 275481 w 342443"/>
              <a:gd name="connsiteY65" fmla="*/ 58571 h 217342"/>
              <a:gd name="connsiteX66" fmla="*/ 276639 w 342443"/>
              <a:gd name="connsiteY66" fmla="*/ 28457 h 217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42443" h="217342">
                <a:moveTo>
                  <a:pt x="111394" y="135210"/>
                </a:moveTo>
                <a:cubicBezTo>
                  <a:pt x="114432" y="133241"/>
                  <a:pt x="118494" y="134109"/>
                  <a:pt x="120466" y="137140"/>
                </a:cubicBezTo>
                <a:cubicBezTo>
                  <a:pt x="122524" y="142121"/>
                  <a:pt x="125046" y="146908"/>
                  <a:pt x="127995" y="151425"/>
                </a:cubicBezTo>
                <a:cubicBezTo>
                  <a:pt x="129628" y="154900"/>
                  <a:pt x="133767" y="156387"/>
                  <a:pt x="137240" y="154765"/>
                </a:cubicBezTo>
                <a:cubicBezTo>
                  <a:pt x="137514" y="154630"/>
                  <a:pt x="137779" y="154475"/>
                  <a:pt x="138034" y="154321"/>
                </a:cubicBezTo>
                <a:cubicBezTo>
                  <a:pt x="147300" y="149302"/>
                  <a:pt x="144597" y="147372"/>
                  <a:pt x="135717" y="126716"/>
                </a:cubicBezTo>
                <a:cubicBezTo>
                  <a:pt x="141508" y="124013"/>
                  <a:pt x="147686" y="121504"/>
                  <a:pt x="153477" y="118415"/>
                </a:cubicBezTo>
                <a:cubicBezTo>
                  <a:pt x="156180" y="116871"/>
                  <a:pt x="156566" y="118415"/>
                  <a:pt x="157531" y="119959"/>
                </a:cubicBezTo>
                <a:cubicBezTo>
                  <a:pt x="165060" y="134631"/>
                  <a:pt x="166990" y="140615"/>
                  <a:pt x="176835" y="135596"/>
                </a:cubicBezTo>
                <a:cubicBezTo>
                  <a:pt x="181661" y="133279"/>
                  <a:pt x="180696" y="129225"/>
                  <a:pt x="179345" y="125558"/>
                </a:cubicBezTo>
                <a:cubicBezTo>
                  <a:pt x="174712" y="110693"/>
                  <a:pt x="169114" y="111272"/>
                  <a:pt x="179345" y="106253"/>
                </a:cubicBezTo>
                <a:cubicBezTo>
                  <a:pt x="200580" y="97180"/>
                  <a:pt x="189769" y="103744"/>
                  <a:pt x="204054" y="120345"/>
                </a:cubicBezTo>
                <a:cubicBezTo>
                  <a:pt x="207529" y="124399"/>
                  <a:pt x="211197" y="124206"/>
                  <a:pt x="216409" y="120345"/>
                </a:cubicBezTo>
                <a:cubicBezTo>
                  <a:pt x="221621" y="116484"/>
                  <a:pt x="219884" y="114361"/>
                  <a:pt x="218340" y="110693"/>
                </a:cubicBezTo>
                <a:cubicBezTo>
                  <a:pt x="211776" y="95636"/>
                  <a:pt x="205213" y="93126"/>
                  <a:pt x="213900" y="89072"/>
                </a:cubicBezTo>
                <a:cubicBezTo>
                  <a:pt x="222586" y="85018"/>
                  <a:pt x="234941" y="78648"/>
                  <a:pt x="245945" y="74015"/>
                </a:cubicBezTo>
                <a:cubicBezTo>
                  <a:pt x="262546" y="67065"/>
                  <a:pt x="258686" y="66486"/>
                  <a:pt x="270654" y="77683"/>
                </a:cubicBezTo>
                <a:cubicBezTo>
                  <a:pt x="289843" y="93338"/>
                  <a:pt x="317931" y="91215"/>
                  <a:pt x="334552" y="72857"/>
                </a:cubicBezTo>
                <a:cubicBezTo>
                  <a:pt x="344783" y="61081"/>
                  <a:pt x="341501" y="46217"/>
                  <a:pt x="342466" y="32318"/>
                </a:cubicBezTo>
                <a:cubicBezTo>
                  <a:pt x="342409" y="31275"/>
                  <a:pt x="342077" y="30291"/>
                  <a:pt x="341501" y="29422"/>
                </a:cubicBezTo>
                <a:cubicBezTo>
                  <a:pt x="333629" y="6643"/>
                  <a:pt x="308788" y="-5422"/>
                  <a:pt x="286015" y="2434"/>
                </a:cubicBezTo>
                <a:cubicBezTo>
                  <a:pt x="285196" y="2724"/>
                  <a:pt x="284387" y="3033"/>
                  <a:pt x="283588" y="3361"/>
                </a:cubicBezTo>
                <a:cubicBezTo>
                  <a:pt x="273898" y="5794"/>
                  <a:pt x="265525" y="11874"/>
                  <a:pt x="260230" y="20349"/>
                </a:cubicBezTo>
                <a:cubicBezTo>
                  <a:pt x="244207" y="49498"/>
                  <a:pt x="263512" y="50657"/>
                  <a:pt x="248454" y="56834"/>
                </a:cubicBezTo>
                <a:cubicBezTo>
                  <a:pt x="233397" y="63011"/>
                  <a:pt x="218919" y="68996"/>
                  <a:pt x="204247" y="76138"/>
                </a:cubicBezTo>
                <a:cubicBezTo>
                  <a:pt x="199807" y="78262"/>
                  <a:pt x="198263" y="76138"/>
                  <a:pt x="196526" y="73436"/>
                </a:cubicBezTo>
                <a:cubicBezTo>
                  <a:pt x="186487" y="55676"/>
                  <a:pt x="186294" y="54132"/>
                  <a:pt x="178959" y="57027"/>
                </a:cubicBezTo>
                <a:cubicBezTo>
                  <a:pt x="171623" y="59923"/>
                  <a:pt x="171237" y="62432"/>
                  <a:pt x="177028" y="72664"/>
                </a:cubicBezTo>
                <a:cubicBezTo>
                  <a:pt x="183978" y="86370"/>
                  <a:pt x="183978" y="86370"/>
                  <a:pt x="169693" y="91968"/>
                </a:cubicBezTo>
                <a:cubicBezTo>
                  <a:pt x="160234" y="95250"/>
                  <a:pt x="164481" y="91968"/>
                  <a:pt x="152126" y="75366"/>
                </a:cubicBezTo>
                <a:cubicBezTo>
                  <a:pt x="150280" y="72760"/>
                  <a:pt x="146666" y="72142"/>
                  <a:pt x="144054" y="73976"/>
                </a:cubicBezTo>
                <a:cubicBezTo>
                  <a:pt x="143516" y="74362"/>
                  <a:pt x="143047" y="74826"/>
                  <a:pt x="142667" y="75366"/>
                </a:cubicBezTo>
                <a:cubicBezTo>
                  <a:pt x="139226" y="77721"/>
                  <a:pt x="138070" y="82277"/>
                  <a:pt x="139964" y="85984"/>
                </a:cubicBezTo>
                <a:cubicBezTo>
                  <a:pt x="141894" y="89844"/>
                  <a:pt x="143825" y="93705"/>
                  <a:pt x="146141" y="97373"/>
                </a:cubicBezTo>
                <a:cubicBezTo>
                  <a:pt x="148458" y="101041"/>
                  <a:pt x="144211" y="103357"/>
                  <a:pt x="126837" y="109921"/>
                </a:cubicBezTo>
                <a:cubicBezTo>
                  <a:pt x="124713" y="110886"/>
                  <a:pt x="123555" y="110886"/>
                  <a:pt x="122204" y="108377"/>
                </a:cubicBezTo>
                <a:cubicBezTo>
                  <a:pt x="120853" y="105867"/>
                  <a:pt x="116606" y="98917"/>
                  <a:pt x="113903" y="93898"/>
                </a:cubicBezTo>
                <a:cubicBezTo>
                  <a:pt x="112546" y="89960"/>
                  <a:pt x="108260" y="87876"/>
                  <a:pt x="104330" y="89246"/>
                </a:cubicBezTo>
                <a:cubicBezTo>
                  <a:pt x="104303" y="89246"/>
                  <a:pt x="104278" y="89265"/>
                  <a:pt x="104251" y="89265"/>
                </a:cubicBezTo>
                <a:cubicBezTo>
                  <a:pt x="100083" y="90578"/>
                  <a:pt x="97774" y="95037"/>
                  <a:pt x="99095" y="99207"/>
                </a:cubicBezTo>
                <a:cubicBezTo>
                  <a:pt x="99232" y="99632"/>
                  <a:pt x="99407" y="100057"/>
                  <a:pt x="99618" y="100462"/>
                </a:cubicBezTo>
                <a:cubicBezTo>
                  <a:pt x="104637" y="114168"/>
                  <a:pt x="110235" y="116677"/>
                  <a:pt x="102513" y="119766"/>
                </a:cubicBezTo>
                <a:cubicBezTo>
                  <a:pt x="63905" y="135017"/>
                  <a:pt x="38616" y="147951"/>
                  <a:pt x="32825" y="149109"/>
                </a:cubicBezTo>
                <a:cubicBezTo>
                  <a:pt x="33983" y="144862"/>
                  <a:pt x="35720" y="144669"/>
                  <a:pt x="37265" y="142352"/>
                </a:cubicBezTo>
                <a:cubicBezTo>
                  <a:pt x="44882" y="131426"/>
                  <a:pt x="48496" y="118183"/>
                  <a:pt x="47496" y="104902"/>
                </a:cubicBezTo>
                <a:cubicBezTo>
                  <a:pt x="47496" y="98338"/>
                  <a:pt x="41898" y="92933"/>
                  <a:pt x="36493" y="93319"/>
                </a:cubicBezTo>
                <a:cubicBezTo>
                  <a:pt x="26840" y="93319"/>
                  <a:pt x="12748" y="98338"/>
                  <a:pt x="15644" y="107411"/>
                </a:cubicBezTo>
                <a:cubicBezTo>
                  <a:pt x="17018" y="111388"/>
                  <a:pt x="21213" y="113666"/>
                  <a:pt x="25296" y="112624"/>
                </a:cubicBezTo>
                <a:cubicBezTo>
                  <a:pt x="31087" y="112624"/>
                  <a:pt x="29350" y="115326"/>
                  <a:pt x="28578" y="118029"/>
                </a:cubicBezTo>
                <a:cubicBezTo>
                  <a:pt x="23173" y="137333"/>
                  <a:pt x="13907" y="142545"/>
                  <a:pt x="3289" y="157603"/>
                </a:cubicBezTo>
                <a:cubicBezTo>
                  <a:pt x="-1616" y="163375"/>
                  <a:pt x="-917" y="172023"/>
                  <a:pt x="4849" y="176926"/>
                </a:cubicBezTo>
                <a:cubicBezTo>
                  <a:pt x="7324" y="179031"/>
                  <a:pt x="10465" y="180189"/>
                  <a:pt x="13713" y="180189"/>
                </a:cubicBezTo>
                <a:cubicBezTo>
                  <a:pt x="33997" y="181154"/>
                  <a:pt x="54002" y="185324"/>
                  <a:pt x="72978" y="192544"/>
                </a:cubicBezTo>
                <a:cubicBezTo>
                  <a:pt x="74715" y="192544"/>
                  <a:pt x="75680" y="195439"/>
                  <a:pt x="76839" y="196984"/>
                </a:cubicBezTo>
                <a:cubicBezTo>
                  <a:pt x="75343" y="197968"/>
                  <a:pt x="73922" y="199068"/>
                  <a:pt x="72592" y="200265"/>
                </a:cubicBezTo>
                <a:cubicBezTo>
                  <a:pt x="70082" y="202582"/>
                  <a:pt x="65835" y="204898"/>
                  <a:pt x="65642" y="207601"/>
                </a:cubicBezTo>
                <a:cubicBezTo>
                  <a:pt x="65449" y="210304"/>
                  <a:pt x="68538" y="213778"/>
                  <a:pt x="71240" y="215902"/>
                </a:cubicBezTo>
                <a:cubicBezTo>
                  <a:pt x="80314" y="221500"/>
                  <a:pt x="98074" y="210497"/>
                  <a:pt x="95178" y="194088"/>
                </a:cubicBezTo>
                <a:cubicBezTo>
                  <a:pt x="91956" y="182698"/>
                  <a:pt x="82508" y="174147"/>
                  <a:pt x="70854" y="172081"/>
                </a:cubicBezTo>
                <a:cubicBezTo>
                  <a:pt x="58693" y="168799"/>
                  <a:pt x="46338" y="167255"/>
                  <a:pt x="41126" y="164938"/>
                </a:cubicBezTo>
                <a:cubicBezTo>
                  <a:pt x="50199" y="159726"/>
                  <a:pt x="107919" y="136561"/>
                  <a:pt x="111394" y="135210"/>
                </a:cubicBezTo>
                <a:close/>
                <a:moveTo>
                  <a:pt x="276639" y="28457"/>
                </a:moveTo>
                <a:cubicBezTo>
                  <a:pt x="284891" y="17859"/>
                  <a:pt x="299854" y="15252"/>
                  <a:pt x="311194" y="22472"/>
                </a:cubicBezTo>
                <a:cubicBezTo>
                  <a:pt x="322776" y="30966"/>
                  <a:pt x="324127" y="29036"/>
                  <a:pt x="324707" y="43321"/>
                </a:cubicBezTo>
                <a:cubicBezTo>
                  <a:pt x="324707" y="47182"/>
                  <a:pt x="324707" y="52008"/>
                  <a:pt x="323548" y="56834"/>
                </a:cubicBezTo>
                <a:cubicBezTo>
                  <a:pt x="320846" y="74594"/>
                  <a:pt x="288221" y="79999"/>
                  <a:pt x="275481" y="58571"/>
                </a:cubicBezTo>
                <a:cubicBezTo>
                  <a:pt x="270156" y="49112"/>
                  <a:pt x="270604" y="37472"/>
                  <a:pt x="276639" y="28457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2" name="任意多边形: 形状 141">
            <a:extLst>
              <a:ext uri="{FF2B5EF4-FFF2-40B4-BE49-F238E27FC236}">
                <a16:creationId xmlns:a16="http://schemas.microsoft.com/office/drawing/2014/main" id="{E326AD5A-A94A-4B06-AE57-D4244D6E6925}"/>
              </a:ext>
            </a:extLst>
          </p:cNvPr>
          <p:cNvSpPr/>
          <p:nvPr/>
        </p:nvSpPr>
        <p:spPr>
          <a:xfrm>
            <a:off x="9023310" y="5768545"/>
            <a:ext cx="227237" cy="394017"/>
          </a:xfrm>
          <a:custGeom>
            <a:avLst/>
            <a:gdLst>
              <a:gd name="connsiteX0" fmla="*/ 211077 w 227237"/>
              <a:gd name="connsiteY0" fmla="*/ 8138 h 394017"/>
              <a:gd name="connsiteX1" fmla="*/ 108571 w 227237"/>
              <a:gd name="connsiteY1" fmla="*/ 241721 h 394017"/>
              <a:gd name="connsiteX2" fmla="*/ 2590 w 227237"/>
              <a:gd name="connsiteY2" fmla="*/ 379361 h 394017"/>
              <a:gd name="connsiteX3" fmla="*/ 2590 w 227237"/>
              <a:gd name="connsiteY3" fmla="*/ 393067 h 394017"/>
              <a:gd name="connsiteX4" fmla="*/ 16296 w 227237"/>
              <a:gd name="connsiteY4" fmla="*/ 388434 h 394017"/>
              <a:gd name="connsiteX5" fmla="*/ 141388 w 227237"/>
              <a:gd name="connsiteY5" fmla="*/ 220293 h 394017"/>
              <a:gd name="connsiteX6" fmla="*/ 225362 w 227237"/>
              <a:gd name="connsiteY6" fmla="*/ 17597 h 394017"/>
              <a:gd name="connsiteX7" fmla="*/ 211077 w 227237"/>
              <a:gd name="connsiteY7" fmla="*/ 8138 h 394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7237" h="394017">
                <a:moveTo>
                  <a:pt x="211077" y="8138"/>
                </a:moveTo>
                <a:cubicBezTo>
                  <a:pt x="175943" y="105818"/>
                  <a:pt x="185981" y="99834"/>
                  <a:pt x="108571" y="241721"/>
                </a:cubicBezTo>
                <a:cubicBezTo>
                  <a:pt x="67839" y="316622"/>
                  <a:pt x="20736" y="347315"/>
                  <a:pt x="2590" y="379361"/>
                </a:cubicBezTo>
                <a:cubicBezTo>
                  <a:pt x="-835" y="383280"/>
                  <a:pt x="-835" y="389148"/>
                  <a:pt x="2590" y="393067"/>
                </a:cubicBezTo>
                <a:cubicBezTo>
                  <a:pt x="6065" y="395576"/>
                  <a:pt x="12049" y="393067"/>
                  <a:pt x="16296" y="388434"/>
                </a:cubicBezTo>
                <a:cubicBezTo>
                  <a:pt x="59538" y="335540"/>
                  <a:pt x="91004" y="318166"/>
                  <a:pt x="141388" y="220293"/>
                </a:cubicBezTo>
                <a:cubicBezTo>
                  <a:pt x="176667" y="155990"/>
                  <a:pt x="204824" y="88020"/>
                  <a:pt x="225362" y="17597"/>
                </a:cubicBezTo>
                <a:cubicBezTo>
                  <a:pt x="232891" y="-2093"/>
                  <a:pt x="215903" y="-5182"/>
                  <a:pt x="211077" y="8138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3" name="任意多边形: 形状 142">
            <a:extLst>
              <a:ext uri="{FF2B5EF4-FFF2-40B4-BE49-F238E27FC236}">
                <a16:creationId xmlns:a16="http://schemas.microsoft.com/office/drawing/2014/main" id="{1C761DC5-A826-4DEC-8B3E-5E4B651C724F}"/>
              </a:ext>
            </a:extLst>
          </p:cNvPr>
          <p:cNvSpPr/>
          <p:nvPr/>
        </p:nvSpPr>
        <p:spPr>
          <a:xfrm>
            <a:off x="8984567" y="5741233"/>
            <a:ext cx="158437" cy="207024"/>
          </a:xfrm>
          <a:custGeom>
            <a:avLst/>
            <a:gdLst>
              <a:gd name="connsiteX0" fmla="*/ 157544 w 158437"/>
              <a:gd name="connsiteY0" fmla="*/ 10932 h 207024"/>
              <a:gd name="connsiteX1" fmla="*/ 145768 w 158437"/>
              <a:gd name="connsiteY1" fmla="*/ 1859 h 207024"/>
              <a:gd name="connsiteX2" fmla="*/ 96542 w 158437"/>
              <a:gd name="connsiteY2" fmla="*/ 74057 h 207024"/>
              <a:gd name="connsiteX3" fmla="*/ 20 w 158437"/>
              <a:gd name="connsiteY3" fmla="*/ 202624 h 207024"/>
              <a:gd name="connsiteX4" fmla="*/ 1565 w 158437"/>
              <a:gd name="connsiteY4" fmla="*/ 207064 h 207024"/>
              <a:gd name="connsiteX5" fmla="*/ 5039 w 158437"/>
              <a:gd name="connsiteY5" fmla="*/ 205133 h 207024"/>
              <a:gd name="connsiteX6" fmla="*/ 104843 w 158437"/>
              <a:gd name="connsiteY6" fmla="*/ 92010 h 207024"/>
              <a:gd name="connsiteX7" fmla="*/ 157544 w 158437"/>
              <a:gd name="connsiteY7" fmla="*/ 10932 h 2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8437" h="207024">
                <a:moveTo>
                  <a:pt x="157544" y="10932"/>
                </a:moveTo>
                <a:cubicBezTo>
                  <a:pt x="161598" y="4175"/>
                  <a:pt x="151173" y="-3546"/>
                  <a:pt x="145768" y="1859"/>
                </a:cubicBezTo>
                <a:cubicBezTo>
                  <a:pt x="140363" y="7264"/>
                  <a:pt x="140942" y="8615"/>
                  <a:pt x="96542" y="74057"/>
                </a:cubicBezTo>
                <a:cubicBezTo>
                  <a:pt x="31680" y="169614"/>
                  <a:pt x="14499" y="165559"/>
                  <a:pt x="20" y="202624"/>
                </a:cubicBezTo>
                <a:cubicBezTo>
                  <a:pt x="20" y="203589"/>
                  <a:pt x="20" y="205520"/>
                  <a:pt x="1565" y="207064"/>
                </a:cubicBezTo>
                <a:lnTo>
                  <a:pt x="5039" y="205133"/>
                </a:lnTo>
                <a:cubicBezTo>
                  <a:pt x="29363" y="197026"/>
                  <a:pt x="90558" y="112859"/>
                  <a:pt x="104843" y="92010"/>
                </a:cubicBezTo>
                <a:cubicBezTo>
                  <a:pt x="114881" y="76566"/>
                  <a:pt x="141135" y="37765"/>
                  <a:pt x="157544" y="10932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4" name="任意多边形: 形状 143">
            <a:extLst>
              <a:ext uri="{FF2B5EF4-FFF2-40B4-BE49-F238E27FC236}">
                <a16:creationId xmlns:a16="http://schemas.microsoft.com/office/drawing/2014/main" id="{10543887-3748-4BF7-9944-E43A4178EFA9}"/>
              </a:ext>
            </a:extLst>
          </p:cNvPr>
          <p:cNvSpPr/>
          <p:nvPr/>
        </p:nvSpPr>
        <p:spPr>
          <a:xfrm>
            <a:off x="8688960" y="5788822"/>
            <a:ext cx="302649" cy="242250"/>
          </a:xfrm>
          <a:custGeom>
            <a:avLst/>
            <a:gdLst>
              <a:gd name="connsiteX0" fmla="*/ 289447 w 302649"/>
              <a:gd name="connsiteY0" fmla="*/ 3111 h 242250"/>
              <a:gd name="connsiteX1" fmla="*/ 847 w 302649"/>
              <a:gd name="connsiteY1" fmla="*/ 234763 h 242250"/>
              <a:gd name="connsiteX2" fmla="*/ 5287 w 302649"/>
              <a:gd name="connsiteY2" fmla="*/ 242291 h 242250"/>
              <a:gd name="connsiteX3" fmla="*/ 10113 w 302649"/>
              <a:gd name="connsiteY3" fmla="*/ 241133 h 242250"/>
              <a:gd name="connsiteX4" fmla="*/ 193118 w 302649"/>
              <a:gd name="connsiteY4" fmla="*/ 109864 h 242250"/>
              <a:gd name="connsiteX5" fmla="*/ 301995 w 302649"/>
              <a:gd name="connsiteY5" fmla="*/ 5813 h 242250"/>
              <a:gd name="connsiteX6" fmla="*/ 289447 w 302649"/>
              <a:gd name="connsiteY6" fmla="*/ 3111 h 24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2649" h="242250">
                <a:moveTo>
                  <a:pt x="289447" y="3111"/>
                </a:moveTo>
                <a:cubicBezTo>
                  <a:pt x="253348" y="46545"/>
                  <a:pt x="847" y="234763"/>
                  <a:pt x="847" y="234763"/>
                </a:cubicBezTo>
                <a:cubicBezTo>
                  <a:pt x="-1277" y="239782"/>
                  <a:pt x="847" y="242291"/>
                  <a:pt x="5287" y="242291"/>
                </a:cubicBezTo>
                <a:lnTo>
                  <a:pt x="10113" y="241133"/>
                </a:lnTo>
                <a:cubicBezTo>
                  <a:pt x="20151" y="239396"/>
                  <a:pt x="192732" y="110250"/>
                  <a:pt x="193118" y="109864"/>
                </a:cubicBezTo>
                <a:cubicBezTo>
                  <a:pt x="202577" y="102335"/>
                  <a:pt x="303153" y="20871"/>
                  <a:pt x="301995" y="5813"/>
                </a:cubicBezTo>
                <a:cubicBezTo>
                  <a:pt x="305663" y="-1136"/>
                  <a:pt x="293308" y="-1522"/>
                  <a:pt x="289447" y="3111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5" name="任意多边形: 形状 144">
            <a:extLst>
              <a:ext uri="{FF2B5EF4-FFF2-40B4-BE49-F238E27FC236}">
                <a16:creationId xmlns:a16="http://schemas.microsoft.com/office/drawing/2014/main" id="{0BFA3A85-65B2-41ED-951B-70D5E17A8F77}"/>
              </a:ext>
            </a:extLst>
          </p:cNvPr>
          <p:cNvSpPr/>
          <p:nvPr/>
        </p:nvSpPr>
        <p:spPr>
          <a:xfrm>
            <a:off x="8401325" y="4750161"/>
            <a:ext cx="412616" cy="357065"/>
          </a:xfrm>
          <a:custGeom>
            <a:avLst/>
            <a:gdLst>
              <a:gd name="connsiteX0" fmla="*/ 64935 w 412616"/>
              <a:gd name="connsiteY0" fmla="*/ 99128 h 357065"/>
              <a:gd name="connsiteX1" fmla="*/ 400445 w 412616"/>
              <a:gd name="connsiteY1" fmla="*/ 356841 h 357065"/>
              <a:gd name="connsiteX2" fmla="*/ 403726 w 412616"/>
              <a:gd name="connsiteY2" fmla="*/ 340046 h 357065"/>
              <a:gd name="connsiteX3" fmla="*/ 79220 w 412616"/>
              <a:gd name="connsiteY3" fmla="*/ 86194 h 357065"/>
              <a:gd name="connsiteX4" fmla="*/ 8952 w 412616"/>
              <a:gd name="connsiteY4" fmla="*/ 290 h 357065"/>
              <a:gd name="connsiteX5" fmla="*/ 3354 w 412616"/>
              <a:gd name="connsiteY5" fmla="*/ 16892 h 357065"/>
              <a:gd name="connsiteX6" fmla="*/ 64935 w 412616"/>
              <a:gd name="connsiteY6" fmla="*/ 99128 h 357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2616" h="357065">
                <a:moveTo>
                  <a:pt x="64935" y="99128"/>
                </a:moveTo>
                <a:cubicBezTo>
                  <a:pt x="140801" y="185612"/>
                  <a:pt x="300448" y="333483"/>
                  <a:pt x="400445" y="356841"/>
                </a:cubicBezTo>
                <a:cubicBezTo>
                  <a:pt x="409518" y="358965"/>
                  <a:pt x="420907" y="347189"/>
                  <a:pt x="403726" y="340046"/>
                </a:cubicBezTo>
                <a:cubicBezTo>
                  <a:pt x="289444" y="292558"/>
                  <a:pt x="151805" y="173450"/>
                  <a:pt x="79220" y="86194"/>
                </a:cubicBezTo>
                <a:cubicBezTo>
                  <a:pt x="10497" y="3186"/>
                  <a:pt x="19570" y="-1448"/>
                  <a:pt x="8952" y="290"/>
                </a:cubicBezTo>
                <a:cubicBezTo>
                  <a:pt x="-1665" y="2027"/>
                  <a:pt x="-1858" y="8591"/>
                  <a:pt x="3354" y="16892"/>
                </a:cubicBezTo>
                <a:cubicBezTo>
                  <a:pt x="21813" y="45790"/>
                  <a:pt x="42397" y="73280"/>
                  <a:pt x="64935" y="99128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6" name="任意多边形: 形状 145">
            <a:extLst>
              <a:ext uri="{FF2B5EF4-FFF2-40B4-BE49-F238E27FC236}">
                <a16:creationId xmlns:a16="http://schemas.microsoft.com/office/drawing/2014/main" id="{08FD98C2-0696-422D-8362-BCFA5B0ECE7E}"/>
              </a:ext>
            </a:extLst>
          </p:cNvPr>
          <p:cNvSpPr/>
          <p:nvPr/>
        </p:nvSpPr>
        <p:spPr>
          <a:xfrm>
            <a:off x="8608829" y="3523824"/>
            <a:ext cx="85204" cy="50259"/>
          </a:xfrm>
          <a:custGeom>
            <a:avLst/>
            <a:gdLst>
              <a:gd name="connsiteX0" fmla="*/ 6075 w 85204"/>
              <a:gd name="connsiteY0" fmla="*/ 41708 h 50259"/>
              <a:gd name="connsiteX1" fmla="*/ 15920 w 85204"/>
              <a:gd name="connsiteY1" fmla="*/ 35916 h 50259"/>
              <a:gd name="connsiteX2" fmla="*/ 39857 w 85204"/>
              <a:gd name="connsiteY2" fmla="*/ 22017 h 50259"/>
              <a:gd name="connsiteX3" fmla="*/ 66690 w 85204"/>
              <a:gd name="connsiteY3" fmla="*/ 45375 h 50259"/>
              <a:gd name="connsiteX4" fmla="*/ 79846 w 85204"/>
              <a:gd name="connsiteY4" fmla="*/ 49014 h 50259"/>
              <a:gd name="connsiteX5" fmla="*/ 83485 w 85204"/>
              <a:gd name="connsiteY5" fmla="*/ 45375 h 50259"/>
              <a:gd name="connsiteX6" fmla="*/ 83485 w 85204"/>
              <a:gd name="connsiteY6" fmla="*/ 30511 h 50259"/>
              <a:gd name="connsiteX7" fmla="*/ 36383 w 85204"/>
              <a:gd name="connsiteY7" fmla="*/ 10 h 50259"/>
              <a:gd name="connsiteX8" fmla="*/ 17078 w 85204"/>
              <a:gd name="connsiteY8" fmla="*/ 6188 h 50259"/>
              <a:gd name="connsiteX9" fmla="*/ 90 w 85204"/>
              <a:gd name="connsiteY9" fmla="*/ 33214 h 50259"/>
              <a:gd name="connsiteX10" fmla="*/ 6075 w 85204"/>
              <a:gd name="connsiteY10" fmla="*/ 41708 h 50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5204" h="50259">
                <a:moveTo>
                  <a:pt x="6075" y="41708"/>
                </a:moveTo>
                <a:cubicBezTo>
                  <a:pt x="11480" y="43059"/>
                  <a:pt x="13604" y="39777"/>
                  <a:pt x="15920" y="35916"/>
                </a:cubicBezTo>
                <a:cubicBezTo>
                  <a:pt x="19949" y="26502"/>
                  <a:pt x="29684" y="20849"/>
                  <a:pt x="39857" y="22017"/>
                </a:cubicBezTo>
                <a:cubicBezTo>
                  <a:pt x="52598" y="23368"/>
                  <a:pt x="60320" y="33214"/>
                  <a:pt x="66690" y="45375"/>
                </a:cubicBezTo>
                <a:cubicBezTo>
                  <a:pt x="69320" y="50012"/>
                  <a:pt x="75209" y="51642"/>
                  <a:pt x="79846" y="49014"/>
                </a:cubicBezTo>
                <a:cubicBezTo>
                  <a:pt x="81366" y="48153"/>
                  <a:pt x="82624" y="46895"/>
                  <a:pt x="83485" y="45375"/>
                </a:cubicBezTo>
                <a:cubicBezTo>
                  <a:pt x="85798" y="40690"/>
                  <a:pt x="85798" y="35196"/>
                  <a:pt x="83485" y="30511"/>
                </a:cubicBezTo>
                <a:cubicBezTo>
                  <a:pt x="74671" y="12382"/>
                  <a:pt x="56531" y="636"/>
                  <a:pt x="36383" y="10"/>
                </a:cubicBezTo>
                <a:cubicBezTo>
                  <a:pt x="29752" y="1394"/>
                  <a:pt x="23281" y="3464"/>
                  <a:pt x="17078" y="6188"/>
                </a:cubicBezTo>
                <a:cubicBezTo>
                  <a:pt x="7223" y="11759"/>
                  <a:pt x="838" y="21919"/>
                  <a:pt x="90" y="33214"/>
                </a:cubicBezTo>
                <a:cubicBezTo>
                  <a:pt x="-296" y="39391"/>
                  <a:pt x="670" y="40549"/>
                  <a:pt x="6075" y="41708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7" name="任意多边形: 形状 146">
            <a:extLst>
              <a:ext uri="{FF2B5EF4-FFF2-40B4-BE49-F238E27FC236}">
                <a16:creationId xmlns:a16="http://schemas.microsoft.com/office/drawing/2014/main" id="{DD006F8B-6D56-4FC8-AB11-1A65E9BEA294}"/>
              </a:ext>
            </a:extLst>
          </p:cNvPr>
          <p:cNvSpPr/>
          <p:nvPr/>
        </p:nvSpPr>
        <p:spPr>
          <a:xfrm>
            <a:off x="8483552" y="3916305"/>
            <a:ext cx="197900" cy="205374"/>
          </a:xfrm>
          <a:custGeom>
            <a:avLst/>
            <a:gdLst>
              <a:gd name="connsiteX0" fmla="*/ 132123 w 197900"/>
              <a:gd name="connsiteY0" fmla="*/ 3082 h 205374"/>
              <a:gd name="connsiteX1" fmla="*/ 116486 w 197900"/>
              <a:gd name="connsiteY1" fmla="*/ 4819 h 205374"/>
              <a:gd name="connsiteX2" fmla="*/ 105097 w 197900"/>
              <a:gd name="connsiteY2" fmla="*/ 12155 h 205374"/>
              <a:gd name="connsiteX3" fmla="*/ 42744 w 197900"/>
              <a:gd name="connsiteY3" fmla="*/ 31459 h 205374"/>
              <a:gd name="connsiteX4" fmla="*/ 1432 w 197900"/>
              <a:gd name="connsiteY4" fmla="*/ 136282 h 205374"/>
              <a:gd name="connsiteX5" fmla="*/ 86372 w 197900"/>
              <a:gd name="connsiteY5" fmla="*/ 205391 h 205374"/>
              <a:gd name="connsiteX6" fmla="*/ 148339 w 197900"/>
              <a:gd name="connsiteY6" fmla="*/ 183963 h 205374"/>
              <a:gd name="connsiteX7" fmla="*/ 186947 w 197900"/>
              <a:gd name="connsiteY7" fmla="*/ 129525 h 205374"/>
              <a:gd name="connsiteX8" fmla="*/ 189264 w 197900"/>
              <a:gd name="connsiteY8" fmla="*/ 27405 h 205374"/>
              <a:gd name="connsiteX9" fmla="*/ 132123 w 197900"/>
              <a:gd name="connsiteY9" fmla="*/ 3082 h 205374"/>
              <a:gd name="connsiteX10" fmla="*/ 179226 w 197900"/>
              <a:gd name="connsiteY10" fmla="*/ 82422 h 205374"/>
              <a:gd name="connsiteX11" fmla="*/ 170539 w 197900"/>
              <a:gd name="connsiteY11" fmla="*/ 122769 h 205374"/>
              <a:gd name="connsiteX12" fmla="*/ 136177 w 197900"/>
              <a:gd name="connsiteY12" fmla="*/ 170450 h 205374"/>
              <a:gd name="connsiteX13" fmla="*/ 80580 w 197900"/>
              <a:gd name="connsiteY13" fmla="*/ 188403 h 205374"/>
              <a:gd name="connsiteX14" fmla="*/ 18420 w 197900"/>
              <a:gd name="connsiteY14" fmla="*/ 138405 h 205374"/>
              <a:gd name="connsiteX15" fmla="*/ 55099 w 197900"/>
              <a:gd name="connsiteY15" fmla="*/ 44779 h 205374"/>
              <a:gd name="connsiteX16" fmla="*/ 123436 w 197900"/>
              <a:gd name="connsiteY16" fmla="*/ 23930 h 205374"/>
              <a:gd name="connsiteX17" fmla="*/ 128455 w 197900"/>
              <a:gd name="connsiteY17" fmla="*/ 23930 h 205374"/>
              <a:gd name="connsiteX18" fmla="*/ 179226 w 197900"/>
              <a:gd name="connsiteY18" fmla="*/ 82422 h 205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97900" h="205374">
                <a:moveTo>
                  <a:pt x="132123" y="3082"/>
                </a:moveTo>
                <a:cubicBezTo>
                  <a:pt x="126525" y="-1938"/>
                  <a:pt x="122085" y="-393"/>
                  <a:pt x="116486" y="4819"/>
                </a:cubicBezTo>
                <a:cubicBezTo>
                  <a:pt x="113338" y="8147"/>
                  <a:pt x="109431" y="10664"/>
                  <a:pt x="105097" y="12155"/>
                </a:cubicBezTo>
                <a:cubicBezTo>
                  <a:pt x="75175" y="19490"/>
                  <a:pt x="61276" y="13699"/>
                  <a:pt x="42744" y="31459"/>
                </a:cubicBezTo>
                <a:cubicBezTo>
                  <a:pt x="5293" y="70068"/>
                  <a:pt x="-3973" y="108676"/>
                  <a:pt x="1432" y="136282"/>
                </a:cubicBezTo>
                <a:cubicBezTo>
                  <a:pt x="8768" y="172960"/>
                  <a:pt x="28459" y="201144"/>
                  <a:pt x="86372" y="205391"/>
                </a:cubicBezTo>
                <a:cubicBezTo>
                  <a:pt x="113591" y="202109"/>
                  <a:pt x="131930" y="202882"/>
                  <a:pt x="148339" y="183963"/>
                </a:cubicBezTo>
                <a:cubicBezTo>
                  <a:pt x="167166" y="170877"/>
                  <a:pt x="180824" y="151621"/>
                  <a:pt x="186947" y="129525"/>
                </a:cubicBezTo>
                <a:cubicBezTo>
                  <a:pt x="192546" y="97287"/>
                  <a:pt x="207217" y="52308"/>
                  <a:pt x="189264" y="27405"/>
                </a:cubicBezTo>
                <a:cubicBezTo>
                  <a:pt x="171311" y="2502"/>
                  <a:pt x="146215" y="16209"/>
                  <a:pt x="132123" y="3082"/>
                </a:cubicBezTo>
                <a:close/>
                <a:moveTo>
                  <a:pt x="179226" y="82422"/>
                </a:moveTo>
                <a:cubicBezTo>
                  <a:pt x="175558" y="95742"/>
                  <a:pt x="173241" y="109255"/>
                  <a:pt x="170539" y="122769"/>
                </a:cubicBezTo>
                <a:cubicBezTo>
                  <a:pt x="164554" y="151918"/>
                  <a:pt x="146022" y="158288"/>
                  <a:pt x="136177" y="170450"/>
                </a:cubicBezTo>
                <a:cubicBezTo>
                  <a:pt x="123050" y="186859"/>
                  <a:pt x="105097" y="185894"/>
                  <a:pt x="80580" y="188403"/>
                </a:cubicBezTo>
                <a:cubicBezTo>
                  <a:pt x="48728" y="182033"/>
                  <a:pt x="24598" y="170643"/>
                  <a:pt x="18420" y="138405"/>
                </a:cubicBezTo>
                <a:cubicBezTo>
                  <a:pt x="12967" y="102877"/>
                  <a:pt x="26962" y="67149"/>
                  <a:pt x="55099" y="44779"/>
                </a:cubicBezTo>
                <a:cubicBezTo>
                  <a:pt x="77299" y="23930"/>
                  <a:pt x="95059" y="41497"/>
                  <a:pt x="123436" y="23930"/>
                </a:cubicBezTo>
                <a:cubicBezTo>
                  <a:pt x="125042" y="23266"/>
                  <a:pt x="126849" y="23266"/>
                  <a:pt x="128455" y="23930"/>
                </a:cubicBezTo>
                <a:cubicBezTo>
                  <a:pt x="139459" y="28756"/>
                  <a:pt x="195634" y="22772"/>
                  <a:pt x="179226" y="82422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8" name="任意多边形: 形状 147">
            <a:extLst>
              <a:ext uri="{FF2B5EF4-FFF2-40B4-BE49-F238E27FC236}">
                <a16:creationId xmlns:a16="http://schemas.microsoft.com/office/drawing/2014/main" id="{C4553AC8-D01B-4AB0-BA79-68D4045B84CA}"/>
              </a:ext>
            </a:extLst>
          </p:cNvPr>
          <p:cNvSpPr/>
          <p:nvPr/>
        </p:nvSpPr>
        <p:spPr>
          <a:xfrm>
            <a:off x="8631951" y="3678452"/>
            <a:ext cx="27144" cy="34733"/>
          </a:xfrm>
          <a:custGeom>
            <a:avLst/>
            <a:gdLst>
              <a:gd name="connsiteX0" fmla="*/ 10172 w 27144"/>
              <a:gd name="connsiteY0" fmla="*/ 12 h 34733"/>
              <a:gd name="connsiteX1" fmla="*/ 1485 w 27144"/>
              <a:gd name="connsiteY1" fmla="*/ 8892 h 34733"/>
              <a:gd name="connsiteX2" fmla="*/ 11716 w 27144"/>
              <a:gd name="connsiteY2" fmla="*/ 34567 h 34733"/>
              <a:gd name="connsiteX3" fmla="*/ 27159 w 27144"/>
              <a:gd name="connsiteY3" fmla="*/ 20668 h 34733"/>
              <a:gd name="connsiteX4" fmla="*/ 10172 w 27144"/>
              <a:gd name="connsiteY4" fmla="*/ 12 h 34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4" h="34733">
                <a:moveTo>
                  <a:pt x="10172" y="12"/>
                </a:moveTo>
                <a:cubicBezTo>
                  <a:pt x="3994" y="12"/>
                  <a:pt x="3222" y="4645"/>
                  <a:pt x="1485" y="8892"/>
                </a:cubicBezTo>
                <a:cubicBezTo>
                  <a:pt x="-2376" y="18930"/>
                  <a:pt x="1485" y="33409"/>
                  <a:pt x="11716" y="34567"/>
                </a:cubicBezTo>
                <a:cubicBezTo>
                  <a:pt x="21947" y="35725"/>
                  <a:pt x="26001" y="31285"/>
                  <a:pt x="27159" y="20668"/>
                </a:cubicBezTo>
                <a:cubicBezTo>
                  <a:pt x="23105" y="5417"/>
                  <a:pt x="24071" y="398"/>
                  <a:pt x="10172" y="12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9" name="任意多边形: 形状 148">
            <a:extLst>
              <a:ext uri="{FF2B5EF4-FFF2-40B4-BE49-F238E27FC236}">
                <a16:creationId xmlns:a16="http://schemas.microsoft.com/office/drawing/2014/main" id="{8324FF5D-83AD-48C5-9080-CCF94301366A}"/>
              </a:ext>
            </a:extLst>
          </p:cNvPr>
          <p:cNvSpPr/>
          <p:nvPr/>
        </p:nvSpPr>
        <p:spPr>
          <a:xfrm>
            <a:off x="8552788" y="3961759"/>
            <a:ext cx="78798" cy="103040"/>
          </a:xfrm>
          <a:custGeom>
            <a:avLst/>
            <a:gdLst>
              <a:gd name="connsiteX0" fmla="*/ 17136 w 78798"/>
              <a:gd name="connsiteY0" fmla="*/ 12838 h 103040"/>
              <a:gd name="connsiteX1" fmla="*/ 9222 w 78798"/>
              <a:gd name="connsiteY1" fmla="*/ 90056 h 103040"/>
              <a:gd name="connsiteX2" fmla="*/ 55197 w 78798"/>
              <a:gd name="connsiteY2" fmla="*/ 96395 h 103040"/>
              <a:gd name="connsiteX3" fmla="*/ 61536 w 78798"/>
              <a:gd name="connsiteY3" fmla="*/ 90056 h 103040"/>
              <a:gd name="connsiteX4" fmla="*/ 68293 w 78798"/>
              <a:gd name="connsiteY4" fmla="*/ 11101 h 103040"/>
              <a:gd name="connsiteX5" fmla="*/ 21130 w 78798"/>
              <a:gd name="connsiteY5" fmla="*/ 8563 h 103040"/>
              <a:gd name="connsiteX6" fmla="*/ 17136 w 78798"/>
              <a:gd name="connsiteY6" fmla="*/ 12838 h 103040"/>
              <a:gd name="connsiteX7" fmla="*/ 52077 w 78798"/>
              <a:gd name="connsiteY7" fmla="*/ 25579 h 103040"/>
              <a:gd name="connsiteX8" fmla="*/ 29877 w 78798"/>
              <a:gd name="connsiteY8" fmla="*/ 29633 h 103040"/>
              <a:gd name="connsiteX9" fmla="*/ 27561 w 78798"/>
              <a:gd name="connsiteY9" fmla="*/ 26738 h 103040"/>
              <a:gd name="connsiteX10" fmla="*/ 55166 w 78798"/>
              <a:gd name="connsiteY10" fmla="*/ 23842 h 103040"/>
              <a:gd name="connsiteX11" fmla="*/ 51112 w 78798"/>
              <a:gd name="connsiteY11" fmla="*/ 25579 h 10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8798" h="103040">
                <a:moveTo>
                  <a:pt x="17136" y="12838"/>
                </a:moveTo>
                <a:cubicBezTo>
                  <a:pt x="-2311" y="33985"/>
                  <a:pt x="-5533" y="65404"/>
                  <a:pt x="9222" y="90056"/>
                </a:cubicBezTo>
                <a:cubicBezTo>
                  <a:pt x="20167" y="104501"/>
                  <a:pt x="40751" y="107341"/>
                  <a:pt x="55197" y="96395"/>
                </a:cubicBezTo>
                <a:cubicBezTo>
                  <a:pt x="57590" y="94581"/>
                  <a:pt x="59724" y="92450"/>
                  <a:pt x="61536" y="90056"/>
                </a:cubicBezTo>
                <a:cubicBezTo>
                  <a:pt x="81738" y="68450"/>
                  <a:pt x="84530" y="35824"/>
                  <a:pt x="68293" y="11101"/>
                </a:cubicBezTo>
                <a:cubicBezTo>
                  <a:pt x="55971" y="-2622"/>
                  <a:pt x="34856" y="-3759"/>
                  <a:pt x="21130" y="8563"/>
                </a:cubicBezTo>
                <a:cubicBezTo>
                  <a:pt x="19677" y="9868"/>
                  <a:pt x="18341" y="11300"/>
                  <a:pt x="17136" y="12838"/>
                </a:cubicBezTo>
                <a:close/>
                <a:moveTo>
                  <a:pt x="52077" y="25579"/>
                </a:moveTo>
                <a:lnTo>
                  <a:pt x="29877" y="29633"/>
                </a:lnTo>
                <a:cubicBezTo>
                  <a:pt x="27175" y="29633"/>
                  <a:pt x="26595" y="29633"/>
                  <a:pt x="27561" y="26738"/>
                </a:cubicBezTo>
                <a:cubicBezTo>
                  <a:pt x="33352" y="12645"/>
                  <a:pt x="52849" y="10715"/>
                  <a:pt x="55166" y="23842"/>
                </a:cubicBezTo>
                <a:cubicBezTo>
                  <a:pt x="54394" y="25772"/>
                  <a:pt x="52270" y="25386"/>
                  <a:pt x="51112" y="25579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0" name="任意多边形: 形状 149">
            <a:extLst>
              <a:ext uri="{FF2B5EF4-FFF2-40B4-BE49-F238E27FC236}">
                <a16:creationId xmlns:a16="http://schemas.microsoft.com/office/drawing/2014/main" id="{7F186842-9114-4958-87D3-233A38FE78D6}"/>
              </a:ext>
            </a:extLst>
          </p:cNvPr>
          <p:cNvSpPr/>
          <p:nvPr/>
        </p:nvSpPr>
        <p:spPr>
          <a:xfrm>
            <a:off x="8387187" y="4854382"/>
            <a:ext cx="235054" cy="304739"/>
          </a:xfrm>
          <a:custGeom>
            <a:avLst/>
            <a:gdLst>
              <a:gd name="connsiteX0" fmla="*/ 696 w 235054"/>
              <a:gd name="connsiteY0" fmla="*/ 14019 h 304739"/>
              <a:gd name="connsiteX1" fmla="*/ 219800 w 235054"/>
              <a:gd name="connsiteY1" fmla="*/ 299144 h 304739"/>
              <a:gd name="connsiteX2" fmla="*/ 230611 w 235054"/>
              <a:gd name="connsiteY2" fmla="*/ 292194 h 304739"/>
              <a:gd name="connsiteX3" fmla="*/ 16139 w 235054"/>
              <a:gd name="connsiteY3" fmla="*/ 4367 h 304739"/>
              <a:gd name="connsiteX4" fmla="*/ 696 w 235054"/>
              <a:gd name="connsiteY4" fmla="*/ 14019 h 304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054" h="304739">
                <a:moveTo>
                  <a:pt x="696" y="14019"/>
                </a:moveTo>
                <a:cubicBezTo>
                  <a:pt x="27143" y="84480"/>
                  <a:pt x="113433" y="214784"/>
                  <a:pt x="219800" y="299144"/>
                </a:cubicBezTo>
                <a:cubicBezTo>
                  <a:pt x="235437" y="311692"/>
                  <a:pt x="239105" y="300495"/>
                  <a:pt x="230611" y="292194"/>
                </a:cubicBezTo>
                <a:cubicBezTo>
                  <a:pt x="79844" y="155134"/>
                  <a:pt x="33706" y="28497"/>
                  <a:pt x="16139" y="4367"/>
                </a:cubicBezTo>
                <a:cubicBezTo>
                  <a:pt x="8997" y="-6058"/>
                  <a:pt x="-2972" y="4367"/>
                  <a:pt x="696" y="14019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1" name="任意多边形: 形状 150">
            <a:extLst>
              <a:ext uri="{FF2B5EF4-FFF2-40B4-BE49-F238E27FC236}">
                <a16:creationId xmlns:a16="http://schemas.microsoft.com/office/drawing/2014/main" id="{37E318B3-25BE-49D4-81B8-1A234D8A1AE0}"/>
              </a:ext>
            </a:extLst>
          </p:cNvPr>
          <p:cNvSpPr/>
          <p:nvPr/>
        </p:nvSpPr>
        <p:spPr>
          <a:xfrm>
            <a:off x="8409877" y="3536412"/>
            <a:ext cx="119544" cy="75649"/>
          </a:xfrm>
          <a:custGeom>
            <a:avLst/>
            <a:gdLst>
              <a:gd name="connsiteX0" fmla="*/ 7155 w 119544"/>
              <a:gd name="connsiteY0" fmla="*/ 75644 h 75649"/>
              <a:gd name="connsiteX1" fmla="*/ 15456 w 119544"/>
              <a:gd name="connsiteY1" fmla="*/ 72555 h 75649"/>
              <a:gd name="connsiteX2" fmla="*/ 17580 w 119544"/>
              <a:gd name="connsiteY2" fmla="*/ 66571 h 75649"/>
              <a:gd name="connsiteX3" fmla="*/ 34181 w 119544"/>
              <a:gd name="connsiteY3" fmla="*/ 34332 h 75649"/>
              <a:gd name="connsiteX4" fmla="*/ 103098 w 119544"/>
              <a:gd name="connsiteY4" fmla="*/ 32402 h 75649"/>
              <a:gd name="connsiteX5" fmla="*/ 115067 w 119544"/>
              <a:gd name="connsiteY5" fmla="*/ 33753 h 75649"/>
              <a:gd name="connsiteX6" fmla="*/ 117769 w 119544"/>
              <a:gd name="connsiteY6" fmla="*/ 18310 h 75649"/>
              <a:gd name="connsiteX7" fmla="*/ 13 w 119544"/>
              <a:gd name="connsiteY7" fmla="*/ 59428 h 75649"/>
              <a:gd name="connsiteX8" fmla="*/ 4453 w 119544"/>
              <a:gd name="connsiteY8" fmla="*/ 73134 h 75649"/>
              <a:gd name="connsiteX9" fmla="*/ 7155 w 119544"/>
              <a:gd name="connsiteY9" fmla="*/ 75644 h 75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9544" h="75649">
                <a:moveTo>
                  <a:pt x="7155" y="75644"/>
                </a:moveTo>
                <a:cubicBezTo>
                  <a:pt x="10105" y="75198"/>
                  <a:pt x="12931" y="74146"/>
                  <a:pt x="15456" y="72555"/>
                </a:cubicBezTo>
                <a:cubicBezTo>
                  <a:pt x="16862" y="70881"/>
                  <a:pt x="17616" y="68756"/>
                  <a:pt x="17580" y="66571"/>
                </a:cubicBezTo>
                <a:cubicBezTo>
                  <a:pt x="17821" y="53834"/>
                  <a:pt x="23952" y="41927"/>
                  <a:pt x="34181" y="34332"/>
                </a:cubicBezTo>
                <a:cubicBezTo>
                  <a:pt x="53586" y="16910"/>
                  <a:pt x="82749" y="16094"/>
                  <a:pt x="103098" y="32402"/>
                </a:cubicBezTo>
                <a:cubicBezTo>
                  <a:pt x="106959" y="35105"/>
                  <a:pt x="111592" y="36649"/>
                  <a:pt x="115067" y="33753"/>
                </a:cubicBezTo>
                <a:cubicBezTo>
                  <a:pt x="118541" y="30858"/>
                  <a:pt x="121630" y="22171"/>
                  <a:pt x="117769" y="18310"/>
                </a:cubicBezTo>
                <a:cubicBezTo>
                  <a:pt x="83987" y="-18755"/>
                  <a:pt x="3294" y="3252"/>
                  <a:pt x="13" y="59428"/>
                </a:cubicBezTo>
                <a:cubicBezTo>
                  <a:pt x="1557" y="63868"/>
                  <a:pt x="2908" y="68694"/>
                  <a:pt x="4453" y="73134"/>
                </a:cubicBezTo>
                <a:cubicBezTo>
                  <a:pt x="5611" y="74292"/>
                  <a:pt x="6576" y="75837"/>
                  <a:pt x="7155" y="75644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2" name="任意多边形: 形状 151">
            <a:extLst>
              <a:ext uri="{FF2B5EF4-FFF2-40B4-BE49-F238E27FC236}">
                <a16:creationId xmlns:a16="http://schemas.microsoft.com/office/drawing/2014/main" id="{821CE515-B9B7-4E68-8173-A7B7C7CD75FE}"/>
              </a:ext>
            </a:extLst>
          </p:cNvPr>
          <p:cNvSpPr/>
          <p:nvPr/>
        </p:nvSpPr>
        <p:spPr>
          <a:xfrm>
            <a:off x="8267735" y="3183811"/>
            <a:ext cx="261972" cy="167164"/>
          </a:xfrm>
          <a:custGeom>
            <a:avLst/>
            <a:gdLst>
              <a:gd name="connsiteX0" fmla="*/ 10304 w 261972"/>
              <a:gd name="connsiteY0" fmla="*/ 160104 h 167164"/>
              <a:gd name="connsiteX1" fmla="*/ 28644 w 261972"/>
              <a:gd name="connsiteY1" fmla="*/ 125742 h 167164"/>
              <a:gd name="connsiteX2" fmla="*/ 35593 w 261972"/>
              <a:gd name="connsiteY2" fmla="*/ 125742 h 167164"/>
              <a:gd name="connsiteX3" fmla="*/ 232691 w 261972"/>
              <a:gd name="connsiteY3" fmla="*/ 103928 h 167164"/>
              <a:gd name="connsiteX4" fmla="*/ 238096 w 261972"/>
              <a:gd name="connsiteY4" fmla="*/ 39838 h 167164"/>
              <a:gd name="connsiteX5" fmla="*/ 239254 w 261972"/>
              <a:gd name="connsiteY5" fmla="*/ 33467 h 167164"/>
              <a:gd name="connsiteX6" fmla="*/ 256242 w 261972"/>
              <a:gd name="connsiteY6" fmla="*/ 23043 h 167164"/>
              <a:gd name="connsiteX7" fmla="*/ 231146 w 261972"/>
              <a:gd name="connsiteY7" fmla="*/ 20919 h 167164"/>
              <a:gd name="connsiteX8" fmla="*/ 223810 w 261972"/>
              <a:gd name="connsiteY8" fmla="*/ 20919 h 167164"/>
              <a:gd name="connsiteX9" fmla="*/ 30767 w 261972"/>
              <a:gd name="connsiteY9" fmla="*/ 92152 h 167164"/>
              <a:gd name="connsiteX10" fmla="*/ 22466 w 261972"/>
              <a:gd name="connsiteY10" fmla="*/ 112615 h 167164"/>
              <a:gd name="connsiteX11" fmla="*/ 652 w 261972"/>
              <a:gd name="connsiteY11" fmla="*/ 156436 h 167164"/>
              <a:gd name="connsiteX12" fmla="*/ 10304 w 261972"/>
              <a:gd name="connsiteY12" fmla="*/ 160104 h 167164"/>
              <a:gd name="connsiteX13" fmla="*/ 47562 w 261972"/>
              <a:gd name="connsiteY13" fmla="*/ 80956 h 167164"/>
              <a:gd name="connsiteX14" fmla="*/ 140030 w 261972"/>
              <a:gd name="connsiteY14" fmla="*/ 17252 h 167164"/>
              <a:gd name="connsiteX15" fmla="*/ 210877 w 261972"/>
              <a:gd name="connsiteY15" fmla="*/ 28641 h 167164"/>
              <a:gd name="connsiteX16" fmla="*/ 210877 w 261972"/>
              <a:gd name="connsiteY16" fmla="*/ 44278 h 167164"/>
              <a:gd name="connsiteX17" fmla="*/ 202383 w 261972"/>
              <a:gd name="connsiteY17" fmla="*/ 44278 h 167164"/>
              <a:gd name="connsiteX18" fmla="*/ 169307 w 261972"/>
              <a:gd name="connsiteY18" fmla="*/ 38483 h 167164"/>
              <a:gd name="connsiteX19" fmla="*/ 168021 w 261972"/>
              <a:gd name="connsiteY19" fmla="*/ 39452 h 167164"/>
              <a:gd name="connsiteX20" fmla="*/ 132887 w 261972"/>
              <a:gd name="connsiteY20" fmla="*/ 83852 h 167164"/>
              <a:gd name="connsiteX21" fmla="*/ 90224 w 261972"/>
              <a:gd name="connsiteY21" fmla="*/ 59528 h 167164"/>
              <a:gd name="connsiteX22" fmla="*/ 47948 w 261972"/>
              <a:gd name="connsiteY22" fmla="*/ 84045 h 167164"/>
              <a:gd name="connsiteX23" fmla="*/ 47562 w 261972"/>
              <a:gd name="connsiteY23" fmla="*/ 80956 h 167164"/>
              <a:gd name="connsiteX24" fmla="*/ 47562 w 261972"/>
              <a:gd name="connsiteY24" fmla="*/ 102963 h 167164"/>
              <a:gd name="connsiteX25" fmla="*/ 89838 w 261972"/>
              <a:gd name="connsiteY25" fmla="*/ 73620 h 167164"/>
              <a:gd name="connsiteX26" fmla="*/ 110695 w 261972"/>
              <a:gd name="connsiteY26" fmla="*/ 77921 h 167164"/>
              <a:gd name="connsiteX27" fmla="*/ 112231 w 261972"/>
              <a:gd name="connsiteY27" fmla="*/ 80956 h 167164"/>
              <a:gd name="connsiteX28" fmla="*/ 130377 w 261972"/>
              <a:gd name="connsiteY28" fmla="*/ 109719 h 167164"/>
              <a:gd name="connsiteX29" fmla="*/ 139257 w 261972"/>
              <a:gd name="connsiteY29" fmla="*/ 103349 h 167164"/>
              <a:gd name="connsiteX30" fmla="*/ 168600 w 261972"/>
              <a:gd name="connsiteY30" fmla="*/ 56053 h 167164"/>
              <a:gd name="connsiteX31" fmla="*/ 196205 w 261972"/>
              <a:gd name="connsiteY31" fmla="*/ 64161 h 167164"/>
              <a:gd name="connsiteX32" fmla="*/ 197364 w 261972"/>
              <a:gd name="connsiteY32" fmla="*/ 75358 h 167164"/>
              <a:gd name="connsiteX33" fmla="*/ 200742 w 261972"/>
              <a:gd name="connsiteY33" fmla="*/ 84720 h 167164"/>
              <a:gd name="connsiteX34" fmla="*/ 210104 w 261972"/>
              <a:gd name="connsiteY34" fmla="*/ 81342 h 167164"/>
              <a:gd name="connsiteX35" fmla="*/ 224969 w 261972"/>
              <a:gd name="connsiteY35" fmla="*/ 52192 h 167164"/>
              <a:gd name="connsiteX36" fmla="*/ 127289 w 261972"/>
              <a:gd name="connsiteY36" fmla="*/ 148714 h 167164"/>
              <a:gd name="connsiteX37" fmla="*/ 45052 w 261972"/>
              <a:gd name="connsiteY37" fmla="*/ 110106 h 167164"/>
              <a:gd name="connsiteX38" fmla="*/ 47755 w 261972"/>
              <a:gd name="connsiteY38" fmla="*/ 102963 h 167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61972" h="167164">
                <a:moveTo>
                  <a:pt x="10304" y="160104"/>
                </a:moveTo>
                <a:cubicBezTo>
                  <a:pt x="14549" y="147747"/>
                  <a:pt x="20740" y="136147"/>
                  <a:pt x="28644" y="125742"/>
                </a:cubicBezTo>
                <a:cubicBezTo>
                  <a:pt x="32311" y="121109"/>
                  <a:pt x="33084" y="121109"/>
                  <a:pt x="35593" y="125742"/>
                </a:cubicBezTo>
                <a:cubicBezTo>
                  <a:pt x="63971" y="186744"/>
                  <a:pt x="190993" y="174003"/>
                  <a:pt x="232691" y="103928"/>
                </a:cubicBezTo>
                <a:cubicBezTo>
                  <a:pt x="245553" y="84971"/>
                  <a:pt x="247603" y="60681"/>
                  <a:pt x="238096" y="39838"/>
                </a:cubicBezTo>
                <a:cubicBezTo>
                  <a:pt x="236688" y="37753"/>
                  <a:pt x="237202" y="34925"/>
                  <a:pt x="239254" y="33467"/>
                </a:cubicBezTo>
                <a:cubicBezTo>
                  <a:pt x="244049" y="28745"/>
                  <a:pt x="249860" y="25180"/>
                  <a:pt x="256242" y="23043"/>
                </a:cubicBezTo>
                <a:cubicBezTo>
                  <a:pt x="265894" y="21499"/>
                  <a:pt x="266859" y="-5141"/>
                  <a:pt x="231146" y="20919"/>
                </a:cubicBezTo>
                <a:cubicBezTo>
                  <a:pt x="228250" y="23043"/>
                  <a:pt x="227864" y="24201"/>
                  <a:pt x="223810" y="20919"/>
                </a:cubicBezTo>
                <a:cubicBezTo>
                  <a:pt x="163967" y="-29851"/>
                  <a:pt x="36365" y="18796"/>
                  <a:pt x="30767" y="92152"/>
                </a:cubicBezTo>
                <a:cubicBezTo>
                  <a:pt x="30400" y="99718"/>
                  <a:pt x="27474" y="106932"/>
                  <a:pt x="22466" y="112615"/>
                </a:cubicBezTo>
                <a:cubicBezTo>
                  <a:pt x="12331" y="125613"/>
                  <a:pt x="4913" y="140516"/>
                  <a:pt x="652" y="156436"/>
                </a:cubicBezTo>
                <a:cubicBezTo>
                  <a:pt x="-2436" y="168019"/>
                  <a:pt x="6444" y="171686"/>
                  <a:pt x="10304" y="160104"/>
                </a:cubicBezTo>
                <a:close/>
                <a:moveTo>
                  <a:pt x="47562" y="80956"/>
                </a:moveTo>
                <a:cubicBezTo>
                  <a:pt x="65079" y="44973"/>
                  <a:pt x="100168" y="20800"/>
                  <a:pt x="140030" y="17252"/>
                </a:cubicBezTo>
                <a:cubicBezTo>
                  <a:pt x="164166" y="10343"/>
                  <a:pt x="190122" y="14514"/>
                  <a:pt x="210877" y="28641"/>
                </a:cubicBezTo>
                <a:cubicBezTo>
                  <a:pt x="220529" y="35398"/>
                  <a:pt x="214544" y="39838"/>
                  <a:pt x="210877" y="44278"/>
                </a:cubicBezTo>
                <a:cubicBezTo>
                  <a:pt x="207209" y="48718"/>
                  <a:pt x="206823" y="49876"/>
                  <a:pt x="202383" y="44278"/>
                </a:cubicBezTo>
                <a:cubicBezTo>
                  <a:pt x="194850" y="33545"/>
                  <a:pt x="180042" y="30950"/>
                  <a:pt x="169307" y="38483"/>
                </a:cubicBezTo>
                <a:cubicBezTo>
                  <a:pt x="168868" y="38791"/>
                  <a:pt x="168438" y="39114"/>
                  <a:pt x="168021" y="39452"/>
                </a:cubicBezTo>
                <a:cubicBezTo>
                  <a:pt x="152817" y="51117"/>
                  <a:pt x="140746" y="66373"/>
                  <a:pt x="132887" y="83852"/>
                </a:cubicBezTo>
                <a:cubicBezTo>
                  <a:pt x="125165" y="67250"/>
                  <a:pt x="114548" y="52386"/>
                  <a:pt x="90224" y="59528"/>
                </a:cubicBezTo>
                <a:cubicBezTo>
                  <a:pt x="75105" y="65787"/>
                  <a:pt x="60888" y="74031"/>
                  <a:pt x="47948" y="84045"/>
                </a:cubicBezTo>
                <a:cubicBezTo>
                  <a:pt x="47948" y="84045"/>
                  <a:pt x="47176" y="81342"/>
                  <a:pt x="47562" y="80956"/>
                </a:cubicBezTo>
                <a:close/>
                <a:moveTo>
                  <a:pt x="47562" y="102963"/>
                </a:moveTo>
                <a:cubicBezTo>
                  <a:pt x="59837" y="90795"/>
                  <a:pt x="74146" y="80865"/>
                  <a:pt x="89838" y="73620"/>
                </a:cubicBezTo>
                <a:cubicBezTo>
                  <a:pt x="96784" y="69049"/>
                  <a:pt x="106122" y="70974"/>
                  <a:pt x="110695" y="77921"/>
                </a:cubicBezTo>
                <a:cubicBezTo>
                  <a:pt x="111320" y="78871"/>
                  <a:pt x="111836" y="79888"/>
                  <a:pt x="112231" y="80956"/>
                </a:cubicBezTo>
                <a:cubicBezTo>
                  <a:pt x="123814" y="100260"/>
                  <a:pt x="122849" y="109333"/>
                  <a:pt x="130377" y="109719"/>
                </a:cubicBezTo>
                <a:cubicBezTo>
                  <a:pt x="134514" y="110119"/>
                  <a:pt x="138310" y="107397"/>
                  <a:pt x="139257" y="103349"/>
                </a:cubicBezTo>
                <a:cubicBezTo>
                  <a:pt x="144751" y="85298"/>
                  <a:pt x="154865" y="68993"/>
                  <a:pt x="168600" y="56053"/>
                </a:cubicBezTo>
                <a:cubicBezTo>
                  <a:pt x="182692" y="42154"/>
                  <a:pt x="187904" y="46980"/>
                  <a:pt x="196205" y="64161"/>
                </a:cubicBezTo>
                <a:cubicBezTo>
                  <a:pt x="198130" y="67570"/>
                  <a:pt x="198549" y="71626"/>
                  <a:pt x="197364" y="75358"/>
                </a:cubicBezTo>
                <a:cubicBezTo>
                  <a:pt x="195711" y="78877"/>
                  <a:pt x="197223" y="83068"/>
                  <a:pt x="200742" y="84720"/>
                </a:cubicBezTo>
                <a:cubicBezTo>
                  <a:pt x="204261" y="86373"/>
                  <a:pt x="208452" y="84861"/>
                  <a:pt x="210104" y="81342"/>
                </a:cubicBezTo>
                <a:cubicBezTo>
                  <a:pt x="212782" y="70622"/>
                  <a:pt x="217865" y="60656"/>
                  <a:pt x="224969" y="52192"/>
                </a:cubicBezTo>
                <a:cubicBezTo>
                  <a:pt x="238675" y="79026"/>
                  <a:pt x="208560" y="137711"/>
                  <a:pt x="127289" y="148714"/>
                </a:cubicBezTo>
                <a:cubicBezTo>
                  <a:pt x="95051" y="153540"/>
                  <a:pt x="53546" y="142344"/>
                  <a:pt x="45052" y="110106"/>
                </a:cubicBezTo>
                <a:cubicBezTo>
                  <a:pt x="44589" y="107411"/>
                  <a:pt x="45624" y="104677"/>
                  <a:pt x="47755" y="102963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3" name="任意多边形: 形状 152">
            <a:extLst>
              <a:ext uri="{FF2B5EF4-FFF2-40B4-BE49-F238E27FC236}">
                <a16:creationId xmlns:a16="http://schemas.microsoft.com/office/drawing/2014/main" id="{BA532F04-E5F9-4B5E-9333-BE3C2B596FC0}"/>
              </a:ext>
            </a:extLst>
          </p:cNvPr>
          <p:cNvSpPr/>
          <p:nvPr/>
        </p:nvSpPr>
        <p:spPr>
          <a:xfrm>
            <a:off x="8478015" y="3708454"/>
            <a:ext cx="30167" cy="41902"/>
          </a:xfrm>
          <a:custGeom>
            <a:avLst/>
            <a:gdLst>
              <a:gd name="connsiteX0" fmla="*/ 21833 w 30167"/>
              <a:gd name="connsiteY0" fmla="*/ 2828 h 41902"/>
              <a:gd name="connsiteX1" fmla="*/ 4969 w 30167"/>
              <a:gd name="connsiteY1" fmla="*/ 4270 h 41902"/>
              <a:gd name="connsiteX2" fmla="*/ 2529 w 30167"/>
              <a:gd name="connsiteY2" fmla="*/ 9006 h 41902"/>
              <a:gd name="connsiteX3" fmla="*/ 19 w 30167"/>
              <a:gd name="connsiteY3" fmla="*/ 19430 h 41902"/>
              <a:gd name="connsiteX4" fmla="*/ 6197 w 30167"/>
              <a:gd name="connsiteY4" fmla="*/ 36997 h 41902"/>
              <a:gd name="connsiteX5" fmla="*/ 25219 w 30167"/>
              <a:gd name="connsiteY5" fmla="*/ 38829 h 41902"/>
              <a:gd name="connsiteX6" fmla="*/ 28590 w 30167"/>
              <a:gd name="connsiteY6" fmla="*/ 34680 h 41902"/>
              <a:gd name="connsiteX7" fmla="*/ 21833 w 30167"/>
              <a:gd name="connsiteY7" fmla="*/ 2828 h 41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167" h="41902">
                <a:moveTo>
                  <a:pt x="21833" y="2828"/>
                </a:moveTo>
                <a:cubicBezTo>
                  <a:pt x="16777" y="-1430"/>
                  <a:pt x="9227" y="-786"/>
                  <a:pt x="4969" y="4270"/>
                </a:cubicBezTo>
                <a:cubicBezTo>
                  <a:pt x="3811" y="5645"/>
                  <a:pt x="2977" y="7264"/>
                  <a:pt x="2529" y="9006"/>
                </a:cubicBezTo>
                <a:cubicBezTo>
                  <a:pt x="1419" y="12409"/>
                  <a:pt x="581" y="15895"/>
                  <a:pt x="19" y="19430"/>
                </a:cubicBezTo>
                <a:cubicBezTo>
                  <a:pt x="-120" y="25841"/>
                  <a:pt x="2075" y="32084"/>
                  <a:pt x="6197" y="36997"/>
                </a:cubicBezTo>
                <a:cubicBezTo>
                  <a:pt x="10944" y="42755"/>
                  <a:pt x="19461" y="43576"/>
                  <a:pt x="25219" y="38829"/>
                </a:cubicBezTo>
                <a:cubicBezTo>
                  <a:pt x="26607" y="37684"/>
                  <a:pt x="27754" y="36273"/>
                  <a:pt x="28590" y="34680"/>
                </a:cubicBezTo>
                <a:cubicBezTo>
                  <a:pt x="32176" y="23617"/>
                  <a:pt x="29601" y="11482"/>
                  <a:pt x="21833" y="2828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8B9F05EA-29AF-4F1A-AA35-2228782526FB}"/>
              </a:ext>
            </a:extLst>
          </p:cNvPr>
          <p:cNvSpPr/>
          <p:nvPr/>
        </p:nvSpPr>
        <p:spPr>
          <a:xfrm>
            <a:off x="8261357" y="3818129"/>
            <a:ext cx="19037" cy="20286"/>
          </a:xfrm>
          <a:custGeom>
            <a:avLst/>
            <a:gdLst>
              <a:gd name="connsiteX0" fmla="*/ 9539 w 19037"/>
              <a:gd name="connsiteY0" fmla="*/ 20177 h 20286"/>
              <a:gd name="connsiteX1" fmla="*/ 18925 w 19037"/>
              <a:gd name="connsiteY1" fmla="*/ 13592 h 20286"/>
              <a:gd name="connsiteX2" fmla="*/ 18998 w 19037"/>
              <a:gd name="connsiteY2" fmla="*/ 11297 h 20286"/>
              <a:gd name="connsiteX3" fmla="*/ 9346 w 19037"/>
              <a:gd name="connsiteY3" fmla="*/ 100 h 20286"/>
              <a:gd name="connsiteX4" fmla="*/ 149 w 19037"/>
              <a:gd name="connsiteY4" fmla="*/ 6950 h 20286"/>
              <a:gd name="connsiteX5" fmla="*/ 80 w 19037"/>
              <a:gd name="connsiteY5" fmla="*/ 7629 h 20286"/>
              <a:gd name="connsiteX6" fmla="*/ 9539 w 19037"/>
              <a:gd name="connsiteY6" fmla="*/ 20177 h 20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037" h="20286">
                <a:moveTo>
                  <a:pt x="9539" y="20177"/>
                </a:moveTo>
                <a:cubicBezTo>
                  <a:pt x="13950" y="20951"/>
                  <a:pt x="18152" y="18001"/>
                  <a:pt x="18925" y="13592"/>
                </a:cubicBezTo>
                <a:cubicBezTo>
                  <a:pt x="19058" y="12834"/>
                  <a:pt x="19083" y="12061"/>
                  <a:pt x="18998" y="11297"/>
                </a:cubicBezTo>
                <a:cubicBezTo>
                  <a:pt x="18998" y="4347"/>
                  <a:pt x="15330" y="100"/>
                  <a:pt x="9346" y="100"/>
                </a:cubicBezTo>
                <a:cubicBezTo>
                  <a:pt x="4916" y="-548"/>
                  <a:pt x="798" y="2519"/>
                  <a:pt x="149" y="6950"/>
                </a:cubicBezTo>
                <a:cubicBezTo>
                  <a:pt x="116" y="7175"/>
                  <a:pt x="93" y="7401"/>
                  <a:pt x="80" y="7629"/>
                </a:cubicBezTo>
                <a:cubicBezTo>
                  <a:pt x="-306" y="10525"/>
                  <a:pt x="659" y="19984"/>
                  <a:pt x="9539" y="20177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5" name="任意多边形: 形状 154">
            <a:extLst>
              <a:ext uri="{FF2B5EF4-FFF2-40B4-BE49-F238E27FC236}">
                <a16:creationId xmlns:a16="http://schemas.microsoft.com/office/drawing/2014/main" id="{B02E344D-6074-4EAB-943F-6105CE4CC637}"/>
              </a:ext>
            </a:extLst>
          </p:cNvPr>
          <p:cNvSpPr/>
          <p:nvPr/>
        </p:nvSpPr>
        <p:spPr>
          <a:xfrm>
            <a:off x="8264027" y="3777091"/>
            <a:ext cx="14924" cy="16228"/>
          </a:xfrm>
          <a:custGeom>
            <a:avLst/>
            <a:gdLst>
              <a:gd name="connsiteX0" fmla="*/ 6869 w 14924"/>
              <a:gd name="connsiteY0" fmla="*/ 16236 h 16228"/>
              <a:gd name="connsiteX1" fmla="*/ 8220 w 14924"/>
              <a:gd name="connsiteY1" fmla="*/ 20 h 16228"/>
              <a:gd name="connsiteX2" fmla="*/ 112 w 14924"/>
              <a:gd name="connsiteY2" fmla="*/ 7163 h 16228"/>
              <a:gd name="connsiteX3" fmla="*/ 6869 w 14924"/>
              <a:gd name="connsiteY3" fmla="*/ 16236 h 16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924" h="16228">
                <a:moveTo>
                  <a:pt x="6869" y="16236"/>
                </a:moveTo>
                <a:cubicBezTo>
                  <a:pt x="17486" y="16236"/>
                  <a:pt x="17293" y="-366"/>
                  <a:pt x="8220" y="20"/>
                </a:cubicBezTo>
                <a:cubicBezTo>
                  <a:pt x="-853" y="406"/>
                  <a:pt x="-81" y="1950"/>
                  <a:pt x="112" y="7163"/>
                </a:cubicBezTo>
                <a:cubicBezTo>
                  <a:pt x="305" y="12375"/>
                  <a:pt x="2815" y="16429"/>
                  <a:pt x="6869" y="16236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6" name="任意多边形: 形状 155">
            <a:extLst>
              <a:ext uri="{FF2B5EF4-FFF2-40B4-BE49-F238E27FC236}">
                <a16:creationId xmlns:a16="http://schemas.microsoft.com/office/drawing/2014/main" id="{E09CD0A8-68A3-4E50-A848-2EDBD252C48B}"/>
              </a:ext>
            </a:extLst>
          </p:cNvPr>
          <p:cNvSpPr/>
          <p:nvPr/>
        </p:nvSpPr>
        <p:spPr>
          <a:xfrm>
            <a:off x="8233613" y="3792666"/>
            <a:ext cx="17333" cy="19198"/>
          </a:xfrm>
          <a:custGeom>
            <a:avLst/>
            <a:gdLst>
              <a:gd name="connsiteX0" fmla="*/ 8132 w 17333"/>
              <a:gd name="connsiteY0" fmla="*/ 82 h 19198"/>
              <a:gd name="connsiteX1" fmla="*/ 77 w 17333"/>
              <a:gd name="connsiteY1" fmla="*/ 6178 h 19198"/>
              <a:gd name="connsiteX2" fmla="*/ 25 w 17333"/>
              <a:gd name="connsiteY2" fmla="*/ 7610 h 19198"/>
              <a:gd name="connsiteX3" fmla="*/ 7553 w 17333"/>
              <a:gd name="connsiteY3" fmla="*/ 19193 h 19198"/>
              <a:gd name="connsiteX4" fmla="*/ 17194 w 17333"/>
              <a:gd name="connsiteY4" fmla="*/ 10726 h 19198"/>
              <a:gd name="connsiteX5" fmla="*/ 17205 w 17333"/>
              <a:gd name="connsiteY5" fmla="*/ 10506 h 19198"/>
              <a:gd name="connsiteX6" fmla="*/ 17205 w 17333"/>
              <a:gd name="connsiteY6" fmla="*/ 10506 h 19198"/>
              <a:gd name="connsiteX7" fmla="*/ 10013 w 17333"/>
              <a:gd name="connsiteY7" fmla="*/ 213 h 19198"/>
              <a:gd name="connsiteX8" fmla="*/ 8132 w 17333"/>
              <a:gd name="connsiteY8" fmla="*/ 82 h 1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33" h="19198">
                <a:moveTo>
                  <a:pt x="8132" y="82"/>
                </a:moveTo>
                <a:cubicBezTo>
                  <a:pt x="4225" y="-459"/>
                  <a:pt x="619" y="2269"/>
                  <a:pt x="77" y="6178"/>
                </a:cubicBezTo>
                <a:cubicBezTo>
                  <a:pt x="11" y="6653"/>
                  <a:pt x="-6" y="7132"/>
                  <a:pt x="25" y="7610"/>
                </a:cubicBezTo>
                <a:cubicBezTo>
                  <a:pt x="25" y="12050"/>
                  <a:pt x="4272" y="19000"/>
                  <a:pt x="7553" y="19193"/>
                </a:cubicBezTo>
                <a:cubicBezTo>
                  <a:pt x="12553" y="19517"/>
                  <a:pt x="16870" y="15726"/>
                  <a:pt x="17194" y="10726"/>
                </a:cubicBezTo>
                <a:cubicBezTo>
                  <a:pt x="17198" y="10653"/>
                  <a:pt x="17202" y="10579"/>
                  <a:pt x="17205" y="10506"/>
                </a:cubicBezTo>
                <a:lnTo>
                  <a:pt x="17205" y="10506"/>
                </a:lnTo>
                <a:cubicBezTo>
                  <a:pt x="18063" y="5678"/>
                  <a:pt x="14841" y="1068"/>
                  <a:pt x="10013" y="213"/>
                </a:cubicBezTo>
                <a:cubicBezTo>
                  <a:pt x="9393" y="103"/>
                  <a:pt x="8762" y="59"/>
                  <a:pt x="8132" y="82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7" name="任意多边形: 形状 156">
            <a:extLst>
              <a:ext uri="{FF2B5EF4-FFF2-40B4-BE49-F238E27FC236}">
                <a16:creationId xmlns:a16="http://schemas.microsoft.com/office/drawing/2014/main" id="{F9947264-C30C-4C5A-999A-3AD701D82DB6}"/>
              </a:ext>
            </a:extLst>
          </p:cNvPr>
          <p:cNvSpPr/>
          <p:nvPr/>
        </p:nvSpPr>
        <p:spPr>
          <a:xfrm>
            <a:off x="8235657" y="3702768"/>
            <a:ext cx="14237" cy="14387"/>
          </a:xfrm>
          <a:custGeom>
            <a:avLst/>
            <a:gdLst>
              <a:gd name="connsiteX0" fmla="*/ 6088 w 14237"/>
              <a:gd name="connsiteY0" fmla="*/ 20 h 14387"/>
              <a:gd name="connsiteX1" fmla="*/ 104 w 14237"/>
              <a:gd name="connsiteY1" fmla="*/ 8321 h 14387"/>
              <a:gd name="connsiteX2" fmla="*/ 8405 w 14237"/>
              <a:gd name="connsiteY2" fmla="*/ 14306 h 14387"/>
              <a:gd name="connsiteX3" fmla="*/ 14196 w 14237"/>
              <a:gd name="connsiteY3" fmla="*/ 6391 h 14387"/>
              <a:gd name="connsiteX4" fmla="*/ 6088 w 14237"/>
              <a:gd name="connsiteY4" fmla="*/ 20 h 14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37" h="14387">
                <a:moveTo>
                  <a:pt x="6088" y="20"/>
                </a:moveTo>
                <a:cubicBezTo>
                  <a:pt x="2144" y="659"/>
                  <a:pt x="-535" y="4377"/>
                  <a:pt x="104" y="8321"/>
                </a:cubicBezTo>
                <a:cubicBezTo>
                  <a:pt x="743" y="12265"/>
                  <a:pt x="4461" y="14945"/>
                  <a:pt x="8405" y="14306"/>
                </a:cubicBezTo>
                <a:cubicBezTo>
                  <a:pt x="13617" y="14306"/>
                  <a:pt x="13617" y="9673"/>
                  <a:pt x="14196" y="6391"/>
                </a:cubicBezTo>
                <a:cubicBezTo>
                  <a:pt x="14775" y="3109"/>
                  <a:pt x="10335" y="-173"/>
                  <a:pt x="6088" y="20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8" name="任意多边形: 形状 157">
            <a:extLst>
              <a:ext uri="{FF2B5EF4-FFF2-40B4-BE49-F238E27FC236}">
                <a16:creationId xmlns:a16="http://schemas.microsoft.com/office/drawing/2014/main" id="{827D7019-0AAC-4803-8017-B38F8BABFACE}"/>
              </a:ext>
            </a:extLst>
          </p:cNvPr>
          <p:cNvSpPr/>
          <p:nvPr/>
        </p:nvSpPr>
        <p:spPr>
          <a:xfrm>
            <a:off x="8232058" y="3652953"/>
            <a:ext cx="17022" cy="19707"/>
          </a:xfrm>
          <a:custGeom>
            <a:avLst/>
            <a:gdLst>
              <a:gd name="connsiteX0" fmla="*/ 8529 w 17022"/>
              <a:gd name="connsiteY0" fmla="*/ 19719 h 19707"/>
              <a:gd name="connsiteX1" fmla="*/ 17033 w 17022"/>
              <a:gd name="connsiteY1" fmla="*/ 11235 h 19707"/>
              <a:gd name="connsiteX2" fmla="*/ 17023 w 17022"/>
              <a:gd name="connsiteY2" fmla="*/ 10839 h 19707"/>
              <a:gd name="connsiteX3" fmla="*/ 7371 w 17022"/>
              <a:gd name="connsiteY3" fmla="*/ 29 h 19707"/>
              <a:gd name="connsiteX4" fmla="*/ 35 w 17022"/>
              <a:gd name="connsiteY4" fmla="*/ 8523 h 19707"/>
              <a:gd name="connsiteX5" fmla="*/ 8529 w 17022"/>
              <a:gd name="connsiteY5" fmla="*/ 19719 h 19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022" h="19707">
                <a:moveTo>
                  <a:pt x="8529" y="19719"/>
                </a:moveTo>
                <a:cubicBezTo>
                  <a:pt x="13220" y="19725"/>
                  <a:pt x="17027" y="15926"/>
                  <a:pt x="17033" y="11235"/>
                </a:cubicBezTo>
                <a:cubicBezTo>
                  <a:pt x="17033" y="11102"/>
                  <a:pt x="17029" y="10971"/>
                  <a:pt x="17023" y="10839"/>
                </a:cubicBezTo>
                <a:cubicBezTo>
                  <a:pt x="17023" y="3504"/>
                  <a:pt x="14127" y="222"/>
                  <a:pt x="7371" y="29"/>
                </a:cubicBezTo>
                <a:cubicBezTo>
                  <a:pt x="614" y="-164"/>
                  <a:pt x="421" y="1187"/>
                  <a:pt x="35" y="8523"/>
                </a:cubicBezTo>
                <a:cubicBezTo>
                  <a:pt x="-351" y="15858"/>
                  <a:pt x="3703" y="19719"/>
                  <a:pt x="8529" y="19719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9" name="任意多边形: 形状 158">
            <a:extLst>
              <a:ext uri="{FF2B5EF4-FFF2-40B4-BE49-F238E27FC236}">
                <a16:creationId xmlns:a16="http://schemas.microsoft.com/office/drawing/2014/main" id="{C2D1103C-90DA-4C8D-A0E8-A2278B507040}"/>
              </a:ext>
            </a:extLst>
          </p:cNvPr>
          <p:cNvSpPr/>
          <p:nvPr/>
        </p:nvSpPr>
        <p:spPr>
          <a:xfrm>
            <a:off x="8230467" y="3746391"/>
            <a:ext cx="17966" cy="18970"/>
          </a:xfrm>
          <a:custGeom>
            <a:avLst/>
            <a:gdLst>
              <a:gd name="connsiteX0" fmla="*/ 9155 w 17966"/>
              <a:gd name="connsiteY0" fmla="*/ 18944 h 18970"/>
              <a:gd name="connsiteX1" fmla="*/ 17815 w 17966"/>
              <a:gd name="connsiteY1" fmla="*/ 11851 h 18970"/>
              <a:gd name="connsiteX2" fmla="*/ 17842 w 17966"/>
              <a:gd name="connsiteY2" fmla="*/ 10643 h 18970"/>
              <a:gd name="connsiteX3" fmla="*/ 10447 w 17966"/>
              <a:gd name="connsiteY3" fmla="*/ 157 h 18970"/>
              <a:gd name="connsiteX4" fmla="*/ 8962 w 17966"/>
              <a:gd name="connsiteY4" fmla="*/ 25 h 18970"/>
              <a:gd name="connsiteX5" fmla="*/ 9155 w 17966"/>
              <a:gd name="connsiteY5" fmla="*/ 18944 h 1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966" h="18970">
                <a:moveTo>
                  <a:pt x="9155" y="18944"/>
                </a:moveTo>
                <a:cubicBezTo>
                  <a:pt x="13505" y="19376"/>
                  <a:pt x="17383" y="16200"/>
                  <a:pt x="17815" y="11851"/>
                </a:cubicBezTo>
                <a:cubicBezTo>
                  <a:pt x="17854" y="11450"/>
                  <a:pt x="17863" y="11046"/>
                  <a:pt x="17842" y="10643"/>
                </a:cubicBezTo>
                <a:cubicBezTo>
                  <a:pt x="18696" y="5705"/>
                  <a:pt x="15385" y="1010"/>
                  <a:pt x="10447" y="157"/>
                </a:cubicBezTo>
                <a:cubicBezTo>
                  <a:pt x="9956" y="74"/>
                  <a:pt x="9460" y="29"/>
                  <a:pt x="8962" y="25"/>
                </a:cubicBezTo>
                <a:cubicBezTo>
                  <a:pt x="-3006" y="-554"/>
                  <a:pt x="-3006" y="19330"/>
                  <a:pt x="9155" y="18944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0" name="任意多边形: 形状 159">
            <a:extLst>
              <a:ext uri="{FF2B5EF4-FFF2-40B4-BE49-F238E27FC236}">
                <a16:creationId xmlns:a16="http://schemas.microsoft.com/office/drawing/2014/main" id="{4DB8B245-5940-47AA-9ABA-D44260F8CC0D}"/>
              </a:ext>
            </a:extLst>
          </p:cNvPr>
          <p:cNvSpPr/>
          <p:nvPr/>
        </p:nvSpPr>
        <p:spPr>
          <a:xfrm>
            <a:off x="8226762" y="3837186"/>
            <a:ext cx="17869" cy="19831"/>
          </a:xfrm>
          <a:custGeom>
            <a:avLst/>
            <a:gdLst>
              <a:gd name="connsiteX0" fmla="*/ 8420 w 17869"/>
              <a:gd name="connsiteY0" fmla="*/ 19845 h 19831"/>
              <a:gd name="connsiteX1" fmla="*/ 17879 w 17869"/>
              <a:gd name="connsiteY1" fmla="*/ 10579 h 19831"/>
              <a:gd name="connsiteX2" fmla="*/ 9193 w 17869"/>
              <a:gd name="connsiteY2" fmla="*/ 155 h 19831"/>
              <a:gd name="connsiteX3" fmla="*/ 148 w 17869"/>
              <a:gd name="connsiteY3" fmla="*/ 6276 h 19831"/>
              <a:gd name="connsiteX4" fmla="*/ 119 w 17869"/>
              <a:gd name="connsiteY4" fmla="*/ 9035 h 19831"/>
              <a:gd name="connsiteX5" fmla="*/ 8420 w 17869"/>
              <a:gd name="connsiteY5" fmla="*/ 19845 h 19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869" h="19831">
                <a:moveTo>
                  <a:pt x="8420" y="19845"/>
                </a:moveTo>
                <a:cubicBezTo>
                  <a:pt x="13571" y="19847"/>
                  <a:pt x="17775" y="15728"/>
                  <a:pt x="17879" y="10579"/>
                </a:cubicBezTo>
                <a:cubicBezTo>
                  <a:pt x="17879" y="3886"/>
                  <a:pt x="14984" y="412"/>
                  <a:pt x="9193" y="155"/>
                </a:cubicBezTo>
                <a:cubicBezTo>
                  <a:pt x="5005" y="-652"/>
                  <a:pt x="955" y="2089"/>
                  <a:pt x="148" y="6276"/>
                </a:cubicBezTo>
                <a:cubicBezTo>
                  <a:pt x="-25" y="7186"/>
                  <a:pt x="-37" y="8122"/>
                  <a:pt x="119" y="9035"/>
                </a:cubicBezTo>
                <a:cubicBezTo>
                  <a:pt x="313" y="14054"/>
                  <a:pt x="4753" y="19845"/>
                  <a:pt x="8420" y="19845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1" name="任意多边形: 形状 160">
            <a:extLst>
              <a:ext uri="{FF2B5EF4-FFF2-40B4-BE49-F238E27FC236}">
                <a16:creationId xmlns:a16="http://schemas.microsoft.com/office/drawing/2014/main" id="{EDC51DB9-6C99-4D4D-9437-05DDABB1B878}"/>
              </a:ext>
            </a:extLst>
          </p:cNvPr>
          <p:cNvSpPr/>
          <p:nvPr/>
        </p:nvSpPr>
        <p:spPr>
          <a:xfrm>
            <a:off x="8207057" y="3561755"/>
            <a:ext cx="18251" cy="21720"/>
          </a:xfrm>
          <a:custGeom>
            <a:avLst/>
            <a:gdLst>
              <a:gd name="connsiteX0" fmla="*/ 8242 w 18251"/>
              <a:gd name="connsiteY0" fmla="*/ 21731 h 21720"/>
              <a:gd name="connsiteX1" fmla="*/ 18216 w 18251"/>
              <a:gd name="connsiteY1" fmla="*/ 9787 h 21720"/>
              <a:gd name="connsiteX2" fmla="*/ 9979 w 18251"/>
              <a:gd name="connsiteY2" fmla="*/ 110 h 21720"/>
              <a:gd name="connsiteX3" fmla="*/ 8242 w 18251"/>
              <a:gd name="connsiteY3" fmla="*/ 21731 h 21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51" h="21720">
                <a:moveTo>
                  <a:pt x="8242" y="21731"/>
                </a:moveTo>
                <a:cubicBezTo>
                  <a:pt x="14294" y="21186"/>
                  <a:pt x="18761" y="15839"/>
                  <a:pt x="18216" y="9787"/>
                </a:cubicBezTo>
                <a:cubicBezTo>
                  <a:pt x="17799" y="5140"/>
                  <a:pt x="14498" y="1264"/>
                  <a:pt x="9979" y="110"/>
                </a:cubicBezTo>
                <a:cubicBezTo>
                  <a:pt x="-1990" y="-1628"/>
                  <a:pt x="-3920" y="19993"/>
                  <a:pt x="8242" y="21731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2" name="任意多边形: 形状 161">
            <a:extLst>
              <a:ext uri="{FF2B5EF4-FFF2-40B4-BE49-F238E27FC236}">
                <a16:creationId xmlns:a16="http://schemas.microsoft.com/office/drawing/2014/main" id="{A042B9EE-5B8D-4D77-A22B-932624F792AC}"/>
              </a:ext>
            </a:extLst>
          </p:cNvPr>
          <p:cNvSpPr/>
          <p:nvPr/>
        </p:nvSpPr>
        <p:spPr>
          <a:xfrm>
            <a:off x="8206977" y="3614323"/>
            <a:ext cx="18419" cy="21662"/>
          </a:xfrm>
          <a:custGeom>
            <a:avLst/>
            <a:gdLst>
              <a:gd name="connsiteX0" fmla="*/ 8900 w 18419"/>
              <a:gd name="connsiteY0" fmla="*/ 50 h 21662"/>
              <a:gd name="connsiteX1" fmla="*/ 47 w 18419"/>
              <a:gd name="connsiteY1" fmla="*/ 7337 h 21662"/>
              <a:gd name="connsiteX2" fmla="*/ 20 w 18419"/>
              <a:gd name="connsiteY2" fmla="*/ 8544 h 21662"/>
              <a:gd name="connsiteX3" fmla="*/ 10831 w 18419"/>
              <a:gd name="connsiteY3" fmla="*/ 21671 h 21662"/>
              <a:gd name="connsiteX4" fmla="*/ 18360 w 18419"/>
              <a:gd name="connsiteY4" fmla="*/ 11632 h 21662"/>
              <a:gd name="connsiteX5" fmla="*/ 9202 w 18419"/>
              <a:gd name="connsiteY5" fmla="*/ 81 h 21662"/>
              <a:gd name="connsiteX6" fmla="*/ 8900 w 18419"/>
              <a:gd name="connsiteY6" fmla="*/ 50 h 21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419" h="21662">
                <a:moveTo>
                  <a:pt x="8900" y="50"/>
                </a:moveTo>
                <a:cubicBezTo>
                  <a:pt x="4443" y="-383"/>
                  <a:pt x="480" y="2880"/>
                  <a:pt x="47" y="7337"/>
                </a:cubicBezTo>
                <a:cubicBezTo>
                  <a:pt x="9" y="7737"/>
                  <a:pt x="-1" y="8140"/>
                  <a:pt x="20" y="8544"/>
                </a:cubicBezTo>
                <a:cubicBezTo>
                  <a:pt x="20" y="13370"/>
                  <a:pt x="6777" y="21864"/>
                  <a:pt x="10831" y="21671"/>
                </a:cubicBezTo>
                <a:cubicBezTo>
                  <a:pt x="14885" y="21478"/>
                  <a:pt x="18360" y="18968"/>
                  <a:pt x="18360" y="11632"/>
                </a:cubicBezTo>
                <a:cubicBezTo>
                  <a:pt x="19020" y="5912"/>
                  <a:pt x="14920" y="741"/>
                  <a:pt x="9202" y="81"/>
                </a:cubicBezTo>
                <a:cubicBezTo>
                  <a:pt x="9101" y="69"/>
                  <a:pt x="9001" y="59"/>
                  <a:pt x="8900" y="50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3" name="任意多边形: 形状 162">
            <a:extLst>
              <a:ext uri="{FF2B5EF4-FFF2-40B4-BE49-F238E27FC236}">
                <a16:creationId xmlns:a16="http://schemas.microsoft.com/office/drawing/2014/main" id="{6ADDC6E4-946A-47CB-9532-EAEF93FA4AAC}"/>
              </a:ext>
            </a:extLst>
          </p:cNvPr>
          <p:cNvSpPr/>
          <p:nvPr/>
        </p:nvSpPr>
        <p:spPr>
          <a:xfrm>
            <a:off x="8206401" y="3668978"/>
            <a:ext cx="15928" cy="17779"/>
          </a:xfrm>
          <a:custGeom>
            <a:avLst/>
            <a:gdLst>
              <a:gd name="connsiteX0" fmla="*/ 7739 w 15928"/>
              <a:gd name="connsiteY0" fmla="*/ 27 h 17779"/>
              <a:gd name="connsiteX1" fmla="*/ 17 w 15928"/>
              <a:gd name="connsiteY1" fmla="*/ 7942 h 17779"/>
              <a:gd name="connsiteX2" fmla="*/ 7739 w 15928"/>
              <a:gd name="connsiteY2" fmla="*/ 17787 h 17779"/>
              <a:gd name="connsiteX3" fmla="*/ 15903 w 15928"/>
              <a:gd name="connsiteY3" fmla="*/ 10129 h 17779"/>
              <a:gd name="connsiteX4" fmla="*/ 15847 w 15928"/>
              <a:gd name="connsiteY4" fmla="*/ 8907 h 17779"/>
              <a:gd name="connsiteX5" fmla="*/ 9388 w 15928"/>
              <a:gd name="connsiteY5" fmla="*/ 102 h 17779"/>
              <a:gd name="connsiteX6" fmla="*/ 7739 w 15928"/>
              <a:gd name="connsiteY6" fmla="*/ 27 h 1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28" h="17779">
                <a:moveTo>
                  <a:pt x="7739" y="27"/>
                </a:moveTo>
                <a:cubicBezTo>
                  <a:pt x="2527" y="27"/>
                  <a:pt x="17" y="2537"/>
                  <a:pt x="17" y="7942"/>
                </a:cubicBezTo>
                <a:cubicBezTo>
                  <a:pt x="-172" y="12673"/>
                  <a:pt x="3098" y="16843"/>
                  <a:pt x="7739" y="17787"/>
                </a:cubicBezTo>
                <a:cubicBezTo>
                  <a:pt x="12108" y="17926"/>
                  <a:pt x="15762" y="14498"/>
                  <a:pt x="15903" y="10129"/>
                </a:cubicBezTo>
                <a:cubicBezTo>
                  <a:pt x="15916" y="9722"/>
                  <a:pt x="15897" y="9312"/>
                  <a:pt x="15847" y="8907"/>
                </a:cubicBezTo>
                <a:cubicBezTo>
                  <a:pt x="16495" y="4691"/>
                  <a:pt x="13604" y="749"/>
                  <a:pt x="9388" y="102"/>
                </a:cubicBezTo>
                <a:cubicBezTo>
                  <a:pt x="8843" y="17"/>
                  <a:pt x="8289" y="-8"/>
                  <a:pt x="7739" y="27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4" name="任意多边形: 形状 163">
            <a:extLst>
              <a:ext uri="{FF2B5EF4-FFF2-40B4-BE49-F238E27FC236}">
                <a16:creationId xmlns:a16="http://schemas.microsoft.com/office/drawing/2014/main" id="{8D36AC4F-2824-4D99-BAD1-4D160DF2852B}"/>
              </a:ext>
            </a:extLst>
          </p:cNvPr>
          <p:cNvSpPr/>
          <p:nvPr/>
        </p:nvSpPr>
        <p:spPr>
          <a:xfrm>
            <a:off x="8197297" y="3758351"/>
            <a:ext cx="17412" cy="21448"/>
          </a:xfrm>
          <a:custGeom>
            <a:avLst/>
            <a:gdLst>
              <a:gd name="connsiteX0" fmla="*/ 8349 w 17412"/>
              <a:gd name="connsiteY0" fmla="*/ 34 h 21448"/>
              <a:gd name="connsiteX1" fmla="*/ 48 w 17412"/>
              <a:gd name="connsiteY1" fmla="*/ 11037 h 21448"/>
              <a:gd name="connsiteX2" fmla="*/ 8349 w 17412"/>
              <a:gd name="connsiteY2" fmla="*/ 21462 h 21448"/>
              <a:gd name="connsiteX3" fmla="*/ 17422 w 17412"/>
              <a:gd name="connsiteY3" fmla="*/ 11037 h 21448"/>
              <a:gd name="connsiteX4" fmla="*/ 8349 w 17412"/>
              <a:gd name="connsiteY4" fmla="*/ 34 h 21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412" h="21448">
                <a:moveTo>
                  <a:pt x="8349" y="34"/>
                </a:moveTo>
                <a:cubicBezTo>
                  <a:pt x="2751" y="34"/>
                  <a:pt x="-145" y="4088"/>
                  <a:pt x="48" y="11037"/>
                </a:cubicBezTo>
                <a:cubicBezTo>
                  <a:pt x="-411" y="16170"/>
                  <a:pt x="3243" y="20761"/>
                  <a:pt x="8349" y="21462"/>
                </a:cubicBezTo>
                <a:cubicBezTo>
                  <a:pt x="13754" y="21462"/>
                  <a:pt x="17422" y="17408"/>
                  <a:pt x="17422" y="11037"/>
                </a:cubicBezTo>
                <a:cubicBezTo>
                  <a:pt x="17422" y="4667"/>
                  <a:pt x="14140" y="-352"/>
                  <a:pt x="8349" y="34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5" name="任意多边形: 形状 164">
            <a:extLst>
              <a:ext uri="{FF2B5EF4-FFF2-40B4-BE49-F238E27FC236}">
                <a16:creationId xmlns:a16="http://schemas.microsoft.com/office/drawing/2014/main" id="{E3759BAC-8771-40F4-AF69-C013F13DB828}"/>
              </a:ext>
            </a:extLst>
          </p:cNvPr>
          <p:cNvSpPr/>
          <p:nvPr/>
        </p:nvSpPr>
        <p:spPr>
          <a:xfrm>
            <a:off x="8196942" y="3714471"/>
            <a:ext cx="17583" cy="17077"/>
          </a:xfrm>
          <a:custGeom>
            <a:avLst/>
            <a:gdLst>
              <a:gd name="connsiteX0" fmla="*/ 9090 w 17583"/>
              <a:gd name="connsiteY0" fmla="*/ 17081 h 17077"/>
              <a:gd name="connsiteX1" fmla="*/ 17584 w 17583"/>
              <a:gd name="connsiteY1" fmla="*/ 8780 h 17077"/>
              <a:gd name="connsiteX2" fmla="*/ 17 w 17583"/>
              <a:gd name="connsiteY2" fmla="*/ 7621 h 17077"/>
              <a:gd name="connsiteX3" fmla="*/ 9090 w 17583"/>
              <a:gd name="connsiteY3" fmla="*/ 17081 h 1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83" h="17077">
                <a:moveTo>
                  <a:pt x="9090" y="17081"/>
                </a:moveTo>
                <a:cubicBezTo>
                  <a:pt x="14881" y="17081"/>
                  <a:pt x="17777" y="14185"/>
                  <a:pt x="17584" y="8780"/>
                </a:cubicBezTo>
                <a:cubicBezTo>
                  <a:pt x="17584" y="-2610"/>
                  <a:pt x="210" y="-2803"/>
                  <a:pt x="17" y="7621"/>
                </a:cubicBezTo>
                <a:cubicBezTo>
                  <a:pt x="-176" y="14571"/>
                  <a:pt x="3299" y="17274"/>
                  <a:pt x="9090" y="17081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6" name="任意多边形: 形状 165">
            <a:extLst>
              <a:ext uri="{FF2B5EF4-FFF2-40B4-BE49-F238E27FC236}">
                <a16:creationId xmlns:a16="http://schemas.microsoft.com/office/drawing/2014/main" id="{1955568F-23A9-463C-ACB4-7F00B06E412B}"/>
              </a:ext>
            </a:extLst>
          </p:cNvPr>
          <p:cNvSpPr/>
          <p:nvPr/>
        </p:nvSpPr>
        <p:spPr>
          <a:xfrm>
            <a:off x="8191724" y="3811997"/>
            <a:ext cx="16880" cy="18511"/>
          </a:xfrm>
          <a:custGeom>
            <a:avLst/>
            <a:gdLst>
              <a:gd name="connsiteX0" fmla="*/ 23 w 16880"/>
              <a:gd name="connsiteY0" fmla="*/ 7776 h 18511"/>
              <a:gd name="connsiteX1" fmla="*/ 16818 w 16880"/>
              <a:gd name="connsiteY1" fmla="*/ 11251 h 18511"/>
              <a:gd name="connsiteX2" fmla="*/ 23 w 16880"/>
              <a:gd name="connsiteY2" fmla="*/ 7776 h 18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880" h="18511">
                <a:moveTo>
                  <a:pt x="23" y="7776"/>
                </a:moveTo>
                <a:cubicBezTo>
                  <a:pt x="23" y="20517"/>
                  <a:pt x="18169" y="22255"/>
                  <a:pt x="16818" y="11251"/>
                </a:cubicBezTo>
                <a:cubicBezTo>
                  <a:pt x="17204" y="-3806"/>
                  <a:pt x="-556" y="-2455"/>
                  <a:pt x="23" y="7776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7" name="任意多边形: 形状 166">
            <a:extLst>
              <a:ext uri="{FF2B5EF4-FFF2-40B4-BE49-F238E27FC236}">
                <a16:creationId xmlns:a16="http://schemas.microsoft.com/office/drawing/2014/main" id="{C0119B4F-F94A-48BF-BC37-1DAF4E5DEACE}"/>
              </a:ext>
            </a:extLst>
          </p:cNvPr>
          <p:cNvSpPr/>
          <p:nvPr/>
        </p:nvSpPr>
        <p:spPr>
          <a:xfrm>
            <a:off x="8162479" y="3636901"/>
            <a:ext cx="21151" cy="22053"/>
          </a:xfrm>
          <a:custGeom>
            <a:avLst/>
            <a:gdLst>
              <a:gd name="connsiteX0" fmla="*/ 10157 w 21151"/>
              <a:gd name="connsiteY0" fmla="*/ 22065 h 22053"/>
              <a:gd name="connsiteX1" fmla="*/ 21160 w 21151"/>
              <a:gd name="connsiteY1" fmla="*/ 11061 h 22053"/>
              <a:gd name="connsiteX2" fmla="*/ 10157 w 21151"/>
              <a:gd name="connsiteY2" fmla="*/ 58 h 22053"/>
              <a:gd name="connsiteX3" fmla="*/ 10157 w 21151"/>
              <a:gd name="connsiteY3" fmla="*/ 22065 h 22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51" h="22053">
                <a:moveTo>
                  <a:pt x="10157" y="22065"/>
                </a:moveTo>
                <a:cubicBezTo>
                  <a:pt x="16234" y="22065"/>
                  <a:pt x="21160" y="17138"/>
                  <a:pt x="21160" y="11061"/>
                </a:cubicBezTo>
                <a:cubicBezTo>
                  <a:pt x="21160" y="4984"/>
                  <a:pt x="16234" y="58"/>
                  <a:pt x="10157" y="58"/>
                </a:cubicBezTo>
                <a:cubicBezTo>
                  <a:pt x="-4322" y="-1100"/>
                  <a:pt x="-2391" y="19748"/>
                  <a:pt x="10157" y="22065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8" name="任意多边形: 形状 167">
            <a:extLst>
              <a:ext uri="{FF2B5EF4-FFF2-40B4-BE49-F238E27FC236}">
                <a16:creationId xmlns:a16="http://schemas.microsoft.com/office/drawing/2014/main" id="{0F56E74D-255F-4D10-866A-73B667BB8485}"/>
              </a:ext>
            </a:extLst>
          </p:cNvPr>
          <p:cNvSpPr/>
          <p:nvPr/>
        </p:nvSpPr>
        <p:spPr>
          <a:xfrm>
            <a:off x="8163157" y="3584010"/>
            <a:ext cx="16448" cy="17417"/>
          </a:xfrm>
          <a:custGeom>
            <a:avLst/>
            <a:gdLst>
              <a:gd name="connsiteX0" fmla="*/ 7934 w 16448"/>
              <a:gd name="connsiteY0" fmla="*/ 17429 h 17417"/>
              <a:gd name="connsiteX1" fmla="*/ 16428 w 16448"/>
              <a:gd name="connsiteY1" fmla="*/ 8163 h 17417"/>
              <a:gd name="connsiteX2" fmla="*/ 7548 w 16448"/>
              <a:gd name="connsiteY2" fmla="*/ 55 h 17417"/>
              <a:gd name="connsiteX3" fmla="*/ 19 w 16448"/>
              <a:gd name="connsiteY3" fmla="*/ 7584 h 17417"/>
              <a:gd name="connsiteX4" fmla="*/ 7934 w 16448"/>
              <a:gd name="connsiteY4" fmla="*/ 17429 h 17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48" h="17417">
                <a:moveTo>
                  <a:pt x="7934" y="17429"/>
                </a:moveTo>
                <a:cubicBezTo>
                  <a:pt x="13918" y="17429"/>
                  <a:pt x="16042" y="15305"/>
                  <a:pt x="16428" y="8163"/>
                </a:cubicBezTo>
                <a:cubicBezTo>
                  <a:pt x="16814" y="1020"/>
                  <a:pt x="13339" y="441"/>
                  <a:pt x="7548" y="55"/>
                </a:cubicBezTo>
                <a:cubicBezTo>
                  <a:pt x="1757" y="-331"/>
                  <a:pt x="212" y="1792"/>
                  <a:pt x="19" y="7584"/>
                </a:cubicBezTo>
                <a:cubicBezTo>
                  <a:pt x="-174" y="13375"/>
                  <a:pt x="2336" y="17236"/>
                  <a:pt x="7934" y="17429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9" name="任意多边形: 形状 168">
            <a:extLst>
              <a:ext uri="{FF2B5EF4-FFF2-40B4-BE49-F238E27FC236}">
                <a16:creationId xmlns:a16="http://schemas.microsoft.com/office/drawing/2014/main" id="{7DF47066-6D95-4186-A46B-C27C75F1716B}"/>
              </a:ext>
            </a:extLst>
          </p:cNvPr>
          <p:cNvSpPr/>
          <p:nvPr/>
        </p:nvSpPr>
        <p:spPr>
          <a:xfrm>
            <a:off x="8081844" y="3855710"/>
            <a:ext cx="102786" cy="117481"/>
          </a:xfrm>
          <a:custGeom>
            <a:avLst/>
            <a:gdLst>
              <a:gd name="connsiteX0" fmla="*/ 92335 w 102786"/>
              <a:gd name="connsiteY0" fmla="*/ 97458 h 117481"/>
              <a:gd name="connsiteX1" fmla="*/ 77277 w 102786"/>
              <a:gd name="connsiteY1" fmla="*/ 81242 h 117481"/>
              <a:gd name="connsiteX2" fmla="*/ 82296 w 102786"/>
              <a:gd name="connsiteY2" fmla="*/ 32402 h 117481"/>
              <a:gd name="connsiteX3" fmla="*/ 33456 w 102786"/>
              <a:gd name="connsiteY3" fmla="*/ 743 h 117481"/>
              <a:gd name="connsiteX4" fmla="*/ 3535 w 102786"/>
              <a:gd name="connsiteY4" fmla="*/ 45915 h 117481"/>
              <a:gd name="connsiteX5" fmla="*/ 19943 w 102786"/>
              <a:gd name="connsiteY5" fmla="*/ 43792 h 117481"/>
              <a:gd name="connsiteX6" fmla="*/ 26314 w 102786"/>
              <a:gd name="connsiteY6" fmla="*/ 19854 h 117481"/>
              <a:gd name="connsiteX7" fmla="*/ 69169 w 102786"/>
              <a:gd name="connsiteY7" fmla="*/ 60394 h 117481"/>
              <a:gd name="connsiteX8" fmla="*/ 54691 w 102786"/>
              <a:gd name="connsiteY8" fmla="*/ 96300 h 117481"/>
              <a:gd name="connsiteX9" fmla="*/ 94651 w 102786"/>
              <a:gd name="connsiteY9" fmla="*/ 115604 h 117481"/>
              <a:gd name="connsiteX10" fmla="*/ 92335 w 102786"/>
              <a:gd name="connsiteY10" fmla="*/ 97458 h 117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2786" h="117481">
                <a:moveTo>
                  <a:pt x="92335" y="97458"/>
                </a:moveTo>
                <a:cubicBezTo>
                  <a:pt x="70714" y="100354"/>
                  <a:pt x="70907" y="88964"/>
                  <a:pt x="77277" y="81242"/>
                </a:cubicBezTo>
                <a:cubicBezTo>
                  <a:pt x="95037" y="60007"/>
                  <a:pt x="91176" y="42634"/>
                  <a:pt x="82296" y="32402"/>
                </a:cubicBezTo>
                <a:cubicBezTo>
                  <a:pt x="70015" y="16685"/>
                  <a:pt x="52819" y="5538"/>
                  <a:pt x="33456" y="743"/>
                </a:cubicBezTo>
                <a:cubicBezTo>
                  <a:pt x="11449" y="-3890"/>
                  <a:pt x="-8241" y="13870"/>
                  <a:pt x="3535" y="45915"/>
                </a:cubicBezTo>
                <a:cubicBezTo>
                  <a:pt x="5851" y="53830"/>
                  <a:pt x="19750" y="55954"/>
                  <a:pt x="19943" y="43792"/>
                </a:cubicBezTo>
                <a:cubicBezTo>
                  <a:pt x="20136" y="31630"/>
                  <a:pt x="15117" y="19661"/>
                  <a:pt x="26314" y="19854"/>
                </a:cubicBezTo>
                <a:cubicBezTo>
                  <a:pt x="41757" y="19854"/>
                  <a:pt x="77277" y="46494"/>
                  <a:pt x="69169" y="60394"/>
                </a:cubicBezTo>
                <a:cubicBezTo>
                  <a:pt x="62606" y="71204"/>
                  <a:pt x="49865" y="79698"/>
                  <a:pt x="54691" y="96300"/>
                </a:cubicBezTo>
                <a:cubicBezTo>
                  <a:pt x="59517" y="112901"/>
                  <a:pt x="68397" y="121588"/>
                  <a:pt x="94651" y="115604"/>
                </a:cubicBezTo>
                <a:cubicBezTo>
                  <a:pt x="106234" y="112322"/>
                  <a:pt x="105462" y="95527"/>
                  <a:pt x="92335" y="97458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0" name="任意多边形: 形状 169">
            <a:extLst>
              <a:ext uri="{FF2B5EF4-FFF2-40B4-BE49-F238E27FC236}">
                <a16:creationId xmlns:a16="http://schemas.microsoft.com/office/drawing/2014/main" id="{7DBF3B4C-5156-44EA-B7DC-CBB4F915F8A2}"/>
              </a:ext>
            </a:extLst>
          </p:cNvPr>
          <p:cNvSpPr/>
          <p:nvPr/>
        </p:nvSpPr>
        <p:spPr>
          <a:xfrm>
            <a:off x="8159156" y="3686940"/>
            <a:ext cx="19068" cy="22013"/>
          </a:xfrm>
          <a:custGeom>
            <a:avLst/>
            <a:gdLst>
              <a:gd name="connsiteX0" fmla="*/ 8653 w 19068"/>
              <a:gd name="connsiteY0" fmla="*/ 22026 h 22013"/>
              <a:gd name="connsiteX1" fmla="*/ 19077 w 19068"/>
              <a:gd name="connsiteY1" fmla="*/ 12760 h 22013"/>
              <a:gd name="connsiteX2" fmla="*/ 9039 w 19068"/>
              <a:gd name="connsiteY2" fmla="*/ 19 h 22013"/>
              <a:gd name="connsiteX3" fmla="*/ 8653 w 19068"/>
              <a:gd name="connsiteY3" fmla="*/ 22026 h 22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68" h="22013">
                <a:moveTo>
                  <a:pt x="8653" y="22026"/>
                </a:moveTo>
                <a:cubicBezTo>
                  <a:pt x="13987" y="22059"/>
                  <a:pt x="18485" y="18061"/>
                  <a:pt x="19077" y="12760"/>
                </a:cubicBezTo>
                <a:cubicBezTo>
                  <a:pt x="19077" y="3880"/>
                  <a:pt x="15602" y="-174"/>
                  <a:pt x="9039" y="19"/>
                </a:cubicBezTo>
                <a:cubicBezTo>
                  <a:pt x="-2544" y="-367"/>
                  <a:pt x="-3316" y="22026"/>
                  <a:pt x="8653" y="22026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1" name="任意多边形: 形状 170">
            <a:extLst>
              <a:ext uri="{FF2B5EF4-FFF2-40B4-BE49-F238E27FC236}">
                <a16:creationId xmlns:a16="http://schemas.microsoft.com/office/drawing/2014/main" id="{C7D54DB0-9088-4CBA-BB01-805B340F1C6D}"/>
              </a:ext>
            </a:extLst>
          </p:cNvPr>
          <p:cNvSpPr/>
          <p:nvPr/>
        </p:nvSpPr>
        <p:spPr>
          <a:xfrm>
            <a:off x="8156403" y="3733845"/>
            <a:ext cx="17335" cy="18381"/>
          </a:xfrm>
          <a:custGeom>
            <a:avLst/>
            <a:gdLst>
              <a:gd name="connsiteX0" fmla="*/ 8124 w 17335"/>
              <a:gd name="connsiteY0" fmla="*/ 18362 h 18381"/>
              <a:gd name="connsiteX1" fmla="*/ 17313 w 17335"/>
              <a:gd name="connsiteY1" fmla="*/ 10625 h 18381"/>
              <a:gd name="connsiteX2" fmla="*/ 17197 w 17335"/>
              <a:gd name="connsiteY2" fmla="*/ 8324 h 18381"/>
              <a:gd name="connsiteX3" fmla="*/ 8896 w 17335"/>
              <a:gd name="connsiteY3" fmla="*/ 23 h 18381"/>
              <a:gd name="connsiteX4" fmla="*/ 16 w 17335"/>
              <a:gd name="connsiteY4" fmla="*/ 9096 h 18381"/>
              <a:gd name="connsiteX5" fmla="*/ 8124 w 17335"/>
              <a:gd name="connsiteY5" fmla="*/ 18362 h 18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35" h="18381">
                <a:moveTo>
                  <a:pt x="8124" y="18362"/>
                </a:moveTo>
                <a:cubicBezTo>
                  <a:pt x="12798" y="18764"/>
                  <a:pt x="16912" y="15301"/>
                  <a:pt x="17313" y="10625"/>
                </a:cubicBezTo>
                <a:cubicBezTo>
                  <a:pt x="17379" y="9857"/>
                  <a:pt x="17340" y="9083"/>
                  <a:pt x="17197" y="8324"/>
                </a:cubicBezTo>
                <a:cubicBezTo>
                  <a:pt x="17197" y="2340"/>
                  <a:pt x="14495" y="-170"/>
                  <a:pt x="8896" y="23"/>
                </a:cubicBezTo>
                <a:cubicBezTo>
                  <a:pt x="3298" y="216"/>
                  <a:pt x="-177" y="3305"/>
                  <a:pt x="16" y="9096"/>
                </a:cubicBezTo>
                <a:cubicBezTo>
                  <a:pt x="-20" y="13793"/>
                  <a:pt x="3464" y="17775"/>
                  <a:pt x="8124" y="18362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2" name="任意多边形: 形状 171">
            <a:extLst>
              <a:ext uri="{FF2B5EF4-FFF2-40B4-BE49-F238E27FC236}">
                <a16:creationId xmlns:a16="http://schemas.microsoft.com/office/drawing/2014/main" id="{90831C29-DA9E-4C89-B669-B26FDE635662}"/>
              </a:ext>
            </a:extLst>
          </p:cNvPr>
          <p:cNvSpPr/>
          <p:nvPr/>
        </p:nvSpPr>
        <p:spPr>
          <a:xfrm>
            <a:off x="8154287" y="3780349"/>
            <a:ext cx="17388" cy="17992"/>
          </a:xfrm>
          <a:custGeom>
            <a:avLst/>
            <a:gdLst>
              <a:gd name="connsiteX0" fmla="*/ 17383 w 17388"/>
              <a:gd name="connsiteY0" fmla="*/ 9503 h 17992"/>
              <a:gd name="connsiteX1" fmla="*/ 7730 w 17388"/>
              <a:gd name="connsiteY1" fmla="*/ 44 h 17992"/>
              <a:gd name="connsiteX2" fmla="*/ 9 w 17388"/>
              <a:gd name="connsiteY2" fmla="*/ 9503 h 17992"/>
              <a:gd name="connsiteX3" fmla="*/ 9468 w 17388"/>
              <a:gd name="connsiteY3" fmla="*/ 17997 h 17992"/>
              <a:gd name="connsiteX4" fmla="*/ 17383 w 17388"/>
              <a:gd name="connsiteY4" fmla="*/ 9503 h 17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88" h="17992">
                <a:moveTo>
                  <a:pt x="17383" y="9503"/>
                </a:moveTo>
                <a:cubicBezTo>
                  <a:pt x="17383" y="2939"/>
                  <a:pt x="13908" y="-342"/>
                  <a:pt x="7730" y="44"/>
                </a:cubicBezTo>
                <a:cubicBezTo>
                  <a:pt x="1553" y="430"/>
                  <a:pt x="9" y="3712"/>
                  <a:pt x="9" y="9503"/>
                </a:cubicBezTo>
                <a:cubicBezTo>
                  <a:pt x="9" y="15294"/>
                  <a:pt x="3097" y="18190"/>
                  <a:pt x="9468" y="17997"/>
                </a:cubicBezTo>
                <a:cubicBezTo>
                  <a:pt x="15838" y="17804"/>
                  <a:pt x="17576" y="15680"/>
                  <a:pt x="17383" y="9503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3" name="任意多边形: 形状 172">
            <a:extLst>
              <a:ext uri="{FF2B5EF4-FFF2-40B4-BE49-F238E27FC236}">
                <a16:creationId xmlns:a16="http://schemas.microsoft.com/office/drawing/2014/main" id="{AFED590C-2C1D-4A6F-8576-5A71F7330391}"/>
              </a:ext>
            </a:extLst>
          </p:cNvPr>
          <p:cNvSpPr/>
          <p:nvPr/>
        </p:nvSpPr>
        <p:spPr>
          <a:xfrm>
            <a:off x="8120312" y="3605131"/>
            <a:ext cx="18759" cy="20815"/>
          </a:xfrm>
          <a:custGeom>
            <a:avLst/>
            <a:gdLst>
              <a:gd name="connsiteX0" fmla="*/ 9660 w 18759"/>
              <a:gd name="connsiteY0" fmla="*/ 169 h 20815"/>
              <a:gd name="connsiteX1" fmla="*/ 124 w 18759"/>
              <a:gd name="connsiteY1" fmla="*/ 6535 h 20815"/>
              <a:gd name="connsiteX2" fmla="*/ 8 w 18759"/>
              <a:gd name="connsiteY2" fmla="*/ 7311 h 20815"/>
              <a:gd name="connsiteX3" fmla="*/ 8695 w 18759"/>
              <a:gd name="connsiteY3" fmla="*/ 20824 h 20815"/>
              <a:gd name="connsiteX4" fmla="*/ 18734 w 18759"/>
              <a:gd name="connsiteY4" fmla="*/ 11365 h 20815"/>
              <a:gd name="connsiteX5" fmla="*/ 9660 w 18759"/>
              <a:gd name="connsiteY5" fmla="*/ 169 h 20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759" h="20815">
                <a:moveTo>
                  <a:pt x="9660" y="169"/>
                </a:moveTo>
                <a:cubicBezTo>
                  <a:pt x="5269" y="-706"/>
                  <a:pt x="999" y="2144"/>
                  <a:pt x="124" y="6535"/>
                </a:cubicBezTo>
                <a:cubicBezTo>
                  <a:pt x="74" y="6792"/>
                  <a:pt x="35" y="7051"/>
                  <a:pt x="8" y="7311"/>
                </a:cubicBezTo>
                <a:cubicBezTo>
                  <a:pt x="8" y="12524"/>
                  <a:pt x="4641" y="20824"/>
                  <a:pt x="8695" y="20824"/>
                </a:cubicBezTo>
                <a:cubicBezTo>
                  <a:pt x="14060" y="20934"/>
                  <a:pt x="18525" y="16726"/>
                  <a:pt x="18734" y="11365"/>
                </a:cubicBezTo>
                <a:cubicBezTo>
                  <a:pt x="19120" y="4223"/>
                  <a:pt x="16224" y="555"/>
                  <a:pt x="9660" y="169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4" name="任意多边形: 形状 173">
            <a:extLst>
              <a:ext uri="{FF2B5EF4-FFF2-40B4-BE49-F238E27FC236}">
                <a16:creationId xmlns:a16="http://schemas.microsoft.com/office/drawing/2014/main" id="{93C9137C-4AF1-470B-BD41-71C2920EFE23}"/>
              </a:ext>
            </a:extLst>
          </p:cNvPr>
          <p:cNvSpPr/>
          <p:nvPr/>
        </p:nvSpPr>
        <p:spPr>
          <a:xfrm>
            <a:off x="8118977" y="3708181"/>
            <a:ext cx="17700" cy="20503"/>
          </a:xfrm>
          <a:custGeom>
            <a:avLst/>
            <a:gdLst>
              <a:gd name="connsiteX0" fmla="*/ 7906 w 17700"/>
              <a:gd name="connsiteY0" fmla="*/ 12 h 20503"/>
              <a:gd name="connsiteX1" fmla="*/ 7906 w 17700"/>
              <a:gd name="connsiteY1" fmla="*/ 20475 h 20503"/>
              <a:gd name="connsiteX2" fmla="*/ 17558 w 17700"/>
              <a:gd name="connsiteY2" fmla="*/ 12753 h 20503"/>
              <a:gd name="connsiteX3" fmla="*/ 8506 w 17700"/>
              <a:gd name="connsiteY3" fmla="*/ 95 h 20503"/>
              <a:gd name="connsiteX4" fmla="*/ 7906 w 17700"/>
              <a:gd name="connsiteY4" fmla="*/ 12 h 20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00" h="20503">
                <a:moveTo>
                  <a:pt x="7906" y="12"/>
                </a:moveTo>
                <a:cubicBezTo>
                  <a:pt x="-4642" y="12"/>
                  <a:pt x="-395" y="19317"/>
                  <a:pt x="7906" y="20475"/>
                </a:cubicBezTo>
                <a:cubicBezTo>
                  <a:pt x="12680" y="20931"/>
                  <a:pt x="16954" y="17512"/>
                  <a:pt x="17558" y="12753"/>
                </a:cubicBezTo>
                <a:cubicBezTo>
                  <a:pt x="18554" y="6759"/>
                  <a:pt x="14502" y="1092"/>
                  <a:pt x="8506" y="95"/>
                </a:cubicBezTo>
                <a:cubicBezTo>
                  <a:pt x="8308" y="63"/>
                  <a:pt x="8107" y="34"/>
                  <a:pt x="7906" y="12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5" name="任意多边形: 形状 174">
            <a:extLst>
              <a:ext uri="{FF2B5EF4-FFF2-40B4-BE49-F238E27FC236}">
                <a16:creationId xmlns:a16="http://schemas.microsoft.com/office/drawing/2014/main" id="{44D00742-9F91-4819-8242-59FB0320A420}"/>
              </a:ext>
            </a:extLst>
          </p:cNvPr>
          <p:cNvSpPr/>
          <p:nvPr/>
        </p:nvSpPr>
        <p:spPr>
          <a:xfrm>
            <a:off x="8115817" y="3656307"/>
            <a:ext cx="20341" cy="20609"/>
          </a:xfrm>
          <a:custGeom>
            <a:avLst/>
            <a:gdLst>
              <a:gd name="connsiteX0" fmla="*/ 10101 w 20341"/>
              <a:gd name="connsiteY0" fmla="*/ 20613 h 20609"/>
              <a:gd name="connsiteX1" fmla="*/ 20342 w 20341"/>
              <a:gd name="connsiteY1" fmla="*/ 11179 h 20609"/>
              <a:gd name="connsiteX2" fmla="*/ 20332 w 20341"/>
              <a:gd name="connsiteY2" fmla="*/ 10188 h 20609"/>
              <a:gd name="connsiteX3" fmla="*/ 63 w 20341"/>
              <a:gd name="connsiteY3" fmla="*/ 7486 h 20609"/>
              <a:gd name="connsiteX4" fmla="*/ 10101 w 20341"/>
              <a:gd name="connsiteY4" fmla="*/ 20613 h 20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41" h="20609">
                <a:moveTo>
                  <a:pt x="10101" y="20613"/>
                </a:moveTo>
                <a:cubicBezTo>
                  <a:pt x="15533" y="20835"/>
                  <a:pt x="20118" y="16613"/>
                  <a:pt x="20342" y="11179"/>
                </a:cubicBezTo>
                <a:cubicBezTo>
                  <a:pt x="20355" y="10848"/>
                  <a:pt x="20351" y="10518"/>
                  <a:pt x="20332" y="10188"/>
                </a:cubicBezTo>
                <a:cubicBezTo>
                  <a:pt x="20332" y="-2167"/>
                  <a:pt x="1028" y="-3518"/>
                  <a:pt x="63" y="7486"/>
                </a:cubicBezTo>
                <a:cubicBezTo>
                  <a:pt x="-534" y="13812"/>
                  <a:pt x="3839" y="19532"/>
                  <a:pt x="10101" y="20613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6" name="任意多边形: 形状 175">
            <a:extLst>
              <a:ext uri="{FF2B5EF4-FFF2-40B4-BE49-F238E27FC236}">
                <a16:creationId xmlns:a16="http://schemas.microsoft.com/office/drawing/2014/main" id="{B07034A0-87FC-43CC-A865-AA6DBE04AF63}"/>
              </a:ext>
            </a:extLst>
          </p:cNvPr>
          <p:cNvSpPr/>
          <p:nvPr/>
        </p:nvSpPr>
        <p:spPr>
          <a:xfrm>
            <a:off x="8114713" y="3755090"/>
            <a:ext cx="14741" cy="16223"/>
          </a:xfrm>
          <a:custGeom>
            <a:avLst/>
            <a:gdLst>
              <a:gd name="connsiteX0" fmla="*/ 6572 w 14741"/>
              <a:gd name="connsiteY0" fmla="*/ 13 h 16223"/>
              <a:gd name="connsiteX1" fmla="*/ 8 w 14741"/>
              <a:gd name="connsiteY1" fmla="*/ 7735 h 16223"/>
              <a:gd name="connsiteX2" fmla="*/ 6186 w 14741"/>
              <a:gd name="connsiteY2" fmla="*/ 16229 h 16223"/>
              <a:gd name="connsiteX3" fmla="*/ 14680 w 14741"/>
              <a:gd name="connsiteY3" fmla="*/ 8893 h 16223"/>
              <a:gd name="connsiteX4" fmla="*/ 6572 w 14741"/>
              <a:gd name="connsiteY4" fmla="*/ 13 h 16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41" h="16223">
                <a:moveTo>
                  <a:pt x="6572" y="13"/>
                </a:moveTo>
                <a:cubicBezTo>
                  <a:pt x="2132" y="13"/>
                  <a:pt x="8" y="2329"/>
                  <a:pt x="8" y="7735"/>
                </a:cubicBezTo>
                <a:cubicBezTo>
                  <a:pt x="8" y="13140"/>
                  <a:pt x="2711" y="16422"/>
                  <a:pt x="6186" y="16229"/>
                </a:cubicBezTo>
                <a:cubicBezTo>
                  <a:pt x="9660" y="16036"/>
                  <a:pt x="15452" y="13526"/>
                  <a:pt x="14680" y="8893"/>
                </a:cubicBezTo>
                <a:cubicBezTo>
                  <a:pt x="13907" y="4260"/>
                  <a:pt x="12363" y="399"/>
                  <a:pt x="6572" y="13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7" name="任意多边形: 形状 176">
            <a:extLst>
              <a:ext uri="{FF2B5EF4-FFF2-40B4-BE49-F238E27FC236}">
                <a16:creationId xmlns:a16="http://schemas.microsoft.com/office/drawing/2014/main" id="{8B65BD60-BE74-4E13-81BF-2EF4135960F6}"/>
              </a:ext>
            </a:extLst>
          </p:cNvPr>
          <p:cNvSpPr/>
          <p:nvPr/>
        </p:nvSpPr>
        <p:spPr>
          <a:xfrm>
            <a:off x="8088485" y="3728644"/>
            <a:ext cx="12496" cy="15833"/>
          </a:xfrm>
          <a:custGeom>
            <a:avLst/>
            <a:gdLst>
              <a:gd name="connsiteX0" fmla="*/ 5195 w 12496"/>
              <a:gd name="connsiteY0" fmla="*/ 13 h 15833"/>
              <a:gd name="connsiteX1" fmla="*/ 175 w 12496"/>
              <a:gd name="connsiteY1" fmla="*/ 6576 h 15833"/>
              <a:gd name="connsiteX2" fmla="*/ 6739 w 12496"/>
              <a:gd name="connsiteY2" fmla="*/ 15842 h 15833"/>
              <a:gd name="connsiteX3" fmla="*/ 12156 w 12496"/>
              <a:gd name="connsiteY3" fmla="*/ 5736 h 15833"/>
              <a:gd name="connsiteX4" fmla="*/ 5195 w 12496"/>
              <a:gd name="connsiteY4" fmla="*/ 13 h 15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96" h="15833">
                <a:moveTo>
                  <a:pt x="5195" y="13"/>
                </a:moveTo>
                <a:cubicBezTo>
                  <a:pt x="-404" y="13"/>
                  <a:pt x="-211" y="3294"/>
                  <a:pt x="175" y="6576"/>
                </a:cubicBezTo>
                <a:cubicBezTo>
                  <a:pt x="562" y="9858"/>
                  <a:pt x="2685" y="16035"/>
                  <a:pt x="6739" y="15842"/>
                </a:cubicBezTo>
                <a:cubicBezTo>
                  <a:pt x="11025" y="14547"/>
                  <a:pt x="13451" y="10022"/>
                  <a:pt x="12156" y="5736"/>
                </a:cubicBezTo>
                <a:cubicBezTo>
                  <a:pt x="11206" y="2596"/>
                  <a:pt x="8459" y="337"/>
                  <a:pt x="5195" y="13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8" name="任意多边形: 形状 177">
            <a:extLst>
              <a:ext uri="{FF2B5EF4-FFF2-40B4-BE49-F238E27FC236}">
                <a16:creationId xmlns:a16="http://schemas.microsoft.com/office/drawing/2014/main" id="{654F273E-C34F-46BD-A7F2-25127228204A}"/>
              </a:ext>
            </a:extLst>
          </p:cNvPr>
          <p:cNvSpPr/>
          <p:nvPr/>
        </p:nvSpPr>
        <p:spPr>
          <a:xfrm>
            <a:off x="8076719" y="3630771"/>
            <a:ext cx="17155" cy="19497"/>
          </a:xfrm>
          <a:custGeom>
            <a:avLst/>
            <a:gdLst>
              <a:gd name="connsiteX0" fmla="*/ 7308 w 17155"/>
              <a:gd name="connsiteY0" fmla="*/ 19509 h 19497"/>
              <a:gd name="connsiteX1" fmla="*/ 17153 w 17155"/>
              <a:gd name="connsiteY1" fmla="*/ 10822 h 19497"/>
              <a:gd name="connsiteX2" fmla="*/ 8853 w 17155"/>
              <a:gd name="connsiteY2" fmla="*/ 11 h 19497"/>
              <a:gd name="connsiteX3" fmla="*/ 59 w 17155"/>
              <a:gd name="connsiteY3" fmla="*/ 10808 h 19497"/>
              <a:gd name="connsiteX4" fmla="*/ 7308 w 17155"/>
              <a:gd name="connsiteY4" fmla="*/ 19316 h 19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55" h="19497">
                <a:moveTo>
                  <a:pt x="7308" y="19509"/>
                </a:moveTo>
                <a:cubicBezTo>
                  <a:pt x="15223" y="19509"/>
                  <a:pt x="16960" y="17771"/>
                  <a:pt x="17153" y="10822"/>
                </a:cubicBezTo>
                <a:cubicBezTo>
                  <a:pt x="17346" y="3872"/>
                  <a:pt x="14837" y="11"/>
                  <a:pt x="8853" y="11"/>
                </a:cubicBezTo>
                <a:cubicBezTo>
                  <a:pt x="3443" y="565"/>
                  <a:pt x="-493" y="5399"/>
                  <a:pt x="59" y="10808"/>
                </a:cubicBezTo>
                <a:cubicBezTo>
                  <a:pt x="476" y="14874"/>
                  <a:pt x="3360" y="18258"/>
                  <a:pt x="7308" y="19316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9" name="任意多边形: 形状 178">
            <a:extLst>
              <a:ext uri="{FF2B5EF4-FFF2-40B4-BE49-F238E27FC236}">
                <a16:creationId xmlns:a16="http://schemas.microsoft.com/office/drawing/2014/main" id="{661452E3-70B2-4661-9CE6-787880B7BA3C}"/>
              </a:ext>
            </a:extLst>
          </p:cNvPr>
          <p:cNvSpPr/>
          <p:nvPr/>
        </p:nvSpPr>
        <p:spPr>
          <a:xfrm>
            <a:off x="8075139" y="3681343"/>
            <a:ext cx="14114" cy="17189"/>
          </a:xfrm>
          <a:custGeom>
            <a:avLst/>
            <a:gdLst>
              <a:gd name="connsiteX0" fmla="*/ 6957 w 14114"/>
              <a:gd name="connsiteY0" fmla="*/ 17 h 17189"/>
              <a:gd name="connsiteX1" fmla="*/ 8 w 14114"/>
              <a:gd name="connsiteY1" fmla="*/ 8897 h 17189"/>
              <a:gd name="connsiteX2" fmla="*/ 6378 w 14114"/>
              <a:gd name="connsiteY2" fmla="*/ 17198 h 17189"/>
              <a:gd name="connsiteX3" fmla="*/ 14119 w 14114"/>
              <a:gd name="connsiteY3" fmla="*/ 9887 h 17189"/>
              <a:gd name="connsiteX4" fmla="*/ 14100 w 14114"/>
              <a:gd name="connsiteY4" fmla="*/ 9090 h 17189"/>
              <a:gd name="connsiteX5" fmla="*/ 6957 w 14114"/>
              <a:gd name="connsiteY5" fmla="*/ 17 h 17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114" h="17189">
                <a:moveTo>
                  <a:pt x="6957" y="17"/>
                </a:moveTo>
                <a:cubicBezTo>
                  <a:pt x="2710" y="17"/>
                  <a:pt x="8" y="3685"/>
                  <a:pt x="8" y="8897"/>
                </a:cubicBezTo>
                <a:cubicBezTo>
                  <a:pt x="8" y="14109"/>
                  <a:pt x="2324" y="17198"/>
                  <a:pt x="6378" y="17198"/>
                </a:cubicBezTo>
                <a:cubicBezTo>
                  <a:pt x="10534" y="17318"/>
                  <a:pt x="13999" y="14044"/>
                  <a:pt x="14119" y="9887"/>
                </a:cubicBezTo>
                <a:cubicBezTo>
                  <a:pt x="14127" y="9621"/>
                  <a:pt x="14121" y="9355"/>
                  <a:pt x="14100" y="9090"/>
                </a:cubicBezTo>
                <a:cubicBezTo>
                  <a:pt x="14100" y="5229"/>
                  <a:pt x="10432" y="-176"/>
                  <a:pt x="6957" y="17"/>
                </a:cubicBezTo>
                <a:close/>
              </a:path>
            </a:pathLst>
          </a:custGeom>
          <a:solidFill>
            <a:srgbClr val="000001"/>
          </a:solidFill>
          <a:ln w="192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82" name="组合 181">
            <a:extLst>
              <a:ext uri="{FF2B5EF4-FFF2-40B4-BE49-F238E27FC236}">
                <a16:creationId xmlns:a16="http://schemas.microsoft.com/office/drawing/2014/main" id="{278E7689-18DC-4010-B243-1D9AF02FAE71}"/>
              </a:ext>
            </a:extLst>
          </p:cNvPr>
          <p:cNvGrpSpPr/>
          <p:nvPr/>
        </p:nvGrpSpPr>
        <p:grpSpPr>
          <a:xfrm>
            <a:off x="500063" y="170439"/>
            <a:ext cx="4123388" cy="834481"/>
            <a:chOff x="500063" y="170439"/>
            <a:chExt cx="4123388" cy="834481"/>
          </a:xfrm>
        </p:grpSpPr>
        <p:grpSp>
          <p:nvGrpSpPr>
            <p:cNvPr id="183" name="组合 182">
              <a:extLst>
                <a:ext uri="{FF2B5EF4-FFF2-40B4-BE49-F238E27FC236}">
                  <a16:creationId xmlns:a16="http://schemas.microsoft.com/office/drawing/2014/main" id="{641E9812-A3CD-4862-A1C4-6A60DC8C9D4B}"/>
                </a:ext>
              </a:extLst>
            </p:cNvPr>
            <p:cNvGrpSpPr/>
            <p:nvPr/>
          </p:nvGrpSpPr>
          <p:grpSpPr>
            <a:xfrm>
              <a:off x="1064219" y="297245"/>
              <a:ext cx="3559232" cy="642111"/>
              <a:chOff x="386472" y="297245"/>
              <a:chExt cx="3559232" cy="642111"/>
            </a:xfrm>
          </p:grpSpPr>
          <p:sp>
            <p:nvSpPr>
              <p:cNvPr id="195" name="矩形: 圆角 194">
                <a:extLst>
                  <a:ext uri="{FF2B5EF4-FFF2-40B4-BE49-F238E27FC236}">
                    <a16:creationId xmlns:a16="http://schemas.microsoft.com/office/drawing/2014/main" id="{6C244AC9-43E2-4A17-B432-202061EF7FCD}"/>
                  </a:ext>
                </a:extLst>
              </p:cNvPr>
              <p:cNvSpPr/>
              <p:nvPr/>
            </p:nvSpPr>
            <p:spPr>
              <a:xfrm>
                <a:off x="386472" y="297245"/>
                <a:ext cx="3559232" cy="642111"/>
              </a:xfrm>
              <a:prstGeom prst="roundRect">
                <a:avLst/>
              </a:prstGeom>
              <a:solidFill>
                <a:srgbClr val="BD423A"/>
              </a:solidFill>
              <a:ln w="50800">
                <a:solidFill>
                  <a:srgbClr val="1A1A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6" name="矩形: 圆角 195">
                <a:extLst>
                  <a:ext uri="{FF2B5EF4-FFF2-40B4-BE49-F238E27FC236}">
                    <a16:creationId xmlns:a16="http://schemas.microsoft.com/office/drawing/2014/main" id="{F2E1895D-B3AC-422B-85F0-9118983CAEFB}"/>
                  </a:ext>
                </a:extLst>
              </p:cNvPr>
              <p:cNvSpPr/>
              <p:nvPr/>
            </p:nvSpPr>
            <p:spPr>
              <a:xfrm>
                <a:off x="477955" y="361367"/>
                <a:ext cx="3395211" cy="513868"/>
              </a:xfrm>
              <a:prstGeom prst="roundRect">
                <a:avLst/>
              </a:prstGeom>
              <a:noFill/>
              <a:ln w="9525">
                <a:solidFill>
                  <a:srgbClr val="1A1A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4" name="文本框 183">
              <a:extLst>
                <a:ext uri="{FF2B5EF4-FFF2-40B4-BE49-F238E27FC236}">
                  <a16:creationId xmlns:a16="http://schemas.microsoft.com/office/drawing/2014/main" id="{3E066CAD-F23B-4AE1-8E31-7D3ACD06B7EF}"/>
                </a:ext>
              </a:extLst>
            </p:cNvPr>
            <p:cNvSpPr txBox="1"/>
            <p:nvPr/>
          </p:nvSpPr>
          <p:spPr>
            <a:xfrm>
              <a:off x="1351789" y="231681"/>
              <a:ext cx="274947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FFFBEF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请输入标题</a:t>
              </a:r>
            </a:p>
          </p:txBody>
        </p:sp>
        <p:grpSp>
          <p:nvGrpSpPr>
            <p:cNvPr id="185" name="组合 184">
              <a:extLst>
                <a:ext uri="{FF2B5EF4-FFF2-40B4-BE49-F238E27FC236}">
                  <a16:creationId xmlns:a16="http://schemas.microsoft.com/office/drawing/2014/main" id="{81767C3E-1D6B-4A62-9185-E407075612E3}"/>
                </a:ext>
              </a:extLst>
            </p:cNvPr>
            <p:cNvGrpSpPr/>
            <p:nvPr/>
          </p:nvGrpSpPr>
          <p:grpSpPr>
            <a:xfrm>
              <a:off x="500063" y="170439"/>
              <a:ext cx="837828" cy="834481"/>
              <a:chOff x="237341" y="199821"/>
              <a:chExt cx="616300" cy="602006"/>
            </a:xfrm>
          </p:grpSpPr>
          <p:grpSp>
            <p:nvGrpSpPr>
              <p:cNvPr id="186" name="组合 185">
                <a:extLst>
                  <a:ext uri="{FF2B5EF4-FFF2-40B4-BE49-F238E27FC236}">
                    <a16:creationId xmlns:a16="http://schemas.microsoft.com/office/drawing/2014/main" id="{BC2D4CEA-23C1-4662-B544-2BE4248AEEED}"/>
                  </a:ext>
                </a:extLst>
              </p:cNvPr>
              <p:cNvGrpSpPr/>
              <p:nvPr/>
            </p:nvGrpSpPr>
            <p:grpSpPr>
              <a:xfrm>
                <a:off x="237341" y="199821"/>
                <a:ext cx="616300" cy="602006"/>
                <a:chOff x="237341" y="199821"/>
                <a:chExt cx="616300" cy="602006"/>
              </a:xfrm>
            </p:grpSpPr>
            <p:grpSp>
              <p:nvGrpSpPr>
                <p:cNvPr id="188" name="组合 187">
                  <a:extLst>
                    <a:ext uri="{FF2B5EF4-FFF2-40B4-BE49-F238E27FC236}">
                      <a16:creationId xmlns:a16="http://schemas.microsoft.com/office/drawing/2014/main" id="{C1F5B4E5-220A-4AD5-A3B5-B9E8A5D0783A}"/>
                    </a:ext>
                  </a:extLst>
                </p:cNvPr>
                <p:cNvGrpSpPr/>
                <p:nvPr/>
              </p:nvGrpSpPr>
              <p:grpSpPr>
                <a:xfrm>
                  <a:off x="237341" y="199821"/>
                  <a:ext cx="616300" cy="602006"/>
                  <a:chOff x="163926" y="180641"/>
                  <a:chExt cx="782677" cy="764523"/>
                </a:xfrm>
              </p:grpSpPr>
              <p:sp>
                <p:nvSpPr>
                  <p:cNvPr id="193" name="矩形: 圆角 192">
                    <a:extLst>
                      <a:ext uri="{FF2B5EF4-FFF2-40B4-BE49-F238E27FC236}">
                        <a16:creationId xmlns:a16="http://schemas.microsoft.com/office/drawing/2014/main" id="{42C692B3-BFA4-4652-9EBE-9040DD7104AF}"/>
                      </a:ext>
                    </a:extLst>
                  </p:cNvPr>
                  <p:cNvSpPr/>
                  <p:nvPr/>
                </p:nvSpPr>
                <p:spPr>
                  <a:xfrm>
                    <a:off x="163926" y="180641"/>
                    <a:ext cx="782677" cy="764523"/>
                  </a:xfrm>
                  <a:prstGeom prst="roundRect">
                    <a:avLst>
                      <a:gd name="adj" fmla="val 48015"/>
                    </a:avLst>
                  </a:prstGeom>
                  <a:solidFill>
                    <a:srgbClr val="FEC979"/>
                  </a:solidFill>
                  <a:ln w="381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  <p:sp>
                <p:nvSpPr>
                  <p:cNvPr id="194" name="矩形: 圆角 193">
                    <a:extLst>
                      <a:ext uri="{FF2B5EF4-FFF2-40B4-BE49-F238E27FC236}">
                        <a16:creationId xmlns:a16="http://schemas.microsoft.com/office/drawing/2014/main" id="{8F5FB327-D446-482D-A5A3-B2AF15CE4601}"/>
                      </a:ext>
                    </a:extLst>
                  </p:cNvPr>
                  <p:cNvSpPr/>
                  <p:nvPr/>
                </p:nvSpPr>
                <p:spPr>
                  <a:xfrm>
                    <a:off x="247667" y="266950"/>
                    <a:ext cx="609755" cy="594996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EAE2D4"/>
                  </a:solidFill>
                  <a:ln w="254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</p:grpSp>
            <p:cxnSp>
              <p:nvCxnSpPr>
                <p:cNvPr id="189" name="直接连接符 188">
                  <a:extLst>
                    <a:ext uri="{FF2B5EF4-FFF2-40B4-BE49-F238E27FC236}">
                      <a16:creationId xmlns:a16="http://schemas.microsoft.com/office/drawing/2014/main" id="{74EC6E7E-C960-4504-90D1-2C1FE7ACBDE1}"/>
                    </a:ext>
                  </a:extLst>
                </p:cNvPr>
                <p:cNvCxnSpPr>
                  <a:cxnSpLocks/>
                  <a:stCxn id="194" idx="0"/>
                  <a:endCxn id="194" idx="2"/>
                </p:cNvCxnSpPr>
                <p:nvPr/>
              </p:nvCxnSpPr>
              <p:spPr>
                <a:xfrm>
                  <a:off x="543350" y="267783"/>
                  <a:ext cx="0" cy="468516"/>
                </a:xfrm>
                <a:prstGeom prst="line">
                  <a:avLst/>
                </a:prstGeom>
                <a:ln w="19050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0" name="直接连接符 189">
                  <a:extLst>
                    <a:ext uri="{FF2B5EF4-FFF2-40B4-BE49-F238E27FC236}">
                      <a16:creationId xmlns:a16="http://schemas.microsoft.com/office/drawing/2014/main" id="{91CD32C0-3190-482F-A807-FB2D5B8E448F}"/>
                    </a:ext>
                  </a:extLst>
                </p:cNvPr>
                <p:cNvCxnSpPr>
                  <a:cxnSpLocks/>
                  <a:endCxn id="194" idx="3"/>
                </p:cNvCxnSpPr>
                <p:nvPr/>
              </p:nvCxnSpPr>
              <p:spPr>
                <a:xfrm>
                  <a:off x="304726" y="502041"/>
                  <a:ext cx="478693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1" name="直接连接符 190">
                  <a:extLst>
                    <a:ext uri="{FF2B5EF4-FFF2-40B4-BE49-F238E27FC236}">
                      <a16:creationId xmlns:a16="http://schemas.microsoft.com/office/drawing/2014/main" id="{360DDDAA-2417-44C0-A583-D889C4AA9A8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4755" y="353833"/>
                  <a:ext cx="357657" cy="312169"/>
                </a:xfrm>
                <a:prstGeom prst="line">
                  <a:avLst/>
                </a:prstGeom>
                <a:ln w="19050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2" name="直接连接符 191">
                  <a:extLst>
                    <a:ext uri="{FF2B5EF4-FFF2-40B4-BE49-F238E27FC236}">
                      <a16:creationId xmlns:a16="http://schemas.microsoft.com/office/drawing/2014/main" id="{D4F07012-ADFD-417C-AF1E-93143D03718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60286" y="337559"/>
                  <a:ext cx="358049" cy="337921"/>
                </a:xfrm>
                <a:prstGeom prst="line">
                  <a:avLst/>
                </a:prstGeom>
                <a:ln w="19050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7" name="文本框 186">
                <a:extLst>
                  <a:ext uri="{FF2B5EF4-FFF2-40B4-BE49-F238E27FC236}">
                    <a16:creationId xmlns:a16="http://schemas.microsoft.com/office/drawing/2014/main" id="{754F02AA-703A-4F31-8D24-E45CB02797D1}"/>
                  </a:ext>
                </a:extLst>
              </p:cNvPr>
              <p:cNvSpPr txBox="1"/>
              <p:nvPr/>
            </p:nvSpPr>
            <p:spPr>
              <a:xfrm>
                <a:off x="296205" y="202255"/>
                <a:ext cx="513169" cy="5106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贰</a:t>
                </a:r>
              </a:p>
            </p:txBody>
          </p:sp>
        </p:grp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0E3F7DEA-41C4-45C1-95FE-C5C3D0C7440C}"/>
              </a:ext>
            </a:extLst>
          </p:cNvPr>
          <p:cNvGrpSpPr/>
          <p:nvPr/>
        </p:nvGrpSpPr>
        <p:grpSpPr>
          <a:xfrm rot="570210">
            <a:off x="9945668" y="4003832"/>
            <a:ext cx="315608" cy="276160"/>
            <a:chOff x="12623154" y="5236660"/>
            <a:chExt cx="507049" cy="443673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E176D14C-BDCC-438D-8772-52CEA93B2398}"/>
                </a:ext>
              </a:extLst>
            </p:cNvPr>
            <p:cNvSpPr/>
            <p:nvPr/>
          </p:nvSpPr>
          <p:spPr>
            <a:xfrm>
              <a:off x="12686529" y="5236660"/>
              <a:ext cx="281051" cy="281051"/>
            </a:xfrm>
            <a:custGeom>
              <a:avLst/>
              <a:gdLst>
                <a:gd name="connsiteX0" fmla="*/ 221837 w 281051"/>
                <a:gd name="connsiteY0" fmla="*/ 0 h 281051"/>
                <a:gd name="connsiteX1" fmla="*/ 0 w 281051"/>
                <a:gd name="connsiteY1" fmla="*/ 221837 h 281051"/>
                <a:gd name="connsiteX2" fmla="*/ 281051 w 281051"/>
                <a:gd name="connsiteY2" fmla="*/ 281051 h 28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051" h="281051">
                  <a:moveTo>
                    <a:pt x="221837" y="0"/>
                  </a:moveTo>
                  <a:cubicBezTo>
                    <a:pt x="99468" y="358"/>
                    <a:pt x="358" y="99468"/>
                    <a:pt x="0" y="221837"/>
                  </a:cubicBezTo>
                  <a:lnTo>
                    <a:pt x="281051" y="281051"/>
                  </a:lnTo>
                  <a:close/>
                </a:path>
              </a:pathLst>
            </a:custGeom>
            <a:solidFill>
              <a:srgbClr val="ED6C47"/>
            </a:solidFill>
            <a:ln w="9525" cap="flat">
              <a:solidFill>
                <a:srgbClr val="1A1A1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57242E00-0F60-4D98-A2DB-908727E353F1}"/>
                </a:ext>
              </a:extLst>
            </p:cNvPr>
            <p:cNvSpPr/>
            <p:nvPr/>
          </p:nvSpPr>
          <p:spPr>
            <a:xfrm>
              <a:off x="12908525" y="5236660"/>
              <a:ext cx="221678" cy="297228"/>
            </a:xfrm>
            <a:custGeom>
              <a:avLst/>
              <a:gdLst>
                <a:gd name="connsiteX0" fmla="*/ 0 w 221678"/>
                <a:gd name="connsiteY0" fmla="*/ 0 h 297228"/>
                <a:gd name="connsiteX1" fmla="*/ 221678 w 221678"/>
                <a:gd name="connsiteY1" fmla="*/ 221837 h 297228"/>
                <a:gd name="connsiteX2" fmla="*/ 110760 w 221678"/>
                <a:gd name="connsiteY2" fmla="*/ 297228 h 297228"/>
                <a:gd name="connsiteX3" fmla="*/ 0 w 221678"/>
                <a:gd name="connsiteY3" fmla="*/ 221837 h 297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678" h="297228">
                  <a:moveTo>
                    <a:pt x="0" y="0"/>
                  </a:moveTo>
                  <a:cubicBezTo>
                    <a:pt x="122338" y="371"/>
                    <a:pt x="221395" y="99499"/>
                    <a:pt x="221678" y="221837"/>
                  </a:cubicBezTo>
                  <a:lnTo>
                    <a:pt x="110760" y="297228"/>
                  </a:lnTo>
                  <a:lnTo>
                    <a:pt x="0" y="221837"/>
                  </a:lnTo>
                  <a:close/>
                </a:path>
              </a:pathLst>
            </a:custGeom>
            <a:solidFill>
              <a:srgbClr val="FF8F6B"/>
            </a:solidFill>
            <a:ln w="9525" cap="flat">
              <a:solidFill>
                <a:srgbClr val="1A1A1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88419931-2B3E-46F9-B9FC-A10B2DB1AB45}"/>
                </a:ext>
              </a:extLst>
            </p:cNvPr>
            <p:cNvSpPr/>
            <p:nvPr/>
          </p:nvSpPr>
          <p:spPr>
            <a:xfrm>
              <a:off x="12686529" y="5458497"/>
              <a:ext cx="443673" cy="221836"/>
            </a:xfrm>
            <a:custGeom>
              <a:avLst/>
              <a:gdLst>
                <a:gd name="connsiteX0" fmla="*/ 221837 w 443673"/>
                <a:gd name="connsiteY0" fmla="*/ 221837 h 221836"/>
                <a:gd name="connsiteX1" fmla="*/ 443674 w 443673"/>
                <a:gd name="connsiteY1" fmla="*/ 0 h 221836"/>
                <a:gd name="connsiteX2" fmla="*/ 0 w 443673"/>
                <a:gd name="connsiteY2" fmla="*/ 0 h 221836"/>
                <a:gd name="connsiteX3" fmla="*/ 221837 w 443673"/>
                <a:gd name="connsiteY3" fmla="*/ 221837 h 22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673" h="221836">
                  <a:moveTo>
                    <a:pt x="221837" y="221837"/>
                  </a:moveTo>
                  <a:cubicBezTo>
                    <a:pt x="344205" y="221479"/>
                    <a:pt x="443315" y="122368"/>
                    <a:pt x="443674" y="0"/>
                  </a:cubicBezTo>
                  <a:lnTo>
                    <a:pt x="0" y="0"/>
                  </a:lnTo>
                  <a:cubicBezTo>
                    <a:pt x="358" y="122368"/>
                    <a:pt x="99468" y="221479"/>
                    <a:pt x="221837" y="221837"/>
                  </a:cubicBezTo>
                  <a:close/>
                </a:path>
              </a:pathLst>
            </a:custGeom>
            <a:solidFill>
              <a:srgbClr val="D35230"/>
            </a:solidFill>
            <a:ln w="9525" cap="flat">
              <a:solidFill>
                <a:srgbClr val="1A1A1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FEA5813-5529-42F8-BE79-544B287EFC96}"/>
                </a:ext>
              </a:extLst>
            </p:cNvPr>
            <p:cNvSpPr/>
            <p:nvPr/>
          </p:nvSpPr>
          <p:spPr>
            <a:xfrm>
              <a:off x="12686528" y="5315888"/>
              <a:ext cx="221840" cy="301064"/>
            </a:xfrm>
            <a:custGeom>
              <a:avLst/>
              <a:gdLst>
                <a:gd name="connsiteX0" fmla="*/ 200713 w 221840"/>
                <a:gd name="connsiteY0" fmla="*/ 0 h 301064"/>
                <a:gd name="connsiteX1" fmla="*/ 52378 w 221840"/>
                <a:gd name="connsiteY1" fmla="*/ 0 h 301064"/>
                <a:gd name="connsiteX2" fmla="*/ 67126 w 221840"/>
                <a:gd name="connsiteY2" fmla="*/ 301064 h 301064"/>
                <a:gd name="connsiteX3" fmla="*/ 200713 w 221840"/>
                <a:gd name="connsiteY3" fmla="*/ 301064 h 301064"/>
                <a:gd name="connsiteX4" fmla="*/ 221841 w 221840"/>
                <a:gd name="connsiteY4" fmla="*/ 279936 h 301064"/>
                <a:gd name="connsiteX5" fmla="*/ 221841 w 221840"/>
                <a:gd name="connsiteY5" fmla="*/ 21127 h 301064"/>
                <a:gd name="connsiteX6" fmla="*/ 200713 w 221840"/>
                <a:gd name="connsiteY6" fmla="*/ 0 h 301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1840" h="301064">
                  <a:moveTo>
                    <a:pt x="200713" y="0"/>
                  </a:moveTo>
                  <a:lnTo>
                    <a:pt x="52378" y="0"/>
                  </a:lnTo>
                  <a:cubicBezTo>
                    <a:pt x="-22790" y="88568"/>
                    <a:pt x="-16337" y="220267"/>
                    <a:pt x="67126" y="301064"/>
                  </a:cubicBezTo>
                  <a:lnTo>
                    <a:pt x="200713" y="301064"/>
                  </a:lnTo>
                  <a:cubicBezTo>
                    <a:pt x="212367" y="301029"/>
                    <a:pt x="221806" y="291590"/>
                    <a:pt x="221841" y="279936"/>
                  </a:cubicBezTo>
                  <a:lnTo>
                    <a:pt x="221841" y="21127"/>
                  </a:lnTo>
                  <a:cubicBezTo>
                    <a:pt x="221806" y="9472"/>
                    <a:pt x="212367" y="33"/>
                    <a:pt x="200713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solidFill>
                <a:srgbClr val="1A1A1B">
                  <a:alpha val="1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6317710-67D1-4431-9F33-F22C1AEDEA29}"/>
                </a:ext>
              </a:extLst>
            </p:cNvPr>
            <p:cNvSpPr/>
            <p:nvPr/>
          </p:nvSpPr>
          <p:spPr>
            <a:xfrm>
              <a:off x="12686517" y="5331733"/>
              <a:ext cx="206006" cy="301064"/>
            </a:xfrm>
            <a:custGeom>
              <a:avLst/>
              <a:gdLst>
                <a:gd name="connsiteX0" fmla="*/ 184878 w 206006"/>
                <a:gd name="connsiteY0" fmla="*/ 0 h 301064"/>
                <a:gd name="connsiteX1" fmla="*/ 40245 w 206006"/>
                <a:gd name="connsiteY1" fmla="*/ 0 h 301064"/>
                <a:gd name="connsiteX2" fmla="*/ 85335 w 206006"/>
                <a:gd name="connsiteY2" fmla="*/ 301064 h 301064"/>
                <a:gd name="connsiteX3" fmla="*/ 184878 w 206006"/>
                <a:gd name="connsiteY3" fmla="*/ 301064 h 301064"/>
                <a:gd name="connsiteX4" fmla="*/ 206007 w 206006"/>
                <a:gd name="connsiteY4" fmla="*/ 279936 h 301064"/>
                <a:gd name="connsiteX5" fmla="*/ 206007 w 206006"/>
                <a:gd name="connsiteY5" fmla="*/ 21127 h 301064"/>
                <a:gd name="connsiteX6" fmla="*/ 184878 w 206006"/>
                <a:gd name="connsiteY6" fmla="*/ 0 h 301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6006" h="301064">
                  <a:moveTo>
                    <a:pt x="184878" y="0"/>
                  </a:moveTo>
                  <a:lnTo>
                    <a:pt x="40245" y="0"/>
                  </a:lnTo>
                  <a:cubicBezTo>
                    <a:pt x="-27603" y="96277"/>
                    <a:pt x="-7743" y="228890"/>
                    <a:pt x="85335" y="301064"/>
                  </a:cubicBezTo>
                  <a:lnTo>
                    <a:pt x="184878" y="301064"/>
                  </a:lnTo>
                  <a:cubicBezTo>
                    <a:pt x="196533" y="301029"/>
                    <a:pt x="205972" y="291590"/>
                    <a:pt x="206007" y="279936"/>
                  </a:cubicBezTo>
                  <a:lnTo>
                    <a:pt x="206007" y="21127"/>
                  </a:lnTo>
                  <a:cubicBezTo>
                    <a:pt x="205972" y="9472"/>
                    <a:pt x="196533" y="33"/>
                    <a:pt x="184878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solidFill>
                <a:srgbClr val="1A1A1B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6D37483A-B8DB-4DAE-8B00-DA4F07D9C3DA}"/>
                </a:ext>
              </a:extLst>
            </p:cNvPr>
            <p:cNvSpPr/>
            <p:nvPr/>
          </p:nvSpPr>
          <p:spPr>
            <a:xfrm>
              <a:off x="12686529" y="5331733"/>
              <a:ext cx="205995" cy="269373"/>
            </a:xfrm>
            <a:custGeom>
              <a:avLst/>
              <a:gdLst>
                <a:gd name="connsiteX0" fmla="*/ 184867 w 205995"/>
                <a:gd name="connsiteY0" fmla="*/ 0 h 269373"/>
                <a:gd name="connsiteX1" fmla="*/ 40234 w 205995"/>
                <a:gd name="connsiteY1" fmla="*/ 0 h 269373"/>
                <a:gd name="connsiteX2" fmla="*/ 52378 w 205995"/>
                <a:gd name="connsiteY2" fmla="*/ 269373 h 269373"/>
                <a:gd name="connsiteX3" fmla="*/ 184867 w 205995"/>
                <a:gd name="connsiteY3" fmla="*/ 269373 h 269373"/>
                <a:gd name="connsiteX4" fmla="*/ 205995 w 205995"/>
                <a:gd name="connsiteY4" fmla="*/ 248245 h 269373"/>
                <a:gd name="connsiteX5" fmla="*/ 205995 w 205995"/>
                <a:gd name="connsiteY5" fmla="*/ 21127 h 269373"/>
                <a:gd name="connsiteX6" fmla="*/ 184867 w 205995"/>
                <a:gd name="connsiteY6" fmla="*/ 0 h 26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5995" h="269373">
                  <a:moveTo>
                    <a:pt x="184867" y="0"/>
                  </a:moveTo>
                  <a:lnTo>
                    <a:pt x="40234" y="0"/>
                  </a:lnTo>
                  <a:cubicBezTo>
                    <a:pt x="-17634" y="82050"/>
                    <a:pt x="-12639" y="192863"/>
                    <a:pt x="52378" y="269373"/>
                  </a:cubicBezTo>
                  <a:lnTo>
                    <a:pt x="184867" y="269373"/>
                  </a:lnTo>
                  <a:cubicBezTo>
                    <a:pt x="196521" y="269338"/>
                    <a:pt x="205960" y="259899"/>
                    <a:pt x="205995" y="248245"/>
                  </a:cubicBezTo>
                  <a:lnTo>
                    <a:pt x="205995" y="21127"/>
                  </a:lnTo>
                  <a:cubicBezTo>
                    <a:pt x="205960" y="9472"/>
                    <a:pt x="196521" y="33"/>
                    <a:pt x="184867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solidFill>
                <a:srgbClr val="1A1A1B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5922E862-D303-44CF-8158-1E1A7B648F43}"/>
                </a:ext>
              </a:extLst>
            </p:cNvPr>
            <p:cNvSpPr/>
            <p:nvPr/>
          </p:nvSpPr>
          <p:spPr>
            <a:xfrm>
              <a:off x="12686529" y="5331733"/>
              <a:ext cx="190149" cy="269373"/>
            </a:xfrm>
            <a:custGeom>
              <a:avLst/>
              <a:gdLst>
                <a:gd name="connsiteX0" fmla="*/ 169021 w 190149"/>
                <a:gd name="connsiteY0" fmla="*/ 0 h 269373"/>
                <a:gd name="connsiteX1" fmla="*/ 40234 w 190149"/>
                <a:gd name="connsiteY1" fmla="*/ 0 h 269373"/>
                <a:gd name="connsiteX2" fmla="*/ 52378 w 190149"/>
                <a:gd name="connsiteY2" fmla="*/ 269373 h 269373"/>
                <a:gd name="connsiteX3" fmla="*/ 169021 w 190149"/>
                <a:gd name="connsiteY3" fmla="*/ 269373 h 269373"/>
                <a:gd name="connsiteX4" fmla="*/ 190150 w 190149"/>
                <a:gd name="connsiteY4" fmla="*/ 248245 h 269373"/>
                <a:gd name="connsiteX5" fmla="*/ 190150 w 190149"/>
                <a:gd name="connsiteY5" fmla="*/ 21127 h 269373"/>
                <a:gd name="connsiteX6" fmla="*/ 169021 w 190149"/>
                <a:gd name="connsiteY6" fmla="*/ 0 h 26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149" h="269373">
                  <a:moveTo>
                    <a:pt x="169021" y="0"/>
                  </a:moveTo>
                  <a:lnTo>
                    <a:pt x="40234" y="0"/>
                  </a:lnTo>
                  <a:cubicBezTo>
                    <a:pt x="-17634" y="82050"/>
                    <a:pt x="-12639" y="192863"/>
                    <a:pt x="52378" y="269373"/>
                  </a:cubicBezTo>
                  <a:lnTo>
                    <a:pt x="169021" y="269373"/>
                  </a:lnTo>
                  <a:cubicBezTo>
                    <a:pt x="180676" y="269338"/>
                    <a:pt x="190115" y="259899"/>
                    <a:pt x="190150" y="248245"/>
                  </a:cubicBezTo>
                  <a:lnTo>
                    <a:pt x="190150" y="21127"/>
                  </a:lnTo>
                  <a:cubicBezTo>
                    <a:pt x="190115" y="9472"/>
                    <a:pt x="180676" y="33"/>
                    <a:pt x="169021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solidFill>
                <a:srgbClr val="1A1A1B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2D1C4BE-F91E-4346-935A-C36F0E825D20}"/>
                </a:ext>
              </a:extLst>
            </p:cNvPr>
            <p:cNvSpPr/>
            <p:nvPr/>
          </p:nvSpPr>
          <p:spPr>
            <a:xfrm>
              <a:off x="12623154" y="5331733"/>
              <a:ext cx="253527" cy="253527"/>
            </a:xfrm>
            <a:custGeom>
              <a:avLst/>
              <a:gdLst>
                <a:gd name="connsiteX0" fmla="*/ 21127 w 253527"/>
                <a:gd name="connsiteY0" fmla="*/ 0 h 253527"/>
                <a:gd name="connsiteX1" fmla="*/ 232401 w 253527"/>
                <a:gd name="connsiteY1" fmla="*/ 0 h 253527"/>
                <a:gd name="connsiteX2" fmla="*/ 253528 w 253527"/>
                <a:gd name="connsiteY2" fmla="*/ 21127 h 253527"/>
                <a:gd name="connsiteX3" fmla="*/ 253528 w 253527"/>
                <a:gd name="connsiteY3" fmla="*/ 232401 h 253527"/>
                <a:gd name="connsiteX4" fmla="*/ 232401 w 253527"/>
                <a:gd name="connsiteY4" fmla="*/ 253528 h 253527"/>
                <a:gd name="connsiteX5" fmla="*/ 21127 w 253527"/>
                <a:gd name="connsiteY5" fmla="*/ 253528 h 253527"/>
                <a:gd name="connsiteX6" fmla="*/ 0 w 253527"/>
                <a:gd name="connsiteY6" fmla="*/ 232401 h 253527"/>
                <a:gd name="connsiteX7" fmla="*/ 0 w 253527"/>
                <a:gd name="connsiteY7" fmla="*/ 21127 h 253527"/>
                <a:gd name="connsiteX8" fmla="*/ 21127 w 253527"/>
                <a:gd name="connsiteY8" fmla="*/ 0 h 25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3527" h="253527">
                  <a:moveTo>
                    <a:pt x="21127" y="0"/>
                  </a:moveTo>
                  <a:lnTo>
                    <a:pt x="232401" y="0"/>
                  </a:lnTo>
                  <a:cubicBezTo>
                    <a:pt x="244070" y="0"/>
                    <a:pt x="253528" y="9460"/>
                    <a:pt x="253528" y="21127"/>
                  </a:cubicBezTo>
                  <a:lnTo>
                    <a:pt x="253528" y="232401"/>
                  </a:lnTo>
                  <a:cubicBezTo>
                    <a:pt x="253528" y="244068"/>
                    <a:pt x="244070" y="253528"/>
                    <a:pt x="232401" y="253528"/>
                  </a:cubicBezTo>
                  <a:lnTo>
                    <a:pt x="21127" y="253528"/>
                  </a:lnTo>
                  <a:cubicBezTo>
                    <a:pt x="9458" y="253528"/>
                    <a:pt x="0" y="244068"/>
                    <a:pt x="0" y="232401"/>
                  </a:cubicBezTo>
                  <a:lnTo>
                    <a:pt x="0" y="21127"/>
                  </a:lnTo>
                  <a:cubicBezTo>
                    <a:pt x="0" y="9460"/>
                    <a:pt x="9458" y="0"/>
                    <a:pt x="21127" y="0"/>
                  </a:cubicBezTo>
                  <a:close/>
                </a:path>
              </a:pathLst>
            </a:custGeom>
            <a:solidFill>
              <a:srgbClr val="C43E1C"/>
            </a:solidFill>
            <a:ln w="9525" cap="flat">
              <a:solidFill>
                <a:srgbClr val="1A1A1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04CE2CD3-216A-4D22-A5D0-F4ED5391A517}"/>
                </a:ext>
              </a:extLst>
            </p:cNvPr>
            <p:cNvSpPr/>
            <p:nvPr/>
          </p:nvSpPr>
          <p:spPr>
            <a:xfrm>
              <a:off x="12687196" y="5379121"/>
              <a:ext cx="122102" cy="158440"/>
            </a:xfrm>
            <a:custGeom>
              <a:avLst/>
              <a:gdLst>
                <a:gd name="connsiteX0" fmla="*/ 63276 w 122102"/>
                <a:gd name="connsiteY0" fmla="*/ 149 h 158440"/>
                <a:gd name="connsiteX1" fmla="*/ 106883 w 122102"/>
                <a:gd name="connsiteY1" fmla="*/ 12894 h 158440"/>
                <a:gd name="connsiteX2" fmla="*/ 122009 w 122102"/>
                <a:gd name="connsiteY2" fmla="*/ 49796 h 158440"/>
                <a:gd name="connsiteX3" fmla="*/ 114530 w 122102"/>
                <a:gd name="connsiteY3" fmla="*/ 74921 h 158440"/>
                <a:gd name="connsiteX4" fmla="*/ 93252 w 122102"/>
                <a:gd name="connsiteY4" fmla="*/ 93705 h 158440"/>
                <a:gd name="connsiteX5" fmla="*/ 61281 w 122102"/>
                <a:gd name="connsiteY5" fmla="*/ 100408 h 158440"/>
                <a:gd name="connsiteX6" fmla="*/ 31029 w 122102"/>
                <a:gd name="connsiteY6" fmla="*/ 100408 h 158440"/>
                <a:gd name="connsiteX7" fmla="*/ 31029 w 122102"/>
                <a:gd name="connsiteY7" fmla="*/ 158441 h 158440"/>
                <a:gd name="connsiteX8" fmla="*/ 0 w 122102"/>
                <a:gd name="connsiteY8" fmla="*/ 158441 h 158440"/>
                <a:gd name="connsiteX9" fmla="*/ 0 w 122102"/>
                <a:gd name="connsiteY9" fmla="*/ 149 h 158440"/>
                <a:gd name="connsiteX10" fmla="*/ 31027 w 122102"/>
                <a:gd name="connsiteY10" fmla="*/ 74280 h 158440"/>
                <a:gd name="connsiteX11" fmla="*/ 57735 w 122102"/>
                <a:gd name="connsiteY11" fmla="*/ 74280 h 158440"/>
                <a:gd name="connsiteX12" fmla="*/ 81340 w 122102"/>
                <a:gd name="connsiteY12" fmla="*/ 67245 h 158440"/>
                <a:gd name="connsiteX13" fmla="*/ 89318 w 122102"/>
                <a:gd name="connsiteY13" fmla="*/ 51015 h 158440"/>
                <a:gd name="connsiteX14" fmla="*/ 58733 w 122102"/>
                <a:gd name="connsiteY14" fmla="*/ 24751 h 158440"/>
                <a:gd name="connsiteX15" fmla="*/ 31029 w 122102"/>
                <a:gd name="connsiteY15" fmla="*/ 24751 h 158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2102" h="158440">
                  <a:moveTo>
                    <a:pt x="63276" y="149"/>
                  </a:moveTo>
                  <a:cubicBezTo>
                    <a:pt x="78861" y="-900"/>
                    <a:pt x="94314" y="3616"/>
                    <a:pt x="106883" y="12894"/>
                  </a:cubicBezTo>
                  <a:cubicBezTo>
                    <a:pt x="117328" y="22215"/>
                    <a:pt x="122906" y="35824"/>
                    <a:pt x="122009" y="49796"/>
                  </a:cubicBezTo>
                  <a:cubicBezTo>
                    <a:pt x="122181" y="58742"/>
                    <a:pt x="119567" y="67524"/>
                    <a:pt x="114530" y="74921"/>
                  </a:cubicBezTo>
                  <a:cubicBezTo>
                    <a:pt x="109397" y="83103"/>
                    <a:pt x="102007" y="89627"/>
                    <a:pt x="93252" y="93705"/>
                  </a:cubicBezTo>
                  <a:cubicBezTo>
                    <a:pt x="83246" y="98348"/>
                    <a:pt x="72309" y="100641"/>
                    <a:pt x="61281" y="100408"/>
                  </a:cubicBezTo>
                  <a:lnTo>
                    <a:pt x="31029" y="100408"/>
                  </a:lnTo>
                  <a:lnTo>
                    <a:pt x="31029" y="158441"/>
                  </a:lnTo>
                  <a:lnTo>
                    <a:pt x="0" y="158441"/>
                  </a:lnTo>
                  <a:lnTo>
                    <a:pt x="0" y="149"/>
                  </a:lnTo>
                  <a:close/>
                  <a:moveTo>
                    <a:pt x="31027" y="74280"/>
                  </a:moveTo>
                  <a:lnTo>
                    <a:pt x="57735" y="74280"/>
                  </a:lnTo>
                  <a:cubicBezTo>
                    <a:pt x="66198" y="74897"/>
                    <a:pt x="74594" y="72395"/>
                    <a:pt x="81340" y="67245"/>
                  </a:cubicBezTo>
                  <a:cubicBezTo>
                    <a:pt x="86802" y="63732"/>
                    <a:pt x="89872" y="57484"/>
                    <a:pt x="89318" y="51015"/>
                  </a:cubicBezTo>
                  <a:cubicBezTo>
                    <a:pt x="89318" y="33505"/>
                    <a:pt x="79123" y="24751"/>
                    <a:pt x="58733" y="24751"/>
                  </a:cubicBezTo>
                  <a:lnTo>
                    <a:pt x="31029" y="24751"/>
                  </a:lnTo>
                  <a:close/>
                </a:path>
              </a:pathLst>
            </a:custGeom>
            <a:solidFill>
              <a:srgbClr val="F9F7F7"/>
            </a:solidFill>
            <a:ln w="9525" cap="flat">
              <a:solidFill>
                <a:srgbClr val="1A1A1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638082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F46C975C-512C-4D37-92F0-3D6869083A5D}"/>
              </a:ext>
            </a:extLst>
          </p:cNvPr>
          <p:cNvSpPr/>
          <p:nvPr/>
        </p:nvSpPr>
        <p:spPr>
          <a:xfrm>
            <a:off x="479425" y="2348128"/>
            <a:ext cx="2712081" cy="3806098"/>
          </a:xfrm>
          <a:prstGeom prst="roundRect">
            <a:avLst>
              <a:gd name="adj" fmla="val 4305"/>
            </a:avLst>
          </a:prstGeom>
          <a:solidFill>
            <a:srgbClr val="EAE2D4"/>
          </a:solidFill>
          <a:ln w="38100">
            <a:solidFill>
              <a:srgbClr val="1A1A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西拙楷2.0" panose="00000500000000000000" pitchFamily="2" charset="-122"/>
              <a:ea typeface="江西拙楷2.0" panose="00000500000000000000" pitchFamily="2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7B7B5C7-8ADA-4AE9-A91A-0581FA09C6B3}"/>
              </a:ext>
            </a:extLst>
          </p:cNvPr>
          <p:cNvGrpSpPr/>
          <p:nvPr/>
        </p:nvGrpSpPr>
        <p:grpSpPr>
          <a:xfrm>
            <a:off x="479425" y="1329641"/>
            <a:ext cx="2712081" cy="927569"/>
            <a:chOff x="479425" y="1633422"/>
            <a:chExt cx="2712081" cy="927569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8C756EFA-3B1B-4003-A695-C51DBFEC50A0}"/>
                </a:ext>
              </a:extLst>
            </p:cNvPr>
            <p:cNvSpPr/>
            <p:nvPr/>
          </p:nvSpPr>
          <p:spPr>
            <a:xfrm>
              <a:off x="479425" y="1633422"/>
              <a:ext cx="2712081" cy="927569"/>
            </a:xfrm>
            <a:prstGeom prst="roundRect">
              <a:avLst>
                <a:gd name="adj" fmla="val 4305"/>
              </a:avLst>
            </a:prstGeom>
            <a:solidFill>
              <a:srgbClr val="BD423A"/>
            </a:solidFill>
            <a:ln w="38100">
              <a:solidFill>
                <a:srgbClr val="1A1A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D8FC05DE-5210-40DD-935F-33CFFAE133F3}"/>
                </a:ext>
              </a:extLst>
            </p:cNvPr>
            <p:cNvSpPr txBox="1"/>
            <p:nvPr/>
          </p:nvSpPr>
          <p:spPr>
            <a:xfrm>
              <a:off x="1132345" y="1832394"/>
              <a:ext cx="1787669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dirty="0">
                  <a:solidFill>
                    <a:schemeClr val="bg1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输入小标题</a:t>
              </a:r>
            </a:p>
          </p:txBody>
        </p:sp>
        <p:grpSp>
          <p:nvGrpSpPr>
            <p:cNvPr id="224" name="组合 223">
              <a:extLst>
                <a:ext uri="{FF2B5EF4-FFF2-40B4-BE49-F238E27FC236}">
                  <a16:creationId xmlns:a16="http://schemas.microsoft.com/office/drawing/2014/main" id="{647AA227-C7F3-4278-AC78-FA4951283C27}"/>
                </a:ext>
              </a:extLst>
            </p:cNvPr>
            <p:cNvGrpSpPr/>
            <p:nvPr/>
          </p:nvGrpSpPr>
          <p:grpSpPr>
            <a:xfrm>
              <a:off x="696788" y="1841688"/>
              <a:ext cx="505267" cy="507301"/>
              <a:chOff x="237341" y="187824"/>
              <a:chExt cx="623566" cy="614003"/>
            </a:xfrm>
          </p:grpSpPr>
          <p:grpSp>
            <p:nvGrpSpPr>
              <p:cNvPr id="225" name="组合 224">
                <a:extLst>
                  <a:ext uri="{FF2B5EF4-FFF2-40B4-BE49-F238E27FC236}">
                    <a16:creationId xmlns:a16="http://schemas.microsoft.com/office/drawing/2014/main" id="{999D8A2F-2A65-4D5E-A16B-E55AF9E729E6}"/>
                  </a:ext>
                </a:extLst>
              </p:cNvPr>
              <p:cNvGrpSpPr/>
              <p:nvPr/>
            </p:nvGrpSpPr>
            <p:grpSpPr>
              <a:xfrm>
                <a:off x="237341" y="199821"/>
                <a:ext cx="616300" cy="602006"/>
                <a:chOff x="237341" y="199821"/>
                <a:chExt cx="616300" cy="602006"/>
              </a:xfrm>
            </p:grpSpPr>
            <p:grpSp>
              <p:nvGrpSpPr>
                <p:cNvPr id="227" name="组合 226">
                  <a:extLst>
                    <a:ext uri="{FF2B5EF4-FFF2-40B4-BE49-F238E27FC236}">
                      <a16:creationId xmlns:a16="http://schemas.microsoft.com/office/drawing/2014/main" id="{22025018-07F7-4F35-AD66-3024DAD5F281}"/>
                    </a:ext>
                  </a:extLst>
                </p:cNvPr>
                <p:cNvGrpSpPr/>
                <p:nvPr/>
              </p:nvGrpSpPr>
              <p:grpSpPr>
                <a:xfrm>
                  <a:off x="237341" y="199821"/>
                  <a:ext cx="616300" cy="602006"/>
                  <a:chOff x="163926" y="180641"/>
                  <a:chExt cx="782677" cy="764523"/>
                </a:xfrm>
              </p:grpSpPr>
              <p:sp>
                <p:nvSpPr>
                  <p:cNvPr id="232" name="矩形: 圆角 231">
                    <a:extLst>
                      <a:ext uri="{FF2B5EF4-FFF2-40B4-BE49-F238E27FC236}">
                        <a16:creationId xmlns:a16="http://schemas.microsoft.com/office/drawing/2014/main" id="{A1ACF102-11C9-4203-8B8D-34B3BB2CB8D2}"/>
                      </a:ext>
                    </a:extLst>
                  </p:cNvPr>
                  <p:cNvSpPr/>
                  <p:nvPr/>
                </p:nvSpPr>
                <p:spPr>
                  <a:xfrm>
                    <a:off x="163926" y="180641"/>
                    <a:ext cx="782677" cy="764523"/>
                  </a:xfrm>
                  <a:prstGeom prst="roundRect">
                    <a:avLst>
                      <a:gd name="adj" fmla="val 48015"/>
                    </a:avLst>
                  </a:prstGeom>
                  <a:solidFill>
                    <a:srgbClr val="FEC979"/>
                  </a:solidFill>
                  <a:ln w="28575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  <p:sp>
                <p:nvSpPr>
                  <p:cNvPr id="233" name="矩形: 圆角 232">
                    <a:extLst>
                      <a:ext uri="{FF2B5EF4-FFF2-40B4-BE49-F238E27FC236}">
                        <a16:creationId xmlns:a16="http://schemas.microsoft.com/office/drawing/2014/main" id="{165A81DE-23D8-4711-AE73-062BF19672AC}"/>
                      </a:ext>
                    </a:extLst>
                  </p:cNvPr>
                  <p:cNvSpPr/>
                  <p:nvPr/>
                </p:nvSpPr>
                <p:spPr>
                  <a:xfrm>
                    <a:off x="247667" y="266950"/>
                    <a:ext cx="609755" cy="594996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EAE2D4"/>
                  </a:solidFill>
                  <a:ln w="254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</p:grpSp>
            <p:cxnSp>
              <p:nvCxnSpPr>
                <p:cNvPr id="228" name="直接连接符 227">
                  <a:extLst>
                    <a:ext uri="{FF2B5EF4-FFF2-40B4-BE49-F238E27FC236}">
                      <a16:creationId xmlns:a16="http://schemas.microsoft.com/office/drawing/2014/main" id="{364DB753-2E36-4DD6-92E7-06FFA9EA75E4}"/>
                    </a:ext>
                  </a:extLst>
                </p:cNvPr>
                <p:cNvCxnSpPr>
                  <a:cxnSpLocks/>
                  <a:stCxn id="233" idx="0"/>
                  <a:endCxn id="233" idx="2"/>
                </p:cNvCxnSpPr>
                <p:nvPr/>
              </p:nvCxnSpPr>
              <p:spPr>
                <a:xfrm>
                  <a:off x="543350" y="267783"/>
                  <a:ext cx="0" cy="468516"/>
                </a:xfrm>
                <a:prstGeom prst="line">
                  <a:avLst/>
                </a:prstGeom>
                <a:ln w="9525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9" name="直接连接符 228">
                  <a:extLst>
                    <a:ext uri="{FF2B5EF4-FFF2-40B4-BE49-F238E27FC236}">
                      <a16:creationId xmlns:a16="http://schemas.microsoft.com/office/drawing/2014/main" id="{A7434700-0389-4914-926B-57D62D81F0A1}"/>
                    </a:ext>
                  </a:extLst>
                </p:cNvPr>
                <p:cNvCxnSpPr>
                  <a:cxnSpLocks/>
                  <a:endCxn id="233" idx="3"/>
                </p:cNvCxnSpPr>
                <p:nvPr/>
              </p:nvCxnSpPr>
              <p:spPr>
                <a:xfrm>
                  <a:off x="304726" y="502041"/>
                  <a:ext cx="478693" cy="0"/>
                </a:xfrm>
                <a:prstGeom prst="line">
                  <a:avLst/>
                </a:prstGeom>
                <a:ln w="9525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0" name="直接连接符 229">
                  <a:extLst>
                    <a:ext uri="{FF2B5EF4-FFF2-40B4-BE49-F238E27FC236}">
                      <a16:creationId xmlns:a16="http://schemas.microsoft.com/office/drawing/2014/main" id="{8853E453-0D09-48E0-84FC-5807BBBFD6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4755" y="353833"/>
                  <a:ext cx="357657" cy="312169"/>
                </a:xfrm>
                <a:prstGeom prst="line">
                  <a:avLst/>
                </a:prstGeom>
                <a:ln w="9525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1" name="直接连接符 230">
                  <a:extLst>
                    <a:ext uri="{FF2B5EF4-FFF2-40B4-BE49-F238E27FC236}">
                      <a16:creationId xmlns:a16="http://schemas.microsoft.com/office/drawing/2014/main" id="{43B0B97C-0752-420E-9F6A-64D34B2B233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60286" y="337559"/>
                  <a:ext cx="358049" cy="337921"/>
                </a:xfrm>
                <a:prstGeom prst="line">
                  <a:avLst/>
                </a:prstGeom>
                <a:ln w="9525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26" name="文本框 225">
                <a:extLst>
                  <a:ext uri="{FF2B5EF4-FFF2-40B4-BE49-F238E27FC236}">
                    <a16:creationId xmlns:a16="http://schemas.microsoft.com/office/drawing/2014/main" id="{4267FE93-0BD8-4E4C-A8D2-A560DA70DDA0}"/>
                  </a:ext>
                </a:extLst>
              </p:cNvPr>
              <p:cNvSpPr txBox="1"/>
              <p:nvPr/>
            </p:nvSpPr>
            <p:spPr>
              <a:xfrm>
                <a:off x="237341" y="187824"/>
                <a:ext cx="623566" cy="5773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5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壹</a:t>
                </a:r>
              </a:p>
            </p:txBody>
          </p:sp>
        </p:grpSp>
      </p:grp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FA0CA71D-0AAD-4FBD-82C2-90336538EB67}"/>
              </a:ext>
            </a:extLst>
          </p:cNvPr>
          <p:cNvSpPr/>
          <p:nvPr/>
        </p:nvSpPr>
        <p:spPr>
          <a:xfrm flipV="1">
            <a:off x="3319781" y="1329640"/>
            <a:ext cx="2712081" cy="3801436"/>
          </a:xfrm>
          <a:prstGeom prst="roundRect">
            <a:avLst>
              <a:gd name="adj" fmla="val 4305"/>
            </a:avLst>
          </a:prstGeom>
          <a:solidFill>
            <a:srgbClr val="EAE2D4"/>
          </a:solidFill>
          <a:ln w="38100">
            <a:solidFill>
              <a:srgbClr val="1A1A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江西拙楷2.0" panose="00000500000000000000" pitchFamily="2" charset="-122"/>
              <a:ea typeface="江西拙楷2.0" panose="00000500000000000000" pitchFamily="2" charset="-122"/>
            </a:endParaRPr>
          </a:p>
        </p:txBody>
      </p:sp>
      <p:grpSp>
        <p:nvGrpSpPr>
          <p:cNvPr id="247" name="组合 246">
            <a:extLst>
              <a:ext uri="{FF2B5EF4-FFF2-40B4-BE49-F238E27FC236}">
                <a16:creationId xmlns:a16="http://schemas.microsoft.com/office/drawing/2014/main" id="{6D28D9D9-4010-42C1-ADBE-BDEE75E23A58}"/>
              </a:ext>
            </a:extLst>
          </p:cNvPr>
          <p:cNvGrpSpPr/>
          <p:nvPr/>
        </p:nvGrpSpPr>
        <p:grpSpPr>
          <a:xfrm>
            <a:off x="3318598" y="5208070"/>
            <a:ext cx="2712081" cy="927569"/>
            <a:chOff x="479425" y="1633422"/>
            <a:chExt cx="2712081" cy="927569"/>
          </a:xfrm>
        </p:grpSpPr>
        <p:sp>
          <p:nvSpPr>
            <p:cNvPr id="248" name="矩形: 圆角 247">
              <a:extLst>
                <a:ext uri="{FF2B5EF4-FFF2-40B4-BE49-F238E27FC236}">
                  <a16:creationId xmlns:a16="http://schemas.microsoft.com/office/drawing/2014/main" id="{DCA376ED-6FD3-4627-89A9-9E8CC6C03FA2}"/>
                </a:ext>
              </a:extLst>
            </p:cNvPr>
            <p:cNvSpPr/>
            <p:nvPr/>
          </p:nvSpPr>
          <p:spPr>
            <a:xfrm>
              <a:off x="479425" y="1633422"/>
              <a:ext cx="2712081" cy="927569"/>
            </a:xfrm>
            <a:prstGeom prst="roundRect">
              <a:avLst>
                <a:gd name="adj" fmla="val 4305"/>
              </a:avLst>
            </a:prstGeom>
            <a:solidFill>
              <a:srgbClr val="BD423A"/>
            </a:solidFill>
            <a:ln w="38100">
              <a:solidFill>
                <a:srgbClr val="1A1A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</p:txBody>
        </p:sp>
        <p:sp>
          <p:nvSpPr>
            <p:cNvPr id="249" name="文本框 248">
              <a:extLst>
                <a:ext uri="{FF2B5EF4-FFF2-40B4-BE49-F238E27FC236}">
                  <a16:creationId xmlns:a16="http://schemas.microsoft.com/office/drawing/2014/main" id="{08B7B02A-F30B-4B3D-B223-535AFCF685FF}"/>
                </a:ext>
              </a:extLst>
            </p:cNvPr>
            <p:cNvSpPr txBox="1"/>
            <p:nvPr/>
          </p:nvSpPr>
          <p:spPr>
            <a:xfrm>
              <a:off x="1132345" y="1832394"/>
              <a:ext cx="1787669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dirty="0">
                  <a:solidFill>
                    <a:schemeClr val="bg1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输入小标题</a:t>
              </a:r>
            </a:p>
          </p:txBody>
        </p:sp>
        <p:grpSp>
          <p:nvGrpSpPr>
            <p:cNvPr id="250" name="组合 249">
              <a:extLst>
                <a:ext uri="{FF2B5EF4-FFF2-40B4-BE49-F238E27FC236}">
                  <a16:creationId xmlns:a16="http://schemas.microsoft.com/office/drawing/2014/main" id="{FC0A6386-F68C-494A-B9BC-CF2DC0340799}"/>
                </a:ext>
              </a:extLst>
            </p:cNvPr>
            <p:cNvGrpSpPr/>
            <p:nvPr/>
          </p:nvGrpSpPr>
          <p:grpSpPr>
            <a:xfrm>
              <a:off x="696788" y="1841688"/>
              <a:ext cx="505267" cy="507301"/>
              <a:chOff x="237341" y="187824"/>
              <a:chExt cx="623566" cy="614003"/>
            </a:xfrm>
          </p:grpSpPr>
          <p:grpSp>
            <p:nvGrpSpPr>
              <p:cNvPr id="251" name="组合 250">
                <a:extLst>
                  <a:ext uri="{FF2B5EF4-FFF2-40B4-BE49-F238E27FC236}">
                    <a16:creationId xmlns:a16="http://schemas.microsoft.com/office/drawing/2014/main" id="{2A893498-EDEC-402B-8FD9-808EAFCFE5B5}"/>
                  </a:ext>
                </a:extLst>
              </p:cNvPr>
              <p:cNvGrpSpPr/>
              <p:nvPr/>
            </p:nvGrpSpPr>
            <p:grpSpPr>
              <a:xfrm>
                <a:off x="237341" y="199821"/>
                <a:ext cx="616300" cy="602006"/>
                <a:chOff x="237341" y="199821"/>
                <a:chExt cx="616300" cy="602006"/>
              </a:xfrm>
            </p:grpSpPr>
            <p:grpSp>
              <p:nvGrpSpPr>
                <p:cNvPr id="253" name="组合 252">
                  <a:extLst>
                    <a:ext uri="{FF2B5EF4-FFF2-40B4-BE49-F238E27FC236}">
                      <a16:creationId xmlns:a16="http://schemas.microsoft.com/office/drawing/2014/main" id="{1CE4539D-94BB-498F-A363-30C3672CC771}"/>
                    </a:ext>
                  </a:extLst>
                </p:cNvPr>
                <p:cNvGrpSpPr/>
                <p:nvPr/>
              </p:nvGrpSpPr>
              <p:grpSpPr>
                <a:xfrm>
                  <a:off x="237341" y="199821"/>
                  <a:ext cx="616300" cy="602006"/>
                  <a:chOff x="163926" y="180641"/>
                  <a:chExt cx="782677" cy="764523"/>
                </a:xfrm>
              </p:grpSpPr>
              <p:sp>
                <p:nvSpPr>
                  <p:cNvPr id="258" name="矩形: 圆角 257">
                    <a:extLst>
                      <a:ext uri="{FF2B5EF4-FFF2-40B4-BE49-F238E27FC236}">
                        <a16:creationId xmlns:a16="http://schemas.microsoft.com/office/drawing/2014/main" id="{B688FC11-ED6C-477A-9E9C-033A3B142583}"/>
                      </a:ext>
                    </a:extLst>
                  </p:cNvPr>
                  <p:cNvSpPr/>
                  <p:nvPr/>
                </p:nvSpPr>
                <p:spPr>
                  <a:xfrm>
                    <a:off x="163926" y="180641"/>
                    <a:ext cx="782677" cy="764523"/>
                  </a:xfrm>
                  <a:prstGeom prst="roundRect">
                    <a:avLst>
                      <a:gd name="adj" fmla="val 48015"/>
                    </a:avLst>
                  </a:prstGeom>
                  <a:solidFill>
                    <a:srgbClr val="FEC979"/>
                  </a:solidFill>
                  <a:ln w="28575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  <p:sp>
                <p:nvSpPr>
                  <p:cNvPr id="259" name="矩形: 圆角 258">
                    <a:extLst>
                      <a:ext uri="{FF2B5EF4-FFF2-40B4-BE49-F238E27FC236}">
                        <a16:creationId xmlns:a16="http://schemas.microsoft.com/office/drawing/2014/main" id="{7F5E7D4D-A82D-4B05-9B19-12C0B5EA6418}"/>
                      </a:ext>
                    </a:extLst>
                  </p:cNvPr>
                  <p:cNvSpPr/>
                  <p:nvPr/>
                </p:nvSpPr>
                <p:spPr>
                  <a:xfrm>
                    <a:off x="247667" y="266950"/>
                    <a:ext cx="609755" cy="594996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EAE2D4"/>
                  </a:solidFill>
                  <a:ln w="254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</p:grpSp>
            <p:cxnSp>
              <p:nvCxnSpPr>
                <p:cNvPr id="254" name="直接连接符 253">
                  <a:extLst>
                    <a:ext uri="{FF2B5EF4-FFF2-40B4-BE49-F238E27FC236}">
                      <a16:creationId xmlns:a16="http://schemas.microsoft.com/office/drawing/2014/main" id="{FDA7727C-D999-416A-921A-A527F15C170C}"/>
                    </a:ext>
                  </a:extLst>
                </p:cNvPr>
                <p:cNvCxnSpPr>
                  <a:cxnSpLocks/>
                  <a:stCxn id="259" idx="0"/>
                  <a:endCxn id="259" idx="2"/>
                </p:cNvCxnSpPr>
                <p:nvPr/>
              </p:nvCxnSpPr>
              <p:spPr>
                <a:xfrm>
                  <a:off x="543350" y="267783"/>
                  <a:ext cx="0" cy="468516"/>
                </a:xfrm>
                <a:prstGeom prst="line">
                  <a:avLst/>
                </a:prstGeom>
                <a:ln w="9525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5" name="直接连接符 254">
                  <a:extLst>
                    <a:ext uri="{FF2B5EF4-FFF2-40B4-BE49-F238E27FC236}">
                      <a16:creationId xmlns:a16="http://schemas.microsoft.com/office/drawing/2014/main" id="{97A0944C-B996-435C-9757-9C856565D014}"/>
                    </a:ext>
                  </a:extLst>
                </p:cNvPr>
                <p:cNvCxnSpPr>
                  <a:cxnSpLocks/>
                  <a:endCxn id="259" idx="3"/>
                </p:cNvCxnSpPr>
                <p:nvPr/>
              </p:nvCxnSpPr>
              <p:spPr>
                <a:xfrm>
                  <a:off x="304726" y="502041"/>
                  <a:ext cx="478693" cy="0"/>
                </a:xfrm>
                <a:prstGeom prst="line">
                  <a:avLst/>
                </a:prstGeom>
                <a:ln w="9525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6" name="直接连接符 255">
                  <a:extLst>
                    <a:ext uri="{FF2B5EF4-FFF2-40B4-BE49-F238E27FC236}">
                      <a16:creationId xmlns:a16="http://schemas.microsoft.com/office/drawing/2014/main" id="{AEE055F6-A039-4C0E-949F-AD6A09EFC93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4755" y="353833"/>
                  <a:ext cx="357657" cy="312169"/>
                </a:xfrm>
                <a:prstGeom prst="line">
                  <a:avLst/>
                </a:prstGeom>
                <a:ln w="9525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7" name="直接连接符 256">
                  <a:extLst>
                    <a:ext uri="{FF2B5EF4-FFF2-40B4-BE49-F238E27FC236}">
                      <a16:creationId xmlns:a16="http://schemas.microsoft.com/office/drawing/2014/main" id="{C6EE6C87-8112-42A9-BEDF-36501BD448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60286" y="337559"/>
                  <a:ext cx="358049" cy="337921"/>
                </a:xfrm>
                <a:prstGeom prst="line">
                  <a:avLst/>
                </a:prstGeom>
                <a:ln w="9525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2" name="文本框 251">
                <a:extLst>
                  <a:ext uri="{FF2B5EF4-FFF2-40B4-BE49-F238E27FC236}">
                    <a16:creationId xmlns:a16="http://schemas.microsoft.com/office/drawing/2014/main" id="{09D94EB2-E491-401E-9CA5-B7D59CF99F29}"/>
                  </a:ext>
                </a:extLst>
              </p:cNvPr>
              <p:cNvSpPr txBox="1"/>
              <p:nvPr/>
            </p:nvSpPr>
            <p:spPr>
              <a:xfrm>
                <a:off x="237341" y="187824"/>
                <a:ext cx="623566" cy="5773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5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贰</a:t>
                </a:r>
              </a:p>
            </p:txBody>
          </p:sp>
        </p:grpSp>
      </p:grp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BA45B455-4D10-4A5E-AB6D-4834BF599BE7}"/>
              </a:ext>
            </a:extLst>
          </p:cNvPr>
          <p:cNvSpPr/>
          <p:nvPr/>
        </p:nvSpPr>
        <p:spPr>
          <a:xfrm>
            <a:off x="6160138" y="2355983"/>
            <a:ext cx="2712081" cy="3798243"/>
          </a:xfrm>
          <a:prstGeom prst="roundRect">
            <a:avLst>
              <a:gd name="adj" fmla="val 4305"/>
            </a:avLst>
          </a:prstGeom>
          <a:solidFill>
            <a:srgbClr val="EAE2D4"/>
          </a:solidFill>
          <a:ln w="38100">
            <a:solidFill>
              <a:srgbClr val="1A1A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西拙楷2.0" panose="00000500000000000000" pitchFamily="2" charset="-122"/>
              <a:ea typeface="江西拙楷2.0" panose="00000500000000000000" pitchFamily="2" charset="-122"/>
            </a:endParaRPr>
          </a:p>
        </p:txBody>
      </p:sp>
      <p:grpSp>
        <p:nvGrpSpPr>
          <p:cNvPr id="234" name="组合 233">
            <a:extLst>
              <a:ext uri="{FF2B5EF4-FFF2-40B4-BE49-F238E27FC236}">
                <a16:creationId xmlns:a16="http://schemas.microsoft.com/office/drawing/2014/main" id="{A8257435-ED42-4453-987A-D804400AAF5B}"/>
              </a:ext>
            </a:extLst>
          </p:cNvPr>
          <p:cNvGrpSpPr/>
          <p:nvPr/>
        </p:nvGrpSpPr>
        <p:grpSpPr>
          <a:xfrm>
            <a:off x="6150116" y="1336014"/>
            <a:ext cx="2712081" cy="927569"/>
            <a:chOff x="479425" y="1633422"/>
            <a:chExt cx="2712081" cy="927569"/>
          </a:xfrm>
        </p:grpSpPr>
        <p:sp>
          <p:nvSpPr>
            <p:cNvPr id="235" name="矩形: 圆角 234">
              <a:extLst>
                <a:ext uri="{FF2B5EF4-FFF2-40B4-BE49-F238E27FC236}">
                  <a16:creationId xmlns:a16="http://schemas.microsoft.com/office/drawing/2014/main" id="{D59141CA-7C76-4653-8FA6-B57B8B32C173}"/>
                </a:ext>
              </a:extLst>
            </p:cNvPr>
            <p:cNvSpPr/>
            <p:nvPr/>
          </p:nvSpPr>
          <p:spPr>
            <a:xfrm>
              <a:off x="479425" y="1633422"/>
              <a:ext cx="2712081" cy="927569"/>
            </a:xfrm>
            <a:prstGeom prst="roundRect">
              <a:avLst>
                <a:gd name="adj" fmla="val 4305"/>
              </a:avLst>
            </a:prstGeom>
            <a:solidFill>
              <a:srgbClr val="BD423A"/>
            </a:solidFill>
            <a:ln w="38100">
              <a:solidFill>
                <a:srgbClr val="1A1A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</p:txBody>
        </p:sp>
        <p:sp>
          <p:nvSpPr>
            <p:cNvPr id="236" name="文本框 235">
              <a:extLst>
                <a:ext uri="{FF2B5EF4-FFF2-40B4-BE49-F238E27FC236}">
                  <a16:creationId xmlns:a16="http://schemas.microsoft.com/office/drawing/2014/main" id="{5505A3B3-94EA-40B7-84E6-9B3E0D81A67C}"/>
                </a:ext>
              </a:extLst>
            </p:cNvPr>
            <p:cNvSpPr txBox="1"/>
            <p:nvPr/>
          </p:nvSpPr>
          <p:spPr>
            <a:xfrm>
              <a:off x="1132345" y="1832394"/>
              <a:ext cx="1787669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dirty="0">
                  <a:solidFill>
                    <a:schemeClr val="bg1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输入小标题</a:t>
              </a:r>
            </a:p>
          </p:txBody>
        </p:sp>
        <p:grpSp>
          <p:nvGrpSpPr>
            <p:cNvPr id="237" name="组合 236">
              <a:extLst>
                <a:ext uri="{FF2B5EF4-FFF2-40B4-BE49-F238E27FC236}">
                  <a16:creationId xmlns:a16="http://schemas.microsoft.com/office/drawing/2014/main" id="{989296EB-6BA3-417A-A973-EEA335EAB039}"/>
                </a:ext>
              </a:extLst>
            </p:cNvPr>
            <p:cNvGrpSpPr/>
            <p:nvPr/>
          </p:nvGrpSpPr>
          <p:grpSpPr>
            <a:xfrm>
              <a:off x="696788" y="1841688"/>
              <a:ext cx="505267" cy="507301"/>
              <a:chOff x="237341" y="187824"/>
              <a:chExt cx="623567" cy="614003"/>
            </a:xfrm>
          </p:grpSpPr>
          <p:grpSp>
            <p:nvGrpSpPr>
              <p:cNvPr id="238" name="组合 237">
                <a:extLst>
                  <a:ext uri="{FF2B5EF4-FFF2-40B4-BE49-F238E27FC236}">
                    <a16:creationId xmlns:a16="http://schemas.microsoft.com/office/drawing/2014/main" id="{A07C4A18-48B7-4E49-BF6C-8D04E4BCAD4C}"/>
                  </a:ext>
                </a:extLst>
              </p:cNvPr>
              <p:cNvGrpSpPr/>
              <p:nvPr/>
            </p:nvGrpSpPr>
            <p:grpSpPr>
              <a:xfrm>
                <a:off x="237341" y="199821"/>
                <a:ext cx="616300" cy="602006"/>
                <a:chOff x="237341" y="199821"/>
                <a:chExt cx="616300" cy="602006"/>
              </a:xfrm>
            </p:grpSpPr>
            <p:grpSp>
              <p:nvGrpSpPr>
                <p:cNvPr id="240" name="组合 239">
                  <a:extLst>
                    <a:ext uri="{FF2B5EF4-FFF2-40B4-BE49-F238E27FC236}">
                      <a16:creationId xmlns:a16="http://schemas.microsoft.com/office/drawing/2014/main" id="{357EC3DD-B114-4555-B976-90299CC41630}"/>
                    </a:ext>
                  </a:extLst>
                </p:cNvPr>
                <p:cNvGrpSpPr/>
                <p:nvPr/>
              </p:nvGrpSpPr>
              <p:grpSpPr>
                <a:xfrm>
                  <a:off x="237341" y="199821"/>
                  <a:ext cx="616300" cy="602006"/>
                  <a:chOff x="163926" y="180641"/>
                  <a:chExt cx="782677" cy="764523"/>
                </a:xfrm>
              </p:grpSpPr>
              <p:sp>
                <p:nvSpPr>
                  <p:cNvPr id="245" name="矩形: 圆角 244">
                    <a:extLst>
                      <a:ext uri="{FF2B5EF4-FFF2-40B4-BE49-F238E27FC236}">
                        <a16:creationId xmlns:a16="http://schemas.microsoft.com/office/drawing/2014/main" id="{79827FBE-3D87-4D52-BB85-1E53893926B4}"/>
                      </a:ext>
                    </a:extLst>
                  </p:cNvPr>
                  <p:cNvSpPr/>
                  <p:nvPr/>
                </p:nvSpPr>
                <p:spPr>
                  <a:xfrm>
                    <a:off x="163926" y="180641"/>
                    <a:ext cx="782677" cy="764523"/>
                  </a:xfrm>
                  <a:prstGeom prst="roundRect">
                    <a:avLst>
                      <a:gd name="adj" fmla="val 48015"/>
                    </a:avLst>
                  </a:prstGeom>
                  <a:solidFill>
                    <a:srgbClr val="FEC979"/>
                  </a:solidFill>
                  <a:ln w="28575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  <p:sp>
                <p:nvSpPr>
                  <p:cNvPr id="246" name="矩形: 圆角 245">
                    <a:extLst>
                      <a:ext uri="{FF2B5EF4-FFF2-40B4-BE49-F238E27FC236}">
                        <a16:creationId xmlns:a16="http://schemas.microsoft.com/office/drawing/2014/main" id="{82938BDD-ED16-497A-AE09-53E75E87121A}"/>
                      </a:ext>
                    </a:extLst>
                  </p:cNvPr>
                  <p:cNvSpPr/>
                  <p:nvPr/>
                </p:nvSpPr>
                <p:spPr>
                  <a:xfrm>
                    <a:off x="247667" y="266950"/>
                    <a:ext cx="609755" cy="594996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EAE2D4"/>
                  </a:solidFill>
                  <a:ln w="254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</p:grpSp>
            <p:cxnSp>
              <p:nvCxnSpPr>
                <p:cNvPr id="241" name="直接连接符 240">
                  <a:extLst>
                    <a:ext uri="{FF2B5EF4-FFF2-40B4-BE49-F238E27FC236}">
                      <a16:creationId xmlns:a16="http://schemas.microsoft.com/office/drawing/2014/main" id="{E750C4D1-D63D-4E89-A993-C2AA4923D000}"/>
                    </a:ext>
                  </a:extLst>
                </p:cNvPr>
                <p:cNvCxnSpPr>
                  <a:cxnSpLocks/>
                  <a:stCxn id="246" idx="0"/>
                  <a:endCxn id="246" idx="2"/>
                </p:cNvCxnSpPr>
                <p:nvPr/>
              </p:nvCxnSpPr>
              <p:spPr>
                <a:xfrm>
                  <a:off x="543350" y="267783"/>
                  <a:ext cx="0" cy="468516"/>
                </a:xfrm>
                <a:prstGeom prst="line">
                  <a:avLst/>
                </a:prstGeom>
                <a:ln w="9525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2" name="直接连接符 241">
                  <a:extLst>
                    <a:ext uri="{FF2B5EF4-FFF2-40B4-BE49-F238E27FC236}">
                      <a16:creationId xmlns:a16="http://schemas.microsoft.com/office/drawing/2014/main" id="{30CE6B77-06EA-4042-9461-F4E890FA8A22}"/>
                    </a:ext>
                  </a:extLst>
                </p:cNvPr>
                <p:cNvCxnSpPr>
                  <a:cxnSpLocks/>
                  <a:endCxn id="246" idx="3"/>
                </p:cNvCxnSpPr>
                <p:nvPr/>
              </p:nvCxnSpPr>
              <p:spPr>
                <a:xfrm>
                  <a:off x="304726" y="502041"/>
                  <a:ext cx="478693" cy="0"/>
                </a:xfrm>
                <a:prstGeom prst="line">
                  <a:avLst/>
                </a:prstGeom>
                <a:ln w="9525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3" name="直接连接符 242">
                  <a:extLst>
                    <a:ext uri="{FF2B5EF4-FFF2-40B4-BE49-F238E27FC236}">
                      <a16:creationId xmlns:a16="http://schemas.microsoft.com/office/drawing/2014/main" id="{57AD41BA-FB7C-495D-AF18-47ABBE1E48F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4755" y="353833"/>
                  <a:ext cx="357657" cy="312169"/>
                </a:xfrm>
                <a:prstGeom prst="line">
                  <a:avLst/>
                </a:prstGeom>
                <a:ln w="9525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4" name="直接连接符 243">
                  <a:extLst>
                    <a:ext uri="{FF2B5EF4-FFF2-40B4-BE49-F238E27FC236}">
                      <a16:creationId xmlns:a16="http://schemas.microsoft.com/office/drawing/2014/main" id="{95F3D394-3A2D-4576-B69D-38BF4458398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60286" y="337559"/>
                  <a:ext cx="358049" cy="337921"/>
                </a:xfrm>
                <a:prstGeom prst="line">
                  <a:avLst/>
                </a:prstGeom>
                <a:ln w="9525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39" name="文本框 238">
                <a:extLst>
                  <a:ext uri="{FF2B5EF4-FFF2-40B4-BE49-F238E27FC236}">
                    <a16:creationId xmlns:a16="http://schemas.microsoft.com/office/drawing/2014/main" id="{759EDD3E-8BB2-4F13-85F0-0D10843D5856}"/>
                  </a:ext>
                </a:extLst>
              </p:cNvPr>
              <p:cNvSpPr txBox="1"/>
              <p:nvPr/>
            </p:nvSpPr>
            <p:spPr>
              <a:xfrm>
                <a:off x="237341" y="187824"/>
                <a:ext cx="623567" cy="5773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5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叁</a:t>
                </a:r>
              </a:p>
            </p:txBody>
          </p:sp>
        </p:grpSp>
      </p:grpSp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6C95D535-25D6-434F-9CE7-7EC4A4511F66}"/>
              </a:ext>
            </a:extLst>
          </p:cNvPr>
          <p:cNvSpPr/>
          <p:nvPr/>
        </p:nvSpPr>
        <p:spPr>
          <a:xfrm flipV="1">
            <a:off x="8990473" y="1329641"/>
            <a:ext cx="2712081" cy="3788237"/>
          </a:xfrm>
          <a:prstGeom prst="roundRect">
            <a:avLst>
              <a:gd name="adj" fmla="val 4305"/>
            </a:avLst>
          </a:prstGeom>
          <a:solidFill>
            <a:srgbClr val="EAE2D4"/>
          </a:solidFill>
          <a:ln w="38100">
            <a:solidFill>
              <a:srgbClr val="1A1A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西拙楷2.0" panose="00000500000000000000" pitchFamily="2" charset="-122"/>
              <a:ea typeface="江西拙楷2.0" panose="00000500000000000000" pitchFamily="2" charset="-122"/>
            </a:endParaRPr>
          </a:p>
        </p:txBody>
      </p:sp>
      <p:grpSp>
        <p:nvGrpSpPr>
          <p:cNvPr id="260" name="组合 259">
            <a:extLst>
              <a:ext uri="{FF2B5EF4-FFF2-40B4-BE49-F238E27FC236}">
                <a16:creationId xmlns:a16="http://schemas.microsoft.com/office/drawing/2014/main" id="{C097AEBD-AF18-47FE-9A5C-EA385BAB30E1}"/>
              </a:ext>
            </a:extLst>
          </p:cNvPr>
          <p:cNvGrpSpPr/>
          <p:nvPr/>
        </p:nvGrpSpPr>
        <p:grpSpPr>
          <a:xfrm>
            <a:off x="9008272" y="5227876"/>
            <a:ext cx="2712081" cy="927569"/>
            <a:chOff x="479425" y="1633422"/>
            <a:chExt cx="2712081" cy="927569"/>
          </a:xfrm>
        </p:grpSpPr>
        <p:sp>
          <p:nvSpPr>
            <p:cNvPr id="261" name="矩形: 圆角 260">
              <a:extLst>
                <a:ext uri="{FF2B5EF4-FFF2-40B4-BE49-F238E27FC236}">
                  <a16:creationId xmlns:a16="http://schemas.microsoft.com/office/drawing/2014/main" id="{C01A004C-31C2-40F8-8468-8ED935FF4FBB}"/>
                </a:ext>
              </a:extLst>
            </p:cNvPr>
            <p:cNvSpPr/>
            <p:nvPr/>
          </p:nvSpPr>
          <p:spPr>
            <a:xfrm>
              <a:off x="479425" y="1633422"/>
              <a:ext cx="2712081" cy="927569"/>
            </a:xfrm>
            <a:prstGeom prst="roundRect">
              <a:avLst>
                <a:gd name="adj" fmla="val 4305"/>
              </a:avLst>
            </a:prstGeom>
            <a:solidFill>
              <a:srgbClr val="BD423A"/>
            </a:solidFill>
            <a:ln w="38100">
              <a:solidFill>
                <a:srgbClr val="1A1A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江西拙楷2.0" panose="00000500000000000000" pitchFamily="2" charset="-122"/>
                <a:ea typeface="江西拙楷2.0" panose="00000500000000000000" pitchFamily="2" charset="-122"/>
              </a:endParaRPr>
            </a:p>
          </p:txBody>
        </p:sp>
        <p:sp>
          <p:nvSpPr>
            <p:cNvPr id="262" name="文本框 261">
              <a:extLst>
                <a:ext uri="{FF2B5EF4-FFF2-40B4-BE49-F238E27FC236}">
                  <a16:creationId xmlns:a16="http://schemas.microsoft.com/office/drawing/2014/main" id="{B5646E41-E20A-4228-A55B-003CB7EB6CD6}"/>
                </a:ext>
              </a:extLst>
            </p:cNvPr>
            <p:cNvSpPr txBox="1"/>
            <p:nvPr/>
          </p:nvSpPr>
          <p:spPr>
            <a:xfrm>
              <a:off x="1132345" y="1832394"/>
              <a:ext cx="1787669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dirty="0">
                  <a:solidFill>
                    <a:schemeClr val="bg1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输入小标题</a:t>
              </a:r>
            </a:p>
          </p:txBody>
        </p:sp>
        <p:grpSp>
          <p:nvGrpSpPr>
            <p:cNvPr id="263" name="组合 262">
              <a:extLst>
                <a:ext uri="{FF2B5EF4-FFF2-40B4-BE49-F238E27FC236}">
                  <a16:creationId xmlns:a16="http://schemas.microsoft.com/office/drawing/2014/main" id="{8D31D362-2692-47E5-8D42-7DEE808F7528}"/>
                </a:ext>
              </a:extLst>
            </p:cNvPr>
            <p:cNvGrpSpPr/>
            <p:nvPr/>
          </p:nvGrpSpPr>
          <p:grpSpPr>
            <a:xfrm>
              <a:off x="696788" y="1841688"/>
              <a:ext cx="505267" cy="507301"/>
              <a:chOff x="237341" y="187824"/>
              <a:chExt cx="623566" cy="614003"/>
            </a:xfrm>
          </p:grpSpPr>
          <p:grpSp>
            <p:nvGrpSpPr>
              <p:cNvPr id="264" name="组合 263">
                <a:extLst>
                  <a:ext uri="{FF2B5EF4-FFF2-40B4-BE49-F238E27FC236}">
                    <a16:creationId xmlns:a16="http://schemas.microsoft.com/office/drawing/2014/main" id="{B867C8D0-438A-47DB-A31C-254C1F3935B9}"/>
                  </a:ext>
                </a:extLst>
              </p:cNvPr>
              <p:cNvGrpSpPr/>
              <p:nvPr/>
            </p:nvGrpSpPr>
            <p:grpSpPr>
              <a:xfrm>
                <a:off x="237341" y="199821"/>
                <a:ext cx="616300" cy="602006"/>
                <a:chOff x="237341" y="199821"/>
                <a:chExt cx="616300" cy="602006"/>
              </a:xfrm>
            </p:grpSpPr>
            <p:grpSp>
              <p:nvGrpSpPr>
                <p:cNvPr id="266" name="组合 265">
                  <a:extLst>
                    <a:ext uri="{FF2B5EF4-FFF2-40B4-BE49-F238E27FC236}">
                      <a16:creationId xmlns:a16="http://schemas.microsoft.com/office/drawing/2014/main" id="{9D030FAD-611A-4F52-9B01-076A1AC09F96}"/>
                    </a:ext>
                  </a:extLst>
                </p:cNvPr>
                <p:cNvGrpSpPr/>
                <p:nvPr/>
              </p:nvGrpSpPr>
              <p:grpSpPr>
                <a:xfrm>
                  <a:off x="237341" y="199821"/>
                  <a:ext cx="616300" cy="602006"/>
                  <a:chOff x="163926" y="180641"/>
                  <a:chExt cx="782677" cy="764523"/>
                </a:xfrm>
              </p:grpSpPr>
              <p:sp>
                <p:nvSpPr>
                  <p:cNvPr id="271" name="矩形: 圆角 270">
                    <a:extLst>
                      <a:ext uri="{FF2B5EF4-FFF2-40B4-BE49-F238E27FC236}">
                        <a16:creationId xmlns:a16="http://schemas.microsoft.com/office/drawing/2014/main" id="{A3FF3A71-998F-4D0D-8DCA-59B319EB49B6}"/>
                      </a:ext>
                    </a:extLst>
                  </p:cNvPr>
                  <p:cNvSpPr/>
                  <p:nvPr/>
                </p:nvSpPr>
                <p:spPr>
                  <a:xfrm>
                    <a:off x="163926" y="180641"/>
                    <a:ext cx="782677" cy="764523"/>
                  </a:xfrm>
                  <a:prstGeom prst="roundRect">
                    <a:avLst>
                      <a:gd name="adj" fmla="val 48015"/>
                    </a:avLst>
                  </a:prstGeom>
                  <a:solidFill>
                    <a:srgbClr val="FEC979"/>
                  </a:solidFill>
                  <a:ln w="28575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  <p:sp>
                <p:nvSpPr>
                  <p:cNvPr id="272" name="矩形: 圆角 271">
                    <a:extLst>
                      <a:ext uri="{FF2B5EF4-FFF2-40B4-BE49-F238E27FC236}">
                        <a16:creationId xmlns:a16="http://schemas.microsoft.com/office/drawing/2014/main" id="{477811D5-1B02-45AD-B51D-7DA4B26DAD59}"/>
                      </a:ext>
                    </a:extLst>
                  </p:cNvPr>
                  <p:cNvSpPr/>
                  <p:nvPr/>
                </p:nvSpPr>
                <p:spPr>
                  <a:xfrm>
                    <a:off x="247667" y="266950"/>
                    <a:ext cx="609755" cy="594996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EAE2D4"/>
                  </a:solidFill>
                  <a:ln w="254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</p:grpSp>
            <p:cxnSp>
              <p:nvCxnSpPr>
                <p:cNvPr id="267" name="直接连接符 266">
                  <a:extLst>
                    <a:ext uri="{FF2B5EF4-FFF2-40B4-BE49-F238E27FC236}">
                      <a16:creationId xmlns:a16="http://schemas.microsoft.com/office/drawing/2014/main" id="{841F00EC-31E1-419C-A948-75D6EA25679B}"/>
                    </a:ext>
                  </a:extLst>
                </p:cNvPr>
                <p:cNvCxnSpPr>
                  <a:cxnSpLocks/>
                  <a:stCxn id="272" idx="0"/>
                  <a:endCxn id="272" idx="2"/>
                </p:cNvCxnSpPr>
                <p:nvPr/>
              </p:nvCxnSpPr>
              <p:spPr>
                <a:xfrm>
                  <a:off x="543350" y="267783"/>
                  <a:ext cx="0" cy="468516"/>
                </a:xfrm>
                <a:prstGeom prst="line">
                  <a:avLst/>
                </a:prstGeom>
                <a:ln w="9525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8" name="直接连接符 267">
                  <a:extLst>
                    <a:ext uri="{FF2B5EF4-FFF2-40B4-BE49-F238E27FC236}">
                      <a16:creationId xmlns:a16="http://schemas.microsoft.com/office/drawing/2014/main" id="{55670CE6-18FA-4D54-9EE5-C8E01884AF22}"/>
                    </a:ext>
                  </a:extLst>
                </p:cNvPr>
                <p:cNvCxnSpPr>
                  <a:cxnSpLocks/>
                  <a:endCxn id="272" idx="3"/>
                </p:cNvCxnSpPr>
                <p:nvPr/>
              </p:nvCxnSpPr>
              <p:spPr>
                <a:xfrm>
                  <a:off x="304726" y="502041"/>
                  <a:ext cx="478693" cy="0"/>
                </a:xfrm>
                <a:prstGeom prst="line">
                  <a:avLst/>
                </a:prstGeom>
                <a:ln w="9525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9" name="直接连接符 268">
                  <a:extLst>
                    <a:ext uri="{FF2B5EF4-FFF2-40B4-BE49-F238E27FC236}">
                      <a16:creationId xmlns:a16="http://schemas.microsoft.com/office/drawing/2014/main" id="{CD60EAD3-4CDE-4675-8EAB-EB0BC29836C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4755" y="353833"/>
                  <a:ext cx="357657" cy="312169"/>
                </a:xfrm>
                <a:prstGeom prst="line">
                  <a:avLst/>
                </a:prstGeom>
                <a:ln w="9525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0" name="直接连接符 269">
                  <a:extLst>
                    <a:ext uri="{FF2B5EF4-FFF2-40B4-BE49-F238E27FC236}">
                      <a16:creationId xmlns:a16="http://schemas.microsoft.com/office/drawing/2014/main" id="{C4BE4662-0542-4C3E-91F5-E76AF505365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60286" y="337559"/>
                  <a:ext cx="358049" cy="337921"/>
                </a:xfrm>
                <a:prstGeom prst="line">
                  <a:avLst/>
                </a:prstGeom>
                <a:ln w="9525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65" name="文本框 264">
                <a:extLst>
                  <a:ext uri="{FF2B5EF4-FFF2-40B4-BE49-F238E27FC236}">
                    <a16:creationId xmlns:a16="http://schemas.microsoft.com/office/drawing/2014/main" id="{AC7F09FD-5CA6-468B-BE81-9DB88B167611}"/>
                  </a:ext>
                </a:extLst>
              </p:cNvPr>
              <p:cNvSpPr txBox="1"/>
              <p:nvPr/>
            </p:nvSpPr>
            <p:spPr>
              <a:xfrm>
                <a:off x="237341" y="187824"/>
                <a:ext cx="623566" cy="5773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5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肆</a:t>
                </a:r>
              </a:p>
            </p:txBody>
          </p:sp>
        </p:grpSp>
      </p:grpSp>
      <p:sp>
        <p:nvSpPr>
          <p:cNvPr id="222" name="矩形: 圆角 221">
            <a:extLst>
              <a:ext uri="{FF2B5EF4-FFF2-40B4-BE49-F238E27FC236}">
                <a16:creationId xmlns:a16="http://schemas.microsoft.com/office/drawing/2014/main" id="{662D1254-6A24-474C-8391-55C81307CCE0}"/>
              </a:ext>
            </a:extLst>
          </p:cNvPr>
          <p:cNvSpPr/>
          <p:nvPr/>
        </p:nvSpPr>
        <p:spPr>
          <a:xfrm>
            <a:off x="6267639" y="2458573"/>
            <a:ext cx="2484691" cy="3589033"/>
          </a:xfrm>
          <a:prstGeom prst="roundRect">
            <a:avLst>
              <a:gd name="adj" fmla="val 4305"/>
            </a:avLst>
          </a:prstGeom>
          <a:blipFill>
            <a:blip r:embed="rId4"/>
            <a:stretch>
              <a:fillRect l="-14330" t="53473" r="41710" b="-4367"/>
            </a:stretch>
          </a:blipFill>
          <a:ln w="22225"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西拙楷2.0" panose="00000500000000000000" pitchFamily="2" charset="-122"/>
              <a:ea typeface="江西拙楷2.0" panose="00000500000000000000" pitchFamily="2" charset="-122"/>
            </a:endParaRPr>
          </a:p>
        </p:txBody>
      </p:sp>
      <p:sp>
        <p:nvSpPr>
          <p:cNvPr id="348" name="矩形: 圆角 347">
            <a:extLst>
              <a:ext uri="{FF2B5EF4-FFF2-40B4-BE49-F238E27FC236}">
                <a16:creationId xmlns:a16="http://schemas.microsoft.com/office/drawing/2014/main" id="{3F58DEB2-868A-46F3-B4C1-C30C3CC06491}"/>
              </a:ext>
            </a:extLst>
          </p:cNvPr>
          <p:cNvSpPr/>
          <p:nvPr/>
        </p:nvSpPr>
        <p:spPr>
          <a:xfrm>
            <a:off x="602405" y="2456660"/>
            <a:ext cx="2484691" cy="3589033"/>
          </a:xfrm>
          <a:prstGeom prst="roundRect">
            <a:avLst>
              <a:gd name="adj" fmla="val 4305"/>
            </a:avLst>
          </a:prstGeom>
          <a:blipFill>
            <a:blip r:embed="rId4"/>
            <a:stretch>
              <a:fillRect l="-14330" t="53473" r="41710" b="-4367"/>
            </a:stretch>
          </a:blipFill>
          <a:ln w="22225"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西拙楷2.0" panose="00000500000000000000" pitchFamily="2" charset="-122"/>
              <a:ea typeface="江西拙楷2.0" panose="00000500000000000000" pitchFamily="2" charset="-122"/>
            </a:endParaRPr>
          </a:p>
        </p:txBody>
      </p:sp>
      <p:sp>
        <p:nvSpPr>
          <p:cNvPr id="285" name="矩形: 圆角 284">
            <a:extLst>
              <a:ext uri="{FF2B5EF4-FFF2-40B4-BE49-F238E27FC236}">
                <a16:creationId xmlns:a16="http://schemas.microsoft.com/office/drawing/2014/main" id="{59DD02FE-F9E3-4609-9339-FC38819248C2}"/>
              </a:ext>
            </a:extLst>
          </p:cNvPr>
          <p:cNvSpPr/>
          <p:nvPr/>
        </p:nvSpPr>
        <p:spPr>
          <a:xfrm>
            <a:off x="9108401" y="1435842"/>
            <a:ext cx="2484691" cy="3589033"/>
          </a:xfrm>
          <a:prstGeom prst="roundRect">
            <a:avLst>
              <a:gd name="adj" fmla="val 4305"/>
            </a:avLst>
          </a:prstGeom>
          <a:blipFill>
            <a:blip r:embed="rId4"/>
            <a:stretch>
              <a:fillRect l="-14330" t="53473" r="41710" b="-4367"/>
            </a:stretch>
          </a:blipFill>
          <a:ln w="22225"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西拙楷2.0" panose="00000500000000000000" pitchFamily="2" charset="-122"/>
              <a:ea typeface="江西拙楷2.0" panose="00000500000000000000" pitchFamily="2" charset="-122"/>
            </a:endParaRPr>
          </a:p>
        </p:txBody>
      </p:sp>
      <p:sp>
        <p:nvSpPr>
          <p:cNvPr id="349" name="矩形: 圆角 348">
            <a:extLst>
              <a:ext uri="{FF2B5EF4-FFF2-40B4-BE49-F238E27FC236}">
                <a16:creationId xmlns:a16="http://schemas.microsoft.com/office/drawing/2014/main" id="{EBE44F8A-8270-4F88-9219-F3EABE7012BB}"/>
              </a:ext>
            </a:extLst>
          </p:cNvPr>
          <p:cNvSpPr/>
          <p:nvPr/>
        </p:nvSpPr>
        <p:spPr>
          <a:xfrm>
            <a:off x="3441615" y="1435842"/>
            <a:ext cx="2484691" cy="3589033"/>
          </a:xfrm>
          <a:prstGeom prst="roundRect">
            <a:avLst>
              <a:gd name="adj" fmla="val 4305"/>
            </a:avLst>
          </a:prstGeom>
          <a:blipFill>
            <a:blip r:embed="rId4"/>
            <a:stretch>
              <a:fillRect l="-14330" t="53473" r="41710" b="-4367"/>
            </a:stretch>
          </a:blipFill>
          <a:ln w="22225"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江西拙楷2.0" panose="00000500000000000000" pitchFamily="2" charset="-122"/>
              <a:ea typeface="江西拙楷2.0" panose="00000500000000000000" pitchFamily="2" charset="-122"/>
            </a:endParaRPr>
          </a:p>
        </p:txBody>
      </p:sp>
      <p:pic>
        <p:nvPicPr>
          <p:cNvPr id="157" name="图形 156">
            <a:extLst>
              <a:ext uri="{FF2B5EF4-FFF2-40B4-BE49-F238E27FC236}">
                <a16:creationId xmlns:a16="http://schemas.microsoft.com/office/drawing/2014/main" id="{B23C6238-844F-49E5-A3E0-19879DAC86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58312" y="4427554"/>
            <a:ext cx="1700737" cy="1700737"/>
          </a:xfrm>
          <a:prstGeom prst="rect">
            <a:avLst/>
          </a:prstGeom>
        </p:spPr>
      </p:pic>
      <p:grpSp>
        <p:nvGrpSpPr>
          <p:cNvPr id="163" name="图形 56">
            <a:extLst>
              <a:ext uri="{FF2B5EF4-FFF2-40B4-BE49-F238E27FC236}">
                <a16:creationId xmlns:a16="http://schemas.microsoft.com/office/drawing/2014/main" id="{9E4DDCBA-0EFD-4DDB-9D6F-4DF98C8A9375}"/>
              </a:ext>
            </a:extLst>
          </p:cNvPr>
          <p:cNvGrpSpPr/>
          <p:nvPr/>
        </p:nvGrpSpPr>
        <p:grpSpPr>
          <a:xfrm flipH="1">
            <a:off x="3515197" y="3321505"/>
            <a:ext cx="1591914" cy="1674122"/>
            <a:chOff x="4498681" y="-115237"/>
            <a:chExt cx="3044648" cy="2936320"/>
          </a:xfrm>
        </p:grpSpPr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AD12B28B-82A5-4E07-9D18-B5855CEABCE4}"/>
                </a:ext>
              </a:extLst>
            </p:cNvPr>
            <p:cNvSpPr/>
            <p:nvPr/>
          </p:nvSpPr>
          <p:spPr>
            <a:xfrm>
              <a:off x="5076398" y="990094"/>
              <a:ext cx="1986253" cy="1800327"/>
            </a:xfrm>
            <a:custGeom>
              <a:avLst/>
              <a:gdLst>
                <a:gd name="connsiteX0" fmla="*/ 26 w 1856310"/>
                <a:gd name="connsiteY0" fmla="*/ 576681 h 1682549"/>
                <a:gd name="connsiteX1" fmla="*/ 139604 w 1856310"/>
                <a:gd name="connsiteY1" fmla="*/ 463012 h 1682549"/>
                <a:gd name="connsiteX2" fmla="*/ 257616 w 1856310"/>
                <a:gd name="connsiteY2" fmla="*/ 346497 h 1682549"/>
                <a:gd name="connsiteX3" fmla="*/ 336690 w 1856310"/>
                <a:gd name="connsiteY3" fmla="*/ 256640 h 1682549"/>
                <a:gd name="connsiteX4" fmla="*/ 441524 w 1856310"/>
                <a:gd name="connsiteY4" fmla="*/ 184754 h 1682549"/>
                <a:gd name="connsiteX5" fmla="*/ 637262 w 1856310"/>
                <a:gd name="connsiteY5" fmla="*/ 140874 h 1682549"/>
                <a:gd name="connsiteX6" fmla="*/ 1205459 w 1856310"/>
                <a:gd name="connsiteY6" fmla="*/ 2794 h 1682549"/>
                <a:gd name="connsiteX7" fmla="*/ 1275996 w 1856310"/>
                <a:gd name="connsiteY7" fmla="*/ 5639 h 1682549"/>
                <a:gd name="connsiteX8" fmla="*/ 1422613 w 1856310"/>
                <a:gd name="connsiteY8" fmla="*/ 22862 h 1682549"/>
                <a:gd name="connsiteX9" fmla="*/ 1526847 w 1856310"/>
                <a:gd name="connsiteY9" fmla="*/ 119309 h 1682549"/>
                <a:gd name="connsiteX10" fmla="*/ 1607419 w 1856310"/>
                <a:gd name="connsiteY10" fmla="*/ 204074 h 1682549"/>
                <a:gd name="connsiteX11" fmla="*/ 1692334 w 1856310"/>
                <a:gd name="connsiteY11" fmla="*/ 277457 h 1682549"/>
                <a:gd name="connsiteX12" fmla="*/ 1767215 w 1856310"/>
                <a:gd name="connsiteY12" fmla="*/ 356531 h 1682549"/>
                <a:gd name="connsiteX13" fmla="*/ 1856323 w 1856310"/>
                <a:gd name="connsiteY13" fmla="*/ 425571 h 1682549"/>
                <a:gd name="connsiteX14" fmla="*/ 1751490 w 1856310"/>
                <a:gd name="connsiteY14" fmla="*/ 947791 h 1682549"/>
                <a:gd name="connsiteX15" fmla="*/ 1676609 w 1856310"/>
                <a:gd name="connsiteY15" fmla="*/ 891630 h 1682549"/>
                <a:gd name="connsiteX16" fmla="*/ 1546466 w 1856310"/>
                <a:gd name="connsiteY16" fmla="*/ 797430 h 1682549"/>
                <a:gd name="connsiteX17" fmla="*/ 1555901 w 1856310"/>
                <a:gd name="connsiteY17" fmla="*/ 894326 h 1682549"/>
                <a:gd name="connsiteX18" fmla="*/ 1533886 w 1856310"/>
                <a:gd name="connsiteY18" fmla="*/ 1185463 h 1682549"/>
                <a:gd name="connsiteX19" fmla="*/ 1518910 w 1856310"/>
                <a:gd name="connsiteY19" fmla="*/ 1396328 h 1682549"/>
                <a:gd name="connsiteX20" fmla="*/ 1559046 w 1856310"/>
                <a:gd name="connsiteY20" fmla="*/ 1577390 h 1682549"/>
                <a:gd name="connsiteX21" fmla="*/ 1574022 w 1856310"/>
                <a:gd name="connsiteY21" fmla="*/ 1682223 h 1682549"/>
                <a:gd name="connsiteX22" fmla="*/ 370536 w 1856310"/>
                <a:gd name="connsiteY22" fmla="*/ 1667247 h 1682549"/>
                <a:gd name="connsiteX23" fmla="*/ 373831 w 1856310"/>
                <a:gd name="connsiteY23" fmla="*/ 1580684 h 1682549"/>
                <a:gd name="connsiteX24" fmla="*/ 392701 w 1856310"/>
                <a:gd name="connsiteY24" fmla="*/ 1257199 h 1682549"/>
                <a:gd name="connsiteX25" fmla="*/ 375329 w 1856310"/>
                <a:gd name="connsiteY25" fmla="*/ 984183 h 1682549"/>
                <a:gd name="connsiteX26" fmla="*/ 356459 w 1856310"/>
                <a:gd name="connsiteY26" fmla="*/ 883393 h 1682549"/>
                <a:gd name="connsiteX27" fmla="*/ 173001 w 1856310"/>
                <a:gd name="connsiteY27" fmla="*/ 1040044 h 1682549"/>
                <a:gd name="connsiteX28" fmla="*/ 26 w 1856310"/>
                <a:gd name="connsiteY28" fmla="*/ 576681 h 1682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856310" h="1682549">
                  <a:moveTo>
                    <a:pt x="26" y="576681"/>
                  </a:moveTo>
                  <a:cubicBezTo>
                    <a:pt x="50988" y="544587"/>
                    <a:pt x="97859" y="506428"/>
                    <a:pt x="139604" y="463012"/>
                  </a:cubicBezTo>
                  <a:cubicBezTo>
                    <a:pt x="191421" y="405503"/>
                    <a:pt x="241741" y="365218"/>
                    <a:pt x="257616" y="346497"/>
                  </a:cubicBezTo>
                  <a:cubicBezTo>
                    <a:pt x="273491" y="327777"/>
                    <a:pt x="320816" y="265925"/>
                    <a:pt x="336690" y="256640"/>
                  </a:cubicBezTo>
                  <a:cubicBezTo>
                    <a:pt x="352565" y="247355"/>
                    <a:pt x="435982" y="186102"/>
                    <a:pt x="441524" y="184754"/>
                  </a:cubicBezTo>
                  <a:cubicBezTo>
                    <a:pt x="447065" y="183407"/>
                    <a:pt x="637262" y="140874"/>
                    <a:pt x="637262" y="140874"/>
                  </a:cubicBezTo>
                  <a:cubicBezTo>
                    <a:pt x="637262" y="140874"/>
                    <a:pt x="1199768" y="8485"/>
                    <a:pt x="1205459" y="2794"/>
                  </a:cubicBezTo>
                  <a:cubicBezTo>
                    <a:pt x="1211149" y="-2897"/>
                    <a:pt x="1242899" y="1296"/>
                    <a:pt x="1275996" y="5639"/>
                  </a:cubicBezTo>
                  <a:cubicBezTo>
                    <a:pt x="1309094" y="9982"/>
                    <a:pt x="1401048" y="5639"/>
                    <a:pt x="1422613" y="22862"/>
                  </a:cubicBezTo>
                  <a:cubicBezTo>
                    <a:pt x="1459470" y="52642"/>
                    <a:pt x="1494304" y="84863"/>
                    <a:pt x="1526847" y="119309"/>
                  </a:cubicBezTo>
                  <a:cubicBezTo>
                    <a:pt x="1545568" y="142222"/>
                    <a:pt x="1561442" y="186851"/>
                    <a:pt x="1607419" y="204074"/>
                  </a:cubicBezTo>
                  <a:cubicBezTo>
                    <a:pt x="1653396" y="221296"/>
                    <a:pt x="1677957" y="261582"/>
                    <a:pt x="1692334" y="277457"/>
                  </a:cubicBezTo>
                  <a:cubicBezTo>
                    <a:pt x="1706711" y="293332"/>
                    <a:pt x="1749843" y="346497"/>
                    <a:pt x="1767215" y="356531"/>
                  </a:cubicBezTo>
                  <a:cubicBezTo>
                    <a:pt x="1784588" y="366565"/>
                    <a:pt x="1854976" y="404006"/>
                    <a:pt x="1856323" y="425571"/>
                  </a:cubicBezTo>
                  <a:cubicBezTo>
                    <a:pt x="1857671" y="447137"/>
                    <a:pt x="1751490" y="947791"/>
                    <a:pt x="1751490" y="947791"/>
                  </a:cubicBezTo>
                  <a:cubicBezTo>
                    <a:pt x="1727618" y="927663"/>
                    <a:pt x="1702608" y="908913"/>
                    <a:pt x="1676609" y="891630"/>
                  </a:cubicBezTo>
                  <a:cubicBezTo>
                    <a:pt x="1601728" y="833523"/>
                    <a:pt x="1630483" y="855088"/>
                    <a:pt x="1546466" y="797430"/>
                  </a:cubicBezTo>
                  <a:lnTo>
                    <a:pt x="1555901" y="894326"/>
                  </a:lnTo>
                  <a:cubicBezTo>
                    <a:pt x="1555901" y="894326"/>
                    <a:pt x="1551259" y="1067451"/>
                    <a:pt x="1533886" y="1185463"/>
                  </a:cubicBezTo>
                  <a:cubicBezTo>
                    <a:pt x="1516514" y="1303475"/>
                    <a:pt x="1513369" y="1383747"/>
                    <a:pt x="1518910" y="1396328"/>
                  </a:cubicBezTo>
                  <a:cubicBezTo>
                    <a:pt x="1524451" y="1408908"/>
                    <a:pt x="1555901" y="1552229"/>
                    <a:pt x="1559046" y="1577390"/>
                  </a:cubicBezTo>
                  <a:cubicBezTo>
                    <a:pt x="1562191" y="1602549"/>
                    <a:pt x="1574022" y="1682223"/>
                    <a:pt x="1574022" y="1682223"/>
                  </a:cubicBezTo>
                  <a:cubicBezTo>
                    <a:pt x="705404" y="1682223"/>
                    <a:pt x="974975" y="1686266"/>
                    <a:pt x="370536" y="1667247"/>
                  </a:cubicBezTo>
                  <a:cubicBezTo>
                    <a:pt x="367586" y="1638388"/>
                    <a:pt x="368694" y="1609244"/>
                    <a:pt x="373831" y="1580684"/>
                  </a:cubicBezTo>
                  <a:cubicBezTo>
                    <a:pt x="382368" y="1549983"/>
                    <a:pt x="394948" y="1313959"/>
                    <a:pt x="392701" y="1257199"/>
                  </a:cubicBezTo>
                  <a:cubicBezTo>
                    <a:pt x="390455" y="1200439"/>
                    <a:pt x="391054" y="1036150"/>
                    <a:pt x="375329" y="984183"/>
                  </a:cubicBezTo>
                  <a:cubicBezTo>
                    <a:pt x="365620" y="951310"/>
                    <a:pt x="359297" y="917539"/>
                    <a:pt x="356459" y="883393"/>
                  </a:cubicBezTo>
                  <a:cubicBezTo>
                    <a:pt x="356459" y="883393"/>
                    <a:pt x="191721" y="1034503"/>
                    <a:pt x="173001" y="1040044"/>
                  </a:cubicBezTo>
                  <a:cubicBezTo>
                    <a:pt x="154280" y="1045585"/>
                    <a:pt x="26" y="576681"/>
                    <a:pt x="26" y="576681"/>
                  </a:cubicBezTo>
                  <a:close/>
                </a:path>
              </a:pathLst>
            </a:custGeom>
            <a:solidFill>
              <a:srgbClr val="FFFFFF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965AC461-3F6F-46D9-8AA6-C5A6A91BAEF3}"/>
                </a:ext>
              </a:extLst>
            </p:cNvPr>
            <p:cNvSpPr/>
            <p:nvPr/>
          </p:nvSpPr>
          <p:spPr>
            <a:xfrm>
              <a:off x="5538705" y="987585"/>
              <a:ext cx="1001051" cy="245117"/>
            </a:xfrm>
            <a:custGeom>
              <a:avLst/>
              <a:gdLst>
                <a:gd name="connsiteX0" fmla="*/ 25784 w 935561"/>
                <a:gd name="connsiteY0" fmla="*/ 214646 h 229081"/>
                <a:gd name="connsiteX1" fmla="*/ 25 w 935561"/>
                <a:gd name="connsiteY1" fmla="*/ 197873 h 229081"/>
                <a:gd name="connsiteX2" fmla="*/ 23987 w 935561"/>
                <a:gd name="connsiteY2" fmla="*/ 185143 h 229081"/>
                <a:gd name="connsiteX3" fmla="*/ 134961 w 935561"/>
                <a:gd name="connsiteY3" fmla="*/ 163877 h 229081"/>
                <a:gd name="connsiteX4" fmla="*/ 773245 w 935561"/>
                <a:gd name="connsiteY4" fmla="*/ 57696 h 229081"/>
                <a:gd name="connsiteX5" fmla="*/ 777139 w 935561"/>
                <a:gd name="connsiteY5" fmla="*/ 2583 h 229081"/>
                <a:gd name="connsiteX6" fmla="*/ 822068 w 935561"/>
                <a:gd name="connsiteY6" fmla="*/ 4530 h 229081"/>
                <a:gd name="connsiteX7" fmla="*/ 935587 w 935561"/>
                <a:gd name="connsiteY7" fmla="*/ 14415 h 229081"/>
                <a:gd name="connsiteX8" fmla="*/ 830754 w 935561"/>
                <a:gd name="connsiteY8" fmla="*/ 68628 h 229081"/>
                <a:gd name="connsiteX9" fmla="*/ 358255 w 935561"/>
                <a:gd name="connsiteY9" fmla="*/ 180650 h 229081"/>
                <a:gd name="connsiteX10" fmla="*/ 239644 w 935561"/>
                <a:gd name="connsiteY10" fmla="*/ 205061 h 229081"/>
                <a:gd name="connsiteX11" fmla="*/ 25784 w 935561"/>
                <a:gd name="connsiteY11" fmla="*/ 214646 h 229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35561" h="229081">
                  <a:moveTo>
                    <a:pt x="25784" y="214646"/>
                  </a:moveTo>
                  <a:cubicBezTo>
                    <a:pt x="16844" y="209619"/>
                    <a:pt x="8240" y="204016"/>
                    <a:pt x="25" y="197873"/>
                  </a:cubicBezTo>
                  <a:cubicBezTo>
                    <a:pt x="11257" y="191433"/>
                    <a:pt x="19944" y="186940"/>
                    <a:pt x="23987" y="185143"/>
                  </a:cubicBezTo>
                  <a:cubicBezTo>
                    <a:pt x="38963" y="178404"/>
                    <a:pt x="93477" y="158036"/>
                    <a:pt x="134961" y="163877"/>
                  </a:cubicBezTo>
                  <a:cubicBezTo>
                    <a:pt x="176445" y="169718"/>
                    <a:pt x="773245" y="57696"/>
                    <a:pt x="773245" y="57696"/>
                  </a:cubicBezTo>
                  <a:cubicBezTo>
                    <a:pt x="773245" y="57696"/>
                    <a:pt x="768303" y="9323"/>
                    <a:pt x="777139" y="2583"/>
                  </a:cubicBezTo>
                  <a:cubicBezTo>
                    <a:pt x="785975" y="-4156"/>
                    <a:pt x="805145" y="4530"/>
                    <a:pt x="822068" y="4530"/>
                  </a:cubicBezTo>
                  <a:cubicBezTo>
                    <a:pt x="897697" y="15463"/>
                    <a:pt x="899794" y="7975"/>
                    <a:pt x="935587" y="14415"/>
                  </a:cubicBezTo>
                  <a:cubicBezTo>
                    <a:pt x="904182" y="38628"/>
                    <a:pt x="868674" y="56993"/>
                    <a:pt x="830754" y="68628"/>
                  </a:cubicBezTo>
                  <a:cubicBezTo>
                    <a:pt x="733858" y="98581"/>
                    <a:pt x="456350" y="159833"/>
                    <a:pt x="358255" y="180650"/>
                  </a:cubicBezTo>
                  <a:lnTo>
                    <a:pt x="239644" y="205061"/>
                  </a:lnTo>
                  <a:cubicBezTo>
                    <a:pt x="158623" y="221535"/>
                    <a:pt x="78950" y="244449"/>
                    <a:pt x="25784" y="214646"/>
                  </a:cubicBezTo>
                  <a:close/>
                </a:path>
              </a:pathLst>
            </a:custGeom>
            <a:solidFill>
              <a:srgbClr val="FEC979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47CA7871-D94A-4F6A-8399-6C9B1946EE94}"/>
                </a:ext>
              </a:extLst>
            </p:cNvPr>
            <p:cNvSpPr/>
            <p:nvPr/>
          </p:nvSpPr>
          <p:spPr>
            <a:xfrm>
              <a:off x="5402816" y="1039360"/>
              <a:ext cx="1302473" cy="357257"/>
            </a:xfrm>
            <a:custGeom>
              <a:avLst/>
              <a:gdLst>
                <a:gd name="connsiteX0" fmla="*/ 26 w 1217263"/>
                <a:gd name="connsiteY0" fmla="*/ 249227 h 333885"/>
                <a:gd name="connsiteX1" fmla="*/ 68616 w 1217263"/>
                <a:gd name="connsiteY1" fmla="*/ 185727 h 333885"/>
                <a:gd name="connsiteX2" fmla="*/ 206547 w 1217263"/>
                <a:gd name="connsiteY2" fmla="*/ 257463 h 333885"/>
                <a:gd name="connsiteX3" fmla="*/ 323212 w 1217263"/>
                <a:gd name="connsiteY3" fmla="*/ 246231 h 333885"/>
                <a:gd name="connsiteX4" fmla="*/ 951163 w 1217263"/>
                <a:gd name="connsiteY4" fmla="*/ 108151 h 333885"/>
                <a:gd name="connsiteX5" fmla="*/ 1153341 w 1217263"/>
                <a:gd name="connsiteY5" fmla="*/ 23 h 333885"/>
                <a:gd name="connsiteX6" fmla="*/ 1217289 w 1217263"/>
                <a:gd name="connsiteY6" fmla="*/ 77600 h 333885"/>
                <a:gd name="connsiteX7" fmla="*/ 550999 w 1217263"/>
                <a:gd name="connsiteY7" fmla="*/ 284271 h 333885"/>
                <a:gd name="connsiteX8" fmla="*/ 234852 w 1217263"/>
                <a:gd name="connsiteY8" fmla="*/ 333542 h 333885"/>
                <a:gd name="connsiteX9" fmla="*/ 26 w 1217263"/>
                <a:gd name="connsiteY9" fmla="*/ 249227 h 333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7263" h="333885">
                  <a:moveTo>
                    <a:pt x="26" y="249227"/>
                  </a:moveTo>
                  <a:cubicBezTo>
                    <a:pt x="20303" y="225428"/>
                    <a:pt x="43328" y="204114"/>
                    <a:pt x="68616" y="185727"/>
                  </a:cubicBezTo>
                  <a:cubicBezTo>
                    <a:pt x="101864" y="228693"/>
                    <a:pt x="152281" y="254914"/>
                    <a:pt x="206547" y="257463"/>
                  </a:cubicBezTo>
                  <a:cubicBezTo>
                    <a:pt x="245753" y="258663"/>
                    <a:pt x="284953" y="254889"/>
                    <a:pt x="323212" y="246231"/>
                  </a:cubicBezTo>
                  <a:cubicBezTo>
                    <a:pt x="502926" y="214332"/>
                    <a:pt x="755125" y="159969"/>
                    <a:pt x="951163" y="108151"/>
                  </a:cubicBezTo>
                  <a:cubicBezTo>
                    <a:pt x="1042218" y="84039"/>
                    <a:pt x="1082504" y="58130"/>
                    <a:pt x="1153341" y="23"/>
                  </a:cubicBezTo>
                  <a:cubicBezTo>
                    <a:pt x="1172211" y="13651"/>
                    <a:pt x="1171013" y="17245"/>
                    <a:pt x="1217289" y="77600"/>
                  </a:cubicBezTo>
                  <a:cubicBezTo>
                    <a:pt x="1014212" y="201752"/>
                    <a:pt x="796159" y="236197"/>
                    <a:pt x="550999" y="284271"/>
                  </a:cubicBezTo>
                  <a:cubicBezTo>
                    <a:pt x="350768" y="322909"/>
                    <a:pt x="299699" y="336388"/>
                    <a:pt x="234852" y="333542"/>
                  </a:cubicBezTo>
                  <a:cubicBezTo>
                    <a:pt x="149915" y="329514"/>
                    <a:pt x="68130" y="300146"/>
                    <a:pt x="26" y="249227"/>
                  </a:cubicBezTo>
                  <a:close/>
                </a:path>
              </a:pathLst>
            </a:custGeom>
            <a:solidFill>
              <a:srgbClr val="FEC979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3B79620D-11D9-4E71-A4AF-1FC44E5F8C19}"/>
                </a:ext>
              </a:extLst>
            </p:cNvPr>
            <p:cNvSpPr/>
            <p:nvPr/>
          </p:nvSpPr>
          <p:spPr>
            <a:xfrm>
              <a:off x="5286481" y="1201367"/>
              <a:ext cx="1568159" cy="389611"/>
            </a:xfrm>
            <a:custGeom>
              <a:avLst/>
              <a:gdLst>
                <a:gd name="connsiteX0" fmla="*/ 26 w 1465569"/>
                <a:gd name="connsiteY0" fmla="*/ 214634 h 364122"/>
                <a:gd name="connsiteX1" fmla="*/ 28780 w 1465569"/>
                <a:gd name="connsiteY1" fmla="*/ 179440 h 364122"/>
                <a:gd name="connsiteX2" fmla="*/ 64124 w 1465569"/>
                <a:gd name="connsiteY2" fmla="*/ 143647 h 364122"/>
                <a:gd name="connsiteX3" fmla="*/ 144995 w 1465569"/>
                <a:gd name="connsiteY3" fmla="*/ 205050 h 364122"/>
                <a:gd name="connsiteX4" fmla="*/ 621088 w 1465569"/>
                <a:gd name="connsiteY4" fmla="*/ 233055 h 364122"/>
                <a:gd name="connsiteX5" fmla="*/ 1206357 w 1465569"/>
                <a:gd name="connsiteY5" fmla="*/ 92578 h 364122"/>
                <a:gd name="connsiteX6" fmla="*/ 1388767 w 1465569"/>
                <a:gd name="connsiteY6" fmla="*/ 26 h 364122"/>
                <a:gd name="connsiteX7" fmla="*/ 1398052 w 1465569"/>
                <a:gd name="connsiteY7" fmla="*/ 6465 h 364122"/>
                <a:gd name="connsiteX8" fmla="*/ 1465595 w 1465569"/>
                <a:gd name="connsiteY8" fmla="*/ 51394 h 364122"/>
                <a:gd name="connsiteX9" fmla="*/ 1310891 w 1465569"/>
                <a:gd name="connsiteY9" fmla="*/ 138406 h 364122"/>
                <a:gd name="connsiteX10" fmla="*/ 1172511 w 1465569"/>
                <a:gd name="connsiteY10" fmla="*/ 218977 h 364122"/>
                <a:gd name="connsiteX11" fmla="*/ 915370 w 1465569"/>
                <a:gd name="connsiteY11" fmla="*/ 277534 h 364122"/>
                <a:gd name="connsiteX12" fmla="*/ 848726 w 1465569"/>
                <a:gd name="connsiteY12" fmla="*/ 319617 h 364122"/>
                <a:gd name="connsiteX13" fmla="*/ 735806 w 1465569"/>
                <a:gd name="connsiteY13" fmla="*/ 346425 h 364122"/>
                <a:gd name="connsiteX14" fmla="*/ 643852 w 1465569"/>
                <a:gd name="connsiteY14" fmla="*/ 361401 h 364122"/>
                <a:gd name="connsiteX15" fmla="*/ 566724 w 1465569"/>
                <a:gd name="connsiteY15" fmla="*/ 338338 h 364122"/>
                <a:gd name="connsiteX16" fmla="*/ 294457 w 1465569"/>
                <a:gd name="connsiteY16" fmla="*/ 355410 h 364122"/>
                <a:gd name="connsiteX17" fmla="*/ 26 w 1465569"/>
                <a:gd name="connsiteY17" fmla="*/ 214634 h 364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65569" h="364122">
                  <a:moveTo>
                    <a:pt x="26" y="214634"/>
                  </a:moveTo>
                  <a:cubicBezTo>
                    <a:pt x="11062" y="204166"/>
                    <a:pt x="20723" y="192335"/>
                    <a:pt x="28780" y="179440"/>
                  </a:cubicBezTo>
                  <a:lnTo>
                    <a:pt x="64124" y="143647"/>
                  </a:lnTo>
                  <a:cubicBezTo>
                    <a:pt x="88462" y="167354"/>
                    <a:pt x="115622" y="187977"/>
                    <a:pt x="144995" y="205050"/>
                  </a:cubicBezTo>
                  <a:cubicBezTo>
                    <a:pt x="309733" y="299999"/>
                    <a:pt x="436731" y="264954"/>
                    <a:pt x="621088" y="233055"/>
                  </a:cubicBezTo>
                  <a:cubicBezTo>
                    <a:pt x="818474" y="199658"/>
                    <a:pt x="1019754" y="168058"/>
                    <a:pt x="1206357" y="92578"/>
                  </a:cubicBezTo>
                  <a:cubicBezTo>
                    <a:pt x="1270066" y="67836"/>
                    <a:pt x="1331169" y="36834"/>
                    <a:pt x="1388767" y="26"/>
                  </a:cubicBezTo>
                  <a:cubicBezTo>
                    <a:pt x="1391433" y="2742"/>
                    <a:pt x="1394578" y="4927"/>
                    <a:pt x="1398052" y="6465"/>
                  </a:cubicBezTo>
                  <a:cubicBezTo>
                    <a:pt x="1422254" y="18744"/>
                    <a:pt x="1444913" y="33824"/>
                    <a:pt x="1465595" y="51394"/>
                  </a:cubicBezTo>
                  <a:cubicBezTo>
                    <a:pt x="1449121" y="59930"/>
                    <a:pt x="1354472" y="111299"/>
                    <a:pt x="1310891" y="138406"/>
                  </a:cubicBezTo>
                  <a:cubicBezTo>
                    <a:pt x="1267310" y="165512"/>
                    <a:pt x="1222232" y="198310"/>
                    <a:pt x="1172511" y="218977"/>
                  </a:cubicBezTo>
                  <a:cubicBezTo>
                    <a:pt x="1115302" y="241891"/>
                    <a:pt x="1057344" y="248930"/>
                    <a:pt x="915370" y="277534"/>
                  </a:cubicBezTo>
                  <a:cubicBezTo>
                    <a:pt x="895002" y="281578"/>
                    <a:pt x="898746" y="300897"/>
                    <a:pt x="848726" y="319617"/>
                  </a:cubicBezTo>
                  <a:cubicBezTo>
                    <a:pt x="802449" y="336840"/>
                    <a:pt x="782381" y="325458"/>
                    <a:pt x="735806" y="346425"/>
                  </a:cubicBezTo>
                  <a:cubicBezTo>
                    <a:pt x="697467" y="363647"/>
                    <a:pt x="684587" y="354662"/>
                    <a:pt x="643852" y="361401"/>
                  </a:cubicBezTo>
                  <a:cubicBezTo>
                    <a:pt x="618093" y="365594"/>
                    <a:pt x="600271" y="358555"/>
                    <a:pt x="566724" y="338338"/>
                  </a:cubicBezTo>
                  <a:cubicBezTo>
                    <a:pt x="486901" y="351067"/>
                    <a:pt x="411871" y="378024"/>
                    <a:pt x="294457" y="355410"/>
                  </a:cubicBezTo>
                  <a:cubicBezTo>
                    <a:pt x="212837" y="340135"/>
                    <a:pt x="140053" y="285472"/>
                    <a:pt x="26" y="214634"/>
                  </a:cubicBezTo>
                  <a:close/>
                </a:path>
              </a:pathLst>
            </a:custGeom>
            <a:solidFill>
              <a:srgbClr val="FEC979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7F24EED2-6196-4F0E-9CB6-47486ADA6DCB}"/>
                </a:ext>
              </a:extLst>
            </p:cNvPr>
            <p:cNvSpPr/>
            <p:nvPr/>
          </p:nvSpPr>
          <p:spPr>
            <a:xfrm>
              <a:off x="5478933" y="1935129"/>
              <a:ext cx="1259807" cy="325420"/>
            </a:xfrm>
            <a:custGeom>
              <a:avLst/>
              <a:gdLst>
                <a:gd name="connsiteX0" fmla="*/ 308386 w 1177390"/>
                <a:gd name="connsiteY0" fmla="*/ 303155 h 304130"/>
                <a:gd name="connsiteX1" fmla="*/ 449761 w 1177390"/>
                <a:gd name="connsiteY1" fmla="*/ 297613 h 304130"/>
                <a:gd name="connsiteX2" fmla="*/ 1173260 w 1177390"/>
                <a:gd name="connsiteY2" fmla="*/ 179751 h 304130"/>
                <a:gd name="connsiteX3" fmla="*/ 1175806 w 1177390"/>
                <a:gd name="connsiteY3" fmla="*/ 37 h 304130"/>
                <a:gd name="connsiteX4" fmla="*/ 914472 w 1177390"/>
                <a:gd name="connsiteY4" fmla="*/ 74019 h 304130"/>
                <a:gd name="connsiteX5" fmla="*/ 441674 w 1177390"/>
                <a:gd name="connsiteY5" fmla="*/ 146204 h 304130"/>
                <a:gd name="connsiteX6" fmla="*/ 26 w 1177390"/>
                <a:gd name="connsiteY6" fmla="*/ 129431 h 304130"/>
                <a:gd name="connsiteX7" fmla="*/ 15003 w 1177390"/>
                <a:gd name="connsiteY7" fmla="*/ 261221 h 304130"/>
                <a:gd name="connsiteX8" fmla="*/ 308386 w 1177390"/>
                <a:gd name="connsiteY8" fmla="*/ 303155 h 304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7390" h="304130">
                  <a:moveTo>
                    <a:pt x="308386" y="303155"/>
                  </a:moveTo>
                  <a:cubicBezTo>
                    <a:pt x="355561" y="301507"/>
                    <a:pt x="402586" y="301058"/>
                    <a:pt x="449761" y="297613"/>
                  </a:cubicBezTo>
                  <a:cubicBezTo>
                    <a:pt x="670959" y="281289"/>
                    <a:pt x="953710" y="227974"/>
                    <a:pt x="1173260" y="179751"/>
                  </a:cubicBezTo>
                  <a:cubicBezTo>
                    <a:pt x="1177753" y="119951"/>
                    <a:pt x="1178607" y="59941"/>
                    <a:pt x="1175806" y="37"/>
                  </a:cubicBezTo>
                  <a:cubicBezTo>
                    <a:pt x="1090233" y="29839"/>
                    <a:pt x="1002966" y="54535"/>
                    <a:pt x="914472" y="74019"/>
                  </a:cubicBezTo>
                  <a:cubicBezTo>
                    <a:pt x="758360" y="106982"/>
                    <a:pt x="600511" y="131078"/>
                    <a:pt x="441674" y="146204"/>
                  </a:cubicBezTo>
                  <a:cubicBezTo>
                    <a:pt x="295806" y="161180"/>
                    <a:pt x="137658" y="192630"/>
                    <a:pt x="26" y="129431"/>
                  </a:cubicBezTo>
                  <a:cubicBezTo>
                    <a:pt x="8548" y="172892"/>
                    <a:pt x="13556" y="216967"/>
                    <a:pt x="15003" y="261221"/>
                  </a:cubicBezTo>
                  <a:cubicBezTo>
                    <a:pt x="109170" y="294019"/>
                    <a:pt x="208800" y="308262"/>
                    <a:pt x="308386" y="303155"/>
                  </a:cubicBezTo>
                  <a:close/>
                </a:path>
              </a:pathLst>
            </a:custGeom>
            <a:solidFill>
              <a:srgbClr val="FEC979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CD0040DF-255D-4C62-A8C1-0F2C36A05F1F}"/>
                </a:ext>
              </a:extLst>
            </p:cNvPr>
            <p:cNvSpPr/>
            <p:nvPr/>
          </p:nvSpPr>
          <p:spPr>
            <a:xfrm>
              <a:off x="5174468" y="1317864"/>
              <a:ext cx="1792501" cy="702304"/>
            </a:xfrm>
            <a:custGeom>
              <a:avLst/>
              <a:gdLst>
                <a:gd name="connsiteX0" fmla="*/ 1622994 w 1675235"/>
                <a:gd name="connsiteY0" fmla="*/ 30 h 656360"/>
                <a:gd name="connsiteX1" fmla="*/ 1558896 w 1675235"/>
                <a:gd name="connsiteY1" fmla="*/ 27886 h 656360"/>
                <a:gd name="connsiteX2" fmla="*/ 1421864 w 1675235"/>
                <a:gd name="connsiteY2" fmla="*/ 139009 h 656360"/>
                <a:gd name="connsiteX3" fmla="*/ 1291422 w 1675235"/>
                <a:gd name="connsiteY3" fmla="*/ 233209 h 656360"/>
                <a:gd name="connsiteX4" fmla="*/ 1053750 w 1675235"/>
                <a:gd name="connsiteY4" fmla="*/ 282331 h 656360"/>
                <a:gd name="connsiteX5" fmla="*/ 711394 w 1675235"/>
                <a:gd name="connsiteY5" fmla="*/ 336695 h 656360"/>
                <a:gd name="connsiteX6" fmla="*/ 476268 w 1675235"/>
                <a:gd name="connsiteY6" fmla="*/ 358560 h 656360"/>
                <a:gd name="connsiteX7" fmla="*/ 307187 w 1675235"/>
                <a:gd name="connsiteY7" fmla="*/ 323216 h 656360"/>
                <a:gd name="connsiteX8" fmla="*/ 173600 w 1675235"/>
                <a:gd name="connsiteY8" fmla="*/ 223624 h 656360"/>
                <a:gd name="connsiteX9" fmla="*/ 55587 w 1675235"/>
                <a:gd name="connsiteY9" fmla="*/ 153985 h 656360"/>
                <a:gd name="connsiteX10" fmla="*/ 26 w 1675235"/>
                <a:gd name="connsiteY10" fmla="*/ 205653 h 656360"/>
                <a:gd name="connsiteX11" fmla="*/ 140802 w 1675235"/>
                <a:gd name="connsiteY11" fmla="*/ 416667 h 656360"/>
                <a:gd name="connsiteX12" fmla="*/ 212538 w 1675235"/>
                <a:gd name="connsiteY12" fmla="*/ 621691 h 656360"/>
                <a:gd name="connsiteX13" fmla="*/ 262858 w 1675235"/>
                <a:gd name="connsiteY13" fmla="*/ 572569 h 656360"/>
                <a:gd name="connsiteX14" fmla="*/ 265554 w 1675235"/>
                <a:gd name="connsiteY14" fmla="*/ 622140 h 656360"/>
                <a:gd name="connsiteX15" fmla="*/ 521646 w 1675235"/>
                <a:gd name="connsiteY15" fmla="*/ 654938 h 656360"/>
                <a:gd name="connsiteX16" fmla="*/ 991898 w 1675235"/>
                <a:gd name="connsiteY16" fmla="*/ 596531 h 656360"/>
                <a:gd name="connsiteX17" fmla="*/ 1430251 w 1675235"/>
                <a:gd name="connsiteY17" fmla="*/ 481963 h 656360"/>
                <a:gd name="connsiteX18" fmla="*/ 1448073 w 1675235"/>
                <a:gd name="connsiteY18" fmla="*/ 479867 h 656360"/>
                <a:gd name="connsiteX19" fmla="*/ 1458107 w 1675235"/>
                <a:gd name="connsiteY19" fmla="*/ 245789 h 656360"/>
                <a:gd name="connsiteX20" fmla="*/ 1566984 w 1675235"/>
                <a:gd name="connsiteY20" fmla="*/ 118492 h 656360"/>
                <a:gd name="connsiteX21" fmla="*/ 1641865 w 1675235"/>
                <a:gd name="connsiteY21" fmla="*/ 67123 h 656360"/>
                <a:gd name="connsiteX22" fmla="*/ 1675261 w 1675235"/>
                <a:gd name="connsiteY22" fmla="*/ 50050 h 656360"/>
                <a:gd name="connsiteX23" fmla="*/ 1622994 w 1675235"/>
                <a:gd name="connsiteY23" fmla="*/ 30 h 656360"/>
                <a:gd name="connsiteX24" fmla="*/ 1195574 w 1675235"/>
                <a:gd name="connsiteY24" fmla="*/ 450364 h 656360"/>
                <a:gd name="connsiteX25" fmla="*/ 391952 w 1675235"/>
                <a:gd name="connsiteY25" fmla="*/ 547260 h 656360"/>
                <a:gd name="connsiteX26" fmla="*/ 261510 w 1675235"/>
                <a:gd name="connsiteY26" fmla="*/ 512365 h 656360"/>
                <a:gd name="connsiteX27" fmla="*/ 236799 w 1675235"/>
                <a:gd name="connsiteY27" fmla="*/ 417865 h 656360"/>
                <a:gd name="connsiteX28" fmla="*/ 255669 w 1675235"/>
                <a:gd name="connsiteY28" fmla="*/ 420561 h 656360"/>
                <a:gd name="connsiteX29" fmla="*/ 447065 w 1675235"/>
                <a:gd name="connsiteY29" fmla="*/ 454707 h 656360"/>
                <a:gd name="connsiteX30" fmla="*/ 854267 w 1675235"/>
                <a:gd name="connsiteY30" fmla="*/ 420711 h 656360"/>
                <a:gd name="connsiteX31" fmla="*/ 1321524 w 1675235"/>
                <a:gd name="connsiteY31" fmla="*/ 310336 h 656360"/>
                <a:gd name="connsiteX32" fmla="*/ 1362109 w 1675235"/>
                <a:gd name="connsiteY32" fmla="*/ 382522 h 656360"/>
                <a:gd name="connsiteX33" fmla="*/ 1195574 w 1675235"/>
                <a:gd name="connsiteY33" fmla="*/ 450364 h 656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675235" h="656360">
                  <a:moveTo>
                    <a:pt x="1622994" y="30"/>
                  </a:moveTo>
                  <a:cubicBezTo>
                    <a:pt x="1601878" y="8716"/>
                    <a:pt x="1579264" y="17852"/>
                    <a:pt x="1558896" y="27886"/>
                  </a:cubicBezTo>
                  <a:cubicBezTo>
                    <a:pt x="1501687" y="56041"/>
                    <a:pt x="1474431" y="102767"/>
                    <a:pt x="1421864" y="139009"/>
                  </a:cubicBezTo>
                  <a:cubicBezTo>
                    <a:pt x="1371994" y="172855"/>
                    <a:pt x="1350278" y="218682"/>
                    <a:pt x="1291422" y="233209"/>
                  </a:cubicBezTo>
                  <a:cubicBezTo>
                    <a:pt x="1232565" y="247736"/>
                    <a:pt x="1113355" y="270650"/>
                    <a:pt x="1053750" y="282331"/>
                  </a:cubicBezTo>
                  <a:cubicBezTo>
                    <a:pt x="932593" y="305993"/>
                    <a:pt x="833450" y="318124"/>
                    <a:pt x="711394" y="336695"/>
                  </a:cubicBezTo>
                  <a:cubicBezTo>
                    <a:pt x="648345" y="346129"/>
                    <a:pt x="539767" y="352719"/>
                    <a:pt x="476268" y="358560"/>
                  </a:cubicBezTo>
                  <a:cubicBezTo>
                    <a:pt x="417711" y="363951"/>
                    <a:pt x="363797" y="343584"/>
                    <a:pt x="307187" y="323216"/>
                  </a:cubicBezTo>
                  <a:cubicBezTo>
                    <a:pt x="250577" y="302848"/>
                    <a:pt x="223920" y="255074"/>
                    <a:pt x="173600" y="223624"/>
                  </a:cubicBezTo>
                  <a:cubicBezTo>
                    <a:pt x="133314" y="198464"/>
                    <a:pt x="95125" y="180193"/>
                    <a:pt x="55587" y="153985"/>
                  </a:cubicBezTo>
                  <a:cubicBezTo>
                    <a:pt x="33722" y="180643"/>
                    <a:pt x="22041" y="181691"/>
                    <a:pt x="26" y="205653"/>
                  </a:cubicBezTo>
                  <a:cubicBezTo>
                    <a:pt x="59153" y="267040"/>
                    <a:pt x="106828" y="338507"/>
                    <a:pt x="140802" y="416667"/>
                  </a:cubicBezTo>
                  <a:cubicBezTo>
                    <a:pt x="170110" y="482997"/>
                    <a:pt x="194098" y="551558"/>
                    <a:pt x="212538" y="621691"/>
                  </a:cubicBezTo>
                  <a:cubicBezTo>
                    <a:pt x="234103" y="600874"/>
                    <a:pt x="255220" y="580207"/>
                    <a:pt x="262858" y="572569"/>
                  </a:cubicBezTo>
                  <a:cubicBezTo>
                    <a:pt x="262844" y="589133"/>
                    <a:pt x="263744" y="605682"/>
                    <a:pt x="265554" y="622140"/>
                  </a:cubicBezTo>
                  <a:cubicBezTo>
                    <a:pt x="348000" y="649502"/>
                    <a:pt x="434965" y="660644"/>
                    <a:pt x="521646" y="654938"/>
                  </a:cubicBezTo>
                  <a:cubicBezTo>
                    <a:pt x="711993" y="639962"/>
                    <a:pt x="731313" y="642358"/>
                    <a:pt x="991898" y="596531"/>
                  </a:cubicBezTo>
                  <a:cubicBezTo>
                    <a:pt x="1140956" y="570637"/>
                    <a:pt x="1287588" y="532313"/>
                    <a:pt x="1430251" y="481963"/>
                  </a:cubicBezTo>
                  <a:cubicBezTo>
                    <a:pt x="1435972" y="480002"/>
                    <a:pt x="1442052" y="479283"/>
                    <a:pt x="1448073" y="479867"/>
                  </a:cubicBezTo>
                  <a:cubicBezTo>
                    <a:pt x="1406439" y="390010"/>
                    <a:pt x="1434744" y="291766"/>
                    <a:pt x="1458107" y="245789"/>
                  </a:cubicBezTo>
                  <a:cubicBezTo>
                    <a:pt x="1486846" y="197446"/>
                    <a:pt x="1523673" y="154374"/>
                    <a:pt x="1566984" y="118492"/>
                  </a:cubicBezTo>
                  <a:cubicBezTo>
                    <a:pt x="1590511" y="99367"/>
                    <a:pt x="1615551" y="82189"/>
                    <a:pt x="1641865" y="67123"/>
                  </a:cubicBezTo>
                  <a:cubicBezTo>
                    <a:pt x="1652647" y="61133"/>
                    <a:pt x="1664029" y="55741"/>
                    <a:pt x="1675261" y="50050"/>
                  </a:cubicBezTo>
                  <a:cubicBezTo>
                    <a:pt x="1654190" y="37650"/>
                    <a:pt x="1636308" y="20532"/>
                    <a:pt x="1622994" y="30"/>
                  </a:cubicBezTo>
                  <a:close/>
                  <a:moveTo>
                    <a:pt x="1195574" y="450364"/>
                  </a:moveTo>
                  <a:cubicBezTo>
                    <a:pt x="981864" y="499036"/>
                    <a:pt x="606861" y="559989"/>
                    <a:pt x="391952" y="547260"/>
                  </a:cubicBezTo>
                  <a:cubicBezTo>
                    <a:pt x="340584" y="544114"/>
                    <a:pt x="304791" y="538873"/>
                    <a:pt x="261510" y="512365"/>
                  </a:cubicBezTo>
                  <a:cubicBezTo>
                    <a:pt x="249529" y="505027"/>
                    <a:pt x="261510" y="452460"/>
                    <a:pt x="236799" y="417865"/>
                  </a:cubicBezTo>
                  <a:cubicBezTo>
                    <a:pt x="243190" y="416098"/>
                    <a:pt x="250029" y="417072"/>
                    <a:pt x="255669" y="420561"/>
                  </a:cubicBezTo>
                  <a:cubicBezTo>
                    <a:pt x="313327" y="454257"/>
                    <a:pt x="381918" y="456953"/>
                    <a:pt x="447065" y="454707"/>
                  </a:cubicBezTo>
                  <a:cubicBezTo>
                    <a:pt x="587242" y="449914"/>
                    <a:pt x="716636" y="444822"/>
                    <a:pt x="854267" y="420711"/>
                  </a:cubicBezTo>
                  <a:cubicBezTo>
                    <a:pt x="1033981" y="389560"/>
                    <a:pt x="1158134" y="369043"/>
                    <a:pt x="1321524" y="310336"/>
                  </a:cubicBezTo>
                  <a:cubicBezTo>
                    <a:pt x="1343539" y="335646"/>
                    <a:pt x="1349230" y="360057"/>
                    <a:pt x="1362109" y="382522"/>
                  </a:cubicBezTo>
                  <a:cubicBezTo>
                    <a:pt x="1321973" y="396300"/>
                    <a:pt x="1237508" y="440779"/>
                    <a:pt x="1195574" y="450364"/>
                  </a:cubicBezTo>
                  <a:close/>
                </a:path>
              </a:pathLst>
            </a:custGeom>
            <a:solidFill>
              <a:srgbClr val="FEC979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6F06DA55-9258-4085-BFB1-DB7A6C66BEA5}"/>
                </a:ext>
              </a:extLst>
            </p:cNvPr>
            <p:cNvSpPr/>
            <p:nvPr/>
          </p:nvSpPr>
          <p:spPr>
            <a:xfrm>
              <a:off x="5064698" y="1575381"/>
              <a:ext cx="271774" cy="527115"/>
            </a:xfrm>
            <a:custGeom>
              <a:avLst/>
              <a:gdLst>
                <a:gd name="connsiteX0" fmla="*/ 59917 w 253995"/>
                <a:gd name="connsiteY0" fmla="*/ 33 h 492631"/>
                <a:gd name="connsiteX1" fmla="*/ 12 w 253995"/>
                <a:gd name="connsiteY1" fmla="*/ 43314 h 492631"/>
                <a:gd name="connsiteX2" fmla="*/ 188263 w 253995"/>
                <a:gd name="connsiteY2" fmla="*/ 492599 h 492631"/>
                <a:gd name="connsiteX3" fmla="*/ 254008 w 253995"/>
                <a:gd name="connsiteY3" fmla="*/ 440332 h 492631"/>
                <a:gd name="connsiteX4" fmla="*/ 176282 w 253995"/>
                <a:gd name="connsiteY4" fmla="*/ 206554 h 492631"/>
                <a:gd name="connsiteX5" fmla="*/ 59917 w 253995"/>
                <a:gd name="connsiteY5" fmla="*/ 33 h 49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3995" h="492631">
                  <a:moveTo>
                    <a:pt x="59917" y="33"/>
                  </a:moveTo>
                  <a:cubicBezTo>
                    <a:pt x="36255" y="17704"/>
                    <a:pt x="1959" y="42415"/>
                    <a:pt x="12" y="43314"/>
                  </a:cubicBezTo>
                  <a:lnTo>
                    <a:pt x="188263" y="492599"/>
                  </a:lnTo>
                  <a:cubicBezTo>
                    <a:pt x="193504" y="493947"/>
                    <a:pt x="217317" y="474328"/>
                    <a:pt x="254008" y="440332"/>
                  </a:cubicBezTo>
                  <a:cubicBezTo>
                    <a:pt x="232434" y="361033"/>
                    <a:pt x="206484" y="282993"/>
                    <a:pt x="176282" y="206554"/>
                  </a:cubicBezTo>
                  <a:cubicBezTo>
                    <a:pt x="146385" y="133066"/>
                    <a:pt x="107285" y="63681"/>
                    <a:pt x="59917" y="33"/>
                  </a:cubicBezTo>
                  <a:close/>
                </a:path>
              </a:pathLst>
            </a:custGeom>
            <a:solidFill>
              <a:srgbClr val="FEC979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D5E39087-1AEC-4AED-A302-9F9B1391FDAC}"/>
                </a:ext>
              </a:extLst>
            </p:cNvPr>
            <p:cNvSpPr/>
            <p:nvPr/>
          </p:nvSpPr>
          <p:spPr>
            <a:xfrm>
              <a:off x="5490633" y="2232063"/>
              <a:ext cx="1226197" cy="257841"/>
            </a:xfrm>
            <a:custGeom>
              <a:avLst/>
              <a:gdLst>
                <a:gd name="connsiteX0" fmla="*/ 130768 w 1145977"/>
                <a:gd name="connsiteY0" fmla="*/ 235616 h 240974"/>
                <a:gd name="connsiteX1" fmla="*/ 257167 w 1145977"/>
                <a:gd name="connsiteY1" fmla="*/ 239510 h 240974"/>
                <a:gd name="connsiteX2" fmla="*/ 1134173 w 1145977"/>
                <a:gd name="connsiteY2" fmla="*/ 131981 h 240974"/>
                <a:gd name="connsiteX3" fmla="*/ 1146004 w 1145977"/>
                <a:gd name="connsiteY3" fmla="*/ 41 h 240974"/>
                <a:gd name="connsiteX4" fmla="*/ 522545 w 1145977"/>
                <a:gd name="connsiteY4" fmla="*/ 98284 h 240974"/>
                <a:gd name="connsiteX5" fmla="*/ 189026 w 1145977"/>
                <a:gd name="connsiteY5" fmla="*/ 107270 h 240974"/>
                <a:gd name="connsiteX6" fmla="*/ 5867 w 1145977"/>
                <a:gd name="connsiteY6" fmla="*/ 53655 h 240974"/>
                <a:gd name="connsiteX7" fmla="*/ 26 w 1145977"/>
                <a:gd name="connsiteY7" fmla="*/ 194581 h 240974"/>
                <a:gd name="connsiteX8" fmla="*/ 9012 w 1145977"/>
                <a:gd name="connsiteY8" fmla="*/ 197427 h 240974"/>
                <a:gd name="connsiteX9" fmla="*/ 130768 w 1145977"/>
                <a:gd name="connsiteY9" fmla="*/ 235616 h 24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45977" h="240974">
                  <a:moveTo>
                    <a:pt x="130768" y="235616"/>
                  </a:moveTo>
                  <a:cubicBezTo>
                    <a:pt x="172667" y="241112"/>
                    <a:pt x="215009" y="242415"/>
                    <a:pt x="257167" y="239510"/>
                  </a:cubicBezTo>
                  <a:cubicBezTo>
                    <a:pt x="552033" y="228802"/>
                    <a:pt x="845447" y="192829"/>
                    <a:pt x="1134173" y="131981"/>
                  </a:cubicBezTo>
                  <a:cubicBezTo>
                    <a:pt x="1135820" y="104125"/>
                    <a:pt x="1141810" y="43322"/>
                    <a:pt x="1146004" y="41"/>
                  </a:cubicBezTo>
                  <a:cubicBezTo>
                    <a:pt x="944424" y="41225"/>
                    <a:pt x="727719" y="82410"/>
                    <a:pt x="522545" y="98284"/>
                  </a:cubicBezTo>
                  <a:cubicBezTo>
                    <a:pt x="425949" y="105922"/>
                    <a:pt x="285173" y="120000"/>
                    <a:pt x="189026" y="107270"/>
                  </a:cubicBezTo>
                  <a:cubicBezTo>
                    <a:pt x="104111" y="96038"/>
                    <a:pt x="83144" y="88700"/>
                    <a:pt x="5867" y="53655"/>
                  </a:cubicBezTo>
                  <a:cubicBezTo>
                    <a:pt x="625" y="96038"/>
                    <a:pt x="1524" y="152348"/>
                    <a:pt x="26" y="194581"/>
                  </a:cubicBezTo>
                  <a:cubicBezTo>
                    <a:pt x="3212" y="194761"/>
                    <a:pt x="6300" y="195750"/>
                    <a:pt x="9012" y="197427"/>
                  </a:cubicBezTo>
                  <a:cubicBezTo>
                    <a:pt x="46824" y="217720"/>
                    <a:pt x="88137" y="230689"/>
                    <a:pt x="130768" y="235616"/>
                  </a:cubicBezTo>
                  <a:close/>
                </a:path>
              </a:pathLst>
            </a:custGeom>
            <a:solidFill>
              <a:srgbClr val="FEC979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4386E18B-D78B-41DD-913A-2213D594FDD0}"/>
                </a:ext>
              </a:extLst>
            </p:cNvPr>
            <p:cNvSpPr/>
            <p:nvPr/>
          </p:nvSpPr>
          <p:spPr>
            <a:xfrm>
              <a:off x="6794065" y="1421863"/>
              <a:ext cx="273641" cy="584093"/>
            </a:xfrm>
            <a:custGeom>
              <a:avLst/>
              <a:gdLst>
                <a:gd name="connsiteX0" fmla="*/ 226779 w 255738"/>
                <a:gd name="connsiteY0" fmla="*/ 31 h 545881"/>
                <a:gd name="connsiteX1" fmla="*/ 52007 w 255738"/>
                <a:gd name="connsiteY1" fmla="*/ 160575 h 545881"/>
                <a:gd name="connsiteX2" fmla="*/ 42871 w 255738"/>
                <a:gd name="connsiteY2" fmla="*/ 179895 h 545881"/>
                <a:gd name="connsiteX3" fmla="*/ 20556 w 255738"/>
                <a:gd name="connsiteY3" fmla="*/ 356763 h 545881"/>
                <a:gd name="connsiteX4" fmla="*/ 23252 w 255738"/>
                <a:gd name="connsiteY4" fmla="*/ 409180 h 545881"/>
                <a:gd name="connsiteX5" fmla="*/ 39 w 255738"/>
                <a:gd name="connsiteY5" fmla="*/ 435688 h 545881"/>
                <a:gd name="connsiteX6" fmla="*/ 139767 w 255738"/>
                <a:gd name="connsiteY6" fmla="*/ 545912 h 545881"/>
                <a:gd name="connsiteX7" fmla="*/ 255682 w 255738"/>
                <a:gd name="connsiteY7" fmla="*/ 35075 h 545881"/>
                <a:gd name="connsiteX8" fmla="*/ 226779 w 255738"/>
                <a:gd name="connsiteY8" fmla="*/ 31 h 54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5738" h="545881">
                  <a:moveTo>
                    <a:pt x="226779" y="31"/>
                  </a:moveTo>
                  <a:cubicBezTo>
                    <a:pt x="165676" y="44959"/>
                    <a:pt x="103075" y="59935"/>
                    <a:pt x="52007" y="160575"/>
                  </a:cubicBezTo>
                  <a:cubicBezTo>
                    <a:pt x="46765" y="170909"/>
                    <a:pt x="43770" y="178397"/>
                    <a:pt x="42871" y="179895"/>
                  </a:cubicBezTo>
                  <a:cubicBezTo>
                    <a:pt x="19958" y="235846"/>
                    <a:pt x="12260" y="296874"/>
                    <a:pt x="20556" y="356763"/>
                  </a:cubicBezTo>
                  <a:cubicBezTo>
                    <a:pt x="25244" y="373836"/>
                    <a:pt x="26173" y="391718"/>
                    <a:pt x="23252" y="409180"/>
                  </a:cubicBezTo>
                  <a:cubicBezTo>
                    <a:pt x="20092" y="421161"/>
                    <a:pt x="11511" y="430985"/>
                    <a:pt x="39" y="435688"/>
                  </a:cubicBezTo>
                  <a:cubicBezTo>
                    <a:pt x="49251" y="468950"/>
                    <a:pt x="95962" y="505791"/>
                    <a:pt x="139767" y="545912"/>
                  </a:cubicBezTo>
                  <a:cubicBezTo>
                    <a:pt x="139767" y="545912"/>
                    <a:pt x="252687" y="48554"/>
                    <a:pt x="255682" y="35075"/>
                  </a:cubicBezTo>
                  <a:cubicBezTo>
                    <a:pt x="257030" y="28635"/>
                    <a:pt x="243851" y="14707"/>
                    <a:pt x="226779" y="31"/>
                  </a:cubicBezTo>
                  <a:close/>
                </a:path>
              </a:pathLst>
            </a:custGeom>
            <a:solidFill>
              <a:srgbClr val="FEC979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E12F1E1E-B3B3-4ACE-A84B-681FD816D1D7}"/>
                </a:ext>
              </a:extLst>
            </p:cNvPr>
            <p:cNvSpPr/>
            <p:nvPr/>
          </p:nvSpPr>
          <p:spPr>
            <a:xfrm>
              <a:off x="5469996" y="2736673"/>
              <a:ext cx="1289137" cy="84410"/>
            </a:xfrm>
            <a:custGeom>
              <a:avLst/>
              <a:gdLst>
                <a:gd name="connsiteX0" fmla="*/ 518019 w 1204800"/>
                <a:gd name="connsiteY0" fmla="*/ 33294 h 78889"/>
                <a:gd name="connsiteX1" fmla="*/ 221641 w 1204800"/>
                <a:gd name="connsiteY1" fmla="*/ 37787 h 78889"/>
                <a:gd name="connsiteX2" fmla="*/ 143 w 1204800"/>
                <a:gd name="connsiteY2" fmla="*/ 12478 h 78889"/>
                <a:gd name="connsiteX3" fmla="*/ 1191 w 1204800"/>
                <a:gd name="connsiteY3" fmla="*/ 42430 h 78889"/>
                <a:gd name="connsiteX4" fmla="*/ 194384 w 1204800"/>
                <a:gd name="connsiteY4" fmla="*/ 72382 h 78889"/>
                <a:gd name="connsiteX5" fmla="*/ 568788 w 1204800"/>
                <a:gd name="connsiteY5" fmla="*/ 74329 h 78889"/>
                <a:gd name="connsiteX6" fmla="*/ 913241 w 1204800"/>
                <a:gd name="connsiteY6" fmla="*/ 71334 h 78889"/>
                <a:gd name="connsiteX7" fmla="*/ 1085017 w 1204800"/>
                <a:gd name="connsiteY7" fmla="*/ 71334 h 78889"/>
                <a:gd name="connsiteX8" fmla="*/ 1204827 w 1204800"/>
                <a:gd name="connsiteY8" fmla="*/ 60701 h 78889"/>
                <a:gd name="connsiteX9" fmla="*/ 1195841 w 1204800"/>
                <a:gd name="connsiteY9" fmla="*/ 47 h 78889"/>
                <a:gd name="connsiteX10" fmla="*/ 518019 w 1204800"/>
                <a:gd name="connsiteY10" fmla="*/ 33294 h 78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04800" h="78889">
                  <a:moveTo>
                    <a:pt x="518019" y="33294"/>
                  </a:moveTo>
                  <a:cubicBezTo>
                    <a:pt x="422771" y="37787"/>
                    <a:pt x="316889" y="43179"/>
                    <a:pt x="221641" y="37787"/>
                  </a:cubicBezTo>
                  <a:cubicBezTo>
                    <a:pt x="146760" y="33594"/>
                    <a:pt x="73826" y="30898"/>
                    <a:pt x="143" y="12478"/>
                  </a:cubicBezTo>
                  <a:cubicBezTo>
                    <a:pt x="-181" y="22467"/>
                    <a:pt x="170" y="32486"/>
                    <a:pt x="1191" y="42430"/>
                  </a:cubicBezTo>
                  <a:cubicBezTo>
                    <a:pt x="21559" y="75228"/>
                    <a:pt x="125793" y="58904"/>
                    <a:pt x="194384" y="72382"/>
                  </a:cubicBezTo>
                  <a:cubicBezTo>
                    <a:pt x="262975" y="85861"/>
                    <a:pt x="508884" y="60701"/>
                    <a:pt x="568788" y="74329"/>
                  </a:cubicBezTo>
                  <a:cubicBezTo>
                    <a:pt x="628693" y="87957"/>
                    <a:pt x="860375" y="66542"/>
                    <a:pt x="913241" y="71334"/>
                  </a:cubicBezTo>
                  <a:cubicBezTo>
                    <a:pt x="966107" y="76126"/>
                    <a:pt x="1039640" y="55010"/>
                    <a:pt x="1085017" y="71334"/>
                  </a:cubicBezTo>
                  <a:cubicBezTo>
                    <a:pt x="1130395" y="87658"/>
                    <a:pt x="1204827" y="60701"/>
                    <a:pt x="1204827" y="60701"/>
                  </a:cubicBezTo>
                  <a:cubicBezTo>
                    <a:pt x="1204827" y="60701"/>
                    <a:pt x="1200184" y="30748"/>
                    <a:pt x="1195841" y="47"/>
                  </a:cubicBezTo>
                  <a:cubicBezTo>
                    <a:pt x="1165589" y="3042"/>
                    <a:pt x="716154" y="24608"/>
                    <a:pt x="518019" y="33294"/>
                  </a:cubicBezTo>
                  <a:close/>
                </a:path>
              </a:pathLst>
            </a:custGeom>
            <a:solidFill>
              <a:srgbClr val="FEC979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D790EA75-52BC-40DB-9933-B03531F684FE}"/>
                </a:ext>
              </a:extLst>
            </p:cNvPr>
            <p:cNvSpPr/>
            <p:nvPr/>
          </p:nvSpPr>
          <p:spPr>
            <a:xfrm>
              <a:off x="5476851" y="2488453"/>
              <a:ext cx="1258245" cy="213545"/>
            </a:xfrm>
            <a:custGeom>
              <a:avLst/>
              <a:gdLst>
                <a:gd name="connsiteX0" fmla="*/ 262409 w 1175929"/>
                <a:gd name="connsiteY0" fmla="*/ 199078 h 199576"/>
                <a:gd name="connsiteX1" fmla="*/ 1175956 w 1175929"/>
                <a:gd name="connsiteY1" fmla="*/ 146661 h 199576"/>
                <a:gd name="connsiteX2" fmla="*/ 1146004 w 1175929"/>
                <a:gd name="connsiteY2" fmla="*/ 44 h 199576"/>
                <a:gd name="connsiteX3" fmla="*/ 487052 w 1175929"/>
                <a:gd name="connsiteY3" fmla="*/ 74925 h 199576"/>
                <a:gd name="connsiteX4" fmla="*/ 168359 w 1175929"/>
                <a:gd name="connsiteY4" fmla="*/ 81964 h 199576"/>
                <a:gd name="connsiteX5" fmla="*/ 13505 w 1175929"/>
                <a:gd name="connsiteY5" fmla="*/ 29847 h 199576"/>
                <a:gd name="connsiteX6" fmla="*/ 26 w 1175929"/>
                <a:gd name="connsiteY6" fmla="*/ 182304 h 199576"/>
                <a:gd name="connsiteX7" fmla="*/ 262409 w 1175929"/>
                <a:gd name="connsiteY7" fmla="*/ 199078 h 199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75929" h="199576">
                  <a:moveTo>
                    <a:pt x="262409" y="199078"/>
                  </a:moveTo>
                  <a:cubicBezTo>
                    <a:pt x="535125" y="198030"/>
                    <a:pt x="905187" y="174517"/>
                    <a:pt x="1175956" y="146661"/>
                  </a:cubicBezTo>
                  <a:cubicBezTo>
                    <a:pt x="1168767" y="97255"/>
                    <a:pt x="1158763" y="48313"/>
                    <a:pt x="1146004" y="44"/>
                  </a:cubicBezTo>
                  <a:cubicBezTo>
                    <a:pt x="929777" y="49196"/>
                    <a:pt x="708789" y="74311"/>
                    <a:pt x="487052" y="74925"/>
                  </a:cubicBezTo>
                  <a:cubicBezTo>
                    <a:pt x="398842" y="81215"/>
                    <a:pt x="256568" y="89901"/>
                    <a:pt x="168359" y="81964"/>
                  </a:cubicBezTo>
                  <a:cubicBezTo>
                    <a:pt x="127923" y="78070"/>
                    <a:pt x="40612" y="50514"/>
                    <a:pt x="13505" y="29847"/>
                  </a:cubicBezTo>
                  <a:cubicBezTo>
                    <a:pt x="10060" y="97539"/>
                    <a:pt x="476" y="179609"/>
                    <a:pt x="26" y="182304"/>
                  </a:cubicBezTo>
                  <a:cubicBezTo>
                    <a:pt x="86794" y="195873"/>
                    <a:pt x="174620" y="201489"/>
                    <a:pt x="262409" y="199078"/>
                  </a:cubicBezTo>
                  <a:close/>
                </a:path>
              </a:pathLst>
            </a:custGeom>
            <a:solidFill>
              <a:srgbClr val="FEC979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4E544C01-6359-4C40-912A-BC4CB7AB54FF}"/>
                </a:ext>
              </a:extLst>
            </p:cNvPr>
            <p:cNvSpPr/>
            <p:nvPr/>
          </p:nvSpPr>
          <p:spPr>
            <a:xfrm>
              <a:off x="7430446" y="1428845"/>
              <a:ext cx="20217" cy="62810"/>
            </a:xfrm>
            <a:custGeom>
              <a:avLst/>
              <a:gdLst>
                <a:gd name="connsiteX0" fmla="*/ 18872 w 18894"/>
                <a:gd name="connsiteY0" fmla="*/ 42324 h 58701"/>
                <a:gd name="connsiteX1" fmla="*/ 12432 w 18894"/>
                <a:gd name="connsiteY1" fmla="*/ 56102 h 58701"/>
                <a:gd name="connsiteX2" fmla="*/ 601 w 18894"/>
                <a:gd name="connsiteY2" fmla="*/ 13870 h 58701"/>
                <a:gd name="connsiteX3" fmla="*/ 12582 w 18894"/>
                <a:gd name="connsiteY3" fmla="*/ 1140 h 58701"/>
                <a:gd name="connsiteX4" fmla="*/ 18872 w 18894"/>
                <a:gd name="connsiteY4" fmla="*/ 42324 h 58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94" h="58701">
                  <a:moveTo>
                    <a:pt x="18872" y="42324"/>
                  </a:moveTo>
                  <a:cubicBezTo>
                    <a:pt x="19396" y="47746"/>
                    <a:pt x="16925" y="53017"/>
                    <a:pt x="12432" y="56102"/>
                  </a:cubicBezTo>
                  <a:cubicBezTo>
                    <a:pt x="451" y="65088"/>
                    <a:pt x="12432" y="51011"/>
                    <a:pt x="601" y="13870"/>
                  </a:cubicBezTo>
                  <a:cubicBezTo>
                    <a:pt x="-1346" y="7580"/>
                    <a:pt x="1650" y="9976"/>
                    <a:pt x="12582" y="1140"/>
                  </a:cubicBezTo>
                  <a:cubicBezTo>
                    <a:pt x="15727" y="-1706"/>
                    <a:pt x="14230" y="-2454"/>
                    <a:pt x="18872" y="42324"/>
                  </a:cubicBezTo>
                  <a:close/>
                </a:path>
              </a:pathLst>
            </a:custGeom>
            <a:solidFill>
              <a:srgbClr val="F0F6FF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A25F622E-97CA-4985-A29A-230104BB9525}"/>
                </a:ext>
              </a:extLst>
            </p:cNvPr>
            <p:cNvSpPr/>
            <p:nvPr/>
          </p:nvSpPr>
          <p:spPr>
            <a:xfrm>
              <a:off x="7400774" y="1445404"/>
              <a:ext cx="20384" cy="53095"/>
            </a:xfrm>
            <a:custGeom>
              <a:avLst/>
              <a:gdLst>
                <a:gd name="connsiteX0" fmla="*/ 13504 w 19050"/>
                <a:gd name="connsiteY0" fmla="*/ 42 h 49621"/>
                <a:gd name="connsiteX1" fmla="*/ 9910 w 19050"/>
                <a:gd name="connsiteY1" fmla="*/ 49463 h 49621"/>
                <a:gd name="connsiteX2" fmla="*/ 924 w 19050"/>
                <a:gd name="connsiteY2" fmla="*/ 16516 h 49621"/>
                <a:gd name="connsiteX3" fmla="*/ 13504 w 19050"/>
                <a:gd name="connsiteY3" fmla="*/ 42 h 49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49621">
                  <a:moveTo>
                    <a:pt x="13504" y="42"/>
                  </a:moveTo>
                  <a:cubicBezTo>
                    <a:pt x="15601" y="-1006"/>
                    <a:pt x="26833" y="53207"/>
                    <a:pt x="9910" y="49463"/>
                  </a:cubicBezTo>
                  <a:cubicBezTo>
                    <a:pt x="6466" y="49463"/>
                    <a:pt x="6615" y="45270"/>
                    <a:pt x="924" y="16516"/>
                  </a:cubicBezTo>
                  <a:cubicBezTo>
                    <a:pt x="-423" y="6482"/>
                    <a:pt x="-2370" y="8428"/>
                    <a:pt x="13504" y="42"/>
                  </a:cubicBezTo>
                  <a:close/>
                </a:path>
              </a:pathLst>
            </a:custGeom>
            <a:solidFill>
              <a:srgbClr val="F0F6FF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9E1D8D39-DD0A-4DB8-AC59-4401366BAE98}"/>
                </a:ext>
              </a:extLst>
            </p:cNvPr>
            <p:cNvSpPr/>
            <p:nvPr/>
          </p:nvSpPr>
          <p:spPr>
            <a:xfrm>
              <a:off x="7357808" y="1456195"/>
              <a:ext cx="35895" cy="55186"/>
            </a:xfrm>
            <a:custGeom>
              <a:avLst/>
              <a:gdLst>
                <a:gd name="connsiteX0" fmla="*/ 33593 w 33546"/>
                <a:gd name="connsiteY0" fmla="*/ 41775 h 51575"/>
                <a:gd name="connsiteX1" fmla="*/ 13075 w 33546"/>
                <a:gd name="connsiteY1" fmla="*/ 51061 h 51575"/>
                <a:gd name="connsiteX2" fmla="*/ 46 w 33546"/>
                <a:gd name="connsiteY2" fmla="*/ 9576 h 51575"/>
                <a:gd name="connsiteX3" fmla="*/ 21762 w 33546"/>
                <a:gd name="connsiteY3" fmla="*/ 441 h 51575"/>
                <a:gd name="connsiteX4" fmla="*/ 33593 w 33546"/>
                <a:gd name="connsiteY4" fmla="*/ 41775 h 51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46" h="51575">
                  <a:moveTo>
                    <a:pt x="33593" y="41775"/>
                  </a:moveTo>
                  <a:cubicBezTo>
                    <a:pt x="30897" y="46867"/>
                    <a:pt x="36588" y="42973"/>
                    <a:pt x="13075" y="51061"/>
                  </a:cubicBezTo>
                  <a:cubicBezTo>
                    <a:pt x="7385" y="53157"/>
                    <a:pt x="7834" y="51061"/>
                    <a:pt x="46" y="9576"/>
                  </a:cubicBezTo>
                  <a:cubicBezTo>
                    <a:pt x="46" y="6581"/>
                    <a:pt x="5438" y="4634"/>
                    <a:pt x="21762" y="441"/>
                  </a:cubicBezTo>
                  <a:cubicBezTo>
                    <a:pt x="28651" y="-1206"/>
                    <a:pt x="26854" y="141"/>
                    <a:pt x="33593" y="41775"/>
                  </a:cubicBezTo>
                  <a:close/>
                </a:path>
              </a:pathLst>
            </a:custGeom>
            <a:solidFill>
              <a:srgbClr val="F0F6FF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94EC3F73-4418-4D33-BAC3-74EDCD43E9FA}"/>
                </a:ext>
              </a:extLst>
            </p:cNvPr>
            <p:cNvSpPr/>
            <p:nvPr/>
          </p:nvSpPr>
          <p:spPr>
            <a:xfrm>
              <a:off x="7232500" y="1428593"/>
              <a:ext cx="24032" cy="69118"/>
            </a:xfrm>
            <a:custGeom>
              <a:avLst/>
              <a:gdLst>
                <a:gd name="connsiteX0" fmla="*/ 7529 w 22460"/>
                <a:gd name="connsiteY0" fmla="*/ 6766 h 64597"/>
                <a:gd name="connsiteX1" fmla="*/ 22505 w 22460"/>
                <a:gd name="connsiteY1" fmla="*/ 59931 h 64597"/>
                <a:gd name="connsiteX2" fmla="*/ 17563 w 22460"/>
                <a:gd name="connsiteY2" fmla="*/ 63975 h 64597"/>
                <a:gd name="connsiteX3" fmla="*/ 2587 w 22460"/>
                <a:gd name="connsiteY3" fmla="*/ 44955 h 64597"/>
                <a:gd name="connsiteX4" fmla="*/ 2587 w 22460"/>
                <a:gd name="connsiteY4" fmla="*/ 27 h 64597"/>
                <a:gd name="connsiteX5" fmla="*/ 7529 w 22460"/>
                <a:gd name="connsiteY5" fmla="*/ 6766 h 64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460" h="64597">
                  <a:moveTo>
                    <a:pt x="7529" y="6766"/>
                  </a:moveTo>
                  <a:cubicBezTo>
                    <a:pt x="11422" y="20694"/>
                    <a:pt x="19809" y="1824"/>
                    <a:pt x="22505" y="59931"/>
                  </a:cubicBezTo>
                  <a:cubicBezTo>
                    <a:pt x="22505" y="65173"/>
                    <a:pt x="22505" y="65173"/>
                    <a:pt x="17563" y="63975"/>
                  </a:cubicBezTo>
                  <a:cubicBezTo>
                    <a:pt x="4234" y="60680"/>
                    <a:pt x="2587" y="58584"/>
                    <a:pt x="2587" y="44955"/>
                  </a:cubicBezTo>
                  <a:cubicBezTo>
                    <a:pt x="1688" y="26235"/>
                    <a:pt x="-2655" y="27"/>
                    <a:pt x="2587" y="27"/>
                  </a:cubicBezTo>
                  <a:cubicBezTo>
                    <a:pt x="7828" y="27"/>
                    <a:pt x="6780" y="4070"/>
                    <a:pt x="7529" y="6766"/>
                  </a:cubicBezTo>
                  <a:close/>
                </a:path>
              </a:pathLst>
            </a:custGeom>
            <a:solidFill>
              <a:srgbClr val="F0F6FF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D5B35299-C605-4262-9107-94F02B94422A}"/>
                </a:ext>
              </a:extLst>
            </p:cNvPr>
            <p:cNvSpPr/>
            <p:nvPr/>
          </p:nvSpPr>
          <p:spPr>
            <a:xfrm>
              <a:off x="7267890" y="1450389"/>
              <a:ext cx="34053" cy="59713"/>
            </a:xfrm>
            <a:custGeom>
              <a:avLst/>
              <a:gdLst>
                <a:gd name="connsiteX0" fmla="*/ 25074 w 31826"/>
                <a:gd name="connsiteY0" fmla="*/ 10510 h 55807"/>
                <a:gd name="connsiteX1" fmla="*/ 28369 w 31826"/>
                <a:gd name="connsiteY1" fmla="*/ 55439 h 55807"/>
                <a:gd name="connsiteX2" fmla="*/ 6055 w 31826"/>
                <a:gd name="connsiteY2" fmla="*/ 47801 h 55807"/>
                <a:gd name="connsiteX3" fmla="*/ 5156 w 31826"/>
                <a:gd name="connsiteY3" fmla="*/ 27 h 55807"/>
                <a:gd name="connsiteX4" fmla="*/ 25074 w 31826"/>
                <a:gd name="connsiteY4" fmla="*/ 10510 h 55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826" h="55807">
                  <a:moveTo>
                    <a:pt x="25074" y="10510"/>
                  </a:moveTo>
                  <a:cubicBezTo>
                    <a:pt x="32712" y="58883"/>
                    <a:pt x="34060" y="56487"/>
                    <a:pt x="28369" y="55439"/>
                  </a:cubicBezTo>
                  <a:cubicBezTo>
                    <a:pt x="8451" y="50946"/>
                    <a:pt x="6803" y="52743"/>
                    <a:pt x="6055" y="47801"/>
                  </a:cubicBezTo>
                  <a:cubicBezTo>
                    <a:pt x="-685" y="-1321"/>
                    <a:pt x="-2782" y="2124"/>
                    <a:pt x="5156" y="27"/>
                  </a:cubicBezTo>
                  <a:cubicBezTo>
                    <a:pt x="26721" y="9462"/>
                    <a:pt x="24625" y="8114"/>
                    <a:pt x="25074" y="10510"/>
                  </a:cubicBezTo>
                  <a:close/>
                </a:path>
              </a:pathLst>
            </a:custGeom>
            <a:solidFill>
              <a:srgbClr val="F0F6FF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31BAC0A2-5644-401E-BC3E-9CF2AAF57652}"/>
                </a:ext>
              </a:extLst>
            </p:cNvPr>
            <p:cNvSpPr/>
            <p:nvPr/>
          </p:nvSpPr>
          <p:spPr>
            <a:xfrm>
              <a:off x="7310289" y="1462900"/>
              <a:ext cx="40238" cy="50780"/>
            </a:xfrm>
            <a:custGeom>
              <a:avLst/>
              <a:gdLst>
                <a:gd name="connsiteX0" fmla="*/ 30976 w 37605"/>
                <a:gd name="connsiteY0" fmla="*/ 6605 h 47457"/>
                <a:gd name="connsiteX1" fmla="*/ 34121 w 37605"/>
                <a:gd name="connsiteY1" fmla="*/ 46292 h 47457"/>
                <a:gd name="connsiteX2" fmla="*/ 7763 w 37605"/>
                <a:gd name="connsiteY2" fmla="*/ 43147 h 47457"/>
                <a:gd name="connsiteX3" fmla="*/ 4917 w 37605"/>
                <a:gd name="connsiteY3" fmla="*/ 465 h 47457"/>
                <a:gd name="connsiteX4" fmla="*/ 30976 w 37605"/>
                <a:gd name="connsiteY4" fmla="*/ 6605 h 47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05" h="47457">
                  <a:moveTo>
                    <a:pt x="30976" y="6605"/>
                  </a:moveTo>
                  <a:cubicBezTo>
                    <a:pt x="37865" y="44644"/>
                    <a:pt x="40261" y="46292"/>
                    <a:pt x="34121" y="46292"/>
                  </a:cubicBezTo>
                  <a:cubicBezTo>
                    <a:pt x="14203" y="46292"/>
                    <a:pt x="8961" y="50485"/>
                    <a:pt x="7763" y="43147"/>
                  </a:cubicBezTo>
                  <a:cubicBezTo>
                    <a:pt x="-474" y="-4028"/>
                    <a:pt x="-3170" y="-434"/>
                    <a:pt x="4917" y="465"/>
                  </a:cubicBezTo>
                  <a:cubicBezTo>
                    <a:pt x="27681" y="3010"/>
                    <a:pt x="29778" y="315"/>
                    <a:pt x="30976" y="6605"/>
                  </a:cubicBezTo>
                  <a:close/>
                </a:path>
              </a:pathLst>
            </a:custGeom>
            <a:solidFill>
              <a:srgbClr val="F0F6FF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0B4884EF-E17B-48DE-A6D5-335607EF7F31}"/>
                </a:ext>
              </a:extLst>
            </p:cNvPr>
            <p:cNvSpPr/>
            <p:nvPr/>
          </p:nvSpPr>
          <p:spPr>
            <a:xfrm>
              <a:off x="4568712" y="660910"/>
              <a:ext cx="495320" cy="471448"/>
            </a:xfrm>
            <a:custGeom>
              <a:avLst/>
              <a:gdLst>
                <a:gd name="connsiteX0" fmla="*/ 460101 w 462916"/>
                <a:gd name="connsiteY0" fmla="*/ 137455 h 440607"/>
                <a:gd name="connsiteX1" fmla="*/ 457405 w 462916"/>
                <a:gd name="connsiteY1" fmla="*/ 155127 h 440607"/>
                <a:gd name="connsiteX2" fmla="*/ 421313 w 462916"/>
                <a:gd name="connsiteY2" fmla="*/ 187026 h 440607"/>
                <a:gd name="connsiteX3" fmla="*/ 388515 w 462916"/>
                <a:gd name="connsiteY3" fmla="*/ 205596 h 440607"/>
                <a:gd name="connsiteX4" fmla="*/ 364852 w 462916"/>
                <a:gd name="connsiteY4" fmla="*/ 126372 h 440607"/>
                <a:gd name="connsiteX5" fmla="*/ 346282 w 462916"/>
                <a:gd name="connsiteY5" fmla="*/ 108551 h 440607"/>
                <a:gd name="connsiteX6" fmla="*/ 316330 w 462916"/>
                <a:gd name="connsiteY6" fmla="*/ 125174 h 440607"/>
                <a:gd name="connsiteX7" fmla="*/ 316330 w 462916"/>
                <a:gd name="connsiteY7" fmla="*/ 264153 h 440607"/>
                <a:gd name="connsiteX8" fmla="*/ 124634 w 462916"/>
                <a:gd name="connsiteY8" fmla="*/ 424099 h 440607"/>
                <a:gd name="connsiteX9" fmla="*/ 15009 w 462916"/>
                <a:gd name="connsiteY9" fmla="*/ 345024 h 440607"/>
                <a:gd name="connsiteX10" fmla="*/ 13811 w 462916"/>
                <a:gd name="connsiteY10" fmla="*/ 331845 h 440607"/>
                <a:gd name="connsiteX11" fmla="*/ 43763 w 462916"/>
                <a:gd name="connsiteY11" fmla="*/ 341580 h 440607"/>
                <a:gd name="connsiteX12" fmla="*/ 86595 w 462916"/>
                <a:gd name="connsiteY12" fmla="*/ 321212 h 440607"/>
                <a:gd name="connsiteX13" fmla="*/ 59488 w 462916"/>
                <a:gd name="connsiteY13" fmla="*/ 258462 h 440607"/>
                <a:gd name="connsiteX14" fmla="*/ 112803 w 462916"/>
                <a:gd name="connsiteY14" fmla="*/ 280477 h 440607"/>
                <a:gd name="connsiteX15" fmla="*/ 160877 w 462916"/>
                <a:gd name="connsiteY15" fmla="*/ 242587 h 440607"/>
                <a:gd name="connsiteX16" fmla="*/ 194124 w 462916"/>
                <a:gd name="connsiteY16" fmla="*/ 216080 h 440607"/>
                <a:gd name="connsiteX17" fmla="*/ 204757 w 462916"/>
                <a:gd name="connsiteY17" fmla="*/ 184630 h 440607"/>
                <a:gd name="connsiteX18" fmla="*/ 220781 w 462916"/>
                <a:gd name="connsiteY18" fmla="*/ 99715 h 440607"/>
                <a:gd name="connsiteX19" fmla="*/ 225873 w 462916"/>
                <a:gd name="connsiteY19" fmla="*/ 89980 h 440607"/>
                <a:gd name="connsiteX20" fmla="*/ 328011 w 462916"/>
                <a:gd name="connsiteY20" fmla="*/ 3717 h 440607"/>
                <a:gd name="connsiteX21" fmla="*/ 339093 w 462916"/>
                <a:gd name="connsiteY21" fmla="*/ 1022 h 440607"/>
                <a:gd name="connsiteX22" fmla="*/ 460101 w 462916"/>
                <a:gd name="connsiteY22" fmla="*/ 137455 h 440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62916" h="440607">
                  <a:moveTo>
                    <a:pt x="460101" y="137455"/>
                  </a:moveTo>
                  <a:cubicBezTo>
                    <a:pt x="464294" y="142696"/>
                    <a:pt x="464144" y="147938"/>
                    <a:pt x="457405" y="155127"/>
                  </a:cubicBezTo>
                  <a:cubicBezTo>
                    <a:pt x="446053" y="166504"/>
                    <a:pt x="433999" y="177158"/>
                    <a:pt x="421313" y="187026"/>
                  </a:cubicBezTo>
                  <a:cubicBezTo>
                    <a:pt x="388814" y="213384"/>
                    <a:pt x="390162" y="209191"/>
                    <a:pt x="388515" y="205596"/>
                  </a:cubicBezTo>
                  <a:cubicBezTo>
                    <a:pt x="377531" y="180213"/>
                    <a:pt x="369589" y="153621"/>
                    <a:pt x="364852" y="126372"/>
                  </a:cubicBezTo>
                  <a:cubicBezTo>
                    <a:pt x="361857" y="114691"/>
                    <a:pt x="355717" y="108251"/>
                    <a:pt x="346282" y="108551"/>
                  </a:cubicBezTo>
                  <a:cubicBezTo>
                    <a:pt x="334159" y="108778"/>
                    <a:pt x="322937" y="115007"/>
                    <a:pt x="316330" y="125174"/>
                  </a:cubicBezTo>
                  <a:cubicBezTo>
                    <a:pt x="286377" y="164112"/>
                    <a:pt x="315131" y="247979"/>
                    <a:pt x="316330" y="264153"/>
                  </a:cubicBezTo>
                  <a:cubicBezTo>
                    <a:pt x="316330" y="264153"/>
                    <a:pt x="194423" y="368986"/>
                    <a:pt x="124634" y="424099"/>
                  </a:cubicBezTo>
                  <a:cubicBezTo>
                    <a:pt x="88242" y="452853"/>
                    <a:pt x="91387" y="454051"/>
                    <a:pt x="15009" y="345024"/>
                  </a:cubicBezTo>
                  <a:cubicBezTo>
                    <a:pt x="-8204" y="312077"/>
                    <a:pt x="-1166" y="324657"/>
                    <a:pt x="13811" y="331845"/>
                  </a:cubicBezTo>
                  <a:cubicBezTo>
                    <a:pt x="23216" y="336656"/>
                    <a:pt x="33326" y="339942"/>
                    <a:pt x="43763" y="341580"/>
                  </a:cubicBezTo>
                  <a:cubicBezTo>
                    <a:pt x="79107" y="346223"/>
                    <a:pt x="84948" y="325256"/>
                    <a:pt x="86595" y="321212"/>
                  </a:cubicBezTo>
                  <a:cubicBezTo>
                    <a:pt x="97078" y="293207"/>
                    <a:pt x="88692" y="290212"/>
                    <a:pt x="59488" y="258462"/>
                  </a:cubicBezTo>
                  <a:cubicBezTo>
                    <a:pt x="51101" y="249177"/>
                    <a:pt x="83150" y="272390"/>
                    <a:pt x="112803" y="280477"/>
                  </a:cubicBezTo>
                  <a:cubicBezTo>
                    <a:pt x="138413" y="287516"/>
                    <a:pt x="152790" y="267897"/>
                    <a:pt x="160877" y="242587"/>
                  </a:cubicBezTo>
                  <a:cubicBezTo>
                    <a:pt x="163123" y="235549"/>
                    <a:pt x="183042" y="238244"/>
                    <a:pt x="194124" y="216080"/>
                  </a:cubicBezTo>
                  <a:cubicBezTo>
                    <a:pt x="202361" y="199905"/>
                    <a:pt x="186486" y="188973"/>
                    <a:pt x="204757" y="184630"/>
                  </a:cubicBezTo>
                  <a:cubicBezTo>
                    <a:pt x="238004" y="176542"/>
                    <a:pt x="229018" y="133112"/>
                    <a:pt x="220781" y="99715"/>
                  </a:cubicBezTo>
                  <a:cubicBezTo>
                    <a:pt x="220781" y="97917"/>
                    <a:pt x="220781" y="94773"/>
                    <a:pt x="225873" y="89980"/>
                  </a:cubicBezTo>
                  <a:cubicBezTo>
                    <a:pt x="246241" y="67666"/>
                    <a:pt x="324267" y="6862"/>
                    <a:pt x="328011" y="3717"/>
                  </a:cubicBezTo>
                  <a:cubicBezTo>
                    <a:pt x="331755" y="572"/>
                    <a:pt x="335200" y="-1225"/>
                    <a:pt x="339093" y="1022"/>
                  </a:cubicBezTo>
                  <a:cubicBezTo>
                    <a:pt x="355417" y="10906"/>
                    <a:pt x="401394" y="64670"/>
                    <a:pt x="460101" y="13745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F95F3DA4-ADA6-4F9F-9AFF-55C723B61D29}"/>
                </a:ext>
              </a:extLst>
            </p:cNvPr>
            <p:cNvSpPr/>
            <p:nvPr/>
          </p:nvSpPr>
          <p:spPr>
            <a:xfrm>
              <a:off x="4515658" y="977760"/>
              <a:ext cx="280572" cy="198319"/>
            </a:xfrm>
            <a:custGeom>
              <a:avLst/>
              <a:gdLst>
                <a:gd name="connsiteX0" fmla="*/ 18163 w 262216"/>
                <a:gd name="connsiteY0" fmla="*/ 1879 h 185344"/>
                <a:gd name="connsiteX1" fmla="*/ 122098 w 262216"/>
                <a:gd name="connsiteY1" fmla="*/ 146399 h 185344"/>
                <a:gd name="connsiteX2" fmla="*/ 180805 w 262216"/>
                <a:gd name="connsiteY2" fmla="*/ 140708 h 185344"/>
                <a:gd name="connsiteX3" fmla="*/ 247449 w 262216"/>
                <a:gd name="connsiteY3" fmla="*/ 99973 h 185344"/>
                <a:gd name="connsiteX4" fmla="*/ 176012 w 262216"/>
                <a:gd name="connsiteY4" fmla="*/ 168264 h 185344"/>
                <a:gd name="connsiteX5" fmla="*/ 138871 w 262216"/>
                <a:gd name="connsiteY5" fmla="*/ 185037 h 185344"/>
                <a:gd name="connsiteX6" fmla="*/ 119852 w 262216"/>
                <a:gd name="connsiteY6" fmla="*/ 174853 h 185344"/>
                <a:gd name="connsiteX7" fmla="*/ 4984 w 262216"/>
                <a:gd name="connsiteY7" fmla="*/ 28985 h 185344"/>
                <a:gd name="connsiteX8" fmla="*/ 1989 w 262216"/>
                <a:gd name="connsiteY8" fmla="*/ 9966 h 185344"/>
                <a:gd name="connsiteX9" fmla="*/ 13970 w 262216"/>
                <a:gd name="connsiteY9" fmla="*/ 381 h 185344"/>
                <a:gd name="connsiteX10" fmla="*/ 18028 w 262216"/>
                <a:gd name="connsiteY10" fmla="*/ 1594 h 185344"/>
                <a:gd name="connsiteX11" fmla="*/ 18163 w 262216"/>
                <a:gd name="connsiteY11" fmla="*/ 1879 h 185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2216" h="185344">
                  <a:moveTo>
                    <a:pt x="18163" y="1879"/>
                  </a:moveTo>
                  <a:cubicBezTo>
                    <a:pt x="48739" y="52851"/>
                    <a:pt x="83504" y="101192"/>
                    <a:pt x="122098" y="146399"/>
                  </a:cubicBezTo>
                  <a:cubicBezTo>
                    <a:pt x="140519" y="166467"/>
                    <a:pt x="158640" y="158529"/>
                    <a:pt x="180805" y="140708"/>
                  </a:cubicBezTo>
                  <a:cubicBezTo>
                    <a:pt x="269014" y="69421"/>
                    <a:pt x="275454" y="54445"/>
                    <a:pt x="247449" y="99973"/>
                  </a:cubicBezTo>
                  <a:cubicBezTo>
                    <a:pt x="227830" y="131722"/>
                    <a:pt x="251043" y="108958"/>
                    <a:pt x="176012" y="168264"/>
                  </a:cubicBezTo>
                  <a:cubicBezTo>
                    <a:pt x="157442" y="183240"/>
                    <a:pt x="146060" y="186535"/>
                    <a:pt x="138871" y="185037"/>
                  </a:cubicBezTo>
                  <a:cubicBezTo>
                    <a:pt x="131445" y="184255"/>
                    <a:pt x="124618" y="180600"/>
                    <a:pt x="119852" y="174853"/>
                  </a:cubicBezTo>
                  <a:cubicBezTo>
                    <a:pt x="76816" y="130165"/>
                    <a:pt x="38336" y="81300"/>
                    <a:pt x="4984" y="28985"/>
                  </a:cubicBezTo>
                  <a:cubicBezTo>
                    <a:pt x="-2504" y="15207"/>
                    <a:pt x="192" y="12661"/>
                    <a:pt x="1989" y="9966"/>
                  </a:cubicBezTo>
                  <a:cubicBezTo>
                    <a:pt x="5116" y="5817"/>
                    <a:pt x="9236" y="2521"/>
                    <a:pt x="13970" y="381"/>
                  </a:cubicBezTo>
                  <a:cubicBezTo>
                    <a:pt x="15426" y="-405"/>
                    <a:pt x="17243" y="138"/>
                    <a:pt x="18028" y="1594"/>
                  </a:cubicBezTo>
                  <a:cubicBezTo>
                    <a:pt x="18078" y="1687"/>
                    <a:pt x="18123" y="1781"/>
                    <a:pt x="18163" y="1879"/>
                  </a:cubicBezTo>
                  <a:close/>
                </a:path>
              </a:pathLst>
            </a:custGeom>
            <a:solidFill>
              <a:srgbClr val="FFFFFF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C5E615F4-F75A-41C0-AA5B-EBC8211E1F67}"/>
                </a:ext>
              </a:extLst>
            </p:cNvPr>
            <p:cNvSpPr/>
            <p:nvPr/>
          </p:nvSpPr>
          <p:spPr>
            <a:xfrm>
              <a:off x="4795740" y="615160"/>
              <a:ext cx="318291" cy="307828"/>
            </a:xfrm>
            <a:custGeom>
              <a:avLst/>
              <a:gdLst>
                <a:gd name="connsiteX0" fmla="*/ 190719 w 297468"/>
                <a:gd name="connsiteY0" fmla="*/ 286389 h 287689"/>
                <a:gd name="connsiteX1" fmla="*/ 185927 w 297468"/>
                <a:gd name="connsiteY1" fmla="*/ 280998 h 287689"/>
                <a:gd name="connsiteX2" fmla="*/ 186825 w 297468"/>
                <a:gd name="connsiteY2" fmla="*/ 262128 h 287689"/>
                <a:gd name="connsiteX3" fmla="*/ 259011 w 297468"/>
                <a:gd name="connsiteY3" fmla="*/ 174217 h 287689"/>
                <a:gd name="connsiteX4" fmla="*/ 135008 w 297468"/>
                <a:gd name="connsiteY4" fmla="*/ 32693 h 287689"/>
                <a:gd name="connsiteX5" fmla="*/ 7860 w 297468"/>
                <a:gd name="connsiteY5" fmla="*/ 122550 h 287689"/>
                <a:gd name="connsiteX6" fmla="*/ 3667 w 297468"/>
                <a:gd name="connsiteY6" fmla="*/ 119405 h 287689"/>
                <a:gd name="connsiteX7" fmla="*/ 46498 w 297468"/>
                <a:gd name="connsiteY7" fmla="*/ 63543 h 287689"/>
                <a:gd name="connsiteX8" fmla="*/ 118234 w 297468"/>
                <a:gd name="connsiteY8" fmla="*/ 6334 h 287689"/>
                <a:gd name="connsiteX9" fmla="*/ 233102 w 297468"/>
                <a:gd name="connsiteY9" fmla="*/ 102482 h 287689"/>
                <a:gd name="connsiteX10" fmla="*/ 190719 w 297468"/>
                <a:gd name="connsiteY10" fmla="*/ 286389 h 287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7468" h="287689">
                  <a:moveTo>
                    <a:pt x="190719" y="286389"/>
                  </a:moveTo>
                  <a:cubicBezTo>
                    <a:pt x="186825" y="289684"/>
                    <a:pt x="186975" y="286389"/>
                    <a:pt x="185927" y="280998"/>
                  </a:cubicBezTo>
                  <a:cubicBezTo>
                    <a:pt x="183231" y="269616"/>
                    <a:pt x="179637" y="267669"/>
                    <a:pt x="186825" y="262128"/>
                  </a:cubicBezTo>
                  <a:cubicBezTo>
                    <a:pt x="266948" y="200576"/>
                    <a:pt x="271890" y="193687"/>
                    <a:pt x="259011" y="174217"/>
                  </a:cubicBezTo>
                  <a:cubicBezTo>
                    <a:pt x="220439" y="124691"/>
                    <a:pt x="179036" y="77437"/>
                    <a:pt x="135008" y="32693"/>
                  </a:cubicBezTo>
                  <a:cubicBezTo>
                    <a:pt x="123925" y="23857"/>
                    <a:pt x="124824" y="25803"/>
                    <a:pt x="7860" y="122550"/>
                  </a:cubicBezTo>
                  <a:cubicBezTo>
                    <a:pt x="4715" y="125245"/>
                    <a:pt x="4266" y="121052"/>
                    <a:pt x="3667" y="119405"/>
                  </a:cubicBezTo>
                  <a:cubicBezTo>
                    <a:pt x="-2024" y="103530"/>
                    <a:pt x="-8464" y="107424"/>
                    <a:pt x="46498" y="63543"/>
                  </a:cubicBezTo>
                  <a:cubicBezTo>
                    <a:pt x="83040" y="34340"/>
                    <a:pt x="104157" y="14871"/>
                    <a:pt x="118234" y="6334"/>
                  </a:cubicBezTo>
                  <a:cubicBezTo>
                    <a:pt x="140848" y="-7144"/>
                    <a:pt x="137104" y="-8642"/>
                    <a:pt x="233102" y="102482"/>
                  </a:cubicBezTo>
                  <a:cubicBezTo>
                    <a:pt x="326553" y="210160"/>
                    <a:pt x="323109" y="176913"/>
                    <a:pt x="190719" y="286389"/>
                  </a:cubicBezTo>
                  <a:close/>
                </a:path>
              </a:pathLst>
            </a:custGeom>
            <a:solidFill>
              <a:srgbClr val="FFFFFF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BEF7805D-E8CD-4512-A2E7-12A3456A1D41}"/>
                </a:ext>
              </a:extLst>
            </p:cNvPr>
            <p:cNvSpPr/>
            <p:nvPr/>
          </p:nvSpPr>
          <p:spPr>
            <a:xfrm>
              <a:off x="6151101" y="709143"/>
              <a:ext cx="29080" cy="25962"/>
            </a:xfrm>
            <a:custGeom>
              <a:avLst/>
              <a:gdLst>
                <a:gd name="connsiteX0" fmla="*/ 27040 w 27178"/>
                <a:gd name="connsiteY0" fmla="*/ 569 h 24264"/>
                <a:gd name="connsiteX1" fmla="*/ 27040 w 27178"/>
                <a:gd name="connsiteY1" fmla="*/ 6709 h 24264"/>
                <a:gd name="connsiteX2" fmla="*/ 9968 w 27178"/>
                <a:gd name="connsiteY2" fmla="*/ 23782 h 24264"/>
                <a:gd name="connsiteX3" fmla="*/ 533 w 27178"/>
                <a:gd name="connsiteY3" fmla="*/ 20637 h 24264"/>
                <a:gd name="connsiteX4" fmla="*/ 533 w 27178"/>
                <a:gd name="connsiteY4" fmla="*/ 11651 h 24264"/>
                <a:gd name="connsiteX5" fmla="*/ 2330 w 27178"/>
                <a:gd name="connsiteY5" fmla="*/ 269 h 24264"/>
                <a:gd name="connsiteX6" fmla="*/ 11615 w 27178"/>
                <a:gd name="connsiteY6" fmla="*/ 1468 h 24264"/>
                <a:gd name="connsiteX7" fmla="*/ 27040 w 27178"/>
                <a:gd name="connsiteY7" fmla="*/ 569 h 2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178" h="24264">
                  <a:moveTo>
                    <a:pt x="27040" y="569"/>
                  </a:moveTo>
                  <a:cubicBezTo>
                    <a:pt x="27040" y="1318"/>
                    <a:pt x="27040" y="4613"/>
                    <a:pt x="27040" y="6709"/>
                  </a:cubicBezTo>
                  <a:cubicBezTo>
                    <a:pt x="28089" y="24980"/>
                    <a:pt x="24345" y="25130"/>
                    <a:pt x="9968" y="23782"/>
                  </a:cubicBezTo>
                  <a:cubicBezTo>
                    <a:pt x="5325" y="23782"/>
                    <a:pt x="1880" y="23033"/>
                    <a:pt x="533" y="20637"/>
                  </a:cubicBezTo>
                  <a:cubicBezTo>
                    <a:pt x="-141" y="17679"/>
                    <a:pt x="-141" y="14609"/>
                    <a:pt x="533" y="11651"/>
                  </a:cubicBezTo>
                  <a:cubicBezTo>
                    <a:pt x="533" y="4463"/>
                    <a:pt x="533" y="1168"/>
                    <a:pt x="2330" y="269"/>
                  </a:cubicBezTo>
                  <a:cubicBezTo>
                    <a:pt x="4127" y="-629"/>
                    <a:pt x="8021" y="1168"/>
                    <a:pt x="11615" y="1468"/>
                  </a:cubicBezTo>
                  <a:cubicBezTo>
                    <a:pt x="20451" y="2516"/>
                    <a:pt x="25393" y="-1378"/>
                    <a:pt x="27040" y="569"/>
                  </a:cubicBezTo>
                  <a:close/>
                </a:path>
              </a:pathLst>
            </a:custGeom>
            <a:solidFill>
              <a:srgbClr val="FFFFFF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0A635E3C-5E28-4F4A-9AA2-14A92552203B}"/>
                </a:ext>
              </a:extLst>
            </p:cNvPr>
            <p:cNvSpPr/>
            <p:nvPr/>
          </p:nvSpPr>
          <p:spPr>
            <a:xfrm>
              <a:off x="6127025" y="555499"/>
              <a:ext cx="54845" cy="142931"/>
            </a:xfrm>
            <a:custGeom>
              <a:avLst/>
              <a:gdLst>
                <a:gd name="connsiteX0" fmla="*/ 35763 w 51256"/>
                <a:gd name="connsiteY0" fmla="*/ 8626 h 133580"/>
                <a:gd name="connsiteX1" fmla="*/ 50740 w 51256"/>
                <a:gd name="connsiteY1" fmla="*/ 126039 h 133580"/>
                <a:gd name="connsiteX2" fmla="*/ 28126 w 51256"/>
                <a:gd name="connsiteY2" fmla="*/ 132329 h 133580"/>
                <a:gd name="connsiteX3" fmla="*/ 24831 w 51256"/>
                <a:gd name="connsiteY3" fmla="*/ 90246 h 133580"/>
                <a:gd name="connsiteX4" fmla="*/ 5212 w 51256"/>
                <a:gd name="connsiteY4" fmla="*/ 54453 h 133580"/>
                <a:gd name="connsiteX5" fmla="*/ 719 w 51256"/>
                <a:gd name="connsiteY5" fmla="*/ 9524 h 133580"/>
                <a:gd name="connsiteX6" fmla="*/ 35763 w 51256"/>
                <a:gd name="connsiteY6" fmla="*/ 8626 h 133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256" h="133580">
                  <a:moveTo>
                    <a:pt x="35763" y="8626"/>
                  </a:moveTo>
                  <a:cubicBezTo>
                    <a:pt x="55682" y="30491"/>
                    <a:pt x="50740" y="98483"/>
                    <a:pt x="50740" y="126039"/>
                  </a:cubicBezTo>
                  <a:cubicBezTo>
                    <a:pt x="50740" y="134276"/>
                    <a:pt x="34266" y="134725"/>
                    <a:pt x="28126" y="132329"/>
                  </a:cubicBezTo>
                  <a:cubicBezTo>
                    <a:pt x="21985" y="129933"/>
                    <a:pt x="28126" y="127686"/>
                    <a:pt x="24831" y="90246"/>
                  </a:cubicBezTo>
                  <a:cubicBezTo>
                    <a:pt x="22884" y="62390"/>
                    <a:pt x="-928" y="72574"/>
                    <a:pt x="5212" y="54453"/>
                  </a:cubicBezTo>
                  <a:cubicBezTo>
                    <a:pt x="10888" y="39607"/>
                    <a:pt x="9226" y="22951"/>
                    <a:pt x="719" y="9524"/>
                  </a:cubicBezTo>
                  <a:cubicBezTo>
                    <a:pt x="-4822" y="-2307"/>
                    <a:pt x="24382" y="-3655"/>
                    <a:pt x="35763" y="8626"/>
                  </a:cubicBezTo>
                  <a:close/>
                </a:path>
              </a:pathLst>
            </a:custGeom>
            <a:solidFill>
              <a:srgbClr val="FFFFFF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A0DB56D9-6C4F-4DD8-B157-C64AA6BC1723}"/>
                </a:ext>
              </a:extLst>
            </p:cNvPr>
            <p:cNvSpPr/>
            <p:nvPr/>
          </p:nvSpPr>
          <p:spPr>
            <a:xfrm>
              <a:off x="5246078" y="-95697"/>
              <a:ext cx="949511" cy="677736"/>
            </a:xfrm>
            <a:custGeom>
              <a:avLst/>
              <a:gdLst>
                <a:gd name="connsiteX0" fmla="*/ 879439 w 887392"/>
                <a:gd name="connsiteY0" fmla="*/ 213906 h 633398"/>
                <a:gd name="connsiteX1" fmla="*/ 887376 w 887392"/>
                <a:gd name="connsiteY1" fmla="*/ 249399 h 633398"/>
                <a:gd name="connsiteX2" fmla="*/ 879439 w 887392"/>
                <a:gd name="connsiteY2" fmla="*/ 266772 h 633398"/>
                <a:gd name="connsiteX3" fmla="*/ 807852 w 887392"/>
                <a:gd name="connsiteY3" fmla="*/ 341652 h 633398"/>
                <a:gd name="connsiteX4" fmla="*/ 807852 w 887392"/>
                <a:gd name="connsiteY4" fmla="*/ 404702 h 633398"/>
                <a:gd name="connsiteX5" fmla="*/ 810548 w 887392"/>
                <a:gd name="connsiteY5" fmla="*/ 490516 h 633398"/>
                <a:gd name="connsiteX6" fmla="*/ 786287 w 887392"/>
                <a:gd name="connsiteY6" fmla="*/ 509236 h 633398"/>
                <a:gd name="connsiteX7" fmla="*/ 749146 w 887392"/>
                <a:gd name="connsiteY7" fmla="*/ 576479 h 633398"/>
                <a:gd name="connsiteX8" fmla="*/ 746899 w 887392"/>
                <a:gd name="connsiteY8" fmla="*/ 623804 h 633398"/>
                <a:gd name="connsiteX9" fmla="*/ 692386 w 887392"/>
                <a:gd name="connsiteY9" fmla="*/ 583668 h 633398"/>
                <a:gd name="connsiteX10" fmla="*/ 662434 w 887392"/>
                <a:gd name="connsiteY10" fmla="*/ 508787 h 633398"/>
                <a:gd name="connsiteX11" fmla="*/ 649404 w 887392"/>
                <a:gd name="connsiteY11" fmla="*/ 485124 h 633398"/>
                <a:gd name="connsiteX12" fmla="*/ 637723 w 887392"/>
                <a:gd name="connsiteY12" fmla="*/ 392272 h 633398"/>
                <a:gd name="connsiteX13" fmla="*/ 640419 w 887392"/>
                <a:gd name="connsiteY13" fmla="*/ 358126 h 633398"/>
                <a:gd name="connsiteX14" fmla="*/ 601031 w 887392"/>
                <a:gd name="connsiteY14" fmla="*/ 326826 h 633398"/>
                <a:gd name="connsiteX15" fmla="*/ 538581 w 887392"/>
                <a:gd name="connsiteY15" fmla="*/ 310502 h 633398"/>
                <a:gd name="connsiteX16" fmla="*/ 481821 w 887392"/>
                <a:gd name="connsiteY16" fmla="*/ 294178 h 633398"/>
                <a:gd name="connsiteX17" fmla="*/ 414877 w 887392"/>
                <a:gd name="connsiteY17" fmla="*/ 298521 h 633398"/>
                <a:gd name="connsiteX18" fmla="*/ 390466 w 887392"/>
                <a:gd name="connsiteY18" fmla="*/ 305859 h 633398"/>
                <a:gd name="connsiteX19" fmla="*/ 366654 w 887392"/>
                <a:gd name="connsiteY19" fmla="*/ 325179 h 633398"/>
                <a:gd name="connsiteX20" fmla="*/ 320378 w 887392"/>
                <a:gd name="connsiteY20" fmla="*/ 334164 h 633398"/>
                <a:gd name="connsiteX21" fmla="*/ 286981 w 887392"/>
                <a:gd name="connsiteY21" fmla="*/ 356928 h 633398"/>
                <a:gd name="connsiteX22" fmla="*/ 231419 w 887392"/>
                <a:gd name="connsiteY22" fmla="*/ 388228 h 633398"/>
                <a:gd name="connsiteX23" fmla="*/ 205660 w 887392"/>
                <a:gd name="connsiteY23" fmla="*/ 396465 h 633398"/>
                <a:gd name="connsiteX24" fmla="*/ 180950 w 887392"/>
                <a:gd name="connsiteY24" fmla="*/ 426418 h 633398"/>
                <a:gd name="connsiteX25" fmla="*/ 97832 w 887392"/>
                <a:gd name="connsiteY25" fmla="*/ 445437 h 633398"/>
                <a:gd name="connsiteX26" fmla="*/ 19207 w 887392"/>
                <a:gd name="connsiteY26" fmla="*/ 437800 h 633398"/>
                <a:gd name="connsiteX27" fmla="*/ 19207 w 887392"/>
                <a:gd name="connsiteY27" fmla="*/ 425369 h 633398"/>
                <a:gd name="connsiteX28" fmla="*/ 104721 w 887392"/>
                <a:gd name="connsiteY28" fmla="*/ 399011 h 633398"/>
                <a:gd name="connsiteX29" fmla="*/ 112359 w 887392"/>
                <a:gd name="connsiteY29" fmla="*/ 380141 h 633398"/>
                <a:gd name="connsiteX30" fmla="*/ 76715 w 887392"/>
                <a:gd name="connsiteY30" fmla="*/ 357827 h 633398"/>
                <a:gd name="connsiteX31" fmla="*/ 37 w 887392"/>
                <a:gd name="connsiteY31" fmla="*/ 342851 h 633398"/>
                <a:gd name="connsiteX32" fmla="*/ 6926 w 887392"/>
                <a:gd name="connsiteY32" fmla="*/ 294777 h 633398"/>
                <a:gd name="connsiteX33" fmla="*/ 132577 w 887392"/>
                <a:gd name="connsiteY33" fmla="*/ 330420 h 633398"/>
                <a:gd name="connsiteX34" fmla="*/ 112209 w 887392"/>
                <a:gd name="connsiteY34" fmla="*/ 264525 h 633398"/>
                <a:gd name="connsiteX35" fmla="*/ 70575 w 887392"/>
                <a:gd name="connsiteY35" fmla="*/ 247752 h 633398"/>
                <a:gd name="connsiteX36" fmla="*/ 35381 w 887392"/>
                <a:gd name="connsiteY36" fmla="*/ 231428 h 633398"/>
                <a:gd name="connsiteX37" fmla="*/ 29990 w 887392"/>
                <a:gd name="connsiteY37" fmla="*/ 217350 h 633398"/>
                <a:gd name="connsiteX38" fmla="*/ 47961 w 887392"/>
                <a:gd name="connsiteY38" fmla="*/ 186499 h 633398"/>
                <a:gd name="connsiteX39" fmla="*/ 130480 w 887392"/>
                <a:gd name="connsiteY39" fmla="*/ 227384 h 633398"/>
                <a:gd name="connsiteX40" fmla="*/ 177056 w 887392"/>
                <a:gd name="connsiteY40" fmla="*/ 276207 h 633398"/>
                <a:gd name="connsiteX41" fmla="*/ 191283 w 887392"/>
                <a:gd name="connsiteY41" fmla="*/ 272463 h 633398"/>
                <a:gd name="connsiteX42" fmla="*/ 120895 w 887392"/>
                <a:gd name="connsiteY42" fmla="*/ 96193 h 633398"/>
                <a:gd name="connsiteX43" fmla="*/ 124489 w 887392"/>
                <a:gd name="connsiteY43" fmla="*/ 92000 h 633398"/>
                <a:gd name="connsiteX44" fmla="*/ 168669 w 887392"/>
                <a:gd name="connsiteY44" fmla="*/ 88256 h 633398"/>
                <a:gd name="connsiteX45" fmla="*/ 190534 w 887392"/>
                <a:gd name="connsiteY45" fmla="*/ 155798 h 633398"/>
                <a:gd name="connsiteX46" fmla="*/ 225878 w 887392"/>
                <a:gd name="connsiteY46" fmla="*/ 212857 h 633398"/>
                <a:gd name="connsiteX47" fmla="*/ 248342 w 887392"/>
                <a:gd name="connsiteY47" fmla="*/ 239665 h 633398"/>
                <a:gd name="connsiteX48" fmla="*/ 256280 w 887392"/>
                <a:gd name="connsiteY48" fmla="*/ 226186 h 633398"/>
                <a:gd name="connsiteX49" fmla="*/ 237859 w 887392"/>
                <a:gd name="connsiteY49" fmla="*/ 196234 h 633398"/>
                <a:gd name="connsiteX50" fmla="*/ 232468 w 887392"/>
                <a:gd name="connsiteY50" fmla="*/ 146962 h 633398"/>
                <a:gd name="connsiteX51" fmla="*/ 261222 w 887392"/>
                <a:gd name="connsiteY51" fmla="*/ 47520 h 633398"/>
                <a:gd name="connsiteX52" fmla="*/ 282488 w 887392"/>
                <a:gd name="connsiteY52" fmla="*/ 59052 h 633398"/>
                <a:gd name="connsiteX53" fmla="*/ 278594 w 887392"/>
                <a:gd name="connsiteY53" fmla="*/ 103980 h 633398"/>
                <a:gd name="connsiteX54" fmla="*/ 297165 w 887392"/>
                <a:gd name="connsiteY54" fmla="*/ 196683 h 633398"/>
                <a:gd name="connsiteX55" fmla="*/ 322175 w 887392"/>
                <a:gd name="connsiteY55" fmla="*/ 152503 h 633398"/>
                <a:gd name="connsiteX56" fmla="*/ 335204 w 887392"/>
                <a:gd name="connsiteY56" fmla="*/ 118957 h 633398"/>
                <a:gd name="connsiteX57" fmla="*/ 352726 w 887392"/>
                <a:gd name="connsiteY57" fmla="*/ 45424 h 633398"/>
                <a:gd name="connsiteX58" fmla="*/ 403945 w 887392"/>
                <a:gd name="connsiteY58" fmla="*/ 36737 h 633398"/>
                <a:gd name="connsiteX59" fmla="*/ 410235 w 887392"/>
                <a:gd name="connsiteY59" fmla="*/ 43926 h 633398"/>
                <a:gd name="connsiteX60" fmla="*/ 403196 w 887392"/>
                <a:gd name="connsiteY60" fmla="*/ 65791 h 633398"/>
                <a:gd name="connsiteX61" fmla="*/ 381481 w 887392"/>
                <a:gd name="connsiteY61" fmla="*/ 137527 h 633398"/>
                <a:gd name="connsiteX62" fmla="*/ 378635 w 887392"/>
                <a:gd name="connsiteY62" fmla="*/ 189345 h 633398"/>
                <a:gd name="connsiteX63" fmla="*/ 393611 w 887392"/>
                <a:gd name="connsiteY63" fmla="*/ 185451 h 633398"/>
                <a:gd name="connsiteX64" fmla="*/ 393611 w 887392"/>
                <a:gd name="connsiteY64" fmla="*/ 149957 h 633398"/>
                <a:gd name="connsiteX65" fmla="*/ 405293 w 887392"/>
                <a:gd name="connsiteY65" fmla="*/ 115063 h 633398"/>
                <a:gd name="connsiteX66" fmla="*/ 426858 w 887392"/>
                <a:gd name="connsiteY66" fmla="*/ 38085 h 633398"/>
                <a:gd name="connsiteX67" fmla="*/ 402447 w 887392"/>
                <a:gd name="connsiteY67" fmla="*/ 17867 h 633398"/>
                <a:gd name="connsiteX68" fmla="*/ 417423 w 887392"/>
                <a:gd name="connsiteY68" fmla="*/ 345 h 633398"/>
                <a:gd name="connsiteX69" fmla="*/ 461603 w 887392"/>
                <a:gd name="connsiteY69" fmla="*/ 12177 h 633398"/>
                <a:gd name="connsiteX70" fmla="*/ 449772 w 887392"/>
                <a:gd name="connsiteY70" fmla="*/ 170625 h 633398"/>
                <a:gd name="connsiteX71" fmla="*/ 456661 w 887392"/>
                <a:gd name="connsiteY71" fmla="*/ 179760 h 633398"/>
                <a:gd name="connsiteX72" fmla="*/ 483319 w 887392"/>
                <a:gd name="connsiteY72" fmla="*/ 133633 h 633398"/>
                <a:gd name="connsiteX73" fmla="*/ 522107 w 887392"/>
                <a:gd name="connsiteY73" fmla="*/ 25056 h 633398"/>
                <a:gd name="connsiteX74" fmla="*/ 588601 w 887392"/>
                <a:gd name="connsiteY74" fmla="*/ 15771 h 633398"/>
                <a:gd name="connsiteX75" fmla="*/ 576321 w 887392"/>
                <a:gd name="connsiteY75" fmla="*/ 57405 h 633398"/>
                <a:gd name="connsiteX76" fmla="*/ 564490 w 887392"/>
                <a:gd name="connsiteY76" fmla="*/ 177214 h 633398"/>
                <a:gd name="connsiteX77" fmla="*/ 594442 w 887392"/>
                <a:gd name="connsiteY77" fmla="*/ 138575 h 633398"/>
                <a:gd name="connsiteX78" fmla="*/ 641916 w 887392"/>
                <a:gd name="connsiteY78" fmla="*/ 59651 h 633398"/>
                <a:gd name="connsiteX79" fmla="*/ 679207 w 887392"/>
                <a:gd name="connsiteY79" fmla="*/ 46023 h 633398"/>
                <a:gd name="connsiteX80" fmla="*/ 698377 w 887392"/>
                <a:gd name="connsiteY80" fmla="*/ 58153 h 633398"/>
                <a:gd name="connsiteX81" fmla="*/ 668424 w 887392"/>
                <a:gd name="connsiteY81" fmla="*/ 108923 h 633398"/>
                <a:gd name="connsiteX82" fmla="*/ 647458 w 887392"/>
                <a:gd name="connsiteY82" fmla="*/ 148909 h 633398"/>
                <a:gd name="connsiteX83" fmla="*/ 665878 w 887392"/>
                <a:gd name="connsiteY83" fmla="*/ 199529 h 633398"/>
                <a:gd name="connsiteX84" fmla="*/ 688193 w 887392"/>
                <a:gd name="connsiteY84" fmla="*/ 184552 h 633398"/>
                <a:gd name="connsiteX85" fmla="*/ 774456 w 887392"/>
                <a:gd name="connsiteY85" fmla="*/ 87806 h 633398"/>
                <a:gd name="connsiteX86" fmla="*/ 785837 w 887392"/>
                <a:gd name="connsiteY86" fmla="*/ 85859 h 633398"/>
                <a:gd name="connsiteX87" fmla="*/ 815790 w 887392"/>
                <a:gd name="connsiteY87" fmla="*/ 145764 h 633398"/>
                <a:gd name="connsiteX88" fmla="*/ 740909 w 887392"/>
                <a:gd name="connsiteY88" fmla="*/ 227684 h 633398"/>
                <a:gd name="connsiteX89" fmla="*/ 776852 w 887392"/>
                <a:gd name="connsiteY89" fmla="*/ 254791 h 633398"/>
                <a:gd name="connsiteX90" fmla="*/ 831515 w 887392"/>
                <a:gd name="connsiteY90" fmla="*/ 214355 h 633398"/>
                <a:gd name="connsiteX91" fmla="*/ 879439 w 887392"/>
                <a:gd name="connsiteY91" fmla="*/ 213906 h 633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887392" h="633398">
                  <a:moveTo>
                    <a:pt x="879439" y="213906"/>
                  </a:moveTo>
                  <a:cubicBezTo>
                    <a:pt x="885040" y="224877"/>
                    <a:pt x="887765" y="237087"/>
                    <a:pt x="887376" y="249399"/>
                  </a:cubicBezTo>
                  <a:cubicBezTo>
                    <a:pt x="886477" y="258085"/>
                    <a:pt x="886328" y="265424"/>
                    <a:pt x="879439" y="266772"/>
                  </a:cubicBezTo>
                  <a:cubicBezTo>
                    <a:pt x="842807" y="275265"/>
                    <a:pt x="814682" y="304672"/>
                    <a:pt x="807852" y="341652"/>
                  </a:cubicBezTo>
                  <a:cubicBezTo>
                    <a:pt x="804708" y="366363"/>
                    <a:pt x="811746" y="389127"/>
                    <a:pt x="807852" y="404702"/>
                  </a:cubicBezTo>
                  <a:cubicBezTo>
                    <a:pt x="800963" y="434655"/>
                    <a:pt x="813993" y="449631"/>
                    <a:pt x="810548" y="490516"/>
                  </a:cubicBezTo>
                  <a:cubicBezTo>
                    <a:pt x="809350" y="504144"/>
                    <a:pt x="804408" y="500999"/>
                    <a:pt x="786287" y="509236"/>
                  </a:cubicBezTo>
                  <a:cubicBezTo>
                    <a:pt x="757233" y="522415"/>
                    <a:pt x="754537" y="546527"/>
                    <a:pt x="749146" y="576479"/>
                  </a:cubicBezTo>
                  <a:cubicBezTo>
                    <a:pt x="742856" y="611523"/>
                    <a:pt x="755436" y="621408"/>
                    <a:pt x="746899" y="623804"/>
                  </a:cubicBezTo>
                  <a:cubicBezTo>
                    <a:pt x="685797" y="638780"/>
                    <a:pt x="715599" y="643273"/>
                    <a:pt x="692386" y="583668"/>
                  </a:cubicBezTo>
                  <a:cubicBezTo>
                    <a:pt x="681004" y="554614"/>
                    <a:pt x="720691" y="544130"/>
                    <a:pt x="662434" y="508787"/>
                  </a:cubicBezTo>
                  <a:cubicBezTo>
                    <a:pt x="654121" y="503846"/>
                    <a:pt x="649133" y="494791"/>
                    <a:pt x="649404" y="485124"/>
                  </a:cubicBezTo>
                  <a:cubicBezTo>
                    <a:pt x="656144" y="453225"/>
                    <a:pt x="694333" y="432708"/>
                    <a:pt x="637723" y="392272"/>
                  </a:cubicBezTo>
                  <a:cubicBezTo>
                    <a:pt x="626790" y="384335"/>
                    <a:pt x="633380" y="371305"/>
                    <a:pt x="640419" y="358126"/>
                  </a:cubicBezTo>
                  <a:cubicBezTo>
                    <a:pt x="666178" y="310053"/>
                    <a:pt x="620650" y="328174"/>
                    <a:pt x="601031" y="326826"/>
                  </a:cubicBezTo>
                  <a:cubicBezTo>
                    <a:pt x="574673" y="325628"/>
                    <a:pt x="588601" y="276656"/>
                    <a:pt x="538581" y="310502"/>
                  </a:cubicBezTo>
                  <a:cubicBezTo>
                    <a:pt x="510875" y="329372"/>
                    <a:pt x="509677" y="277554"/>
                    <a:pt x="481821" y="294178"/>
                  </a:cubicBezTo>
                  <a:cubicBezTo>
                    <a:pt x="453965" y="310802"/>
                    <a:pt x="456362" y="316493"/>
                    <a:pt x="414877" y="298521"/>
                  </a:cubicBezTo>
                  <a:cubicBezTo>
                    <a:pt x="406095" y="293950"/>
                    <a:pt x="395271" y="297203"/>
                    <a:pt x="390466" y="305859"/>
                  </a:cubicBezTo>
                  <a:cubicBezTo>
                    <a:pt x="385264" y="315085"/>
                    <a:pt x="376753" y="321989"/>
                    <a:pt x="366654" y="325179"/>
                  </a:cubicBezTo>
                  <a:cubicBezTo>
                    <a:pt x="351678" y="332367"/>
                    <a:pt x="334306" y="311251"/>
                    <a:pt x="320378" y="334164"/>
                  </a:cubicBezTo>
                  <a:cubicBezTo>
                    <a:pt x="309146" y="352585"/>
                    <a:pt x="302556" y="361721"/>
                    <a:pt x="286981" y="356928"/>
                  </a:cubicBezTo>
                  <a:cubicBezTo>
                    <a:pt x="245048" y="343749"/>
                    <a:pt x="252086" y="359324"/>
                    <a:pt x="231419" y="388228"/>
                  </a:cubicBezTo>
                  <a:cubicBezTo>
                    <a:pt x="224980" y="397214"/>
                    <a:pt x="216443" y="395267"/>
                    <a:pt x="205660" y="396465"/>
                  </a:cubicBezTo>
                  <a:cubicBezTo>
                    <a:pt x="190684" y="398262"/>
                    <a:pt x="198322" y="406949"/>
                    <a:pt x="180950" y="426418"/>
                  </a:cubicBezTo>
                  <a:cubicBezTo>
                    <a:pt x="150099" y="461612"/>
                    <a:pt x="133924" y="445288"/>
                    <a:pt x="97832" y="445437"/>
                  </a:cubicBezTo>
                  <a:cubicBezTo>
                    <a:pt x="43169" y="445437"/>
                    <a:pt x="50657" y="497854"/>
                    <a:pt x="19207" y="437800"/>
                  </a:cubicBezTo>
                  <a:cubicBezTo>
                    <a:pt x="17110" y="433756"/>
                    <a:pt x="16062" y="428065"/>
                    <a:pt x="19207" y="425369"/>
                  </a:cubicBezTo>
                  <a:cubicBezTo>
                    <a:pt x="43326" y="406034"/>
                    <a:pt x="73903" y="396609"/>
                    <a:pt x="104721" y="399011"/>
                  </a:cubicBezTo>
                  <a:cubicBezTo>
                    <a:pt x="119697" y="399011"/>
                    <a:pt x="119697" y="386431"/>
                    <a:pt x="112359" y="380141"/>
                  </a:cubicBezTo>
                  <a:cubicBezTo>
                    <a:pt x="101079" y="371783"/>
                    <a:pt x="89161" y="364322"/>
                    <a:pt x="76715" y="357827"/>
                  </a:cubicBezTo>
                  <a:cubicBezTo>
                    <a:pt x="46763" y="339256"/>
                    <a:pt x="-1011" y="357827"/>
                    <a:pt x="37" y="342851"/>
                  </a:cubicBezTo>
                  <a:cubicBezTo>
                    <a:pt x="3482" y="296125"/>
                    <a:pt x="4081" y="295226"/>
                    <a:pt x="6926" y="294777"/>
                  </a:cubicBezTo>
                  <a:cubicBezTo>
                    <a:pt x="42719" y="288637"/>
                    <a:pt x="115803" y="313947"/>
                    <a:pt x="132577" y="330420"/>
                  </a:cubicBezTo>
                  <a:cubicBezTo>
                    <a:pt x="149350" y="346894"/>
                    <a:pt x="173761" y="322333"/>
                    <a:pt x="112209" y="264525"/>
                  </a:cubicBezTo>
                  <a:cubicBezTo>
                    <a:pt x="100167" y="255161"/>
                    <a:pt x="85746" y="249350"/>
                    <a:pt x="70575" y="247752"/>
                  </a:cubicBezTo>
                  <a:cubicBezTo>
                    <a:pt x="57892" y="244655"/>
                    <a:pt x="45936" y="239111"/>
                    <a:pt x="35381" y="231428"/>
                  </a:cubicBezTo>
                  <a:cubicBezTo>
                    <a:pt x="30342" y="228722"/>
                    <a:pt x="28046" y="222731"/>
                    <a:pt x="29990" y="217350"/>
                  </a:cubicBezTo>
                  <a:cubicBezTo>
                    <a:pt x="39874" y="183804"/>
                    <a:pt x="34782" y="184852"/>
                    <a:pt x="47961" y="186499"/>
                  </a:cubicBezTo>
                  <a:cubicBezTo>
                    <a:pt x="106368" y="193987"/>
                    <a:pt x="95286" y="219147"/>
                    <a:pt x="130480" y="227384"/>
                  </a:cubicBezTo>
                  <a:cubicBezTo>
                    <a:pt x="148751" y="231727"/>
                    <a:pt x="156838" y="248950"/>
                    <a:pt x="177056" y="276207"/>
                  </a:cubicBezTo>
                  <a:cubicBezTo>
                    <a:pt x="182148" y="283096"/>
                    <a:pt x="193380" y="283545"/>
                    <a:pt x="191283" y="272463"/>
                  </a:cubicBezTo>
                  <a:cubicBezTo>
                    <a:pt x="186640" y="247902"/>
                    <a:pt x="108914" y="146663"/>
                    <a:pt x="120895" y="96193"/>
                  </a:cubicBezTo>
                  <a:cubicBezTo>
                    <a:pt x="120895" y="93946"/>
                    <a:pt x="122093" y="92149"/>
                    <a:pt x="124489" y="92000"/>
                  </a:cubicBezTo>
                  <a:cubicBezTo>
                    <a:pt x="141412" y="90352"/>
                    <a:pt x="162828" y="64743"/>
                    <a:pt x="168669" y="88256"/>
                  </a:cubicBezTo>
                  <a:cubicBezTo>
                    <a:pt x="183645" y="148160"/>
                    <a:pt x="183645" y="120754"/>
                    <a:pt x="190534" y="155798"/>
                  </a:cubicBezTo>
                  <a:cubicBezTo>
                    <a:pt x="196639" y="177797"/>
                    <a:pt x="208901" y="197594"/>
                    <a:pt x="225878" y="212857"/>
                  </a:cubicBezTo>
                  <a:cubicBezTo>
                    <a:pt x="239806" y="228732"/>
                    <a:pt x="240854" y="236669"/>
                    <a:pt x="248342" y="239665"/>
                  </a:cubicBezTo>
                  <a:cubicBezTo>
                    <a:pt x="255830" y="242660"/>
                    <a:pt x="259575" y="232027"/>
                    <a:pt x="256280" y="226186"/>
                  </a:cubicBezTo>
                  <a:cubicBezTo>
                    <a:pt x="238159" y="195185"/>
                    <a:pt x="238608" y="201326"/>
                    <a:pt x="237859" y="196234"/>
                  </a:cubicBezTo>
                  <a:cubicBezTo>
                    <a:pt x="234266" y="180057"/>
                    <a:pt x="232459" y="163533"/>
                    <a:pt x="232468" y="146962"/>
                  </a:cubicBezTo>
                  <a:cubicBezTo>
                    <a:pt x="239207" y="83014"/>
                    <a:pt x="214346" y="47520"/>
                    <a:pt x="261222" y="47520"/>
                  </a:cubicBezTo>
                  <a:cubicBezTo>
                    <a:pt x="288029" y="46023"/>
                    <a:pt x="285933" y="43327"/>
                    <a:pt x="282488" y="59052"/>
                  </a:cubicBezTo>
                  <a:cubicBezTo>
                    <a:pt x="273203" y="101135"/>
                    <a:pt x="279043" y="87956"/>
                    <a:pt x="278594" y="103980"/>
                  </a:cubicBezTo>
                  <a:cubicBezTo>
                    <a:pt x="278594" y="142619"/>
                    <a:pt x="265116" y="145914"/>
                    <a:pt x="297165" y="196683"/>
                  </a:cubicBezTo>
                  <a:cubicBezTo>
                    <a:pt x="305102" y="209413"/>
                    <a:pt x="327117" y="202823"/>
                    <a:pt x="322175" y="152503"/>
                  </a:cubicBezTo>
                  <a:cubicBezTo>
                    <a:pt x="320677" y="136030"/>
                    <a:pt x="328615" y="134682"/>
                    <a:pt x="335204" y="118957"/>
                  </a:cubicBezTo>
                  <a:cubicBezTo>
                    <a:pt x="351828" y="78821"/>
                    <a:pt x="330112" y="89753"/>
                    <a:pt x="352726" y="45424"/>
                  </a:cubicBezTo>
                  <a:cubicBezTo>
                    <a:pt x="363809" y="23708"/>
                    <a:pt x="374891" y="35839"/>
                    <a:pt x="403945" y="36737"/>
                  </a:cubicBezTo>
                  <a:cubicBezTo>
                    <a:pt x="410085" y="36737"/>
                    <a:pt x="409935" y="36737"/>
                    <a:pt x="410235" y="43926"/>
                  </a:cubicBezTo>
                  <a:cubicBezTo>
                    <a:pt x="410447" y="51803"/>
                    <a:pt x="407965" y="59518"/>
                    <a:pt x="403196" y="65791"/>
                  </a:cubicBezTo>
                  <a:cubicBezTo>
                    <a:pt x="382978" y="95744"/>
                    <a:pt x="395858" y="117010"/>
                    <a:pt x="381481" y="137527"/>
                  </a:cubicBezTo>
                  <a:cubicBezTo>
                    <a:pt x="371448" y="153086"/>
                    <a:pt x="370367" y="172781"/>
                    <a:pt x="378635" y="189345"/>
                  </a:cubicBezTo>
                  <a:cubicBezTo>
                    <a:pt x="382679" y="200427"/>
                    <a:pt x="396457" y="199678"/>
                    <a:pt x="393611" y="185451"/>
                  </a:cubicBezTo>
                  <a:cubicBezTo>
                    <a:pt x="390766" y="171224"/>
                    <a:pt x="385374" y="164634"/>
                    <a:pt x="393611" y="149957"/>
                  </a:cubicBezTo>
                  <a:cubicBezTo>
                    <a:pt x="401069" y="139839"/>
                    <a:pt x="405156" y="127632"/>
                    <a:pt x="405293" y="115063"/>
                  </a:cubicBezTo>
                  <a:cubicBezTo>
                    <a:pt x="409786" y="71482"/>
                    <a:pt x="429105" y="72231"/>
                    <a:pt x="426858" y="38085"/>
                  </a:cubicBezTo>
                  <a:cubicBezTo>
                    <a:pt x="425511" y="20114"/>
                    <a:pt x="416076" y="20114"/>
                    <a:pt x="402447" y="17867"/>
                  </a:cubicBezTo>
                  <a:cubicBezTo>
                    <a:pt x="402447" y="15471"/>
                    <a:pt x="403645" y="1244"/>
                    <a:pt x="417423" y="345"/>
                  </a:cubicBezTo>
                  <a:cubicBezTo>
                    <a:pt x="431202" y="-553"/>
                    <a:pt x="462352" y="-553"/>
                    <a:pt x="461603" y="12177"/>
                  </a:cubicBezTo>
                  <a:cubicBezTo>
                    <a:pt x="454714" y="125696"/>
                    <a:pt x="423564" y="58153"/>
                    <a:pt x="449772" y="170625"/>
                  </a:cubicBezTo>
                  <a:cubicBezTo>
                    <a:pt x="450671" y="174369"/>
                    <a:pt x="450970" y="178861"/>
                    <a:pt x="456661" y="179760"/>
                  </a:cubicBezTo>
                  <a:cubicBezTo>
                    <a:pt x="473734" y="182456"/>
                    <a:pt x="462651" y="163436"/>
                    <a:pt x="483319" y="133633"/>
                  </a:cubicBezTo>
                  <a:cubicBezTo>
                    <a:pt x="519261" y="82115"/>
                    <a:pt x="497246" y="65192"/>
                    <a:pt x="522107" y="25056"/>
                  </a:cubicBezTo>
                  <a:cubicBezTo>
                    <a:pt x="533489" y="6486"/>
                    <a:pt x="533639" y="-5645"/>
                    <a:pt x="588601" y="15771"/>
                  </a:cubicBezTo>
                  <a:cubicBezTo>
                    <a:pt x="597587" y="19365"/>
                    <a:pt x="582311" y="49767"/>
                    <a:pt x="576321" y="57405"/>
                  </a:cubicBezTo>
                  <a:cubicBezTo>
                    <a:pt x="548315" y="94096"/>
                    <a:pt x="517315" y="190543"/>
                    <a:pt x="564490" y="177214"/>
                  </a:cubicBezTo>
                  <a:cubicBezTo>
                    <a:pt x="585007" y="171373"/>
                    <a:pt x="589650" y="159692"/>
                    <a:pt x="594442" y="138575"/>
                  </a:cubicBezTo>
                  <a:cubicBezTo>
                    <a:pt x="605207" y="109537"/>
                    <a:pt x="621308" y="82768"/>
                    <a:pt x="641916" y="59651"/>
                  </a:cubicBezTo>
                  <a:cubicBezTo>
                    <a:pt x="666927" y="37037"/>
                    <a:pt x="669622" y="42428"/>
                    <a:pt x="679207" y="46023"/>
                  </a:cubicBezTo>
                  <a:cubicBezTo>
                    <a:pt x="686190" y="49042"/>
                    <a:pt x="692659" y="53135"/>
                    <a:pt x="698377" y="58153"/>
                  </a:cubicBezTo>
                  <a:cubicBezTo>
                    <a:pt x="705415" y="67289"/>
                    <a:pt x="703768" y="61448"/>
                    <a:pt x="668424" y="108923"/>
                  </a:cubicBezTo>
                  <a:cubicBezTo>
                    <a:pt x="659439" y="120754"/>
                    <a:pt x="668424" y="121652"/>
                    <a:pt x="647458" y="148909"/>
                  </a:cubicBezTo>
                  <a:cubicBezTo>
                    <a:pt x="624544" y="178861"/>
                    <a:pt x="644462" y="210910"/>
                    <a:pt x="665878" y="199529"/>
                  </a:cubicBezTo>
                  <a:cubicBezTo>
                    <a:pt x="675014" y="194736"/>
                    <a:pt x="680854" y="195485"/>
                    <a:pt x="688193" y="184552"/>
                  </a:cubicBezTo>
                  <a:cubicBezTo>
                    <a:pt x="705116" y="158943"/>
                    <a:pt x="718145" y="120454"/>
                    <a:pt x="774456" y="87806"/>
                  </a:cubicBezTo>
                  <a:cubicBezTo>
                    <a:pt x="777451" y="86159"/>
                    <a:pt x="783591" y="83313"/>
                    <a:pt x="785837" y="85859"/>
                  </a:cubicBezTo>
                  <a:cubicBezTo>
                    <a:pt x="802611" y="103980"/>
                    <a:pt x="822679" y="121353"/>
                    <a:pt x="815790" y="145764"/>
                  </a:cubicBezTo>
                  <a:cubicBezTo>
                    <a:pt x="813394" y="153701"/>
                    <a:pt x="740909" y="183654"/>
                    <a:pt x="740909" y="227684"/>
                  </a:cubicBezTo>
                  <a:cubicBezTo>
                    <a:pt x="740909" y="256438"/>
                    <a:pt x="762774" y="267970"/>
                    <a:pt x="776852" y="254791"/>
                  </a:cubicBezTo>
                  <a:cubicBezTo>
                    <a:pt x="792502" y="238152"/>
                    <a:pt x="811027" y="224458"/>
                    <a:pt x="831515" y="214355"/>
                  </a:cubicBezTo>
                  <a:cubicBezTo>
                    <a:pt x="851733" y="203722"/>
                    <a:pt x="870603" y="191741"/>
                    <a:pt x="879439" y="213906"/>
                  </a:cubicBezTo>
                  <a:close/>
                </a:path>
              </a:pathLst>
            </a:custGeom>
            <a:solidFill>
              <a:srgbClr val="585858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735C0F1B-C9FF-44A4-99D7-943BA72EE496}"/>
                </a:ext>
              </a:extLst>
            </p:cNvPr>
            <p:cNvSpPr/>
            <p:nvPr/>
          </p:nvSpPr>
          <p:spPr>
            <a:xfrm>
              <a:off x="5681562" y="804212"/>
              <a:ext cx="165615" cy="75773"/>
            </a:xfrm>
            <a:custGeom>
              <a:avLst/>
              <a:gdLst>
                <a:gd name="connsiteX0" fmla="*/ 77676 w 154781"/>
                <a:gd name="connsiteY0" fmla="*/ 22546 h 70817"/>
                <a:gd name="connsiteX1" fmla="*/ 154803 w 154781"/>
                <a:gd name="connsiteY1" fmla="*/ 81 h 70817"/>
                <a:gd name="connsiteX2" fmla="*/ 148064 w 154781"/>
                <a:gd name="connsiteY2" fmla="*/ 12062 h 70817"/>
                <a:gd name="connsiteX3" fmla="*/ 74531 w 154781"/>
                <a:gd name="connsiteY3" fmla="*/ 70769 h 70817"/>
                <a:gd name="connsiteX4" fmla="*/ 1147 w 154781"/>
                <a:gd name="connsiteY4" fmla="*/ 51749 h 70817"/>
                <a:gd name="connsiteX5" fmla="*/ 321 w 154781"/>
                <a:gd name="connsiteY5" fmla="*/ 48682 h 70817"/>
                <a:gd name="connsiteX6" fmla="*/ 1147 w 154781"/>
                <a:gd name="connsiteY6" fmla="*/ 47855 h 70817"/>
                <a:gd name="connsiteX7" fmla="*/ 77676 w 154781"/>
                <a:gd name="connsiteY7" fmla="*/ 22546 h 70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781" h="70817">
                  <a:moveTo>
                    <a:pt x="77676" y="22546"/>
                  </a:moveTo>
                  <a:cubicBezTo>
                    <a:pt x="121106" y="18951"/>
                    <a:pt x="147465" y="-1266"/>
                    <a:pt x="154803" y="81"/>
                  </a:cubicBezTo>
                  <a:cubicBezTo>
                    <a:pt x="153244" y="4425"/>
                    <a:pt x="150966" y="8474"/>
                    <a:pt x="148064" y="12062"/>
                  </a:cubicBezTo>
                  <a:cubicBezTo>
                    <a:pt x="107179" y="56991"/>
                    <a:pt x="98492" y="71967"/>
                    <a:pt x="74531" y="70769"/>
                  </a:cubicBezTo>
                  <a:cubicBezTo>
                    <a:pt x="49278" y="68015"/>
                    <a:pt x="24558" y="61608"/>
                    <a:pt x="1147" y="51749"/>
                  </a:cubicBezTo>
                  <a:cubicBezTo>
                    <a:pt x="72" y="51131"/>
                    <a:pt x="-298" y="49757"/>
                    <a:pt x="321" y="48682"/>
                  </a:cubicBezTo>
                  <a:cubicBezTo>
                    <a:pt x="518" y="48338"/>
                    <a:pt x="804" y="48053"/>
                    <a:pt x="1147" y="47855"/>
                  </a:cubicBezTo>
                  <a:cubicBezTo>
                    <a:pt x="23462" y="30184"/>
                    <a:pt x="69738" y="23295"/>
                    <a:pt x="77676" y="22546"/>
                  </a:cubicBezTo>
                  <a:close/>
                </a:path>
              </a:pathLst>
            </a:custGeom>
            <a:solidFill>
              <a:srgbClr val="FFFFFF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B802AD7D-96A4-4800-9AEA-DC3848DB30F7}"/>
                </a:ext>
              </a:extLst>
            </p:cNvPr>
            <p:cNvSpPr/>
            <p:nvPr/>
          </p:nvSpPr>
          <p:spPr>
            <a:xfrm>
              <a:off x="4710555" y="700201"/>
              <a:ext cx="87388" cy="143619"/>
            </a:xfrm>
            <a:custGeom>
              <a:avLst/>
              <a:gdLst>
                <a:gd name="connsiteX0" fmla="*/ 81476 w 81671"/>
                <a:gd name="connsiteY0" fmla="*/ 107622 h 134223"/>
                <a:gd name="connsiteX1" fmla="*/ 68446 w 81671"/>
                <a:gd name="connsiteY1" fmla="*/ 132033 h 134223"/>
                <a:gd name="connsiteX2" fmla="*/ 23518 w 81671"/>
                <a:gd name="connsiteY2" fmla="*/ 96390 h 134223"/>
                <a:gd name="connsiteX3" fmla="*/ 5 w 81671"/>
                <a:gd name="connsiteY3" fmla="*/ 34538 h 134223"/>
                <a:gd name="connsiteX4" fmla="*/ 31006 w 81671"/>
                <a:gd name="connsiteY4" fmla="*/ 692 h 134223"/>
                <a:gd name="connsiteX5" fmla="*/ 51074 w 81671"/>
                <a:gd name="connsiteY5" fmla="*/ 7281 h 134223"/>
                <a:gd name="connsiteX6" fmla="*/ 81476 w 81671"/>
                <a:gd name="connsiteY6" fmla="*/ 107622 h 13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671" h="134223">
                  <a:moveTo>
                    <a:pt x="81476" y="107622"/>
                  </a:moveTo>
                  <a:cubicBezTo>
                    <a:pt x="82791" y="117707"/>
                    <a:pt x="77556" y="127513"/>
                    <a:pt x="68446" y="132033"/>
                  </a:cubicBezTo>
                  <a:cubicBezTo>
                    <a:pt x="48528" y="138473"/>
                    <a:pt x="48678" y="132033"/>
                    <a:pt x="23518" y="96390"/>
                  </a:cubicBezTo>
                  <a:cubicBezTo>
                    <a:pt x="9409" y="78736"/>
                    <a:pt x="1187" y="57106"/>
                    <a:pt x="5" y="34538"/>
                  </a:cubicBezTo>
                  <a:cubicBezTo>
                    <a:pt x="612" y="17169"/>
                    <a:pt x="13756" y="2817"/>
                    <a:pt x="31006" y="692"/>
                  </a:cubicBezTo>
                  <a:cubicBezTo>
                    <a:pt x="38412" y="-1327"/>
                    <a:pt x="46307" y="1265"/>
                    <a:pt x="51074" y="7281"/>
                  </a:cubicBezTo>
                  <a:cubicBezTo>
                    <a:pt x="66499" y="27050"/>
                    <a:pt x="78031" y="76771"/>
                    <a:pt x="81476" y="107622"/>
                  </a:cubicBezTo>
                  <a:close/>
                </a:path>
              </a:pathLst>
            </a:custGeom>
            <a:solidFill>
              <a:srgbClr val="FFC6A6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E118D710-6242-49FB-B6A0-9F1C6FBEE2A3}"/>
                </a:ext>
              </a:extLst>
            </p:cNvPr>
            <p:cNvSpPr/>
            <p:nvPr/>
          </p:nvSpPr>
          <p:spPr>
            <a:xfrm>
              <a:off x="4622653" y="746570"/>
              <a:ext cx="138197" cy="153691"/>
            </a:xfrm>
            <a:custGeom>
              <a:avLst/>
              <a:gdLst>
                <a:gd name="connsiteX0" fmla="*/ 123792 w 129157"/>
                <a:gd name="connsiteY0" fmla="*/ 134524 h 143637"/>
                <a:gd name="connsiteX1" fmla="*/ 110763 w 129157"/>
                <a:gd name="connsiteY1" fmla="*/ 143060 h 143637"/>
                <a:gd name="connsiteX2" fmla="*/ 94289 w 129157"/>
                <a:gd name="connsiteY2" fmla="*/ 137969 h 143637"/>
                <a:gd name="connsiteX3" fmla="*/ 14017 w 129157"/>
                <a:gd name="connsiteY3" fmla="*/ 69677 h 143637"/>
                <a:gd name="connsiteX4" fmla="*/ 9524 w 129157"/>
                <a:gd name="connsiteY4" fmla="*/ 15463 h 143637"/>
                <a:gd name="connsiteX5" fmla="*/ 100879 w 129157"/>
                <a:gd name="connsiteY5" fmla="*/ 78363 h 143637"/>
                <a:gd name="connsiteX6" fmla="*/ 123792 w 129157"/>
                <a:gd name="connsiteY6" fmla="*/ 134524 h 14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157" h="143637">
                  <a:moveTo>
                    <a:pt x="123792" y="134524"/>
                  </a:moveTo>
                  <a:cubicBezTo>
                    <a:pt x="120113" y="138273"/>
                    <a:pt x="115669" y="141184"/>
                    <a:pt x="110763" y="143060"/>
                  </a:cubicBezTo>
                  <a:cubicBezTo>
                    <a:pt x="104748" y="144753"/>
                    <a:pt x="98300" y="142759"/>
                    <a:pt x="94289" y="137969"/>
                  </a:cubicBezTo>
                  <a:cubicBezTo>
                    <a:pt x="35283" y="88847"/>
                    <a:pt x="23003" y="90494"/>
                    <a:pt x="14017" y="69677"/>
                  </a:cubicBezTo>
                  <a:cubicBezTo>
                    <a:pt x="2485" y="43020"/>
                    <a:pt x="-8447" y="28343"/>
                    <a:pt x="9524" y="15463"/>
                  </a:cubicBezTo>
                  <a:cubicBezTo>
                    <a:pt x="43969" y="-8798"/>
                    <a:pt x="38128" y="-15238"/>
                    <a:pt x="100879" y="78363"/>
                  </a:cubicBezTo>
                  <a:cubicBezTo>
                    <a:pt x="128884" y="119847"/>
                    <a:pt x="135174" y="125988"/>
                    <a:pt x="123792" y="134524"/>
                  </a:cubicBezTo>
                  <a:close/>
                </a:path>
              </a:pathLst>
            </a:custGeom>
            <a:solidFill>
              <a:srgbClr val="FFC6A6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E661548A-5724-4B8F-B966-2E744DCB3E62}"/>
                </a:ext>
              </a:extLst>
            </p:cNvPr>
            <p:cNvSpPr/>
            <p:nvPr/>
          </p:nvSpPr>
          <p:spPr>
            <a:xfrm>
              <a:off x="4567162" y="832162"/>
              <a:ext cx="153923" cy="111512"/>
            </a:xfrm>
            <a:custGeom>
              <a:avLst/>
              <a:gdLst>
                <a:gd name="connsiteX0" fmla="*/ 142555 w 143854"/>
                <a:gd name="connsiteY0" fmla="*/ 78643 h 104217"/>
                <a:gd name="connsiteX1" fmla="*/ 139410 w 143854"/>
                <a:gd name="connsiteY1" fmla="*/ 95266 h 104217"/>
                <a:gd name="connsiteX2" fmla="*/ 120241 w 143854"/>
                <a:gd name="connsiteY2" fmla="*/ 103204 h 104217"/>
                <a:gd name="connsiteX3" fmla="*/ 34278 w 143854"/>
                <a:gd name="connsiteY3" fmla="*/ 69208 h 104217"/>
                <a:gd name="connsiteX4" fmla="*/ 31732 w 143854"/>
                <a:gd name="connsiteY4" fmla="*/ 70705 h 104217"/>
                <a:gd name="connsiteX5" fmla="*/ 2828 w 143854"/>
                <a:gd name="connsiteY5" fmla="*/ 24728 h 104217"/>
                <a:gd name="connsiteX6" fmla="*/ 29935 w 143854"/>
                <a:gd name="connsiteY6" fmla="*/ 18 h 104217"/>
                <a:gd name="connsiteX7" fmla="*/ 55244 w 143854"/>
                <a:gd name="connsiteY7" fmla="*/ 9003 h 104217"/>
                <a:gd name="connsiteX8" fmla="*/ 142555 w 143854"/>
                <a:gd name="connsiteY8" fmla="*/ 78643 h 104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854" h="104217">
                  <a:moveTo>
                    <a:pt x="142555" y="78643"/>
                  </a:moveTo>
                  <a:cubicBezTo>
                    <a:pt x="145700" y="84034"/>
                    <a:pt x="142555" y="89575"/>
                    <a:pt x="139410" y="95266"/>
                  </a:cubicBezTo>
                  <a:cubicBezTo>
                    <a:pt x="136185" y="102627"/>
                    <a:pt x="127726" y="106130"/>
                    <a:pt x="120241" y="103204"/>
                  </a:cubicBezTo>
                  <a:cubicBezTo>
                    <a:pt x="57491" y="88227"/>
                    <a:pt x="38321" y="41052"/>
                    <a:pt x="34278" y="69208"/>
                  </a:cubicBezTo>
                  <a:cubicBezTo>
                    <a:pt x="34278" y="71454"/>
                    <a:pt x="34278" y="72952"/>
                    <a:pt x="31732" y="70705"/>
                  </a:cubicBezTo>
                  <a:cubicBezTo>
                    <a:pt x="25741" y="66362"/>
                    <a:pt x="-10202" y="48541"/>
                    <a:pt x="2828" y="24728"/>
                  </a:cubicBezTo>
                  <a:cubicBezTo>
                    <a:pt x="9717" y="12298"/>
                    <a:pt x="6422" y="3612"/>
                    <a:pt x="29935" y="18"/>
                  </a:cubicBezTo>
                  <a:cubicBezTo>
                    <a:pt x="39134" y="124"/>
                    <a:pt x="48038" y="3284"/>
                    <a:pt x="55244" y="9003"/>
                  </a:cubicBezTo>
                  <a:cubicBezTo>
                    <a:pt x="91187" y="43299"/>
                    <a:pt x="132821" y="61120"/>
                    <a:pt x="142555" y="78643"/>
                  </a:cubicBezTo>
                  <a:close/>
                </a:path>
              </a:pathLst>
            </a:custGeom>
            <a:solidFill>
              <a:srgbClr val="FFC6A6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1B9C5035-1235-4B53-9819-92450C87B706}"/>
                </a:ext>
              </a:extLst>
            </p:cNvPr>
            <p:cNvSpPr/>
            <p:nvPr/>
          </p:nvSpPr>
          <p:spPr>
            <a:xfrm>
              <a:off x="4518796" y="903591"/>
              <a:ext cx="128817" cy="104450"/>
            </a:xfrm>
            <a:custGeom>
              <a:avLst/>
              <a:gdLst>
                <a:gd name="connsiteX0" fmla="*/ 117816 w 120389"/>
                <a:gd name="connsiteY0" fmla="*/ 72241 h 97616"/>
                <a:gd name="connsiteX1" fmla="*/ 115719 w 120389"/>
                <a:gd name="connsiteY1" fmla="*/ 93358 h 97616"/>
                <a:gd name="connsiteX2" fmla="*/ 100743 w 120389"/>
                <a:gd name="connsiteY2" fmla="*/ 97551 h 97616"/>
                <a:gd name="connsiteX3" fmla="*/ 9388 w 120389"/>
                <a:gd name="connsiteY3" fmla="*/ 50226 h 97616"/>
                <a:gd name="connsiteX4" fmla="*/ 1600 w 120389"/>
                <a:gd name="connsiteY4" fmla="*/ 28361 h 97616"/>
                <a:gd name="connsiteX5" fmla="*/ 39340 w 120389"/>
                <a:gd name="connsiteY5" fmla="*/ 2153 h 97616"/>
                <a:gd name="connsiteX6" fmla="*/ 117816 w 120389"/>
                <a:gd name="connsiteY6" fmla="*/ 72241 h 97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389" h="97616">
                  <a:moveTo>
                    <a:pt x="117816" y="72241"/>
                  </a:moveTo>
                  <a:cubicBezTo>
                    <a:pt x="119613" y="74488"/>
                    <a:pt x="123507" y="81077"/>
                    <a:pt x="115719" y="93358"/>
                  </a:cubicBezTo>
                  <a:cubicBezTo>
                    <a:pt x="113173" y="97551"/>
                    <a:pt x="107482" y="97850"/>
                    <a:pt x="100743" y="97551"/>
                  </a:cubicBezTo>
                  <a:cubicBezTo>
                    <a:pt x="54017" y="92459"/>
                    <a:pt x="23615" y="42139"/>
                    <a:pt x="9388" y="50226"/>
                  </a:cubicBezTo>
                  <a:cubicBezTo>
                    <a:pt x="4296" y="53072"/>
                    <a:pt x="-3342" y="39144"/>
                    <a:pt x="1600" y="28361"/>
                  </a:cubicBezTo>
                  <a:cubicBezTo>
                    <a:pt x="9688" y="10989"/>
                    <a:pt x="21968" y="-6084"/>
                    <a:pt x="39340" y="2153"/>
                  </a:cubicBezTo>
                  <a:cubicBezTo>
                    <a:pt x="69296" y="20880"/>
                    <a:pt x="95835" y="44583"/>
                    <a:pt x="117816" y="72241"/>
                  </a:cubicBezTo>
                  <a:close/>
                </a:path>
              </a:pathLst>
            </a:custGeom>
            <a:solidFill>
              <a:srgbClr val="FFC6A6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48262709-96B3-4963-A56F-ADBEA99735FB}"/>
                </a:ext>
              </a:extLst>
            </p:cNvPr>
            <p:cNvSpPr/>
            <p:nvPr/>
          </p:nvSpPr>
          <p:spPr>
            <a:xfrm>
              <a:off x="7289354" y="1034348"/>
              <a:ext cx="131588" cy="246932"/>
            </a:xfrm>
            <a:custGeom>
              <a:avLst/>
              <a:gdLst>
                <a:gd name="connsiteX0" fmla="*/ 123026 w 122980"/>
                <a:gd name="connsiteY0" fmla="*/ 24924 h 230779"/>
                <a:gd name="connsiteX1" fmla="*/ 94721 w 122980"/>
                <a:gd name="connsiteY1" fmla="*/ 58620 h 230779"/>
                <a:gd name="connsiteX2" fmla="*/ 44551 w 122980"/>
                <a:gd name="connsiteY2" fmla="*/ 188763 h 230779"/>
                <a:gd name="connsiteX3" fmla="*/ 38560 w 122980"/>
                <a:gd name="connsiteY3" fmla="*/ 227851 h 230779"/>
                <a:gd name="connsiteX4" fmla="*/ 24633 w 122980"/>
                <a:gd name="connsiteY4" fmla="*/ 228750 h 230779"/>
                <a:gd name="connsiteX5" fmla="*/ 14449 w 122980"/>
                <a:gd name="connsiteY5" fmla="*/ 215421 h 230779"/>
                <a:gd name="connsiteX6" fmla="*/ 9507 w 122980"/>
                <a:gd name="connsiteY6" fmla="*/ 178879 h 230779"/>
                <a:gd name="connsiteX7" fmla="*/ 9507 w 122980"/>
                <a:gd name="connsiteY7" fmla="*/ 87225 h 230779"/>
                <a:gd name="connsiteX8" fmla="*/ 95021 w 122980"/>
                <a:gd name="connsiteY8" fmla="*/ 812 h 230779"/>
                <a:gd name="connsiteX9" fmla="*/ 123026 w 122980"/>
                <a:gd name="connsiteY9" fmla="*/ 24924 h 230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980" h="230779">
                  <a:moveTo>
                    <a:pt x="123026" y="24924"/>
                  </a:moveTo>
                  <a:cubicBezTo>
                    <a:pt x="123026" y="39900"/>
                    <a:pt x="115688" y="26421"/>
                    <a:pt x="94721" y="58620"/>
                  </a:cubicBezTo>
                  <a:cubicBezTo>
                    <a:pt x="35565" y="149526"/>
                    <a:pt x="42604" y="100254"/>
                    <a:pt x="44551" y="188763"/>
                  </a:cubicBezTo>
                  <a:cubicBezTo>
                    <a:pt x="45449" y="228750"/>
                    <a:pt x="44551" y="229349"/>
                    <a:pt x="38560" y="227851"/>
                  </a:cubicBezTo>
                  <a:cubicBezTo>
                    <a:pt x="35865" y="227851"/>
                    <a:pt x="31072" y="233841"/>
                    <a:pt x="24633" y="228750"/>
                  </a:cubicBezTo>
                  <a:cubicBezTo>
                    <a:pt x="19646" y="225789"/>
                    <a:pt x="15991" y="221011"/>
                    <a:pt x="14449" y="215421"/>
                  </a:cubicBezTo>
                  <a:cubicBezTo>
                    <a:pt x="11918" y="203377"/>
                    <a:pt x="10256" y="191164"/>
                    <a:pt x="9507" y="178879"/>
                  </a:cubicBezTo>
                  <a:cubicBezTo>
                    <a:pt x="8009" y="133950"/>
                    <a:pt x="-11011" y="108191"/>
                    <a:pt x="9507" y="87225"/>
                  </a:cubicBezTo>
                  <a:cubicBezTo>
                    <a:pt x="34816" y="61915"/>
                    <a:pt x="79745" y="-8174"/>
                    <a:pt x="95021" y="812"/>
                  </a:cubicBezTo>
                  <a:cubicBezTo>
                    <a:pt x="112842" y="10996"/>
                    <a:pt x="122577" y="11445"/>
                    <a:pt x="123026" y="24924"/>
                  </a:cubicBezTo>
                  <a:close/>
                </a:path>
              </a:pathLst>
            </a:custGeom>
            <a:solidFill>
              <a:srgbClr val="FFC6A6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B87E8B29-FE3B-473B-A6A7-1CF606656D7B}"/>
                </a:ext>
              </a:extLst>
            </p:cNvPr>
            <p:cNvSpPr/>
            <p:nvPr/>
          </p:nvSpPr>
          <p:spPr>
            <a:xfrm>
              <a:off x="7232826" y="988879"/>
              <a:ext cx="127257" cy="258317"/>
            </a:xfrm>
            <a:custGeom>
              <a:avLst/>
              <a:gdLst>
                <a:gd name="connsiteX0" fmla="*/ 115055 w 118931"/>
                <a:gd name="connsiteY0" fmla="*/ 19943 h 241418"/>
                <a:gd name="connsiteX1" fmla="*/ 89146 w 118931"/>
                <a:gd name="connsiteY1" fmla="*/ 69215 h 241418"/>
                <a:gd name="connsiteX2" fmla="*/ 44218 w 118931"/>
                <a:gd name="connsiteY2" fmla="*/ 123728 h 241418"/>
                <a:gd name="connsiteX3" fmla="*/ 39126 w 118931"/>
                <a:gd name="connsiteY3" fmla="*/ 240393 h 241418"/>
                <a:gd name="connsiteX4" fmla="*/ 36280 w 118931"/>
                <a:gd name="connsiteY4" fmla="*/ 241291 h 241418"/>
                <a:gd name="connsiteX5" fmla="*/ 24898 w 118931"/>
                <a:gd name="connsiteY5" fmla="*/ 241291 h 241418"/>
                <a:gd name="connsiteX6" fmla="*/ 11570 w 118931"/>
                <a:gd name="connsiteY6" fmla="*/ 210291 h 241418"/>
                <a:gd name="connsiteX7" fmla="*/ 8125 w 118931"/>
                <a:gd name="connsiteY7" fmla="*/ 84790 h 241418"/>
                <a:gd name="connsiteX8" fmla="*/ 87948 w 118931"/>
                <a:gd name="connsiteY8" fmla="*/ 175 h 241418"/>
                <a:gd name="connsiteX9" fmla="*/ 115055 w 118931"/>
                <a:gd name="connsiteY9" fmla="*/ 19943 h 241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8931" h="241418">
                  <a:moveTo>
                    <a:pt x="115055" y="19943"/>
                  </a:moveTo>
                  <a:cubicBezTo>
                    <a:pt x="122693" y="38813"/>
                    <a:pt x="121645" y="29228"/>
                    <a:pt x="89146" y="69215"/>
                  </a:cubicBezTo>
                  <a:cubicBezTo>
                    <a:pt x="38377" y="131516"/>
                    <a:pt x="46165" y="120733"/>
                    <a:pt x="44218" y="123728"/>
                  </a:cubicBezTo>
                  <a:cubicBezTo>
                    <a:pt x="18609" y="170604"/>
                    <a:pt x="59194" y="202653"/>
                    <a:pt x="39126" y="240393"/>
                  </a:cubicBezTo>
                  <a:cubicBezTo>
                    <a:pt x="38377" y="241129"/>
                    <a:pt x="37314" y="241463"/>
                    <a:pt x="36280" y="241291"/>
                  </a:cubicBezTo>
                  <a:cubicBezTo>
                    <a:pt x="32536" y="238745"/>
                    <a:pt x="28792" y="240243"/>
                    <a:pt x="24898" y="241291"/>
                  </a:cubicBezTo>
                  <a:cubicBezTo>
                    <a:pt x="11270" y="242939"/>
                    <a:pt x="13217" y="230808"/>
                    <a:pt x="11570" y="210291"/>
                  </a:cubicBezTo>
                  <a:cubicBezTo>
                    <a:pt x="13517" y="167159"/>
                    <a:pt x="-12692" y="108902"/>
                    <a:pt x="8125" y="84790"/>
                  </a:cubicBezTo>
                  <a:cubicBezTo>
                    <a:pt x="36430" y="52142"/>
                    <a:pt x="62938" y="324"/>
                    <a:pt x="87948" y="175"/>
                  </a:cubicBezTo>
                  <a:cubicBezTo>
                    <a:pt x="100738" y="-1245"/>
                    <a:pt x="112494" y="7332"/>
                    <a:pt x="115055" y="19943"/>
                  </a:cubicBezTo>
                  <a:close/>
                </a:path>
              </a:pathLst>
            </a:custGeom>
            <a:solidFill>
              <a:srgbClr val="FFC6A6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A8C9058B-CFD5-4544-9465-EE935226E5DC}"/>
                </a:ext>
              </a:extLst>
            </p:cNvPr>
            <p:cNvSpPr/>
            <p:nvPr/>
          </p:nvSpPr>
          <p:spPr>
            <a:xfrm>
              <a:off x="7159588" y="940784"/>
              <a:ext cx="113424" cy="226974"/>
            </a:xfrm>
            <a:custGeom>
              <a:avLst/>
              <a:gdLst>
                <a:gd name="connsiteX0" fmla="*/ 105623 w 106003"/>
                <a:gd name="connsiteY0" fmla="*/ 49165 h 212126"/>
                <a:gd name="connsiteX1" fmla="*/ 75670 w 106003"/>
                <a:gd name="connsiteY1" fmla="*/ 102480 h 212126"/>
                <a:gd name="connsiteX2" fmla="*/ 57100 w 106003"/>
                <a:gd name="connsiteY2" fmla="*/ 73726 h 212126"/>
                <a:gd name="connsiteX3" fmla="*/ 54105 w 106003"/>
                <a:gd name="connsiteY3" fmla="*/ 89750 h 212126"/>
                <a:gd name="connsiteX4" fmla="*/ 53206 w 106003"/>
                <a:gd name="connsiteY4" fmla="*/ 184100 h 212126"/>
                <a:gd name="connsiteX5" fmla="*/ 13369 w 106003"/>
                <a:gd name="connsiteY5" fmla="*/ 162684 h 212126"/>
                <a:gd name="connsiteX6" fmla="*/ 1688 w 106003"/>
                <a:gd name="connsiteY6" fmla="*/ 104576 h 212126"/>
                <a:gd name="connsiteX7" fmla="*/ 31640 w 106003"/>
                <a:gd name="connsiteY7" fmla="*/ 16666 h 212126"/>
                <a:gd name="connsiteX8" fmla="*/ 46617 w 106003"/>
                <a:gd name="connsiteY8" fmla="*/ 1690 h 212126"/>
                <a:gd name="connsiteX9" fmla="*/ 105623 w 106003"/>
                <a:gd name="connsiteY9" fmla="*/ 49165 h 21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003" h="212126">
                  <a:moveTo>
                    <a:pt x="105623" y="49165"/>
                  </a:moveTo>
                  <a:cubicBezTo>
                    <a:pt x="107570" y="60247"/>
                    <a:pt x="103676" y="62943"/>
                    <a:pt x="75670" y="102480"/>
                  </a:cubicBezTo>
                  <a:cubicBezTo>
                    <a:pt x="69979" y="110417"/>
                    <a:pt x="73274" y="69233"/>
                    <a:pt x="57100" y="73726"/>
                  </a:cubicBezTo>
                  <a:cubicBezTo>
                    <a:pt x="50810" y="75523"/>
                    <a:pt x="52757" y="86156"/>
                    <a:pt x="54105" y="89750"/>
                  </a:cubicBezTo>
                  <a:cubicBezTo>
                    <a:pt x="63989" y="115359"/>
                    <a:pt x="47815" y="148606"/>
                    <a:pt x="53206" y="184100"/>
                  </a:cubicBezTo>
                  <a:cubicBezTo>
                    <a:pt x="56800" y="207163"/>
                    <a:pt x="12770" y="242507"/>
                    <a:pt x="13369" y="162684"/>
                  </a:cubicBezTo>
                  <a:cubicBezTo>
                    <a:pt x="11932" y="142901"/>
                    <a:pt x="8008" y="123376"/>
                    <a:pt x="1688" y="104576"/>
                  </a:cubicBezTo>
                  <a:cubicBezTo>
                    <a:pt x="-3554" y="85557"/>
                    <a:pt x="3036" y="78518"/>
                    <a:pt x="31640" y="16666"/>
                  </a:cubicBezTo>
                  <a:cubicBezTo>
                    <a:pt x="36732" y="5883"/>
                    <a:pt x="39428" y="1690"/>
                    <a:pt x="46617" y="1690"/>
                  </a:cubicBezTo>
                  <a:cubicBezTo>
                    <a:pt x="109666" y="1990"/>
                    <a:pt x="93941" y="-14334"/>
                    <a:pt x="105623" y="49165"/>
                  </a:cubicBezTo>
                  <a:close/>
                </a:path>
              </a:pathLst>
            </a:custGeom>
            <a:solidFill>
              <a:srgbClr val="FFC6A6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B0FF95AC-046B-4BD0-A8D7-F121C8A4E664}"/>
                </a:ext>
              </a:extLst>
            </p:cNvPr>
            <p:cNvSpPr/>
            <p:nvPr/>
          </p:nvSpPr>
          <p:spPr>
            <a:xfrm>
              <a:off x="7079085" y="992333"/>
              <a:ext cx="397549" cy="454203"/>
            </a:xfrm>
            <a:custGeom>
              <a:avLst/>
              <a:gdLst>
                <a:gd name="connsiteX0" fmla="*/ 249450 w 371541"/>
                <a:gd name="connsiteY0" fmla="*/ 286737 h 424489"/>
                <a:gd name="connsiteX1" fmla="*/ 234474 w 371541"/>
                <a:gd name="connsiteY1" fmla="*/ 381686 h 424489"/>
                <a:gd name="connsiteX2" fmla="*/ 250349 w 371541"/>
                <a:gd name="connsiteY2" fmla="*/ 378541 h 424489"/>
                <a:gd name="connsiteX3" fmla="*/ 263528 w 371541"/>
                <a:gd name="connsiteY3" fmla="*/ 296172 h 424489"/>
                <a:gd name="connsiteX4" fmla="*/ 309205 w 371541"/>
                <a:gd name="connsiteY4" fmla="*/ 255137 h 424489"/>
                <a:gd name="connsiteX5" fmla="*/ 315196 w 371541"/>
                <a:gd name="connsiteY5" fmla="*/ 200474 h 424489"/>
                <a:gd name="connsiteX6" fmla="*/ 330172 w 371541"/>
                <a:gd name="connsiteY6" fmla="*/ 198378 h 424489"/>
                <a:gd name="connsiteX7" fmla="*/ 332269 w 371541"/>
                <a:gd name="connsiteY7" fmla="*/ 185648 h 424489"/>
                <a:gd name="connsiteX8" fmla="*/ 337810 w 371541"/>
                <a:gd name="connsiteY8" fmla="*/ 172020 h 424489"/>
                <a:gd name="connsiteX9" fmla="*/ 328974 w 371541"/>
                <a:gd name="connsiteY9" fmla="*/ 157043 h 424489"/>
                <a:gd name="connsiteX10" fmla="*/ 305012 w 371541"/>
                <a:gd name="connsiteY10" fmla="*/ 184001 h 424489"/>
                <a:gd name="connsiteX11" fmla="*/ 283896 w 371541"/>
                <a:gd name="connsiteY11" fmla="*/ 266070 h 424489"/>
                <a:gd name="connsiteX12" fmla="*/ 254992 w 371541"/>
                <a:gd name="connsiteY12" fmla="*/ 264722 h 424489"/>
                <a:gd name="connsiteX13" fmla="*/ 256789 w 371541"/>
                <a:gd name="connsiteY13" fmla="*/ 241359 h 424489"/>
                <a:gd name="connsiteX14" fmla="*/ 287490 w 371541"/>
                <a:gd name="connsiteY14" fmla="*/ 131434 h 424489"/>
                <a:gd name="connsiteX15" fmla="*/ 332419 w 371541"/>
                <a:gd name="connsiteY15" fmla="*/ 90250 h 424489"/>
                <a:gd name="connsiteX16" fmla="*/ 367163 w 371541"/>
                <a:gd name="connsiteY16" fmla="*/ 211257 h 424489"/>
                <a:gd name="connsiteX17" fmla="*/ 334815 w 371541"/>
                <a:gd name="connsiteY17" fmla="*/ 376894 h 424489"/>
                <a:gd name="connsiteX18" fmla="*/ 337510 w 371541"/>
                <a:gd name="connsiteY18" fmla="*/ 384831 h 424489"/>
                <a:gd name="connsiteX19" fmla="*/ 321785 w 371541"/>
                <a:gd name="connsiteY19" fmla="*/ 399807 h 424489"/>
                <a:gd name="connsiteX20" fmla="*/ 180560 w 371541"/>
                <a:gd name="connsiteY20" fmla="*/ 412687 h 424489"/>
                <a:gd name="connsiteX21" fmla="*/ 163937 w 371541"/>
                <a:gd name="connsiteY21" fmla="*/ 407745 h 424489"/>
                <a:gd name="connsiteX22" fmla="*/ 110172 w 371541"/>
                <a:gd name="connsiteY22" fmla="*/ 337357 h 424489"/>
                <a:gd name="connsiteX23" fmla="*/ 95196 w 371541"/>
                <a:gd name="connsiteY23" fmla="*/ 277452 h 424489"/>
                <a:gd name="connsiteX24" fmla="*/ 63446 w 371541"/>
                <a:gd name="connsiteY24" fmla="*/ 218895 h 424489"/>
                <a:gd name="connsiteX25" fmla="*/ 18518 w 371541"/>
                <a:gd name="connsiteY25" fmla="*/ 70930 h 424489"/>
                <a:gd name="connsiteX26" fmla="*/ 1295 w 371541"/>
                <a:gd name="connsiteY26" fmla="*/ 16717 h 424489"/>
                <a:gd name="connsiteX27" fmla="*/ 37238 w 371541"/>
                <a:gd name="connsiteY27" fmla="*/ 13272 h 424489"/>
                <a:gd name="connsiteX28" fmla="*/ 56557 w 371541"/>
                <a:gd name="connsiteY28" fmla="*/ 44123 h 424489"/>
                <a:gd name="connsiteX29" fmla="*/ 69587 w 371541"/>
                <a:gd name="connsiteY29" fmla="*/ 119004 h 424489"/>
                <a:gd name="connsiteX30" fmla="*/ 86959 w 371541"/>
                <a:gd name="connsiteY30" fmla="*/ 178909 h 424489"/>
                <a:gd name="connsiteX31" fmla="*/ 138477 w 371541"/>
                <a:gd name="connsiteY31" fmla="*/ 220393 h 424489"/>
                <a:gd name="connsiteX32" fmla="*/ 183406 w 371541"/>
                <a:gd name="connsiteY32" fmla="*/ 262176 h 424489"/>
                <a:gd name="connsiteX33" fmla="*/ 214107 w 371541"/>
                <a:gd name="connsiteY33" fmla="*/ 341101 h 424489"/>
                <a:gd name="connsiteX34" fmla="*/ 222194 w 371541"/>
                <a:gd name="connsiteY34" fmla="*/ 341101 h 424489"/>
                <a:gd name="connsiteX35" fmla="*/ 224890 w 371541"/>
                <a:gd name="connsiteY35" fmla="*/ 330917 h 424489"/>
                <a:gd name="connsiteX36" fmla="*/ 216503 w 371541"/>
                <a:gd name="connsiteY36" fmla="*/ 287486 h 424489"/>
                <a:gd name="connsiteX37" fmla="*/ 249450 w 371541"/>
                <a:gd name="connsiteY37" fmla="*/ 286737 h 424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71541" h="424489">
                  <a:moveTo>
                    <a:pt x="249450" y="286737"/>
                  </a:moveTo>
                  <a:cubicBezTo>
                    <a:pt x="247504" y="294075"/>
                    <a:pt x="219498" y="334212"/>
                    <a:pt x="234474" y="381686"/>
                  </a:cubicBezTo>
                  <a:cubicBezTo>
                    <a:pt x="240016" y="398909"/>
                    <a:pt x="259185" y="400706"/>
                    <a:pt x="250349" y="378541"/>
                  </a:cubicBezTo>
                  <a:cubicBezTo>
                    <a:pt x="239267" y="350985"/>
                    <a:pt x="248253" y="322680"/>
                    <a:pt x="263528" y="296172"/>
                  </a:cubicBezTo>
                  <a:cubicBezTo>
                    <a:pt x="269519" y="285988"/>
                    <a:pt x="288089" y="309351"/>
                    <a:pt x="309205" y="255137"/>
                  </a:cubicBezTo>
                  <a:cubicBezTo>
                    <a:pt x="315795" y="238214"/>
                    <a:pt x="315046" y="230576"/>
                    <a:pt x="315196" y="200474"/>
                  </a:cubicBezTo>
                  <a:cubicBezTo>
                    <a:pt x="315196" y="194334"/>
                    <a:pt x="317592" y="197329"/>
                    <a:pt x="330172" y="198378"/>
                  </a:cubicBezTo>
                  <a:cubicBezTo>
                    <a:pt x="336013" y="198378"/>
                    <a:pt x="339457" y="186996"/>
                    <a:pt x="332269" y="185648"/>
                  </a:cubicBezTo>
                  <a:cubicBezTo>
                    <a:pt x="325080" y="184300"/>
                    <a:pt x="332269" y="181005"/>
                    <a:pt x="337810" y="172020"/>
                  </a:cubicBezTo>
                  <a:cubicBezTo>
                    <a:pt x="344999" y="158241"/>
                    <a:pt x="336163" y="151502"/>
                    <a:pt x="328974" y="157043"/>
                  </a:cubicBezTo>
                  <a:cubicBezTo>
                    <a:pt x="326728" y="158691"/>
                    <a:pt x="313998" y="174116"/>
                    <a:pt x="305012" y="184001"/>
                  </a:cubicBezTo>
                  <a:cubicBezTo>
                    <a:pt x="287939" y="202122"/>
                    <a:pt x="311751" y="219794"/>
                    <a:pt x="283896" y="266070"/>
                  </a:cubicBezTo>
                  <a:cubicBezTo>
                    <a:pt x="273562" y="283293"/>
                    <a:pt x="254842" y="275355"/>
                    <a:pt x="254992" y="264722"/>
                  </a:cubicBezTo>
                  <a:cubicBezTo>
                    <a:pt x="254992" y="237915"/>
                    <a:pt x="253943" y="241359"/>
                    <a:pt x="256789" y="241359"/>
                  </a:cubicBezTo>
                  <a:cubicBezTo>
                    <a:pt x="247953" y="141468"/>
                    <a:pt x="256789" y="178609"/>
                    <a:pt x="287490" y="131434"/>
                  </a:cubicBezTo>
                  <a:cubicBezTo>
                    <a:pt x="312650" y="92197"/>
                    <a:pt x="317442" y="87554"/>
                    <a:pt x="332419" y="90250"/>
                  </a:cubicBezTo>
                  <a:cubicBezTo>
                    <a:pt x="395319" y="101781"/>
                    <a:pt x="362371" y="154198"/>
                    <a:pt x="367163" y="211257"/>
                  </a:cubicBezTo>
                  <a:cubicBezTo>
                    <a:pt x="375849" y="306955"/>
                    <a:pt x="327776" y="335709"/>
                    <a:pt x="334815" y="376894"/>
                  </a:cubicBezTo>
                  <a:cubicBezTo>
                    <a:pt x="334815" y="379589"/>
                    <a:pt x="338409" y="383783"/>
                    <a:pt x="337510" y="384831"/>
                  </a:cubicBezTo>
                  <a:cubicBezTo>
                    <a:pt x="333227" y="390747"/>
                    <a:pt x="327896" y="395809"/>
                    <a:pt x="321785" y="399807"/>
                  </a:cubicBezTo>
                  <a:cubicBezTo>
                    <a:pt x="239267" y="443538"/>
                    <a:pt x="205421" y="416730"/>
                    <a:pt x="180560" y="412687"/>
                  </a:cubicBezTo>
                  <a:cubicBezTo>
                    <a:pt x="171874" y="411339"/>
                    <a:pt x="167231" y="415083"/>
                    <a:pt x="163937" y="407745"/>
                  </a:cubicBezTo>
                  <a:cubicBezTo>
                    <a:pt x="142970" y="359222"/>
                    <a:pt x="117510" y="358323"/>
                    <a:pt x="110172" y="337357"/>
                  </a:cubicBezTo>
                  <a:cubicBezTo>
                    <a:pt x="103403" y="317877"/>
                    <a:pt x="98386" y="297829"/>
                    <a:pt x="95196" y="277452"/>
                  </a:cubicBezTo>
                  <a:cubicBezTo>
                    <a:pt x="87558" y="244504"/>
                    <a:pt x="73181" y="253789"/>
                    <a:pt x="63446" y="218895"/>
                  </a:cubicBezTo>
                  <a:cubicBezTo>
                    <a:pt x="32745" y="109120"/>
                    <a:pt x="37388" y="158990"/>
                    <a:pt x="18518" y="70930"/>
                  </a:cubicBezTo>
                  <a:cubicBezTo>
                    <a:pt x="14579" y="52334"/>
                    <a:pt x="8813" y="34174"/>
                    <a:pt x="1295" y="16717"/>
                  </a:cubicBezTo>
                  <a:cubicBezTo>
                    <a:pt x="-5444" y="-3501"/>
                    <a:pt x="16271" y="-6197"/>
                    <a:pt x="37238" y="13272"/>
                  </a:cubicBezTo>
                  <a:cubicBezTo>
                    <a:pt x="45655" y="22178"/>
                    <a:pt x="52214" y="32663"/>
                    <a:pt x="56557" y="44123"/>
                  </a:cubicBezTo>
                  <a:cubicBezTo>
                    <a:pt x="54760" y="60447"/>
                    <a:pt x="70335" y="93395"/>
                    <a:pt x="69587" y="119004"/>
                  </a:cubicBezTo>
                  <a:cubicBezTo>
                    <a:pt x="69587" y="130685"/>
                    <a:pt x="76625" y="172918"/>
                    <a:pt x="86959" y="178909"/>
                  </a:cubicBezTo>
                  <a:cubicBezTo>
                    <a:pt x="132636" y="202421"/>
                    <a:pt x="136231" y="129937"/>
                    <a:pt x="138477" y="220393"/>
                  </a:cubicBezTo>
                  <a:cubicBezTo>
                    <a:pt x="139825" y="273858"/>
                    <a:pt x="174869" y="250345"/>
                    <a:pt x="183406" y="262176"/>
                  </a:cubicBezTo>
                  <a:cubicBezTo>
                    <a:pt x="204522" y="290631"/>
                    <a:pt x="203174" y="338854"/>
                    <a:pt x="214107" y="341101"/>
                  </a:cubicBezTo>
                  <a:cubicBezTo>
                    <a:pt x="216802" y="341101"/>
                    <a:pt x="220846" y="342598"/>
                    <a:pt x="222194" y="341101"/>
                  </a:cubicBezTo>
                  <a:cubicBezTo>
                    <a:pt x="224755" y="338375"/>
                    <a:pt x="225758" y="334549"/>
                    <a:pt x="224890" y="330917"/>
                  </a:cubicBezTo>
                  <a:cubicBezTo>
                    <a:pt x="218300" y="307105"/>
                    <a:pt x="211860" y="285988"/>
                    <a:pt x="216503" y="287486"/>
                  </a:cubicBezTo>
                  <a:cubicBezTo>
                    <a:pt x="227585" y="290781"/>
                    <a:pt x="233726" y="285389"/>
                    <a:pt x="249450" y="286737"/>
                  </a:cubicBezTo>
                  <a:close/>
                </a:path>
              </a:pathLst>
            </a:custGeom>
            <a:solidFill>
              <a:srgbClr val="FFC6A6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584D2B7C-30E3-4400-B09C-91752761B8FC}"/>
                </a:ext>
              </a:extLst>
            </p:cNvPr>
            <p:cNvSpPr/>
            <p:nvPr/>
          </p:nvSpPr>
          <p:spPr>
            <a:xfrm>
              <a:off x="6942788" y="1482115"/>
              <a:ext cx="583303" cy="621486"/>
            </a:xfrm>
            <a:custGeom>
              <a:avLst/>
              <a:gdLst>
                <a:gd name="connsiteX0" fmla="*/ 531385 w 545142"/>
                <a:gd name="connsiteY0" fmla="*/ 280238 h 580829"/>
                <a:gd name="connsiteX1" fmla="*/ 518355 w 545142"/>
                <a:gd name="connsiteY1" fmla="*/ 470436 h 580829"/>
                <a:gd name="connsiteX2" fmla="*/ 392406 w 545142"/>
                <a:gd name="connsiteY2" fmla="*/ 579762 h 580829"/>
                <a:gd name="connsiteX3" fmla="*/ 8866 w 545142"/>
                <a:gd name="connsiteY3" fmla="*/ 359463 h 580829"/>
                <a:gd name="connsiteX4" fmla="*/ 8866 w 545142"/>
                <a:gd name="connsiteY4" fmla="*/ 334602 h 580829"/>
                <a:gd name="connsiteX5" fmla="*/ 1228 w 545142"/>
                <a:gd name="connsiteY5" fmla="*/ 210000 h 580829"/>
                <a:gd name="connsiteX6" fmla="*/ 31180 w 545142"/>
                <a:gd name="connsiteY6" fmla="*/ 108012 h 580829"/>
                <a:gd name="connsiteX7" fmla="*/ 62181 w 545142"/>
                <a:gd name="connsiteY7" fmla="*/ 5126 h 580829"/>
                <a:gd name="connsiteX8" fmla="*/ 71616 w 545142"/>
                <a:gd name="connsiteY8" fmla="*/ 2880 h 580829"/>
                <a:gd name="connsiteX9" fmla="*/ 275891 w 545142"/>
                <a:gd name="connsiteY9" fmla="*/ 156086 h 580829"/>
                <a:gd name="connsiteX10" fmla="*/ 280534 w 545142"/>
                <a:gd name="connsiteY10" fmla="*/ 397352 h 580829"/>
                <a:gd name="connsiteX11" fmla="*/ 280534 w 545142"/>
                <a:gd name="connsiteY11" fmla="*/ 373989 h 580829"/>
                <a:gd name="connsiteX12" fmla="*/ 289969 w 545142"/>
                <a:gd name="connsiteY12" fmla="*/ 207604 h 580829"/>
                <a:gd name="connsiteX13" fmla="*/ 300003 w 545142"/>
                <a:gd name="connsiteY13" fmla="*/ 37475 h 580829"/>
                <a:gd name="connsiteX14" fmla="*/ 431793 w 545142"/>
                <a:gd name="connsiteY14" fmla="*/ 37475 h 580829"/>
                <a:gd name="connsiteX15" fmla="*/ 471480 w 545142"/>
                <a:gd name="connsiteY15" fmla="*/ 31035 h 580829"/>
                <a:gd name="connsiteX16" fmla="*/ 531385 w 545142"/>
                <a:gd name="connsiteY16" fmla="*/ 280238 h 580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45142" h="580829">
                  <a:moveTo>
                    <a:pt x="531385" y="280238"/>
                  </a:moveTo>
                  <a:cubicBezTo>
                    <a:pt x="547859" y="364255"/>
                    <a:pt x="555946" y="398700"/>
                    <a:pt x="518355" y="470436"/>
                  </a:cubicBezTo>
                  <a:cubicBezTo>
                    <a:pt x="490500" y="523601"/>
                    <a:pt x="509669" y="590245"/>
                    <a:pt x="392406" y="579762"/>
                  </a:cubicBezTo>
                  <a:cubicBezTo>
                    <a:pt x="304346" y="571525"/>
                    <a:pt x="115646" y="423860"/>
                    <a:pt x="8866" y="359463"/>
                  </a:cubicBezTo>
                  <a:cubicBezTo>
                    <a:pt x="1977" y="355269"/>
                    <a:pt x="5871" y="351076"/>
                    <a:pt x="8866" y="334602"/>
                  </a:cubicBezTo>
                  <a:cubicBezTo>
                    <a:pt x="17103" y="283084"/>
                    <a:pt x="-5212" y="263765"/>
                    <a:pt x="1228" y="210000"/>
                  </a:cubicBezTo>
                  <a:cubicBezTo>
                    <a:pt x="5721" y="173308"/>
                    <a:pt x="13658" y="174656"/>
                    <a:pt x="31180" y="108012"/>
                  </a:cubicBezTo>
                  <a:cubicBezTo>
                    <a:pt x="47354" y="44813"/>
                    <a:pt x="43910" y="46610"/>
                    <a:pt x="62181" y="5126"/>
                  </a:cubicBezTo>
                  <a:cubicBezTo>
                    <a:pt x="65026" y="-1314"/>
                    <a:pt x="65775" y="-1164"/>
                    <a:pt x="71616" y="2880"/>
                  </a:cubicBezTo>
                  <a:cubicBezTo>
                    <a:pt x="97974" y="20701"/>
                    <a:pt x="275741" y="154438"/>
                    <a:pt x="275891" y="156086"/>
                  </a:cubicBezTo>
                  <a:cubicBezTo>
                    <a:pt x="278287" y="184690"/>
                    <a:pt x="242195" y="417420"/>
                    <a:pt x="280534" y="397352"/>
                  </a:cubicBezTo>
                  <a:cubicBezTo>
                    <a:pt x="288321" y="393309"/>
                    <a:pt x="281881" y="384922"/>
                    <a:pt x="280534" y="373989"/>
                  </a:cubicBezTo>
                  <a:cubicBezTo>
                    <a:pt x="275442" y="287127"/>
                    <a:pt x="283080" y="266161"/>
                    <a:pt x="289969" y="207604"/>
                  </a:cubicBezTo>
                  <a:cubicBezTo>
                    <a:pt x="296858" y="149047"/>
                    <a:pt x="291915" y="35677"/>
                    <a:pt x="300003" y="37475"/>
                  </a:cubicBezTo>
                  <a:cubicBezTo>
                    <a:pt x="354067" y="49605"/>
                    <a:pt x="374884" y="52451"/>
                    <a:pt x="431793" y="37475"/>
                  </a:cubicBezTo>
                  <a:cubicBezTo>
                    <a:pt x="471180" y="26692"/>
                    <a:pt x="470282" y="27441"/>
                    <a:pt x="471480" y="31035"/>
                  </a:cubicBezTo>
                  <a:cubicBezTo>
                    <a:pt x="497718" y="112475"/>
                    <a:pt x="517741" y="195773"/>
                    <a:pt x="531385" y="280238"/>
                  </a:cubicBezTo>
                  <a:close/>
                </a:path>
              </a:pathLst>
            </a:custGeom>
            <a:solidFill>
              <a:srgbClr val="FFC6A6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B4D1F256-E5CF-4AAA-A960-EA259181A6F0}"/>
                </a:ext>
              </a:extLst>
            </p:cNvPr>
            <p:cNvSpPr/>
            <p:nvPr/>
          </p:nvSpPr>
          <p:spPr>
            <a:xfrm>
              <a:off x="5408032" y="240048"/>
              <a:ext cx="948580" cy="1335653"/>
            </a:xfrm>
            <a:custGeom>
              <a:avLst/>
              <a:gdLst>
                <a:gd name="connsiteX0" fmla="*/ 438145 w 886523"/>
                <a:gd name="connsiteY0" fmla="*/ 1159783 h 1248275"/>
                <a:gd name="connsiteX1" fmla="*/ 431256 w 886523"/>
                <a:gd name="connsiteY1" fmla="*/ 1157537 h 1248275"/>
                <a:gd name="connsiteX2" fmla="*/ 432454 w 886523"/>
                <a:gd name="connsiteY2" fmla="*/ 1149001 h 1248275"/>
                <a:gd name="connsiteX3" fmla="*/ 454469 w 886523"/>
                <a:gd name="connsiteY3" fmla="*/ 1173412 h 1248275"/>
                <a:gd name="connsiteX4" fmla="*/ 462406 w 886523"/>
                <a:gd name="connsiteY4" fmla="*/ 1189287 h 1248275"/>
                <a:gd name="connsiteX5" fmla="*/ 464952 w 886523"/>
                <a:gd name="connsiteY5" fmla="*/ 1156489 h 1248275"/>
                <a:gd name="connsiteX6" fmla="*/ 414183 w 886523"/>
                <a:gd name="connsiteY6" fmla="*/ 1142860 h 1248275"/>
                <a:gd name="connsiteX7" fmla="*/ 436947 w 886523"/>
                <a:gd name="connsiteY7" fmla="*/ 1169967 h 1248275"/>
                <a:gd name="connsiteX8" fmla="*/ 438145 w 886523"/>
                <a:gd name="connsiteY8" fmla="*/ 1159783 h 1248275"/>
                <a:gd name="connsiteX9" fmla="*/ 737668 w 886523"/>
                <a:gd name="connsiteY9" fmla="*/ 1133276 h 1248275"/>
                <a:gd name="connsiteX10" fmla="*/ 763278 w 886523"/>
                <a:gd name="connsiteY10" fmla="*/ 1119947 h 1248275"/>
                <a:gd name="connsiteX11" fmla="*/ 708165 w 886523"/>
                <a:gd name="connsiteY11" fmla="*/ 1156339 h 1248275"/>
                <a:gd name="connsiteX12" fmla="*/ 717001 w 886523"/>
                <a:gd name="connsiteY12" fmla="*/ 1171315 h 1248275"/>
                <a:gd name="connsiteX13" fmla="*/ 720895 w 886523"/>
                <a:gd name="connsiteY13" fmla="*/ 1163977 h 1248275"/>
                <a:gd name="connsiteX14" fmla="*/ 738417 w 886523"/>
                <a:gd name="connsiteY14" fmla="*/ 1132527 h 1248275"/>
                <a:gd name="connsiteX15" fmla="*/ 312345 w 886523"/>
                <a:gd name="connsiteY15" fmla="*/ 444671 h 1248275"/>
                <a:gd name="connsiteX16" fmla="*/ 349635 w 886523"/>
                <a:gd name="connsiteY16" fmla="*/ 445869 h 1248275"/>
                <a:gd name="connsiteX17" fmla="*/ 339152 w 886523"/>
                <a:gd name="connsiteY17" fmla="*/ 390607 h 1248275"/>
                <a:gd name="connsiteX18" fmla="*/ 328369 w 886523"/>
                <a:gd name="connsiteY18" fmla="*/ 396298 h 1248275"/>
                <a:gd name="connsiteX19" fmla="*/ 332134 w 886523"/>
                <a:gd name="connsiteY19" fmla="*/ 405969 h 1248275"/>
                <a:gd name="connsiteX20" fmla="*/ 333162 w 886523"/>
                <a:gd name="connsiteY20" fmla="*/ 406332 h 1248275"/>
                <a:gd name="connsiteX21" fmla="*/ 344244 w 886523"/>
                <a:gd name="connsiteY21" fmla="*/ 413371 h 1248275"/>
                <a:gd name="connsiteX22" fmla="*/ 328432 w 886523"/>
                <a:gd name="connsiteY22" fmla="*/ 436682 h 1248275"/>
                <a:gd name="connsiteX23" fmla="*/ 327171 w 886523"/>
                <a:gd name="connsiteY23" fmla="*/ 436883 h 1248275"/>
                <a:gd name="connsiteX24" fmla="*/ 312345 w 886523"/>
                <a:gd name="connsiteY24" fmla="*/ 444671 h 1248275"/>
                <a:gd name="connsiteX25" fmla="*/ 305006 w 886523"/>
                <a:gd name="connsiteY25" fmla="*/ 459647 h 1248275"/>
                <a:gd name="connsiteX26" fmla="*/ 285687 w 886523"/>
                <a:gd name="connsiteY26" fmla="*/ 456202 h 1248275"/>
                <a:gd name="connsiteX27" fmla="*/ 191787 w 886523"/>
                <a:gd name="connsiteY27" fmla="*/ 443622 h 1248275"/>
                <a:gd name="connsiteX28" fmla="*/ 184897 w 886523"/>
                <a:gd name="connsiteY28" fmla="*/ 321866 h 1248275"/>
                <a:gd name="connsiteX29" fmla="*/ 175446 w 886523"/>
                <a:gd name="connsiteY29" fmla="*/ 323094 h 1248275"/>
                <a:gd name="connsiteX30" fmla="*/ 174414 w 886523"/>
                <a:gd name="connsiteY30" fmla="*/ 325011 h 1248275"/>
                <a:gd name="connsiteX31" fmla="*/ 177409 w 886523"/>
                <a:gd name="connsiteY31" fmla="*/ 336693 h 1248275"/>
                <a:gd name="connsiteX32" fmla="*/ 172318 w 886523"/>
                <a:gd name="connsiteY32" fmla="*/ 455454 h 1248275"/>
                <a:gd name="connsiteX33" fmla="*/ 305006 w 886523"/>
                <a:gd name="connsiteY33" fmla="*/ 460096 h 1248275"/>
                <a:gd name="connsiteX34" fmla="*/ 825129 w 886523"/>
                <a:gd name="connsiteY34" fmla="*/ 720233 h 1248275"/>
                <a:gd name="connsiteX35" fmla="*/ 885034 w 886523"/>
                <a:gd name="connsiteY35" fmla="*/ 756774 h 1248275"/>
                <a:gd name="connsiteX36" fmla="*/ 867961 w 886523"/>
                <a:gd name="connsiteY36" fmla="*/ 958354 h 1248275"/>
                <a:gd name="connsiteX37" fmla="*/ 842352 w 886523"/>
                <a:gd name="connsiteY37" fmla="*/ 1089096 h 1248275"/>
                <a:gd name="connsiteX38" fmla="*/ 739466 w 886523"/>
                <a:gd name="connsiteY38" fmla="*/ 1196924 h 1248275"/>
                <a:gd name="connsiteX39" fmla="*/ 609922 w 886523"/>
                <a:gd name="connsiteY39" fmla="*/ 1236162 h 1248275"/>
                <a:gd name="connsiteX40" fmla="*/ 497600 w 886523"/>
                <a:gd name="connsiteY40" fmla="*/ 1237510 h 1248275"/>
                <a:gd name="connsiteX41" fmla="*/ 368206 w 886523"/>
                <a:gd name="connsiteY41" fmla="*/ 1157986 h 1248275"/>
                <a:gd name="connsiteX42" fmla="*/ 246599 w 886523"/>
                <a:gd name="connsiteY42" fmla="*/ 937986 h 1248275"/>
                <a:gd name="connsiteX43" fmla="*/ 238961 w 886523"/>
                <a:gd name="connsiteY43" fmla="*/ 901894 h 1248275"/>
                <a:gd name="connsiteX44" fmla="*/ 231623 w 886523"/>
                <a:gd name="connsiteY44" fmla="*/ 871941 h 1248275"/>
                <a:gd name="connsiteX45" fmla="*/ 377641 w 886523"/>
                <a:gd name="connsiteY45" fmla="*/ 777292 h 1248275"/>
                <a:gd name="connsiteX46" fmla="*/ 517219 w 886523"/>
                <a:gd name="connsiteY46" fmla="*/ 728469 h 1248275"/>
                <a:gd name="connsiteX47" fmla="*/ 592100 w 886523"/>
                <a:gd name="connsiteY47" fmla="*/ 605365 h 1248275"/>
                <a:gd name="connsiteX48" fmla="*/ 577124 w 886523"/>
                <a:gd name="connsiteY48" fmla="*/ 603868 h 1248275"/>
                <a:gd name="connsiteX49" fmla="*/ 194782 w 886523"/>
                <a:gd name="connsiteY49" fmla="*/ 639960 h 1248275"/>
                <a:gd name="connsiteX50" fmla="*/ 86354 w 886523"/>
                <a:gd name="connsiteY50" fmla="*/ 412772 h 1248275"/>
                <a:gd name="connsiteX51" fmla="*/ 89050 w 886523"/>
                <a:gd name="connsiteY51" fmla="*/ 410226 h 1248275"/>
                <a:gd name="connsiteX52" fmla="*/ 168573 w 886523"/>
                <a:gd name="connsiteY52" fmla="*/ 379075 h 1248275"/>
                <a:gd name="connsiteX53" fmla="*/ 158390 w 886523"/>
                <a:gd name="connsiteY53" fmla="*/ 367993 h 1248275"/>
                <a:gd name="connsiteX54" fmla="*/ 115258 w 886523"/>
                <a:gd name="connsiteY54" fmla="*/ 394201 h 1248275"/>
                <a:gd name="connsiteX55" fmla="*/ 85306 w 886523"/>
                <a:gd name="connsiteY55" fmla="*/ 395998 h 1248275"/>
                <a:gd name="connsiteX56" fmla="*/ 73025 w 886523"/>
                <a:gd name="connsiteY56" fmla="*/ 367244 h 1248275"/>
                <a:gd name="connsiteX57" fmla="*/ 53856 w 886523"/>
                <a:gd name="connsiteY57" fmla="*/ 297754 h 1248275"/>
                <a:gd name="connsiteX58" fmla="*/ 108369 w 886523"/>
                <a:gd name="connsiteY58" fmla="*/ 270049 h 1248275"/>
                <a:gd name="connsiteX59" fmla="*/ 123392 w 886523"/>
                <a:gd name="connsiteY59" fmla="*/ 265583 h 1248275"/>
                <a:gd name="connsiteX60" fmla="*/ 120350 w 886523"/>
                <a:gd name="connsiteY60" fmla="*/ 251478 h 1248275"/>
                <a:gd name="connsiteX61" fmla="*/ 45901 w 886523"/>
                <a:gd name="connsiteY61" fmla="*/ 265845 h 1248275"/>
                <a:gd name="connsiteX62" fmla="*/ 41126 w 886523"/>
                <a:gd name="connsiteY62" fmla="*/ 274541 h 1248275"/>
                <a:gd name="connsiteX63" fmla="*/ 38281 w 886523"/>
                <a:gd name="connsiteY63" fmla="*/ 279034 h 1248275"/>
                <a:gd name="connsiteX64" fmla="*/ 690 w 886523"/>
                <a:gd name="connsiteY64" fmla="*/ 156829 h 1248275"/>
                <a:gd name="connsiteX65" fmla="*/ 45619 w 886523"/>
                <a:gd name="connsiteY65" fmla="*/ 124480 h 1248275"/>
                <a:gd name="connsiteX66" fmla="*/ 68533 w 886523"/>
                <a:gd name="connsiteY66" fmla="*/ 100518 h 1248275"/>
                <a:gd name="connsiteX67" fmla="*/ 86654 w 886523"/>
                <a:gd name="connsiteY67" fmla="*/ 96475 h 1248275"/>
                <a:gd name="connsiteX68" fmla="*/ 109418 w 886523"/>
                <a:gd name="connsiteY68" fmla="*/ 62928 h 1248275"/>
                <a:gd name="connsiteX69" fmla="*/ 144911 w 886523"/>
                <a:gd name="connsiteY69" fmla="*/ 62928 h 1248275"/>
                <a:gd name="connsiteX70" fmla="*/ 184448 w 886523"/>
                <a:gd name="connsiteY70" fmla="*/ 32976 h 1248275"/>
                <a:gd name="connsiteX71" fmla="*/ 200473 w 886523"/>
                <a:gd name="connsiteY71" fmla="*/ 32976 h 1248275"/>
                <a:gd name="connsiteX72" fmla="*/ 254237 w 886523"/>
                <a:gd name="connsiteY72" fmla="*/ 5419 h 1248275"/>
                <a:gd name="connsiteX73" fmla="*/ 278349 w 886523"/>
                <a:gd name="connsiteY73" fmla="*/ 11859 h 1248275"/>
                <a:gd name="connsiteX74" fmla="*/ 344244 w 886523"/>
                <a:gd name="connsiteY74" fmla="*/ 1675 h 1248275"/>
                <a:gd name="connsiteX75" fmla="*/ 409241 w 886523"/>
                <a:gd name="connsiteY75" fmla="*/ 6168 h 1248275"/>
                <a:gd name="connsiteX76" fmla="*/ 427661 w 886523"/>
                <a:gd name="connsiteY76" fmla="*/ 24140 h 1248275"/>
                <a:gd name="connsiteX77" fmla="*/ 474387 w 886523"/>
                <a:gd name="connsiteY77" fmla="*/ 32377 h 1248275"/>
                <a:gd name="connsiteX78" fmla="*/ 470643 w 886523"/>
                <a:gd name="connsiteY78" fmla="*/ 92281 h 1248275"/>
                <a:gd name="connsiteX79" fmla="*/ 494904 w 886523"/>
                <a:gd name="connsiteY79" fmla="*/ 132867 h 1248275"/>
                <a:gd name="connsiteX80" fmla="*/ 488764 w 886523"/>
                <a:gd name="connsiteY80" fmla="*/ 201757 h 1248275"/>
                <a:gd name="connsiteX81" fmla="*/ 523958 w 886523"/>
                <a:gd name="connsiteY81" fmla="*/ 239797 h 1248275"/>
                <a:gd name="connsiteX82" fmla="*/ 523958 w 886523"/>
                <a:gd name="connsiteY82" fmla="*/ 279484 h 1248275"/>
                <a:gd name="connsiteX83" fmla="*/ 555858 w 886523"/>
                <a:gd name="connsiteY83" fmla="*/ 341036 h 1248275"/>
                <a:gd name="connsiteX84" fmla="*/ 600786 w 886523"/>
                <a:gd name="connsiteY84" fmla="*/ 331750 h 1248275"/>
                <a:gd name="connsiteX85" fmla="*/ 619806 w 886523"/>
                <a:gd name="connsiteY85" fmla="*/ 241893 h 1248275"/>
                <a:gd name="connsiteX86" fmla="*/ 670276 w 886523"/>
                <a:gd name="connsiteY86" fmla="*/ 205801 h 1248275"/>
                <a:gd name="connsiteX87" fmla="*/ 733475 w 886523"/>
                <a:gd name="connsiteY87" fmla="*/ 267203 h 1248275"/>
                <a:gd name="connsiteX88" fmla="*/ 734823 w 886523"/>
                <a:gd name="connsiteY88" fmla="*/ 292213 h 1248275"/>
                <a:gd name="connsiteX89" fmla="*/ 727485 w 886523"/>
                <a:gd name="connsiteY89" fmla="*/ 302996 h 1248275"/>
                <a:gd name="connsiteX90" fmla="*/ 668269 w 886523"/>
                <a:gd name="connsiteY90" fmla="*/ 283746 h 1248275"/>
                <a:gd name="connsiteX91" fmla="*/ 665932 w 886523"/>
                <a:gd name="connsiteY91" fmla="*/ 285025 h 1248275"/>
                <a:gd name="connsiteX92" fmla="*/ 665932 w 886523"/>
                <a:gd name="connsiteY92" fmla="*/ 255072 h 1248275"/>
                <a:gd name="connsiteX93" fmla="*/ 693938 w 886523"/>
                <a:gd name="connsiteY93" fmla="*/ 257169 h 1248275"/>
                <a:gd name="connsiteX94" fmla="*/ 687947 w 886523"/>
                <a:gd name="connsiteY94" fmla="*/ 234106 h 1248275"/>
                <a:gd name="connsiteX95" fmla="*/ 651600 w 886523"/>
                <a:gd name="connsiteY95" fmla="*/ 244871 h 1248275"/>
                <a:gd name="connsiteX96" fmla="*/ 649758 w 886523"/>
                <a:gd name="connsiteY96" fmla="*/ 249082 h 1248275"/>
                <a:gd name="connsiteX97" fmla="*/ 651555 w 886523"/>
                <a:gd name="connsiteY97" fmla="*/ 305243 h 1248275"/>
                <a:gd name="connsiteX98" fmla="*/ 663686 w 886523"/>
                <a:gd name="connsiteY98" fmla="*/ 338490 h 1248275"/>
                <a:gd name="connsiteX99" fmla="*/ 673420 w 886523"/>
                <a:gd name="connsiteY99" fmla="*/ 374582 h 1248275"/>
                <a:gd name="connsiteX100" fmla="*/ 685851 w 886523"/>
                <a:gd name="connsiteY100" fmla="*/ 407979 h 1248275"/>
                <a:gd name="connsiteX101" fmla="*/ 649159 w 886523"/>
                <a:gd name="connsiteY101" fmla="*/ 466236 h 1248275"/>
                <a:gd name="connsiteX102" fmla="*/ 702175 w 886523"/>
                <a:gd name="connsiteY102" fmla="*/ 670961 h 1248275"/>
                <a:gd name="connsiteX103" fmla="*/ 825129 w 886523"/>
                <a:gd name="connsiteY103" fmla="*/ 720682 h 1248275"/>
                <a:gd name="connsiteX104" fmla="*/ 737219 w 886523"/>
                <a:gd name="connsiteY104" fmla="*/ 1049709 h 1248275"/>
                <a:gd name="connsiteX105" fmla="*/ 735871 w 886523"/>
                <a:gd name="connsiteY105" fmla="*/ 1042071 h 1248275"/>
                <a:gd name="connsiteX106" fmla="*/ 719098 w 886523"/>
                <a:gd name="connsiteY106" fmla="*/ 1047013 h 1248275"/>
                <a:gd name="connsiteX107" fmla="*/ 716252 w 886523"/>
                <a:gd name="connsiteY107" fmla="*/ 1057945 h 1248275"/>
                <a:gd name="connsiteX108" fmla="*/ 737668 w 886523"/>
                <a:gd name="connsiteY108" fmla="*/ 1050008 h 1248275"/>
                <a:gd name="connsiteX109" fmla="*/ 705619 w 886523"/>
                <a:gd name="connsiteY109" fmla="*/ 1110512 h 1248275"/>
                <a:gd name="connsiteX110" fmla="*/ 690254 w 886523"/>
                <a:gd name="connsiteY110" fmla="*/ 1085397 h 1248275"/>
                <a:gd name="connsiteX111" fmla="*/ 682256 w 886523"/>
                <a:gd name="connsiteY111" fmla="*/ 1085052 h 1248275"/>
                <a:gd name="connsiteX112" fmla="*/ 667280 w 886523"/>
                <a:gd name="connsiteY112" fmla="*/ 1154841 h 1248275"/>
                <a:gd name="connsiteX113" fmla="*/ 680010 w 886523"/>
                <a:gd name="connsiteY113" fmla="*/ 1104072 h 1248275"/>
                <a:gd name="connsiteX114" fmla="*/ 680010 w 886523"/>
                <a:gd name="connsiteY114" fmla="*/ 1107666 h 1248275"/>
                <a:gd name="connsiteX115" fmla="*/ 705619 w 886523"/>
                <a:gd name="connsiteY115" fmla="*/ 1110811 h 1248275"/>
                <a:gd name="connsiteX116" fmla="*/ 671474 w 886523"/>
                <a:gd name="connsiteY116" fmla="*/ 997591 h 1248275"/>
                <a:gd name="connsiteX117" fmla="*/ 685551 w 886523"/>
                <a:gd name="connsiteY117" fmla="*/ 982615 h 1248275"/>
                <a:gd name="connsiteX118" fmla="*/ 640623 w 886523"/>
                <a:gd name="connsiteY118" fmla="*/ 1008524 h 1248275"/>
                <a:gd name="connsiteX119" fmla="*/ 661140 w 886523"/>
                <a:gd name="connsiteY119" fmla="*/ 1048960 h 1248275"/>
                <a:gd name="connsiteX120" fmla="*/ 655150 w 886523"/>
                <a:gd name="connsiteY120" fmla="*/ 1014065 h 1248275"/>
                <a:gd name="connsiteX121" fmla="*/ 671474 w 886523"/>
                <a:gd name="connsiteY121" fmla="*/ 997891 h 1248275"/>
                <a:gd name="connsiteX122" fmla="*/ 601685 w 886523"/>
                <a:gd name="connsiteY122" fmla="*/ 1104372 h 1248275"/>
                <a:gd name="connsiteX123" fmla="*/ 610970 w 886523"/>
                <a:gd name="connsiteY123" fmla="*/ 1075318 h 1248275"/>
                <a:gd name="connsiteX124" fmla="*/ 575776 w 886523"/>
                <a:gd name="connsiteY124" fmla="*/ 1067231 h 1248275"/>
                <a:gd name="connsiteX125" fmla="*/ 596443 w 886523"/>
                <a:gd name="connsiteY125" fmla="*/ 1080260 h 1248275"/>
                <a:gd name="connsiteX126" fmla="*/ 601685 w 886523"/>
                <a:gd name="connsiteY126" fmla="*/ 1104671 h 1248275"/>
                <a:gd name="connsiteX127" fmla="*/ 595095 w 886523"/>
                <a:gd name="connsiteY127" fmla="*/ 1147952 h 1248275"/>
                <a:gd name="connsiteX128" fmla="*/ 591052 w 886523"/>
                <a:gd name="connsiteY128" fmla="*/ 1130280 h 1248275"/>
                <a:gd name="connsiteX129" fmla="*/ 581617 w 886523"/>
                <a:gd name="connsiteY129" fmla="*/ 1197823 h 1248275"/>
                <a:gd name="connsiteX130" fmla="*/ 577723 w 886523"/>
                <a:gd name="connsiteY130" fmla="*/ 1163977 h 1248275"/>
                <a:gd name="connsiteX131" fmla="*/ 591725 w 886523"/>
                <a:gd name="connsiteY131" fmla="*/ 1148087 h 1248275"/>
                <a:gd name="connsiteX132" fmla="*/ 595095 w 886523"/>
                <a:gd name="connsiteY132" fmla="*/ 1148252 h 1248275"/>
                <a:gd name="connsiteX133" fmla="*/ 552563 w 886523"/>
                <a:gd name="connsiteY133" fmla="*/ 551151 h 1248275"/>
                <a:gd name="connsiteX134" fmla="*/ 536538 w 886523"/>
                <a:gd name="connsiteY134" fmla="*/ 549804 h 1248275"/>
                <a:gd name="connsiteX135" fmla="*/ 552563 w 886523"/>
                <a:gd name="connsiteY135" fmla="*/ 551151 h 1248275"/>
                <a:gd name="connsiteX136" fmla="*/ 550466 w 886523"/>
                <a:gd name="connsiteY136" fmla="*/ 1023350 h 1248275"/>
                <a:gd name="connsiteX137" fmla="*/ 549118 w 886523"/>
                <a:gd name="connsiteY137" fmla="*/ 1010920 h 1248275"/>
                <a:gd name="connsiteX138" fmla="*/ 515572 w 886523"/>
                <a:gd name="connsiteY138" fmla="*/ 998190 h 1248275"/>
                <a:gd name="connsiteX139" fmla="*/ 512539 w 886523"/>
                <a:gd name="connsiteY139" fmla="*/ 1008337 h 1248275"/>
                <a:gd name="connsiteX140" fmla="*/ 515572 w 886523"/>
                <a:gd name="connsiteY140" fmla="*/ 1011369 h 1248275"/>
                <a:gd name="connsiteX141" fmla="*/ 537587 w 886523"/>
                <a:gd name="connsiteY141" fmla="*/ 1026346 h 1248275"/>
                <a:gd name="connsiteX142" fmla="*/ 542529 w 886523"/>
                <a:gd name="connsiteY142" fmla="*/ 1036829 h 1248275"/>
                <a:gd name="connsiteX143" fmla="*/ 550466 w 886523"/>
                <a:gd name="connsiteY143" fmla="*/ 1023350 h 1248275"/>
                <a:gd name="connsiteX144" fmla="*/ 535490 w 886523"/>
                <a:gd name="connsiteY144" fmla="*/ 1191982 h 1248275"/>
                <a:gd name="connsiteX145" fmla="*/ 548070 w 886523"/>
                <a:gd name="connsiteY145" fmla="*/ 1174011 h 1248275"/>
                <a:gd name="connsiteX146" fmla="*/ 526953 w 886523"/>
                <a:gd name="connsiteY146" fmla="*/ 1159035 h 1248275"/>
                <a:gd name="connsiteX147" fmla="*/ 503141 w 886523"/>
                <a:gd name="connsiteY147" fmla="*/ 1174011 h 1248275"/>
                <a:gd name="connsiteX148" fmla="*/ 514224 w 886523"/>
                <a:gd name="connsiteY148" fmla="*/ 1198422 h 1248275"/>
                <a:gd name="connsiteX149" fmla="*/ 523811 w 886523"/>
                <a:gd name="connsiteY149" fmla="*/ 1189137 h 1248275"/>
                <a:gd name="connsiteX150" fmla="*/ 523808 w 886523"/>
                <a:gd name="connsiteY150" fmla="*/ 1188687 h 1248275"/>
                <a:gd name="connsiteX151" fmla="*/ 517818 w 886523"/>
                <a:gd name="connsiteY151" fmla="*/ 1179103 h 1248275"/>
                <a:gd name="connsiteX152" fmla="*/ 526205 w 886523"/>
                <a:gd name="connsiteY152" fmla="*/ 1172513 h 1248275"/>
                <a:gd name="connsiteX153" fmla="*/ 534891 w 886523"/>
                <a:gd name="connsiteY153" fmla="*/ 1191982 h 1248275"/>
                <a:gd name="connsiteX154" fmla="*/ 528601 w 886523"/>
                <a:gd name="connsiteY154" fmla="*/ 622887 h 1248275"/>
                <a:gd name="connsiteX155" fmla="*/ 543577 w 886523"/>
                <a:gd name="connsiteY155" fmla="*/ 622887 h 1248275"/>
                <a:gd name="connsiteX156" fmla="*/ 537233 w 886523"/>
                <a:gd name="connsiteY156" fmla="*/ 613628 h 1248275"/>
                <a:gd name="connsiteX157" fmla="*/ 527972 w 886523"/>
                <a:gd name="connsiteY157" fmla="*/ 619971 h 1248275"/>
                <a:gd name="connsiteX158" fmla="*/ 528002 w 886523"/>
                <a:gd name="connsiteY158" fmla="*/ 623037 h 1248275"/>
                <a:gd name="connsiteX159" fmla="*/ 534741 w 886523"/>
                <a:gd name="connsiteY159" fmla="*/ 1128483 h 1248275"/>
                <a:gd name="connsiteX160" fmla="*/ 526504 w 886523"/>
                <a:gd name="connsiteY160" fmla="*/ 1083555 h 1248275"/>
                <a:gd name="connsiteX161" fmla="*/ 484267 w 886523"/>
                <a:gd name="connsiteY161" fmla="*/ 1080350 h 1248275"/>
                <a:gd name="connsiteX162" fmla="*/ 474387 w 886523"/>
                <a:gd name="connsiteY162" fmla="*/ 1097333 h 1248275"/>
                <a:gd name="connsiteX163" fmla="*/ 487801 w 886523"/>
                <a:gd name="connsiteY163" fmla="*/ 1116892 h 1248275"/>
                <a:gd name="connsiteX164" fmla="*/ 499397 w 886523"/>
                <a:gd name="connsiteY164" fmla="*/ 1114855 h 1248275"/>
                <a:gd name="connsiteX165" fmla="*/ 494305 w 886523"/>
                <a:gd name="connsiteY165" fmla="*/ 1099879 h 1248275"/>
                <a:gd name="connsiteX166" fmla="*/ 492508 w 886523"/>
                <a:gd name="connsiteY166" fmla="*/ 1088647 h 1248275"/>
                <a:gd name="connsiteX167" fmla="*/ 509431 w 886523"/>
                <a:gd name="connsiteY167" fmla="*/ 1088647 h 1248275"/>
                <a:gd name="connsiteX168" fmla="*/ 524408 w 886523"/>
                <a:gd name="connsiteY168" fmla="*/ 1124589 h 1248275"/>
                <a:gd name="connsiteX169" fmla="*/ 534142 w 886523"/>
                <a:gd name="connsiteY169" fmla="*/ 1128633 h 1248275"/>
                <a:gd name="connsiteX170" fmla="*/ 500745 w 886523"/>
                <a:gd name="connsiteY170" fmla="*/ 575712 h 1248275"/>
                <a:gd name="connsiteX171" fmla="*/ 492508 w 886523"/>
                <a:gd name="connsiteY171" fmla="*/ 566128 h 1248275"/>
                <a:gd name="connsiteX172" fmla="*/ 483076 w 886523"/>
                <a:gd name="connsiteY172" fmla="*/ 574324 h 1248275"/>
                <a:gd name="connsiteX173" fmla="*/ 483073 w 886523"/>
                <a:gd name="connsiteY173" fmla="*/ 574365 h 1248275"/>
                <a:gd name="connsiteX174" fmla="*/ 491235 w 886523"/>
                <a:gd name="connsiteY174" fmla="*/ 583874 h 1248275"/>
                <a:gd name="connsiteX175" fmla="*/ 500745 w 886523"/>
                <a:gd name="connsiteY175" fmla="*/ 575712 h 1248275"/>
                <a:gd name="connsiteX176" fmla="*/ 496402 w 886523"/>
                <a:gd name="connsiteY176" fmla="*/ 676652 h 1248275"/>
                <a:gd name="connsiteX177" fmla="*/ 488914 w 886523"/>
                <a:gd name="connsiteY177" fmla="*/ 670062 h 1248275"/>
                <a:gd name="connsiteX178" fmla="*/ 482324 w 886523"/>
                <a:gd name="connsiteY178" fmla="*/ 677550 h 1248275"/>
                <a:gd name="connsiteX179" fmla="*/ 496402 w 886523"/>
                <a:gd name="connsiteY179" fmla="*/ 676802 h 1248275"/>
                <a:gd name="connsiteX180" fmla="*/ 456715 w 886523"/>
                <a:gd name="connsiteY180" fmla="*/ 513711 h 1248275"/>
                <a:gd name="connsiteX181" fmla="*/ 452372 w 886523"/>
                <a:gd name="connsiteY181" fmla="*/ 502329 h 1248275"/>
                <a:gd name="connsiteX182" fmla="*/ 415980 w 886523"/>
                <a:gd name="connsiteY182" fmla="*/ 485855 h 1248275"/>
                <a:gd name="connsiteX183" fmla="*/ 411787 w 886523"/>
                <a:gd name="connsiteY183" fmla="*/ 494691 h 1248275"/>
                <a:gd name="connsiteX184" fmla="*/ 419574 w 886523"/>
                <a:gd name="connsiteY184" fmla="*/ 504426 h 1248275"/>
                <a:gd name="connsiteX185" fmla="*/ 337055 w 886523"/>
                <a:gd name="connsiteY185" fmla="*/ 533480 h 1248275"/>
                <a:gd name="connsiteX186" fmla="*/ 234019 w 886523"/>
                <a:gd name="connsiteY186" fmla="*/ 599225 h 1248275"/>
                <a:gd name="connsiteX187" fmla="*/ 244952 w 886523"/>
                <a:gd name="connsiteY187" fmla="*/ 590689 h 1248275"/>
                <a:gd name="connsiteX188" fmla="*/ 378839 w 886523"/>
                <a:gd name="connsiteY188" fmla="*/ 590689 h 1248275"/>
                <a:gd name="connsiteX189" fmla="*/ 432154 w 886523"/>
                <a:gd name="connsiteY189" fmla="*/ 515808 h 1248275"/>
                <a:gd name="connsiteX190" fmla="*/ 447130 w 886523"/>
                <a:gd name="connsiteY190" fmla="*/ 513561 h 1248275"/>
                <a:gd name="connsiteX191" fmla="*/ 456715 w 886523"/>
                <a:gd name="connsiteY191" fmla="*/ 513711 h 1248275"/>
                <a:gd name="connsiteX192" fmla="*/ 442787 w 886523"/>
                <a:gd name="connsiteY192" fmla="*/ 629776 h 1248275"/>
                <a:gd name="connsiteX193" fmla="*/ 446232 w 886523"/>
                <a:gd name="connsiteY193" fmla="*/ 610457 h 1248275"/>
                <a:gd name="connsiteX194" fmla="*/ 442787 w 886523"/>
                <a:gd name="connsiteY194" fmla="*/ 629776 h 1248275"/>
                <a:gd name="connsiteX195" fmla="*/ 426613 w 886523"/>
                <a:gd name="connsiteY195" fmla="*/ 707053 h 1248275"/>
                <a:gd name="connsiteX196" fmla="*/ 433802 w 886523"/>
                <a:gd name="connsiteY196" fmla="*/ 716189 h 1248275"/>
                <a:gd name="connsiteX197" fmla="*/ 442777 w 886523"/>
                <a:gd name="connsiteY197" fmla="*/ 709099 h 1248275"/>
                <a:gd name="connsiteX198" fmla="*/ 442787 w 886523"/>
                <a:gd name="connsiteY198" fmla="*/ 709000 h 1248275"/>
                <a:gd name="connsiteX199" fmla="*/ 426613 w 886523"/>
                <a:gd name="connsiteY199" fmla="*/ 707053 h 1248275"/>
                <a:gd name="connsiteX200" fmla="*/ 428111 w 886523"/>
                <a:gd name="connsiteY200" fmla="*/ 1098681 h 1248275"/>
                <a:gd name="connsiteX201" fmla="*/ 428111 w 886523"/>
                <a:gd name="connsiteY201" fmla="*/ 1075318 h 1248275"/>
                <a:gd name="connsiteX202" fmla="*/ 393366 w 886523"/>
                <a:gd name="connsiteY202" fmla="*/ 1072323 h 1248275"/>
                <a:gd name="connsiteX203" fmla="*/ 412685 w 886523"/>
                <a:gd name="connsiteY203" fmla="*/ 1081009 h 1248275"/>
                <a:gd name="connsiteX204" fmla="*/ 428111 w 886523"/>
                <a:gd name="connsiteY204" fmla="*/ 1098681 h 1248275"/>
                <a:gd name="connsiteX205" fmla="*/ 338254 w 886523"/>
                <a:gd name="connsiteY205" fmla="*/ 347026 h 1248275"/>
                <a:gd name="connsiteX206" fmla="*/ 410289 w 886523"/>
                <a:gd name="connsiteY206" fmla="*/ 282179 h 1248275"/>
                <a:gd name="connsiteX207" fmla="*/ 396211 w 886523"/>
                <a:gd name="connsiteY207" fmla="*/ 285624 h 1248275"/>
                <a:gd name="connsiteX208" fmla="*/ 327621 w 886523"/>
                <a:gd name="connsiteY208" fmla="*/ 328156 h 1248275"/>
                <a:gd name="connsiteX209" fmla="*/ 289581 w 886523"/>
                <a:gd name="connsiteY209" fmla="*/ 322166 h 1248275"/>
                <a:gd name="connsiteX210" fmla="*/ 338104 w 886523"/>
                <a:gd name="connsiteY210" fmla="*/ 347026 h 1248275"/>
                <a:gd name="connsiteX211" fmla="*/ 390670 w 886523"/>
                <a:gd name="connsiteY211" fmla="*/ 161621 h 1248275"/>
                <a:gd name="connsiteX212" fmla="*/ 263223 w 886523"/>
                <a:gd name="connsiteY212" fmla="*/ 195467 h 1248275"/>
                <a:gd name="connsiteX213" fmla="*/ 210956 w 886523"/>
                <a:gd name="connsiteY213" fmla="*/ 201158 h 1248275"/>
                <a:gd name="connsiteX214" fmla="*/ 215678 w 886523"/>
                <a:gd name="connsiteY214" fmla="*/ 216768 h 1248275"/>
                <a:gd name="connsiteX215" fmla="*/ 218294 w 886523"/>
                <a:gd name="connsiteY215" fmla="*/ 217782 h 1248275"/>
                <a:gd name="connsiteX216" fmla="*/ 253788 w 886523"/>
                <a:gd name="connsiteY216" fmla="*/ 222275 h 1248275"/>
                <a:gd name="connsiteX217" fmla="*/ 298717 w 886523"/>
                <a:gd name="connsiteY217" fmla="*/ 193221 h 1248275"/>
                <a:gd name="connsiteX218" fmla="*/ 331514 w 886523"/>
                <a:gd name="connsiteY218" fmla="*/ 173003 h 1248275"/>
                <a:gd name="connsiteX219" fmla="*/ 386177 w 886523"/>
                <a:gd name="connsiteY219" fmla="*/ 180641 h 1248275"/>
                <a:gd name="connsiteX220" fmla="*/ 396659 w 886523"/>
                <a:gd name="connsiteY220" fmla="*/ 171391 h 1248275"/>
                <a:gd name="connsiteX221" fmla="*/ 390520 w 886523"/>
                <a:gd name="connsiteY221" fmla="*/ 161621 h 1248275"/>
                <a:gd name="connsiteX222" fmla="*/ 372998 w 886523"/>
                <a:gd name="connsiteY222" fmla="*/ 664222 h 1248275"/>
                <a:gd name="connsiteX223" fmla="*/ 372998 w 886523"/>
                <a:gd name="connsiteY223" fmla="*/ 646400 h 1248275"/>
                <a:gd name="connsiteX224" fmla="*/ 372998 w 886523"/>
                <a:gd name="connsiteY224" fmla="*/ 664222 h 1248275"/>
                <a:gd name="connsiteX225" fmla="*/ 351433 w 886523"/>
                <a:gd name="connsiteY225" fmla="*/ 704058 h 1248275"/>
                <a:gd name="connsiteX226" fmla="*/ 335258 w 886523"/>
                <a:gd name="connsiteY226" fmla="*/ 705107 h 1248275"/>
                <a:gd name="connsiteX227" fmla="*/ 351433 w 886523"/>
                <a:gd name="connsiteY227" fmla="*/ 704058 h 1248275"/>
                <a:gd name="connsiteX228" fmla="*/ 314142 w 886523"/>
                <a:gd name="connsiteY228" fmla="*/ 664072 h 1248275"/>
                <a:gd name="connsiteX229" fmla="*/ 323727 w 886523"/>
                <a:gd name="connsiteY229" fmla="*/ 654487 h 1248275"/>
                <a:gd name="connsiteX230" fmla="*/ 314142 w 886523"/>
                <a:gd name="connsiteY230" fmla="*/ 644902 h 1248275"/>
                <a:gd name="connsiteX231" fmla="*/ 314142 w 886523"/>
                <a:gd name="connsiteY231" fmla="*/ 664072 h 1248275"/>
                <a:gd name="connsiteX232" fmla="*/ 266068 w 886523"/>
                <a:gd name="connsiteY232" fmla="*/ 664072 h 1248275"/>
                <a:gd name="connsiteX233" fmla="*/ 259293 w 886523"/>
                <a:gd name="connsiteY233" fmla="*/ 655122 h 1248275"/>
                <a:gd name="connsiteX234" fmla="*/ 250343 w 886523"/>
                <a:gd name="connsiteY234" fmla="*/ 661896 h 1248275"/>
                <a:gd name="connsiteX235" fmla="*/ 250343 w 886523"/>
                <a:gd name="connsiteY235" fmla="*/ 664072 h 1248275"/>
                <a:gd name="connsiteX236" fmla="*/ 266068 w 886523"/>
                <a:gd name="connsiteY236" fmla="*/ 664222 h 124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</a:cxnLst>
              <a:rect l="l" t="t" r="r" b="b"/>
              <a:pathLst>
                <a:path w="886523" h="1248275">
                  <a:moveTo>
                    <a:pt x="438145" y="1159783"/>
                  </a:moveTo>
                  <a:cubicBezTo>
                    <a:pt x="437246" y="1158136"/>
                    <a:pt x="433802" y="1157837"/>
                    <a:pt x="431256" y="1157537"/>
                  </a:cubicBezTo>
                  <a:cubicBezTo>
                    <a:pt x="423169" y="1156489"/>
                    <a:pt x="427661" y="1150199"/>
                    <a:pt x="432454" y="1149001"/>
                  </a:cubicBezTo>
                  <a:cubicBezTo>
                    <a:pt x="442338" y="1146754"/>
                    <a:pt x="452522" y="1161281"/>
                    <a:pt x="454469" y="1173412"/>
                  </a:cubicBezTo>
                  <a:cubicBezTo>
                    <a:pt x="456865" y="1188388"/>
                    <a:pt x="453121" y="1189586"/>
                    <a:pt x="462406" y="1189287"/>
                  </a:cubicBezTo>
                  <a:cubicBezTo>
                    <a:pt x="471691" y="1188987"/>
                    <a:pt x="468696" y="1166373"/>
                    <a:pt x="464952" y="1156489"/>
                  </a:cubicBezTo>
                  <a:cubicBezTo>
                    <a:pt x="453420" y="1126536"/>
                    <a:pt x="420922" y="1128034"/>
                    <a:pt x="414183" y="1142860"/>
                  </a:cubicBezTo>
                  <a:cubicBezTo>
                    <a:pt x="401902" y="1169817"/>
                    <a:pt x="427062" y="1184045"/>
                    <a:pt x="436947" y="1169967"/>
                  </a:cubicBezTo>
                  <a:cubicBezTo>
                    <a:pt x="439567" y="1167212"/>
                    <a:pt x="440056" y="1163063"/>
                    <a:pt x="438145" y="1159783"/>
                  </a:cubicBezTo>
                  <a:close/>
                  <a:moveTo>
                    <a:pt x="737668" y="1133276"/>
                  </a:moveTo>
                  <a:cubicBezTo>
                    <a:pt x="733625" y="1148252"/>
                    <a:pt x="774210" y="1151397"/>
                    <a:pt x="763278" y="1119947"/>
                  </a:cubicBezTo>
                  <a:cubicBezTo>
                    <a:pt x="752345" y="1088497"/>
                    <a:pt x="706817" y="1124290"/>
                    <a:pt x="708165" y="1156339"/>
                  </a:cubicBezTo>
                  <a:cubicBezTo>
                    <a:pt x="706368" y="1171315"/>
                    <a:pt x="714455" y="1171315"/>
                    <a:pt x="717001" y="1171315"/>
                  </a:cubicBezTo>
                  <a:cubicBezTo>
                    <a:pt x="719547" y="1171315"/>
                    <a:pt x="721195" y="1168170"/>
                    <a:pt x="720895" y="1163977"/>
                  </a:cubicBezTo>
                  <a:cubicBezTo>
                    <a:pt x="720895" y="1143010"/>
                    <a:pt x="741263" y="1121894"/>
                    <a:pt x="738417" y="1132527"/>
                  </a:cubicBezTo>
                  <a:close/>
                  <a:moveTo>
                    <a:pt x="312345" y="444671"/>
                  </a:moveTo>
                  <a:cubicBezTo>
                    <a:pt x="313693" y="454855"/>
                    <a:pt x="339452" y="456202"/>
                    <a:pt x="349635" y="445869"/>
                  </a:cubicBezTo>
                  <a:cubicBezTo>
                    <a:pt x="365660" y="429695"/>
                    <a:pt x="369105" y="393452"/>
                    <a:pt x="339152" y="390607"/>
                  </a:cubicBezTo>
                  <a:cubicBezTo>
                    <a:pt x="334210" y="390607"/>
                    <a:pt x="329567" y="391505"/>
                    <a:pt x="328369" y="396298"/>
                  </a:cubicBezTo>
                  <a:cubicBezTo>
                    <a:pt x="326738" y="400007"/>
                    <a:pt x="328425" y="404338"/>
                    <a:pt x="332134" y="405969"/>
                  </a:cubicBezTo>
                  <a:cubicBezTo>
                    <a:pt x="332467" y="406115"/>
                    <a:pt x="332811" y="406236"/>
                    <a:pt x="333162" y="406332"/>
                  </a:cubicBezTo>
                  <a:cubicBezTo>
                    <a:pt x="336307" y="407530"/>
                    <a:pt x="342597" y="406332"/>
                    <a:pt x="344244" y="413371"/>
                  </a:cubicBezTo>
                  <a:cubicBezTo>
                    <a:pt x="346315" y="424174"/>
                    <a:pt x="339236" y="434611"/>
                    <a:pt x="328432" y="436682"/>
                  </a:cubicBezTo>
                  <a:cubicBezTo>
                    <a:pt x="328014" y="436763"/>
                    <a:pt x="327594" y="436829"/>
                    <a:pt x="327171" y="436883"/>
                  </a:cubicBezTo>
                  <a:cubicBezTo>
                    <a:pt x="318335" y="437332"/>
                    <a:pt x="311446" y="437033"/>
                    <a:pt x="312345" y="444671"/>
                  </a:cubicBezTo>
                  <a:close/>
                  <a:moveTo>
                    <a:pt x="305006" y="459647"/>
                  </a:moveTo>
                  <a:cubicBezTo>
                    <a:pt x="310248" y="439130"/>
                    <a:pt x="290030" y="434637"/>
                    <a:pt x="285687" y="456202"/>
                  </a:cubicBezTo>
                  <a:cubicBezTo>
                    <a:pt x="273107" y="517455"/>
                    <a:pt x="178907" y="494392"/>
                    <a:pt x="191787" y="443622"/>
                  </a:cubicBezTo>
                  <a:cubicBezTo>
                    <a:pt x="197627" y="420859"/>
                    <a:pt x="237913" y="371737"/>
                    <a:pt x="184897" y="321866"/>
                  </a:cubicBezTo>
                  <a:cubicBezTo>
                    <a:pt x="181949" y="319596"/>
                    <a:pt x="177716" y="320145"/>
                    <a:pt x="175446" y="323094"/>
                  </a:cubicBezTo>
                  <a:cubicBezTo>
                    <a:pt x="175001" y="323674"/>
                    <a:pt x="174652" y="324321"/>
                    <a:pt x="174414" y="325011"/>
                  </a:cubicBezTo>
                  <a:cubicBezTo>
                    <a:pt x="172617" y="329953"/>
                    <a:pt x="174414" y="332799"/>
                    <a:pt x="177409" y="336693"/>
                  </a:cubicBezTo>
                  <a:cubicBezTo>
                    <a:pt x="218444" y="389558"/>
                    <a:pt x="172168" y="408129"/>
                    <a:pt x="172318" y="455454"/>
                  </a:cubicBezTo>
                  <a:cubicBezTo>
                    <a:pt x="172617" y="520151"/>
                    <a:pt x="283291" y="544712"/>
                    <a:pt x="305006" y="460096"/>
                  </a:cubicBezTo>
                  <a:close/>
                  <a:moveTo>
                    <a:pt x="825129" y="720233"/>
                  </a:moveTo>
                  <a:cubicBezTo>
                    <a:pt x="894319" y="721880"/>
                    <a:pt x="887730" y="702261"/>
                    <a:pt x="885034" y="756774"/>
                  </a:cubicBezTo>
                  <a:cubicBezTo>
                    <a:pt x="878145" y="949967"/>
                    <a:pt x="870058" y="936488"/>
                    <a:pt x="867961" y="958354"/>
                  </a:cubicBezTo>
                  <a:cubicBezTo>
                    <a:pt x="865864" y="980219"/>
                    <a:pt x="869608" y="1045964"/>
                    <a:pt x="842352" y="1089096"/>
                  </a:cubicBezTo>
                  <a:cubicBezTo>
                    <a:pt x="776906" y="1192731"/>
                    <a:pt x="787988" y="1169518"/>
                    <a:pt x="739466" y="1196924"/>
                  </a:cubicBezTo>
                  <a:cubicBezTo>
                    <a:pt x="684802" y="1227775"/>
                    <a:pt x="670725" y="1202765"/>
                    <a:pt x="609922" y="1236162"/>
                  </a:cubicBezTo>
                  <a:cubicBezTo>
                    <a:pt x="575626" y="1254882"/>
                    <a:pt x="536239" y="1249191"/>
                    <a:pt x="497600" y="1237510"/>
                  </a:cubicBezTo>
                  <a:cubicBezTo>
                    <a:pt x="414183" y="1212500"/>
                    <a:pt x="429458" y="1216094"/>
                    <a:pt x="368206" y="1157986"/>
                  </a:cubicBezTo>
                  <a:cubicBezTo>
                    <a:pt x="311352" y="1094937"/>
                    <a:pt x="269747" y="1019666"/>
                    <a:pt x="246599" y="937986"/>
                  </a:cubicBezTo>
                  <a:cubicBezTo>
                    <a:pt x="243454" y="926155"/>
                    <a:pt x="241957" y="913725"/>
                    <a:pt x="238961" y="901894"/>
                  </a:cubicBezTo>
                  <a:cubicBezTo>
                    <a:pt x="231773" y="873589"/>
                    <a:pt x="225633" y="875086"/>
                    <a:pt x="231623" y="871941"/>
                  </a:cubicBezTo>
                  <a:cubicBezTo>
                    <a:pt x="294523" y="837496"/>
                    <a:pt x="375245" y="806795"/>
                    <a:pt x="377641" y="777292"/>
                  </a:cubicBezTo>
                  <a:cubicBezTo>
                    <a:pt x="379887" y="750484"/>
                    <a:pt x="431106" y="799157"/>
                    <a:pt x="517219" y="728469"/>
                  </a:cubicBezTo>
                  <a:cubicBezTo>
                    <a:pt x="550466" y="701213"/>
                    <a:pt x="598989" y="628428"/>
                    <a:pt x="592100" y="605365"/>
                  </a:cubicBezTo>
                  <a:cubicBezTo>
                    <a:pt x="588805" y="593834"/>
                    <a:pt x="579370" y="599225"/>
                    <a:pt x="577124" y="603868"/>
                  </a:cubicBezTo>
                  <a:cubicBezTo>
                    <a:pt x="509282" y="786876"/>
                    <a:pt x="325224" y="794964"/>
                    <a:pt x="194782" y="639960"/>
                  </a:cubicBezTo>
                  <a:cubicBezTo>
                    <a:pt x="148356" y="584848"/>
                    <a:pt x="112563" y="510865"/>
                    <a:pt x="86354" y="412772"/>
                  </a:cubicBezTo>
                  <a:cubicBezTo>
                    <a:pt x="85156" y="408279"/>
                    <a:pt x="85456" y="408878"/>
                    <a:pt x="89050" y="410226"/>
                  </a:cubicBezTo>
                  <a:cubicBezTo>
                    <a:pt x="119565" y="419337"/>
                    <a:pt x="152365" y="406489"/>
                    <a:pt x="168573" y="379075"/>
                  </a:cubicBezTo>
                  <a:cubicBezTo>
                    <a:pt x="171868" y="371138"/>
                    <a:pt x="168573" y="364099"/>
                    <a:pt x="158390" y="367993"/>
                  </a:cubicBezTo>
                  <a:cubicBezTo>
                    <a:pt x="148206" y="371887"/>
                    <a:pt x="149104" y="385814"/>
                    <a:pt x="115258" y="394201"/>
                  </a:cubicBezTo>
                  <a:cubicBezTo>
                    <a:pt x="106123" y="396597"/>
                    <a:pt x="87552" y="393153"/>
                    <a:pt x="85306" y="395998"/>
                  </a:cubicBezTo>
                  <a:cubicBezTo>
                    <a:pt x="80663" y="403636"/>
                    <a:pt x="81861" y="392404"/>
                    <a:pt x="73025" y="367244"/>
                  </a:cubicBezTo>
                  <a:cubicBezTo>
                    <a:pt x="55653" y="317523"/>
                    <a:pt x="48465" y="312431"/>
                    <a:pt x="53856" y="297754"/>
                  </a:cubicBezTo>
                  <a:cubicBezTo>
                    <a:pt x="65238" y="266454"/>
                    <a:pt x="90997" y="261512"/>
                    <a:pt x="108369" y="270049"/>
                  </a:cubicBezTo>
                  <a:cubicBezTo>
                    <a:pt x="113752" y="272964"/>
                    <a:pt x="120477" y="270965"/>
                    <a:pt x="123392" y="265583"/>
                  </a:cubicBezTo>
                  <a:cubicBezTo>
                    <a:pt x="125998" y="260774"/>
                    <a:pt x="124705" y="254785"/>
                    <a:pt x="120350" y="251478"/>
                  </a:cubicBezTo>
                  <a:cubicBezTo>
                    <a:pt x="95824" y="234887"/>
                    <a:pt x="62493" y="241318"/>
                    <a:pt x="45901" y="265845"/>
                  </a:cubicBezTo>
                  <a:cubicBezTo>
                    <a:pt x="44044" y="268590"/>
                    <a:pt x="42446" y="271501"/>
                    <a:pt x="41126" y="274541"/>
                  </a:cubicBezTo>
                  <a:cubicBezTo>
                    <a:pt x="40301" y="276114"/>
                    <a:pt x="39348" y="277616"/>
                    <a:pt x="38281" y="279034"/>
                  </a:cubicBezTo>
                  <a:cubicBezTo>
                    <a:pt x="30793" y="268251"/>
                    <a:pt x="-5300" y="170307"/>
                    <a:pt x="690" y="156829"/>
                  </a:cubicBezTo>
                  <a:cubicBezTo>
                    <a:pt x="3087" y="151437"/>
                    <a:pt x="29595" y="147244"/>
                    <a:pt x="45619" y="124480"/>
                  </a:cubicBezTo>
                  <a:cubicBezTo>
                    <a:pt x="59098" y="105910"/>
                    <a:pt x="55054" y="101117"/>
                    <a:pt x="68533" y="100518"/>
                  </a:cubicBezTo>
                  <a:cubicBezTo>
                    <a:pt x="74849" y="101123"/>
                    <a:pt x="81193" y="99708"/>
                    <a:pt x="86654" y="96475"/>
                  </a:cubicBezTo>
                  <a:cubicBezTo>
                    <a:pt x="97182" y="87598"/>
                    <a:pt x="105058" y="75990"/>
                    <a:pt x="109418" y="62928"/>
                  </a:cubicBezTo>
                  <a:cubicBezTo>
                    <a:pt x="116007" y="49899"/>
                    <a:pt x="115258" y="60232"/>
                    <a:pt x="144911" y="62928"/>
                  </a:cubicBezTo>
                  <a:cubicBezTo>
                    <a:pt x="163482" y="64126"/>
                    <a:pt x="172168" y="51846"/>
                    <a:pt x="184448" y="32976"/>
                  </a:cubicBezTo>
                  <a:cubicBezTo>
                    <a:pt x="187893" y="27434"/>
                    <a:pt x="190738" y="30280"/>
                    <a:pt x="200473" y="32976"/>
                  </a:cubicBezTo>
                  <a:cubicBezTo>
                    <a:pt x="222259" y="35188"/>
                    <a:pt x="243312" y="24397"/>
                    <a:pt x="254237" y="5419"/>
                  </a:cubicBezTo>
                  <a:cubicBezTo>
                    <a:pt x="255885" y="1526"/>
                    <a:pt x="256933" y="4072"/>
                    <a:pt x="278349" y="11859"/>
                  </a:cubicBezTo>
                  <a:cubicBezTo>
                    <a:pt x="319384" y="26835"/>
                    <a:pt x="336606" y="-7760"/>
                    <a:pt x="344244" y="1675"/>
                  </a:cubicBezTo>
                  <a:cubicBezTo>
                    <a:pt x="364312" y="27135"/>
                    <a:pt x="386327" y="26386"/>
                    <a:pt x="409241" y="6168"/>
                  </a:cubicBezTo>
                  <a:cubicBezTo>
                    <a:pt x="414033" y="1975"/>
                    <a:pt x="413584" y="9613"/>
                    <a:pt x="427661" y="24140"/>
                  </a:cubicBezTo>
                  <a:cubicBezTo>
                    <a:pt x="441739" y="38667"/>
                    <a:pt x="452073" y="33425"/>
                    <a:pt x="474387" y="32377"/>
                  </a:cubicBezTo>
                  <a:cubicBezTo>
                    <a:pt x="473488" y="35072"/>
                    <a:pt x="450126" y="72213"/>
                    <a:pt x="470643" y="92281"/>
                  </a:cubicBezTo>
                  <a:cubicBezTo>
                    <a:pt x="488614" y="109354"/>
                    <a:pt x="504190" y="113847"/>
                    <a:pt x="494904" y="132867"/>
                  </a:cubicBezTo>
                  <a:cubicBezTo>
                    <a:pt x="481875" y="159524"/>
                    <a:pt x="470194" y="177795"/>
                    <a:pt x="488764" y="201757"/>
                  </a:cubicBezTo>
                  <a:cubicBezTo>
                    <a:pt x="507335" y="225719"/>
                    <a:pt x="527103" y="221975"/>
                    <a:pt x="523958" y="239797"/>
                  </a:cubicBezTo>
                  <a:cubicBezTo>
                    <a:pt x="520258" y="252768"/>
                    <a:pt x="520258" y="266513"/>
                    <a:pt x="523958" y="279484"/>
                  </a:cubicBezTo>
                  <a:cubicBezTo>
                    <a:pt x="537287" y="313929"/>
                    <a:pt x="529799" y="339388"/>
                    <a:pt x="555858" y="341036"/>
                  </a:cubicBezTo>
                  <a:cubicBezTo>
                    <a:pt x="563795" y="341036"/>
                    <a:pt x="562896" y="341036"/>
                    <a:pt x="600786" y="331750"/>
                  </a:cubicBezTo>
                  <a:cubicBezTo>
                    <a:pt x="638676" y="322465"/>
                    <a:pt x="600786" y="320369"/>
                    <a:pt x="619806" y="241893"/>
                  </a:cubicBezTo>
                  <a:cubicBezTo>
                    <a:pt x="627294" y="211941"/>
                    <a:pt x="663386" y="205351"/>
                    <a:pt x="670276" y="205801"/>
                  </a:cubicBezTo>
                  <a:cubicBezTo>
                    <a:pt x="702070" y="211116"/>
                    <a:pt x="727245" y="235575"/>
                    <a:pt x="733475" y="267203"/>
                  </a:cubicBezTo>
                  <a:cubicBezTo>
                    <a:pt x="734913" y="275458"/>
                    <a:pt x="735362" y="283852"/>
                    <a:pt x="734823" y="292213"/>
                  </a:cubicBezTo>
                  <a:cubicBezTo>
                    <a:pt x="734823" y="321117"/>
                    <a:pt x="734823" y="316624"/>
                    <a:pt x="727485" y="302996"/>
                  </a:cubicBezTo>
                  <a:cubicBezTo>
                    <a:pt x="716447" y="281327"/>
                    <a:pt x="689939" y="272708"/>
                    <a:pt x="668269" y="283746"/>
                  </a:cubicBezTo>
                  <a:cubicBezTo>
                    <a:pt x="667475" y="284149"/>
                    <a:pt x="666696" y="284575"/>
                    <a:pt x="665932" y="285025"/>
                  </a:cubicBezTo>
                  <a:cubicBezTo>
                    <a:pt x="654850" y="291015"/>
                    <a:pt x="658594" y="265406"/>
                    <a:pt x="665932" y="255072"/>
                  </a:cubicBezTo>
                  <a:cubicBezTo>
                    <a:pt x="676266" y="241144"/>
                    <a:pt x="688247" y="255072"/>
                    <a:pt x="693938" y="257169"/>
                  </a:cubicBezTo>
                  <a:cubicBezTo>
                    <a:pt x="703672" y="261662"/>
                    <a:pt x="706218" y="240545"/>
                    <a:pt x="687947" y="234106"/>
                  </a:cubicBezTo>
                  <a:cubicBezTo>
                    <a:pt x="674933" y="227040"/>
                    <a:pt x="658669" y="231861"/>
                    <a:pt x="651600" y="244871"/>
                  </a:cubicBezTo>
                  <a:cubicBezTo>
                    <a:pt x="650866" y="246220"/>
                    <a:pt x="650252" y="247628"/>
                    <a:pt x="649758" y="249082"/>
                  </a:cubicBezTo>
                  <a:cubicBezTo>
                    <a:pt x="639604" y="266616"/>
                    <a:pt x="640308" y="288394"/>
                    <a:pt x="651555" y="305243"/>
                  </a:cubicBezTo>
                  <a:cubicBezTo>
                    <a:pt x="656497" y="312880"/>
                    <a:pt x="666531" y="320219"/>
                    <a:pt x="663686" y="338490"/>
                  </a:cubicBezTo>
                  <a:cubicBezTo>
                    <a:pt x="661589" y="350321"/>
                    <a:pt x="655599" y="363799"/>
                    <a:pt x="673420" y="374582"/>
                  </a:cubicBezTo>
                  <a:cubicBezTo>
                    <a:pt x="683604" y="380872"/>
                    <a:pt x="682556" y="385515"/>
                    <a:pt x="685851" y="407979"/>
                  </a:cubicBezTo>
                  <a:cubicBezTo>
                    <a:pt x="688247" y="424303"/>
                    <a:pt x="639425" y="403037"/>
                    <a:pt x="649159" y="466236"/>
                  </a:cubicBezTo>
                  <a:cubicBezTo>
                    <a:pt x="660751" y="535909"/>
                    <a:pt x="678497" y="604417"/>
                    <a:pt x="702175" y="670961"/>
                  </a:cubicBezTo>
                  <a:cubicBezTo>
                    <a:pt x="726286" y="740450"/>
                    <a:pt x="758036" y="719184"/>
                    <a:pt x="825129" y="720682"/>
                  </a:cubicBezTo>
                  <a:close/>
                  <a:moveTo>
                    <a:pt x="737219" y="1049709"/>
                  </a:moveTo>
                  <a:cubicBezTo>
                    <a:pt x="736919" y="1047133"/>
                    <a:pt x="736470" y="1044587"/>
                    <a:pt x="735871" y="1042071"/>
                  </a:cubicBezTo>
                  <a:cubicBezTo>
                    <a:pt x="732277" y="1031288"/>
                    <a:pt x="712359" y="1032336"/>
                    <a:pt x="719098" y="1047013"/>
                  </a:cubicBezTo>
                  <a:cubicBezTo>
                    <a:pt x="722093" y="1053453"/>
                    <a:pt x="722093" y="1053453"/>
                    <a:pt x="716252" y="1057945"/>
                  </a:cubicBezTo>
                  <a:cubicBezTo>
                    <a:pt x="703073" y="1068728"/>
                    <a:pt x="734673" y="1084004"/>
                    <a:pt x="737668" y="1050008"/>
                  </a:cubicBezTo>
                  <a:close/>
                  <a:moveTo>
                    <a:pt x="705619" y="1110512"/>
                  </a:moveTo>
                  <a:cubicBezTo>
                    <a:pt x="708315" y="1099340"/>
                    <a:pt x="701441" y="1088092"/>
                    <a:pt x="690254" y="1085397"/>
                  </a:cubicBezTo>
                  <a:cubicBezTo>
                    <a:pt x="687633" y="1084768"/>
                    <a:pt x="684922" y="1084648"/>
                    <a:pt x="682256" y="1085052"/>
                  </a:cubicBezTo>
                  <a:cubicBezTo>
                    <a:pt x="623550" y="1096284"/>
                    <a:pt x="654101" y="1184943"/>
                    <a:pt x="667280" y="1154841"/>
                  </a:cubicBezTo>
                  <a:cubicBezTo>
                    <a:pt x="671474" y="1144957"/>
                    <a:pt x="648860" y="1120546"/>
                    <a:pt x="680010" y="1104072"/>
                  </a:cubicBezTo>
                  <a:cubicBezTo>
                    <a:pt x="680085" y="1105270"/>
                    <a:pt x="680085" y="1106468"/>
                    <a:pt x="680010" y="1107666"/>
                  </a:cubicBezTo>
                  <a:cubicBezTo>
                    <a:pt x="681058" y="1123990"/>
                    <a:pt x="702924" y="1122044"/>
                    <a:pt x="705619" y="1110811"/>
                  </a:cubicBezTo>
                  <a:close/>
                  <a:moveTo>
                    <a:pt x="671474" y="997591"/>
                  </a:moveTo>
                  <a:cubicBezTo>
                    <a:pt x="675068" y="1005379"/>
                    <a:pt x="691841" y="999688"/>
                    <a:pt x="685551" y="982615"/>
                  </a:cubicBezTo>
                  <a:cubicBezTo>
                    <a:pt x="679261" y="965542"/>
                    <a:pt x="638676" y="984412"/>
                    <a:pt x="640623" y="1008524"/>
                  </a:cubicBezTo>
                  <a:cubicBezTo>
                    <a:pt x="639275" y="1029790"/>
                    <a:pt x="650657" y="1060641"/>
                    <a:pt x="661140" y="1048960"/>
                  </a:cubicBezTo>
                  <a:cubicBezTo>
                    <a:pt x="668628" y="1040723"/>
                    <a:pt x="657696" y="1041172"/>
                    <a:pt x="655150" y="1014065"/>
                  </a:cubicBezTo>
                  <a:cubicBezTo>
                    <a:pt x="654101" y="1001934"/>
                    <a:pt x="668478" y="991601"/>
                    <a:pt x="671474" y="997891"/>
                  </a:cubicBezTo>
                  <a:close/>
                  <a:moveTo>
                    <a:pt x="601685" y="1104372"/>
                  </a:moveTo>
                  <a:cubicBezTo>
                    <a:pt x="612767" y="1107517"/>
                    <a:pt x="613516" y="1086999"/>
                    <a:pt x="610970" y="1075318"/>
                  </a:cubicBezTo>
                  <a:cubicBezTo>
                    <a:pt x="606777" y="1054501"/>
                    <a:pt x="573380" y="1047462"/>
                    <a:pt x="575776" y="1067231"/>
                  </a:cubicBezTo>
                  <a:cubicBezTo>
                    <a:pt x="577124" y="1078613"/>
                    <a:pt x="590752" y="1065433"/>
                    <a:pt x="596443" y="1080260"/>
                  </a:cubicBezTo>
                  <a:cubicBezTo>
                    <a:pt x="600936" y="1091642"/>
                    <a:pt x="592250" y="1102125"/>
                    <a:pt x="601685" y="1104671"/>
                  </a:cubicBezTo>
                  <a:close/>
                  <a:moveTo>
                    <a:pt x="595095" y="1147952"/>
                  </a:moveTo>
                  <a:cubicBezTo>
                    <a:pt x="603482" y="1150798"/>
                    <a:pt x="610071" y="1131029"/>
                    <a:pt x="591052" y="1130280"/>
                  </a:cubicBezTo>
                  <a:cubicBezTo>
                    <a:pt x="546123" y="1128783"/>
                    <a:pt x="563945" y="1215046"/>
                    <a:pt x="581617" y="1197823"/>
                  </a:cubicBezTo>
                  <a:cubicBezTo>
                    <a:pt x="587907" y="1191683"/>
                    <a:pt x="580269" y="1193330"/>
                    <a:pt x="577723" y="1163977"/>
                  </a:cubicBezTo>
                  <a:cubicBezTo>
                    <a:pt x="577199" y="1155725"/>
                    <a:pt x="583474" y="1148611"/>
                    <a:pt x="591725" y="1148087"/>
                  </a:cubicBezTo>
                  <a:cubicBezTo>
                    <a:pt x="592849" y="1148012"/>
                    <a:pt x="593987" y="1148072"/>
                    <a:pt x="595095" y="1148252"/>
                  </a:cubicBezTo>
                  <a:close/>
                  <a:moveTo>
                    <a:pt x="552563" y="551151"/>
                  </a:moveTo>
                  <a:cubicBezTo>
                    <a:pt x="552563" y="537523"/>
                    <a:pt x="537587" y="537074"/>
                    <a:pt x="536538" y="549804"/>
                  </a:cubicBezTo>
                  <a:cubicBezTo>
                    <a:pt x="535490" y="562533"/>
                    <a:pt x="552113" y="563282"/>
                    <a:pt x="552563" y="551151"/>
                  </a:cubicBezTo>
                  <a:close/>
                  <a:moveTo>
                    <a:pt x="550466" y="1023350"/>
                  </a:moveTo>
                  <a:cubicBezTo>
                    <a:pt x="551664" y="1023350"/>
                    <a:pt x="550466" y="1012717"/>
                    <a:pt x="549118" y="1010920"/>
                  </a:cubicBezTo>
                  <a:cubicBezTo>
                    <a:pt x="541996" y="999708"/>
                    <a:pt x="528339" y="994526"/>
                    <a:pt x="515572" y="998190"/>
                  </a:cubicBezTo>
                  <a:cubicBezTo>
                    <a:pt x="511932" y="1000155"/>
                    <a:pt x="510574" y="1004698"/>
                    <a:pt x="512539" y="1008337"/>
                  </a:cubicBezTo>
                  <a:cubicBezTo>
                    <a:pt x="513232" y="1009622"/>
                    <a:pt x="514287" y="1010676"/>
                    <a:pt x="515572" y="1011369"/>
                  </a:cubicBezTo>
                  <a:cubicBezTo>
                    <a:pt x="525007" y="1013915"/>
                    <a:pt x="536089" y="1011369"/>
                    <a:pt x="537587" y="1026346"/>
                  </a:cubicBezTo>
                  <a:cubicBezTo>
                    <a:pt x="538785" y="1037128"/>
                    <a:pt x="539533" y="1037728"/>
                    <a:pt x="542529" y="1036829"/>
                  </a:cubicBezTo>
                  <a:cubicBezTo>
                    <a:pt x="549717" y="1034433"/>
                    <a:pt x="550466" y="1035331"/>
                    <a:pt x="550466" y="1023350"/>
                  </a:cubicBezTo>
                  <a:close/>
                  <a:moveTo>
                    <a:pt x="535490" y="1191982"/>
                  </a:moveTo>
                  <a:cubicBezTo>
                    <a:pt x="534142" y="1215345"/>
                    <a:pt x="556007" y="1206210"/>
                    <a:pt x="548070" y="1174011"/>
                  </a:cubicBezTo>
                  <a:cubicBezTo>
                    <a:pt x="544476" y="1165385"/>
                    <a:pt x="536278" y="1159574"/>
                    <a:pt x="526953" y="1159035"/>
                  </a:cubicBezTo>
                  <a:cubicBezTo>
                    <a:pt x="516883" y="1159319"/>
                    <a:pt x="507766" y="1165055"/>
                    <a:pt x="503141" y="1174011"/>
                  </a:cubicBezTo>
                  <a:cubicBezTo>
                    <a:pt x="498049" y="1185692"/>
                    <a:pt x="501494" y="1199171"/>
                    <a:pt x="514224" y="1198422"/>
                  </a:cubicBezTo>
                  <a:cubicBezTo>
                    <a:pt x="519434" y="1198512"/>
                    <a:pt x="523726" y="1194348"/>
                    <a:pt x="523811" y="1189137"/>
                  </a:cubicBezTo>
                  <a:cubicBezTo>
                    <a:pt x="523814" y="1188987"/>
                    <a:pt x="523813" y="1188837"/>
                    <a:pt x="523808" y="1188687"/>
                  </a:cubicBezTo>
                  <a:cubicBezTo>
                    <a:pt x="523808" y="1181499"/>
                    <a:pt x="519465" y="1181050"/>
                    <a:pt x="517818" y="1179103"/>
                  </a:cubicBezTo>
                  <a:cubicBezTo>
                    <a:pt x="516171" y="1177156"/>
                    <a:pt x="519615" y="1173561"/>
                    <a:pt x="526205" y="1172513"/>
                  </a:cubicBezTo>
                  <a:cubicBezTo>
                    <a:pt x="538186" y="1170267"/>
                    <a:pt x="534891" y="1189736"/>
                    <a:pt x="534891" y="1191982"/>
                  </a:cubicBezTo>
                  <a:close/>
                  <a:moveTo>
                    <a:pt x="528601" y="622887"/>
                  </a:moveTo>
                  <a:cubicBezTo>
                    <a:pt x="528601" y="635617"/>
                    <a:pt x="544775" y="635767"/>
                    <a:pt x="543577" y="622887"/>
                  </a:cubicBezTo>
                  <a:cubicBezTo>
                    <a:pt x="544383" y="618579"/>
                    <a:pt x="541542" y="614432"/>
                    <a:pt x="537233" y="613628"/>
                  </a:cubicBezTo>
                  <a:cubicBezTo>
                    <a:pt x="532923" y="612822"/>
                    <a:pt x="528778" y="615663"/>
                    <a:pt x="527972" y="619971"/>
                  </a:cubicBezTo>
                  <a:cubicBezTo>
                    <a:pt x="527783" y="620985"/>
                    <a:pt x="527792" y="622028"/>
                    <a:pt x="528002" y="623037"/>
                  </a:cubicBezTo>
                  <a:close/>
                  <a:moveTo>
                    <a:pt x="534741" y="1128483"/>
                  </a:moveTo>
                  <a:cubicBezTo>
                    <a:pt x="541753" y="1113267"/>
                    <a:pt x="538457" y="1095296"/>
                    <a:pt x="526504" y="1083555"/>
                  </a:cubicBezTo>
                  <a:cubicBezTo>
                    <a:pt x="515724" y="1071005"/>
                    <a:pt x="496814" y="1069567"/>
                    <a:pt x="484267" y="1080350"/>
                  </a:cubicBezTo>
                  <a:cubicBezTo>
                    <a:pt x="479158" y="1084738"/>
                    <a:pt x="475678" y="1090728"/>
                    <a:pt x="474387" y="1097333"/>
                  </a:cubicBezTo>
                  <a:cubicBezTo>
                    <a:pt x="472689" y="1106438"/>
                    <a:pt x="478694" y="1115199"/>
                    <a:pt x="487801" y="1116892"/>
                  </a:cubicBezTo>
                  <a:cubicBezTo>
                    <a:pt x="491786" y="1117640"/>
                    <a:pt x="495905" y="1116922"/>
                    <a:pt x="499397" y="1114855"/>
                  </a:cubicBezTo>
                  <a:cubicBezTo>
                    <a:pt x="507185" y="1110961"/>
                    <a:pt x="508233" y="1096734"/>
                    <a:pt x="494305" y="1099879"/>
                  </a:cubicBezTo>
                  <a:cubicBezTo>
                    <a:pt x="486218" y="1101975"/>
                    <a:pt x="486368" y="1094337"/>
                    <a:pt x="492508" y="1088647"/>
                  </a:cubicBezTo>
                  <a:cubicBezTo>
                    <a:pt x="497404" y="1084543"/>
                    <a:pt x="504536" y="1084543"/>
                    <a:pt x="509431" y="1088647"/>
                  </a:cubicBezTo>
                  <a:cubicBezTo>
                    <a:pt x="525606" y="1099130"/>
                    <a:pt x="524408" y="1110362"/>
                    <a:pt x="524408" y="1124589"/>
                  </a:cubicBezTo>
                  <a:cubicBezTo>
                    <a:pt x="524258" y="1130879"/>
                    <a:pt x="529499" y="1132078"/>
                    <a:pt x="534142" y="1128633"/>
                  </a:cubicBezTo>
                  <a:close/>
                  <a:moveTo>
                    <a:pt x="500745" y="575712"/>
                  </a:moveTo>
                  <a:cubicBezTo>
                    <a:pt x="501090" y="570800"/>
                    <a:pt x="497416" y="566526"/>
                    <a:pt x="492508" y="566128"/>
                  </a:cubicBezTo>
                  <a:cubicBezTo>
                    <a:pt x="487639" y="565786"/>
                    <a:pt x="483418" y="569455"/>
                    <a:pt x="483076" y="574324"/>
                  </a:cubicBezTo>
                  <a:cubicBezTo>
                    <a:pt x="483075" y="574338"/>
                    <a:pt x="483075" y="574351"/>
                    <a:pt x="483073" y="574365"/>
                  </a:cubicBezTo>
                  <a:cubicBezTo>
                    <a:pt x="482700" y="579245"/>
                    <a:pt x="486356" y="583502"/>
                    <a:pt x="491235" y="583874"/>
                  </a:cubicBezTo>
                  <a:cubicBezTo>
                    <a:pt x="496114" y="584247"/>
                    <a:pt x="500372" y="580593"/>
                    <a:pt x="500745" y="575712"/>
                  </a:cubicBezTo>
                  <a:close/>
                  <a:moveTo>
                    <a:pt x="496402" y="676652"/>
                  </a:moveTo>
                  <a:cubicBezTo>
                    <a:pt x="496153" y="672764"/>
                    <a:pt x="492802" y="669814"/>
                    <a:pt x="488914" y="670062"/>
                  </a:cubicBezTo>
                  <a:cubicBezTo>
                    <a:pt x="485026" y="670311"/>
                    <a:pt x="482076" y="673663"/>
                    <a:pt x="482324" y="677550"/>
                  </a:cubicBezTo>
                  <a:cubicBezTo>
                    <a:pt x="483073" y="686836"/>
                    <a:pt x="495803" y="689082"/>
                    <a:pt x="496402" y="676802"/>
                  </a:cubicBezTo>
                  <a:close/>
                  <a:moveTo>
                    <a:pt x="456715" y="513711"/>
                  </a:moveTo>
                  <a:cubicBezTo>
                    <a:pt x="458363" y="510266"/>
                    <a:pt x="456715" y="507720"/>
                    <a:pt x="452372" y="502329"/>
                  </a:cubicBezTo>
                  <a:cubicBezTo>
                    <a:pt x="443100" y="491961"/>
                    <a:pt x="429888" y="485981"/>
                    <a:pt x="415980" y="485855"/>
                  </a:cubicBezTo>
                  <a:cubicBezTo>
                    <a:pt x="410738" y="485855"/>
                    <a:pt x="408342" y="491097"/>
                    <a:pt x="411787" y="494691"/>
                  </a:cubicBezTo>
                  <a:cubicBezTo>
                    <a:pt x="415231" y="498286"/>
                    <a:pt x="425265" y="500532"/>
                    <a:pt x="419574" y="504426"/>
                  </a:cubicBezTo>
                  <a:cubicBezTo>
                    <a:pt x="394881" y="520760"/>
                    <a:pt x="366535" y="530740"/>
                    <a:pt x="337055" y="533480"/>
                  </a:cubicBezTo>
                  <a:cubicBezTo>
                    <a:pt x="198526" y="552649"/>
                    <a:pt x="219792" y="620641"/>
                    <a:pt x="234019" y="599225"/>
                  </a:cubicBezTo>
                  <a:cubicBezTo>
                    <a:pt x="238662" y="592336"/>
                    <a:pt x="238961" y="588592"/>
                    <a:pt x="244952" y="590689"/>
                  </a:cubicBezTo>
                  <a:cubicBezTo>
                    <a:pt x="316089" y="616448"/>
                    <a:pt x="343495" y="626182"/>
                    <a:pt x="378839" y="590689"/>
                  </a:cubicBezTo>
                  <a:cubicBezTo>
                    <a:pt x="400038" y="568355"/>
                    <a:pt x="417985" y="543147"/>
                    <a:pt x="432154" y="515808"/>
                  </a:cubicBezTo>
                  <a:cubicBezTo>
                    <a:pt x="436497" y="506073"/>
                    <a:pt x="436497" y="506672"/>
                    <a:pt x="447130" y="513561"/>
                  </a:cubicBezTo>
                  <a:cubicBezTo>
                    <a:pt x="451623" y="517904"/>
                    <a:pt x="455068" y="517305"/>
                    <a:pt x="456715" y="513711"/>
                  </a:cubicBezTo>
                  <a:close/>
                  <a:moveTo>
                    <a:pt x="442787" y="629776"/>
                  </a:moveTo>
                  <a:cubicBezTo>
                    <a:pt x="455218" y="630675"/>
                    <a:pt x="454618" y="611356"/>
                    <a:pt x="446232" y="610457"/>
                  </a:cubicBezTo>
                  <a:cubicBezTo>
                    <a:pt x="433652" y="609109"/>
                    <a:pt x="430058" y="628728"/>
                    <a:pt x="442787" y="629776"/>
                  </a:cubicBezTo>
                  <a:close/>
                  <a:moveTo>
                    <a:pt x="426613" y="707053"/>
                  </a:moveTo>
                  <a:cubicBezTo>
                    <a:pt x="426086" y="711558"/>
                    <a:pt x="429298" y="715642"/>
                    <a:pt x="433802" y="716189"/>
                  </a:cubicBezTo>
                  <a:cubicBezTo>
                    <a:pt x="438238" y="716710"/>
                    <a:pt x="442256" y="713535"/>
                    <a:pt x="442777" y="709099"/>
                  </a:cubicBezTo>
                  <a:cubicBezTo>
                    <a:pt x="442780" y="709066"/>
                    <a:pt x="442784" y="709033"/>
                    <a:pt x="442787" y="709000"/>
                  </a:cubicBezTo>
                  <a:cubicBezTo>
                    <a:pt x="444435" y="694473"/>
                    <a:pt x="426613" y="692527"/>
                    <a:pt x="426613" y="707053"/>
                  </a:cubicBezTo>
                  <a:close/>
                  <a:moveTo>
                    <a:pt x="428111" y="1098681"/>
                  </a:moveTo>
                  <a:cubicBezTo>
                    <a:pt x="435150" y="1098681"/>
                    <a:pt x="433502" y="1082656"/>
                    <a:pt x="428111" y="1075318"/>
                  </a:cubicBezTo>
                  <a:cubicBezTo>
                    <a:pt x="415231" y="1054950"/>
                    <a:pt x="390820" y="1056148"/>
                    <a:pt x="393366" y="1072323"/>
                  </a:cubicBezTo>
                  <a:cubicBezTo>
                    <a:pt x="395163" y="1083854"/>
                    <a:pt x="406096" y="1072323"/>
                    <a:pt x="412685" y="1081009"/>
                  </a:cubicBezTo>
                  <a:cubicBezTo>
                    <a:pt x="419275" y="1089695"/>
                    <a:pt x="420623" y="1098830"/>
                    <a:pt x="428111" y="1098681"/>
                  </a:cubicBezTo>
                  <a:close/>
                  <a:moveTo>
                    <a:pt x="338254" y="347026"/>
                  </a:moveTo>
                  <a:cubicBezTo>
                    <a:pt x="372998" y="344031"/>
                    <a:pt x="426014" y="293411"/>
                    <a:pt x="410289" y="282179"/>
                  </a:cubicBezTo>
                  <a:cubicBezTo>
                    <a:pt x="405443" y="279293"/>
                    <a:pt x="399177" y="280825"/>
                    <a:pt x="396211" y="285624"/>
                  </a:cubicBezTo>
                  <a:cubicBezTo>
                    <a:pt x="380796" y="309282"/>
                    <a:pt x="355665" y="324864"/>
                    <a:pt x="327621" y="328156"/>
                  </a:cubicBezTo>
                  <a:cubicBezTo>
                    <a:pt x="294224" y="328156"/>
                    <a:pt x="302011" y="321117"/>
                    <a:pt x="289581" y="322166"/>
                  </a:cubicBezTo>
                  <a:cubicBezTo>
                    <a:pt x="277151" y="323214"/>
                    <a:pt x="280146" y="351818"/>
                    <a:pt x="338104" y="347026"/>
                  </a:cubicBezTo>
                  <a:close/>
                  <a:moveTo>
                    <a:pt x="390670" y="161621"/>
                  </a:moveTo>
                  <a:cubicBezTo>
                    <a:pt x="318785" y="124181"/>
                    <a:pt x="284789" y="181390"/>
                    <a:pt x="263223" y="195467"/>
                  </a:cubicBezTo>
                  <a:cubicBezTo>
                    <a:pt x="235816" y="213289"/>
                    <a:pt x="218294" y="185283"/>
                    <a:pt x="210956" y="201158"/>
                  </a:cubicBezTo>
                  <a:cubicBezTo>
                    <a:pt x="207949" y="206773"/>
                    <a:pt x="210063" y="213761"/>
                    <a:pt x="215678" y="216768"/>
                  </a:cubicBezTo>
                  <a:cubicBezTo>
                    <a:pt x="216506" y="217211"/>
                    <a:pt x="217384" y="217551"/>
                    <a:pt x="218294" y="217782"/>
                  </a:cubicBezTo>
                  <a:cubicBezTo>
                    <a:pt x="229392" y="222860"/>
                    <a:pt x="241776" y="224428"/>
                    <a:pt x="253788" y="222275"/>
                  </a:cubicBezTo>
                  <a:cubicBezTo>
                    <a:pt x="270945" y="216473"/>
                    <a:pt x="286387" y="206487"/>
                    <a:pt x="298717" y="193221"/>
                  </a:cubicBezTo>
                  <a:cubicBezTo>
                    <a:pt x="307975" y="184082"/>
                    <a:pt x="319190" y="177169"/>
                    <a:pt x="331514" y="173003"/>
                  </a:cubicBezTo>
                  <a:cubicBezTo>
                    <a:pt x="355177" y="165365"/>
                    <a:pt x="375394" y="180641"/>
                    <a:pt x="386177" y="180641"/>
                  </a:cubicBezTo>
                  <a:cubicBezTo>
                    <a:pt x="391626" y="180981"/>
                    <a:pt x="396318" y="176840"/>
                    <a:pt x="396659" y="171391"/>
                  </a:cubicBezTo>
                  <a:cubicBezTo>
                    <a:pt x="396923" y="167155"/>
                    <a:pt x="394453" y="163222"/>
                    <a:pt x="390520" y="161621"/>
                  </a:cubicBezTo>
                  <a:close/>
                  <a:moveTo>
                    <a:pt x="372998" y="664222"/>
                  </a:moveTo>
                  <a:cubicBezTo>
                    <a:pt x="381984" y="664222"/>
                    <a:pt x="382883" y="646100"/>
                    <a:pt x="372998" y="646400"/>
                  </a:cubicBezTo>
                  <a:cubicBezTo>
                    <a:pt x="363114" y="646699"/>
                    <a:pt x="361167" y="664671"/>
                    <a:pt x="372998" y="664222"/>
                  </a:cubicBezTo>
                  <a:close/>
                  <a:moveTo>
                    <a:pt x="351433" y="704058"/>
                  </a:moveTo>
                  <a:cubicBezTo>
                    <a:pt x="351433" y="690879"/>
                    <a:pt x="335558" y="691329"/>
                    <a:pt x="335258" y="705107"/>
                  </a:cubicBezTo>
                  <a:cubicBezTo>
                    <a:pt x="334959" y="718885"/>
                    <a:pt x="351283" y="716788"/>
                    <a:pt x="351433" y="704058"/>
                  </a:cubicBezTo>
                  <a:close/>
                  <a:moveTo>
                    <a:pt x="314142" y="664072"/>
                  </a:moveTo>
                  <a:cubicBezTo>
                    <a:pt x="319436" y="664072"/>
                    <a:pt x="323727" y="659781"/>
                    <a:pt x="323727" y="654487"/>
                  </a:cubicBezTo>
                  <a:cubicBezTo>
                    <a:pt x="323727" y="649193"/>
                    <a:pt x="319436" y="644902"/>
                    <a:pt x="314142" y="644902"/>
                  </a:cubicBezTo>
                  <a:cubicBezTo>
                    <a:pt x="300813" y="644453"/>
                    <a:pt x="303359" y="663922"/>
                    <a:pt x="314142" y="664072"/>
                  </a:cubicBezTo>
                  <a:close/>
                  <a:moveTo>
                    <a:pt x="266068" y="664072"/>
                  </a:moveTo>
                  <a:cubicBezTo>
                    <a:pt x="266669" y="659730"/>
                    <a:pt x="263636" y="655723"/>
                    <a:pt x="259293" y="655122"/>
                  </a:cubicBezTo>
                  <a:cubicBezTo>
                    <a:pt x="254952" y="654522"/>
                    <a:pt x="250944" y="657554"/>
                    <a:pt x="250343" y="661896"/>
                  </a:cubicBezTo>
                  <a:cubicBezTo>
                    <a:pt x="250243" y="662618"/>
                    <a:pt x="250243" y="663350"/>
                    <a:pt x="250343" y="664072"/>
                  </a:cubicBezTo>
                  <a:cubicBezTo>
                    <a:pt x="250343" y="675004"/>
                    <a:pt x="265769" y="676652"/>
                    <a:pt x="266068" y="664222"/>
                  </a:cubicBezTo>
                  <a:close/>
                </a:path>
              </a:pathLst>
            </a:custGeom>
            <a:solidFill>
              <a:srgbClr val="FFC6A6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 dirty="0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E39D141A-2B3B-4819-9D1A-DB8CA2A95965}"/>
                </a:ext>
              </a:extLst>
            </p:cNvPr>
            <p:cNvSpPr/>
            <p:nvPr/>
          </p:nvSpPr>
          <p:spPr>
            <a:xfrm>
              <a:off x="4576462" y="795084"/>
              <a:ext cx="652240" cy="1442778"/>
            </a:xfrm>
            <a:custGeom>
              <a:avLst/>
              <a:gdLst>
                <a:gd name="connsiteX0" fmla="*/ 598727 w 609570"/>
                <a:gd name="connsiteY0" fmla="*/ 1109220 h 1348392"/>
                <a:gd name="connsiteX1" fmla="*/ 607563 w 609570"/>
                <a:gd name="connsiteY1" fmla="*/ 1138125 h 1348392"/>
                <a:gd name="connsiteX2" fmla="*/ 482512 w 609570"/>
                <a:gd name="connsiteY2" fmla="*/ 1238615 h 1348392"/>
                <a:gd name="connsiteX3" fmla="*/ 265358 w 609570"/>
                <a:gd name="connsiteY3" fmla="*/ 1346893 h 1348392"/>
                <a:gd name="connsiteX4" fmla="*/ 198115 w 609570"/>
                <a:gd name="connsiteY4" fmla="*/ 1331916 h 1348392"/>
                <a:gd name="connsiteX5" fmla="*/ 156032 w 609570"/>
                <a:gd name="connsiteY5" fmla="*/ 1270514 h 1348392"/>
                <a:gd name="connsiteX6" fmla="*/ 82948 w 609570"/>
                <a:gd name="connsiteY6" fmla="*/ 604823 h 1348392"/>
                <a:gd name="connsiteX7" fmla="*/ 74711 w 609570"/>
                <a:gd name="connsiteY7" fmla="*/ 455061 h 1348392"/>
                <a:gd name="connsiteX8" fmla="*/ 63629 w 609570"/>
                <a:gd name="connsiteY8" fmla="*/ 430949 h 1348392"/>
                <a:gd name="connsiteX9" fmla="*/ 41464 w 609570"/>
                <a:gd name="connsiteY9" fmla="*/ 401446 h 1348392"/>
                <a:gd name="connsiteX10" fmla="*/ 60484 w 609570"/>
                <a:gd name="connsiteY10" fmla="*/ 367750 h 1348392"/>
                <a:gd name="connsiteX11" fmla="*/ 92383 w 609570"/>
                <a:gd name="connsiteY11" fmla="*/ 374639 h 1348392"/>
                <a:gd name="connsiteX12" fmla="*/ 133717 w 609570"/>
                <a:gd name="connsiteY12" fmla="*/ 349778 h 1348392"/>
                <a:gd name="connsiteX13" fmla="*/ 144650 w 609570"/>
                <a:gd name="connsiteY13" fmla="*/ 357865 h 1348392"/>
                <a:gd name="connsiteX14" fmla="*/ 159626 w 609570"/>
                <a:gd name="connsiteY14" fmla="*/ 417770 h 1348392"/>
                <a:gd name="connsiteX15" fmla="*/ 176549 w 609570"/>
                <a:gd name="connsiteY15" fmla="*/ 417770 h 1348392"/>
                <a:gd name="connsiteX16" fmla="*/ 172655 w 609570"/>
                <a:gd name="connsiteY16" fmla="*/ 366851 h 1348392"/>
                <a:gd name="connsiteX17" fmla="*/ 153935 w 609570"/>
                <a:gd name="connsiteY17" fmla="*/ 338097 h 1348392"/>
                <a:gd name="connsiteX18" fmla="*/ 154833 w 609570"/>
                <a:gd name="connsiteY18" fmla="*/ 330759 h 1348392"/>
                <a:gd name="connsiteX19" fmla="*/ 176848 w 609570"/>
                <a:gd name="connsiteY19" fmla="*/ 319676 h 1348392"/>
                <a:gd name="connsiteX20" fmla="*/ 202607 w 609570"/>
                <a:gd name="connsiteY20" fmla="*/ 344537 h 1348392"/>
                <a:gd name="connsiteX21" fmla="*/ 195718 w 609570"/>
                <a:gd name="connsiteY21" fmla="*/ 305599 h 1348392"/>
                <a:gd name="connsiteX22" fmla="*/ 327209 w 609570"/>
                <a:gd name="connsiteY22" fmla="*/ 145503 h 1348392"/>
                <a:gd name="connsiteX23" fmla="*/ 324963 w 609570"/>
                <a:gd name="connsiteY23" fmla="*/ 6075 h 1348392"/>
                <a:gd name="connsiteX24" fmla="*/ 366447 w 609570"/>
                <a:gd name="connsiteY24" fmla="*/ 90690 h 1348392"/>
                <a:gd name="connsiteX25" fmla="*/ 381423 w 609570"/>
                <a:gd name="connsiteY25" fmla="*/ 185490 h 1348392"/>
                <a:gd name="connsiteX26" fmla="*/ 312233 w 609570"/>
                <a:gd name="connsiteY26" fmla="*/ 317130 h 1348392"/>
                <a:gd name="connsiteX27" fmla="*/ 269551 w 609570"/>
                <a:gd name="connsiteY27" fmla="*/ 393659 h 1348392"/>
                <a:gd name="connsiteX28" fmla="*/ 259068 w 609570"/>
                <a:gd name="connsiteY28" fmla="*/ 513468 h 1348392"/>
                <a:gd name="connsiteX29" fmla="*/ 278087 w 609570"/>
                <a:gd name="connsiteY29" fmla="*/ 648254 h 1348392"/>
                <a:gd name="connsiteX30" fmla="*/ 349524 w 609570"/>
                <a:gd name="connsiteY30" fmla="*/ 901201 h 1348392"/>
                <a:gd name="connsiteX31" fmla="*/ 402989 w 609570"/>
                <a:gd name="connsiteY31" fmla="*/ 1075674 h 1348392"/>
                <a:gd name="connsiteX32" fmla="*/ 413688 w 609570"/>
                <a:gd name="connsiteY32" fmla="*/ 1079073 h 1348392"/>
                <a:gd name="connsiteX33" fmla="*/ 417965 w 609570"/>
                <a:gd name="connsiteY33" fmla="*/ 1072379 h 1348392"/>
                <a:gd name="connsiteX34" fmla="*/ 369742 w 609570"/>
                <a:gd name="connsiteY34" fmla="*/ 899554 h 1348392"/>
                <a:gd name="connsiteX35" fmla="*/ 444623 w 609570"/>
                <a:gd name="connsiteY35" fmla="*/ 845041 h 1348392"/>
                <a:gd name="connsiteX36" fmla="*/ 500034 w 609570"/>
                <a:gd name="connsiteY36" fmla="*/ 840548 h 1348392"/>
                <a:gd name="connsiteX37" fmla="*/ 549456 w 609570"/>
                <a:gd name="connsiteY37" fmla="*/ 953918 h 1348392"/>
                <a:gd name="connsiteX38" fmla="*/ 579408 w 609570"/>
                <a:gd name="connsiteY38" fmla="*/ 1038533 h 1348392"/>
                <a:gd name="connsiteX39" fmla="*/ 598727 w 609570"/>
                <a:gd name="connsiteY39" fmla="*/ 1109220 h 1348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9570" h="1348392">
                  <a:moveTo>
                    <a:pt x="598727" y="1109220"/>
                  </a:moveTo>
                  <a:cubicBezTo>
                    <a:pt x="611457" y="1134830"/>
                    <a:pt x="610858" y="1135129"/>
                    <a:pt x="607563" y="1138125"/>
                  </a:cubicBezTo>
                  <a:cubicBezTo>
                    <a:pt x="569531" y="1175925"/>
                    <a:pt x="527615" y="1209606"/>
                    <a:pt x="482512" y="1238615"/>
                  </a:cubicBezTo>
                  <a:cubicBezTo>
                    <a:pt x="440130" y="1268567"/>
                    <a:pt x="325861" y="1334612"/>
                    <a:pt x="265358" y="1346893"/>
                  </a:cubicBezTo>
                  <a:cubicBezTo>
                    <a:pt x="242744" y="1351385"/>
                    <a:pt x="229565" y="1345844"/>
                    <a:pt x="198115" y="1331916"/>
                  </a:cubicBezTo>
                  <a:cubicBezTo>
                    <a:pt x="175493" y="1318902"/>
                    <a:pt x="160011" y="1296303"/>
                    <a:pt x="156032" y="1270514"/>
                  </a:cubicBezTo>
                  <a:cubicBezTo>
                    <a:pt x="108258" y="1065041"/>
                    <a:pt x="91334" y="782141"/>
                    <a:pt x="82948" y="604823"/>
                  </a:cubicBezTo>
                  <a:cubicBezTo>
                    <a:pt x="79653" y="532338"/>
                    <a:pt x="75759" y="480820"/>
                    <a:pt x="74711" y="455061"/>
                  </a:cubicBezTo>
                  <a:cubicBezTo>
                    <a:pt x="76129" y="445536"/>
                    <a:pt x="71780" y="436076"/>
                    <a:pt x="63629" y="430949"/>
                  </a:cubicBezTo>
                  <a:cubicBezTo>
                    <a:pt x="53621" y="423386"/>
                    <a:pt x="45942" y="413164"/>
                    <a:pt x="41464" y="401446"/>
                  </a:cubicBezTo>
                  <a:cubicBezTo>
                    <a:pt x="-37161" y="225626"/>
                    <a:pt x="11511" y="323121"/>
                    <a:pt x="60484" y="367750"/>
                  </a:cubicBezTo>
                  <a:cubicBezTo>
                    <a:pt x="69444" y="374931"/>
                    <a:pt x="81258" y="377481"/>
                    <a:pt x="92383" y="374639"/>
                  </a:cubicBezTo>
                  <a:cubicBezTo>
                    <a:pt x="108096" y="370106"/>
                    <a:pt x="122347" y="361533"/>
                    <a:pt x="133717" y="349778"/>
                  </a:cubicBezTo>
                  <a:cubicBezTo>
                    <a:pt x="136413" y="347532"/>
                    <a:pt x="138060" y="347831"/>
                    <a:pt x="144650" y="357865"/>
                  </a:cubicBezTo>
                  <a:cubicBezTo>
                    <a:pt x="167114" y="392910"/>
                    <a:pt x="156181" y="381228"/>
                    <a:pt x="159626" y="417770"/>
                  </a:cubicBezTo>
                  <a:cubicBezTo>
                    <a:pt x="160674" y="428254"/>
                    <a:pt x="176399" y="427355"/>
                    <a:pt x="176549" y="417770"/>
                  </a:cubicBezTo>
                  <a:cubicBezTo>
                    <a:pt x="176549" y="404891"/>
                    <a:pt x="181341" y="380030"/>
                    <a:pt x="172655" y="366851"/>
                  </a:cubicBezTo>
                  <a:cubicBezTo>
                    <a:pt x="167695" y="356492"/>
                    <a:pt x="161402" y="346825"/>
                    <a:pt x="153935" y="338097"/>
                  </a:cubicBezTo>
                  <a:cubicBezTo>
                    <a:pt x="150341" y="334802"/>
                    <a:pt x="151838" y="333005"/>
                    <a:pt x="154833" y="330759"/>
                  </a:cubicBezTo>
                  <a:cubicBezTo>
                    <a:pt x="176549" y="314884"/>
                    <a:pt x="175351" y="311739"/>
                    <a:pt x="176848" y="319676"/>
                  </a:cubicBezTo>
                  <a:cubicBezTo>
                    <a:pt x="184037" y="362209"/>
                    <a:pt x="204405" y="361011"/>
                    <a:pt x="202607" y="344537"/>
                  </a:cubicBezTo>
                  <a:cubicBezTo>
                    <a:pt x="195491" y="332887"/>
                    <a:pt x="193030" y="318983"/>
                    <a:pt x="195718" y="305599"/>
                  </a:cubicBezTo>
                  <a:cubicBezTo>
                    <a:pt x="218183" y="221283"/>
                    <a:pt x="330504" y="205258"/>
                    <a:pt x="327209" y="145503"/>
                  </a:cubicBezTo>
                  <a:cubicBezTo>
                    <a:pt x="324963" y="107913"/>
                    <a:pt x="294262" y="37226"/>
                    <a:pt x="324963" y="6075"/>
                  </a:cubicBezTo>
                  <a:cubicBezTo>
                    <a:pt x="347277" y="-16539"/>
                    <a:pt x="339939" y="27042"/>
                    <a:pt x="366447" y="90690"/>
                  </a:cubicBezTo>
                  <a:cubicBezTo>
                    <a:pt x="377080" y="117049"/>
                    <a:pt x="376032" y="133073"/>
                    <a:pt x="381423" y="185490"/>
                  </a:cubicBezTo>
                  <a:cubicBezTo>
                    <a:pt x="387414" y="240902"/>
                    <a:pt x="328108" y="295714"/>
                    <a:pt x="312233" y="317130"/>
                  </a:cubicBezTo>
                  <a:cubicBezTo>
                    <a:pt x="296358" y="338546"/>
                    <a:pt x="306991" y="331058"/>
                    <a:pt x="269551" y="393659"/>
                  </a:cubicBezTo>
                  <a:cubicBezTo>
                    <a:pt x="245140" y="434394"/>
                    <a:pt x="247536" y="470187"/>
                    <a:pt x="259068" y="513468"/>
                  </a:cubicBezTo>
                  <a:cubicBezTo>
                    <a:pt x="274044" y="570078"/>
                    <a:pt x="266406" y="590595"/>
                    <a:pt x="278087" y="648254"/>
                  </a:cubicBezTo>
                  <a:cubicBezTo>
                    <a:pt x="278836" y="651848"/>
                    <a:pt x="326610" y="847137"/>
                    <a:pt x="349524" y="901201"/>
                  </a:cubicBezTo>
                  <a:cubicBezTo>
                    <a:pt x="364500" y="936994"/>
                    <a:pt x="402689" y="1075374"/>
                    <a:pt x="402989" y="1075674"/>
                  </a:cubicBezTo>
                  <a:cubicBezTo>
                    <a:pt x="405006" y="1079568"/>
                    <a:pt x="409797" y="1081080"/>
                    <a:pt x="413688" y="1079073"/>
                  </a:cubicBezTo>
                  <a:cubicBezTo>
                    <a:pt x="416207" y="1077756"/>
                    <a:pt x="417838" y="1075210"/>
                    <a:pt x="417965" y="1072379"/>
                  </a:cubicBezTo>
                  <a:cubicBezTo>
                    <a:pt x="417965" y="1045422"/>
                    <a:pt x="366447" y="900453"/>
                    <a:pt x="369742" y="899554"/>
                  </a:cubicBezTo>
                  <a:cubicBezTo>
                    <a:pt x="376930" y="897607"/>
                    <a:pt x="442376" y="846538"/>
                    <a:pt x="444623" y="845041"/>
                  </a:cubicBezTo>
                  <a:cubicBezTo>
                    <a:pt x="496590" y="804755"/>
                    <a:pt x="481314" y="803407"/>
                    <a:pt x="500034" y="840548"/>
                  </a:cubicBezTo>
                  <a:cubicBezTo>
                    <a:pt x="528938" y="898056"/>
                    <a:pt x="539721" y="906743"/>
                    <a:pt x="549456" y="953918"/>
                  </a:cubicBezTo>
                  <a:cubicBezTo>
                    <a:pt x="559190" y="1001092"/>
                    <a:pt x="559340" y="994203"/>
                    <a:pt x="579408" y="1038533"/>
                  </a:cubicBezTo>
                  <a:cubicBezTo>
                    <a:pt x="590640" y="1062944"/>
                    <a:pt x="586297" y="1083312"/>
                    <a:pt x="598727" y="1109220"/>
                  </a:cubicBezTo>
                  <a:close/>
                </a:path>
              </a:pathLst>
            </a:custGeom>
            <a:solidFill>
              <a:srgbClr val="FFC6A6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56790B93-D6D0-438D-9E82-99C7166E21A5}"/>
                </a:ext>
              </a:extLst>
            </p:cNvPr>
            <p:cNvSpPr/>
            <p:nvPr/>
          </p:nvSpPr>
          <p:spPr>
            <a:xfrm>
              <a:off x="4498681" y="-115237"/>
              <a:ext cx="3044648" cy="2927176"/>
            </a:xfrm>
            <a:custGeom>
              <a:avLst/>
              <a:gdLst>
                <a:gd name="connsiteX0" fmla="*/ 2700411 w 2845464"/>
                <a:gd name="connsiteY0" fmla="*/ 1166101 h 2735681"/>
                <a:gd name="connsiteX1" fmla="*/ 2669709 w 2845464"/>
                <a:gd name="connsiteY1" fmla="*/ 1276026 h 2735681"/>
                <a:gd name="connsiteX2" fmla="*/ 2667912 w 2845464"/>
                <a:gd name="connsiteY2" fmla="*/ 1299389 h 2735681"/>
                <a:gd name="connsiteX3" fmla="*/ 2696816 w 2845464"/>
                <a:gd name="connsiteY3" fmla="*/ 1300737 h 2735681"/>
                <a:gd name="connsiteX4" fmla="*/ 2717933 w 2845464"/>
                <a:gd name="connsiteY4" fmla="*/ 1218667 h 2735681"/>
                <a:gd name="connsiteX5" fmla="*/ 2741895 w 2845464"/>
                <a:gd name="connsiteY5" fmla="*/ 1191710 h 2735681"/>
                <a:gd name="connsiteX6" fmla="*/ 2750731 w 2845464"/>
                <a:gd name="connsiteY6" fmla="*/ 1206687 h 2735681"/>
                <a:gd name="connsiteX7" fmla="*/ 2745189 w 2845464"/>
                <a:gd name="connsiteY7" fmla="*/ 1220315 h 2735681"/>
                <a:gd name="connsiteX8" fmla="*/ 2743093 w 2845464"/>
                <a:gd name="connsiteY8" fmla="*/ 1233045 h 2735681"/>
                <a:gd name="connsiteX9" fmla="*/ 2728117 w 2845464"/>
                <a:gd name="connsiteY9" fmla="*/ 1235141 h 2735681"/>
                <a:gd name="connsiteX10" fmla="*/ 2722126 w 2845464"/>
                <a:gd name="connsiteY10" fmla="*/ 1289804 h 2735681"/>
                <a:gd name="connsiteX11" fmla="*/ 2676449 w 2845464"/>
                <a:gd name="connsiteY11" fmla="*/ 1330839 h 2735681"/>
                <a:gd name="connsiteX12" fmla="*/ 2663270 w 2845464"/>
                <a:gd name="connsiteY12" fmla="*/ 1413208 h 2735681"/>
                <a:gd name="connsiteX13" fmla="*/ 2647395 w 2845464"/>
                <a:gd name="connsiteY13" fmla="*/ 1416353 h 2735681"/>
                <a:gd name="connsiteX14" fmla="*/ 2662371 w 2845464"/>
                <a:gd name="connsiteY14" fmla="*/ 1321404 h 2735681"/>
                <a:gd name="connsiteX15" fmla="*/ 2630621 w 2845464"/>
                <a:gd name="connsiteY15" fmla="*/ 1321404 h 2735681"/>
                <a:gd name="connsiteX16" fmla="*/ 2639008 w 2845464"/>
                <a:gd name="connsiteY16" fmla="*/ 1364835 h 2735681"/>
                <a:gd name="connsiteX17" fmla="*/ 2636313 w 2845464"/>
                <a:gd name="connsiteY17" fmla="*/ 1375019 h 2735681"/>
                <a:gd name="connsiteX18" fmla="*/ 2628225 w 2845464"/>
                <a:gd name="connsiteY18" fmla="*/ 1375019 h 2735681"/>
                <a:gd name="connsiteX19" fmla="*/ 2597524 w 2845464"/>
                <a:gd name="connsiteY19" fmla="*/ 1296094 h 2735681"/>
                <a:gd name="connsiteX20" fmla="*/ 2552596 w 2845464"/>
                <a:gd name="connsiteY20" fmla="*/ 1254311 h 2735681"/>
                <a:gd name="connsiteX21" fmla="*/ 2501078 w 2845464"/>
                <a:gd name="connsiteY21" fmla="*/ 1212827 h 2735681"/>
                <a:gd name="connsiteX22" fmla="*/ 2483705 w 2845464"/>
                <a:gd name="connsiteY22" fmla="*/ 1152922 h 2735681"/>
                <a:gd name="connsiteX23" fmla="*/ 2470676 w 2845464"/>
                <a:gd name="connsiteY23" fmla="*/ 1078041 h 2735681"/>
                <a:gd name="connsiteX24" fmla="*/ 2451357 w 2845464"/>
                <a:gd name="connsiteY24" fmla="*/ 1047190 h 2735681"/>
                <a:gd name="connsiteX25" fmla="*/ 2415414 w 2845464"/>
                <a:gd name="connsiteY25" fmla="*/ 1050635 h 2735681"/>
                <a:gd name="connsiteX26" fmla="*/ 2432636 w 2845464"/>
                <a:gd name="connsiteY26" fmla="*/ 1104849 h 2735681"/>
                <a:gd name="connsiteX27" fmla="*/ 2477565 w 2845464"/>
                <a:gd name="connsiteY27" fmla="*/ 1252813 h 2735681"/>
                <a:gd name="connsiteX28" fmla="*/ 2509315 w 2845464"/>
                <a:gd name="connsiteY28" fmla="*/ 1311370 h 2735681"/>
                <a:gd name="connsiteX29" fmla="*/ 2524291 w 2845464"/>
                <a:gd name="connsiteY29" fmla="*/ 1371275 h 2735681"/>
                <a:gd name="connsiteX30" fmla="*/ 2578055 w 2845464"/>
                <a:gd name="connsiteY30" fmla="*/ 1441663 h 2735681"/>
                <a:gd name="connsiteX31" fmla="*/ 2594679 w 2845464"/>
                <a:gd name="connsiteY31" fmla="*/ 1446605 h 2735681"/>
                <a:gd name="connsiteX32" fmla="*/ 2735904 w 2845464"/>
                <a:gd name="connsiteY32" fmla="*/ 1433725 h 2735681"/>
                <a:gd name="connsiteX33" fmla="*/ 2751629 w 2845464"/>
                <a:gd name="connsiteY33" fmla="*/ 1418749 h 2735681"/>
                <a:gd name="connsiteX34" fmla="*/ 2748933 w 2845464"/>
                <a:gd name="connsiteY34" fmla="*/ 1410812 h 2735681"/>
                <a:gd name="connsiteX35" fmla="*/ 2781282 w 2845464"/>
                <a:gd name="connsiteY35" fmla="*/ 1245175 h 2735681"/>
                <a:gd name="connsiteX36" fmla="*/ 2746537 w 2845464"/>
                <a:gd name="connsiteY36" fmla="*/ 1124168 h 2735681"/>
                <a:gd name="connsiteX37" fmla="*/ 2700411 w 2845464"/>
                <a:gd name="connsiteY37" fmla="*/ 1166101 h 2735681"/>
                <a:gd name="connsiteX38" fmla="*/ 2838940 w 2845464"/>
                <a:gd name="connsiteY38" fmla="*/ 1806333 h 2735681"/>
                <a:gd name="connsiteX39" fmla="*/ 2818723 w 2845464"/>
                <a:gd name="connsiteY39" fmla="*/ 1969723 h 2735681"/>
                <a:gd name="connsiteX40" fmla="*/ 2773794 w 2845464"/>
                <a:gd name="connsiteY40" fmla="*/ 2068416 h 2735681"/>
                <a:gd name="connsiteX41" fmla="*/ 2396694 w 2845464"/>
                <a:gd name="connsiteY41" fmla="*/ 1941717 h 2735681"/>
                <a:gd name="connsiteX42" fmla="*/ 2342031 w 2845464"/>
                <a:gd name="connsiteY42" fmla="*/ 1920601 h 2735681"/>
                <a:gd name="connsiteX43" fmla="*/ 2218327 w 2845464"/>
                <a:gd name="connsiteY43" fmla="*/ 1945461 h 2735681"/>
                <a:gd name="connsiteX44" fmla="*/ 2155427 w 2845464"/>
                <a:gd name="connsiteY44" fmla="*/ 1889151 h 2735681"/>
                <a:gd name="connsiteX45" fmla="*/ 2093726 w 2845464"/>
                <a:gd name="connsiteY45" fmla="*/ 1853807 h 2735681"/>
                <a:gd name="connsiteX46" fmla="*/ 2079798 w 2845464"/>
                <a:gd name="connsiteY46" fmla="*/ 2218927 h 2735681"/>
                <a:gd name="connsiteX47" fmla="*/ 2066918 w 2845464"/>
                <a:gd name="connsiteY47" fmla="*/ 2409124 h 2735681"/>
                <a:gd name="connsiteX48" fmla="*/ 2096870 w 2845464"/>
                <a:gd name="connsiteY48" fmla="*/ 2574910 h 2735681"/>
                <a:gd name="connsiteX49" fmla="*/ 2113195 w 2845464"/>
                <a:gd name="connsiteY49" fmla="*/ 2735605 h 2735681"/>
                <a:gd name="connsiteX50" fmla="*/ 2061826 w 2845464"/>
                <a:gd name="connsiteY50" fmla="*/ 2489247 h 2735681"/>
                <a:gd name="connsiteX51" fmla="*/ 2048647 w 2845464"/>
                <a:gd name="connsiteY51" fmla="*/ 2401636 h 2735681"/>
                <a:gd name="connsiteX52" fmla="*/ 2063623 w 2845464"/>
                <a:gd name="connsiteY52" fmla="*/ 2194815 h 2735681"/>
                <a:gd name="connsiteX53" fmla="*/ 2079798 w 2845464"/>
                <a:gd name="connsiteY53" fmla="*/ 1878368 h 2735681"/>
                <a:gd name="connsiteX54" fmla="*/ 2069614 w 2845464"/>
                <a:gd name="connsiteY54" fmla="*/ 1826850 h 2735681"/>
                <a:gd name="connsiteX55" fmla="*/ 1999974 w 2845464"/>
                <a:gd name="connsiteY55" fmla="*/ 1747776 h 2735681"/>
                <a:gd name="connsiteX56" fmla="*/ 1900982 w 2845464"/>
                <a:gd name="connsiteY56" fmla="*/ 1484944 h 2735681"/>
                <a:gd name="connsiteX57" fmla="*/ 1910717 w 2845464"/>
                <a:gd name="connsiteY57" fmla="*/ 1473862 h 2735681"/>
                <a:gd name="connsiteX58" fmla="*/ 1995182 w 2845464"/>
                <a:gd name="connsiteY58" fmla="*/ 1699403 h 2735681"/>
                <a:gd name="connsiteX59" fmla="*/ 2053440 w 2845464"/>
                <a:gd name="connsiteY59" fmla="*/ 1789260 h 2735681"/>
                <a:gd name="connsiteX60" fmla="*/ 2114243 w 2845464"/>
                <a:gd name="connsiteY60" fmla="*/ 1841377 h 2735681"/>
                <a:gd name="connsiteX61" fmla="*/ 2269995 w 2845464"/>
                <a:gd name="connsiteY61" fmla="*/ 1964481 h 2735681"/>
                <a:gd name="connsiteX62" fmla="*/ 2262956 w 2845464"/>
                <a:gd name="connsiteY62" fmla="*/ 1881513 h 2735681"/>
                <a:gd name="connsiteX63" fmla="*/ 2274189 w 2845464"/>
                <a:gd name="connsiteY63" fmla="*/ 1813521 h 2735681"/>
                <a:gd name="connsiteX64" fmla="*/ 2265652 w 2845464"/>
                <a:gd name="connsiteY64" fmla="*/ 1696557 h 2735681"/>
                <a:gd name="connsiteX65" fmla="*/ 2295604 w 2845464"/>
                <a:gd name="connsiteY65" fmla="*/ 1594719 h 2735681"/>
                <a:gd name="connsiteX66" fmla="*/ 2350567 w 2845464"/>
                <a:gd name="connsiteY66" fmla="*/ 1462779 h 2735681"/>
                <a:gd name="connsiteX67" fmla="*/ 2333195 w 2845464"/>
                <a:gd name="connsiteY67" fmla="*/ 1421445 h 2735681"/>
                <a:gd name="connsiteX68" fmla="*/ 2238246 w 2845464"/>
                <a:gd name="connsiteY68" fmla="*/ 1340124 h 2735681"/>
                <a:gd name="connsiteX69" fmla="*/ 2079049 w 2845464"/>
                <a:gd name="connsiteY69" fmla="*/ 1189614 h 2735681"/>
                <a:gd name="connsiteX70" fmla="*/ 1760805 w 2845464"/>
                <a:gd name="connsiteY70" fmla="*/ 1042847 h 2735681"/>
                <a:gd name="connsiteX71" fmla="*/ 1751220 w 2845464"/>
                <a:gd name="connsiteY71" fmla="*/ 1051533 h 2735681"/>
                <a:gd name="connsiteX72" fmla="*/ 1751220 w 2845464"/>
                <a:gd name="connsiteY72" fmla="*/ 1120274 h 2735681"/>
                <a:gd name="connsiteX73" fmla="*/ 1733249 w 2845464"/>
                <a:gd name="connsiteY73" fmla="*/ 1333535 h 2735681"/>
                <a:gd name="connsiteX74" fmla="*/ 1666605 w 2845464"/>
                <a:gd name="connsiteY74" fmla="*/ 1496176 h 2735681"/>
                <a:gd name="connsiteX75" fmla="*/ 1506509 w 2845464"/>
                <a:gd name="connsiteY75" fmla="*/ 1571057 h 2735681"/>
                <a:gd name="connsiteX76" fmla="*/ 1313616 w 2845464"/>
                <a:gd name="connsiteY76" fmla="*/ 1581241 h 2735681"/>
                <a:gd name="connsiteX77" fmla="*/ 1208783 w 2845464"/>
                <a:gd name="connsiteY77" fmla="*/ 1509205 h 2735681"/>
                <a:gd name="connsiteX78" fmla="*/ 1091669 w 2845464"/>
                <a:gd name="connsiteY78" fmla="*/ 1316312 h 2735681"/>
                <a:gd name="connsiteX79" fmla="*/ 1007353 w 2845464"/>
                <a:gd name="connsiteY79" fmla="*/ 1224808 h 2735681"/>
                <a:gd name="connsiteX80" fmla="*/ 746618 w 2845464"/>
                <a:gd name="connsiteY80" fmla="*/ 1443460 h 2735681"/>
                <a:gd name="connsiteX81" fmla="*/ 553276 w 2845464"/>
                <a:gd name="connsiteY81" fmla="*/ 1617633 h 2735681"/>
                <a:gd name="connsiteX82" fmla="*/ 549082 w 2845464"/>
                <a:gd name="connsiteY82" fmla="*/ 1623324 h 2735681"/>
                <a:gd name="connsiteX83" fmla="*/ 608987 w 2845464"/>
                <a:gd name="connsiteY83" fmla="*/ 1722167 h 2735681"/>
                <a:gd name="connsiteX84" fmla="*/ 644031 w 2845464"/>
                <a:gd name="connsiteY84" fmla="*/ 1822956 h 2735681"/>
                <a:gd name="connsiteX85" fmla="*/ 678327 w 2845464"/>
                <a:gd name="connsiteY85" fmla="*/ 1924046 h 2735681"/>
                <a:gd name="connsiteX86" fmla="*/ 720560 w 2845464"/>
                <a:gd name="connsiteY86" fmla="*/ 2058831 h 2735681"/>
                <a:gd name="connsiteX87" fmla="*/ 849355 w 2845464"/>
                <a:gd name="connsiteY87" fmla="*/ 1940819 h 2735681"/>
                <a:gd name="connsiteX88" fmla="*/ 883650 w 2845464"/>
                <a:gd name="connsiteY88" fmla="*/ 1904726 h 2735681"/>
                <a:gd name="connsiteX89" fmla="*/ 818354 w 2845464"/>
                <a:gd name="connsiteY89" fmla="*/ 1644440 h 2735681"/>
                <a:gd name="connsiteX90" fmla="*/ 818354 w 2845464"/>
                <a:gd name="connsiteY90" fmla="*/ 1614488 h 2735681"/>
                <a:gd name="connsiteX91" fmla="*/ 823446 w 2845464"/>
                <a:gd name="connsiteY91" fmla="*/ 1618232 h 2735681"/>
                <a:gd name="connsiteX92" fmla="*/ 847558 w 2845464"/>
                <a:gd name="connsiteY92" fmla="*/ 1677088 h 2735681"/>
                <a:gd name="connsiteX93" fmla="*/ 877510 w 2845464"/>
                <a:gd name="connsiteY93" fmla="*/ 1751969 h 2735681"/>
                <a:gd name="connsiteX94" fmla="*/ 862534 w 2845464"/>
                <a:gd name="connsiteY94" fmla="*/ 1584386 h 2735681"/>
                <a:gd name="connsiteX95" fmla="*/ 853099 w 2845464"/>
                <a:gd name="connsiteY95" fmla="*/ 1535414 h 2735681"/>
                <a:gd name="connsiteX96" fmla="*/ 868075 w 2845464"/>
                <a:gd name="connsiteY96" fmla="*/ 1534365 h 2735681"/>
                <a:gd name="connsiteX97" fmla="*/ 899824 w 2845464"/>
                <a:gd name="connsiteY97" fmla="*/ 1863841 h 2735681"/>
                <a:gd name="connsiteX98" fmla="*/ 934569 w 2845464"/>
                <a:gd name="connsiteY98" fmla="*/ 2099117 h 2735681"/>
                <a:gd name="connsiteX99" fmla="*/ 929327 w 2845464"/>
                <a:gd name="connsiteY99" fmla="*/ 2566374 h 2735681"/>
                <a:gd name="connsiteX100" fmla="*/ 914351 w 2845464"/>
                <a:gd name="connsiteY100" fmla="*/ 2686183 h 2735681"/>
                <a:gd name="connsiteX101" fmla="*/ 915699 w 2845464"/>
                <a:gd name="connsiteY101" fmla="*/ 2716136 h 2735681"/>
                <a:gd name="connsiteX102" fmla="*/ 906555 w 2845464"/>
                <a:gd name="connsiteY102" fmla="*/ 2724657 h 2735681"/>
                <a:gd name="connsiteX103" fmla="*/ 898327 w 2845464"/>
                <a:gd name="connsiteY103" fmla="*/ 2718083 h 2735681"/>
                <a:gd name="connsiteX104" fmla="*/ 903119 w 2845464"/>
                <a:gd name="connsiteY104" fmla="*/ 2618042 h 2735681"/>
                <a:gd name="connsiteX105" fmla="*/ 914202 w 2845464"/>
                <a:gd name="connsiteY105" fmla="*/ 2488797 h 2735681"/>
                <a:gd name="connsiteX106" fmla="*/ 920192 w 2845464"/>
                <a:gd name="connsiteY106" fmla="*/ 2413917 h 2735681"/>
                <a:gd name="connsiteX107" fmla="*/ 886945 w 2845464"/>
                <a:gd name="connsiteY107" fmla="*/ 1934679 h 2735681"/>
                <a:gd name="connsiteX108" fmla="*/ 742874 w 2845464"/>
                <a:gd name="connsiteY108" fmla="*/ 2072460 h 2735681"/>
                <a:gd name="connsiteX109" fmla="*/ 709028 w 2845464"/>
                <a:gd name="connsiteY109" fmla="*/ 2088334 h 2735681"/>
                <a:gd name="connsiteX110" fmla="*/ 655413 w 2845464"/>
                <a:gd name="connsiteY110" fmla="*/ 2044903 h 2735681"/>
                <a:gd name="connsiteX111" fmla="*/ 633698 w 2845464"/>
                <a:gd name="connsiteY111" fmla="*/ 2056585 h 2735681"/>
                <a:gd name="connsiteX112" fmla="*/ 579933 w 2845464"/>
                <a:gd name="connsiteY112" fmla="*/ 2095822 h 2735681"/>
                <a:gd name="connsiteX113" fmla="*/ 403813 w 2845464"/>
                <a:gd name="connsiteY113" fmla="*/ 2195414 h 2735681"/>
                <a:gd name="connsiteX114" fmla="*/ 288347 w 2845464"/>
                <a:gd name="connsiteY114" fmla="*/ 2211738 h 2735681"/>
                <a:gd name="connsiteX115" fmla="*/ 199688 w 2845464"/>
                <a:gd name="connsiteY115" fmla="*/ 2076952 h 2735681"/>
                <a:gd name="connsiteX116" fmla="*/ 147271 w 2845464"/>
                <a:gd name="connsiteY116" fmla="*/ 1644590 h 2735681"/>
                <a:gd name="connsiteX117" fmla="*/ 124508 w 2845464"/>
                <a:gd name="connsiteY117" fmla="*/ 1295945 h 2735681"/>
                <a:gd name="connsiteX118" fmla="*/ 85270 w 2845464"/>
                <a:gd name="connsiteY118" fmla="*/ 1234542 h 2735681"/>
                <a:gd name="connsiteX119" fmla="*/ 52622 w 2845464"/>
                <a:gd name="connsiteY119" fmla="*/ 1126564 h 2735681"/>
                <a:gd name="connsiteX120" fmla="*/ 21172 w 2845464"/>
                <a:gd name="connsiteY120" fmla="*/ 1077742 h 2735681"/>
                <a:gd name="connsiteX121" fmla="*/ 6196 w 2845464"/>
                <a:gd name="connsiteY121" fmla="*/ 1008252 h 2735681"/>
                <a:gd name="connsiteX122" fmla="*/ 4099 w 2845464"/>
                <a:gd name="connsiteY122" fmla="*/ 972160 h 2735681"/>
                <a:gd name="connsiteX123" fmla="*/ 46931 w 2845464"/>
                <a:gd name="connsiteY123" fmla="*/ 933221 h 2735681"/>
                <a:gd name="connsiteX124" fmla="*/ 48279 w 2845464"/>
                <a:gd name="connsiteY124" fmla="*/ 922888 h 2735681"/>
                <a:gd name="connsiteX125" fmla="*/ 102642 w 2845464"/>
                <a:gd name="connsiteY125" fmla="*/ 868075 h 2735681"/>
                <a:gd name="connsiteX126" fmla="*/ 99947 w 2845464"/>
                <a:gd name="connsiteY126" fmla="*/ 847258 h 2735681"/>
                <a:gd name="connsiteX127" fmla="*/ 117918 w 2845464"/>
                <a:gd name="connsiteY127" fmla="*/ 805175 h 2735681"/>
                <a:gd name="connsiteX128" fmla="*/ 168238 w 2845464"/>
                <a:gd name="connsiteY128" fmla="*/ 791697 h 2735681"/>
                <a:gd name="connsiteX129" fmla="*/ 181267 w 2845464"/>
                <a:gd name="connsiteY129" fmla="*/ 801281 h 2735681"/>
                <a:gd name="connsiteX130" fmla="*/ 185760 w 2845464"/>
                <a:gd name="connsiteY130" fmla="*/ 777170 h 2735681"/>
                <a:gd name="connsiteX131" fmla="*/ 253602 w 2845464"/>
                <a:gd name="connsiteY131" fmla="*/ 750362 h 2735681"/>
                <a:gd name="connsiteX132" fmla="*/ 276965 w 2845464"/>
                <a:gd name="connsiteY132" fmla="*/ 770131 h 2735681"/>
                <a:gd name="connsiteX133" fmla="*/ 441703 w 2845464"/>
                <a:gd name="connsiteY133" fmla="*/ 683568 h 2735681"/>
                <a:gd name="connsiteX134" fmla="*/ 570648 w 2845464"/>
                <a:gd name="connsiteY134" fmla="*/ 831833 h 2735681"/>
                <a:gd name="connsiteX135" fmla="*/ 589817 w 2845464"/>
                <a:gd name="connsiteY135" fmla="*/ 878109 h 2735681"/>
                <a:gd name="connsiteX136" fmla="*/ 518231 w 2845464"/>
                <a:gd name="connsiteY136" fmla="*/ 947599 h 2735681"/>
                <a:gd name="connsiteX137" fmla="*/ 473303 w 2845464"/>
                <a:gd name="connsiteY137" fmla="*/ 1044944 h 2735681"/>
                <a:gd name="connsiteX138" fmla="*/ 403963 w 2845464"/>
                <a:gd name="connsiteY138" fmla="*/ 1176584 h 2735681"/>
                <a:gd name="connsiteX139" fmla="*/ 378054 w 2845464"/>
                <a:gd name="connsiteY139" fmla="*/ 1224059 h 2735681"/>
                <a:gd name="connsiteX140" fmla="*/ 341662 w 2845464"/>
                <a:gd name="connsiteY140" fmla="*/ 1318109 h 2735681"/>
                <a:gd name="connsiteX141" fmla="*/ 360532 w 2845464"/>
                <a:gd name="connsiteY141" fmla="*/ 1414406 h 2735681"/>
                <a:gd name="connsiteX142" fmla="*/ 375508 w 2845464"/>
                <a:gd name="connsiteY142" fmla="*/ 1518041 h 2735681"/>
                <a:gd name="connsiteX143" fmla="*/ 440804 w 2845464"/>
                <a:gd name="connsiteY143" fmla="*/ 1736544 h 2735681"/>
                <a:gd name="connsiteX144" fmla="*/ 520028 w 2845464"/>
                <a:gd name="connsiteY144" fmla="*/ 1640846 h 2735681"/>
                <a:gd name="connsiteX145" fmla="*/ 549981 w 2845464"/>
                <a:gd name="connsiteY145" fmla="*/ 1600710 h 2735681"/>
                <a:gd name="connsiteX146" fmla="*/ 618871 w 2845464"/>
                <a:gd name="connsiteY146" fmla="*/ 1543651 h 2735681"/>
                <a:gd name="connsiteX147" fmla="*/ 682969 w 2845464"/>
                <a:gd name="connsiteY147" fmla="*/ 1476857 h 2735681"/>
                <a:gd name="connsiteX148" fmla="*/ 796189 w 2845464"/>
                <a:gd name="connsiteY148" fmla="*/ 1368130 h 2735681"/>
                <a:gd name="connsiteX149" fmla="*/ 1041649 w 2845464"/>
                <a:gd name="connsiteY149" fmla="*/ 1188416 h 2735681"/>
                <a:gd name="connsiteX150" fmla="*/ 1067408 w 2845464"/>
                <a:gd name="connsiteY150" fmla="*/ 1190962 h 2735681"/>
                <a:gd name="connsiteX151" fmla="*/ 1130308 w 2845464"/>
                <a:gd name="connsiteY151" fmla="*/ 1159661 h 2735681"/>
                <a:gd name="connsiteX152" fmla="*/ 1187517 w 2845464"/>
                <a:gd name="connsiteY152" fmla="*/ 1127612 h 2735681"/>
                <a:gd name="connsiteX153" fmla="*/ 1206087 w 2845464"/>
                <a:gd name="connsiteY153" fmla="*/ 1097660 h 2735681"/>
                <a:gd name="connsiteX154" fmla="*/ 1137197 w 2845464"/>
                <a:gd name="connsiteY154" fmla="*/ 1072350 h 2735681"/>
                <a:gd name="connsiteX155" fmla="*/ 1007653 w 2845464"/>
                <a:gd name="connsiteY155" fmla="*/ 957782 h 2735681"/>
                <a:gd name="connsiteX156" fmla="*/ 910008 w 2845464"/>
                <a:gd name="connsiteY156" fmla="*/ 719661 h 2735681"/>
                <a:gd name="connsiteX157" fmla="*/ 833779 w 2845464"/>
                <a:gd name="connsiteY157" fmla="*/ 495018 h 2735681"/>
                <a:gd name="connsiteX158" fmla="*/ 825543 w 2845464"/>
                <a:gd name="connsiteY158" fmla="*/ 485134 h 2735681"/>
                <a:gd name="connsiteX159" fmla="*/ 753956 w 2845464"/>
                <a:gd name="connsiteY159" fmla="*/ 501758 h 2735681"/>
                <a:gd name="connsiteX160" fmla="*/ 713221 w 2845464"/>
                <a:gd name="connsiteY160" fmla="*/ 485134 h 2735681"/>
                <a:gd name="connsiteX161" fmla="*/ 722956 w 2845464"/>
                <a:gd name="connsiteY161" fmla="*/ 417741 h 2735681"/>
                <a:gd name="connsiteX162" fmla="*/ 774174 w 2845464"/>
                <a:gd name="connsiteY162" fmla="*/ 401567 h 2735681"/>
                <a:gd name="connsiteX163" fmla="*/ 774923 w 2845464"/>
                <a:gd name="connsiteY163" fmla="*/ 398572 h 2735681"/>
                <a:gd name="connsiteX164" fmla="*/ 682071 w 2845464"/>
                <a:gd name="connsiteY164" fmla="*/ 364726 h 2735681"/>
                <a:gd name="connsiteX165" fmla="*/ 700491 w 2845464"/>
                <a:gd name="connsiteY165" fmla="*/ 294038 h 2735681"/>
                <a:gd name="connsiteX166" fmla="*/ 807122 w 2845464"/>
                <a:gd name="connsiteY166" fmla="*/ 313208 h 2735681"/>
                <a:gd name="connsiteX167" fmla="*/ 815658 w 2845464"/>
                <a:gd name="connsiteY167" fmla="*/ 315604 h 2735681"/>
                <a:gd name="connsiteX168" fmla="*/ 735685 w 2845464"/>
                <a:gd name="connsiteY168" fmla="*/ 273670 h 2735681"/>
                <a:gd name="connsiteX169" fmla="*/ 720709 w 2845464"/>
                <a:gd name="connsiteY169" fmla="*/ 197292 h 2735681"/>
                <a:gd name="connsiteX170" fmla="*/ 739280 w 2845464"/>
                <a:gd name="connsiteY170" fmla="*/ 184862 h 2735681"/>
                <a:gd name="connsiteX171" fmla="*/ 794093 w 2845464"/>
                <a:gd name="connsiteY171" fmla="*/ 198340 h 2735681"/>
                <a:gd name="connsiteX172" fmla="*/ 832132 w 2845464"/>
                <a:gd name="connsiteY172" fmla="*/ 223500 h 2735681"/>
                <a:gd name="connsiteX173" fmla="*/ 802180 w 2845464"/>
                <a:gd name="connsiteY173" fmla="*/ 107884 h 2735681"/>
                <a:gd name="connsiteX174" fmla="*/ 836475 w 2845464"/>
                <a:gd name="connsiteY174" fmla="*/ 83623 h 2735681"/>
                <a:gd name="connsiteX175" fmla="*/ 881404 w 2845464"/>
                <a:gd name="connsiteY175" fmla="*/ 90212 h 2735681"/>
                <a:gd name="connsiteX176" fmla="*/ 898626 w 2845464"/>
                <a:gd name="connsiteY176" fmla="*/ 145175 h 2735681"/>
                <a:gd name="connsiteX177" fmla="*/ 911805 w 2845464"/>
                <a:gd name="connsiteY177" fmla="*/ 183963 h 2735681"/>
                <a:gd name="connsiteX178" fmla="*/ 916148 w 2845464"/>
                <a:gd name="connsiteY178" fmla="*/ 67898 h 2735681"/>
                <a:gd name="connsiteX179" fmla="*/ 946101 w 2845464"/>
                <a:gd name="connsiteY179" fmla="*/ 46033 h 2735681"/>
                <a:gd name="connsiteX180" fmla="*/ 977551 w 2845464"/>
                <a:gd name="connsiteY180" fmla="*/ 45284 h 2735681"/>
                <a:gd name="connsiteX181" fmla="*/ 993426 w 2845464"/>
                <a:gd name="connsiteY181" fmla="*/ 113126 h 2735681"/>
                <a:gd name="connsiteX182" fmla="*/ 1002112 w 2845464"/>
                <a:gd name="connsiteY182" fmla="*/ 191301 h 2735681"/>
                <a:gd name="connsiteX183" fmla="*/ 1003460 w 2845464"/>
                <a:gd name="connsiteY183" fmla="*/ 159702 h 2735681"/>
                <a:gd name="connsiteX184" fmla="*/ 1020832 w 2845464"/>
                <a:gd name="connsiteY184" fmla="*/ 115971 h 2735681"/>
                <a:gd name="connsiteX185" fmla="*/ 1026673 w 2845464"/>
                <a:gd name="connsiteY185" fmla="*/ 72990 h 2735681"/>
                <a:gd name="connsiteX186" fmla="*/ 1067108 w 2845464"/>
                <a:gd name="connsiteY186" fmla="*/ 32404 h 2735681"/>
                <a:gd name="connsiteX187" fmla="*/ 1086727 w 2845464"/>
                <a:gd name="connsiteY187" fmla="*/ 29409 h 2735681"/>
                <a:gd name="connsiteX188" fmla="*/ 1169695 w 2845464"/>
                <a:gd name="connsiteY188" fmla="*/ 9191 h 2735681"/>
                <a:gd name="connsiteX189" fmla="*/ 1178082 w 2845464"/>
                <a:gd name="connsiteY189" fmla="*/ 24167 h 2735681"/>
                <a:gd name="connsiteX190" fmla="*/ 1155019 w 2845464"/>
                <a:gd name="connsiteY190" fmla="*/ 130348 h 2735681"/>
                <a:gd name="connsiteX191" fmla="*/ 1159661 w 2845464"/>
                <a:gd name="connsiteY191" fmla="*/ 150267 h 2735681"/>
                <a:gd name="connsiteX192" fmla="*/ 1186019 w 2845464"/>
                <a:gd name="connsiteY192" fmla="*/ 99048 h 2735681"/>
                <a:gd name="connsiteX193" fmla="*/ 1217769 w 2845464"/>
                <a:gd name="connsiteY193" fmla="*/ 13684 h 2735681"/>
                <a:gd name="connsiteX194" fmla="*/ 1249518 w 2845464"/>
                <a:gd name="connsiteY194" fmla="*/ 4249 h 2735681"/>
                <a:gd name="connsiteX195" fmla="*/ 1296094 w 2845464"/>
                <a:gd name="connsiteY195" fmla="*/ 16080 h 2735681"/>
                <a:gd name="connsiteX196" fmla="*/ 1289654 w 2845464"/>
                <a:gd name="connsiteY196" fmla="*/ 87367 h 2735681"/>
                <a:gd name="connsiteX197" fmla="*/ 1256407 w 2845464"/>
                <a:gd name="connsiteY197" fmla="*/ 167040 h 2735681"/>
                <a:gd name="connsiteX198" fmla="*/ 1259552 w 2845464"/>
                <a:gd name="connsiteY198" fmla="*/ 175876 h 2735681"/>
                <a:gd name="connsiteX199" fmla="*/ 1280519 w 2845464"/>
                <a:gd name="connsiteY199" fmla="*/ 137986 h 2735681"/>
                <a:gd name="connsiteX200" fmla="*/ 1376366 w 2845464"/>
                <a:gd name="connsiteY200" fmla="*/ 43037 h 2735681"/>
                <a:gd name="connsiteX201" fmla="*/ 1419498 w 2845464"/>
                <a:gd name="connsiteY201" fmla="*/ 78830 h 2735681"/>
                <a:gd name="connsiteX202" fmla="*/ 1377265 w 2845464"/>
                <a:gd name="connsiteY202" fmla="*/ 145175 h 2735681"/>
                <a:gd name="connsiteX203" fmla="*/ 1352854 w 2845464"/>
                <a:gd name="connsiteY203" fmla="*/ 190103 h 2735681"/>
                <a:gd name="connsiteX204" fmla="*/ 1391343 w 2845464"/>
                <a:gd name="connsiteY204" fmla="*/ 159103 h 2735681"/>
                <a:gd name="connsiteX205" fmla="*/ 1438518 w 2845464"/>
                <a:gd name="connsiteY205" fmla="*/ 107285 h 2735681"/>
                <a:gd name="connsiteX206" fmla="*/ 1500219 w 2845464"/>
                <a:gd name="connsiteY206" fmla="*/ 92309 h 2735681"/>
                <a:gd name="connsiteX207" fmla="*/ 1530172 w 2845464"/>
                <a:gd name="connsiteY207" fmla="*/ 133194 h 2735681"/>
                <a:gd name="connsiteX208" fmla="*/ 1531370 w 2845464"/>
                <a:gd name="connsiteY208" fmla="*/ 175576 h 2735681"/>
                <a:gd name="connsiteX209" fmla="*/ 1460083 w 2845464"/>
                <a:gd name="connsiteY209" fmla="*/ 253303 h 2735681"/>
                <a:gd name="connsiteX210" fmla="*/ 1519988 w 2845464"/>
                <a:gd name="connsiteY210" fmla="*/ 214964 h 2735681"/>
                <a:gd name="connsiteX211" fmla="*/ 1538708 w 2845464"/>
                <a:gd name="connsiteY211" fmla="*/ 205379 h 2735681"/>
                <a:gd name="connsiteX212" fmla="*/ 1597415 w 2845464"/>
                <a:gd name="connsiteY212" fmla="*/ 294487 h 2735681"/>
                <a:gd name="connsiteX213" fmla="*/ 1558926 w 2845464"/>
                <a:gd name="connsiteY213" fmla="*/ 315005 h 2735681"/>
                <a:gd name="connsiteX214" fmla="*/ 1523433 w 2845464"/>
                <a:gd name="connsiteY214" fmla="*/ 365325 h 2735681"/>
                <a:gd name="connsiteX215" fmla="*/ 1522534 w 2845464"/>
                <a:gd name="connsiteY215" fmla="*/ 432118 h 2735681"/>
                <a:gd name="connsiteX216" fmla="*/ 1527027 w 2845464"/>
                <a:gd name="connsiteY216" fmla="*/ 494270 h 2735681"/>
                <a:gd name="connsiteX217" fmla="*/ 1530771 w 2845464"/>
                <a:gd name="connsiteY217" fmla="*/ 519879 h 2735681"/>
                <a:gd name="connsiteX218" fmla="*/ 1601458 w 2845464"/>
                <a:gd name="connsiteY218" fmla="*/ 605842 h 2735681"/>
                <a:gd name="connsiteX219" fmla="*/ 1586482 w 2845464"/>
                <a:gd name="connsiteY219" fmla="*/ 716516 h 2735681"/>
                <a:gd name="connsiteX220" fmla="*/ 1566864 w 2845464"/>
                <a:gd name="connsiteY220" fmla="*/ 806373 h 2735681"/>
                <a:gd name="connsiteX221" fmla="*/ 1539008 w 2845464"/>
                <a:gd name="connsiteY221" fmla="*/ 800083 h 2735681"/>
                <a:gd name="connsiteX222" fmla="*/ 1535413 w 2845464"/>
                <a:gd name="connsiteY222" fmla="*/ 767285 h 2735681"/>
                <a:gd name="connsiteX223" fmla="*/ 1525379 w 2845464"/>
                <a:gd name="connsiteY223" fmla="*/ 767285 h 2735681"/>
                <a:gd name="connsiteX224" fmla="*/ 1516843 w 2845464"/>
                <a:gd name="connsiteY224" fmla="*/ 800083 h 2735681"/>
                <a:gd name="connsiteX225" fmla="*/ 1567612 w 2845464"/>
                <a:gd name="connsiteY225" fmla="*/ 992078 h 2735681"/>
                <a:gd name="connsiteX226" fmla="*/ 1616734 w 2845464"/>
                <a:gd name="connsiteY226" fmla="*/ 1037006 h 2735681"/>
                <a:gd name="connsiteX227" fmla="*/ 1723664 w 2845464"/>
                <a:gd name="connsiteY227" fmla="*/ 1035659 h 2735681"/>
                <a:gd name="connsiteX228" fmla="*/ 1767395 w 2845464"/>
                <a:gd name="connsiteY228" fmla="*/ 1027721 h 2735681"/>
                <a:gd name="connsiteX229" fmla="*/ 2008062 w 2845464"/>
                <a:gd name="connsiteY229" fmla="*/ 1081935 h 2735681"/>
                <a:gd name="connsiteX230" fmla="*/ 2117538 w 2845464"/>
                <a:gd name="connsiteY230" fmla="*/ 1206237 h 2735681"/>
                <a:gd name="connsiteX231" fmla="*/ 2207395 w 2845464"/>
                <a:gd name="connsiteY231" fmla="*/ 1273630 h 2735681"/>
                <a:gd name="connsiteX232" fmla="*/ 2271493 w 2845464"/>
                <a:gd name="connsiteY232" fmla="*/ 1347163 h 2735681"/>
                <a:gd name="connsiteX233" fmla="*/ 2408525 w 2845464"/>
                <a:gd name="connsiteY233" fmla="*/ 1462480 h 2735681"/>
                <a:gd name="connsiteX234" fmla="*/ 2415713 w 2845464"/>
                <a:gd name="connsiteY234" fmla="*/ 1496476 h 2735681"/>
                <a:gd name="connsiteX235" fmla="*/ 2420206 w 2845464"/>
                <a:gd name="connsiteY235" fmla="*/ 1522085 h 2735681"/>
                <a:gd name="connsiteX236" fmla="*/ 2557089 w 2845464"/>
                <a:gd name="connsiteY236" fmla="*/ 1620628 h 2735681"/>
                <a:gd name="connsiteX237" fmla="*/ 2565026 w 2845464"/>
                <a:gd name="connsiteY237" fmla="*/ 1529723 h 2735681"/>
                <a:gd name="connsiteX238" fmla="*/ 2543011 w 2845464"/>
                <a:gd name="connsiteY238" fmla="*/ 1501118 h 2735681"/>
                <a:gd name="connsiteX239" fmla="*/ 2547654 w 2845464"/>
                <a:gd name="connsiteY239" fmla="*/ 1427585 h 2735681"/>
                <a:gd name="connsiteX240" fmla="*/ 2524291 w 2845464"/>
                <a:gd name="connsiteY240" fmla="*/ 1402275 h 2735681"/>
                <a:gd name="connsiteX241" fmla="*/ 2492391 w 2845464"/>
                <a:gd name="connsiteY241" fmla="*/ 1319607 h 2735681"/>
                <a:gd name="connsiteX242" fmla="*/ 2460642 w 2845464"/>
                <a:gd name="connsiteY242" fmla="*/ 1262098 h 2735681"/>
                <a:gd name="connsiteX243" fmla="*/ 2415713 w 2845464"/>
                <a:gd name="connsiteY243" fmla="*/ 1117279 h 2735681"/>
                <a:gd name="connsiteX244" fmla="*/ 2395645 w 2845464"/>
                <a:gd name="connsiteY244" fmla="*/ 1038504 h 2735681"/>
                <a:gd name="connsiteX245" fmla="*/ 2459294 w 2845464"/>
                <a:gd name="connsiteY245" fmla="*/ 1031765 h 2735681"/>
                <a:gd name="connsiteX246" fmla="*/ 2478613 w 2845464"/>
                <a:gd name="connsiteY246" fmla="*/ 1046741 h 2735681"/>
                <a:gd name="connsiteX247" fmla="*/ 2525040 w 2845464"/>
                <a:gd name="connsiteY247" fmla="*/ 971860 h 2735681"/>
                <a:gd name="connsiteX248" fmla="*/ 2584944 w 2845464"/>
                <a:gd name="connsiteY248" fmla="*/ 971860 h 2735681"/>
                <a:gd name="connsiteX249" fmla="*/ 2610703 w 2845464"/>
                <a:gd name="connsiteY249" fmla="*/ 1030716 h 2735681"/>
                <a:gd name="connsiteX250" fmla="*/ 2681690 w 2845464"/>
                <a:gd name="connsiteY250" fmla="*/ 1034760 h 2735681"/>
                <a:gd name="connsiteX251" fmla="*/ 2692922 w 2845464"/>
                <a:gd name="connsiteY251" fmla="*/ 1058722 h 2735681"/>
                <a:gd name="connsiteX252" fmla="*/ 2747885 w 2845464"/>
                <a:gd name="connsiteY252" fmla="*/ 1104998 h 2735681"/>
                <a:gd name="connsiteX253" fmla="*/ 2801650 w 2845464"/>
                <a:gd name="connsiteY253" fmla="*/ 1152473 h 2735681"/>
                <a:gd name="connsiteX254" fmla="*/ 2798505 w 2845464"/>
                <a:gd name="connsiteY254" fmla="*/ 1222262 h 2735681"/>
                <a:gd name="connsiteX255" fmla="*/ 2796857 w 2845464"/>
                <a:gd name="connsiteY255" fmla="*/ 1301636 h 2735681"/>
                <a:gd name="connsiteX256" fmla="*/ 2766905 w 2845464"/>
                <a:gd name="connsiteY256" fmla="*/ 1392691 h 2735681"/>
                <a:gd name="connsiteX257" fmla="*/ 2796857 w 2845464"/>
                <a:gd name="connsiteY257" fmla="*/ 1411860 h 2735681"/>
                <a:gd name="connsiteX258" fmla="*/ 2784277 w 2845464"/>
                <a:gd name="connsiteY258" fmla="*/ 1535563 h 2735681"/>
                <a:gd name="connsiteX259" fmla="*/ 2838940 w 2845464"/>
                <a:gd name="connsiteY259" fmla="*/ 1806333 h 2735681"/>
                <a:gd name="connsiteX260" fmla="*/ 2802398 w 2845464"/>
                <a:gd name="connsiteY260" fmla="*/ 1962684 h 2735681"/>
                <a:gd name="connsiteX261" fmla="*/ 2815428 w 2845464"/>
                <a:gd name="connsiteY261" fmla="*/ 1772487 h 2735681"/>
                <a:gd name="connsiteX262" fmla="*/ 2755523 w 2845464"/>
                <a:gd name="connsiteY262" fmla="*/ 1522983 h 2735681"/>
                <a:gd name="connsiteX263" fmla="*/ 2715836 w 2845464"/>
                <a:gd name="connsiteY263" fmla="*/ 1529423 h 2735681"/>
                <a:gd name="connsiteX264" fmla="*/ 2584046 w 2845464"/>
                <a:gd name="connsiteY264" fmla="*/ 1529423 h 2735681"/>
                <a:gd name="connsiteX265" fmla="*/ 2574012 w 2845464"/>
                <a:gd name="connsiteY265" fmla="*/ 1699553 h 2735681"/>
                <a:gd name="connsiteX266" fmla="*/ 2564577 w 2845464"/>
                <a:gd name="connsiteY266" fmla="*/ 1865938 h 2735681"/>
                <a:gd name="connsiteX267" fmla="*/ 2564577 w 2845464"/>
                <a:gd name="connsiteY267" fmla="*/ 1889301 h 2735681"/>
                <a:gd name="connsiteX268" fmla="*/ 2559934 w 2845464"/>
                <a:gd name="connsiteY268" fmla="*/ 1648035 h 2735681"/>
                <a:gd name="connsiteX269" fmla="*/ 2355659 w 2845464"/>
                <a:gd name="connsiteY269" fmla="*/ 1494828 h 2735681"/>
                <a:gd name="connsiteX270" fmla="*/ 2346224 w 2845464"/>
                <a:gd name="connsiteY270" fmla="*/ 1497075 h 2735681"/>
                <a:gd name="connsiteX271" fmla="*/ 2315223 w 2845464"/>
                <a:gd name="connsiteY271" fmla="*/ 1599961 h 2735681"/>
                <a:gd name="connsiteX272" fmla="*/ 2285271 w 2845464"/>
                <a:gd name="connsiteY272" fmla="*/ 1701949 h 2735681"/>
                <a:gd name="connsiteX273" fmla="*/ 2292909 w 2845464"/>
                <a:gd name="connsiteY273" fmla="*/ 1826551 h 2735681"/>
                <a:gd name="connsiteX274" fmla="*/ 2292909 w 2845464"/>
                <a:gd name="connsiteY274" fmla="*/ 1851411 h 2735681"/>
                <a:gd name="connsiteX275" fmla="*/ 2676449 w 2845464"/>
                <a:gd name="connsiteY275" fmla="*/ 2071711 h 2735681"/>
                <a:gd name="connsiteX276" fmla="*/ 2802398 w 2845464"/>
                <a:gd name="connsiteY276" fmla="*/ 1963283 h 2735681"/>
                <a:gd name="connsiteX277" fmla="*/ 2752378 w 2845464"/>
                <a:gd name="connsiteY277" fmla="*/ 1498423 h 2735681"/>
                <a:gd name="connsiteX278" fmla="*/ 2758818 w 2845464"/>
                <a:gd name="connsiteY278" fmla="*/ 1484644 h 2735681"/>
                <a:gd name="connsiteX279" fmla="*/ 2752528 w 2845464"/>
                <a:gd name="connsiteY279" fmla="*/ 1443460 h 2735681"/>
                <a:gd name="connsiteX280" fmla="*/ 2740547 w 2845464"/>
                <a:gd name="connsiteY280" fmla="*/ 1456190 h 2735681"/>
                <a:gd name="connsiteX281" fmla="*/ 2752378 w 2845464"/>
                <a:gd name="connsiteY281" fmla="*/ 1499171 h 2735681"/>
                <a:gd name="connsiteX282" fmla="*/ 2702807 w 2845464"/>
                <a:gd name="connsiteY282" fmla="*/ 1132405 h 2735681"/>
                <a:gd name="connsiteX283" fmla="*/ 2731112 w 2845464"/>
                <a:gd name="connsiteY283" fmla="*/ 1098708 h 2735681"/>
                <a:gd name="connsiteX284" fmla="*/ 2703256 w 2845464"/>
                <a:gd name="connsiteY284" fmla="*/ 1074597 h 2735681"/>
                <a:gd name="connsiteX285" fmla="*/ 2617742 w 2845464"/>
                <a:gd name="connsiteY285" fmla="*/ 1161009 h 2735681"/>
                <a:gd name="connsiteX286" fmla="*/ 2617742 w 2845464"/>
                <a:gd name="connsiteY286" fmla="*/ 1252663 h 2735681"/>
                <a:gd name="connsiteX287" fmla="*/ 2622684 w 2845464"/>
                <a:gd name="connsiteY287" fmla="*/ 1289205 h 2735681"/>
                <a:gd name="connsiteX288" fmla="*/ 2632868 w 2845464"/>
                <a:gd name="connsiteY288" fmla="*/ 1302534 h 2735681"/>
                <a:gd name="connsiteX289" fmla="*/ 2646796 w 2845464"/>
                <a:gd name="connsiteY289" fmla="*/ 1301636 h 2735681"/>
                <a:gd name="connsiteX290" fmla="*/ 2652786 w 2845464"/>
                <a:gd name="connsiteY290" fmla="*/ 1262548 h 2735681"/>
                <a:gd name="connsiteX291" fmla="*/ 2702807 w 2845464"/>
                <a:gd name="connsiteY291" fmla="*/ 1132405 h 2735681"/>
                <a:gd name="connsiteX292" fmla="*/ 2722725 w 2845464"/>
                <a:gd name="connsiteY292" fmla="*/ 1506809 h 2735681"/>
                <a:gd name="connsiteX293" fmla="*/ 2726319 w 2845464"/>
                <a:gd name="connsiteY293" fmla="*/ 1457388 h 2735681"/>
                <a:gd name="connsiteX294" fmla="*/ 2713739 w 2845464"/>
                <a:gd name="connsiteY294" fmla="*/ 1473862 h 2735681"/>
                <a:gd name="connsiteX295" fmla="*/ 2722725 w 2845464"/>
                <a:gd name="connsiteY295" fmla="*/ 1508007 h 2735681"/>
                <a:gd name="connsiteX296" fmla="*/ 2685135 w 2845464"/>
                <a:gd name="connsiteY296" fmla="*/ 1518491 h 2735681"/>
                <a:gd name="connsiteX297" fmla="*/ 2705652 w 2845464"/>
                <a:gd name="connsiteY297" fmla="*/ 1509205 h 2735681"/>
                <a:gd name="connsiteX298" fmla="*/ 2693821 w 2845464"/>
                <a:gd name="connsiteY298" fmla="*/ 1467871 h 2735681"/>
                <a:gd name="connsiteX299" fmla="*/ 2672106 w 2845464"/>
                <a:gd name="connsiteY299" fmla="*/ 1477007 h 2735681"/>
                <a:gd name="connsiteX300" fmla="*/ 2685135 w 2845464"/>
                <a:gd name="connsiteY300" fmla="*/ 1519689 h 2735681"/>
                <a:gd name="connsiteX301" fmla="*/ 2644400 w 2845464"/>
                <a:gd name="connsiteY301" fmla="*/ 1099906 h 2735681"/>
                <a:gd name="connsiteX302" fmla="*/ 2670309 w 2845464"/>
                <a:gd name="connsiteY302" fmla="*/ 1050635 h 2735681"/>
                <a:gd name="connsiteX303" fmla="*/ 2643351 w 2845464"/>
                <a:gd name="connsiteY303" fmla="*/ 1030417 h 2735681"/>
                <a:gd name="connsiteX304" fmla="*/ 2563528 w 2845464"/>
                <a:gd name="connsiteY304" fmla="*/ 1115032 h 2735681"/>
                <a:gd name="connsiteX305" fmla="*/ 2566973 w 2845464"/>
                <a:gd name="connsiteY305" fmla="*/ 1240533 h 2735681"/>
                <a:gd name="connsiteX306" fmla="*/ 2580302 w 2845464"/>
                <a:gd name="connsiteY306" fmla="*/ 1271533 h 2735681"/>
                <a:gd name="connsiteX307" fmla="*/ 2591684 w 2845464"/>
                <a:gd name="connsiteY307" fmla="*/ 1271533 h 2735681"/>
                <a:gd name="connsiteX308" fmla="*/ 2594529 w 2845464"/>
                <a:gd name="connsiteY308" fmla="*/ 1270635 h 2735681"/>
                <a:gd name="connsiteX309" fmla="*/ 2599621 w 2845464"/>
                <a:gd name="connsiteY309" fmla="*/ 1153970 h 2735681"/>
                <a:gd name="connsiteX310" fmla="*/ 2644400 w 2845464"/>
                <a:gd name="connsiteY310" fmla="*/ 1101105 h 2735681"/>
                <a:gd name="connsiteX311" fmla="*/ 2661772 w 2845464"/>
                <a:gd name="connsiteY311" fmla="*/ 1521785 h 2735681"/>
                <a:gd name="connsiteX312" fmla="*/ 2658627 w 2845464"/>
                <a:gd name="connsiteY312" fmla="*/ 1482098 h 2735681"/>
                <a:gd name="connsiteX313" fmla="*/ 2632568 w 2845464"/>
                <a:gd name="connsiteY313" fmla="*/ 1475958 h 2735681"/>
                <a:gd name="connsiteX314" fmla="*/ 2635414 w 2845464"/>
                <a:gd name="connsiteY314" fmla="*/ 1518640 h 2735681"/>
                <a:gd name="connsiteX315" fmla="*/ 2661772 w 2845464"/>
                <a:gd name="connsiteY315" fmla="*/ 1521785 h 2735681"/>
                <a:gd name="connsiteX316" fmla="*/ 2616843 w 2845464"/>
                <a:gd name="connsiteY316" fmla="*/ 1518940 h 2735681"/>
                <a:gd name="connsiteX317" fmla="*/ 2613549 w 2845464"/>
                <a:gd name="connsiteY317" fmla="*/ 1474011 h 2735681"/>
                <a:gd name="connsiteX318" fmla="*/ 2593630 w 2845464"/>
                <a:gd name="connsiteY318" fmla="*/ 1463228 h 2735681"/>
                <a:gd name="connsiteX319" fmla="*/ 2594529 w 2845464"/>
                <a:gd name="connsiteY319" fmla="*/ 1511002 h 2735681"/>
                <a:gd name="connsiteX320" fmla="*/ 2616394 w 2845464"/>
                <a:gd name="connsiteY320" fmla="*/ 1518341 h 2735681"/>
                <a:gd name="connsiteX321" fmla="*/ 2562480 w 2845464"/>
                <a:gd name="connsiteY321" fmla="*/ 1090022 h 2735681"/>
                <a:gd name="connsiteX322" fmla="*/ 2592432 w 2845464"/>
                <a:gd name="connsiteY322" fmla="*/ 1036707 h 2735681"/>
                <a:gd name="connsiteX323" fmla="*/ 2532528 w 2845464"/>
                <a:gd name="connsiteY323" fmla="*/ 988783 h 2735681"/>
                <a:gd name="connsiteX324" fmla="*/ 2517552 w 2845464"/>
                <a:gd name="connsiteY324" fmla="*/ 1003759 h 2735681"/>
                <a:gd name="connsiteX325" fmla="*/ 2487599 w 2845464"/>
                <a:gd name="connsiteY325" fmla="*/ 1091669 h 2735681"/>
                <a:gd name="connsiteX326" fmla="*/ 2499281 w 2845464"/>
                <a:gd name="connsiteY326" fmla="*/ 1149777 h 2735681"/>
                <a:gd name="connsiteX327" fmla="*/ 2539117 w 2845464"/>
                <a:gd name="connsiteY327" fmla="*/ 1171193 h 2735681"/>
                <a:gd name="connsiteX328" fmla="*/ 2540016 w 2845464"/>
                <a:gd name="connsiteY328" fmla="*/ 1076843 h 2735681"/>
                <a:gd name="connsiteX329" fmla="*/ 2543011 w 2845464"/>
                <a:gd name="connsiteY329" fmla="*/ 1060819 h 2735681"/>
                <a:gd name="connsiteX330" fmla="*/ 2562031 w 2845464"/>
                <a:gd name="connsiteY330" fmla="*/ 1089423 h 2735681"/>
                <a:gd name="connsiteX331" fmla="*/ 2573562 w 2845464"/>
                <a:gd name="connsiteY331" fmla="*/ 1507408 h 2735681"/>
                <a:gd name="connsiteX332" fmla="*/ 2578504 w 2845464"/>
                <a:gd name="connsiteY332" fmla="*/ 1503365 h 2735681"/>
                <a:gd name="connsiteX333" fmla="*/ 2563528 w 2845464"/>
                <a:gd name="connsiteY333" fmla="*/ 1450199 h 2735681"/>
                <a:gd name="connsiteX334" fmla="*/ 2558586 w 2845464"/>
                <a:gd name="connsiteY334" fmla="*/ 1443610 h 2735681"/>
                <a:gd name="connsiteX335" fmla="*/ 2558586 w 2845464"/>
                <a:gd name="connsiteY335" fmla="*/ 1488538 h 2735681"/>
                <a:gd name="connsiteX336" fmla="*/ 2573113 w 2845464"/>
                <a:gd name="connsiteY336" fmla="*/ 1506809 h 2735681"/>
                <a:gd name="connsiteX337" fmla="*/ 1735645 w 2845464"/>
                <a:gd name="connsiteY337" fmla="*/ 1089273 h 2735681"/>
                <a:gd name="connsiteX338" fmla="*/ 1675740 w 2845464"/>
                <a:gd name="connsiteY338" fmla="*/ 1052731 h 2735681"/>
                <a:gd name="connsiteX339" fmla="*/ 1552037 w 2845464"/>
                <a:gd name="connsiteY339" fmla="*/ 1002411 h 2735681"/>
                <a:gd name="connsiteX340" fmla="*/ 1497674 w 2845464"/>
                <a:gd name="connsiteY340" fmla="*/ 797687 h 2735681"/>
                <a:gd name="connsiteX341" fmla="*/ 1534365 w 2845464"/>
                <a:gd name="connsiteY341" fmla="*/ 739430 h 2735681"/>
                <a:gd name="connsiteX342" fmla="*/ 1521935 w 2845464"/>
                <a:gd name="connsiteY342" fmla="*/ 706033 h 2735681"/>
                <a:gd name="connsiteX343" fmla="*/ 1512200 w 2845464"/>
                <a:gd name="connsiteY343" fmla="*/ 669940 h 2735681"/>
                <a:gd name="connsiteX344" fmla="*/ 1500070 w 2845464"/>
                <a:gd name="connsiteY344" fmla="*/ 636693 h 2735681"/>
                <a:gd name="connsiteX345" fmla="*/ 1498273 w 2845464"/>
                <a:gd name="connsiteY345" fmla="*/ 580532 h 2735681"/>
                <a:gd name="connsiteX346" fmla="*/ 1532253 w 2845464"/>
                <a:gd name="connsiteY346" fmla="*/ 563717 h 2735681"/>
                <a:gd name="connsiteX347" fmla="*/ 1536462 w 2845464"/>
                <a:gd name="connsiteY347" fmla="*/ 565556 h 2735681"/>
                <a:gd name="connsiteX348" fmla="*/ 1542452 w 2845464"/>
                <a:gd name="connsiteY348" fmla="*/ 588620 h 2735681"/>
                <a:gd name="connsiteX349" fmla="*/ 1514447 w 2845464"/>
                <a:gd name="connsiteY349" fmla="*/ 586523 h 2735681"/>
                <a:gd name="connsiteX350" fmla="*/ 1514447 w 2845464"/>
                <a:gd name="connsiteY350" fmla="*/ 616475 h 2735681"/>
                <a:gd name="connsiteX351" fmla="*/ 1574726 w 2845464"/>
                <a:gd name="connsiteY351" fmla="*/ 632112 h 2735681"/>
                <a:gd name="connsiteX352" fmla="*/ 1575999 w 2845464"/>
                <a:gd name="connsiteY352" fmla="*/ 634447 h 2735681"/>
                <a:gd name="connsiteX353" fmla="*/ 1583337 w 2845464"/>
                <a:gd name="connsiteY353" fmla="*/ 623664 h 2735681"/>
                <a:gd name="connsiteX354" fmla="*/ 1581989 w 2845464"/>
                <a:gd name="connsiteY354" fmla="*/ 598654 h 2735681"/>
                <a:gd name="connsiteX355" fmla="*/ 1518790 w 2845464"/>
                <a:gd name="connsiteY355" fmla="*/ 537251 h 2735681"/>
                <a:gd name="connsiteX356" fmla="*/ 1468320 w 2845464"/>
                <a:gd name="connsiteY356" fmla="*/ 573344 h 2735681"/>
                <a:gd name="connsiteX357" fmla="*/ 1449300 w 2845464"/>
                <a:gd name="connsiteY357" fmla="*/ 663201 h 2735681"/>
                <a:gd name="connsiteX358" fmla="*/ 1404372 w 2845464"/>
                <a:gd name="connsiteY358" fmla="*/ 672486 h 2735681"/>
                <a:gd name="connsiteX359" fmla="*/ 1372473 w 2845464"/>
                <a:gd name="connsiteY359" fmla="*/ 610934 h 2735681"/>
                <a:gd name="connsiteX360" fmla="*/ 1372473 w 2845464"/>
                <a:gd name="connsiteY360" fmla="*/ 571247 h 2735681"/>
                <a:gd name="connsiteX361" fmla="*/ 1337279 w 2845464"/>
                <a:gd name="connsiteY361" fmla="*/ 533208 h 2735681"/>
                <a:gd name="connsiteX362" fmla="*/ 1343419 w 2845464"/>
                <a:gd name="connsiteY362" fmla="*/ 464317 h 2735681"/>
                <a:gd name="connsiteX363" fmla="*/ 1319157 w 2845464"/>
                <a:gd name="connsiteY363" fmla="*/ 423732 h 2735681"/>
                <a:gd name="connsiteX364" fmla="*/ 1322902 w 2845464"/>
                <a:gd name="connsiteY364" fmla="*/ 363827 h 2735681"/>
                <a:gd name="connsiteX365" fmla="*/ 1276176 w 2845464"/>
                <a:gd name="connsiteY365" fmla="*/ 355590 h 2735681"/>
                <a:gd name="connsiteX366" fmla="*/ 1257755 w 2845464"/>
                <a:gd name="connsiteY366" fmla="*/ 337619 h 2735681"/>
                <a:gd name="connsiteX367" fmla="*/ 1192758 w 2845464"/>
                <a:gd name="connsiteY367" fmla="*/ 333126 h 2735681"/>
                <a:gd name="connsiteX368" fmla="*/ 1126863 w 2845464"/>
                <a:gd name="connsiteY368" fmla="*/ 343310 h 2735681"/>
                <a:gd name="connsiteX369" fmla="*/ 1102752 w 2845464"/>
                <a:gd name="connsiteY369" fmla="*/ 336870 h 2735681"/>
                <a:gd name="connsiteX370" fmla="*/ 1048987 w 2845464"/>
                <a:gd name="connsiteY370" fmla="*/ 364426 h 2735681"/>
                <a:gd name="connsiteX371" fmla="*/ 1032963 w 2845464"/>
                <a:gd name="connsiteY371" fmla="*/ 364426 h 2735681"/>
                <a:gd name="connsiteX372" fmla="*/ 993426 w 2845464"/>
                <a:gd name="connsiteY372" fmla="*/ 394378 h 2735681"/>
                <a:gd name="connsiteX373" fmla="*/ 957932 w 2845464"/>
                <a:gd name="connsiteY373" fmla="*/ 394378 h 2735681"/>
                <a:gd name="connsiteX374" fmla="*/ 936516 w 2845464"/>
                <a:gd name="connsiteY374" fmla="*/ 428524 h 2735681"/>
                <a:gd name="connsiteX375" fmla="*/ 919593 w 2845464"/>
                <a:gd name="connsiteY375" fmla="*/ 432717 h 2735681"/>
                <a:gd name="connsiteX376" fmla="*/ 896679 w 2845464"/>
                <a:gd name="connsiteY376" fmla="*/ 456679 h 2735681"/>
                <a:gd name="connsiteX377" fmla="*/ 851751 w 2845464"/>
                <a:gd name="connsiteY377" fmla="*/ 489028 h 2735681"/>
                <a:gd name="connsiteX378" fmla="*/ 889341 w 2845464"/>
                <a:gd name="connsiteY378" fmla="*/ 611234 h 2735681"/>
                <a:gd name="connsiteX379" fmla="*/ 892187 w 2845464"/>
                <a:gd name="connsiteY379" fmla="*/ 606741 h 2735681"/>
                <a:gd name="connsiteX380" fmla="*/ 962714 w 2845464"/>
                <a:gd name="connsiteY380" fmla="*/ 578903 h 2735681"/>
                <a:gd name="connsiteX381" fmla="*/ 971411 w 2845464"/>
                <a:gd name="connsiteY381" fmla="*/ 583677 h 2735681"/>
                <a:gd name="connsiteX382" fmla="*/ 973534 w 2845464"/>
                <a:gd name="connsiteY382" fmla="*/ 599206 h 2735681"/>
                <a:gd name="connsiteX383" fmla="*/ 959430 w 2845464"/>
                <a:gd name="connsiteY383" fmla="*/ 602248 h 2735681"/>
                <a:gd name="connsiteX384" fmla="*/ 904916 w 2845464"/>
                <a:gd name="connsiteY384" fmla="*/ 629954 h 2735681"/>
                <a:gd name="connsiteX385" fmla="*/ 924086 w 2845464"/>
                <a:gd name="connsiteY385" fmla="*/ 699443 h 2735681"/>
                <a:gd name="connsiteX386" fmla="*/ 932023 w 2845464"/>
                <a:gd name="connsiteY386" fmla="*/ 727149 h 2735681"/>
                <a:gd name="connsiteX387" fmla="*/ 966019 w 2845464"/>
                <a:gd name="connsiteY387" fmla="*/ 727149 h 2735681"/>
                <a:gd name="connsiteX388" fmla="*/ 1009150 w 2845464"/>
                <a:gd name="connsiteY388" fmla="*/ 700941 h 2735681"/>
                <a:gd name="connsiteX389" fmla="*/ 1019334 w 2845464"/>
                <a:gd name="connsiteY389" fmla="*/ 712023 h 2735681"/>
                <a:gd name="connsiteX390" fmla="*/ 938912 w 2845464"/>
                <a:gd name="connsiteY390" fmla="*/ 743024 h 2735681"/>
                <a:gd name="connsiteX391" fmla="*/ 936217 w 2845464"/>
                <a:gd name="connsiteY391" fmla="*/ 745570 h 2735681"/>
                <a:gd name="connsiteX392" fmla="*/ 1044644 w 2845464"/>
                <a:gd name="connsiteY392" fmla="*/ 972758 h 2735681"/>
                <a:gd name="connsiteX393" fmla="*/ 1428633 w 2845464"/>
                <a:gd name="connsiteY393" fmla="*/ 937115 h 2735681"/>
                <a:gd name="connsiteX394" fmla="*/ 1443609 w 2845464"/>
                <a:gd name="connsiteY394" fmla="*/ 938613 h 2735681"/>
                <a:gd name="connsiteX395" fmla="*/ 1368729 w 2845464"/>
                <a:gd name="connsiteY395" fmla="*/ 1061717 h 2735681"/>
                <a:gd name="connsiteX396" fmla="*/ 1228102 w 2845464"/>
                <a:gd name="connsiteY396" fmla="*/ 1109791 h 2735681"/>
                <a:gd name="connsiteX397" fmla="*/ 1082085 w 2845464"/>
                <a:gd name="connsiteY397" fmla="*/ 1204440 h 2735681"/>
                <a:gd name="connsiteX398" fmla="*/ 1089423 w 2845464"/>
                <a:gd name="connsiteY398" fmla="*/ 1234392 h 2735681"/>
                <a:gd name="connsiteX399" fmla="*/ 1097061 w 2845464"/>
                <a:gd name="connsiteY399" fmla="*/ 1270485 h 2735681"/>
                <a:gd name="connsiteX400" fmla="*/ 1218667 w 2845464"/>
                <a:gd name="connsiteY400" fmla="*/ 1490485 h 2735681"/>
                <a:gd name="connsiteX401" fmla="*/ 1348062 w 2845464"/>
                <a:gd name="connsiteY401" fmla="*/ 1570009 h 2735681"/>
                <a:gd name="connsiteX402" fmla="*/ 1460383 w 2845464"/>
                <a:gd name="connsiteY402" fmla="*/ 1568661 h 2735681"/>
                <a:gd name="connsiteX403" fmla="*/ 1589927 w 2845464"/>
                <a:gd name="connsiteY403" fmla="*/ 1529423 h 2735681"/>
                <a:gd name="connsiteX404" fmla="*/ 1692813 w 2845464"/>
                <a:gd name="connsiteY404" fmla="*/ 1421595 h 2735681"/>
                <a:gd name="connsiteX405" fmla="*/ 1718422 w 2845464"/>
                <a:gd name="connsiteY405" fmla="*/ 1290853 h 2735681"/>
                <a:gd name="connsiteX406" fmla="*/ 1735645 w 2845464"/>
                <a:gd name="connsiteY406" fmla="*/ 1089273 h 2735681"/>
                <a:gd name="connsiteX407" fmla="*/ 1585883 w 2845464"/>
                <a:gd name="connsiteY407" fmla="*/ 267680 h 2735681"/>
                <a:gd name="connsiteX408" fmla="*/ 1577946 w 2845464"/>
                <a:gd name="connsiteY408" fmla="*/ 232186 h 2735681"/>
                <a:gd name="connsiteX409" fmla="*/ 1530022 w 2845464"/>
                <a:gd name="connsiteY409" fmla="*/ 232186 h 2735681"/>
                <a:gd name="connsiteX410" fmla="*/ 1475359 w 2845464"/>
                <a:gd name="connsiteY410" fmla="*/ 272622 h 2735681"/>
                <a:gd name="connsiteX411" fmla="*/ 1439416 w 2845464"/>
                <a:gd name="connsiteY411" fmla="*/ 245515 h 2735681"/>
                <a:gd name="connsiteX412" fmla="*/ 1514297 w 2845464"/>
                <a:gd name="connsiteY412" fmla="*/ 163596 h 2735681"/>
                <a:gd name="connsiteX413" fmla="*/ 1484345 w 2845464"/>
                <a:gd name="connsiteY413" fmla="*/ 103691 h 2735681"/>
                <a:gd name="connsiteX414" fmla="*/ 1472963 w 2845464"/>
                <a:gd name="connsiteY414" fmla="*/ 105638 h 2735681"/>
                <a:gd name="connsiteX415" fmla="*/ 1386700 w 2845464"/>
                <a:gd name="connsiteY415" fmla="*/ 202384 h 2735681"/>
                <a:gd name="connsiteX416" fmla="*/ 1364385 w 2845464"/>
                <a:gd name="connsiteY416" fmla="*/ 217360 h 2735681"/>
                <a:gd name="connsiteX417" fmla="*/ 1345965 w 2845464"/>
                <a:gd name="connsiteY417" fmla="*/ 166741 h 2735681"/>
                <a:gd name="connsiteX418" fmla="*/ 1366931 w 2845464"/>
                <a:gd name="connsiteY418" fmla="*/ 126754 h 2735681"/>
                <a:gd name="connsiteX419" fmla="*/ 1396884 w 2845464"/>
                <a:gd name="connsiteY419" fmla="*/ 75985 h 2735681"/>
                <a:gd name="connsiteX420" fmla="*/ 1377864 w 2845464"/>
                <a:gd name="connsiteY420" fmla="*/ 64603 h 2735681"/>
                <a:gd name="connsiteX421" fmla="*/ 1340573 w 2845464"/>
                <a:gd name="connsiteY421" fmla="*/ 78231 h 2735681"/>
                <a:gd name="connsiteX422" fmla="*/ 1293099 w 2845464"/>
                <a:gd name="connsiteY422" fmla="*/ 157156 h 2735681"/>
                <a:gd name="connsiteX423" fmla="*/ 1263146 w 2845464"/>
                <a:gd name="connsiteY423" fmla="*/ 195794 h 2735681"/>
                <a:gd name="connsiteX424" fmla="*/ 1274978 w 2845464"/>
                <a:gd name="connsiteY424" fmla="*/ 75985 h 2735681"/>
                <a:gd name="connsiteX425" fmla="*/ 1287258 w 2845464"/>
                <a:gd name="connsiteY425" fmla="*/ 34351 h 2735681"/>
                <a:gd name="connsiteX426" fmla="*/ 1220764 w 2845464"/>
                <a:gd name="connsiteY426" fmla="*/ 43636 h 2735681"/>
                <a:gd name="connsiteX427" fmla="*/ 1181976 w 2845464"/>
                <a:gd name="connsiteY427" fmla="*/ 152214 h 2735681"/>
                <a:gd name="connsiteX428" fmla="*/ 1155318 w 2845464"/>
                <a:gd name="connsiteY428" fmla="*/ 198340 h 2735681"/>
                <a:gd name="connsiteX429" fmla="*/ 1148429 w 2845464"/>
                <a:gd name="connsiteY429" fmla="*/ 189205 h 2735681"/>
                <a:gd name="connsiteX430" fmla="*/ 1160709 w 2845464"/>
                <a:gd name="connsiteY430" fmla="*/ 30008 h 2735681"/>
                <a:gd name="connsiteX431" fmla="*/ 1116530 w 2845464"/>
                <a:gd name="connsiteY431" fmla="*/ 18177 h 2735681"/>
                <a:gd name="connsiteX432" fmla="*/ 1101554 w 2845464"/>
                <a:gd name="connsiteY432" fmla="*/ 35699 h 2735681"/>
                <a:gd name="connsiteX433" fmla="*/ 1125965 w 2845464"/>
                <a:gd name="connsiteY433" fmla="*/ 55917 h 2735681"/>
                <a:gd name="connsiteX434" fmla="*/ 1104399 w 2845464"/>
                <a:gd name="connsiteY434" fmla="*/ 132894 h 2735681"/>
                <a:gd name="connsiteX435" fmla="*/ 1093317 w 2845464"/>
                <a:gd name="connsiteY435" fmla="*/ 167939 h 2735681"/>
                <a:gd name="connsiteX436" fmla="*/ 1093317 w 2845464"/>
                <a:gd name="connsiteY436" fmla="*/ 203432 h 2735681"/>
                <a:gd name="connsiteX437" fmla="*/ 1078340 w 2845464"/>
                <a:gd name="connsiteY437" fmla="*/ 207326 h 2735681"/>
                <a:gd name="connsiteX438" fmla="*/ 1081186 w 2845464"/>
                <a:gd name="connsiteY438" fmla="*/ 155508 h 2735681"/>
                <a:gd name="connsiteX439" fmla="*/ 1102901 w 2845464"/>
                <a:gd name="connsiteY439" fmla="*/ 83772 h 2735681"/>
                <a:gd name="connsiteX440" fmla="*/ 1108293 w 2845464"/>
                <a:gd name="connsiteY440" fmla="*/ 62357 h 2735681"/>
                <a:gd name="connsiteX441" fmla="*/ 1102003 w 2845464"/>
                <a:gd name="connsiteY441" fmla="*/ 55168 h 2735681"/>
                <a:gd name="connsiteX442" fmla="*/ 1050784 w 2845464"/>
                <a:gd name="connsiteY442" fmla="*/ 63854 h 2735681"/>
                <a:gd name="connsiteX443" fmla="*/ 1033262 w 2845464"/>
                <a:gd name="connsiteY443" fmla="*/ 137387 h 2735681"/>
                <a:gd name="connsiteX444" fmla="*/ 1020233 w 2845464"/>
                <a:gd name="connsiteY444" fmla="*/ 170934 h 2735681"/>
                <a:gd name="connsiteX445" fmla="*/ 995223 w 2845464"/>
                <a:gd name="connsiteY445" fmla="*/ 215114 h 2735681"/>
                <a:gd name="connsiteX446" fmla="*/ 976652 w 2845464"/>
                <a:gd name="connsiteY446" fmla="*/ 122411 h 2735681"/>
                <a:gd name="connsiteX447" fmla="*/ 980546 w 2845464"/>
                <a:gd name="connsiteY447" fmla="*/ 77482 h 2735681"/>
                <a:gd name="connsiteX448" fmla="*/ 959280 w 2845464"/>
                <a:gd name="connsiteY448" fmla="*/ 65951 h 2735681"/>
                <a:gd name="connsiteX449" fmla="*/ 930525 w 2845464"/>
                <a:gd name="connsiteY449" fmla="*/ 165393 h 2735681"/>
                <a:gd name="connsiteX450" fmla="*/ 935917 w 2845464"/>
                <a:gd name="connsiteY450" fmla="*/ 214664 h 2735681"/>
                <a:gd name="connsiteX451" fmla="*/ 954338 w 2845464"/>
                <a:gd name="connsiteY451" fmla="*/ 244617 h 2735681"/>
                <a:gd name="connsiteX452" fmla="*/ 946400 w 2845464"/>
                <a:gd name="connsiteY452" fmla="*/ 258095 h 2735681"/>
                <a:gd name="connsiteX453" fmla="*/ 923936 w 2845464"/>
                <a:gd name="connsiteY453" fmla="*/ 231288 h 2735681"/>
                <a:gd name="connsiteX454" fmla="*/ 888592 w 2845464"/>
                <a:gd name="connsiteY454" fmla="*/ 173929 h 2735681"/>
                <a:gd name="connsiteX455" fmla="*/ 866727 w 2845464"/>
                <a:gd name="connsiteY455" fmla="*/ 106387 h 2735681"/>
                <a:gd name="connsiteX456" fmla="*/ 822547 w 2845464"/>
                <a:gd name="connsiteY456" fmla="*/ 110131 h 2735681"/>
                <a:gd name="connsiteX457" fmla="*/ 818953 w 2845464"/>
                <a:gd name="connsiteY457" fmla="*/ 114324 h 2735681"/>
                <a:gd name="connsiteX458" fmla="*/ 889341 w 2845464"/>
                <a:gd name="connsiteY458" fmla="*/ 290594 h 2735681"/>
                <a:gd name="connsiteX459" fmla="*/ 875114 w 2845464"/>
                <a:gd name="connsiteY459" fmla="*/ 294338 h 2735681"/>
                <a:gd name="connsiteX460" fmla="*/ 828538 w 2845464"/>
                <a:gd name="connsiteY460" fmla="*/ 245515 h 2735681"/>
                <a:gd name="connsiteX461" fmla="*/ 746019 w 2845464"/>
                <a:gd name="connsiteY461" fmla="*/ 204630 h 2735681"/>
                <a:gd name="connsiteX462" fmla="*/ 728048 w 2845464"/>
                <a:gd name="connsiteY462" fmla="*/ 235481 h 2735681"/>
                <a:gd name="connsiteX463" fmla="*/ 733439 w 2845464"/>
                <a:gd name="connsiteY463" fmla="*/ 249559 h 2735681"/>
                <a:gd name="connsiteX464" fmla="*/ 770280 w 2845464"/>
                <a:gd name="connsiteY464" fmla="*/ 266182 h 2735681"/>
                <a:gd name="connsiteX465" fmla="*/ 811914 w 2845464"/>
                <a:gd name="connsiteY465" fmla="*/ 282956 h 2735681"/>
                <a:gd name="connsiteX466" fmla="*/ 832282 w 2845464"/>
                <a:gd name="connsiteY466" fmla="*/ 348851 h 2735681"/>
                <a:gd name="connsiteX467" fmla="*/ 706632 w 2845464"/>
                <a:gd name="connsiteY467" fmla="*/ 313208 h 2735681"/>
                <a:gd name="connsiteX468" fmla="*/ 699743 w 2845464"/>
                <a:gd name="connsiteY468" fmla="*/ 361281 h 2735681"/>
                <a:gd name="connsiteX469" fmla="*/ 776421 w 2845464"/>
                <a:gd name="connsiteY469" fmla="*/ 376257 h 2735681"/>
                <a:gd name="connsiteX470" fmla="*/ 812064 w 2845464"/>
                <a:gd name="connsiteY470" fmla="*/ 398572 h 2735681"/>
                <a:gd name="connsiteX471" fmla="*/ 804426 w 2845464"/>
                <a:gd name="connsiteY471" fmla="*/ 417442 h 2735681"/>
                <a:gd name="connsiteX472" fmla="*/ 718912 w 2845464"/>
                <a:gd name="connsiteY472" fmla="*/ 443500 h 2735681"/>
                <a:gd name="connsiteX473" fmla="*/ 718912 w 2845464"/>
                <a:gd name="connsiteY473" fmla="*/ 455931 h 2735681"/>
                <a:gd name="connsiteX474" fmla="*/ 797537 w 2845464"/>
                <a:gd name="connsiteY474" fmla="*/ 463568 h 2735681"/>
                <a:gd name="connsiteX475" fmla="*/ 880655 w 2845464"/>
                <a:gd name="connsiteY475" fmla="*/ 444549 h 2735681"/>
                <a:gd name="connsiteX476" fmla="*/ 905366 w 2845464"/>
                <a:gd name="connsiteY476" fmla="*/ 414596 h 2735681"/>
                <a:gd name="connsiteX477" fmla="*/ 931125 w 2845464"/>
                <a:gd name="connsiteY477" fmla="*/ 406359 h 2735681"/>
                <a:gd name="connsiteX478" fmla="*/ 986686 w 2845464"/>
                <a:gd name="connsiteY478" fmla="*/ 375059 h 2735681"/>
                <a:gd name="connsiteX479" fmla="*/ 1020083 w 2845464"/>
                <a:gd name="connsiteY479" fmla="*/ 352295 h 2735681"/>
                <a:gd name="connsiteX480" fmla="*/ 1066359 w 2845464"/>
                <a:gd name="connsiteY480" fmla="*/ 343310 h 2735681"/>
                <a:gd name="connsiteX481" fmla="*/ 1089423 w 2845464"/>
                <a:gd name="connsiteY481" fmla="*/ 323691 h 2735681"/>
                <a:gd name="connsiteX482" fmla="*/ 1113834 w 2845464"/>
                <a:gd name="connsiteY482" fmla="*/ 316353 h 2735681"/>
                <a:gd name="connsiteX483" fmla="*/ 1180777 w 2845464"/>
                <a:gd name="connsiteY483" fmla="*/ 312009 h 2735681"/>
                <a:gd name="connsiteX484" fmla="*/ 1237537 w 2845464"/>
                <a:gd name="connsiteY484" fmla="*/ 328334 h 2735681"/>
                <a:gd name="connsiteX485" fmla="*/ 1299988 w 2845464"/>
                <a:gd name="connsiteY485" fmla="*/ 344658 h 2735681"/>
                <a:gd name="connsiteX486" fmla="*/ 1339375 w 2845464"/>
                <a:gd name="connsiteY486" fmla="*/ 375958 h 2735681"/>
                <a:gd name="connsiteX487" fmla="*/ 1336680 w 2845464"/>
                <a:gd name="connsiteY487" fmla="*/ 410103 h 2735681"/>
                <a:gd name="connsiteX488" fmla="*/ 1348361 w 2845464"/>
                <a:gd name="connsiteY488" fmla="*/ 502956 h 2735681"/>
                <a:gd name="connsiteX489" fmla="*/ 1361091 w 2845464"/>
                <a:gd name="connsiteY489" fmla="*/ 527666 h 2735681"/>
                <a:gd name="connsiteX490" fmla="*/ 1391043 w 2845464"/>
                <a:gd name="connsiteY490" fmla="*/ 602547 h 2735681"/>
                <a:gd name="connsiteX491" fmla="*/ 1445556 w 2845464"/>
                <a:gd name="connsiteY491" fmla="*/ 642684 h 2735681"/>
                <a:gd name="connsiteX492" fmla="*/ 1447803 w 2845464"/>
                <a:gd name="connsiteY492" fmla="*/ 595359 h 2735681"/>
                <a:gd name="connsiteX493" fmla="*/ 1484944 w 2845464"/>
                <a:gd name="connsiteY493" fmla="*/ 528116 h 2735681"/>
                <a:gd name="connsiteX494" fmla="*/ 1509205 w 2845464"/>
                <a:gd name="connsiteY494" fmla="*/ 509396 h 2735681"/>
                <a:gd name="connsiteX495" fmla="*/ 1506509 w 2845464"/>
                <a:gd name="connsiteY495" fmla="*/ 423582 h 2735681"/>
                <a:gd name="connsiteX496" fmla="*/ 1506509 w 2845464"/>
                <a:gd name="connsiteY496" fmla="*/ 360532 h 2735681"/>
                <a:gd name="connsiteX497" fmla="*/ 1578096 w 2845464"/>
                <a:gd name="connsiteY497" fmla="*/ 285651 h 2735681"/>
                <a:gd name="connsiteX498" fmla="*/ 1585883 w 2845464"/>
                <a:gd name="connsiteY498" fmla="*/ 267680 h 2735681"/>
                <a:gd name="connsiteX499" fmla="*/ 1572554 w 2845464"/>
                <a:gd name="connsiteY499" fmla="*/ 752908 h 2735681"/>
                <a:gd name="connsiteX500" fmla="*/ 1557578 w 2845464"/>
                <a:gd name="connsiteY500" fmla="*/ 635495 h 2735681"/>
                <a:gd name="connsiteX501" fmla="*/ 1522534 w 2845464"/>
                <a:gd name="connsiteY501" fmla="*/ 636394 h 2735681"/>
                <a:gd name="connsiteX502" fmla="*/ 1527027 w 2845464"/>
                <a:gd name="connsiteY502" fmla="*/ 681322 h 2735681"/>
                <a:gd name="connsiteX503" fmla="*/ 1546646 w 2845464"/>
                <a:gd name="connsiteY503" fmla="*/ 717115 h 2735681"/>
                <a:gd name="connsiteX504" fmla="*/ 1549940 w 2845464"/>
                <a:gd name="connsiteY504" fmla="*/ 759198 h 2735681"/>
                <a:gd name="connsiteX505" fmla="*/ 1572554 w 2845464"/>
                <a:gd name="connsiteY505" fmla="*/ 752908 h 2735681"/>
                <a:gd name="connsiteX506" fmla="*/ 1571356 w 2845464"/>
                <a:gd name="connsiteY506" fmla="*/ 777170 h 2735681"/>
                <a:gd name="connsiteX507" fmla="*/ 1571356 w 2845464"/>
                <a:gd name="connsiteY507" fmla="*/ 771029 h 2735681"/>
                <a:gd name="connsiteX508" fmla="*/ 1555482 w 2845464"/>
                <a:gd name="connsiteY508" fmla="*/ 771928 h 2735681"/>
                <a:gd name="connsiteX509" fmla="*/ 1546196 w 2845464"/>
                <a:gd name="connsiteY509" fmla="*/ 770730 h 2735681"/>
                <a:gd name="connsiteX510" fmla="*/ 1544399 w 2845464"/>
                <a:gd name="connsiteY510" fmla="*/ 782112 h 2735681"/>
                <a:gd name="connsiteX511" fmla="*/ 1544399 w 2845464"/>
                <a:gd name="connsiteY511" fmla="*/ 791097 h 2735681"/>
                <a:gd name="connsiteX512" fmla="*/ 1553834 w 2845464"/>
                <a:gd name="connsiteY512" fmla="*/ 794242 h 2735681"/>
                <a:gd name="connsiteX513" fmla="*/ 1571656 w 2845464"/>
                <a:gd name="connsiteY513" fmla="*/ 777170 h 2735681"/>
                <a:gd name="connsiteX514" fmla="*/ 680274 w 2845464"/>
                <a:gd name="connsiteY514" fmla="*/ 1988892 h 2735681"/>
                <a:gd name="connsiteX515" fmla="*/ 671438 w 2845464"/>
                <a:gd name="connsiteY515" fmla="*/ 1959988 h 2735681"/>
                <a:gd name="connsiteX516" fmla="*/ 652717 w 2845464"/>
                <a:gd name="connsiteY516" fmla="*/ 1889900 h 2735681"/>
                <a:gd name="connsiteX517" fmla="*/ 622765 w 2845464"/>
                <a:gd name="connsiteY517" fmla="*/ 1805284 h 2735681"/>
                <a:gd name="connsiteX518" fmla="*/ 573344 w 2845464"/>
                <a:gd name="connsiteY518" fmla="*/ 1691915 h 2735681"/>
                <a:gd name="connsiteX519" fmla="*/ 517932 w 2845464"/>
                <a:gd name="connsiteY519" fmla="*/ 1696408 h 2735681"/>
                <a:gd name="connsiteX520" fmla="*/ 443051 w 2845464"/>
                <a:gd name="connsiteY520" fmla="*/ 1750921 h 2735681"/>
                <a:gd name="connsiteX521" fmla="*/ 491274 w 2845464"/>
                <a:gd name="connsiteY521" fmla="*/ 1923746 h 2735681"/>
                <a:gd name="connsiteX522" fmla="*/ 482986 w 2845464"/>
                <a:gd name="connsiteY522" fmla="*/ 1931324 h 2735681"/>
                <a:gd name="connsiteX523" fmla="*/ 476298 w 2845464"/>
                <a:gd name="connsiteY523" fmla="*/ 1927041 h 2735681"/>
                <a:gd name="connsiteX524" fmla="*/ 422833 w 2845464"/>
                <a:gd name="connsiteY524" fmla="*/ 1752568 h 2735681"/>
                <a:gd name="connsiteX525" fmla="*/ 351397 w 2845464"/>
                <a:gd name="connsiteY525" fmla="*/ 1499621 h 2735681"/>
                <a:gd name="connsiteX526" fmla="*/ 332377 w 2845464"/>
                <a:gd name="connsiteY526" fmla="*/ 1364835 h 2735681"/>
                <a:gd name="connsiteX527" fmla="*/ 342860 w 2845464"/>
                <a:gd name="connsiteY527" fmla="*/ 1245025 h 2735681"/>
                <a:gd name="connsiteX528" fmla="*/ 385542 w 2845464"/>
                <a:gd name="connsiteY528" fmla="*/ 1168497 h 2735681"/>
                <a:gd name="connsiteX529" fmla="*/ 454732 w 2845464"/>
                <a:gd name="connsiteY529" fmla="*/ 1036857 h 2735681"/>
                <a:gd name="connsiteX530" fmla="*/ 439756 w 2845464"/>
                <a:gd name="connsiteY530" fmla="*/ 942057 h 2735681"/>
                <a:gd name="connsiteX531" fmla="*/ 398272 w 2845464"/>
                <a:gd name="connsiteY531" fmla="*/ 857442 h 2735681"/>
                <a:gd name="connsiteX532" fmla="*/ 400519 w 2845464"/>
                <a:gd name="connsiteY532" fmla="*/ 996870 h 2735681"/>
                <a:gd name="connsiteX533" fmla="*/ 269627 w 2845464"/>
                <a:gd name="connsiteY533" fmla="*/ 1156966 h 2735681"/>
                <a:gd name="connsiteX534" fmla="*/ 276516 w 2845464"/>
                <a:gd name="connsiteY534" fmla="*/ 1195904 h 2735681"/>
                <a:gd name="connsiteX535" fmla="*/ 250757 w 2845464"/>
                <a:gd name="connsiteY535" fmla="*/ 1171043 h 2735681"/>
                <a:gd name="connsiteX536" fmla="*/ 228742 w 2845464"/>
                <a:gd name="connsiteY536" fmla="*/ 1182126 h 2735681"/>
                <a:gd name="connsiteX537" fmla="*/ 227843 w 2845464"/>
                <a:gd name="connsiteY537" fmla="*/ 1189464 h 2735681"/>
                <a:gd name="connsiteX538" fmla="*/ 246563 w 2845464"/>
                <a:gd name="connsiteY538" fmla="*/ 1218218 h 2735681"/>
                <a:gd name="connsiteX539" fmla="*/ 250457 w 2845464"/>
                <a:gd name="connsiteY539" fmla="*/ 1269137 h 2735681"/>
                <a:gd name="connsiteX540" fmla="*/ 233534 w 2845464"/>
                <a:gd name="connsiteY540" fmla="*/ 1269137 h 2735681"/>
                <a:gd name="connsiteX541" fmla="*/ 218558 w 2845464"/>
                <a:gd name="connsiteY541" fmla="*/ 1209232 h 2735681"/>
                <a:gd name="connsiteX542" fmla="*/ 207625 w 2845464"/>
                <a:gd name="connsiteY542" fmla="*/ 1201145 h 2735681"/>
                <a:gd name="connsiteX543" fmla="*/ 164793 w 2845464"/>
                <a:gd name="connsiteY543" fmla="*/ 1224808 h 2735681"/>
                <a:gd name="connsiteX544" fmla="*/ 132894 w 2845464"/>
                <a:gd name="connsiteY544" fmla="*/ 1217919 h 2735681"/>
                <a:gd name="connsiteX545" fmla="*/ 113874 w 2845464"/>
                <a:gd name="connsiteY545" fmla="*/ 1251615 h 2735681"/>
                <a:gd name="connsiteX546" fmla="*/ 147122 w 2845464"/>
                <a:gd name="connsiteY546" fmla="*/ 1304781 h 2735681"/>
                <a:gd name="connsiteX547" fmla="*/ 155358 w 2845464"/>
                <a:gd name="connsiteY547" fmla="*/ 1454542 h 2735681"/>
                <a:gd name="connsiteX548" fmla="*/ 228742 w 2845464"/>
                <a:gd name="connsiteY548" fmla="*/ 2120833 h 2735681"/>
                <a:gd name="connsiteX549" fmla="*/ 270825 w 2845464"/>
                <a:gd name="connsiteY549" fmla="*/ 2182235 h 2735681"/>
                <a:gd name="connsiteX550" fmla="*/ 338068 w 2845464"/>
                <a:gd name="connsiteY550" fmla="*/ 2197211 h 2735681"/>
                <a:gd name="connsiteX551" fmla="*/ 555222 w 2845464"/>
                <a:gd name="connsiteY551" fmla="*/ 2088933 h 2735681"/>
                <a:gd name="connsiteX552" fmla="*/ 680274 w 2845464"/>
                <a:gd name="connsiteY552" fmla="*/ 1988892 h 2735681"/>
                <a:gd name="connsiteX553" fmla="*/ 510743 w 2845464"/>
                <a:gd name="connsiteY553" fmla="*/ 785257 h 2735681"/>
                <a:gd name="connsiteX554" fmla="*/ 395876 w 2845464"/>
                <a:gd name="connsiteY554" fmla="*/ 689110 h 2735681"/>
                <a:gd name="connsiteX555" fmla="*/ 324140 w 2845464"/>
                <a:gd name="connsiteY555" fmla="*/ 746319 h 2735681"/>
                <a:gd name="connsiteX556" fmla="*/ 281308 w 2845464"/>
                <a:gd name="connsiteY556" fmla="*/ 802929 h 2735681"/>
                <a:gd name="connsiteX557" fmla="*/ 285501 w 2845464"/>
                <a:gd name="connsiteY557" fmla="*/ 806074 h 2735681"/>
                <a:gd name="connsiteX558" fmla="*/ 412649 w 2845464"/>
                <a:gd name="connsiteY558" fmla="*/ 716217 h 2735681"/>
                <a:gd name="connsiteX559" fmla="*/ 536652 w 2845464"/>
                <a:gd name="connsiteY559" fmla="*/ 857742 h 2735681"/>
                <a:gd name="connsiteX560" fmla="*/ 533207 w 2845464"/>
                <a:gd name="connsiteY560" fmla="*/ 887694 h 2735681"/>
                <a:gd name="connsiteX561" fmla="*/ 464317 w 2845464"/>
                <a:gd name="connsiteY561" fmla="*/ 944753 h 2735681"/>
                <a:gd name="connsiteX562" fmla="*/ 463418 w 2845464"/>
                <a:gd name="connsiteY562" fmla="*/ 963623 h 2735681"/>
                <a:gd name="connsiteX563" fmla="*/ 468211 w 2845464"/>
                <a:gd name="connsiteY563" fmla="*/ 969014 h 2735681"/>
                <a:gd name="connsiteX564" fmla="*/ 510743 w 2845464"/>
                <a:gd name="connsiteY564" fmla="*/ 785257 h 2735681"/>
                <a:gd name="connsiteX565" fmla="*/ 486781 w 2845464"/>
                <a:gd name="connsiteY565" fmla="*/ 913004 h 2735681"/>
                <a:gd name="connsiteX566" fmla="*/ 522874 w 2845464"/>
                <a:gd name="connsiteY566" fmla="*/ 881104 h 2735681"/>
                <a:gd name="connsiteX567" fmla="*/ 525570 w 2845464"/>
                <a:gd name="connsiteY567" fmla="*/ 863432 h 2735681"/>
                <a:gd name="connsiteX568" fmla="*/ 405760 w 2845464"/>
                <a:gd name="connsiteY568" fmla="*/ 726999 h 2735681"/>
                <a:gd name="connsiteX569" fmla="*/ 394678 w 2845464"/>
                <a:gd name="connsiteY569" fmla="*/ 729695 h 2735681"/>
                <a:gd name="connsiteX570" fmla="*/ 292540 w 2845464"/>
                <a:gd name="connsiteY570" fmla="*/ 815958 h 2735681"/>
                <a:gd name="connsiteX571" fmla="*/ 287448 w 2845464"/>
                <a:gd name="connsiteY571" fmla="*/ 825692 h 2735681"/>
                <a:gd name="connsiteX572" fmla="*/ 271424 w 2845464"/>
                <a:gd name="connsiteY572" fmla="*/ 910607 h 2735681"/>
                <a:gd name="connsiteX573" fmla="*/ 260791 w 2845464"/>
                <a:gd name="connsiteY573" fmla="*/ 942057 h 2735681"/>
                <a:gd name="connsiteX574" fmla="*/ 227544 w 2845464"/>
                <a:gd name="connsiteY574" fmla="*/ 968565 h 2735681"/>
                <a:gd name="connsiteX575" fmla="*/ 179470 w 2845464"/>
                <a:gd name="connsiteY575" fmla="*/ 1006455 h 2735681"/>
                <a:gd name="connsiteX576" fmla="*/ 126155 w 2845464"/>
                <a:gd name="connsiteY576" fmla="*/ 984440 h 2735681"/>
                <a:gd name="connsiteX577" fmla="*/ 153262 w 2845464"/>
                <a:gd name="connsiteY577" fmla="*/ 1047190 h 2735681"/>
                <a:gd name="connsiteX578" fmla="*/ 110430 w 2845464"/>
                <a:gd name="connsiteY578" fmla="*/ 1067558 h 2735681"/>
                <a:gd name="connsiteX579" fmla="*/ 80478 w 2845464"/>
                <a:gd name="connsiteY579" fmla="*/ 1057823 h 2735681"/>
                <a:gd name="connsiteX580" fmla="*/ 81676 w 2845464"/>
                <a:gd name="connsiteY580" fmla="*/ 1071002 h 2735681"/>
                <a:gd name="connsiteX581" fmla="*/ 191301 w 2845464"/>
                <a:gd name="connsiteY581" fmla="*/ 1150077 h 2735681"/>
                <a:gd name="connsiteX582" fmla="*/ 382996 w 2845464"/>
                <a:gd name="connsiteY582" fmla="*/ 990131 h 2735681"/>
                <a:gd name="connsiteX583" fmla="*/ 382996 w 2845464"/>
                <a:gd name="connsiteY583" fmla="*/ 851152 h 2735681"/>
                <a:gd name="connsiteX584" fmla="*/ 412949 w 2845464"/>
                <a:gd name="connsiteY584" fmla="*/ 834528 h 2735681"/>
                <a:gd name="connsiteX585" fmla="*/ 431519 w 2845464"/>
                <a:gd name="connsiteY585" fmla="*/ 852350 h 2735681"/>
                <a:gd name="connsiteX586" fmla="*/ 455182 w 2845464"/>
                <a:gd name="connsiteY586" fmla="*/ 931574 h 2735681"/>
                <a:gd name="connsiteX587" fmla="*/ 486781 w 2845464"/>
                <a:gd name="connsiteY587" fmla="*/ 913004 h 2735681"/>
                <a:gd name="connsiteX588" fmla="*/ 266482 w 2845464"/>
                <a:gd name="connsiteY588" fmla="*/ 894134 h 2735681"/>
                <a:gd name="connsiteX589" fmla="*/ 279511 w 2845464"/>
                <a:gd name="connsiteY589" fmla="*/ 869722 h 2735681"/>
                <a:gd name="connsiteX590" fmla="*/ 249559 w 2845464"/>
                <a:gd name="connsiteY590" fmla="*/ 769382 h 2735681"/>
                <a:gd name="connsiteX591" fmla="*/ 229491 w 2845464"/>
                <a:gd name="connsiteY591" fmla="*/ 762793 h 2735681"/>
                <a:gd name="connsiteX592" fmla="*/ 198490 w 2845464"/>
                <a:gd name="connsiteY592" fmla="*/ 796639 h 2735681"/>
                <a:gd name="connsiteX593" fmla="*/ 222002 w 2845464"/>
                <a:gd name="connsiteY593" fmla="*/ 858490 h 2735681"/>
                <a:gd name="connsiteX594" fmla="*/ 266482 w 2845464"/>
                <a:gd name="connsiteY594" fmla="*/ 894134 h 2735681"/>
                <a:gd name="connsiteX595" fmla="*/ 263337 w 2845464"/>
                <a:gd name="connsiteY595" fmla="*/ 1121472 h 2735681"/>
                <a:gd name="connsiteX596" fmla="*/ 278313 w 2845464"/>
                <a:gd name="connsiteY596" fmla="*/ 1096612 h 2735681"/>
                <a:gd name="connsiteX597" fmla="*/ 196992 w 2845464"/>
                <a:gd name="connsiteY597" fmla="*/ 1162207 h 2735681"/>
                <a:gd name="connsiteX598" fmla="*/ 138286 w 2845464"/>
                <a:gd name="connsiteY598" fmla="*/ 1167898 h 2735681"/>
                <a:gd name="connsiteX599" fmla="*/ 34351 w 2845464"/>
                <a:gd name="connsiteY599" fmla="*/ 1023378 h 2735681"/>
                <a:gd name="connsiteX600" fmla="*/ 30442 w 2845464"/>
                <a:gd name="connsiteY600" fmla="*/ 1021746 h 2735681"/>
                <a:gd name="connsiteX601" fmla="*/ 30158 w 2845464"/>
                <a:gd name="connsiteY601" fmla="*/ 1021880 h 2735681"/>
                <a:gd name="connsiteX602" fmla="*/ 18177 w 2845464"/>
                <a:gd name="connsiteY602" fmla="*/ 1031465 h 2735681"/>
                <a:gd name="connsiteX603" fmla="*/ 21172 w 2845464"/>
                <a:gd name="connsiteY603" fmla="*/ 1050485 h 2735681"/>
                <a:gd name="connsiteX604" fmla="*/ 136039 w 2845464"/>
                <a:gd name="connsiteY604" fmla="*/ 1196353 h 2735681"/>
                <a:gd name="connsiteX605" fmla="*/ 155059 w 2845464"/>
                <a:gd name="connsiteY605" fmla="*/ 1206537 h 2735681"/>
                <a:gd name="connsiteX606" fmla="*/ 192200 w 2845464"/>
                <a:gd name="connsiteY606" fmla="*/ 1189763 h 2735681"/>
                <a:gd name="connsiteX607" fmla="*/ 263337 w 2845464"/>
                <a:gd name="connsiteY607" fmla="*/ 1121472 h 2735681"/>
                <a:gd name="connsiteX608" fmla="*/ 239674 w 2845464"/>
                <a:gd name="connsiteY608" fmla="*/ 939961 h 2735681"/>
                <a:gd name="connsiteX609" fmla="*/ 216761 w 2845464"/>
                <a:gd name="connsiteY609" fmla="*/ 883800 h 2735681"/>
                <a:gd name="connsiteX610" fmla="*/ 125406 w 2845464"/>
                <a:gd name="connsiteY610" fmla="*/ 820900 h 2735681"/>
                <a:gd name="connsiteX611" fmla="*/ 129899 w 2845464"/>
                <a:gd name="connsiteY611" fmla="*/ 875114 h 2735681"/>
                <a:gd name="connsiteX612" fmla="*/ 210171 w 2845464"/>
                <a:gd name="connsiteY612" fmla="*/ 943405 h 2735681"/>
                <a:gd name="connsiteX613" fmla="*/ 226645 w 2845464"/>
                <a:gd name="connsiteY613" fmla="*/ 948497 h 2735681"/>
                <a:gd name="connsiteX614" fmla="*/ 239674 w 2845464"/>
                <a:gd name="connsiteY614" fmla="*/ 939961 h 2735681"/>
                <a:gd name="connsiteX615" fmla="*/ 203432 w 2845464"/>
                <a:gd name="connsiteY615" fmla="*/ 980696 h 2735681"/>
                <a:gd name="connsiteX616" fmla="*/ 206577 w 2845464"/>
                <a:gd name="connsiteY616" fmla="*/ 964072 h 2735681"/>
                <a:gd name="connsiteX617" fmla="*/ 119266 w 2845464"/>
                <a:gd name="connsiteY617" fmla="*/ 894433 h 2735681"/>
                <a:gd name="connsiteX618" fmla="*/ 93956 w 2845464"/>
                <a:gd name="connsiteY618" fmla="*/ 885447 h 2735681"/>
                <a:gd name="connsiteX619" fmla="*/ 66849 w 2845464"/>
                <a:gd name="connsiteY619" fmla="*/ 910158 h 2735681"/>
                <a:gd name="connsiteX620" fmla="*/ 95753 w 2845464"/>
                <a:gd name="connsiteY620" fmla="*/ 956135 h 2735681"/>
                <a:gd name="connsiteX621" fmla="*/ 98299 w 2845464"/>
                <a:gd name="connsiteY621" fmla="*/ 954637 h 2735681"/>
                <a:gd name="connsiteX622" fmla="*/ 184262 w 2845464"/>
                <a:gd name="connsiteY622" fmla="*/ 988633 h 2735681"/>
                <a:gd name="connsiteX623" fmla="*/ 203432 w 2845464"/>
                <a:gd name="connsiteY623" fmla="*/ 980696 h 2735681"/>
                <a:gd name="connsiteX624" fmla="*/ 134841 w 2845464"/>
                <a:gd name="connsiteY624" fmla="*/ 1045543 h 2735681"/>
                <a:gd name="connsiteX625" fmla="*/ 136938 w 2845464"/>
                <a:gd name="connsiteY625" fmla="*/ 1024426 h 2735681"/>
                <a:gd name="connsiteX626" fmla="*/ 57863 w 2845464"/>
                <a:gd name="connsiteY626" fmla="*/ 954338 h 2735681"/>
                <a:gd name="connsiteX627" fmla="*/ 20124 w 2845464"/>
                <a:gd name="connsiteY627" fmla="*/ 980546 h 2735681"/>
                <a:gd name="connsiteX628" fmla="*/ 27911 w 2845464"/>
                <a:gd name="connsiteY628" fmla="*/ 1002411 h 2735681"/>
                <a:gd name="connsiteX629" fmla="*/ 119266 w 2845464"/>
                <a:gd name="connsiteY629" fmla="*/ 1049736 h 2735681"/>
                <a:gd name="connsiteX630" fmla="*/ 134841 w 2845464"/>
                <a:gd name="connsiteY630" fmla="*/ 1045543 h 2735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</a:cxnLst>
              <a:rect l="l" t="t" r="r" b="b"/>
              <a:pathLst>
                <a:path w="2845464" h="2735681">
                  <a:moveTo>
                    <a:pt x="2700411" y="1166101"/>
                  </a:moveTo>
                  <a:cubicBezTo>
                    <a:pt x="2670458" y="1213276"/>
                    <a:pt x="2660873" y="1176135"/>
                    <a:pt x="2669709" y="1276026"/>
                  </a:cubicBezTo>
                  <a:cubicBezTo>
                    <a:pt x="2666864" y="1276026"/>
                    <a:pt x="2668212" y="1272582"/>
                    <a:pt x="2667912" y="1299389"/>
                  </a:cubicBezTo>
                  <a:cubicBezTo>
                    <a:pt x="2667912" y="1310022"/>
                    <a:pt x="2686483" y="1317960"/>
                    <a:pt x="2696816" y="1300737"/>
                  </a:cubicBezTo>
                  <a:cubicBezTo>
                    <a:pt x="2724672" y="1254461"/>
                    <a:pt x="2700860" y="1236789"/>
                    <a:pt x="2717933" y="1218667"/>
                  </a:cubicBezTo>
                  <a:cubicBezTo>
                    <a:pt x="2727517" y="1208783"/>
                    <a:pt x="2739648" y="1193358"/>
                    <a:pt x="2741895" y="1191710"/>
                  </a:cubicBezTo>
                  <a:cubicBezTo>
                    <a:pt x="2749083" y="1186618"/>
                    <a:pt x="2757919" y="1193358"/>
                    <a:pt x="2750731" y="1206687"/>
                  </a:cubicBezTo>
                  <a:cubicBezTo>
                    <a:pt x="2745938" y="1215672"/>
                    <a:pt x="2737551" y="1218967"/>
                    <a:pt x="2745189" y="1220315"/>
                  </a:cubicBezTo>
                  <a:cubicBezTo>
                    <a:pt x="2752827" y="1221663"/>
                    <a:pt x="2748933" y="1233344"/>
                    <a:pt x="2743093" y="1233045"/>
                  </a:cubicBezTo>
                  <a:cubicBezTo>
                    <a:pt x="2729764" y="1231996"/>
                    <a:pt x="2728117" y="1229001"/>
                    <a:pt x="2728117" y="1235141"/>
                  </a:cubicBezTo>
                  <a:cubicBezTo>
                    <a:pt x="2728117" y="1265094"/>
                    <a:pt x="2728117" y="1272881"/>
                    <a:pt x="2722126" y="1289804"/>
                  </a:cubicBezTo>
                  <a:cubicBezTo>
                    <a:pt x="2701010" y="1344018"/>
                    <a:pt x="2682439" y="1320655"/>
                    <a:pt x="2676449" y="1330839"/>
                  </a:cubicBezTo>
                  <a:cubicBezTo>
                    <a:pt x="2661473" y="1357347"/>
                    <a:pt x="2652187" y="1385652"/>
                    <a:pt x="2663270" y="1413208"/>
                  </a:cubicBezTo>
                  <a:cubicBezTo>
                    <a:pt x="2672106" y="1435373"/>
                    <a:pt x="2652936" y="1433576"/>
                    <a:pt x="2647395" y="1416353"/>
                  </a:cubicBezTo>
                  <a:cubicBezTo>
                    <a:pt x="2632419" y="1368879"/>
                    <a:pt x="2659825" y="1328742"/>
                    <a:pt x="2662371" y="1321404"/>
                  </a:cubicBezTo>
                  <a:cubicBezTo>
                    <a:pt x="2646646" y="1320056"/>
                    <a:pt x="2640506" y="1325448"/>
                    <a:pt x="2630621" y="1321404"/>
                  </a:cubicBezTo>
                  <a:cubicBezTo>
                    <a:pt x="2625979" y="1319607"/>
                    <a:pt x="2632419" y="1341023"/>
                    <a:pt x="2639008" y="1364835"/>
                  </a:cubicBezTo>
                  <a:cubicBezTo>
                    <a:pt x="2639877" y="1368467"/>
                    <a:pt x="2638874" y="1372293"/>
                    <a:pt x="2636313" y="1375019"/>
                  </a:cubicBezTo>
                  <a:cubicBezTo>
                    <a:pt x="2634965" y="1376217"/>
                    <a:pt x="2630921" y="1375019"/>
                    <a:pt x="2628225" y="1375019"/>
                  </a:cubicBezTo>
                  <a:cubicBezTo>
                    <a:pt x="2617293" y="1372772"/>
                    <a:pt x="2618641" y="1324549"/>
                    <a:pt x="2597524" y="1296094"/>
                  </a:cubicBezTo>
                  <a:cubicBezTo>
                    <a:pt x="2588538" y="1284113"/>
                    <a:pt x="2553494" y="1307776"/>
                    <a:pt x="2552596" y="1254311"/>
                  </a:cubicBezTo>
                  <a:cubicBezTo>
                    <a:pt x="2550349" y="1164454"/>
                    <a:pt x="2546755" y="1236339"/>
                    <a:pt x="2501078" y="1212827"/>
                  </a:cubicBezTo>
                  <a:cubicBezTo>
                    <a:pt x="2490744" y="1207435"/>
                    <a:pt x="2483256" y="1165203"/>
                    <a:pt x="2483705" y="1152922"/>
                  </a:cubicBezTo>
                  <a:cubicBezTo>
                    <a:pt x="2484454" y="1126714"/>
                    <a:pt x="2468729" y="1093017"/>
                    <a:pt x="2470676" y="1078041"/>
                  </a:cubicBezTo>
                  <a:cubicBezTo>
                    <a:pt x="2466333" y="1066581"/>
                    <a:pt x="2459773" y="1056097"/>
                    <a:pt x="2451357" y="1047190"/>
                  </a:cubicBezTo>
                  <a:cubicBezTo>
                    <a:pt x="2430240" y="1027721"/>
                    <a:pt x="2408675" y="1030417"/>
                    <a:pt x="2415414" y="1050635"/>
                  </a:cubicBezTo>
                  <a:cubicBezTo>
                    <a:pt x="2422932" y="1068093"/>
                    <a:pt x="2428698" y="1086253"/>
                    <a:pt x="2432636" y="1104849"/>
                  </a:cubicBezTo>
                  <a:cubicBezTo>
                    <a:pt x="2451507" y="1192459"/>
                    <a:pt x="2446864" y="1143038"/>
                    <a:pt x="2477565" y="1252813"/>
                  </a:cubicBezTo>
                  <a:cubicBezTo>
                    <a:pt x="2487300" y="1287708"/>
                    <a:pt x="2501677" y="1278422"/>
                    <a:pt x="2509315" y="1311370"/>
                  </a:cubicBezTo>
                  <a:cubicBezTo>
                    <a:pt x="2512475" y="1331754"/>
                    <a:pt x="2517477" y="1351806"/>
                    <a:pt x="2524291" y="1371275"/>
                  </a:cubicBezTo>
                  <a:cubicBezTo>
                    <a:pt x="2531629" y="1392241"/>
                    <a:pt x="2557089" y="1393140"/>
                    <a:pt x="2578055" y="1441663"/>
                  </a:cubicBezTo>
                  <a:cubicBezTo>
                    <a:pt x="2581350" y="1449001"/>
                    <a:pt x="2585993" y="1445257"/>
                    <a:pt x="2594679" y="1446605"/>
                  </a:cubicBezTo>
                  <a:cubicBezTo>
                    <a:pt x="2619539" y="1450648"/>
                    <a:pt x="2653385" y="1477456"/>
                    <a:pt x="2735904" y="1433725"/>
                  </a:cubicBezTo>
                  <a:cubicBezTo>
                    <a:pt x="2742014" y="1429727"/>
                    <a:pt x="2747346" y="1424665"/>
                    <a:pt x="2751629" y="1418749"/>
                  </a:cubicBezTo>
                  <a:cubicBezTo>
                    <a:pt x="2752528" y="1417701"/>
                    <a:pt x="2749383" y="1413508"/>
                    <a:pt x="2748933" y="1410812"/>
                  </a:cubicBezTo>
                  <a:cubicBezTo>
                    <a:pt x="2741895" y="1369627"/>
                    <a:pt x="2789968" y="1340873"/>
                    <a:pt x="2781282" y="1245175"/>
                  </a:cubicBezTo>
                  <a:cubicBezTo>
                    <a:pt x="2776190" y="1188116"/>
                    <a:pt x="2809437" y="1135699"/>
                    <a:pt x="2746537" y="1124168"/>
                  </a:cubicBezTo>
                  <a:cubicBezTo>
                    <a:pt x="2730812" y="1122221"/>
                    <a:pt x="2725720" y="1126863"/>
                    <a:pt x="2700411" y="1166101"/>
                  </a:cubicBezTo>
                  <a:close/>
                  <a:moveTo>
                    <a:pt x="2838940" y="1806333"/>
                  </a:moveTo>
                  <a:cubicBezTo>
                    <a:pt x="2851221" y="1869982"/>
                    <a:pt x="2847177" y="1917156"/>
                    <a:pt x="2818723" y="1969723"/>
                  </a:cubicBezTo>
                  <a:cubicBezTo>
                    <a:pt x="2809138" y="1987245"/>
                    <a:pt x="2794461" y="2054338"/>
                    <a:pt x="2773794" y="2068416"/>
                  </a:cubicBezTo>
                  <a:cubicBezTo>
                    <a:pt x="2679743" y="2134161"/>
                    <a:pt x="2555441" y="2049546"/>
                    <a:pt x="2396694" y="1941717"/>
                  </a:cubicBezTo>
                  <a:cubicBezTo>
                    <a:pt x="2337837" y="1901731"/>
                    <a:pt x="2348321" y="1903828"/>
                    <a:pt x="2342031" y="1920601"/>
                  </a:cubicBezTo>
                  <a:cubicBezTo>
                    <a:pt x="2312078" y="2001622"/>
                    <a:pt x="2304740" y="2021241"/>
                    <a:pt x="2218327" y="1945461"/>
                  </a:cubicBezTo>
                  <a:cubicBezTo>
                    <a:pt x="2199757" y="1929137"/>
                    <a:pt x="2196163" y="1917306"/>
                    <a:pt x="2155427" y="1889151"/>
                  </a:cubicBezTo>
                  <a:cubicBezTo>
                    <a:pt x="2083991" y="1839580"/>
                    <a:pt x="2093426" y="1850512"/>
                    <a:pt x="2093726" y="1853807"/>
                  </a:cubicBezTo>
                  <a:cubicBezTo>
                    <a:pt x="2110649" y="1976911"/>
                    <a:pt x="2100165" y="2095972"/>
                    <a:pt x="2079798" y="2218927"/>
                  </a:cubicBezTo>
                  <a:cubicBezTo>
                    <a:pt x="2073508" y="2256816"/>
                    <a:pt x="2067517" y="2405979"/>
                    <a:pt x="2066918" y="2409124"/>
                  </a:cubicBezTo>
                  <a:cubicBezTo>
                    <a:pt x="2061976" y="2433086"/>
                    <a:pt x="2078150" y="2454053"/>
                    <a:pt x="2096870" y="2574910"/>
                  </a:cubicBezTo>
                  <a:cubicBezTo>
                    <a:pt x="2122330" y="2734556"/>
                    <a:pt x="2125924" y="2733059"/>
                    <a:pt x="2113195" y="2735605"/>
                  </a:cubicBezTo>
                  <a:cubicBezTo>
                    <a:pt x="2092527" y="2739648"/>
                    <a:pt x="2092827" y="2622085"/>
                    <a:pt x="2061826" y="2489247"/>
                  </a:cubicBezTo>
                  <a:cubicBezTo>
                    <a:pt x="2047749" y="2429342"/>
                    <a:pt x="2045053" y="2431139"/>
                    <a:pt x="2048647" y="2401636"/>
                  </a:cubicBezTo>
                  <a:cubicBezTo>
                    <a:pt x="2053290" y="2363597"/>
                    <a:pt x="2049546" y="2295006"/>
                    <a:pt x="2063623" y="2194815"/>
                  </a:cubicBezTo>
                  <a:cubicBezTo>
                    <a:pt x="2076503" y="2105856"/>
                    <a:pt x="2093576" y="1967776"/>
                    <a:pt x="2079798" y="1878368"/>
                  </a:cubicBezTo>
                  <a:cubicBezTo>
                    <a:pt x="2073508" y="1838082"/>
                    <a:pt x="2079798" y="1834937"/>
                    <a:pt x="2069614" y="1826850"/>
                  </a:cubicBezTo>
                  <a:cubicBezTo>
                    <a:pt x="2045951" y="1808879"/>
                    <a:pt x="2010458" y="1775632"/>
                    <a:pt x="1999974" y="1747776"/>
                  </a:cubicBezTo>
                  <a:cubicBezTo>
                    <a:pt x="1983201" y="1702847"/>
                    <a:pt x="1920002" y="1650281"/>
                    <a:pt x="1900982" y="1484944"/>
                  </a:cubicBezTo>
                  <a:cubicBezTo>
                    <a:pt x="1900083" y="1478055"/>
                    <a:pt x="1907122" y="1471765"/>
                    <a:pt x="1910717" y="1473862"/>
                  </a:cubicBezTo>
                  <a:cubicBezTo>
                    <a:pt x="1927340" y="1483297"/>
                    <a:pt x="1917456" y="1591275"/>
                    <a:pt x="1995182" y="1699403"/>
                  </a:cubicBezTo>
                  <a:cubicBezTo>
                    <a:pt x="2023487" y="1738640"/>
                    <a:pt x="2008511" y="1747626"/>
                    <a:pt x="2053440" y="1789260"/>
                  </a:cubicBezTo>
                  <a:cubicBezTo>
                    <a:pt x="2072744" y="1807726"/>
                    <a:pt x="2093037" y="1825128"/>
                    <a:pt x="2114243" y="1841377"/>
                  </a:cubicBezTo>
                  <a:cubicBezTo>
                    <a:pt x="2228062" y="1915509"/>
                    <a:pt x="2249028" y="1956244"/>
                    <a:pt x="2269995" y="1964481"/>
                  </a:cubicBezTo>
                  <a:cubicBezTo>
                    <a:pt x="2271043" y="1945611"/>
                    <a:pt x="2255918" y="1929437"/>
                    <a:pt x="2262956" y="1881513"/>
                  </a:cubicBezTo>
                  <a:cubicBezTo>
                    <a:pt x="2266401" y="1857551"/>
                    <a:pt x="2273739" y="1819662"/>
                    <a:pt x="2274189" y="1813521"/>
                  </a:cubicBezTo>
                  <a:cubicBezTo>
                    <a:pt x="2276884" y="1779825"/>
                    <a:pt x="2257715" y="1750771"/>
                    <a:pt x="2265652" y="1696557"/>
                  </a:cubicBezTo>
                  <a:cubicBezTo>
                    <a:pt x="2269845" y="1667653"/>
                    <a:pt x="2276884" y="1662412"/>
                    <a:pt x="2295604" y="1594719"/>
                  </a:cubicBezTo>
                  <a:cubicBezTo>
                    <a:pt x="2308634" y="1547694"/>
                    <a:pt x="2317020" y="1485243"/>
                    <a:pt x="2350567" y="1462779"/>
                  </a:cubicBezTo>
                  <a:cubicBezTo>
                    <a:pt x="2373930" y="1447803"/>
                    <a:pt x="2401636" y="1472214"/>
                    <a:pt x="2333195" y="1421445"/>
                  </a:cubicBezTo>
                  <a:cubicBezTo>
                    <a:pt x="2296353" y="1394039"/>
                    <a:pt x="2265203" y="1376516"/>
                    <a:pt x="2238246" y="1340124"/>
                  </a:cubicBezTo>
                  <a:cubicBezTo>
                    <a:pt x="2155877" y="1229900"/>
                    <a:pt x="2143297" y="1276026"/>
                    <a:pt x="2079049" y="1189614"/>
                  </a:cubicBezTo>
                  <a:cubicBezTo>
                    <a:pt x="1931533" y="991629"/>
                    <a:pt x="1898286" y="1075345"/>
                    <a:pt x="1760805" y="1042847"/>
                  </a:cubicBezTo>
                  <a:cubicBezTo>
                    <a:pt x="1752868" y="1040900"/>
                    <a:pt x="1751220" y="1038204"/>
                    <a:pt x="1751220" y="1051533"/>
                  </a:cubicBezTo>
                  <a:cubicBezTo>
                    <a:pt x="1751220" y="1058273"/>
                    <a:pt x="1751220" y="1109641"/>
                    <a:pt x="1751220" y="1120274"/>
                  </a:cubicBezTo>
                  <a:cubicBezTo>
                    <a:pt x="1741935" y="1319008"/>
                    <a:pt x="1731152" y="1276176"/>
                    <a:pt x="1733249" y="1333535"/>
                  </a:cubicBezTo>
                  <a:cubicBezTo>
                    <a:pt x="1735346" y="1390894"/>
                    <a:pt x="1703297" y="1446156"/>
                    <a:pt x="1666605" y="1496176"/>
                  </a:cubicBezTo>
                  <a:cubicBezTo>
                    <a:pt x="1617782" y="1562670"/>
                    <a:pt x="1520887" y="1568062"/>
                    <a:pt x="1506509" y="1571057"/>
                  </a:cubicBezTo>
                  <a:cubicBezTo>
                    <a:pt x="1456339" y="1579893"/>
                    <a:pt x="1463079" y="1625271"/>
                    <a:pt x="1313616" y="1581241"/>
                  </a:cubicBezTo>
                  <a:cubicBezTo>
                    <a:pt x="1238735" y="1559076"/>
                    <a:pt x="1232745" y="1525380"/>
                    <a:pt x="1208783" y="1509205"/>
                  </a:cubicBezTo>
                  <a:cubicBezTo>
                    <a:pt x="1184821" y="1493031"/>
                    <a:pt x="1111887" y="1387000"/>
                    <a:pt x="1091669" y="1316312"/>
                  </a:cubicBezTo>
                  <a:cubicBezTo>
                    <a:pt x="1054678" y="1187517"/>
                    <a:pt x="1073249" y="1198599"/>
                    <a:pt x="1007353" y="1224808"/>
                  </a:cubicBezTo>
                  <a:cubicBezTo>
                    <a:pt x="875862" y="1276925"/>
                    <a:pt x="807871" y="1397333"/>
                    <a:pt x="746618" y="1443460"/>
                  </a:cubicBezTo>
                  <a:cubicBezTo>
                    <a:pt x="703786" y="1475659"/>
                    <a:pt x="633248" y="1567612"/>
                    <a:pt x="553276" y="1617633"/>
                  </a:cubicBezTo>
                  <a:cubicBezTo>
                    <a:pt x="549681" y="1619879"/>
                    <a:pt x="545488" y="1620628"/>
                    <a:pt x="549082" y="1623324"/>
                  </a:cubicBezTo>
                  <a:cubicBezTo>
                    <a:pt x="579035" y="1647136"/>
                    <a:pt x="587721" y="1690417"/>
                    <a:pt x="608987" y="1722167"/>
                  </a:cubicBezTo>
                  <a:cubicBezTo>
                    <a:pt x="626919" y="1753257"/>
                    <a:pt x="638811" y="1787448"/>
                    <a:pt x="644031" y="1822956"/>
                  </a:cubicBezTo>
                  <a:cubicBezTo>
                    <a:pt x="650171" y="1854406"/>
                    <a:pt x="672037" y="1873127"/>
                    <a:pt x="678327" y="1924046"/>
                  </a:cubicBezTo>
                  <a:cubicBezTo>
                    <a:pt x="682670" y="1959539"/>
                    <a:pt x="692105" y="1935577"/>
                    <a:pt x="720560" y="2058831"/>
                  </a:cubicBezTo>
                  <a:cubicBezTo>
                    <a:pt x="723555" y="2072010"/>
                    <a:pt x="807871" y="1978559"/>
                    <a:pt x="849355" y="1940819"/>
                  </a:cubicBezTo>
                  <a:cubicBezTo>
                    <a:pt x="884848" y="1908171"/>
                    <a:pt x="883650" y="1911166"/>
                    <a:pt x="883650" y="1904726"/>
                  </a:cubicBezTo>
                  <a:cubicBezTo>
                    <a:pt x="874215" y="1747177"/>
                    <a:pt x="898626" y="1856653"/>
                    <a:pt x="818354" y="1644440"/>
                  </a:cubicBezTo>
                  <a:cubicBezTo>
                    <a:pt x="812663" y="1629464"/>
                    <a:pt x="804426" y="1611792"/>
                    <a:pt x="818354" y="1614488"/>
                  </a:cubicBezTo>
                  <a:cubicBezTo>
                    <a:pt x="820530" y="1614907"/>
                    <a:pt x="822400" y="1616285"/>
                    <a:pt x="823446" y="1618232"/>
                  </a:cubicBezTo>
                  <a:cubicBezTo>
                    <a:pt x="830934" y="1638150"/>
                    <a:pt x="841567" y="1656571"/>
                    <a:pt x="847558" y="1677088"/>
                  </a:cubicBezTo>
                  <a:cubicBezTo>
                    <a:pt x="854758" y="1703072"/>
                    <a:pt x="864804" y="1728187"/>
                    <a:pt x="877510" y="1751969"/>
                  </a:cubicBezTo>
                  <a:cubicBezTo>
                    <a:pt x="878110" y="1695749"/>
                    <a:pt x="873093" y="1639603"/>
                    <a:pt x="862534" y="1584386"/>
                  </a:cubicBezTo>
                  <a:cubicBezTo>
                    <a:pt x="851152" y="1530921"/>
                    <a:pt x="853548" y="1545298"/>
                    <a:pt x="853099" y="1535414"/>
                  </a:cubicBezTo>
                  <a:cubicBezTo>
                    <a:pt x="852649" y="1525529"/>
                    <a:pt x="865080" y="1524032"/>
                    <a:pt x="868075" y="1534365"/>
                  </a:cubicBezTo>
                  <a:cubicBezTo>
                    <a:pt x="903119" y="1686374"/>
                    <a:pt x="888592" y="1642194"/>
                    <a:pt x="899824" y="1863841"/>
                  </a:cubicBezTo>
                  <a:cubicBezTo>
                    <a:pt x="905815" y="1983651"/>
                    <a:pt x="930975" y="2061677"/>
                    <a:pt x="934569" y="2099117"/>
                  </a:cubicBezTo>
                  <a:cubicBezTo>
                    <a:pt x="946101" y="2220724"/>
                    <a:pt x="936516" y="2474420"/>
                    <a:pt x="929327" y="2566374"/>
                  </a:cubicBezTo>
                  <a:cubicBezTo>
                    <a:pt x="924385" y="2628974"/>
                    <a:pt x="917946" y="2620887"/>
                    <a:pt x="914351" y="2686183"/>
                  </a:cubicBezTo>
                  <a:cubicBezTo>
                    <a:pt x="914351" y="2695918"/>
                    <a:pt x="915699" y="2712392"/>
                    <a:pt x="915699" y="2716136"/>
                  </a:cubicBezTo>
                  <a:cubicBezTo>
                    <a:pt x="915525" y="2721018"/>
                    <a:pt x="911432" y="2724822"/>
                    <a:pt x="906555" y="2724657"/>
                  </a:cubicBezTo>
                  <a:cubicBezTo>
                    <a:pt x="902664" y="2724508"/>
                    <a:pt x="899323" y="2721842"/>
                    <a:pt x="898327" y="2718083"/>
                  </a:cubicBezTo>
                  <a:cubicBezTo>
                    <a:pt x="896068" y="2684656"/>
                    <a:pt x="897677" y="2651094"/>
                    <a:pt x="903119" y="2618042"/>
                  </a:cubicBezTo>
                  <a:cubicBezTo>
                    <a:pt x="911356" y="2589587"/>
                    <a:pt x="913752" y="2518300"/>
                    <a:pt x="914202" y="2488797"/>
                  </a:cubicBezTo>
                  <a:cubicBezTo>
                    <a:pt x="914202" y="2466483"/>
                    <a:pt x="919892" y="2427095"/>
                    <a:pt x="920192" y="2413917"/>
                  </a:cubicBezTo>
                  <a:cubicBezTo>
                    <a:pt x="928429" y="1992786"/>
                    <a:pt x="901771" y="2087136"/>
                    <a:pt x="886945" y="1934679"/>
                  </a:cubicBezTo>
                  <a:cubicBezTo>
                    <a:pt x="886046" y="1925094"/>
                    <a:pt x="747966" y="2065720"/>
                    <a:pt x="742874" y="2072460"/>
                  </a:cubicBezTo>
                  <a:cubicBezTo>
                    <a:pt x="733935" y="2081745"/>
                    <a:pt x="721882" y="2087391"/>
                    <a:pt x="709028" y="2088334"/>
                  </a:cubicBezTo>
                  <a:cubicBezTo>
                    <a:pt x="692854" y="2093576"/>
                    <a:pt x="659906" y="2060029"/>
                    <a:pt x="655413" y="2044903"/>
                  </a:cubicBezTo>
                  <a:cubicBezTo>
                    <a:pt x="653167" y="2038014"/>
                    <a:pt x="643582" y="2049546"/>
                    <a:pt x="633698" y="2056585"/>
                  </a:cubicBezTo>
                  <a:cubicBezTo>
                    <a:pt x="614994" y="2068551"/>
                    <a:pt x="597039" y="2081655"/>
                    <a:pt x="579933" y="2095822"/>
                  </a:cubicBezTo>
                  <a:cubicBezTo>
                    <a:pt x="555971" y="2116639"/>
                    <a:pt x="446196" y="2177293"/>
                    <a:pt x="403813" y="2195414"/>
                  </a:cubicBezTo>
                  <a:cubicBezTo>
                    <a:pt x="361431" y="2213535"/>
                    <a:pt x="322642" y="2225366"/>
                    <a:pt x="288347" y="2211738"/>
                  </a:cubicBezTo>
                  <a:cubicBezTo>
                    <a:pt x="235631" y="2191820"/>
                    <a:pt x="219157" y="2173100"/>
                    <a:pt x="199688" y="2076952"/>
                  </a:cubicBezTo>
                  <a:cubicBezTo>
                    <a:pt x="170724" y="1934454"/>
                    <a:pt x="153196" y="1789874"/>
                    <a:pt x="147271" y="1644590"/>
                  </a:cubicBezTo>
                  <a:cubicBezTo>
                    <a:pt x="144276" y="1585584"/>
                    <a:pt x="135590" y="1302085"/>
                    <a:pt x="124508" y="1295945"/>
                  </a:cubicBezTo>
                  <a:cubicBezTo>
                    <a:pt x="102642" y="1283664"/>
                    <a:pt x="94555" y="1256108"/>
                    <a:pt x="85270" y="1234542"/>
                  </a:cubicBezTo>
                  <a:cubicBezTo>
                    <a:pt x="68796" y="1196952"/>
                    <a:pt x="54419" y="1178232"/>
                    <a:pt x="52622" y="1126564"/>
                  </a:cubicBezTo>
                  <a:cubicBezTo>
                    <a:pt x="52622" y="1118627"/>
                    <a:pt x="52622" y="1119825"/>
                    <a:pt x="21172" y="1077742"/>
                  </a:cubicBezTo>
                  <a:cubicBezTo>
                    <a:pt x="-20761" y="1020233"/>
                    <a:pt x="13983" y="1030417"/>
                    <a:pt x="6196" y="1008252"/>
                  </a:cubicBezTo>
                  <a:cubicBezTo>
                    <a:pt x="1703" y="994923"/>
                    <a:pt x="-2940" y="983242"/>
                    <a:pt x="4099" y="972160"/>
                  </a:cubicBezTo>
                  <a:cubicBezTo>
                    <a:pt x="14283" y="955985"/>
                    <a:pt x="20723" y="935468"/>
                    <a:pt x="46931" y="933221"/>
                  </a:cubicBezTo>
                  <a:cubicBezTo>
                    <a:pt x="53071" y="933221"/>
                    <a:pt x="49776" y="929178"/>
                    <a:pt x="48279" y="922888"/>
                  </a:cubicBezTo>
                  <a:cubicBezTo>
                    <a:pt x="44984" y="907762"/>
                    <a:pt x="62656" y="862833"/>
                    <a:pt x="102642" y="868075"/>
                  </a:cubicBezTo>
                  <a:cubicBezTo>
                    <a:pt x="110430" y="868974"/>
                    <a:pt x="107884" y="868075"/>
                    <a:pt x="99947" y="847258"/>
                  </a:cubicBezTo>
                  <a:cubicBezTo>
                    <a:pt x="97426" y="830952"/>
                    <a:pt x="104396" y="814630"/>
                    <a:pt x="117918" y="805175"/>
                  </a:cubicBezTo>
                  <a:cubicBezTo>
                    <a:pt x="139184" y="790199"/>
                    <a:pt x="146972" y="780464"/>
                    <a:pt x="168238" y="791697"/>
                  </a:cubicBezTo>
                  <a:cubicBezTo>
                    <a:pt x="173480" y="794392"/>
                    <a:pt x="175127" y="797687"/>
                    <a:pt x="181267" y="801281"/>
                  </a:cubicBezTo>
                  <a:cubicBezTo>
                    <a:pt x="181429" y="793052"/>
                    <a:pt x="182948" y="784905"/>
                    <a:pt x="185760" y="777170"/>
                  </a:cubicBezTo>
                  <a:cubicBezTo>
                    <a:pt x="197442" y="749464"/>
                    <a:pt x="228442" y="734188"/>
                    <a:pt x="253602" y="750362"/>
                  </a:cubicBezTo>
                  <a:cubicBezTo>
                    <a:pt x="269776" y="760846"/>
                    <a:pt x="268578" y="776870"/>
                    <a:pt x="276965" y="770131"/>
                  </a:cubicBezTo>
                  <a:cubicBezTo>
                    <a:pt x="379402" y="688660"/>
                    <a:pt x="400818" y="644630"/>
                    <a:pt x="441703" y="683568"/>
                  </a:cubicBezTo>
                  <a:cubicBezTo>
                    <a:pt x="441703" y="683568"/>
                    <a:pt x="542043" y="798735"/>
                    <a:pt x="570648" y="831833"/>
                  </a:cubicBezTo>
                  <a:cubicBezTo>
                    <a:pt x="580083" y="842765"/>
                    <a:pt x="593711" y="864481"/>
                    <a:pt x="589817" y="878109"/>
                  </a:cubicBezTo>
                  <a:cubicBezTo>
                    <a:pt x="585924" y="891737"/>
                    <a:pt x="566455" y="908061"/>
                    <a:pt x="518231" y="947599"/>
                  </a:cubicBezTo>
                  <a:cubicBezTo>
                    <a:pt x="451288" y="1001064"/>
                    <a:pt x="468361" y="969314"/>
                    <a:pt x="473303" y="1044944"/>
                  </a:cubicBezTo>
                  <a:cubicBezTo>
                    <a:pt x="476148" y="1092418"/>
                    <a:pt x="435563" y="1141241"/>
                    <a:pt x="403963" y="1176584"/>
                  </a:cubicBezTo>
                  <a:cubicBezTo>
                    <a:pt x="393671" y="1191448"/>
                    <a:pt x="384987" y="1207362"/>
                    <a:pt x="378054" y="1224059"/>
                  </a:cubicBezTo>
                  <a:cubicBezTo>
                    <a:pt x="361730" y="1251765"/>
                    <a:pt x="337020" y="1278572"/>
                    <a:pt x="341662" y="1318109"/>
                  </a:cubicBezTo>
                  <a:cubicBezTo>
                    <a:pt x="345706" y="1353004"/>
                    <a:pt x="355590" y="1368279"/>
                    <a:pt x="360532" y="1414406"/>
                  </a:cubicBezTo>
                  <a:cubicBezTo>
                    <a:pt x="362199" y="1449346"/>
                    <a:pt x="367214" y="1484060"/>
                    <a:pt x="375508" y="1518041"/>
                  </a:cubicBezTo>
                  <a:cubicBezTo>
                    <a:pt x="404263" y="1631112"/>
                    <a:pt x="432717" y="1743583"/>
                    <a:pt x="440804" y="1736544"/>
                  </a:cubicBezTo>
                  <a:cubicBezTo>
                    <a:pt x="533058" y="1656271"/>
                    <a:pt x="524222" y="1689219"/>
                    <a:pt x="520028" y="1640846"/>
                  </a:cubicBezTo>
                  <a:cubicBezTo>
                    <a:pt x="518381" y="1621077"/>
                    <a:pt x="531860" y="1609396"/>
                    <a:pt x="549981" y="1600710"/>
                  </a:cubicBezTo>
                  <a:cubicBezTo>
                    <a:pt x="571397" y="1590077"/>
                    <a:pt x="602996" y="1555781"/>
                    <a:pt x="618871" y="1543651"/>
                  </a:cubicBezTo>
                  <a:cubicBezTo>
                    <a:pt x="642576" y="1523747"/>
                    <a:pt x="664065" y="1501358"/>
                    <a:pt x="682969" y="1476857"/>
                  </a:cubicBezTo>
                  <a:cubicBezTo>
                    <a:pt x="732391" y="1422344"/>
                    <a:pt x="737932" y="1436571"/>
                    <a:pt x="796189" y="1368130"/>
                  </a:cubicBezTo>
                  <a:cubicBezTo>
                    <a:pt x="891887" y="1255659"/>
                    <a:pt x="942956" y="1228702"/>
                    <a:pt x="1041649" y="1188416"/>
                  </a:cubicBezTo>
                  <a:cubicBezTo>
                    <a:pt x="1057823" y="1181676"/>
                    <a:pt x="1060968" y="1193807"/>
                    <a:pt x="1067408" y="1190962"/>
                  </a:cubicBezTo>
                  <a:cubicBezTo>
                    <a:pt x="1086428" y="1182575"/>
                    <a:pt x="1114283" y="1164454"/>
                    <a:pt x="1130308" y="1159661"/>
                  </a:cubicBezTo>
                  <a:cubicBezTo>
                    <a:pt x="1150665" y="1151460"/>
                    <a:pt x="1169891" y="1140691"/>
                    <a:pt x="1187517" y="1127612"/>
                  </a:cubicBezTo>
                  <a:cubicBezTo>
                    <a:pt x="1214773" y="1112636"/>
                    <a:pt x="1211778" y="1114433"/>
                    <a:pt x="1206087" y="1097660"/>
                  </a:cubicBezTo>
                  <a:cubicBezTo>
                    <a:pt x="1205189" y="1095413"/>
                    <a:pt x="1167299" y="1087476"/>
                    <a:pt x="1137197" y="1072350"/>
                  </a:cubicBezTo>
                  <a:cubicBezTo>
                    <a:pt x="1086565" y="1043520"/>
                    <a:pt x="1042456" y="1004511"/>
                    <a:pt x="1007653" y="957782"/>
                  </a:cubicBezTo>
                  <a:cubicBezTo>
                    <a:pt x="942506" y="863283"/>
                    <a:pt x="933970" y="800532"/>
                    <a:pt x="910008" y="719661"/>
                  </a:cubicBezTo>
                  <a:cubicBezTo>
                    <a:pt x="888293" y="646128"/>
                    <a:pt x="843664" y="577986"/>
                    <a:pt x="833779" y="495018"/>
                  </a:cubicBezTo>
                  <a:cubicBezTo>
                    <a:pt x="832731" y="487081"/>
                    <a:pt x="833031" y="486332"/>
                    <a:pt x="825543" y="485134"/>
                  </a:cubicBezTo>
                  <a:cubicBezTo>
                    <a:pt x="783759" y="478994"/>
                    <a:pt x="782860" y="483337"/>
                    <a:pt x="753956" y="501758"/>
                  </a:cubicBezTo>
                  <a:cubicBezTo>
                    <a:pt x="740478" y="510294"/>
                    <a:pt x="721009" y="497564"/>
                    <a:pt x="713221" y="485134"/>
                  </a:cubicBezTo>
                  <a:cubicBezTo>
                    <a:pt x="680573" y="432118"/>
                    <a:pt x="708579" y="427326"/>
                    <a:pt x="722956" y="417741"/>
                  </a:cubicBezTo>
                  <a:cubicBezTo>
                    <a:pt x="748864" y="401417"/>
                    <a:pt x="748864" y="405161"/>
                    <a:pt x="774174" y="401567"/>
                  </a:cubicBezTo>
                  <a:cubicBezTo>
                    <a:pt x="775822" y="401567"/>
                    <a:pt x="776570" y="399920"/>
                    <a:pt x="774923" y="398572"/>
                  </a:cubicBezTo>
                  <a:cubicBezTo>
                    <a:pt x="740478" y="371764"/>
                    <a:pt x="679824" y="403514"/>
                    <a:pt x="682071" y="364726"/>
                  </a:cubicBezTo>
                  <a:cubicBezTo>
                    <a:pt x="686264" y="292391"/>
                    <a:pt x="687163" y="293289"/>
                    <a:pt x="700491" y="294038"/>
                  </a:cubicBezTo>
                  <a:cubicBezTo>
                    <a:pt x="708429" y="294038"/>
                    <a:pt x="735386" y="283555"/>
                    <a:pt x="807122" y="313208"/>
                  </a:cubicBezTo>
                  <a:cubicBezTo>
                    <a:pt x="812364" y="315304"/>
                    <a:pt x="808470" y="315005"/>
                    <a:pt x="815658" y="315604"/>
                  </a:cubicBezTo>
                  <a:cubicBezTo>
                    <a:pt x="791996" y="278014"/>
                    <a:pt x="765189" y="292241"/>
                    <a:pt x="735685" y="273670"/>
                  </a:cubicBezTo>
                  <a:cubicBezTo>
                    <a:pt x="710675" y="258694"/>
                    <a:pt x="699293" y="255849"/>
                    <a:pt x="720709" y="197292"/>
                  </a:cubicBezTo>
                  <a:cubicBezTo>
                    <a:pt x="724903" y="185910"/>
                    <a:pt x="727149" y="184562"/>
                    <a:pt x="739280" y="184862"/>
                  </a:cubicBezTo>
                  <a:cubicBezTo>
                    <a:pt x="758165" y="186326"/>
                    <a:pt x="776683" y="190879"/>
                    <a:pt x="794093" y="198340"/>
                  </a:cubicBezTo>
                  <a:cubicBezTo>
                    <a:pt x="802928" y="201785"/>
                    <a:pt x="836775" y="237278"/>
                    <a:pt x="832132" y="223500"/>
                  </a:cubicBezTo>
                  <a:cubicBezTo>
                    <a:pt x="815658" y="175127"/>
                    <a:pt x="793194" y="168088"/>
                    <a:pt x="802180" y="107884"/>
                  </a:cubicBezTo>
                  <a:cubicBezTo>
                    <a:pt x="805175" y="88265"/>
                    <a:pt x="814161" y="95604"/>
                    <a:pt x="836475" y="83623"/>
                  </a:cubicBezTo>
                  <a:cubicBezTo>
                    <a:pt x="851451" y="75536"/>
                    <a:pt x="878408" y="72540"/>
                    <a:pt x="881404" y="90212"/>
                  </a:cubicBezTo>
                  <a:cubicBezTo>
                    <a:pt x="884561" y="109245"/>
                    <a:pt x="890358" y="127744"/>
                    <a:pt x="898626" y="145175"/>
                  </a:cubicBezTo>
                  <a:cubicBezTo>
                    <a:pt x="902042" y="158417"/>
                    <a:pt x="906447" y="171382"/>
                    <a:pt x="911805" y="183963"/>
                  </a:cubicBezTo>
                  <a:cubicBezTo>
                    <a:pt x="922139" y="130798"/>
                    <a:pt x="902221" y="102942"/>
                    <a:pt x="916148" y="67898"/>
                  </a:cubicBezTo>
                  <a:cubicBezTo>
                    <a:pt x="920149" y="54752"/>
                    <a:pt x="932362" y="45838"/>
                    <a:pt x="946101" y="46033"/>
                  </a:cubicBezTo>
                  <a:cubicBezTo>
                    <a:pt x="956584" y="46033"/>
                    <a:pt x="967067" y="44984"/>
                    <a:pt x="977551" y="45284"/>
                  </a:cubicBezTo>
                  <a:cubicBezTo>
                    <a:pt x="1022479" y="46332"/>
                    <a:pt x="987435" y="87966"/>
                    <a:pt x="993426" y="113126"/>
                  </a:cubicBezTo>
                  <a:cubicBezTo>
                    <a:pt x="997469" y="129600"/>
                    <a:pt x="983392" y="171683"/>
                    <a:pt x="1002112" y="191301"/>
                  </a:cubicBezTo>
                  <a:cubicBezTo>
                    <a:pt x="1003759" y="183963"/>
                    <a:pt x="1002112" y="173330"/>
                    <a:pt x="1003460" y="159702"/>
                  </a:cubicBezTo>
                  <a:cubicBezTo>
                    <a:pt x="1005556" y="140083"/>
                    <a:pt x="1017238" y="137237"/>
                    <a:pt x="1020832" y="115971"/>
                  </a:cubicBezTo>
                  <a:cubicBezTo>
                    <a:pt x="1023827" y="98599"/>
                    <a:pt x="1019784" y="86917"/>
                    <a:pt x="1026673" y="72990"/>
                  </a:cubicBezTo>
                  <a:cubicBezTo>
                    <a:pt x="1038654" y="48279"/>
                    <a:pt x="1041649" y="32105"/>
                    <a:pt x="1067108" y="32404"/>
                  </a:cubicBezTo>
                  <a:cubicBezTo>
                    <a:pt x="1082085" y="32404"/>
                    <a:pt x="1086577" y="36298"/>
                    <a:pt x="1086727" y="29409"/>
                  </a:cubicBezTo>
                  <a:cubicBezTo>
                    <a:pt x="1086877" y="-5785"/>
                    <a:pt x="1139893" y="-5036"/>
                    <a:pt x="1169695" y="9191"/>
                  </a:cubicBezTo>
                  <a:cubicBezTo>
                    <a:pt x="1175358" y="11927"/>
                    <a:pt x="1178708" y="17909"/>
                    <a:pt x="1178082" y="24167"/>
                  </a:cubicBezTo>
                  <a:cubicBezTo>
                    <a:pt x="1170144" y="125706"/>
                    <a:pt x="1152922" y="107585"/>
                    <a:pt x="1155019" y="130348"/>
                  </a:cubicBezTo>
                  <a:cubicBezTo>
                    <a:pt x="1155525" y="137188"/>
                    <a:pt x="1157091" y="143908"/>
                    <a:pt x="1159661" y="150267"/>
                  </a:cubicBezTo>
                  <a:cubicBezTo>
                    <a:pt x="1171816" y="135150"/>
                    <a:pt x="1180782" y="117726"/>
                    <a:pt x="1186019" y="99048"/>
                  </a:cubicBezTo>
                  <a:cubicBezTo>
                    <a:pt x="1195155" y="56815"/>
                    <a:pt x="1182724" y="64902"/>
                    <a:pt x="1217769" y="13684"/>
                  </a:cubicBezTo>
                  <a:cubicBezTo>
                    <a:pt x="1227204" y="-244"/>
                    <a:pt x="1242929" y="4548"/>
                    <a:pt x="1249518" y="4249"/>
                  </a:cubicBezTo>
                  <a:cubicBezTo>
                    <a:pt x="1265788" y="4238"/>
                    <a:pt x="1281801" y="8306"/>
                    <a:pt x="1296094" y="16080"/>
                  </a:cubicBezTo>
                  <a:cubicBezTo>
                    <a:pt x="1322003" y="25964"/>
                    <a:pt x="1301036" y="72391"/>
                    <a:pt x="1289654" y="87367"/>
                  </a:cubicBezTo>
                  <a:cubicBezTo>
                    <a:pt x="1272749" y="111103"/>
                    <a:pt x="1261387" y="138329"/>
                    <a:pt x="1256407" y="167040"/>
                  </a:cubicBezTo>
                  <a:cubicBezTo>
                    <a:pt x="1255059" y="172431"/>
                    <a:pt x="1254610" y="178122"/>
                    <a:pt x="1259552" y="175876"/>
                  </a:cubicBezTo>
                  <a:cubicBezTo>
                    <a:pt x="1276625" y="168388"/>
                    <a:pt x="1269287" y="164494"/>
                    <a:pt x="1280519" y="137986"/>
                  </a:cubicBezTo>
                  <a:cubicBezTo>
                    <a:pt x="1297292" y="98150"/>
                    <a:pt x="1338327" y="31655"/>
                    <a:pt x="1376366" y="43037"/>
                  </a:cubicBezTo>
                  <a:cubicBezTo>
                    <a:pt x="1396069" y="46486"/>
                    <a:pt x="1412475" y="60101"/>
                    <a:pt x="1419498" y="78830"/>
                  </a:cubicBezTo>
                  <a:cubicBezTo>
                    <a:pt x="1423991" y="95753"/>
                    <a:pt x="1379362" y="133793"/>
                    <a:pt x="1377265" y="145175"/>
                  </a:cubicBezTo>
                  <a:cubicBezTo>
                    <a:pt x="1373970" y="162847"/>
                    <a:pt x="1359144" y="175127"/>
                    <a:pt x="1352854" y="190103"/>
                  </a:cubicBezTo>
                  <a:cubicBezTo>
                    <a:pt x="1346564" y="205080"/>
                    <a:pt x="1365584" y="211819"/>
                    <a:pt x="1391343" y="159103"/>
                  </a:cubicBezTo>
                  <a:cubicBezTo>
                    <a:pt x="1406319" y="129150"/>
                    <a:pt x="1425638" y="120614"/>
                    <a:pt x="1438518" y="107285"/>
                  </a:cubicBezTo>
                  <a:cubicBezTo>
                    <a:pt x="1454991" y="90512"/>
                    <a:pt x="1482248" y="74337"/>
                    <a:pt x="1500219" y="92309"/>
                  </a:cubicBezTo>
                  <a:cubicBezTo>
                    <a:pt x="1522534" y="115073"/>
                    <a:pt x="1522234" y="114474"/>
                    <a:pt x="1530172" y="133194"/>
                  </a:cubicBezTo>
                  <a:cubicBezTo>
                    <a:pt x="1538109" y="151914"/>
                    <a:pt x="1543201" y="161948"/>
                    <a:pt x="1531370" y="175576"/>
                  </a:cubicBezTo>
                  <a:cubicBezTo>
                    <a:pt x="1519539" y="189205"/>
                    <a:pt x="1444209" y="222751"/>
                    <a:pt x="1460083" y="253303"/>
                  </a:cubicBezTo>
                  <a:cubicBezTo>
                    <a:pt x="1464876" y="262738"/>
                    <a:pt x="1475059" y="238327"/>
                    <a:pt x="1519988" y="214964"/>
                  </a:cubicBezTo>
                  <a:cubicBezTo>
                    <a:pt x="1526278" y="211669"/>
                    <a:pt x="1532718" y="208824"/>
                    <a:pt x="1538708" y="205379"/>
                  </a:cubicBezTo>
                  <a:cubicBezTo>
                    <a:pt x="1588429" y="176475"/>
                    <a:pt x="1617932" y="250308"/>
                    <a:pt x="1597415" y="294487"/>
                  </a:cubicBezTo>
                  <a:cubicBezTo>
                    <a:pt x="1591125" y="307966"/>
                    <a:pt x="1575400" y="301227"/>
                    <a:pt x="1558926" y="315005"/>
                  </a:cubicBezTo>
                  <a:cubicBezTo>
                    <a:pt x="1542452" y="328783"/>
                    <a:pt x="1524631" y="336870"/>
                    <a:pt x="1523433" y="365325"/>
                  </a:cubicBezTo>
                  <a:cubicBezTo>
                    <a:pt x="1522234" y="393779"/>
                    <a:pt x="1528824" y="409205"/>
                    <a:pt x="1522534" y="432118"/>
                  </a:cubicBezTo>
                  <a:cubicBezTo>
                    <a:pt x="1518940" y="445447"/>
                    <a:pt x="1525529" y="455931"/>
                    <a:pt x="1527027" y="494270"/>
                  </a:cubicBezTo>
                  <a:cubicBezTo>
                    <a:pt x="1527925" y="514937"/>
                    <a:pt x="1520437" y="518531"/>
                    <a:pt x="1530771" y="519879"/>
                  </a:cubicBezTo>
                  <a:cubicBezTo>
                    <a:pt x="1570907" y="529494"/>
                    <a:pt x="1599781" y="564601"/>
                    <a:pt x="1601458" y="605842"/>
                  </a:cubicBezTo>
                  <a:cubicBezTo>
                    <a:pt x="1600710" y="704685"/>
                    <a:pt x="1586482" y="695699"/>
                    <a:pt x="1586482" y="716516"/>
                  </a:cubicBezTo>
                  <a:cubicBezTo>
                    <a:pt x="1581989" y="804576"/>
                    <a:pt x="1584236" y="803977"/>
                    <a:pt x="1566864" y="806373"/>
                  </a:cubicBezTo>
                  <a:cubicBezTo>
                    <a:pt x="1557114" y="808307"/>
                    <a:pt x="1546990" y="806023"/>
                    <a:pt x="1539008" y="800083"/>
                  </a:cubicBezTo>
                  <a:cubicBezTo>
                    <a:pt x="1531220" y="792595"/>
                    <a:pt x="1534515" y="780015"/>
                    <a:pt x="1535413" y="767285"/>
                  </a:cubicBezTo>
                  <a:cubicBezTo>
                    <a:pt x="1535413" y="762643"/>
                    <a:pt x="1533467" y="764739"/>
                    <a:pt x="1525379" y="767285"/>
                  </a:cubicBezTo>
                  <a:cubicBezTo>
                    <a:pt x="1517292" y="769831"/>
                    <a:pt x="1512200" y="772976"/>
                    <a:pt x="1516843" y="800083"/>
                  </a:cubicBezTo>
                  <a:cubicBezTo>
                    <a:pt x="1530037" y="865009"/>
                    <a:pt x="1546990" y="929115"/>
                    <a:pt x="1567612" y="992078"/>
                  </a:cubicBezTo>
                  <a:cubicBezTo>
                    <a:pt x="1574951" y="1016489"/>
                    <a:pt x="1591125" y="1038953"/>
                    <a:pt x="1616734" y="1037006"/>
                  </a:cubicBezTo>
                  <a:cubicBezTo>
                    <a:pt x="1654474" y="1033861"/>
                    <a:pt x="1723365" y="1035659"/>
                    <a:pt x="1723664" y="1035659"/>
                  </a:cubicBezTo>
                  <a:cubicBezTo>
                    <a:pt x="1733848" y="1035659"/>
                    <a:pt x="1736993" y="1020682"/>
                    <a:pt x="1767395" y="1027721"/>
                  </a:cubicBezTo>
                  <a:cubicBezTo>
                    <a:pt x="1847367" y="1046142"/>
                    <a:pt x="1928239" y="1011697"/>
                    <a:pt x="2008062" y="1081935"/>
                  </a:cubicBezTo>
                  <a:cubicBezTo>
                    <a:pt x="2065720" y="1132554"/>
                    <a:pt x="2100764" y="1188715"/>
                    <a:pt x="2117538" y="1206237"/>
                  </a:cubicBezTo>
                  <a:cubicBezTo>
                    <a:pt x="2148389" y="1238736"/>
                    <a:pt x="2171003" y="1236938"/>
                    <a:pt x="2207395" y="1273630"/>
                  </a:cubicBezTo>
                  <a:cubicBezTo>
                    <a:pt x="2230159" y="1296885"/>
                    <a:pt x="2251560" y="1321437"/>
                    <a:pt x="2271493" y="1347163"/>
                  </a:cubicBezTo>
                  <a:cubicBezTo>
                    <a:pt x="2308933" y="1388947"/>
                    <a:pt x="2373181" y="1413657"/>
                    <a:pt x="2408525" y="1462480"/>
                  </a:cubicBezTo>
                  <a:cubicBezTo>
                    <a:pt x="2413317" y="1469069"/>
                    <a:pt x="2412269" y="1484944"/>
                    <a:pt x="2415713" y="1496476"/>
                  </a:cubicBezTo>
                  <a:cubicBezTo>
                    <a:pt x="2419158" y="1508007"/>
                    <a:pt x="2413916" y="1516993"/>
                    <a:pt x="2420206" y="1522085"/>
                  </a:cubicBezTo>
                  <a:cubicBezTo>
                    <a:pt x="2461241" y="1555931"/>
                    <a:pt x="2551547" y="1617932"/>
                    <a:pt x="2557089" y="1620628"/>
                  </a:cubicBezTo>
                  <a:cubicBezTo>
                    <a:pt x="2562630" y="1623324"/>
                    <a:pt x="2561132" y="1626319"/>
                    <a:pt x="2565026" y="1529723"/>
                  </a:cubicBezTo>
                  <a:cubicBezTo>
                    <a:pt x="2565026" y="1515945"/>
                    <a:pt x="2546306" y="1529723"/>
                    <a:pt x="2543011" y="1501118"/>
                  </a:cubicBezTo>
                  <a:cubicBezTo>
                    <a:pt x="2541064" y="1483147"/>
                    <a:pt x="2534924" y="1441214"/>
                    <a:pt x="2547654" y="1427585"/>
                  </a:cubicBezTo>
                  <a:cubicBezTo>
                    <a:pt x="2550199" y="1425039"/>
                    <a:pt x="2524590" y="1402425"/>
                    <a:pt x="2524291" y="1402275"/>
                  </a:cubicBezTo>
                  <a:cubicBezTo>
                    <a:pt x="2505121" y="1385203"/>
                    <a:pt x="2503923" y="1370676"/>
                    <a:pt x="2492391" y="1319607"/>
                  </a:cubicBezTo>
                  <a:cubicBezTo>
                    <a:pt x="2486401" y="1293399"/>
                    <a:pt x="2470826" y="1298640"/>
                    <a:pt x="2460642" y="1262098"/>
                  </a:cubicBezTo>
                  <a:cubicBezTo>
                    <a:pt x="2428743" y="1148429"/>
                    <a:pt x="2429342" y="1189614"/>
                    <a:pt x="2415713" y="1117279"/>
                  </a:cubicBezTo>
                  <a:cubicBezTo>
                    <a:pt x="2408375" y="1076843"/>
                    <a:pt x="2390404" y="1056326"/>
                    <a:pt x="2395645" y="1038504"/>
                  </a:cubicBezTo>
                  <a:cubicBezTo>
                    <a:pt x="2403583" y="1011098"/>
                    <a:pt x="2436380" y="1013494"/>
                    <a:pt x="2459294" y="1031765"/>
                  </a:cubicBezTo>
                  <a:cubicBezTo>
                    <a:pt x="2475618" y="1044944"/>
                    <a:pt x="2474270" y="1054229"/>
                    <a:pt x="2478613" y="1046741"/>
                  </a:cubicBezTo>
                  <a:cubicBezTo>
                    <a:pt x="2511711" y="978000"/>
                    <a:pt x="2511411" y="974106"/>
                    <a:pt x="2525040" y="971860"/>
                  </a:cubicBezTo>
                  <a:cubicBezTo>
                    <a:pt x="2544898" y="968803"/>
                    <a:pt x="2565086" y="968803"/>
                    <a:pt x="2584944" y="971860"/>
                  </a:cubicBezTo>
                  <a:cubicBezTo>
                    <a:pt x="2613699" y="976053"/>
                    <a:pt x="2601867" y="1040750"/>
                    <a:pt x="2610703" y="1030716"/>
                  </a:cubicBezTo>
                  <a:cubicBezTo>
                    <a:pt x="2632419" y="1005407"/>
                    <a:pt x="2673603" y="1015740"/>
                    <a:pt x="2681690" y="1034760"/>
                  </a:cubicBezTo>
                  <a:cubicBezTo>
                    <a:pt x="2689778" y="1053780"/>
                    <a:pt x="2687531" y="1060219"/>
                    <a:pt x="2692922" y="1058722"/>
                  </a:cubicBezTo>
                  <a:cubicBezTo>
                    <a:pt x="2705353" y="1055427"/>
                    <a:pt x="2754774" y="1071452"/>
                    <a:pt x="2747885" y="1104998"/>
                  </a:cubicBezTo>
                  <a:cubicBezTo>
                    <a:pt x="2746088" y="1113684"/>
                    <a:pt x="2792814" y="1104998"/>
                    <a:pt x="2801650" y="1152473"/>
                  </a:cubicBezTo>
                  <a:cubicBezTo>
                    <a:pt x="2807940" y="1187068"/>
                    <a:pt x="2799253" y="1198599"/>
                    <a:pt x="2798505" y="1222262"/>
                  </a:cubicBezTo>
                  <a:cubicBezTo>
                    <a:pt x="2797756" y="1250866"/>
                    <a:pt x="2803746" y="1256258"/>
                    <a:pt x="2796857" y="1301636"/>
                  </a:cubicBezTo>
                  <a:cubicBezTo>
                    <a:pt x="2788171" y="1358695"/>
                    <a:pt x="2771398" y="1370825"/>
                    <a:pt x="2766905" y="1392691"/>
                  </a:cubicBezTo>
                  <a:cubicBezTo>
                    <a:pt x="2764359" y="1405570"/>
                    <a:pt x="2784277" y="1388198"/>
                    <a:pt x="2796857" y="1411860"/>
                  </a:cubicBezTo>
                  <a:cubicBezTo>
                    <a:pt x="2810785" y="1437769"/>
                    <a:pt x="2821718" y="1526128"/>
                    <a:pt x="2784277" y="1535563"/>
                  </a:cubicBezTo>
                  <a:cubicBezTo>
                    <a:pt x="2770649" y="1536762"/>
                    <a:pt x="2780683" y="1508007"/>
                    <a:pt x="2838940" y="1806333"/>
                  </a:cubicBezTo>
                  <a:close/>
                  <a:moveTo>
                    <a:pt x="2802398" y="1962684"/>
                  </a:moveTo>
                  <a:cubicBezTo>
                    <a:pt x="2839989" y="1890948"/>
                    <a:pt x="2832351" y="1856503"/>
                    <a:pt x="2815428" y="1772487"/>
                  </a:cubicBezTo>
                  <a:cubicBezTo>
                    <a:pt x="2801799" y="1687931"/>
                    <a:pt x="2781776" y="1604514"/>
                    <a:pt x="2755523" y="1522983"/>
                  </a:cubicBezTo>
                  <a:cubicBezTo>
                    <a:pt x="2754325" y="1519389"/>
                    <a:pt x="2755523" y="1518640"/>
                    <a:pt x="2715836" y="1529423"/>
                  </a:cubicBezTo>
                  <a:cubicBezTo>
                    <a:pt x="2658477" y="1544399"/>
                    <a:pt x="2638110" y="1541853"/>
                    <a:pt x="2584046" y="1529423"/>
                  </a:cubicBezTo>
                  <a:cubicBezTo>
                    <a:pt x="2575959" y="1527626"/>
                    <a:pt x="2581200" y="1639199"/>
                    <a:pt x="2574012" y="1699553"/>
                  </a:cubicBezTo>
                  <a:cubicBezTo>
                    <a:pt x="2566823" y="1759907"/>
                    <a:pt x="2559035" y="1779076"/>
                    <a:pt x="2564577" y="1865938"/>
                  </a:cubicBezTo>
                  <a:cubicBezTo>
                    <a:pt x="2565325" y="1876871"/>
                    <a:pt x="2571765" y="1885257"/>
                    <a:pt x="2564577" y="1889301"/>
                  </a:cubicBezTo>
                  <a:cubicBezTo>
                    <a:pt x="2526238" y="1909369"/>
                    <a:pt x="2562330" y="1676639"/>
                    <a:pt x="2559934" y="1648035"/>
                  </a:cubicBezTo>
                  <a:cubicBezTo>
                    <a:pt x="2559934" y="1646387"/>
                    <a:pt x="2382017" y="1513249"/>
                    <a:pt x="2355659" y="1494828"/>
                  </a:cubicBezTo>
                  <a:cubicBezTo>
                    <a:pt x="2349818" y="1490785"/>
                    <a:pt x="2349069" y="1490635"/>
                    <a:pt x="2346224" y="1497075"/>
                  </a:cubicBezTo>
                  <a:cubicBezTo>
                    <a:pt x="2327953" y="1538559"/>
                    <a:pt x="2331248" y="1536762"/>
                    <a:pt x="2315223" y="1599961"/>
                  </a:cubicBezTo>
                  <a:cubicBezTo>
                    <a:pt x="2298150" y="1666605"/>
                    <a:pt x="2290213" y="1665257"/>
                    <a:pt x="2285271" y="1701949"/>
                  </a:cubicBezTo>
                  <a:cubicBezTo>
                    <a:pt x="2278831" y="1755713"/>
                    <a:pt x="2301146" y="1775033"/>
                    <a:pt x="2292909" y="1826551"/>
                  </a:cubicBezTo>
                  <a:cubicBezTo>
                    <a:pt x="2290363" y="1843024"/>
                    <a:pt x="2286469" y="1847218"/>
                    <a:pt x="2292909" y="1851411"/>
                  </a:cubicBezTo>
                  <a:cubicBezTo>
                    <a:pt x="2399689" y="1915809"/>
                    <a:pt x="2588389" y="2063474"/>
                    <a:pt x="2676449" y="2071711"/>
                  </a:cubicBezTo>
                  <a:cubicBezTo>
                    <a:pt x="2793712" y="2083692"/>
                    <a:pt x="2774543" y="2015999"/>
                    <a:pt x="2802398" y="1963283"/>
                  </a:cubicBezTo>
                  <a:close/>
                  <a:moveTo>
                    <a:pt x="2752378" y="1498423"/>
                  </a:moveTo>
                  <a:cubicBezTo>
                    <a:pt x="2756871" y="1495337"/>
                    <a:pt x="2759342" y="1490066"/>
                    <a:pt x="2758818" y="1484644"/>
                  </a:cubicBezTo>
                  <a:cubicBezTo>
                    <a:pt x="2754774" y="1439716"/>
                    <a:pt x="2755972" y="1440614"/>
                    <a:pt x="2752528" y="1443460"/>
                  </a:cubicBezTo>
                  <a:cubicBezTo>
                    <a:pt x="2741595" y="1452296"/>
                    <a:pt x="2738600" y="1449900"/>
                    <a:pt x="2740547" y="1456190"/>
                  </a:cubicBezTo>
                  <a:cubicBezTo>
                    <a:pt x="2752228" y="1494079"/>
                    <a:pt x="2740697" y="1508157"/>
                    <a:pt x="2752378" y="1499171"/>
                  </a:cubicBezTo>
                  <a:close/>
                  <a:moveTo>
                    <a:pt x="2702807" y="1132405"/>
                  </a:moveTo>
                  <a:cubicBezTo>
                    <a:pt x="2723773" y="1100206"/>
                    <a:pt x="2731711" y="1113984"/>
                    <a:pt x="2731112" y="1098708"/>
                  </a:cubicBezTo>
                  <a:cubicBezTo>
                    <a:pt x="2730513" y="1083433"/>
                    <a:pt x="2720928" y="1084780"/>
                    <a:pt x="2703256" y="1074597"/>
                  </a:cubicBezTo>
                  <a:cubicBezTo>
                    <a:pt x="2688280" y="1065611"/>
                    <a:pt x="2643351" y="1135699"/>
                    <a:pt x="2617742" y="1161009"/>
                  </a:cubicBezTo>
                  <a:cubicBezTo>
                    <a:pt x="2597075" y="1181976"/>
                    <a:pt x="2616095" y="1208184"/>
                    <a:pt x="2617742" y="1252663"/>
                  </a:cubicBezTo>
                  <a:cubicBezTo>
                    <a:pt x="2618491" y="1264948"/>
                    <a:pt x="2620153" y="1277161"/>
                    <a:pt x="2622684" y="1289205"/>
                  </a:cubicBezTo>
                  <a:cubicBezTo>
                    <a:pt x="2624227" y="1294796"/>
                    <a:pt x="2627881" y="1299573"/>
                    <a:pt x="2632868" y="1302534"/>
                  </a:cubicBezTo>
                  <a:cubicBezTo>
                    <a:pt x="2639308" y="1307626"/>
                    <a:pt x="2644100" y="1300887"/>
                    <a:pt x="2646796" y="1301636"/>
                  </a:cubicBezTo>
                  <a:cubicBezTo>
                    <a:pt x="2652487" y="1303133"/>
                    <a:pt x="2653685" y="1302534"/>
                    <a:pt x="2652786" y="1262548"/>
                  </a:cubicBezTo>
                  <a:cubicBezTo>
                    <a:pt x="2650839" y="1174637"/>
                    <a:pt x="2643651" y="1224059"/>
                    <a:pt x="2702807" y="1132405"/>
                  </a:cubicBezTo>
                  <a:close/>
                  <a:moveTo>
                    <a:pt x="2722725" y="1506809"/>
                  </a:moveTo>
                  <a:cubicBezTo>
                    <a:pt x="2739648" y="1510403"/>
                    <a:pt x="2728416" y="1456339"/>
                    <a:pt x="2726319" y="1457388"/>
                  </a:cubicBezTo>
                  <a:cubicBezTo>
                    <a:pt x="2709846" y="1465774"/>
                    <a:pt x="2711343" y="1463827"/>
                    <a:pt x="2713739" y="1473862"/>
                  </a:cubicBezTo>
                  <a:cubicBezTo>
                    <a:pt x="2719430" y="1503814"/>
                    <a:pt x="2719281" y="1506809"/>
                    <a:pt x="2722725" y="1508007"/>
                  </a:cubicBezTo>
                  <a:close/>
                  <a:moveTo>
                    <a:pt x="2685135" y="1518491"/>
                  </a:moveTo>
                  <a:cubicBezTo>
                    <a:pt x="2708647" y="1510403"/>
                    <a:pt x="2702956" y="1514297"/>
                    <a:pt x="2705652" y="1509205"/>
                  </a:cubicBezTo>
                  <a:cubicBezTo>
                    <a:pt x="2698913" y="1467572"/>
                    <a:pt x="2700710" y="1466224"/>
                    <a:pt x="2693821" y="1467871"/>
                  </a:cubicBezTo>
                  <a:cubicBezTo>
                    <a:pt x="2677497" y="1472064"/>
                    <a:pt x="2671507" y="1474011"/>
                    <a:pt x="2672106" y="1477007"/>
                  </a:cubicBezTo>
                  <a:cubicBezTo>
                    <a:pt x="2679893" y="1518940"/>
                    <a:pt x="2679444" y="1521785"/>
                    <a:pt x="2685135" y="1519689"/>
                  </a:cubicBezTo>
                  <a:close/>
                  <a:moveTo>
                    <a:pt x="2644400" y="1099906"/>
                  </a:moveTo>
                  <a:cubicBezTo>
                    <a:pt x="2676898" y="1059920"/>
                    <a:pt x="2678096" y="1069954"/>
                    <a:pt x="2670309" y="1050635"/>
                  </a:cubicBezTo>
                  <a:cubicBezTo>
                    <a:pt x="2667957" y="1037905"/>
                    <a:pt x="2656231" y="1029109"/>
                    <a:pt x="2643351" y="1030417"/>
                  </a:cubicBezTo>
                  <a:cubicBezTo>
                    <a:pt x="2618341" y="1030417"/>
                    <a:pt x="2591833" y="1082384"/>
                    <a:pt x="2563528" y="1115032"/>
                  </a:cubicBezTo>
                  <a:cubicBezTo>
                    <a:pt x="2542711" y="1139144"/>
                    <a:pt x="2568920" y="1197401"/>
                    <a:pt x="2566973" y="1240533"/>
                  </a:cubicBezTo>
                  <a:cubicBezTo>
                    <a:pt x="2568620" y="1261050"/>
                    <a:pt x="2566973" y="1273181"/>
                    <a:pt x="2580302" y="1271533"/>
                  </a:cubicBezTo>
                  <a:cubicBezTo>
                    <a:pt x="2584195" y="1271533"/>
                    <a:pt x="2587940" y="1269437"/>
                    <a:pt x="2591684" y="1271533"/>
                  </a:cubicBezTo>
                  <a:cubicBezTo>
                    <a:pt x="2592717" y="1271706"/>
                    <a:pt x="2593780" y="1271372"/>
                    <a:pt x="2594529" y="1270635"/>
                  </a:cubicBezTo>
                  <a:cubicBezTo>
                    <a:pt x="2614148" y="1232895"/>
                    <a:pt x="2574012" y="1200846"/>
                    <a:pt x="2599621" y="1153970"/>
                  </a:cubicBezTo>
                  <a:cubicBezTo>
                    <a:pt x="2601418" y="1152622"/>
                    <a:pt x="2593630" y="1163405"/>
                    <a:pt x="2644400" y="1101105"/>
                  </a:cubicBezTo>
                  <a:close/>
                  <a:moveTo>
                    <a:pt x="2661772" y="1521785"/>
                  </a:moveTo>
                  <a:cubicBezTo>
                    <a:pt x="2667912" y="1521785"/>
                    <a:pt x="2665516" y="1520138"/>
                    <a:pt x="2658627" y="1482098"/>
                  </a:cubicBezTo>
                  <a:cubicBezTo>
                    <a:pt x="2657429" y="1475808"/>
                    <a:pt x="2655332" y="1478354"/>
                    <a:pt x="2632568" y="1475958"/>
                  </a:cubicBezTo>
                  <a:cubicBezTo>
                    <a:pt x="2624481" y="1475060"/>
                    <a:pt x="2627177" y="1471465"/>
                    <a:pt x="2635414" y="1518640"/>
                  </a:cubicBezTo>
                  <a:cubicBezTo>
                    <a:pt x="2636612" y="1525380"/>
                    <a:pt x="2641854" y="1520887"/>
                    <a:pt x="2661772" y="1521785"/>
                  </a:cubicBezTo>
                  <a:close/>
                  <a:moveTo>
                    <a:pt x="2616843" y="1518940"/>
                  </a:moveTo>
                  <a:cubicBezTo>
                    <a:pt x="2622534" y="1520288"/>
                    <a:pt x="2621336" y="1522684"/>
                    <a:pt x="2613549" y="1474011"/>
                  </a:cubicBezTo>
                  <a:cubicBezTo>
                    <a:pt x="2613549" y="1471615"/>
                    <a:pt x="2615196" y="1472963"/>
                    <a:pt x="2593630" y="1463228"/>
                  </a:cubicBezTo>
                  <a:cubicBezTo>
                    <a:pt x="2585693" y="1465325"/>
                    <a:pt x="2587790" y="1461881"/>
                    <a:pt x="2594529" y="1511002"/>
                  </a:cubicBezTo>
                  <a:cubicBezTo>
                    <a:pt x="2594828" y="1515645"/>
                    <a:pt x="2596476" y="1513848"/>
                    <a:pt x="2616394" y="1518341"/>
                  </a:cubicBezTo>
                  <a:close/>
                  <a:moveTo>
                    <a:pt x="2562480" y="1090022"/>
                  </a:moveTo>
                  <a:cubicBezTo>
                    <a:pt x="2590935" y="1050485"/>
                    <a:pt x="2594828" y="1047789"/>
                    <a:pt x="2592432" y="1036707"/>
                  </a:cubicBezTo>
                  <a:cubicBezTo>
                    <a:pt x="2580751" y="973208"/>
                    <a:pt x="2596326" y="989532"/>
                    <a:pt x="2532528" y="988783"/>
                  </a:cubicBezTo>
                  <a:cubicBezTo>
                    <a:pt x="2525639" y="988783"/>
                    <a:pt x="2523093" y="993426"/>
                    <a:pt x="2517552" y="1003759"/>
                  </a:cubicBezTo>
                  <a:cubicBezTo>
                    <a:pt x="2488947" y="1065611"/>
                    <a:pt x="2482357" y="1072650"/>
                    <a:pt x="2487599" y="1091669"/>
                  </a:cubicBezTo>
                  <a:cubicBezTo>
                    <a:pt x="2493919" y="1110469"/>
                    <a:pt x="2497858" y="1129993"/>
                    <a:pt x="2499281" y="1149777"/>
                  </a:cubicBezTo>
                  <a:cubicBezTo>
                    <a:pt x="2499281" y="1229600"/>
                    <a:pt x="2542711" y="1194706"/>
                    <a:pt x="2539117" y="1171193"/>
                  </a:cubicBezTo>
                  <a:cubicBezTo>
                    <a:pt x="2533726" y="1135699"/>
                    <a:pt x="2549900" y="1102452"/>
                    <a:pt x="2540016" y="1076843"/>
                  </a:cubicBezTo>
                  <a:cubicBezTo>
                    <a:pt x="2538668" y="1073249"/>
                    <a:pt x="2536721" y="1061867"/>
                    <a:pt x="2543011" y="1060819"/>
                  </a:cubicBezTo>
                  <a:cubicBezTo>
                    <a:pt x="2559635" y="1056176"/>
                    <a:pt x="2556340" y="1097360"/>
                    <a:pt x="2562031" y="1089423"/>
                  </a:cubicBezTo>
                  <a:close/>
                  <a:moveTo>
                    <a:pt x="2573562" y="1507408"/>
                  </a:moveTo>
                  <a:cubicBezTo>
                    <a:pt x="2578804" y="1508606"/>
                    <a:pt x="2578804" y="1508606"/>
                    <a:pt x="2578504" y="1503365"/>
                  </a:cubicBezTo>
                  <a:cubicBezTo>
                    <a:pt x="2575210" y="1445257"/>
                    <a:pt x="2566823" y="1464127"/>
                    <a:pt x="2563528" y="1450199"/>
                  </a:cubicBezTo>
                  <a:cubicBezTo>
                    <a:pt x="2563528" y="1447354"/>
                    <a:pt x="2562180" y="1443310"/>
                    <a:pt x="2558586" y="1443610"/>
                  </a:cubicBezTo>
                  <a:cubicBezTo>
                    <a:pt x="2554992" y="1443909"/>
                    <a:pt x="2558586" y="1469668"/>
                    <a:pt x="2558586" y="1488538"/>
                  </a:cubicBezTo>
                  <a:cubicBezTo>
                    <a:pt x="2558436" y="1501418"/>
                    <a:pt x="2559784" y="1503514"/>
                    <a:pt x="2573113" y="1506809"/>
                  </a:cubicBezTo>
                  <a:close/>
                  <a:moveTo>
                    <a:pt x="1735645" y="1089273"/>
                  </a:moveTo>
                  <a:cubicBezTo>
                    <a:pt x="1737592" y="1034760"/>
                    <a:pt x="1744181" y="1054379"/>
                    <a:pt x="1675740" y="1052731"/>
                  </a:cubicBezTo>
                  <a:cubicBezTo>
                    <a:pt x="1607299" y="1051084"/>
                    <a:pt x="1576898" y="1072350"/>
                    <a:pt x="1552037" y="1002411"/>
                  </a:cubicBezTo>
                  <a:cubicBezTo>
                    <a:pt x="1527895" y="935910"/>
                    <a:pt x="1509714" y="867401"/>
                    <a:pt x="1497674" y="797687"/>
                  </a:cubicBezTo>
                  <a:cubicBezTo>
                    <a:pt x="1487939" y="734488"/>
                    <a:pt x="1536761" y="755754"/>
                    <a:pt x="1534365" y="739430"/>
                  </a:cubicBezTo>
                  <a:cubicBezTo>
                    <a:pt x="1531070" y="716965"/>
                    <a:pt x="1532268" y="712323"/>
                    <a:pt x="1521935" y="706033"/>
                  </a:cubicBezTo>
                  <a:cubicBezTo>
                    <a:pt x="1504113" y="695250"/>
                    <a:pt x="1510104" y="681771"/>
                    <a:pt x="1512200" y="669940"/>
                  </a:cubicBezTo>
                  <a:cubicBezTo>
                    <a:pt x="1515495" y="651070"/>
                    <a:pt x="1505012" y="644331"/>
                    <a:pt x="1500070" y="636693"/>
                  </a:cubicBezTo>
                  <a:cubicBezTo>
                    <a:pt x="1488823" y="619845"/>
                    <a:pt x="1488119" y="598067"/>
                    <a:pt x="1498273" y="580532"/>
                  </a:cubicBezTo>
                  <a:cubicBezTo>
                    <a:pt x="1503005" y="566506"/>
                    <a:pt x="1518221" y="558979"/>
                    <a:pt x="1532253" y="563717"/>
                  </a:cubicBezTo>
                  <a:cubicBezTo>
                    <a:pt x="1533706" y="564208"/>
                    <a:pt x="1535114" y="564824"/>
                    <a:pt x="1536462" y="565556"/>
                  </a:cubicBezTo>
                  <a:cubicBezTo>
                    <a:pt x="1554733" y="571996"/>
                    <a:pt x="1552187" y="593112"/>
                    <a:pt x="1542452" y="588620"/>
                  </a:cubicBezTo>
                  <a:cubicBezTo>
                    <a:pt x="1536761" y="586074"/>
                    <a:pt x="1524780" y="572595"/>
                    <a:pt x="1514447" y="586523"/>
                  </a:cubicBezTo>
                  <a:cubicBezTo>
                    <a:pt x="1507258" y="596108"/>
                    <a:pt x="1503514" y="621717"/>
                    <a:pt x="1514447" y="616475"/>
                  </a:cubicBezTo>
                  <a:cubicBezTo>
                    <a:pt x="1535413" y="604150"/>
                    <a:pt x="1562401" y="611150"/>
                    <a:pt x="1574726" y="632112"/>
                  </a:cubicBezTo>
                  <a:cubicBezTo>
                    <a:pt x="1575175" y="632877"/>
                    <a:pt x="1575595" y="633656"/>
                    <a:pt x="1575999" y="634447"/>
                  </a:cubicBezTo>
                  <a:cubicBezTo>
                    <a:pt x="1582888" y="648075"/>
                    <a:pt x="1583337" y="652568"/>
                    <a:pt x="1583337" y="623664"/>
                  </a:cubicBezTo>
                  <a:cubicBezTo>
                    <a:pt x="1583876" y="615303"/>
                    <a:pt x="1583427" y="606908"/>
                    <a:pt x="1581989" y="598654"/>
                  </a:cubicBezTo>
                  <a:cubicBezTo>
                    <a:pt x="1575759" y="567025"/>
                    <a:pt x="1550584" y="542566"/>
                    <a:pt x="1518790" y="537251"/>
                  </a:cubicBezTo>
                  <a:cubicBezTo>
                    <a:pt x="1511901" y="537251"/>
                    <a:pt x="1475808" y="543242"/>
                    <a:pt x="1468320" y="573344"/>
                  </a:cubicBezTo>
                  <a:cubicBezTo>
                    <a:pt x="1448552" y="651969"/>
                    <a:pt x="1485693" y="654814"/>
                    <a:pt x="1449300" y="663201"/>
                  </a:cubicBezTo>
                  <a:cubicBezTo>
                    <a:pt x="1412908" y="671588"/>
                    <a:pt x="1412459" y="672786"/>
                    <a:pt x="1404372" y="672486"/>
                  </a:cubicBezTo>
                  <a:cubicBezTo>
                    <a:pt x="1378313" y="671438"/>
                    <a:pt x="1385801" y="645379"/>
                    <a:pt x="1372473" y="610934"/>
                  </a:cubicBezTo>
                  <a:cubicBezTo>
                    <a:pt x="1368772" y="597963"/>
                    <a:pt x="1368772" y="584218"/>
                    <a:pt x="1372473" y="571247"/>
                  </a:cubicBezTo>
                  <a:cubicBezTo>
                    <a:pt x="1375618" y="553426"/>
                    <a:pt x="1354651" y="555223"/>
                    <a:pt x="1337279" y="533208"/>
                  </a:cubicBezTo>
                  <a:cubicBezTo>
                    <a:pt x="1319906" y="511193"/>
                    <a:pt x="1330390" y="490975"/>
                    <a:pt x="1343419" y="464317"/>
                  </a:cubicBezTo>
                  <a:cubicBezTo>
                    <a:pt x="1352704" y="445297"/>
                    <a:pt x="1337129" y="440805"/>
                    <a:pt x="1319157" y="423732"/>
                  </a:cubicBezTo>
                  <a:cubicBezTo>
                    <a:pt x="1298640" y="403963"/>
                    <a:pt x="1322003" y="366822"/>
                    <a:pt x="1322902" y="363827"/>
                  </a:cubicBezTo>
                  <a:cubicBezTo>
                    <a:pt x="1300587" y="364875"/>
                    <a:pt x="1288007" y="368020"/>
                    <a:pt x="1276176" y="355590"/>
                  </a:cubicBezTo>
                  <a:cubicBezTo>
                    <a:pt x="1264345" y="343160"/>
                    <a:pt x="1262548" y="333425"/>
                    <a:pt x="1257755" y="337619"/>
                  </a:cubicBezTo>
                  <a:cubicBezTo>
                    <a:pt x="1234842" y="357837"/>
                    <a:pt x="1212827" y="358585"/>
                    <a:pt x="1192758" y="333126"/>
                  </a:cubicBezTo>
                  <a:cubicBezTo>
                    <a:pt x="1185121" y="323691"/>
                    <a:pt x="1167898" y="358436"/>
                    <a:pt x="1126863" y="343310"/>
                  </a:cubicBezTo>
                  <a:cubicBezTo>
                    <a:pt x="1105447" y="335522"/>
                    <a:pt x="1104399" y="332976"/>
                    <a:pt x="1102752" y="336870"/>
                  </a:cubicBezTo>
                  <a:cubicBezTo>
                    <a:pt x="1091826" y="355848"/>
                    <a:pt x="1070773" y="366638"/>
                    <a:pt x="1048987" y="364426"/>
                  </a:cubicBezTo>
                  <a:cubicBezTo>
                    <a:pt x="1039253" y="361581"/>
                    <a:pt x="1036407" y="358735"/>
                    <a:pt x="1032963" y="364426"/>
                  </a:cubicBezTo>
                  <a:cubicBezTo>
                    <a:pt x="1020682" y="383446"/>
                    <a:pt x="1011996" y="395726"/>
                    <a:pt x="993426" y="394378"/>
                  </a:cubicBezTo>
                  <a:cubicBezTo>
                    <a:pt x="963473" y="392432"/>
                    <a:pt x="964521" y="382098"/>
                    <a:pt x="957932" y="394378"/>
                  </a:cubicBezTo>
                  <a:cubicBezTo>
                    <a:pt x="954049" y="407504"/>
                    <a:pt x="946641" y="419314"/>
                    <a:pt x="936516" y="428524"/>
                  </a:cubicBezTo>
                  <a:cubicBezTo>
                    <a:pt x="931415" y="431569"/>
                    <a:pt x="925525" y="433029"/>
                    <a:pt x="919593" y="432717"/>
                  </a:cubicBezTo>
                  <a:cubicBezTo>
                    <a:pt x="906114" y="432717"/>
                    <a:pt x="910158" y="438109"/>
                    <a:pt x="896679" y="456679"/>
                  </a:cubicBezTo>
                  <a:cubicBezTo>
                    <a:pt x="880206" y="479443"/>
                    <a:pt x="853698" y="483637"/>
                    <a:pt x="851751" y="489028"/>
                  </a:cubicBezTo>
                  <a:cubicBezTo>
                    <a:pt x="845760" y="502506"/>
                    <a:pt x="881703" y="600451"/>
                    <a:pt x="889341" y="611234"/>
                  </a:cubicBezTo>
                  <a:cubicBezTo>
                    <a:pt x="890409" y="609815"/>
                    <a:pt x="891361" y="608313"/>
                    <a:pt x="892187" y="606741"/>
                  </a:cubicBezTo>
                  <a:cubicBezTo>
                    <a:pt x="903974" y="579578"/>
                    <a:pt x="935552" y="567114"/>
                    <a:pt x="962714" y="578903"/>
                  </a:cubicBezTo>
                  <a:cubicBezTo>
                    <a:pt x="965754" y="580222"/>
                    <a:pt x="968665" y="581820"/>
                    <a:pt x="971411" y="583677"/>
                  </a:cubicBezTo>
                  <a:cubicBezTo>
                    <a:pt x="976285" y="587380"/>
                    <a:pt x="977236" y="594331"/>
                    <a:pt x="973534" y="599206"/>
                  </a:cubicBezTo>
                  <a:cubicBezTo>
                    <a:pt x="970227" y="603561"/>
                    <a:pt x="964238" y="604852"/>
                    <a:pt x="959430" y="602248"/>
                  </a:cubicBezTo>
                  <a:cubicBezTo>
                    <a:pt x="942057" y="593711"/>
                    <a:pt x="916298" y="598654"/>
                    <a:pt x="904916" y="629954"/>
                  </a:cubicBezTo>
                  <a:cubicBezTo>
                    <a:pt x="899525" y="644930"/>
                    <a:pt x="906713" y="649722"/>
                    <a:pt x="924086" y="699443"/>
                  </a:cubicBezTo>
                  <a:cubicBezTo>
                    <a:pt x="928878" y="712922"/>
                    <a:pt x="930675" y="722507"/>
                    <a:pt x="932023" y="727149"/>
                  </a:cubicBezTo>
                  <a:cubicBezTo>
                    <a:pt x="939212" y="725951"/>
                    <a:pt x="957632" y="728497"/>
                    <a:pt x="966019" y="727149"/>
                  </a:cubicBezTo>
                  <a:cubicBezTo>
                    <a:pt x="999865" y="718763"/>
                    <a:pt x="999865" y="704086"/>
                    <a:pt x="1009150" y="700941"/>
                  </a:cubicBezTo>
                  <a:cubicBezTo>
                    <a:pt x="1018436" y="697796"/>
                    <a:pt x="1022629" y="704086"/>
                    <a:pt x="1019334" y="712023"/>
                  </a:cubicBezTo>
                  <a:cubicBezTo>
                    <a:pt x="1002985" y="739786"/>
                    <a:pt x="969666" y="752630"/>
                    <a:pt x="938912" y="743024"/>
                  </a:cubicBezTo>
                  <a:cubicBezTo>
                    <a:pt x="935318" y="741676"/>
                    <a:pt x="935018" y="741077"/>
                    <a:pt x="936217" y="745570"/>
                  </a:cubicBezTo>
                  <a:cubicBezTo>
                    <a:pt x="962425" y="843664"/>
                    <a:pt x="998218" y="917646"/>
                    <a:pt x="1044644" y="972758"/>
                  </a:cubicBezTo>
                  <a:cubicBezTo>
                    <a:pt x="1174937" y="1127612"/>
                    <a:pt x="1359144" y="1119825"/>
                    <a:pt x="1428633" y="937115"/>
                  </a:cubicBezTo>
                  <a:cubicBezTo>
                    <a:pt x="1430430" y="932473"/>
                    <a:pt x="1439865" y="927081"/>
                    <a:pt x="1443609" y="938613"/>
                  </a:cubicBezTo>
                  <a:cubicBezTo>
                    <a:pt x="1450049" y="961676"/>
                    <a:pt x="1401526" y="1034460"/>
                    <a:pt x="1368729" y="1061717"/>
                  </a:cubicBezTo>
                  <a:cubicBezTo>
                    <a:pt x="1281717" y="1132405"/>
                    <a:pt x="1230499" y="1082983"/>
                    <a:pt x="1228102" y="1109791"/>
                  </a:cubicBezTo>
                  <a:cubicBezTo>
                    <a:pt x="1225706" y="1139743"/>
                    <a:pt x="1144984" y="1169695"/>
                    <a:pt x="1082085" y="1204440"/>
                  </a:cubicBezTo>
                  <a:cubicBezTo>
                    <a:pt x="1076094" y="1207585"/>
                    <a:pt x="1082085" y="1206087"/>
                    <a:pt x="1089423" y="1234392"/>
                  </a:cubicBezTo>
                  <a:cubicBezTo>
                    <a:pt x="1092418" y="1246224"/>
                    <a:pt x="1093916" y="1258654"/>
                    <a:pt x="1097061" y="1270485"/>
                  </a:cubicBezTo>
                  <a:cubicBezTo>
                    <a:pt x="1120208" y="1352165"/>
                    <a:pt x="1161813" y="1427435"/>
                    <a:pt x="1218667" y="1490485"/>
                  </a:cubicBezTo>
                  <a:cubicBezTo>
                    <a:pt x="1279920" y="1548593"/>
                    <a:pt x="1264644" y="1545148"/>
                    <a:pt x="1348062" y="1570009"/>
                  </a:cubicBezTo>
                  <a:cubicBezTo>
                    <a:pt x="1386700" y="1581690"/>
                    <a:pt x="1426087" y="1587381"/>
                    <a:pt x="1460383" y="1568661"/>
                  </a:cubicBezTo>
                  <a:cubicBezTo>
                    <a:pt x="1521186" y="1535264"/>
                    <a:pt x="1535264" y="1560274"/>
                    <a:pt x="1589927" y="1529423"/>
                  </a:cubicBezTo>
                  <a:cubicBezTo>
                    <a:pt x="1638450" y="1502017"/>
                    <a:pt x="1627367" y="1525230"/>
                    <a:pt x="1692813" y="1421595"/>
                  </a:cubicBezTo>
                  <a:cubicBezTo>
                    <a:pt x="1720070" y="1378463"/>
                    <a:pt x="1716775" y="1313317"/>
                    <a:pt x="1718422" y="1290853"/>
                  </a:cubicBezTo>
                  <a:cubicBezTo>
                    <a:pt x="1720070" y="1268388"/>
                    <a:pt x="1728756" y="1282166"/>
                    <a:pt x="1735645" y="1089273"/>
                  </a:cubicBezTo>
                  <a:close/>
                  <a:moveTo>
                    <a:pt x="1585883" y="267680"/>
                  </a:moveTo>
                  <a:cubicBezTo>
                    <a:pt x="1586198" y="255376"/>
                    <a:pt x="1583472" y="243185"/>
                    <a:pt x="1577946" y="232186"/>
                  </a:cubicBezTo>
                  <a:cubicBezTo>
                    <a:pt x="1569110" y="210022"/>
                    <a:pt x="1550240" y="222003"/>
                    <a:pt x="1530022" y="232186"/>
                  </a:cubicBezTo>
                  <a:cubicBezTo>
                    <a:pt x="1509535" y="242289"/>
                    <a:pt x="1491009" y="255984"/>
                    <a:pt x="1475359" y="272622"/>
                  </a:cubicBezTo>
                  <a:cubicBezTo>
                    <a:pt x="1461281" y="285801"/>
                    <a:pt x="1439416" y="274270"/>
                    <a:pt x="1439416" y="245515"/>
                  </a:cubicBezTo>
                  <a:cubicBezTo>
                    <a:pt x="1439416" y="201485"/>
                    <a:pt x="1511302" y="171533"/>
                    <a:pt x="1514297" y="163596"/>
                  </a:cubicBezTo>
                  <a:cubicBezTo>
                    <a:pt x="1521486" y="139634"/>
                    <a:pt x="1501418" y="122261"/>
                    <a:pt x="1484345" y="103691"/>
                  </a:cubicBezTo>
                  <a:cubicBezTo>
                    <a:pt x="1482098" y="101145"/>
                    <a:pt x="1475958" y="103691"/>
                    <a:pt x="1472963" y="105638"/>
                  </a:cubicBezTo>
                  <a:cubicBezTo>
                    <a:pt x="1416952" y="138286"/>
                    <a:pt x="1403623" y="176775"/>
                    <a:pt x="1386700" y="202384"/>
                  </a:cubicBezTo>
                  <a:cubicBezTo>
                    <a:pt x="1379511" y="213167"/>
                    <a:pt x="1373521" y="212418"/>
                    <a:pt x="1364385" y="217360"/>
                  </a:cubicBezTo>
                  <a:cubicBezTo>
                    <a:pt x="1342970" y="228742"/>
                    <a:pt x="1323051" y="196543"/>
                    <a:pt x="1345965" y="166741"/>
                  </a:cubicBezTo>
                  <a:cubicBezTo>
                    <a:pt x="1366782" y="139484"/>
                    <a:pt x="1357946" y="138585"/>
                    <a:pt x="1366931" y="126754"/>
                  </a:cubicBezTo>
                  <a:cubicBezTo>
                    <a:pt x="1403024" y="79280"/>
                    <a:pt x="1404671" y="85120"/>
                    <a:pt x="1396884" y="75985"/>
                  </a:cubicBezTo>
                  <a:cubicBezTo>
                    <a:pt x="1391161" y="71243"/>
                    <a:pt x="1384747" y="67407"/>
                    <a:pt x="1377864" y="64603"/>
                  </a:cubicBezTo>
                  <a:cubicBezTo>
                    <a:pt x="1368279" y="61009"/>
                    <a:pt x="1365584" y="55617"/>
                    <a:pt x="1340573" y="78231"/>
                  </a:cubicBezTo>
                  <a:cubicBezTo>
                    <a:pt x="1319965" y="101349"/>
                    <a:pt x="1303864" y="128117"/>
                    <a:pt x="1293099" y="157156"/>
                  </a:cubicBezTo>
                  <a:cubicBezTo>
                    <a:pt x="1287857" y="178272"/>
                    <a:pt x="1283215" y="189954"/>
                    <a:pt x="1263146" y="195794"/>
                  </a:cubicBezTo>
                  <a:cubicBezTo>
                    <a:pt x="1215972" y="209273"/>
                    <a:pt x="1246972" y="112826"/>
                    <a:pt x="1274978" y="75985"/>
                  </a:cubicBezTo>
                  <a:cubicBezTo>
                    <a:pt x="1280968" y="68347"/>
                    <a:pt x="1296244" y="37945"/>
                    <a:pt x="1287258" y="34351"/>
                  </a:cubicBezTo>
                  <a:cubicBezTo>
                    <a:pt x="1232296" y="12935"/>
                    <a:pt x="1232146" y="25066"/>
                    <a:pt x="1220764" y="43636"/>
                  </a:cubicBezTo>
                  <a:cubicBezTo>
                    <a:pt x="1195903" y="83772"/>
                    <a:pt x="1217918" y="100696"/>
                    <a:pt x="1181976" y="152214"/>
                  </a:cubicBezTo>
                  <a:cubicBezTo>
                    <a:pt x="1161309" y="182166"/>
                    <a:pt x="1172391" y="201036"/>
                    <a:pt x="1155318" y="198340"/>
                  </a:cubicBezTo>
                  <a:cubicBezTo>
                    <a:pt x="1149627" y="197442"/>
                    <a:pt x="1149328" y="192949"/>
                    <a:pt x="1148429" y="189205"/>
                  </a:cubicBezTo>
                  <a:cubicBezTo>
                    <a:pt x="1122221" y="76284"/>
                    <a:pt x="1152772" y="143378"/>
                    <a:pt x="1160709" y="30008"/>
                  </a:cubicBezTo>
                  <a:cubicBezTo>
                    <a:pt x="1161608" y="17278"/>
                    <a:pt x="1129260" y="17278"/>
                    <a:pt x="1116530" y="18177"/>
                  </a:cubicBezTo>
                  <a:cubicBezTo>
                    <a:pt x="1103800" y="19075"/>
                    <a:pt x="1101554" y="33153"/>
                    <a:pt x="1101554" y="35699"/>
                  </a:cubicBezTo>
                  <a:cubicBezTo>
                    <a:pt x="1115182" y="37945"/>
                    <a:pt x="1124617" y="37945"/>
                    <a:pt x="1125965" y="55917"/>
                  </a:cubicBezTo>
                  <a:cubicBezTo>
                    <a:pt x="1128211" y="90062"/>
                    <a:pt x="1108892" y="89314"/>
                    <a:pt x="1104399" y="132894"/>
                  </a:cubicBezTo>
                  <a:cubicBezTo>
                    <a:pt x="1104468" y="145449"/>
                    <a:pt x="1100592" y="157707"/>
                    <a:pt x="1093317" y="167939"/>
                  </a:cubicBezTo>
                  <a:cubicBezTo>
                    <a:pt x="1084930" y="182915"/>
                    <a:pt x="1090621" y="188606"/>
                    <a:pt x="1093317" y="203432"/>
                  </a:cubicBezTo>
                  <a:cubicBezTo>
                    <a:pt x="1096012" y="218259"/>
                    <a:pt x="1081935" y="218408"/>
                    <a:pt x="1078340" y="207326"/>
                  </a:cubicBezTo>
                  <a:cubicBezTo>
                    <a:pt x="1070072" y="190762"/>
                    <a:pt x="1071153" y="171067"/>
                    <a:pt x="1081186" y="155508"/>
                  </a:cubicBezTo>
                  <a:cubicBezTo>
                    <a:pt x="1096162" y="134991"/>
                    <a:pt x="1082684" y="113425"/>
                    <a:pt x="1102901" y="83772"/>
                  </a:cubicBezTo>
                  <a:cubicBezTo>
                    <a:pt x="1106990" y="77415"/>
                    <a:pt x="1108884" y="69893"/>
                    <a:pt x="1108293" y="62357"/>
                  </a:cubicBezTo>
                  <a:cubicBezTo>
                    <a:pt x="1108293" y="55767"/>
                    <a:pt x="1108293" y="55468"/>
                    <a:pt x="1102003" y="55168"/>
                  </a:cubicBezTo>
                  <a:cubicBezTo>
                    <a:pt x="1072949" y="54269"/>
                    <a:pt x="1061867" y="42139"/>
                    <a:pt x="1050784" y="63854"/>
                  </a:cubicBezTo>
                  <a:cubicBezTo>
                    <a:pt x="1028170" y="108783"/>
                    <a:pt x="1049886" y="97251"/>
                    <a:pt x="1033262" y="137387"/>
                  </a:cubicBezTo>
                  <a:cubicBezTo>
                    <a:pt x="1026673" y="153112"/>
                    <a:pt x="1018286" y="154460"/>
                    <a:pt x="1020233" y="170934"/>
                  </a:cubicBezTo>
                  <a:cubicBezTo>
                    <a:pt x="1024576" y="221254"/>
                    <a:pt x="1003160" y="227843"/>
                    <a:pt x="995223" y="215114"/>
                  </a:cubicBezTo>
                  <a:cubicBezTo>
                    <a:pt x="963174" y="164344"/>
                    <a:pt x="976053" y="161050"/>
                    <a:pt x="976652" y="122411"/>
                  </a:cubicBezTo>
                  <a:cubicBezTo>
                    <a:pt x="976652" y="105787"/>
                    <a:pt x="971261" y="118967"/>
                    <a:pt x="980546" y="77482"/>
                  </a:cubicBezTo>
                  <a:cubicBezTo>
                    <a:pt x="983990" y="62506"/>
                    <a:pt x="986087" y="64453"/>
                    <a:pt x="959280" y="65951"/>
                  </a:cubicBezTo>
                  <a:cubicBezTo>
                    <a:pt x="912404" y="65951"/>
                    <a:pt x="937265" y="101444"/>
                    <a:pt x="930525" y="165393"/>
                  </a:cubicBezTo>
                  <a:cubicBezTo>
                    <a:pt x="930517" y="181964"/>
                    <a:pt x="932324" y="198487"/>
                    <a:pt x="935917" y="214664"/>
                  </a:cubicBezTo>
                  <a:cubicBezTo>
                    <a:pt x="936666" y="220205"/>
                    <a:pt x="935917" y="214664"/>
                    <a:pt x="954338" y="244617"/>
                  </a:cubicBezTo>
                  <a:cubicBezTo>
                    <a:pt x="957632" y="250457"/>
                    <a:pt x="954338" y="261090"/>
                    <a:pt x="946400" y="258095"/>
                  </a:cubicBezTo>
                  <a:cubicBezTo>
                    <a:pt x="938463" y="255100"/>
                    <a:pt x="937864" y="247163"/>
                    <a:pt x="923936" y="231288"/>
                  </a:cubicBezTo>
                  <a:cubicBezTo>
                    <a:pt x="906911" y="215943"/>
                    <a:pt x="894644" y="196035"/>
                    <a:pt x="888592" y="173929"/>
                  </a:cubicBezTo>
                  <a:cubicBezTo>
                    <a:pt x="881703" y="138885"/>
                    <a:pt x="881553" y="165692"/>
                    <a:pt x="866727" y="106387"/>
                  </a:cubicBezTo>
                  <a:cubicBezTo>
                    <a:pt x="860886" y="82874"/>
                    <a:pt x="839470" y="108483"/>
                    <a:pt x="822547" y="110131"/>
                  </a:cubicBezTo>
                  <a:cubicBezTo>
                    <a:pt x="820151" y="110131"/>
                    <a:pt x="819552" y="112077"/>
                    <a:pt x="818953" y="114324"/>
                  </a:cubicBezTo>
                  <a:cubicBezTo>
                    <a:pt x="806972" y="164794"/>
                    <a:pt x="884698" y="266033"/>
                    <a:pt x="889341" y="290594"/>
                  </a:cubicBezTo>
                  <a:cubicBezTo>
                    <a:pt x="891438" y="301676"/>
                    <a:pt x="880206" y="301227"/>
                    <a:pt x="875114" y="294338"/>
                  </a:cubicBezTo>
                  <a:cubicBezTo>
                    <a:pt x="854896" y="267081"/>
                    <a:pt x="846809" y="249409"/>
                    <a:pt x="828538" y="245515"/>
                  </a:cubicBezTo>
                  <a:cubicBezTo>
                    <a:pt x="793344" y="237278"/>
                    <a:pt x="804426" y="212118"/>
                    <a:pt x="746019" y="204630"/>
                  </a:cubicBezTo>
                  <a:cubicBezTo>
                    <a:pt x="732840" y="202983"/>
                    <a:pt x="737932" y="201935"/>
                    <a:pt x="728048" y="235481"/>
                  </a:cubicBezTo>
                  <a:cubicBezTo>
                    <a:pt x="726104" y="240862"/>
                    <a:pt x="728400" y="246853"/>
                    <a:pt x="733439" y="249559"/>
                  </a:cubicBezTo>
                  <a:cubicBezTo>
                    <a:pt x="744463" y="257546"/>
                    <a:pt x="756998" y="263202"/>
                    <a:pt x="770280" y="266182"/>
                  </a:cubicBezTo>
                  <a:cubicBezTo>
                    <a:pt x="785451" y="267780"/>
                    <a:pt x="799872" y="273591"/>
                    <a:pt x="811914" y="282956"/>
                  </a:cubicBezTo>
                  <a:cubicBezTo>
                    <a:pt x="873466" y="340764"/>
                    <a:pt x="851152" y="367571"/>
                    <a:pt x="832282" y="348851"/>
                  </a:cubicBezTo>
                  <a:cubicBezTo>
                    <a:pt x="813412" y="330131"/>
                    <a:pt x="742425" y="307067"/>
                    <a:pt x="706632" y="313208"/>
                  </a:cubicBezTo>
                  <a:cubicBezTo>
                    <a:pt x="703786" y="313208"/>
                    <a:pt x="703187" y="314555"/>
                    <a:pt x="699743" y="361281"/>
                  </a:cubicBezTo>
                  <a:cubicBezTo>
                    <a:pt x="698694" y="376257"/>
                    <a:pt x="747067" y="357837"/>
                    <a:pt x="776421" y="376257"/>
                  </a:cubicBezTo>
                  <a:cubicBezTo>
                    <a:pt x="788887" y="382718"/>
                    <a:pt x="800806" y="390181"/>
                    <a:pt x="812064" y="398572"/>
                  </a:cubicBezTo>
                  <a:cubicBezTo>
                    <a:pt x="818953" y="404862"/>
                    <a:pt x="820151" y="417442"/>
                    <a:pt x="804426" y="417442"/>
                  </a:cubicBezTo>
                  <a:cubicBezTo>
                    <a:pt x="773647" y="414956"/>
                    <a:pt x="743075" y="424272"/>
                    <a:pt x="718912" y="443500"/>
                  </a:cubicBezTo>
                  <a:cubicBezTo>
                    <a:pt x="715018" y="446196"/>
                    <a:pt x="716067" y="451887"/>
                    <a:pt x="718912" y="455931"/>
                  </a:cubicBezTo>
                  <a:cubicBezTo>
                    <a:pt x="750362" y="515835"/>
                    <a:pt x="742874" y="463868"/>
                    <a:pt x="797537" y="463568"/>
                  </a:cubicBezTo>
                  <a:cubicBezTo>
                    <a:pt x="833630" y="463568"/>
                    <a:pt x="849804" y="479743"/>
                    <a:pt x="880655" y="444549"/>
                  </a:cubicBezTo>
                  <a:cubicBezTo>
                    <a:pt x="898027" y="424630"/>
                    <a:pt x="890988" y="415944"/>
                    <a:pt x="905366" y="414596"/>
                  </a:cubicBezTo>
                  <a:cubicBezTo>
                    <a:pt x="915999" y="413398"/>
                    <a:pt x="924685" y="415345"/>
                    <a:pt x="931125" y="406359"/>
                  </a:cubicBezTo>
                  <a:cubicBezTo>
                    <a:pt x="951792" y="377455"/>
                    <a:pt x="944753" y="361431"/>
                    <a:pt x="986686" y="375059"/>
                  </a:cubicBezTo>
                  <a:cubicBezTo>
                    <a:pt x="1001662" y="379852"/>
                    <a:pt x="1008851" y="370716"/>
                    <a:pt x="1020083" y="352295"/>
                  </a:cubicBezTo>
                  <a:cubicBezTo>
                    <a:pt x="1034011" y="329382"/>
                    <a:pt x="1050035" y="350498"/>
                    <a:pt x="1066359" y="343310"/>
                  </a:cubicBezTo>
                  <a:cubicBezTo>
                    <a:pt x="1076230" y="339883"/>
                    <a:pt x="1084458" y="332883"/>
                    <a:pt x="1089423" y="323691"/>
                  </a:cubicBezTo>
                  <a:cubicBezTo>
                    <a:pt x="1094229" y="315035"/>
                    <a:pt x="1105052" y="311782"/>
                    <a:pt x="1113834" y="316353"/>
                  </a:cubicBezTo>
                  <a:cubicBezTo>
                    <a:pt x="1155318" y="334324"/>
                    <a:pt x="1155019" y="327285"/>
                    <a:pt x="1180777" y="312009"/>
                  </a:cubicBezTo>
                  <a:cubicBezTo>
                    <a:pt x="1206537" y="296734"/>
                    <a:pt x="1209831" y="347203"/>
                    <a:pt x="1237537" y="328334"/>
                  </a:cubicBezTo>
                  <a:cubicBezTo>
                    <a:pt x="1287558" y="294487"/>
                    <a:pt x="1273630" y="343310"/>
                    <a:pt x="1299988" y="344658"/>
                  </a:cubicBezTo>
                  <a:cubicBezTo>
                    <a:pt x="1319607" y="345556"/>
                    <a:pt x="1365134" y="327884"/>
                    <a:pt x="1339375" y="375958"/>
                  </a:cubicBezTo>
                  <a:cubicBezTo>
                    <a:pt x="1332336" y="389137"/>
                    <a:pt x="1325747" y="402166"/>
                    <a:pt x="1336680" y="410103"/>
                  </a:cubicBezTo>
                  <a:cubicBezTo>
                    <a:pt x="1393889" y="450539"/>
                    <a:pt x="1355100" y="471057"/>
                    <a:pt x="1348361" y="502956"/>
                  </a:cubicBezTo>
                  <a:cubicBezTo>
                    <a:pt x="1347635" y="512928"/>
                    <a:pt x="1352548" y="522468"/>
                    <a:pt x="1361091" y="527666"/>
                  </a:cubicBezTo>
                  <a:cubicBezTo>
                    <a:pt x="1419498" y="562561"/>
                    <a:pt x="1379811" y="572595"/>
                    <a:pt x="1391043" y="602547"/>
                  </a:cubicBezTo>
                  <a:cubicBezTo>
                    <a:pt x="1414256" y="662452"/>
                    <a:pt x="1384454" y="657510"/>
                    <a:pt x="1445556" y="642684"/>
                  </a:cubicBezTo>
                  <a:cubicBezTo>
                    <a:pt x="1454093" y="640587"/>
                    <a:pt x="1441513" y="630403"/>
                    <a:pt x="1447803" y="595359"/>
                  </a:cubicBezTo>
                  <a:cubicBezTo>
                    <a:pt x="1453194" y="565406"/>
                    <a:pt x="1455890" y="541295"/>
                    <a:pt x="1484944" y="528116"/>
                  </a:cubicBezTo>
                  <a:cubicBezTo>
                    <a:pt x="1503065" y="519879"/>
                    <a:pt x="1508007" y="523024"/>
                    <a:pt x="1509205" y="509396"/>
                  </a:cubicBezTo>
                  <a:cubicBezTo>
                    <a:pt x="1512650" y="468061"/>
                    <a:pt x="1499620" y="453684"/>
                    <a:pt x="1506509" y="423582"/>
                  </a:cubicBezTo>
                  <a:cubicBezTo>
                    <a:pt x="1510104" y="408606"/>
                    <a:pt x="1503065" y="385243"/>
                    <a:pt x="1506509" y="360532"/>
                  </a:cubicBezTo>
                  <a:cubicBezTo>
                    <a:pt x="1513339" y="323552"/>
                    <a:pt x="1541464" y="294144"/>
                    <a:pt x="1578096" y="285651"/>
                  </a:cubicBezTo>
                  <a:cubicBezTo>
                    <a:pt x="1584835" y="283704"/>
                    <a:pt x="1584985" y="276366"/>
                    <a:pt x="1585883" y="267680"/>
                  </a:cubicBezTo>
                  <a:close/>
                  <a:moveTo>
                    <a:pt x="1572554" y="752908"/>
                  </a:moveTo>
                  <a:cubicBezTo>
                    <a:pt x="1572554" y="725202"/>
                    <a:pt x="1577497" y="657360"/>
                    <a:pt x="1557578" y="635495"/>
                  </a:cubicBezTo>
                  <a:cubicBezTo>
                    <a:pt x="1545897" y="622765"/>
                    <a:pt x="1516693" y="624562"/>
                    <a:pt x="1522534" y="636394"/>
                  </a:cubicBezTo>
                  <a:cubicBezTo>
                    <a:pt x="1531040" y="649820"/>
                    <a:pt x="1532703" y="666476"/>
                    <a:pt x="1527027" y="681322"/>
                  </a:cubicBezTo>
                  <a:cubicBezTo>
                    <a:pt x="1520887" y="699443"/>
                    <a:pt x="1544699" y="689259"/>
                    <a:pt x="1546646" y="717115"/>
                  </a:cubicBezTo>
                  <a:cubicBezTo>
                    <a:pt x="1550090" y="753208"/>
                    <a:pt x="1544848" y="757102"/>
                    <a:pt x="1549940" y="759198"/>
                  </a:cubicBezTo>
                  <a:cubicBezTo>
                    <a:pt x="1555032" y="761295"/>
                    <a:pt x="1572554" y="761145"/>
                    <a:pt x="1572554" y="752908"/>
                  </a:cubicBezTo>
                  <a:close/>
                  <a:moveTo>
                    <a:pt x="1571356" y="777170"/>
                  </a:moveTo>
                  <a:cubicBezTo>
                    <a:pt x="1571356" y="775073"/>
                    <a:pt x="1571356" y="771628"/>
                    <a:pt x="1571356" y="771029"/>
                  </a:cubicBezTo>
                  <a:cubicBezTo>
                    <a:pt x="1571356" y="770430"/>
                    <a:pt x="1564767" y="772527"/>
                    <a:pt x="1555482" y="771928"/>
                  </a:cubicBezTo>
                  <a:cubicBezTo>
                    <a:pt x="1551887" y="771928"/>
                    <a:pt x="1547993" y="769981"/>
                    <a:pt x="1546196" y="770730"/>
                  </a:cubicBezTo>
                  <a:cubicBezTo>
                    <a:pt x="1544399" y="771479"/>
                    <a:pt x="1544549" y="774923"/>
                    <a:pt x="1544399" y="782112"/>
                  </a:cubicBezTo>
                  <a:cubicBezTo>
                    <a:pt x="1543800" y="785077"/>
                    <a:pt x="1543800" y="788132"/>
                    <a:pt x="1544399" y="791097"/>
                  </a:cubicBezTo>
                  <a:cubicBezTo>
                    <a:pt x="1545747" y="793494"/>
                    <a:pt x="1549192" y="793793"/>
                    <a:pt x="1553834" y="794242"/>
                  </a:cubicBezTo>
                  <a:cubicBezTo>
                    <a:pt x="1568960" y="795590"/>
                    <a:pt x="1572554" y="795590"/>
                    <a:pt x="1571656" y="777170"/>
                  </a:cubicBezTo>
                  <a:close/>
                  <a:moveTo>
                    <a:pt x="680274" y="1988892"/>
                  </a:moveTo>
                  <a:cubicBezTo>
                    <a:pt x="683568" y="1985897"/>
                    <a:pt x="684167" y="1985598"/>
                    <a:pt x="671438" y="1959988"/>
                  </a:cubicBezTo>
                  <a:cubicBezTo>
                    <a:pt x="658708" y="1934379"/>
                    <a:pt x="663351" y="1913712"/>
                    <a:pt x="652717" y="1889900"/>
                  </a:cubicBezTo>
                  <a:cubicBezTo>
                    <a:pt x="633099" y="1844971"/>
                    <a:pt x="632799" y="1851711"/>
                    <a:pt x="622765" y="1805284"/>
                  </a:cubicBezTo>
                  <a:cubicBezTo>
                    <a:pt x="612731" y="1758858"/>
                    <a:pt x="602248" y="1749423"/>
                    <a:pt x="573344" y="1691915"/>
                  </a:cubicBezTo>
                  <a:cubicBezTo>
                    <a:pt x="554623" y="1654774"/>
                    <a:pt x="569899" y="1656122"/>
                    <a:pt x="517932" y="1696408"/>
                  </a:cubicBezTo>
                  <a:cubicBezTo>
                    <a:pt x="515985" y="1697905"/>
                    <a:pt x="450539" y="1748974"/>
                    <a:pt x="443051" y="1750921"/>
                  </a:cubicBezTo>
                  <a:cubicBezTo>
                    <a:pt x="439756" y="1751819"/>
                    <a:pt x="490825" y="1896789"/>
                    <a:pt x="491274" y="1923746"/>
                  </a:cubicBezTo>
                  <a:cubicBezTo>
                    <a:pt x="491076" y="1928119"/>
                    <a:pt x="487365" y="1931519"/>
                    <a:pt x="482986" y="1931324"/>
                  </a:cubicBezTo>
                  <a:cubicBezTo>
                    <a:pt x="480153" y="1931189"/>
                    <a:pt x="477604" y="1929557"/>
                    <a:pt x="476298" y="1927041"/>
                  </a:cubicBezTo>
                  <a:cubicBezTo>
                    <a:pt x="476298" y="1927041"/>
                    <a:pt x="437959" y="1788361"/>
                    <a:pt x="422833" y="1752568"/>
                  </a:cubicBezTo>
                  <a:cubicBezTo>
                    <a:pt x="399919" y="1698504"/>
                    <a:pt x="352145" y="1503215"/>
                    <a:pt x="351397" y="1499621"/>
                  </a:cubicBezTo>
                  <a:cubicBezTo>
                    <a:pt x="339715" y="1442561"/>
                    <a:pt x="347203" y="1422044"/>
                    <a:pt x="332377" y="1364835"/>
                  </a:cubicBezTo>
                  <a:cubicBezTo>
                    <a:pt x="320845" y="1320955"/>
                    <a:pt x="318449" y="1285162"/>
                    <a:pt x="342860" y="1245025"/>
                  </a:cubicBezTo>
                  <a:cubicBezTo>
                    <a:pt x="380301" y="1182425"/>
                    <a:pt x="370716" y="1188266"/>
                    <a:pt x="385542" y="1168497"/>
                  </a:cubicBezTo>
                  <a:cubicBezTo>
                    <a:pt x="400369" y="1148729"/>
                    <a:pt x="460423" y="1092268"/>
                    <a:pt x="454732" y="1036857"/>
                  </a:cubicBezTo>
                  <a:cubicBezTo>
                    <a:pt x="448892" y="984440"/>
                    <a:pt x="449940" y="968416"/>
                    <a:pt x="439756" y="942057"/>
                  </a:cubicBezTo>
                  <a:cubicBezTo>
                    <a:pt x="414147" y="878558"/>
                    <a:pt x="420587" y="834828"/>
                    <a:pt x="398272" y="857442"/>
                  </a:cubicBezTo>
                  <a:cubicBezTo>
                    <a:pt x="367571" y="888592"/>
                    <a:pt x="398272" y="959280"/>
                    <a:pt x="400519" y="996870"/>
                  </a:cubicBezTo>
                  <a:cubicBezTo>
                    <a:pt x="404412" y="1056625"/>
                    <a:pt x="291642" y="1072500"/>
                    <a:pt x="269627" y="1156966"/>
                  </a:cubicBezTo>
                  <a:cubicBezTo>
                    <a:pt x="266938" y="1170350"/>
                    <a:pt x="269399" y="1184255"/>
                    <a:pt x="276516" y="1195904"/>
                  </a:cubicBezTo>
                  <a:cubicBezTo>
                    <a:pt x="278313" y="1212377"/>
                    <a:pt x="257945" y="1213576"/>
                    <a:pt x="250757" y="1171043"/>
                  </a:cubicBezTo>
                  <a:cubicBezTo>
                    <a:pt x="249259" y="1163106"/>
                    <a:pt x="250757" y="1166251"/>
                    <a:pt x="228742" y="1182126"/>
                  </a:cubicBezTo>
                  <a:cubicBezTo>
                    <a:pt x="225746" y="1184372"/>
                    <a:pt x="224249" y="1186169"/>
                    <a:pt x="227843" y="1189464"/>
                  </a:cubicBezTo>
                  <a:cubicBezTo>
                    <a:pt x="235310" y="1198192"/>
                    <a:pt x="241603" y="1207859"/>
                    <a:pt x="246563" y="1218218"/>
                  </a:cubicBezTo>
                  <a:cubicBezTo>
                    <a:pt x="255250" y="1231397"/>
                    <a:pt x="250757" y="1256258"/>
                    <a:pt x="250457" y="1269137"/>
                  </a:cubicBezTo>
                  <a:cubicBezTo>
                    <a:pt x="250457" y="1278123"/>
                    <a:pt x="234582" y="1279021"/>
                    <a:pt x="233534" y="1269137"/>
                  </a:cubicBezTo>
                  <a:cubicBezTo>
                    <a:pt x="229341" y="1231996"/>
                    <a:pt x="240273" y="1243678"/>
                    <a:pt x="218558" y="1209232"/>
                  </a:cubicBezTo>
                  <a:cubicBezTo>
                    <a:pt x="211968" y="1199198"/>
                    <a:pt x="210321" y="1198899"/>
                    <a:pt x="207625" y="1201145"/>
                  </a:cubicBezTo>
                  <a:cubicBezTo>
                    <a:pt x="195698" y="1212690"/>
                    <a:pt x="180917" y="1220859"/>
                    <a:pt x="164793" y="1224808"/>
                  </a:cubicBezTo>
                  <a:cubicBezTo>
                    <a:pt x="153669" y="1227650"/>
                    <a:pt x="141854" y="1225100"/>
                    <a:pt x="132894" y="1217919"/>
                  </a:cubicBezTo>
                  <a:cubicBezTo>
                    <a:pt x="83772" y="1172990"/>
                    <a:pt x="35249" y="1075795"/>
                    <a:pt x="113874" y="1251615"/>
                  </a:cubicBezTo>
                  <a:cubicBezTo>
                    <a:pt x="130947" y="1289954"/>
                    <a:pt x="146073" y="1273630"/>
                    <a:pt x="147122" y="1304781"/>
                  </a:cubicBezTo>
                  <a:cubicBezTo>
                    <a:pt x="148170" y="1331139"/>
                    <a:pt x="152064" y="1382806"/>
                    <a:pt x="155358" y="1454542"/>
                  </a:cubicBezTo>
                  <a:cubicBezTo>
                    <a:pt x="164793" y="1632609"/>
                    <a:pt x="180968" y="1915509"/>
                    <a:pt x="228742" y="2120833"/>
                  </a:cubicBezTo>
                  <a:cubicBezTo>
                    <a:pt x="232721" y="2146622"/>
                    <a:pt x="248203" y="2169221"/>
                    <a:pt x="270825" y="2182235"/>
                  </a:cubicBezTo>
                  <a:cubicBezTo>
                    <a:pt x="302275" y="2196462"/>
                    <a:pt x="315753" y="2202003"/>
                    <a:pt x="338068" y="2197211"/>
                  </a:cubicBezTo>
                  <a:cubicBezTo>
                    <a:pt x="397973" y="2184931"/>
                    <a:pt x="512840" y="2118436"/>
                    <a:pt x="555222" y="2088933"/>
                  </a:cubicBezTo>
                  <a:cubicBezTo>
                    <a:pt x="600233" y="2059969"/>
                    <a:pt x="642138" y="2026453"/>
                    <a:pt x="680274" y="1988892"/>
                  </a:cubicBezTo>
                  <a:close/>
                  <a:moveTo>
                    <a:pt x="510743" y="785257"/>
                  </a:moveTo>
                  <a:cubicBezTo>
                    <a:pt x="414297" y="673834"/>
                    <a:pt x="418340" y="675781"/>
                    <a:pt x="395876" y="689110"/>
                  </a:cubicBezTo>
                  <a:cubicBezTo>
                    <a:pt x="381798" y="697646"/>
                    <a:pt x="360682" y="717115"/>
                    <a:pt x="324140" y="746319"/>
                  </a:cubicBezTo>
                  <a:cubicBezTo>
                    <a:pt x="269627" y="789899"/>
                    <a:pt x="275617" y="786155"/>
                    <a:pt x="281308" y="802929"/>
                  </a:cubicBezTo>
                  <a:cubicBezTo>
                    <a:pt x="281308" y="804576"/>
                    <a:pt x="282356" y="808769"/>
                    <a:pt x="285501" y="806074"/>
                  </a:cubicBezTo>
                  <a:cubicBezTo>
                    <a:pt x="399620" y="711574"/>
                    <a:pt x="401118" y="706782"/>
                    <a:pt x="412649" y="716217"/>
                  </a:cubicBezTo>
                  <a:cubicBezTo>
                    <a:pt x="456678" y="760961"/>
                    <a:pt x="498081" y="808215"/>
                    <a:pt x="536652" y="857742"/>
                  </a:cubicBezTo>
                  <a:cubicBezTo>
                    <a:pt x="544440" y="869423"/>
                    <a:pt x="545039" y="874665"/>
                    <a:pt x="533207" y="887694"/>
                  </a:cubicBezTo>
                  <a:cubicBezTo>
                    <a:pt x="511795" y="908512"/>
                    <a:pt x="488758" y="927592"/>
                    <a:pt x="464317" y="944753"/>
                  </a:cubicBezTo>
                  <a:cubicBezTo>
                    <a:pt x="457128" y="950294"/>
                    <a:pt x="460723" y="952241"/>
                    <a:pt x="463418" y="963623"/>
                  </a:cubicBezTo>
                  <a:cubicBezTo>
                    <a:pt x="464467" y="968416"/>
                    <a:pt x="464317" y="972309"/>
                    <a:pt x="468211" y="969014"/>
                  </a:cubicBezTo>
                  <a:cubicBezTo>
                    <a:pt x="600900" y="859389"/>
                    <a:pt x="604344" y="892786"/>
                    <a:pt x="510743" y="785257"/>
                  </a:cubicBezTo>
                  <a:close/>
                  <a:moveTo>
                    <a:pt x="486781" y="913004"/>
                  </a:moveTo>
                  <a:cubicBezTo>
                    <a:pt x="499566" y="903256"/>
                    <a:pt x="511628" y="892594"/>
                    <a:pt x="522874" y="881104"/>
                  </a:cubicBezTo>
                  <a:cubicBezTo>
                    <a:pt x="529763" y="873916"/>
                    <a:pt x="529763" y="868674"/>
                    <a:pt x="525570" y="863432"/>
                  </a:cubicBezTo>
                  <a:cubicBezTo>
                    <a:pt x="466863" y="790049"/>
                    <a:pt x="420736" y="736285"/>
                    <a:pt x="405760" y="726999"/>
                  </a:cubicBezTo>
                  <a:cubicBezTo>
                    <a:pt x="401866" y="724753"/>
                    <a:pt x="398572" y="726999"/>
                    <a:pt x="394678" y="729695"/>
                  </a:cubicBezTo>
                  <a:cubicBezTo>
                    <a:pt x="390784" y="732391"/>
                    <a:pt x="312908" y="793643"/>
                    <a:pt x="292540" y="815958"/>
                  </a:cubicBezTo>
                  <a:cubicBezTo>
                    <a:pt x="288047" y="820750"/>
                    <a:pt x="286999" y="823895"/>
                    <a:pt x="287448" y="825692"/>
                  </a:cubicBezTo>
                  <a:cubicBezTo>
                    <a:pt x="295685" y="859089"/>
                    <a:pt x="304671" y="902520"/>
                    <a:pt x="271424" y="910607"/>
                  </a:cubicBezTo>
                  <a:cubicBezTo>
                    <a:pt x="253153" y="914951"/>
                    <a:pt x="269028" y="925584"/>
                    <a:pt x="260791" y="942057"/>
                  </a:cubicBezTo>
                  <a:cubicBezTo>
                    <a:pt x="249708" y="964222"/>
                    <a:pt x="229790" y="961526"/>
                    <a:pt x="227544" y="968565"/>
                  </a:cubicBezTo>
                  <a:cubicBezTo>
                    <a:pt x="219456" y="993875"/>
                    <a:pt x="205079" y="1013494"/>
                    <a:pt x="179470" y="1006455"/>
                  </a:cubicBezTo>
                  <a:cubicBezTo>
                    <a:pt x="149518" y="998368"/>
                    <a:pt x="117768" y="975155"/>
                    <a:pt x="126155" y="984440"/>
                  </a:cubicBezTo>
                  <a:cubicBezTo>
                    <a:pt x="155358" y="1016189"/>
                    <a:pt x="163745" y="1019185"/>
                    <a:pt x="153262" y="1047190"/>
                  </a:cubicBezTo>
                  <a:cubicBezTo>
                    <a:pt x="151614" y="1051234"/>
                    <a:pt x="145774" y="1072200"/>
                    <a:pt x="110430" y="1067558"/>
                  </a:cubicBezTo>
                  <a:cubicBezTo>
                    <a:pt x="99993" y="1065919"/>
                    <a:pt x="89883" y="1062634"/>
                    <a:pt x="80478" y="1057823"/>
                  </a:cubicBezTo>
                  <a:cubicBezTo>
                    <a:pt x="65501" y="1050635"/>
                    <a:pt x="58463" y="1038055"/>
                    <a:pt x="81676" y="1071002"/>
                  </a:cubicBezTo>
                  <a:cubicBezTo>
                    <a:pt x="157904" y="1179580"/>
                    <a:pt x="154909" y="1178981"/>
                    <a:pt x="191301" y="1150077"/>
                  </a:cubicBezTo>
                  <a:cubicBezTo>
                    <a:pt x="261090" y="1094814"/>
                    <a:pt x="382996" y="990580"/>
                    <a:pt x="382996" y="990131"/>
                  </a:cubicBezTo>
                  <a:cubicBezTo>
                    <a:pt x="382098" y="973957"/>
                    <a:pt x="353044" y="890090"/>
                    <a:pt x="382996" y="851152"/>
                  </a:cubicBezTo>
                  <a:cubicBezTo>
                    <a:pt x="389604" y="840985"/>
                    <a:pt x="400826" y="834756"/>
                    <a:pt x="412949" y="834528"/>
                  </a:cubicBezTo>
                  <a:cubicBezTo>
                    <a:pt x="422384" y="834528"/>
                    <a:pt x="427925" y="840669"/>
                    <a:pt x="431519" y="852350"/>
                  </a:cubicBezTo>
                  <a:cubicBezTo>
                    <a:pt x="436256" y="879599"/>
                    <a:pt x="444198" y="906191"/>
                    <a:pt x="455182" y="931574"/>
                  </a:cubicBezTo>
                  <a:cubicBezTo>
                    <a:pt x="455631" y="935168"/>
                    <a:pt x="454283" y="939362"/>
                    <a:pt x="486781" y="913004"/>
                  </a:cubicBezTo>
                  <a:close/>
                  <a:moveTo>
                    <a:pt x="266482" y="894134"/>
                  </a:moveTo>
                  <a:cubicBezTo>
                    <a:pt x="275592" y="889614"/>
                    <a:pt x="280826" y="879807"/>
                    <a:pt x="279511" y="869722"/>
                  </a:cubicBezTo>
                  <a:cubicBezTo>
                    <a:pt x="276066" y="838872"/>
                    <a:pt x="264535" y="789151"/>
                    <a:pt x="249559" y="769382"/>
                  </a:cubicBezTo>
                  <a:cubicBezTo>
                    <a:pt x="244792" y="763366"/>
                    <a:pt x="236896" y="760774"/>
                    <a:pt x="229491" y="762793"/>
                  </a:cubicBezTo>
                  <a:cubicBezTo>
                    <a:pt x="212241" y="764918"/>
                    <a:pt x="199096" y="779269"/>
                    <a:pt x="198490" y="796639"/>
                  </a:cubicBezTo>
                  <a:cubicBezTo>
                    <a:pt x="199671" y="819206"/>
                    <a:pt x="207893" y="840836"/>
                    <a:pt x="222002" y="858490"/>
                  </a:cubicBezTo>
                  <a:cubicBezTo>
                    <a:pt x="246713" y="892786"/>
                    <a:pt x="246563" y="900573"/>
                    <a:pt x="266482" y="894134"/>
                  </a:cubicBezTo>
                  <a:close/>
                  <a:moveTo>
                    <a:pt x="263337" y="1121472"/>
                  </a:moveTo>
                  <a:cubicBezTo>
                    <a:pt x="271723" y="1107694"/>
                    <a:pt x="276965" y="1099607"/>
                    <a:pt x="278313" y="1096612"/>
                  </a:cubicBezTo>
                  <a:cubicBezTo>
                    <a:pt x="280410" y="1089723"/>
                    <a:pt x="258245" y="1112636"/>
                    <a:pt x="196992" y="1162207"/>
                  </a:cubicBezTo>
                  <a:cubicBezTo>
                    <a:pt x="174827" y="1180029"/>
                    <a:pt x="156706" y="1187966"/>
                    <a:pt x="138286" y="1167898"/>
                  </a:cubicBezTo>
                  <a:cubicBezTo>
                    <a:pt x="113425" y="1141091"/>
                    <a:pt x="43486" y="1045393"/>
                    <a:pt x="34351" y="1023378"/>
                  </a:cubicBezTo>
                  <a:cubicBezTo>
                    <a:pt x="33722" y="1021847"/>
                    <a:pt x="31972" y="1021117"/>
                    <a:pt x="30442" y="1021746"/>
                  </a:cubicBezTo>
                  <a:cubicBezTo>
                    <a:pt x="30345" y="1021786"/>
                    <a:pt x="30250" y="1021831"/>
                    <a:pt x="30158" y="1021880"/>
                  </a:cubicBezTo>
                  <a:cubicBezTo>
                    <a:pt x="25424" y="1024021"/>
                    <a:pt x="21304" y="1027317"/>
                    <a:pt x="18177" y="1031465"/>
                  </a:cubicBezTo>
                  <a:cubicBezTo>
                    <a:pt x="16379" y="1034161"/>
                    <a:pt x="13684" y="1036707"/>
                    <a:pt x="21172" y="1050485"/>
                  </a:cubicBezTo>
                  <a:cubicBezTo>
                    <a:pt x="54491" y="1102824"/>
                    <a:pt x="92972" y="1151689"/>
                    <a:pt x="136039" y="1196353"/>
                  </a:cubicBezTo>
                  <a:cubicBezTo>
                    <a:pt x="140827" y="1202075"/>
                    <a:pt x="147643" y="1205724"/>
                    <a:pt x="155059" y="1206537"/>
                  </a:cubicBezTo>
                  <a:cubicBezTo>
                    <a:pt x="162247" y="1208034"/>
                    <a:pt x="173629" y="1204590"/>
                    <a:pt x="192200" y="1189763"/>
                  </a:cubicBezTo>
                  <a:cubicBezTo>
                    <a:pt x="267231" y="1130158"/>
                    <a:pt x="244467" y="1152173"/>
                    <a:pt x="263337" y="1121472"/>
                  </a:cubicBezTo>
                  <a:close/>
                  <a:moveTo>
                    <a:pt x="239674" y="939961"/>
                  </a:moveTo>
                  <a:cubicBezTo>
                    <a:pt x="251356" y="931125"/>
                    <a:pt x="244167" y="924985"/>
                    <a:pt x="216761" y="883800"/>
                  </a:cubicBezTo>
                  <a:cubicBezTo>
                    <a:pt x="154011" y="790199"/>
                    <a:pt x="159851" y="796639"/>
                    <a:pt x="125406" y="820900"/>
                  </a:cubicBezTo>
                  <a:cubicBezTo>
                    <a:pt x="107435" y="833780"/>
                    <a:pt x="118367" y="848456"/>
                    <a:pt x="129899" y="875114"/>
                  </a:cubicBezTo>
                  <a:cubicBezTo>
                    <a:pt x="138885" y="895931"/>
                    <a:pt x="151165" y="894283"/>
                    <a:pt x="210171" y="943405"/>
                  </a:cubicBezTo>
                  <a:cubicBezTo>
                    <a:pt x="214182" y="948196"/>
                    <a:pt x="220631" y="950189"/>
                    <a:pt x="226645" y="948497"/>
                  </a:cubicBezTo>
                  <a:cubicBezTo>
                    <a:pt x="231551" y="946621"/>
                    <a:pt x="235995" y="943709"/>
                    <a:pt x="239674" y="939961"/>
                  </a:cubicBezTo>
                  <a:close/>
                  <a:moveTo>
                    <a:pt x="203432" y="980696"/>
                  </a:moveTo>
                  <a:cubicBezTo>
                    <a:pt x="206876" y="975005"/>
                    <a:pt x="209722" y="969464"/>
                    <a:pt x="206577" y="964072"/>
                  </a:cubicBezTo>
                  <a:cubicBezTo>
                    <a:pt x="196842" y="946550"/>
                    <a:pt x="155209" y="928729"/>
                    <a:pt x="119266" y="894433"/>
                  </a:cubicBezTo>
                  <a:cubicBezTo>
                    <a:pt x="112059" y="888714"/>
                    <a:pt x="103156" y="885554"/>
                    <a:pt x="93956" y="885447"/>
                  </a:cubicBezTo>
                  <a:cubicBezTo>
                    <a:pt x="70443" y="889042"/>
                    <a:pt x="73738" y="897728"/>
                    <a:pt x="66849" y="910158"/>
                  </a:cubicBezTo>
                  <a:cubicBezTo>
                    <a:pt x="53820" y="933970"/>
                    <a:pt x="89763" y="951792"/>
                    <a:pt x="95753" y="956135"/>
                  </a:cubicBezTo>
                  <a:cubicBezTo>
                    <a:pt x="98748" y="958381"/>
                    <a:pt x="97850" y="956135"/>
                    <a:pt x="98299" y="954637"/>
                  </a:cubicBezTo>
                  <a:cubicBezTo>
                    <a:pt x="102343" y="926482"/>
                    <a:pt x="121512" y="973058"/>
                    <a:pt x="184262" y="988633"/>
                  </a:cubicBezTo>
                  <a:cubicBezTo>
                    <a:pt x="191748" y="991560"/>
                    <a:pt x="200206" y="988057"/>
                    <a:pt x="203432" y="980696"/>
                  </a:cubicBezTo>
                  <a:close/>
                  <a:moveTo>
                    <a:pt x="134841" y="1045543"/>
                  </a:moveTo>
                  <a:cubicBezTo>
                    <a:pt x="142629" y="1033262"/>
                    <a:pt x="138735" y="1026673"/>
                    <a:pt x="136938" y="1024426"/>
                  </a:cubicBezTo>
                  <a:cubicBezTo>
                    <a:pt x="114813" y="996683"/>
                    <a:pt x="88061" y="972973"/>
                    <a:pt x="57863" y="954338"/>
                  </a:cubicBezTo>
                  <a:cubicBezTo>
                    <a:pt x="40491" y="946101"/>
                    <a:pt x="27911" y="963174"/>
                    <a:pt x="20124" y="980546"/>
                  </a:cubicBezTo>
                  <a:cubicBezTo>
                    <a:pt x="15181" y="991329"/>
                    <a:pt x="22819" y="1005257"/>
                    <a:pt x="27911" y="1002411"/>
                  </a:cubicBezTo>
                  <a:cubicBezTo>
                    <a:pt x="42887" y="994324"/>
                    <a:pt x="72840" y="1044644"/>
                    <a:pt x="119266" y="1049736"/>
                  </a:cubicBezTo>
                  <a:cubicBezTo>
                    <a:pt x="126305" y="1050036"/>
                    <a:pt x="131996" y="1049736"/>
                    <a:pt x="134841" y="1045543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97C3473D-6C39-4FC1-986A-931BBFECEC5F}"/>
                </a:ext>
              </a:extLst>
            </p:cNvPr>
            <p:cNvSpPr/>
            <p:nvPr/>
          </p:nvSpPr>
          <p:spPr>
            <a:xfrm>
              <a:off x="7109873" y="-60216"/>
              <a:ext cx="139599" cy="242105"/>
            </a:xfrm>
            <a:custGeom>
              <a:avLst/>
              <a:gdLst>
                <a:gd name="connsiteX0" fmla="*/ 128870 w 130466"/>
                <a:gd name="connsiteY0" fmla="*/ 33827 h 226266"/>
                <a:gd name="connsiteX1" fmla="*/ 115541 w 130466"/>
                <a:gd name="connsiteY1" fmla="*/ 50900 h 226266"/>
                <a:gd name="connsiteX2" fmla="*/ 54738 w 130466"/>
                <a:gd name="connsiteY2" fmla="*/ 53895 h 226266"/>
                <a:gd name="connsiteX3" fmla="*/ 77501 w 130466"/>
                <a:gd name="connsiteY3" fmla="*/ 141655 h 226266"/>
                <a:gd name="connsiteX4" fmla="*/ 76603 w 130466"/>
                <a:gd name="connsiteY4" fmla="*/ 207550 h 226266"/>
                <a:gd name="connsiteX5" fmla="*/ 13553 w 130466"/>
                <a:gd name="connsiteY5" fmla="*/ 222527 h 226266"/>
                <a:gd name="connsiteX6" fmla="*/ 3085 w 130466"/>
                <a:gd name="connsiteY6" fmla="*/ 187855 h 226266"/>
                <a:gd name="connsiteX7" fmla="*/ 6215 w 130466"/>
                <a:gd name="connsiteY7" fmla="*/ 183289 h 226266"/>
                <a:gd name="connsiteX8" fmla="*/ 63574 w 130466"/>
                <a:gd name="connsiteY8" fmla="*/ 166815 h 226266"/>
                <a:gd name="connsiteX9" fmla="*/ 14901 w 130466"/>
                <a:gd name="connsiteY9" fmla="*/ 38469 h 226266"/>
                <a:gd name="connsiteX10" fmla="*/ 128870 w 130466"/>
                <a:gd name="connsiteY10" fmla="*/ 33827 h 226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0466" h="226266">
                  <a:moveTo>
                    <a:pt x="128870" y="33827"/>
                  </a:moveTo>
                  <a:cubicBezTo>
                    <a:pt x="135310" y="52547"/>
                    <a:pt x="121082" y="56591"/>
                    <a:pt x="115541" y="50900"/>
                  </a:cubicBezTo>
                  <a:cubicBezTo>
                    <a:pt x="103410" y="38619"/>
                    <a:pt x="79448" y="34875"/>
                    <a:pt x="54738" y="53895"/>
                  </a:cubicBezTo>
                  <a:cubicBezTo>
                    <a:pt x="44105" y="61982"/>
                    <a:pt x="61627" y="67823"/>
                    <a:pt x="77501" y="141655"/>
                  </a:cubicBezTo>
                  <a:cubicBezTo>
                    <a:pt x="85139" y="177598"/>
                    <a:pt x="83043" y="196768"/>
                    <a:pt x="76603" y="207550"/>
                  </a:cubicBezTo>
                  <a:cubicBezTo>
                    <a:pt x="60623" y="224960"/>
                    <a:pt x="35658" y="230891"/>
                    <a:pt x="13553" y="222527"/>
                  </a:cubicBezTo>
                  <a:cubicBezTo>
                    <a:pt x="1093" y="215843"/>
                    <a:pt x="-3594" y="200318"/>
                    <a:pt x="3085" y="187855"/>
                  </a:cubicBezTo>
                  <a:cubicBezTo>
                    <a:pt x="3969" y="186224"/>
                    <a:pt x="5017" y="184694"/>
                    <a:pt x="6215" y="183289"/>
                  </a:cubicBezTo>
                  <a:cubicBezTo>
                    <a:pt x="36167" y="153337"/>
                    <a:pt x="66120" y="178796"/>
                    <a:pt x="63574" y="166815"/>
                  </a:cubicBezTo>
                  <a:cubicBezTo>
                    <a:pt x="56385" y="131621"/>
                    <a:pt x="40061" y="63929"/>
                    <a:pt x="14901" y="38469"/>
                  </a:cubicBezTo>
                  <a:cubicBezTo>
                    <a:pt x="-10259" y="13010"/>
                    <a:pt x="105657" y="-31170"/>
                    <a:pt x="128870" y="33827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5D67E92A-4C72-4203-9889-3E731788CAC8}"/>
                </a:ext>
              </a:extLst>
            </p:cNvPr>
            <p:cNvSpPr/>
            <p:nvPr/>
          </p:nvSpPr>
          <p:spPr>
            <a:xfrm>
              <a:off x="6685863" y="373711"/>
              <a:ext cx="295309" cy="308019"/>
            </a:xfrm>
            <a:custGeom>
              <a:avLst/>
              <a:gdLst>
                <a:gd name="connsiteX0" fmla="*/ 249722 w 275989"/>
                <a:gd name="connsiteY0" fmla="*/ 106334 h 287869"/>
                <a:gd name="connsiteX1" fmla="*/ 274582 w 275989"/>
                <a:gd name="connsiteY1" fmla="*/ 162644 h 287869"/>
                <a:gd name="connsiteX2" fmla="*/ 248524 w 275989"/>
                <a:gd name="connsiteY2" fmla="*/ 222549 h 287869"/>
                <a:gd name="connsiteX3" fmla="*/ 196556 w 275989"/>
                <a:gd name="connsiteY3" fmla="*/ 211167 h 287869"/>
                <a:gd name="connsiteX4" fmla="*/ 245379 w 275989"/>
                <a:gd name="connsiteY4" fmla="*/ 162195 h 287869"/>
                <a:gd name="connsiteX5" fmla="*/ 251669 w 275989"/>
                <a:gd name="connsiteY5" fmla="*/ 158451 h 287869"/>
                <a:gd name="connsiteX6" fmla="*/ 200899 w 275989"/>
                <a:gd name="connsiteY6" fmla="*/ 66497 h 287869"/>
                <a:gd name="connsiteX7" fmla="*/ 67611 w 275989"/>
                <a:gd name="connsiteY7" fmla="*/ 137484 h 287869"/>
                <a:gd name="connsiteX8" fmla="*/ 58925 w 275989"/>
                <a:gd name="connsiteY8" fmla="*/ 166388 h 287869"/>
                <a:gd name="connsiteX9" fmla="*/ 79293 w 275989"/>
                <a:gd name="connsiteY9" fmla="*/ 216708 h 287869"/>
                <a:gd name="connsiteX10" fmla="*/ 74500 w 275989"/>
                <a:gd name="connsiteY10" fmla="*/ 271820 h 287869"/>
                <a:gd name="connsiteX11" fmla="*/ 4112 w 275989"/>
                <a:gd name="connsiteY11" fmla="*/ 241868 h 287869"/>
                <a:gd name="connsiteX12" fmla="*/ 46944 w 275989"/>
                <a:gd name="connsiteY12" fmla="*/ 226892 h 287869"/>
                <a:gd name="connsiteX13" fmla="*/ 56828 w 275989"/>
                <a:gd name="connsiteY13" fmla="*/ 229138 h 287869"/>
                <a:gd name="connsiteX14" fmla="*/ 6359 w 275989"/>
                <a:gd name="connsiteY14" fmla="*/ 125204 h 287869"/>
                <a:gd name="connsiteX15" fmla="*/ 135154 w 275989"/>
                <a:gd name="connsiteY15" fmla="*/ 12882 h 287869"/>
                <a:gd name="connsiteX16" fmla="*/ 185773 w 275989"/>
                <a:gd name="connsiteY16" fmla="*/ 6592 h 287869"/>
                <a:gd name="connsiteX17" fmla="*/ 249722 w 275989"/>
                <a:gd name="connsiteY17" fmla="*/ 106334 h 287869"/>
                <a:gd name="connsiteX18" fmla="*/ 59524 w 275989"/>
                <a:gd name="connsiteY18" fmla="*/ 123556 h 287869"/>
                <a:gd name="connsiteX19" fmla="*/ 196407 w 275989"/>
                <a:gd name="connsiteY19" fmla="*/ 48675 h 287869"/>
                <a:gd name="connsiteX20" fmla="*/ 176338 w 275989"/>
                <a:gd name="connsiteY20" fmla="*/ 23515 h 287869"/>
                <a:gd name="connsiteX21" fmla="*/ 24330 w 275989"/>
                <a:gd name="connsiteY21" fmla="*/ 102290 h 287869"/>
                <a:gd name="connsiteX22" fmla="*/ 42002 w 275989"/>
                <a:gd name="connsiteY22" fmla="*/ 136286 h 287869"/>
                <a:gd name="connsiteX23" fmla="*/ 59524 w 275989"/>
                <a:gd name="connsiteY23" fmla="*/ 123257 h 287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5989" h="287869">
                  <a:moveTo>
                    <a:pt x="249722" y="106334"/>
                  </a:moveTo>
                  <a:cubicBezTo>
                    <a:pt x="260085" y="124118"/>
                    <a:pt x="268427" y="143006"/>
                    <a:pt x="274582" y="162644"/>
                  </a:cubicBezTo>
                  <a:cubicBezTo>
                    <a:pt x="280093" y="186178"/>
                    <a:pt x="269505" y="210538"/>
                    <a:pt x="248524" y="222549"/>
                  </a:cubicBezTo>
                  <a:cubicBezTo>
                    <a:pt x="230986" y="233513"/>
                    <a:pt x="207908" y="228457"/>
                    <a:pt x="196556" y="211167"/>
                  </a:cubicBezTo>
                  <a:cubicBezTo>
                    <a:pt x="177836" y="179268"/>
                    <a:pt x="244480" y="156204"/>
                    <a:pt x="245379" y="162195"/>
                  </a:cubicBezTo>
                  <a:cubicBezTo>
                    <a:pt x="250021" y="162195"/>
                    <a:pt x="253765" y="162944"/>
                    <a:pt x="251669" y="158451"/>
                  </a:cubicBezTo>
                  <a:cubicBezTo>
                    <a:pt x="202247" y="54666"/>
                    <a:pt x="210334" y="63502"/>
                    <a:pt x="200899" y="66497"/>
                  </a:cubicBezTo>
                  <a:cubicBezTo>
                    <a:pt x="153230" y="83511"/>
                    <a:pt x="108331" y="107428"/>
                    <a:pt x="67611" y="137484"/>
                  </a:cubicBezTo>
                  <a:cubicBezTo>
                    <a:pt x="45896" y="152460"/>
                    <a:pt x="52635" y="152460"/>
                    <a:pt x="58925" y="166388"/>
                  </a:cubicBezTo>
                  <a:cubicBezTo>
                    <a:pt x="68450" y="181920"/>
                    <a:pt x="75339" y="198924"/>
                    <a:pt x="79293" y="216708"/>
                  </a:cubicBezTo>
                  <a:cubicBezTo>
                    <a:pt x="81240" y="229887"/>
                    <a:pt x="84085" y="262835"/>
                    <a:pt x="74500" y="271820"/>
                  </a:cubicBezTo>
                  <a:cubicBezTo>
                    <a:pt x="36910" y="307464"/>
                    <a:pt x="-12361" y="277661"/>
                    <a:pt x="4112" y="241868"/>
                  </a:cubicBezTo>
                  <a:cubicBezTo>
                    <a:pt x="13562" y="228017"/>
                    <a:pt x="30935" y="221942"/>
                    <a:pt x="46944" y="226892"/>
                  </a:cubicBezTo>
                  <a:cubicBezTo>
                    <a:pt x="50194" y="227814"/>
                    <a:pt x="53489" y="228565"/>
                    <a:pt x="56828" y="229138"/>
                  </a:cubicBezTo>
                  <a:cubicBezTo>
                    <a:pt x="76597" y="233931"/>
                    <a:pt x="29272" y="149315"/>
                    <a:pt x="6359" y="125204"/>
                  </a:cubicBezTo>
                  <a:cubicBezTo>
                    <a:pt x="-28386" y="88812"/>
                    <a:pt x="89327" y="33100"/>
                    <a:pt x="135154" y="12882"/>
                  </a:cubicBezTo>
                  <a:cubicBezTo>
                    <a:pt x="167652" y="-2094"/>
                    <a:pt x="174691" y="-3741"/>
                    <a:pt x="185773" y="6592"/>
                  </a:cubicBezTo>
                  <a:cubicBezTo>
                    <a:pt x="226359" y="43733"/>
                    <a:pt x="223364" y="57961"/>
                    <a:pt x="249722" y="106334"/>
                  </a:cubicBezTo>
                  <a:close/>
                  <a:moveTo>
                    <a:pt x="59524" y="123556"/>
                  </a:moveTo>
                  <a:cubicBezTo>
                    <a:pt x="150879" y="55714"/>
                    <a:pt x="191764" y="54816"/>
                    <a:pt x="196407" y="48675"/>
                  </a:cubicBezTo>
                  <a:cubicBezTo>
                    <a:pt x="198953" y="45381"/>
                    <a:pt x="191614" y="40438"/>
                    <a:pt x="176338" y="23515"/>
                  </a:cubicBezTo>
                  <a:cubicBezTo>
                    <a:pt x="169150" y="15428"/>
                    <a:pt x="46495" y="73835"/>
                    <a:pt x="24330" y="102290"/>
                  </a:cubicBezTo>
                  <a:cubicBezTo>
                    <a:pt x="15344" y="113822"/>
                    <a:pt x="34963" y="119213"/>
                    <a:pt x="42002" y="136286"/>
                  </a:cubicBezTo>
                  <a:cubicBezTo>
                    <a:pt x="44099" y="141078"/>
                    <a:pt x="46495" y="132991"/>
                    <a:pt x="59524" y="123257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36C48BC4-C148-4052-88D5-ACBB519C342D}"/>
                </a:ext>
              </a:extLst>
            </p:cNvPr>
            <p:cNvSpPr/>
            <p:nvPr/>
          </p:nvSpPr>
          <p:spPr>
            <a:xfrm>
              <a:off x="6476987" y="190707"/>
              <a:ext cx="189523" cy="257278"/>
            </a:xfrm>
            <a:custGeom>
              <a:avLst/>
              <a:gdLst>
                <a:gd name="connsiteX0" fmla="*/ 177008 w 177124"/>
                <a:gd name="connsiteY0" fmla="*/ 37746 h 240447"/>
                <a:gd name="connsiteX1" fmla="*/ 168322 w 177124"/>
                <a:gd name="connsiteY1" fmla="*/ 46881 h 240447"/>
                <a:gd name="connsiteX2" fmla="*/ 93441 w 177124"/>
                <a:gd name="connsiteY2" fmla="*/ 151714 h 240447"/>
                <a:gd name="connsiteX3" fmla="*/ 86253 w 177124"/>
                <a:gd name="connsiteY3" fmla="*/ 219107 h 240447"/>
                <a:gd name="connsiteX4" fmla="*/ 26348 w 177124"/>
                <a:gd name="connsiteY4" fmla="*/ 238427 h 240447"/>
                <a:gd name="connsiteX5" fmla="*/ 36382 w 177124"/>
                <a:gd name="connsiteY5" fmla="*/ 169985 h 240447"/>
                <a:gd name="connsiteX6" fmla="*/ 74721 w 177124"/>
                <a:gd name="connsiteY6" fmla="*/ 163695 h 240447"/>
                <a:gd name="connsiteX7" fmla="*/ 34285 w 177124"/>
                <a:gd name="connsiteY7" fmla="*/ 15281 h 240447"/>
                <a:gd name="connsiteX8" fmla="*/ 177008 w 177124"/>
                <a:gd name="connsiteY8" fmla="*/ 37746 h 240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7124" h="240447">
                  <a:moveTo>
                    <a:pt x="177008" y="37746"/>
                  </a:moveTo>
                  <a:cubicBezTo>
                    <a:pt x="178207" y="40741"/>
                    <a:pt x="171916" y="46731"/>
                    <a:pt x="168322" y="46881"/>
                  </a:cubicBezTo>
                  <a:cubicBezTo>
                    <a:pt x="13618" y="46881"/>
                    <a:pt x="93441" y="42688"/>
                    <a:pt x="93441" y="151714"/>
                  </a:cubicBezTo>
                  <a:cubicBezTo>
                    <a:pt x="95149" y="174429"/>
                    <a:pt x="92708" y="197264"/>
                    <a:pt x="86253" y="219107"/>
                  </a:cubicBezTo>
                  <a:cubicBezTo>
                    <a:pt x="82359" y="229141"/>
                    <a:pt x="60943" y="246364"/>
                    <a:pt x="26348" y="238427"/>
                  </a:cubicBezTo>
                  <a:cubicBezTo>
                    <a:pt x="-17532" y="228392"/>
                    <a:pt x="-1208" y="169087"/>
                    <a:pt x="36382" y="169985"/>
                  </a:cubicBezTo>
                  <a:cubicBezTo>
                    <a:pt x="81311" y="171183"/>
                    <a:pt x="74871" y="198590"/>
                    <a:pt x="74721" y="163695"/>
                  </a:cubicBezTo>
                  <a:cubicBezTo>
                    <a:pt x="74721" y="79829"/>
                    <a:pt x="26797" y="35499"/>
                    <a:pt x="34285" y="15281"/>
                  </a:cubicBezTo>
                  <a:cubicBezTo>
                    <a:pt x="41774" y="-4936"/>
                    <a:pt x="157989" y="-11825"/>
                    <a:pt x="177008" y="37746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9AC3CC7B-ACF8-435C-9315-B6822EC0E358}"/>
                </a:ext>
              </a:extLst>
            </p:cNvPr>
            <p:cNvSpPr/>
            <p:nvPr/>
          </p:nvSpPr>
          <p:spPr>
            <a:xfrm>
              <a:off x="6574714" y="1245555"/>
              <a:ext cx="45195" cy="358297"/>
            </a:xfrm>
            <a:custGeom>
              <a:avLst/>
              <a:gdLst>
                <a:gd name="connsiteX0" fmla="*/ 41494 w 42239"/>
                <a:gd name="connsiteY0" fmla="*/ 322651 h 334857"/>
                <a:gd name="connsiteX1" fmla="*/ 28016 w 42239"/>
                <a:gd name="connsiteY1" fmla="*/ 329240 h 334857"/>
                <a:gd name="connsiteX2" fmla="*/ 7498 w 42239"/>
                <a:gd name="connsiteY2" fmla="*/ 8750 h 334857"/>
                <a:gd name="connsiteX3" fmla="*/ 23523 w 42239"/>
                <a:gd name="connsiteY3" fmla="*/ 7702 h 334857"/>
                <a:gd name="connsiteX4" fmla="*/ 41494 w 42239"/>
                <a:gd name="connsiteY4" fmla="*/ 322651 h 334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239" h="334857">
                  <a:moveTo>
                    <a:pt x="41494" y="322651"/>
                  </a:moveTo>
                  <a:cubicBezTo>
                    <a:pt x="45688" y="337627"/>
                    <a:pt x="31760" y="337627"/>
                    <a:pt x="28016" y="329240"/>
                  </a:cubicBezTo>
                  <a:cubicBezTo>
                    <a:pt x="-6579" y="258253"/>
                    <a:pt x="-3434" y="64162"/>
                    <a:pt x="7498" y="8750"/>
                  </a:cubicBezTo>
                  <a:cubicBezTo>
                    <a:pt x="9745" y="-3381"/>
                    <a:pt x="23673" y="-2033"/>
                    <a:pt x="23523" y="7702"/>
                  </a:cubicBezTo>
                  <a:cubicBezTo>
                    <a:pt x="8846" y="112850"/>
                    <a:pt x="14957" y="219854"/>
                    <a:pt x="41494" y="322651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090BF4A2-59AC-4939-8499-D4FAC4198A89}"/>
                </a:ext>
              </a:extLst>
            </p:cNvPr>
            <p:cNvSpPr/>
            <p:nvPr/>
          </p:nvSpPr>
          <p:spPr>
            <a:xfrm>
              <a:off x="5746510" y="2162535"/>
              <a:ext cx="584138" cy="638574"/>
            </a:xfrm>
            <a:custGeom>
              <a:avLst/>
              <a:gdLst>
                <a:gd name="connsiteX0" fmla="*/ 545936 w 545923"/>
                <a:gd name="connsiteY0" fmla="*/ 588140 h 596799"/>
                <a:gd name="connsiteX1" fmla="*/ 247161 w 545923"/>
                <a:gd name="connsiteY1" fmla="*/ 337888 h 596799"/>
                <a:gd name="connsiteX2" fmla="*/ 143376 w 545923"/>
                <a:gd name="connsiteY2" fmla="*/ 221524 h 596799"/>
                <a:gd name="connsiteX3" fmla="*/ 11286 w 545923"/>
                <a:gd name="connsiteY3" fmla="*/ 28480 h 596799"/>
                <a:gd name="connsiteX4" fmla="*/ 204 w 545923"/>
                <a:gd name="connsiteY4" fmla="*/ 9012 h 596799"/>
                <a:gd name="connsiteX5" fmla="*/ 13532 w 545923"/>
                <a:gd name="connsiteY5" fmla="*/ 3171 h 596799"/>
                <a:gd name="connsiteX6" fmla="*/ 95153 w 545923"/>
                <a:gd name="connsiteY6" fmla="*/ 130468 h 596799"/>
                <a:gd name="connsiteX7" fmla="*/ 194295 w 545923"/>
                <a:gd name="connsiteY7" fmla="*/ 243538 h 596799"/>
                <a:gd name="connsiteX8" fmla="*/ 518679 w 545923"/>
                <a:gd name="connsiteY8" fmla="*/ 565526 h 596799"/>
                <a:gd name="connsiteX9" fmla="*/ 545936 w 545923"/>
                <a:gd name="connsiteY9" fmla="*/ 588140 h 596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45923" h="596799">
                  <a:moveTo>
                    <a:pt x="545936" y="588140"/>
                  </a:moveTo>
                  <a:cubicBezTo>
                    <a:pt x="548182" y="649243"/>
                    <a:pt x="270823" y="369638"/>
                    <a:pt x="247161" y="337888"/>
                  </a:cubicBezTo>
                  <a:cubicBezTo>
                    <a:pt x="207474" y="284723"/>
                    <a:pt x="188604" y="271694"/>
                    <a:pt x="143376" y="221524"/>
                  </a:cubicBezTo>
                  <a:cubicBezTo>
                    <a:pt x="67147" y="136758"/>
                    <a:pt x="88863" y="155628"/>
                    <a:pt x="11286" y="28480"/>
                  </a:cubicBezTo>
                  <a:cubicBezTo>
                    <a:pt x="4846" y="17997"/>
                    <a:pt x="952" y="14553"/>
                    <a:pt x="204" y="9012"/>
                  </a:cubicBezTo>
                  <a:cubicBezTo>
                    <a:pt x="-1444" y="-873"/>
                    <a:pt x="8740" y="-2221"/>
                    <a:pt x="13532" y="3171"/>
                  </a:cubicBezTo>
                  <a:cubicBezTo>
                    <a:pt x="48127" y="41659"/>
                    <a:pt x="68195" y="90781"/>
                    <a:pt x="95153" y="130468"/>
                  </a:cubicBezTo>
                  <a:cubicBezTo>
                    <a:pt x="115370" y="160421"/>
                    <a:pt x="112825" y="158174"/>
                    <a:pt x="194295" y="243538"/>
                  </a:cubicBezTo>
                  <a:cubicBezTo>
                    <a:pt x="212266" y="262259"/>
                    <a:pt x="374009" y="456650"/>
                    <a:pt x="518679" y="565526"/>
                  </a:cubicBezTo>
                  <a:cubicBezTo>
                    <a:pt x="537998" y="580053"/>
                    <a:pt x="545486" y="578556"/>
                    <a:pt x="545936" y="588140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A1764623-C8FF-40DE-B0B3-3108DC9B0896}"/>
                </a:ext>
              </a:extLst>
            </p:cNvPr>
            <p:cNvSpPr/>
            <p:nvPr/>
          </p:nvSpPr>
          <p:spPr>
            <a:xfrm>
              <a:off x="6166224" y="1424256"/>
              <a:ext cx="61286" cy="67537"/>
            </a:xfrm>
            <a:custGeom>
              <a:avLst/>
              <a:gdLst>
                <a:gd name="connsiteX0" fmla="*/ 55439 w 57276"/>
                <a:gd name="connsiteY0" fmla="*/ 12469 h 63119"/>
                <a:gd name="connsiteX1" fmla="*/ 29830 w 57276"/>
                <a:gd name="connsiteY1" fmla="*/ 25798 h 63119"/>
                <a:gd name="connsiteX2" fmla="*/ 13056 w 57276"/>
                <a:gd name="connsiteY2" fmla="*/ 55750 h 63119"/>
                <a:gd name="connsiteX3" fmla="*/ 9162 w 57276"/>
                <a:gd name="connsiteY3" fmla="*/ 63088 h 63119"/>
                <a:gd name="connsiteX4" fmla="*/ 326 w 57276"/>
                <a:gd name="connsiteY4" fmla="*/ 48112 h 63119"/>
                <a:gd name="connsiteX5" fmla="*/ 55439 w 57276"/>
                <a:gd name="connsiteY5" fmla="*/ 12469 h 63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276" h="63119">
                  <a:moveTo>
                    <a:pt x="55439" y="12469"/>
                  </a:moveTo>
                  <a:cubicBezTo>
                    <a:pt x="66371" y="43919"/>
                    <a:pt x="25486" y="40175"/>
                    <a:pt x="29830" y="25798"/>
                  </a:cubicBezTo>
                  <a:cubicBezTo>
                    <a:pt x="32675" y="15164"/>
                    <a:pt x="12307" y="36281"/>
                    <a:pt x="13056" y="55750"/>
                  </a:cubicBezTo>
                  <a:cubicBezTo>
                    <a:pt x="13056" y="59943"/>
                    <a:pt x="13056" y="62789"/>
                    <a:pt x="9162" y="63088"/>
                  </a:cubicBezTo>
                  <a:cubicBezTo>
                    <a:pt x="5269" y="63388"/>
                    <a:pt x="-1471" y="63088"/>
                    <a:pt x="326" y="48112"/>
                  </a:cubicBezTo>
                  <a:cubicBezTo>
                    <a:pt x="-872" y="16812"/>
                    <a:pt x="44057" y="-19580"/>
                    <a:pt x="55439" y="12469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007D9081-3E5C-4B1D-9A2C-4CF34A9780A5}"/>
                </a:ext>
              </a:extLst>
            </p:cNvPr>
            <p:cNvSpPr/>
            <p:nvPr/>
          </p:nvSpPr>
          <p:spPr>
            <a:xfrm>
              <a:off x="6170970" y="1347649"/>
              <a:ext cx="25859" cy="38248"/>
            </a:xfrm>
            <a:custGeom>
              <a:avLst/>
              <a:gdLst>
                <a:gd name="connsiteX0" fmla="*/ 22848 w 24168"/>
                <a:gd name="connsiteY0" fmla="*/ 7234 h 35746"/>
                <a:gd name="connsiteX1" fmla="*/ 24196 w 24168"/>
                <a:gd name="connsiteY1" fmla="*/ 14872 h 35746"/>
                <a:gd name="connsiteX2" fmla="*/ 3229 w 24168"/>
                <a:gd name="connsiteY2" fmla="*/ 23109 h 35746"/>
                <a:gd name="connsiteX3" fmla="*/ 6075 w 24168"/>
                <a:gd name="connsiteY3" fmla="*/ 12176 h 35746"/>
                <a:gd name="connsiteX4" fmla="*/ 22848 w 24168"/>
                <a:gd name="connsiteY4" fmla="*/ 7234 h 35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68" h="35746">
                  <a:moveTo>
                    <a:pt x="22848" y="7234"/>
                  </a:moveTo>
                  <a:cubicBezTo>
                    <a:pt x="23447" y="9750"/>
                    <a:pt x="23897" y="12296"/>
                    <a:pt x="24196" y="14872"/>
                  </a:cubicBezTo>
                  <a:cubicBezTo>
                    <a:pt x="21650" y="48868"/>
                    <a:pt x="-9950" y="33592"/>
                    <a:pt x="3229" y="23109"/>
                  </a:cubicBezTo>
                  <a:cubicBezTo>
                    <a:pt x="9070" y="18616"/>
                    <a:pt x="9070" y="18616"/>
                    <a:pt x="6075" y="12176"/>
                  </a:cubicBezTo>
                  <a:cubicBezTo>
                    <a:pt x="-664" y="-2501"/>
                    <a:pt x="19254" y="-3549"/>
                    <a:pt x="22848" y="7234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6CDC355A-6ECC-4378-B961-1B8D1ADAD740}"/>
                </a:ext>
              </a:extLst>
            </p:cNvPr>
            <p:cNvSpPr/>
            <p:nvPr/>
          </p:nvSpPr>
          <p:spPr>
            <a:xfrm>
              <a:off x="6100856" y="1400648"/>
              <a:ext cx="62733" cy="81712"/>
            </a:xfrm>
            <a:custGeom>
              <a:avLst/>
              <a:gdLst>
                <a:gd name="connsiteX0" fmla="*/ 34760 w 58628"/>
                <a:gd name="connsiteY0" fmla="*/ 235 h 76366"/>
                <a:gd name="connsiteX1" fmla="*/ 58452 w 58628"/>
                <a:gd name="connsiteY1" fmla="*/ 18071 h 76366"/>
                <a:gd name="connsiteX2" fmla="*/ 58122 w 58628"/>
                <a:gd name="connsiteY2" fmla="*/ 25694 h 76366"/>
                <a:gd name="connsiteX3" fmla="*/ 32663 w 58628"/>
                <a:gd name="connsiteY3" fmla="*/ 22849 h 76366"/>
                <a:gd name="connsiteX4" fmla="*/ 32663 w 58628"/>
                <a:gd name="connsiteY4" fmla="*/ 19254 h 76366"/>
                <a:gd name="connsiteX5" fmla="*/ 19933 w 58628"/>
                <a:gd name="connsiteY5" fmla="*/ 70024 h 76366"/>
                <a:gd name="connsiteX6" fmla="*/ 34760 w 58628"/>
                <a:gd name="connsiteY6" fmla="*/ 235 h 76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628" h="76366">
                  <a:moveTo>
                    <a:pt x="34760" y="235"/>
                  </a:moveTo>
                  <a:cubicBezTo>
                    <a:pt x="46231" y="-1383"/>
                    <a:pt x="56834" y="6600"/>
                    <a:pt x="58452" y="18071"/>
                  </a:cubicBezTo>
                  <a:cubicBezTo>
                    <a:pt x="58811" y="20602"/>
                    <a:pt x="58692" y="23193"/>
                    <a:pt x="58122" y="25694"/>
                  </a:cubicBezTo>
                  <a:cubicBezTo>
                    <a:pt x="55576" y="36926"/>
                    <a:pt x="33561" y="38873"/>
                    <a:pt x="32663" y="22849"/>
                  </a:cubicBezTo>
                  <a:cubicBezTo>
                    <a:pt x="32738" y="21651"/>
                    <a:pt x="32738" y="20452"/>
                    <a:pt x="32663" y="19254"/>
                  </a:cubicBezTo>
                  <a:cubicBezTo>
                    <a:pt x="1512" y="35728"/>
                    <a:pt x="24126" y="60139"/>
                    <a:pt x="19933" y="70024"/>
                  </a:cubicBezTo>
                  <a:cubicBezTo>
                    <a:pt x="6604" y="100575"/>
                    <a:pt x="-23947" y="11916"/>
                    <a:pt x="34760" y="235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71A5B32C-D722-4686-A353-2E72FB9C6E83}"/>
                </a:ext>
              </a:extLst>
            </p:cNvPr>
            <p:cNvSpPr/>
            <p:nvPr/>
          </p:nvSpPr>
          <p:spPr>
            <a:xfrm>
              <a:off x="6093355" y="1285728"/>
              <a:ext cx="49685" cy="80387"/>
            </a:xfrm>
            <a:custGeom>
              <a:avLst/>
              <a:gdLst>
                <a:gd name="connsiteX0" fmla="*/ 45064 w 46435"/>
                <a:gd name="connsiteY0" fmla="*/ 5948 h 75129"/>
                <a:gd name="connsiteX1" fmla="*/ 30987 w 46435"/>
                <a:gd name="connsiteY1" fmla="*/ 20924 h 75129"/>
                <a:gd name="connsiteX2" fmla="*/ 14663 w 46435"/>
                <a:gd name="connsiteY2" fmla="*/ 37697 h 75129"/>
                <a:gd name="connsiteX3" fmla="*/ 20653 w 46435"/>
                <a:gd name="connsiteY3" fmla="*/ 72592 h 75129"/>
                <a:gd name="connsiteX4" fmla="*/ 136 w 46435"/>
                <a:gd name="connsiteY4" fmla="*/ 32156 h 75129"/>
                <a:gd name="connsiteX5" fmla="*/ 45064 w 46435"/>
                <a:gd name="connsiteY5" fmla="*/ 5948 h 75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435" h="75129">
                  <a:moveTo>
                    <a:pt x="45064" y="5948"/>
                  </a:moveTo>
                  <a:cubicBezTo>
                    <a:pt x="51354" y="22721"/>
                    <a:pt x="34581" y="28412"/>
                    <a:pt x="30987" y="20924"/>
                  </a:cubicBezTo>
                  <a:cubicBezTo>
                    <a:pt x="27392" y="13436"/>
                    <a:pt x="13614" y="24968"/>
                    <a:pt x="14663" y="37697"/>
                  </a:cubicBezTo>
                  <a:cubicBezTo>
                    <a:pt x="17209" y="64804"/>
                    <a:pt x="28141" y="64355"/>
                    <a:pt x="20653" y="72592"/>
                  </a:cubicBezTo>
                  <a:cubicBezTo>
                    <a:pt x="10170" y="84273"/>
                    <a:pt x="-1212" y="53422"/>
                    <a:pt x="136" y="32156"/>
                  </a:cubicBezTo>
                  <a:cubicBezTo>
                    <a:pt x="-1811" y="7745"/>
                    <a:pt x="39223" y="-9627"/>
                    <a:pt x="45064" y="5948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9CD8F3CD-0207-4A33-8E24-0ECB4ACB341C}"/>
                </a:ext>
              </a:extLst>
            </p:cNvPr>
            <p:cNvSpPr/>
            <p:nvPr/>
          </p:nvSpPr>
          <p:spPr>
            <a:xfrm>
              <a:off x="6023904" y="1369819"/>
              <a:ext cx="39135" cy="52553"/>
            </a:xfrm>
            <a:custGeom>
              <a:avLst/>
              <a:gdLst>
                <a:gd name="connsiteX0" fmla="*/ 35389 w 36575"/>
                <a:gd name="connsiteY0" fmla="*/ 19763 h 49114"/>
                <a:gd name="connsiteX1" fmla="*/ 26104 w 36575"/>
                <a:gd name="connsiteY1" fmla="*/ 48817 h 49114"/>
                <a:gd name="connsiteX2" fmla="*/ 20862 w 36575"/>
                <a:gd name="connsiteY2" fmla="*/ 24705 h 49114"/>
                <a:gd name="connsiteX3" fmla="*/ 195 w 36575"/>
                <a:gd name="connsiteY3" fmla="*/ 11676 h 49114"/>
                <a:gd name="connsiteX4" fmla="*/ 35389 w 36575"/>
                <a:gd name="connsiteY4" fmla="*/ 19763 h 49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5" h="49114">
                  <a:moveTo>
                    <a:pt x="35389" y="19763"/>
                  </a:moveTo>
                  <a:cubicBezTo>
                    <a:pt x="37935" y="31444"/>
                    <a:pt x="37186" y="51962"/>
                    <a:pt x="26104" y="48817"/>
                  </a:cubicBezTo>
                  <a:cubicBezTo>
                    <a:pt x="15021" y="45672"/>
                    <a:pt x="26104" y="35787"/>
                    <a:pt x="20862" y="24705"/>
                  </a:cubicBezTo>
                  <a:cubicBezTo>
                    <a:pt x="14872" y="9729"/>
                    <a:pt x="1543" y="23058"/>
                    <a:pt x="195" y="11676"/>
                  </a:cubicBezTo>
                  <a:cubicBezTo>
                    <a:pt x="-2651" y="-8093"/>
                    <a:pt x="31196" y="-904"/>
                    <a:pt x="35389" y="19763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9D127B6D-2D69-4500-AF87-51EC5A28D3BA}"/>
                </a:ext>
              </a:extLst>
            </p:cNvPr>
            <p:cNvSpPr/>
            <p:nvPr/>
          </p:nvSpPr>
          <p:spPr>
            <a:xfrm>
              <a:off x="6009897" y="1449742"/>
              <a:ext cx="43465" cy="74727"/>
            </a:xfrm>
            <a:custGeom>
              <a:avLst/>
              <a:gdLst>
                <a:gd name="connsiteX0" fmla="*/ 28559 w 40622"/>
                <a:gd name="connsiteY0" fmla="*/ 32 h 69839"/>
                <a:gd name="connsiteX1" fmla="*/ 32603 w 40622"/>
                <a:gd name="connsiteY1" fmla="*/ 17704 h 69839"/>
                <a:gd name="connsiteX2" fmla="*/ 15380 w 40622"/>
                <a:gd name="connsiteY2" fmla="*/ 30029 h 69839"/>
                <a:gd name="connsiteX3" fmla="*/ 15231 w 40622"/>
                <a:gd name="connsiteY3" fmla="*/ 33728 h 69839"/>
                <a:gd name="connsiteX4" fmla="*/ 19125 w 40622"/>
                <a:gd name="connsiteY4" fmla="*/ 67574 h 69839"/>
                <a:gd name="connsiteX5" fmla="*/ 28559 w 40622"/>
                <a:gd name="connsiteY5" fmla="*/ 32 h 69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622" h="69839">
                  <a:moveTo>
                    <a:pt x="28559" y="32"/>
                  </a:moveTo>
                  <a:cubicBezTo>
                    <a:pt x="46980" y="32"/>
                    <a:pt x="40990" y="20549"/>
                    <a:pt x="32603" y="17704"/>
                  </a:cubicBezTo>
                  <a:cubicBezTo>
                    <a:pt x="24441" y="16356"/>
                    <a:pt x="16728" y="21867"/>
                    <a:pt x="15380" y="30029"/>
                  </a:cubicBezTo>
                  <a:cubicBezTo>
                    <a:pt x="15171" y="31257"/>
                    <a:pt x="15126" y="32500"/>
                    <a:pt x="15231" y="33728"/>
                  </a:cubicBezTo>
                  <a:cubicBezTo>
                    <a:pt x="17777" y="63681"/>
                    <a:pt x="25414" y="61434"/>
                    <a:pt x="19125" y="67574"/>
                  </a:cubicBezTo>
                  <a:cubicBezTo>
                    <a:pt x="1453" y="84797"/>
                    <a:pt x="-16968" y="-717"/>
                    <a:pt x="28559" y="32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F65D5C1E-301E-4395-B0E7-6C2C292A67F9}"/>
                </a:ext>
              </a:extLst>
            </p:cNvPr>
            <p:cNvSpPr/>
            <p:nvPr/>
          </p:nvSpPr>
          <p:spPr>
            <a:xfrm>
              <a:off x="5982066" y="818450"/>
              <a:ext cx="17201" cy="21839"/>
            </a:xfrm>
            <a:custGeom>
              <a:avLst/>
              <a:gdLst>
                <a:gd name="connsiteX0" fmla="*/ 60 w 16076"/>
                <a:gd name="connsiteY0" fmla="*/ 9239 h 20410"/>
                <a:gd name="connsiteX1" fmla="*/ 16085 w 16076"/>
                <a:gd name="connsiteY1" fmla="*/ 10587 h 20410"/>
                <a:gd name="connsiteX2" fmla="*/ 60 w 16076"/>
                <a:gd name="connsiteY2" fmla="*/ 9239 h 20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76" h="20410">
                  <a:moveTo>
                    <a:pt x="60" y="9239"/>
                  </a:moveTo>
                  <a:cubicBezTo>
                    <a:pt x="60" y="-3491"/>
                    <a:pt x="16684" y="-3042"/>
                    <a:pt x="16085" y="10587"/>
                  </a:cubicBezTo>
                  <a:cubicBezTo>
                    <a:pt x="15486" y="24215"/>
                    <a:pt x="-838" y="23616"/>
                    <a:pt x="60" y="9239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682C9D10-684C-40F3-A930-4034732F10F9}"/>
                </a:ext>
              </a:extLst>
            </p:cNvPr>
            <p:cNvSpPr/>
            <p:nvPr/>
          </p:nvSpPr>
          <p:spPr>
            <a:xfrm>
              <a:off x="5955940" y="1306821"/>
              <a:ext cx="41407" cy="42735"/>
            </a:xfrm>
            <a:custGeom>
              <a:avLst/>
              <a:gdLst>
                <a:gd name="connsiteX0" fmla="*/ 37055 w 38698"/>
                <a:gd name="connsiteY0" fmla="*/ 13940 h 39939"/>
                <a:gd name="connsiteX1" fmla="*/ 38403 w 38698"/>
                <a:gd name="connsiteY1" fmla="*/ 26371 h 39939"/>
                <a:gd name="connsiteX2" fmla="*/ 30914 w 38698"/>
                <a:gd name="connsiteY2" fmla="*/ 39699 h 39939"/>
                <a:gd name="connsiteX3" fmla="*/ 25972 w 38698"/>
                <a:gd name="connsiteY3" fmla="*/ 29216 h 39939"/>
                <a:gd name="connsiteX4" fmla="*/ 3957 w 38698"/>
                <a:gd name="connsiteY4" fmla="*/ 14240 h 39939"/>
                <a:gd name="connsiteX5" fmla="*/ 925 w 38698"/>
                <a:gd name="connsiteY5" fmla="*/ 4093 h 39939"/>
                <a:gd name="connsiteX6" fmla="*/ 3957 w 38698"/>
                <a:gd name="connsiteY6" fmla="*/ 1061 h 39939"/>
                <a:gd name="connsiteX7" fmla="*/ 37055 w 38698"/>
                <a:gd name="connsiteY7" fmla="*/ 13940 h 39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698" h="39939">
                  <a:moveTo>
                    <a:pt x="37055" y="13940"/>
                  </a:moveTo>
                  <a:cubicBezTo>
                    <a:pt x="37055" y="15737"/>
                    <a:pt x="39601" y="26221"/>
                    <a:pt x="38403" y="26371"/>
                  </a:cubicBezTo>
                  <a:cubicBezTo>
                    <a:pt x="38403" y="38351"/>
                    <a:pt x="38403" y="37453"/>
                    <a:pt x="30914" y="39699"/>
                  </a:cubicBezTo>
                  <a:cubicBezTo>
                    <a:pt x="27919" y="40598"/>
                    <a:pt x="27170" y="39699"/>
                    <a:pt x="25972" y="29216"/>
                  </a:cubicBezTo>
                  <a:cubicBezTo>
                    <a:pt x="24475" y="14240"/>
                    <a:pt x="13392" y="16936"/>
                    <a:pt x="3957" y="14240"/>
                  </a:cubicBezTo>
                  <a:cubicBezTo>
                    <a:pt x="318" y="12275"/>
                    <a:pt x="-1040" y="7733"/>
                    <a:pt x="925" y="4093"/>
                  </a:cubicBezTo>
                  <a:cubicBezTo>
                    <a:pt x="1618" y="2809"/>
                    <a:pt x="2672" y="1754"/>
                    <a:pt x="3957" y="1061"/>
                  </a:cubicBezTo>
                  <a:cubicBezTo>
                    <a:pt x="16620" y="-2355"/>
                    <a:pt x="30032" y="2864"/>
                    <a:pt x="37055" y="13940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148907CB-1F83-4A12-9435-B9BEFDAB8E1A}"/>
                </a:ext>
              </a:extLst>
            </p:cNvPr>
            <p:cNvSpPr/>
            <p:nvPr/>
          </p:nvSpPr>
          <p:spPr>
            <a:xfrm>
              <a:off x="5943311" y="1480834"/>
              <a:ext cx="52352" cy="49401"/>
            </a:xfrm>
            <a:custGeom>
              <a:avLst/>
              <a:gdLst>
                <a:gd name="connsiteX0" fmla="*/ 47211 w 48927"/>
                <a:gd name="connsiteY0" fmla="*/ 15153 h 46170"/>
                <a:gd name="connsiteX1" fmla="*/ 34631 w 48927"/>
                <a:gd name="connsiteY1" fmla="*/ 33125 h 46170"/>
                <a:gd name="connsiteX2" fmla="*/ 25346 w 48927"/>
                <a:gd name="connsiteY2" fmla="*/ 13506 h 46170"/>
                <a:gd name="connsiteX3" fmla="*/ 16959 w 48927"/>
                <a:gd name="connsiteY3" fmla="*/ 20096 h 46170"/>
                <a:gd name="connsiteX4" fmla="*/ 22950 w 48927"/>
                <a:gd name="connsiteY4" fmla="*/ 29680 h 46170"/>
                <a:gd name="connsiteX5" fmla="*/ 13820 w 48927"/>
                <a:gd name="connsiteY5" fmla="*/ 39415 h 46170"/>
                <a:gd name="connsiteX6" fmla="*/ 13365 w 48927"/>
                <a:gd name="connsiteY6" fmla="*/ 39415 h 46170"/>
                <a:gd name="connsiteX7" fmla="*/ 2283 w 48927"/>
                <a:gd name="connsiteY7" fmla="*/ 15004 h 46170"/>
                <a:gd name="connsiteX8" fmla="*/ 26095 w 48927"/>
                <a:gd name="connsiteY8" fmla="*/ 27 h 46170"/>
                <a:gd name="connsiteX9" fmla="*/ 47211 w 48927"/>
                <a:gd name="connsiteY9" fmla="*/ 15153 h 46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927" h="46170">
                  <a:moveTo>
                    <a:pt x="47211" y="15153"/>
                  </a:moveTo>
                  <a:cubicBezTo>
                    <a:pt x="55149" y="47352"/>
                    <a:pt x="33283" y="56488"/>
                    <a:pt x="34631" y="33125"/>
                  </a:cubicBezTo>
                  <a:cubicBezTo>
                    <a:pt x="34631" y="31178"/>
                    <a:pt x="37926" y="11559"/>
                    <a:pt x="25346" y="13506"/>
                  </a:cubicBezTo>
                  <a:cubicBezTo>
                    <a:pt x="18756" y="14554"/>
                    <a:pt x="17109" y="16202"/>
                    <a:pt x="16959" y="20096"/>
                  </a:cubicBezTo>
                  <a:cubicBezTo>
                    <a:pt x="16809" y="23989"/>
                    <a:pt x="23249" y="22492"/>
                    <a:pt x="22950" y="29680"/>
                  </a:cubicBezTo>
                  <a:cubicBezTo>
                    <a:pt x="23116" y="34892"/>
                    <a:pt x="19029" y="39250"/>
                    <a:pt x="13820" y="39415"/>
                  </a:cubicBezTo>
                  <a:cubicBezTo>
                    <a:pt x="13669" y="39415"/>
                    <a:pt x="13516" y="39415"/>
                    <a:pt x="13365" y="39415"/>
                  </a:cubicBezTo>
                  <a:cubicBezTo>
                    <a:pt x="635" y="40164"/>
                    <a:pt x="-2809" y="26685"/>
                    <a:pt x="2283" y="15004"/>
                  </a:cubicBezTo>
                  <a:cubicBezTo>
                    <a:pt x="6907" y="6048"/>
                    <a:pt x="16025" y="312"/>
                    <a:pt x="26095" y="27"/>
                  </a:cubicBezTo>
                  <a:cubicBezTo>
                    <a:pt x="35455" y="597"/>
                    <a:pt x="43662" y="6467"/>
                    <a:pt x="47211" y="15153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00B8CCC6-2879-4C0E-B8EB-6B00A3A95C07}"/>
                </a:ext>
              </a:extLst>
            </p:cNvPr>
            <p:cNvSpPr/>
            <p:nvPr/>
          </p:nvSpPr>
          <p:spPr>
            <a:xfrm>
              <a:off x="5973287" y="894564"/>
              <a:ext cx="16987" cy="22189"/>
            </a:xfrm>
            <a:custGeom>
              <a:avLst/>
              <a:gdLst>
                <a:gd name="connsiteX0" fmla="*/ 15452 w 15876"/>
                <a:gd name="connsiteY0" fmla="*/ 10590 h 20737"/>
                <a:gd name="connsiteX1" fmla="*/ 476 w 15876"/>
                <a:gd name="connsiteY1" fmla="*/ 10590 h 20737"/>
                <a:gd name="connsiteX2" fmla="*/ 5331 w 15876"/>
                <a:gd name="connsiteY2" fmla="*/ 470 h 20737"/>
                <a:gd name="connsiteX3" fmla="*/ 15452 w 15876"/>
                <a:gd name="connsiteY3" fmla="*/ 5325 h 20737"/>
                <a:gd name="connsiteX4" fmla="*/ 15452 w 15876"/>
                <a:gd name="connsiteY4" fmla="*/ 10590 h 20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76" h="20737">
                  <a:moveTo>
                    <a:pt x="15452" y="10590"/>
                  </a:moveTo>
                  <a:cubicBezTo>
                    <a:pt x="15452" y="24219"/>
                    <a:pt x="476" y="24069"/>
                    <a:pt x="476" y="10590"/>
                  </a:cubicBezTo>
                  <a:cubicBezTo>
                    <a:pt x="-978" y="6456"/>
                    <a:pt x="1196" y="1924"/>
                    <a:pt x="5331" y="470"/>
                  </a:cubicBezTo>
                  <a:cubicBezTo>
                    <a:pt x="9468" y="-985"/>
                    <a:pt x="13998" y="1190"/>
                    <a:pt x="15452" y="5325"/>
                  </a:cubicBezTo>
                  <a:cubicBezTo>
                    <a:pt x="16051" y="7029"/>
                    <a:pt x="16051" y="8886"/>
                    <a:pt x="15452" y="10590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4FECB65E-0B30-487D-96F7-C84DB10FACF6}"/>
                </a:ext>
              </a:extLst>
            </p:cNvPr>
            <p:cNvSpPr/>
            <p:nvPr/>
          </p:nvSpPr>
          <p:spPr>
            <a:xfrm>
              <a:off x="5914319" y="1388045"/>
              <a:ext cx="69118" cy="61494"/>
            </a:xfrm>
            <a:custGeom>
              <a:avLst/>
              <a:gdLst>
                <a:gd name="connsiteX0" fmla="*/ 52739 w 64597"/>
                <a:gd name="connsiteY0" fmla="*/ 10669 h 57472"/>
                <a:gd name="connsiteX1" fmla="*/ 60976 w 64597"/>
                <a:gd name="connsiteY1" fmla="*/ 55597 h 57472"/>
                <a:gd name="connsiteX2" fmla="*/ 51092 w 64597"/>
                <a:gd name="connsiteY2" fmla="*/ 51703 h 57472"/>
                <a:gd name="connsiteX3" fmla="*/ 36116 w 64597"/>
                <a:gd name="connsiteY3" fmla="*/ 15761 h 57472"/>
                <a:gd name="connsiteX4" fmla="*/ 19193 w 64597"/>
                <a:gd name="connsiteY4" fmla="*/ 15761 h 57472"/>
                <a:gd name="connsiteX5" fmla="*/ 20990 w 64597"/>
                <a:gd name="connsiteY5" fmla="*/ 26993 h 57472"/>
                <a:gd name="connsiteX6" fmla="*/ 26082 w 64597"/>
                <a:gd name="connsiteY6" fmla="*/ 41969 h 57472"/>
                <a:gd name="connsiteX7" fmla="*/ 2828 w 64597"/>
                <a:gd name="connsiteY7" fmla="*/ 37281 h 57472"/>
                <a:gd name="connsiteX8" fmla="*/ 473 w 64597"/>
                <a:gd name="connsiteY8" fmla="*/ 24147 h 57472"/>
                <a:gd name="connsiteX9" fmla="*/ 35691 w 64597"/>
                <a:gd name="connsiteY9" fmla="*/ 605 h 57472"/>
                <a:gd name="connsiteX10" fmla="*/ 52739 w 64597"/>
                <a:gd name="connsiteY10" fmla="*/ 10669 h 57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4597" h="57472">
                  <a:moveTo>
                    <a:pt x="52739" y="10669"/>
                  </a:moveTo>
                  <a:cubicBezTo>
                    <a:pt x="64692" y="22410"/>
                    <a:pt x="67988" y="40381"/>
                    <a:pt x="60976" y="55597"/>
                  </a:cubicBezTo>
                  <a:cubicBezTo>
                    <a:pt x="56334" y="59042"/>
                    <a:pt x="51092" y="57844"/>
                    <a:pt x="51092" y="51703"/>
                  </a:cubicBezTo>
                  <a:cubicBezTo>
                    <a:pt x="51092" y="36727"/>
                    <a:pt x="52440" y="26244"/>
                    <a:pt x="36116" y="15761"/>
                  </a:cubicBezTo>
                  <a:cubicBezTo>
                    <a:pt x="31220" y="11657"/>
                    <a:pt x="24088" y="11657"/>
                    <a:pt x="19193" y="15761"/>
                  </a:cubicBezTo>
                  <a:cubicBezTo>
                    <a:pt x="13053" y="21451"/>
                    <a:pt x="12903" y="29089"/>
                    <a:pt x="20990" y="26993"/>
                  </a:cubicBezTo>
                  <a:cubicBezTo>
                    <a:pt x="34918" y="23398"/>
                    <a:pt x="33869" y="37626"/>
                    <a:pt x="26082" y="41969"/>
                  </a:cubicBezTo>
                  <a:cubicBezTo>
                    <a:pt x="18366" y="47091"/>
                    <a:pt x="7956" y="44994"/>
                    <a:pt x="2828" y="37281"/>
                  </a:cubicBezTo>
                  <a:cubicBezTo>
                    <a:pt x="260" y="33417"/>
                    <a:pt x="-594" y="28670"/>
                    <a:pt x="473" y="24147"/>
                  </a:cubicBezTo>
                  <a:cubicBezTo>
                    <a:pt x="3698" y="7928"/>
                    <a:pt x="19465" y="-2615"/>
                    <a:pt x="35691" y="605"/>
                  </a:cubicBezTo>
                  <a:cubicBezTo>
                    <a:pt x="42349" y="1938"/>
                    <a:pt x="48360" y="5487"/>
                    <a:pt x="52739" y="10669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EBEC90C8-5485-49CF-AFE5-7628E85449DF}"/>
                </a:ext>
              </a:extLst>
            </p:cNvPr>
            <p:cNvSpPr/>
            <p:nvPr/>
          </p:nvSpPr>
          <p:spPr>
            <a:xfrm>
              <a:off x="5924814" y="845186"/>
              <a:ext cx="19233" cy="21708"/>
            </a:xfrm>
            <a:custGeom>
              <a:avLst/>
              <a:gdLst>
                <a:gd name="connsiteX0" fmla="*/ 100 w 17973"/>
                <a:gd name="connsiteY0" fmla="*/ 10162 h 20288"/>
                <a:gd name="connsiteX1" fmla="*/ 7853 w 17973"/>
                <a:gd name="connsiteY1" fmla="*/ 93 h 20288"/>
                <a:gd name="connsiteX2" fmla="*/ 17921 w 17973"/>
                <a:gd name="connsiteY2" fmla="*/ 7846 h 20288"/>
                <a:gd name="connsiteX3" fmla="*/ 17921 w 17973"/>
                <a:gd name="connsiteY3" fmla="*/ 10162 h 20288"/>
                <a:gd name="connsiteX4" fmla="*/ 10168 w 17973"/>
                <a:gd name="connsiteY4" fmla="*/ 20230 h 20288"/>
                <a:gd name="connsiteX5" fmla="*/ 100 w 17973"/>
                <a:gd name="connsiteY5" fmla="*/ 12477 h 20288"/>
                <a:gd name="connsiteX6" fmla="*/ 100 w 17973"/>
                <a:gd name="connsiteY6" fmla="*/ 10162 h 20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973" h="20288">
                  <a:moveTo>
                    <a:pt x="100" y="10162"/>
                  </a:moveTo>
                  <a:cubicBezTo>
                    <a:pt x="-540" y="5241"/>
                    <a:pt x="2932" y="733"/>
                    <a:pt x="7853" y="93"/>
                  </a:cubicBezTo>
                  <a:cubicBezTo>
                    <a:pt x="12774" y="-546"/>
                    <a:pt x="17282" y="2925"/>
                    <a:pt x="17921" y="7846"/>
                  </a:cubicBezTo>
                  <a:cubicBezTo>
                    <a:pt x="18022" y="8615"/>
                    <a:pt x="18022" y="9393"/>
                    <a:pt x="17921" y="10162"/>
                  </a:cubicBezTo>
                  <a:cubicBezTo>
                    <a:pt x="18561" y="15083"/>
                    <a:pt x="15089" y="19591"/>
                    <a:pt x="10168" y="20230"/>
                  </a:cubicBezTo>
                  <a:cubicBezTo>
                    <a:pt x="5247" y="20870"/>
                    <a:pt x="739" y="17398"/>
                    <a:pt x="100" y="12477"/>
                  </a:cubicBezTo>
                  <a:cubicBezTo>
                    <a:pt x="-1" y="11709"/>
                    <a:pt x="-1" y="10930"/>
                    <a:pt x="100" y="10162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B3859838-2B23-458D-ACAF-E95F716FC889}"/>
                </a:ext>
              </a:extLst>
            </p:cNvPr>
            <p:cNvSpPr/>
            <p:nvPr/>
          </p:nvSpPr>
          <p:spPr>
            <a:xfrm>
              <a:off x="5924880" y="957139"/>
              <a:ext cx="15079" cy="16148"/>
            </a:xfrm>
            <a:custGeom>
              <a:avLst/>
              <a:gdLst>
                <a:gd name="connsiteX0" fmla="*/ 38 w 14092"/>
                <a:gd name="connsiteY0" fmla="*/ 7522 h 15092"/>
                <a:gd name="connsiteX1" fmla="*/ 6628 w 14092"/>
                <a:gd name="connsiteY1" fmla="*/ 34 h 15092"/>
                <a:gd name="connsiteX2" fmla="*/ 14116 w 14092"/>
                <a:gd name="connsiteY2" fmla="*/ 6623 h 15092"/>
                <a:gd name="connsiteX3" fmla="*/ 38 w 14092"/>
                <a:gd name="connsiteY3" fmla="*/ 7522 h 15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92" h="15092">
                  <a:moveTo>
                    <a:pt x="38" y="7522"/>
                  </a:moveTo>
                  <a:cubicBezTo>
                    <a:pt x="-210" y="3634"/>
                    <a:pt x="2740" y="282"/>
                    <a:pt x="6628" y="34"/>
                  </a:cubicBezTo>
                  <a:cubicBezTo>
                    <a:pt x="10516" y="-215"/>
                    <a:pt x="13867" y="2735"/>
                    <a:pt x="14116" y="6623"/>
                  </a:cubicBezTo>
                  <a:cubicBezTo>
                    <a:pt x="12768" y="18904"/>
                    <a:pt x="38" y="16657"/>
                    <a:pt x="38" y="7522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9858E36A-E609-4585-85EC-7C44457AA3C2}"/>
                </a:ext>
              </a:extLst>
            </p:cNvPr>
            <p:cNvSpPr/>
            <p:nvPr/>
          </p:nvSpPr>
          <p:spPr>
            <a:xfrm>
              <a:off x="5710762" y="2408431"/>
              <a:ext cx="198108" cy="391523"/>
            </a:xfrm>
            <a:custGeom>
              <a:avLst/>
              <a:gdLst>
                <a:gd name="connsiteX0" fmla="*/ 185170 w 185148"/>
                <a:gd name="connsiteY0" fmla="*/ 352192 h 365909"/>
                <a:gd name="connsiteX1" fmla="*/ 166150 w 185148"/>
                <a:gd name="connsiteY1" fmla="*/ 360279 h 365909"/>
                <a:gd name="connsiteX2" fmla="*/ 89023 w 185148"/>
                <a:gd name="connsiteY2" fmla="*/ 209618 h 365909"/>
                <a:gd name="connsiteX3" fmla="*/ 49935 w 185148"/>
                <a:gd name="connsiteY3" fmla="*/ 148965 h 365909"/>
                <a:gd name="connsiteX4" fmla="*/ 1712 w 185148"/>
                <a:gd name="connsiteY4" fmla="*/ 17923 h 365909"/>
                <a:gd name="connsiteX5" fmla="*/ 16688 w 185148"/>
                <a:gd name="connsiteY5" fmla="*/ 5194 h 365909"/>
                <a:gd name="connsiteX6" fmla="*/ 91569 w 185148"/>
                <a:gd name="connsiteY6" fmla="*/ 177719 h 365909"/>
                <a:gd name="connsiteX7" fmla="*/ 176484 w 185148"/>
                <a:gd name="connsiteY7" fmla="*/ 339761 h 365909"/>
                <a:gd name="connsiteX8" fmla="*/ 185170 w 185148"/>
                <a:gd name="connsiteY8" fmla="*/ 352192 h 365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148" h="365909">
                  <a:moveTo>
                    <a:pt x="185170" y="352192"/>
                  </a:moveTo>
                  <a:cubicBezTo>
                    <a:pt x="185170" y="367168"/>
                    <a:pt x="173488" y="370013"/>
                    <a:pt x="166150" y="360279"/>
                  </a:cubicBezTo>
                  <a:cubicBezTo>
                    <a:pt x="104598" y="278658"/>
                    <a:pt x="117627" y="249755"/>
                    <a:pt x="89023" y="209618"/>
                  </a:cubicBezTo>
                  <a:cubicBezTo>
                    <a:pt x="60418" y="169482"/>
                    <a:pt x="55925" y="164690"/>
                    <a:pt x="49935" y="148965"/>
                  </a:cubicBezTo>
                  <a:cubicBezTo>
                    <a:pt x="1861" y="17175"/>
                    <a:pt x="7702" y="34547"/>
                    <a:pt x="1712" y="17923"/>
                  </a:cubicBezTo>
                  <a:cubicBezTo>
                    <a:pt x="-5627" y="-5140"/>
                    <a:pt x="13094" y="-1696"/>
                    <a:pt x="16688" y="5194"/>
                  </a:cubicBezTo>
                  <a:cubicBezTo>
                    <a:pt x="64911" y="125003"/>
                    <a:pt x="63114" y="137433"/>
                    <a:pt x="91569" y="177719"/>
                  </a:cubicBezTo>
                  <a:cubicBezTo>
                    <a:pt x="151473" y="261436"/>
                    <a:pt x="100554" y="222648"/>
                    <a:pt x="176484" y="339761"/>
                  </a:cubicBezTo>
                  <a:cubicBezTo>
                    <a:pt x="180377" y="344853"/>
                    <a:pt x="178880" y="339462"/>
                    <a:pt x="185170" y="352192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860C02A0-B496-47B6-B67B-5EBAB095BD4D}"/>
                </a:ext>
              </a:extLst>
            </p:cNvPr>
            <p:cNvSpPr/>
            <p:nvPr/>
          </p:nvSpPr>
          <p:spPr>
            <a:xfrm>
              <a:off x="5848283" y="1451123"/>
              <a:ext cx="61975" cy="60670"/>
            </a:xfrm>
            <a:custGeom>
              <a:avLst/>
              <a:gdLst>
                <a:gd name="connsiteX0" fmla="*/ 54099 w 57921"/>
                <a:gd name="connsiteY0" fmla="*/ 23900 h 56701"/>
                <a:gd name="connsiteX1" fmla="*/ 51553 w 57921"/>
                <a:gd name="connsiteY1" fmla="*/ 56698 h 56701"/>
                <a:gd name="connsiteX2" fmla="*/ 43615 w 57921"/>
                <a:gd name="connsiteY2" fmla="*/ 40823 h 56701"/>
                <a:gd name="connsiteX3" fmla="*/ 21600 w 57921"/>
                <a:gd name="connsiteY3" fmla="*/ 16412 h 56701"/>
                <a:gd name="connsiteX4" fmla="*/ 20402 w 57921"/>
                <a:gd name="connsiteY4" fmla="*/ 24948 h 56701"/>
                <a:gd name="connsiteX5" fmla="*/ 27291 w 57921"/>
                <a:gd name="connsiteY5" fmla="*/ 27195 h 56701"/>
                <a:gd name="connsiteX6" fmla="*/ 26093 w 57921"/>
                <a:gd name="connsiteY6" fmla="*/ 37378 h 56701"/>
                <a:gd name="connsiteX7" fmla="*/ 3329 w 57921"/>
                <a:gd name="connsiteY7" fmla="*/ 10272 h 56701"/>
                <a:gd name="connsiteX8" fmla="*/ 54099 w 57921"/>
                <a:gd name="connsiteY8" fmla="*/ 23900 h 56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921" h="56701">
                  <a:moveTo>
                    <a:pt x="54099" y="23900"/>
                  </a:moveTo>
                  <a:cubicBezTo>
                    <a:pt x="57843" y="33784"/>
                    <a:pt x="61437" y="56398"/>
                    <a:pt x="51553" y="56698"/>
                  </a:cubicBezTo>
                  <a:cubicBezTo>
                    <a:pt x="41668" y="56997"/>
                    <a:pt x="46012" y="55350"/>
                    <a:pt x="43615" y="40823"/>
                  </a:cubicBezTo>
                  <a:cubicBezTo>
                    <a:pt x="41668" y="28692"/>
                    <a:pt x="31485" y="14165"/>
                    <a:pt x="21600" y="16412"/>
                  </a:cubicBezTo>
                  <a:cubicBezTo>
                    <a:pt x="16808" y="17610"/>
                    <a:pt x="12315" y="23900"/>
                    <a:pt x="20402" y="24948"/>
                  </a:cubicBezTo>
                  <a:cubicBezTo>
                    <a:pt x="22948" y="24948"/>
                    <a:pt x="26393" y="24948"/>
                    <a:pt x="27291" y="27195"/>
                  </a:cubicBezTo>
                  <a:cubicBezTo>
                    <a:pt x="29202" y="30474"/>
                    <a:pt x="28714" y="34623"/>
                    <a:pt x="26093" y="37378"/>
                  </a:cubicBezTo>
                  <a:cubicBezTo>
                    <a:pt x="16209" y="51456"/>
                    <a:pt x="-8951" y="37378"/>
                    <a:pt x="3329" y="10272"/>
                  </a:cubicBezTo>
                  <a:cubicBezTo>
                    <a:pt x="10069" y="-4555"/>
                    <a:pt x="42567" y="-5903"/>
                    <a:pt x="54099" y="23900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5C9A5B65-0D39-411E-AD1C-06660FFFD311}"/>
                </a:ext>
              </a:extLst>
            </p:cNvPr>
            <p:cNvSpPr/>
            <p:nvPr/>
          </p:nvSpPr>
          <p:spPr>
            <a:xfrm>
              <a:off x="5647780" y="762117"/>
              <a:ext cx="250385" cy="135682"/>
            </a:xfrm>
            <a:custGeom>
              <a:avLst/>
              <a:gdLst>
                <a:gd name="connsiteX0" fmla="*/ 229056 w 234005"/>
                <a:gd name="connsiteY0" fmla="*/ 14411 h 126806"/>
                <a:gd name="connsiteX1" fmla="*/ 233399 w 234005"/>
                <a:gd name="connsiteY1" fmla="*/ 25793 h 126806"/>
                <a:gd name="connsiteX2" fmla="*/ 223964 w 234005"/>
                <a:gd name="connsiteY2" fmla="*/ 27141 h 126806"/>
                <a:gd name="connsiteX3" fmla="*/ 208988 w 234005"/>
                <a:gd name="connsiteY3" fmla="*/ 29388 h 126806"/>
                <a:gd name="connsiteX4" fmla="*/ 155672 w 234005"/>
                <a:gd name="connsiteY4" fmla="*/ 104269 h 126806"/>
                <a:gd name="connsiteX5" fmla="*/ 21785 w 234005"/>
                <a:gd name="connsiteY5" fmla="*/ 104269 h 126806"/>
                <a:gd name="connsiteX6" fmla="*/ 10853 w 234005"/>
                <a:gd name="connsiteY6" fmla="*/ 112805 h 126806"/>
                <a:gd name="connsiteX7" fmla="*/ 113889 w 234005"/>
                <a:gd name="connsiteY7" fmla="*/ 47659 h 126806"/>
                <a:gd name="connsiteX8" fmla="*/ 196408 w 234005"/>
                <a:gd name="connsiteY8" fmla="*/ 18605 h 126806"/>
                <a:gd name="connsiteX9" fmla="*/ 188620 w 234005"/>
                <a:gd name="connsiteY9" fmla="*/ 8870 h 126806"/>
                <a:gd name="connsiteX10" fmla="*/ 192813 w 234005"/>
                <a:gd name="connsiteY10" fmla="*/ 34 h 126806"/>
                <a:gd name="connsiteX11" fmla="*/ 229056 w 234005"/>
                <a:gd name="connsiteY11" fmla="*/ 14411 h 126806"/>
                <a:gd name="connsiteX12" fmla="*/ 187721 w 234005"/>
                <a:gd name="connsiteY12" fmla="*/ 39422 h 126806"/>
                <a:gd name="connsiteX13" fmla="*/ 110594 w 234005"/>
                <a:gd name="connsiteY13" fmla="*/ 61886 h 126806"/>
                <a:gd name="connsiteX14" fmla="*/ 33467 w 234005"/>
                <a:gd name="connsiteY14" fmla="*/ 87196 h 126806"/>
                <a:gd name="connsiteX15" fmla="*/ 32640 w 234005"/>
                <a:gd name="connsiteY15" fmla="*/ 90263 h 126806"/>
                <a:gd name="connsiteX16" fmla="*/ 33467 w 234005"/>
                <a:gd name="connsiteY16" fmla="*/ 91090 h 126806"/>
                <a:gd name="connsiteX17" fmla="*/ 106850 w 234005"/>
                <a:gd name="connsiteY17" fmla="*/ 110109 h 126806"/>
                <a:gd name="connsiteX18" fmla="*/ 180383 w 234005"/>
                <a:gd name="connsiteY18" fmla="*/ 51403 h 126806"/>
                <a:gd name="connsiteX19" fmla="*/ 186973 w 234005"/>
                <a:gd name="connsiteY19" fmla="*/ 39422 h 126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34005" h="126806">
                  <a:moveTo>
                    <a:pt x="229056" y="14411"/>
                  </a:moveTo>
                  <a:cubicBezTo>
                    <a:pt x="233399" y="19653"/>
                    <a:pt x="235046" y="22349"/>
                    <a:pt x="233399" y="25793"/>
                  </a:cubicBezTo>
                  <a:cubicBezTo>
                    <a:pt x="231751" y="29238"/>
                    <a:pt x="228307" y="29987"/>
                    <a:pt x="223964" y="27141"/>
                  </a:cubicBezTo>
                  <a:cubicBezTo>
                    <a:pt x="213181" y="20252"/>
                    <a:pt x="213181" y="19803"/>
                    <a:pt x="208988" y="29388"/>
                  </a:cubicBezTo>
                  <a:cubicBezTo>
                    <a:pt x="194819" y="56727"/>
                    <a:pt x="176871" y="81935"/>
                    <a:pt x="155672" y="104269"/>
                  </a:cubicBezTo>
                  <a:cubicBezTo>
                    <a:pt x="120328" y="139013"/>
                    <a:pt x="92922" y="129279"/>
                    <a:pt x="21785" y="104269"/>
                  </a:cubicBezTo>
                  <a:cubicBezTo>
                    <a:pt x="15795" y="102172"/>
                    <a:pt x="15495" y="105916"/>
                    <a:pt x="10853" y="112805"/>
                  </a:cubicBezTo>
                  <a:cubicBezTo>
                    <a:pt x="-4124" y="134071"/>
                    <a:pt x="-25090" y="66229"/>
                    <a:pt x="113889" y="47659"/>
                  </a:cubicBezTo>
                  <a:cubicBezTo>
                    <a:pt x="143368" y="44919"/>
                    <a:pt x="171715" y="34939"/>
                    <a:pt x="196408" y="18605"/>
                  </a:cubicBezTo>
                  <a:cubicBezTo>
                    <a:pt x="202098" y="14711"/>
                    <a:pt x="191465" y="12015"/>
                    <a:pt x="188620" y="8870"/>
                  </a:cubicBezTo>
                  <a:cubicBezTo>
                    <a:pt x="185774" y="5725"/>
                    <a:pt x="187572" y="484"/>
                    <a:pt x="192813" y="34"/>
                  </a:cubicBezTo>
                  <a:cubicBezTo>
                    <a:pt x="206350" y="-325"/>
                    <a:pt x="219445" y="4870"/>
                    <a:pt x="229056" y="14411"/>
                  </a:cubicBezTo>
                  <a:close/>
                  <a:moveTo>
                    <a:pt x="187721" y="39422"/>
                  </a:moveTo>
                  <a:cubicBezTo>
                    <a:pt x="180383" y="38074"/>
                    <a:pt x="154025" y="58292"/>
                    <a:pt x="110594" y="61886"/>
                  </a:cubicBezTo>
                  <a:cubicBezTo>
                    <a:pt x="102058" y="61886"/>
                    <a:pt x="55781" y="69524"/>
                    <a:pt x="33467" y="87196"/>
                  </a:cubicBezTo>
                  <a:cubicBezTo>
                    <a:pt x="32391" y="87814"/>
                    <a:pt x="32021" y="89188"/>
                    <a:pt x="32640" y="90263"/>
                  </a:cubicBezTo>
                  <a:cubicBezTo>
                    <a:pt x="32838" y="90607"/>
                    <a:pt x="33124" y="90892"/>
                    <a:pt x="33467" y="91090"/>
                  </a:cubicBezTo>
                  <a:cubicBezTo>
                    <a:pt x="56879" y="100948"/>
                    <a:pt x="81597" y="107355"/>
                    <a:pt x="106850" y="110109"/>
                  </a:cubicBezTo>
                  <a:cubicBezTo>
                    <a:pt x="130812" y="111607"/>
                    <a:pt x="139498" y="96481"/>
                    <a:pt x="180383" y="51403"/>
                  </a:cubicBezTo>
                  <a:cubicBezTo>
                    <a:pt x="183231" y="47804"/>
                    <a:pt x="185458" y="43754"/>
                    <a:pt x="186973" y="39422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4DCE7C65-4ECC-44BE-B0A7-B527D5BC25CB}"/>
                </a:ext>
              </a:extLst>
            </p:cNvPr>
            <p:cNvSpPr/>
            <p:nvPr/>
          </p:nvSpPr>
          <p:spPr>
            <a:xfrm>
              <a:off x="5873415" y="893145"/>
              <a:ext cx="18606" cy="20774"/>
            </a:xfrm>
            <a:custGeom>
              <a:avLst/>
              <a:gdLst>
                <a:gd name="connsiteX0" fmla="*/ 11292 w 17390"/>
                <a:gd name="connsiteY0" fmla="*/ 84 h 19415"/>
                <a:gd name="connsiteX1" fmla="*/ 7848 w 17390"/>
                <a:gd name="connsiteY1" fmla="*/ 19403 h 19415"/>
                <a:gd name="connsiteX2" fmla="*/ 11292 w 17390"/>
                <a:gd name="connsiteY2" fmla="*/ 84 h 19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90" h="19415">
                  <a:moveTo>
                    <a:pt x="11292" y="84"/>
                  </a:moveTo>
                  <a:cubicBezTo>
                    <a:pt x="19679" y="982"/>
                    <a:pt x="20278" y="20302"/>
                    <a:pt x="7848" y="19403"/>
                  </a:cubicBezTo>
                  <a:cubicBezTo>
                    <a:pt x="-4582" y="18505"/>
                    <a:pt x="-1288" y="-1264"/>
                    <a:pt x="11292" y="84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6A0D5C07-9DAE-48DB-A438-10DCD2FA8D3C}"/>
                </a:ext>
              </a:extLst>
            </p:cNvPr>
            <p:cNvSpPr/>
            <p:nvPr/>
          </p:nvSpPr>
          <p:spPr>
            <a:xfrm>
              <a:off x="5864421" y="985876"/>
              <a:ext cx="17684" cy="21469"/>
            </a:xfrm>
            <a:custGeom>
              <a:avLst/>
              <a:gdLst>
                <a:gd name="connsiteX0" fmla="*/ 16405 w 16527"/>
                <a:gd name="connsiteY0" fmla="*/ 10318 h 20065"/>
                <a:gd name="connsiteX1" fmla="*/ 9840 w 16527"/>
                <a:gd name="connsiteY1" fmla="*/ 19940 h 20065"/>
                <a:gd name="connsiteX2" fmla="*/ 218 w 16527"/>
                <a:gd name="connsiteY2" fmla="*/ 13376 h 20065"/>
                <a:gd name="connsiteX3" fmla="*/ 81 w 16527"/>
                <a:gd name="connsiteY3" fmla="*/ 11516 h 20065"/>
                <a:gd name="connsiteX4" fmla="*/ 16405 w 16527"/>
                <a:gd name="connsiteY4" fmla="*/ 10318 h 2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27" h="20065">
                  <a:moveTo>
                    <a:pt x="16405" y="10318"/>
                  </a:moveTo>
                  <a:cubicBezTo>
                    <a:pt x="17250" y="14789"/>
                    <a:pt x="14310" y="19097"/>
                    <a:pt x="9840" y="19940"/>
                  </a:cubicBezTo>
                  <a:cubicBezTo>
                    <a:pt x="5371" y="20785"/>
                    <a:pt x="1062" y="17845"/>
                    <a:pt x="218" y="13376"/>
                  </a:cubicBezTo>
                  <a:cubicBezTo>
                    <a:pt x="102" y="12764"/>
                    <a:pt x="56" y="12139"/>
                    <a:pt x="81" y="11516"/>
                  </a:cubicBezTo>
                  <a:cubicBezTo>
                    <a:pt x="-1117" y="-3759"/>
                    <a:pt x="16405" y="-3460"/>
                    <a:pt x="16405" y="10318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93536902-DB8E-4260-9FB3-C92721DC8594}"/>
                </a:ext>
              </a:extLst>
            </p:cNvPr>
            <p:cNvSpPr/>
            <p:nvPr/>
          </p:nvSpPr>
          <p:spPr>
            <a:xfrm>
              <a:off x="5829919" y="1374343"/>
              <a:ext cx="41378" cy="41274"/>
            </a:xfrm>
            <a:custGeom>
              <a:avLst/>
              <a:gdLst>
                <a:gd name="connsiteX0" fmla="*/ 34570 w 38670"/>
                <a:gd name="connsiteY0" fmla="*/ 15235 h 38574"/>
                <a:gd name="connsiteX1" fmla="*/ 34570 w 38670"/>
                <a:gd name="connsiteY1" fmla="*/ 38598 h 38574"/>
                <a:gd name="connsiteX2" fmla="*/ 19594 w 38670"/>
                <a:gd name="connsiteY2" fmla="*/ 20926 h 38574"/>
                <a:gd name="connsiteX3" fmla="*/ 275 w 38670"/>
                <a:gd name="connsiteY3" fmla="*/ 12240 h 38574"/>
                <a:gd name="connsiteX4" fmla="*/ 34570 w 38670"/>
                <a:gd name="connsiteY4" fmla="*/ 15235 h 3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70" h="38574">
                  <a:moveTo>
                    <a:pt x="34570" y="15235"/>
                  </a:moveTo>
                  <a:cubicBezTo>
                    <a:pt x="39213" y="22573"/>
                    <a:pt x="40860" y="38448"/>
                    <a:pt x="34570" y="38598"/>
                  </a:cubicBezTo>
                  <a:cubicBezTo>
                    <a:pt x="28280" y="38747"/>
                    <a:pt x="27531" y="31109"/>
                    <a:pt x="19594" y="20926"/>
                  </a:cubicBezTo>
                  <a:cubicBezTo>
                    <a:pt x="11657" y="10742"/>
                    <a:pt x="2072" y="23771"/>
                    <a:pt x="275" y="12240"/>
                  </a:cubicBezTo>
                  <a:cubicBezTo>
                    <a:pt x="-2721" y="-3935"/>
                    <a:pt x="21691" y="-5133"/>
                    <a:pt x="34570" y="15235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0C609A41-F9C7-4EE4-9E7E-3F4BF52D4F99}"/>
                </a:ext>
              </a:extLst>
            </p:cNvPr>
            <p:cNvSpPr/>
            <p:nvPr/>
          </p:nvSpPr>
          <p:spPr>
            <a:xfrm>
              <a:off x="5711916" y="540422"/>
              <a:ext cx="137980" cy="71506"/>
            </a:xfrm>
            <a:custGeom>
              <a:avLst/>
              <a:gdLst>
                <a:gd name="connsiteX0" fmla="*/ 126132 w 128954"/>
                <a:gd name="connsiteY0" fmla="*/ 1451 h 66827"/>
                <a:gd name="connsiteX1" fmla="*/ 54096 w 128954"/>
                <a:gd name="connsiteY1" fmla="*/ 66297 h 66827"/>
                <a:gd name="connsiteX2" fmla="*/ 5424 w 128954"/>
                <a:gd name="connsiteY2" fmla="*/ 41437 h 66827"/>
                <a:gd name="connsiteX3" fmla="*/ 43463 w 128954"/>
                <a:gd name="connsiteY3" fmla="*/ 47427 h 66827"/>
                <a:gd name="connsiteX4" fmla="*/ 111754 w 128954"/>
                <a:gd name="connsiteY4" fmla="*/ 5494 h 66827"/>
                <a:gd name="connsiteX5" fmla="*/ 125732 w 128954"/>
                <a:gd name="connsiteY5" fmla="*/ 1226 h 66827"/>
                <a:gd name="connsiteX6" fmla="*/ 126132 w 128954"/>
                <a:gd name="connsiteY6" fmla="*/ 1451 h 66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8954" h="66827">
                  <a:moveTo>
                    <a:pt x="126132" y="1451"/>
                  </a:moveTo>
                  <a:cubicBezTo>
                    <a:pt x="141857" y="12683"/>
                    <a:pt x="88841" y="63302"/>
                    <a:pt x="54096" y="66297"/>
                  </a:cubicBezTo>
                  <a:cubicBezTo>
                    <a:pt x="-3862" y="71090"/>
                    <a:pt x="-5809" y="42635"/>
                    <a:pt x="5424" y="41437"/>
                  </a:cubicBezTo>
                  <a:cubicBezTo>
                    <a:pt x="16656" y="40239"/>
                    <a:pt x="10066" y="46828"/>
                    <a:pt x="43463" y="47427"/>
                  </a:cubicBezTo>
                  <a:cubicBezTo>
                    <a:pt x="71265" y="44113"/>
                    <a:pt x="96221" y="28790"/>
                    <a:pt x="111754" y="5494"/>
                  </a:cubicBezTo>
                  <a:cubicBezTo>
                    <a:pt x="114435" y="456"/>
                    <a:pt x="120692" y="-1455"/>
                    <a:pt x="125732" y="1226"/>
                  </a:cubicBezTo>
                  <a:cubicBezTo>
                    <a:pt x="125866" y="1298"/>
                    <a:pt x="126000" y="1373"/>
                    <a:pt x="126132" y="1451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2A177C57-AEC8-4CC0-806D-EE73DCF26031}"/>
                </a:ext>
              </a:extLst>
            </p:cNvPr>
            <p:cNvSpPr/>
            <p:nvPr/>
          </p:nvSpPr>
          <p:spPr>
            <a:xfrm>
              <a:off x="5632178" y="399649"/>
              <a:ext cx="200270" cy="79216"/>
            </a:xfrm>
            <a:custGeom>
              <a:avLst/>
              <a:gdLst>
                <a:gd name="connsiteX0" fmla="*/ 181034 w 187168"/>
                <a:gd name="connsiteY0" fmla="*/ 12453 h 74034"/>
                <a:gd name="connsiteX1" fmla="*/ 186455 w 187168"/>
                <a:gd name="connsiteY1" fmla="*/ 25337 h 74034"/>
                <a:gd name="connsiteX2" fmla="*/ 177889 w 187168"/>
                <a:gd name="connsiteY2" fmla="*/ 31473 h 74034"/>
                <a:gd name="connsiteX3" fmla="*/ 122327 w 187168"/>
                <a:gd name="connsiteY3" fmla="*/ 23835 h 74034"/>
                <a:gd name="connsiteX4" fmla="*/ 44152 w 187168"/>
                <a:gd name="connsiteY4" fmla="*/ 73106 h 74034"/>
                <a:gd name="connsiteX5" fmla="*/ 8658 w 187168"/>
                <a:gd name="connsiteY5" fmla="*/ 68614 h 74034"/>
                <a:gd name="connsiteX6" fmla="*/ 393 w 187168"/>
                <a:gd name="connsiteY6" fmla="*/ 54555 h 74034"/>
                <a:gd name="connsiteX7" fmla="*/ 1320 w 187168"/>
                <a:gd name="connsiteY7" fmla="*/ 52140 h 74034"/>
                <a:gd name="connsiteX8" fmla="*/ 53587 w 187168"/>
                <a:gd name="connsiteY8" fmla="*/ 46449 h 74034"/>
                <a:gd name="connsiteX9" fmla="*/ 181034 w 187168"/>
                <a:gd name="connsiteY9" fmla="*/ 12453 h 74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168" h="74034">
                  <a:moveTo>
                    <a:pt x="181034" y="12453"/>
                  </a:moveTo>
                  <a:cubicBezTo>
                    <a:pt x="186089" y="14514"/>
                    <a:pt x="188516" y="20282"/>
                    <a:pt x="186455" y="25337"/>
                  </a:cubicBezTo>
                  <a:cubicBezTo>
                    <a:pt x="185019" y="28861"/>
                    <a:pt x="181687" y="31247"/>
                    <a:pt x="177889" y="31473"/>
                  </a:cubicBezTo>
                  <a:cubicBezTo>
                    <a:pt x="163961" y="31473"/>
                    <a:pt x="145690" y="16496"/>
                    <a:pt x="122327" y="23835"/>
                  </a:cubicBezTo>
                  <a:cubicBezTo>
                    <a:pt x="90578" y="34168"/>
                    <a:pt x="75901" y="65918"/>
                    <a:pt x="44152" y="73106"/>
                  </a:cubicBezTo>
                  <a:cubicBezTo>
                    <a:pt x="32139" y="75259"/>
                    <a:pt x="19756" y="73692"/>
                    <a:pt x="8658" y="68614"/>
                  </a:cubicBezTo>
                  <a:cubicBezTo>
                    <a:pt x="2494" y="67014"/>
                    <a:pt x="-1207" y="60720"/>
                    <a:pt x="393" y="54555"/>
                  </a:cubicBezTo>
                  <a:cubicBezTo>
                    <a:pt x="610" y="53718"/>
                    <a:pt x="922" y="52908"/>
                    <a:pt x="1320" y="52140"/>
                  </a:cubicBezTo>
                  <a:cubicBezTo>
                    <a:pt x="9257" y="36265"/>
                    <a:pt x="26180" y="64271"/>
                    <a:pt x="53587" y="46449"/>
                  </a:cubicBezTo>
                  <a:cubicBezTo>
                    <a:pt x="75152" y="32221"/>
                    <a:pt x="108849" y="-24838"/>
                    <a:pt x="181034" y="12453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9DED21D2-38B9-4145-A5DB-14B03B44D836}"/>
                </a:ext>
              </a:extLst>
            </p:cNvPr>
            <p:cNvSpPr/>
            <p:nvPr/>
          </p:nvSpPr>
          <p:spPr>
            <a:xfrm>
              <a:off x="5797820" y="931675"/>
              <a:ext cx="16831" cy="19078"/>
            </a:xfrm>
            <a:custGeom>
              <a:avLst/>
              <a:gdLst>
                <a:gd name="connsiteX0" fmla="*/ 8560 w 15730"/>
                <a:gd name="connsiteY0" fmla="*/ 19 h 17829"/>
                <a:gd name="connsiteX1" fmla="*/ 8560 w 15730"/>
                <a:gd name="connsiteY1" fmla="*/ 17840 h 17829"/>
                <a:gd name="connsiteX2" fmla="*/ 8560 w 15730"/>
                <a:gd name="connsiteY2" fmla="*/ 19 h 17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30" h="17829">
                  <a:moveTo>
                    <a:pt x="8560" y="19"/>
                  </a:moveTo>
                  <a:cubicBezTo>
                    <a:pt x="18594" y="19"/>
                    <a:pt x="17695" y="17541"/>
                    <a:pt x="8560" y="17840"/>
                  </a:cubicBezTo>
                  <a:cubicBezTo>
                    <a:pt x="-3122" y="18290"/>
                    <a:pt x="-2523" y="318"/>
                    <a:pt x="8560" y="19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4F7D2089-4ED9-4132-80CE-61B6EDF04B55}"/>
                </a:ext>
              </a:extLst>
            </p:cNvPr>
            <p:cNvSpPr/>
            <p:nvPr/>
          </p:nvSpPr>
          <p:spPr>
            <a:xfrm>
              <a:off x="5766727" y="982797"/>
              <a:ext cx="17314" cy="22018"/>
            </a:xfrm>
            <a:custGeom>
              <a:avLst/>
              <a:gdLst>
                <a:gd name="connsiteX0" fmla="*/ 25 w 16182"/>
                <a:gd name="connsiteY0" fmla="*/ 10950 h 20578"/>
                <a:gd name="connsiteX1" fmla="*/ 16200 w 16182"/>
                <a:gd name="connsiteY1" fmla="*/ 9902 h 20578"/>
                <a:gd name="connsiteX2" fmla="*/ 25 w 16182"/>
                <a:gd name="connsiteY2" fmla="*/ 10950 h 20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82" h="20578">
                  <a:moveTo>
                    <a:pt x="25" y="10950"/>
                  </a:moveTo>
                  <a:cubicBezTo>
                    <a:pt x="25" y="-2828"/>
                    <a:pt x="16499" y="-4026"/>
                    <a:pt x="16200" y="9902"/>
                  </a:cubicBezTo>
                  <a:cubicBezTo>
                    <a:pt x="15900" y="23830"/>
                    <a:pt x="-274" y="24129"/>
                    <a:pt x="25" y="10950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04CC0F45-E7F3-4712-93D6-5A59117D4057}"/>
                </a:ext>
              </a:extLst>
            </p:cNvPr>
            <p:cNvSpPr/>
            <p:nvPr/>
          </p:nvSpPr>
          <p:spPr>
            <a:xfrm>
              <a:off x="5742136" y="657889"/>
              <a:ext cx="52927" cy="66839"/>
            </a:xfrm>
            <a:custGeom>
              <a:avLst/>
              <a:gdLst>
                <a:gd name="connsiteX0" fmla="*/ 26902 w 49466"/>
                <a:gd name="connsiteY0" fmla="*/ 96 h 62467"/>
                <a:gd name="connsiteX1" fmla="*/ 37385 w 49466"/>
                <a:gd name="connsiteY1" fmla="*/ 55358 h 62467"/>
                <a:gd name="connsiteX2" fmla="*/ 94 w 49466"/>
                <a:gd name="connsiteY2" fmla="*/ 54160 h 62467"/>
                <a:gd name="connsiteX3" fmla="*/ 15071 w 49466"/>
                <a:gd name="connsiteY3" fmla="*/ 46372 h 62467"/>
                <a:gd name="connsiteX4" fmla="*/ 32344 w 49466"/>
                <a:gd name="connsiteY4" fmla="*/ 24121 h 62467"/>
                <a:gd name="connsiteX5" fmla="*/ 32143 w 49466"/>
                <a:gd name="connsiteY5" fmla="*/ 22860 h 62467"/>
                <a:gd name="connsiteX6" fmla="*/ 21061 w 49466"/>
                <a:gd name="connsiteY6" fmla="*/ 15821 h 62467"/>
                <a:gd name="connsiteX7" fmla="*/ 15906 w 49466"/>
                <a:gd name="connsiteY7" fmla="*/ 6814 h 62467"/>
                <a:gd name="connsiteX8" fmla="*/ 16269 w 49466"/>
                <a:gd name="connsiteY8" fmla="*/ 5787 h 62467"/>
                <a:gd name="connsiteX9" fmla="*/ 26902 w 49466"/>
                <a:gd name="connsiteY9" fmla="*/ 96 h 6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466" h="62467">
                  <a:moveTo>
                    <a:pt x="26902" y="96"/>
                  </a:moveTo>
                  <a:cubicBezTo>
                    <a:pt x="56854" y="2941"/>
                    <a:pt x="53410" y="39184"/>
                    <a:pt x="37385" y="55358"/>
                  </a:cubicBezTo>
                  <a:cubicBezTo>
                    <a:pt x="27201" y="65692"/>
                    <a:pt x="1442" y="64344"/>
                    <a:pt x="94" y="54160"/>
                  </a:cubicBezTo>
                  <a:cubicBezTo>
                    <a:pt x="-804" y="46522"/>
                    <a:pt x="6684" y="46822"/>
                    <a:pt x="15071" y="46372"/>
                  </a:cubicBezTo>
                  <a:cubicBezTo>
                    <a:pt x="25985" y="44998"/>
                    <a:pt x="33719" y="35035"/>
                    <a:pt x="32344" y="24121"/>
                  </a:cubicBezTo>
                  <a:cubicBezTo>
                    <a:pt x="32290" y="23698"/>
                    <a:pt x="32224" y="23278"/>
                    <a:pt x="32143" y="22860"/>
                  </a:cubicBezTo>
                  <a:cubicBezTo>
                    <a:pt x="30496" y="15821"/>
                    <a:pt x="24206" y="17019"/>
                    <a:pt x="21061" y="15821"/>
                  </a:cubicBezTo>
                  <a:cubicBezTo>
                    <a:pt x="17151" y="14758"/>
                    <a:pt x="14842" y="10725"/>
                    <a:pt x="15906" y="6814"/>
                  </a:cubicBezTo>
                  <a:cubicBezTo>
                    <a:pt x="16001" y="6464"/>
                    <a:pt x="16122" y="6119"/>
                    <a:pt x="16269" y="5787"/>
                  </a:cubicBezTo>
                  <a:cubicBezTo>
                    <a:pt x="17317" y="995"/>
                    <a:pt x="21960" y="-353"/>
                    <a:pt x="26902" y="96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272FD1FB-84FA-4672-92D6-2DC33422F529}"/>
                </a:ext>
              </a:extLst>
            </p:cNvPr>
            <p:cNvSpPr/>
            <p:nvPr/>
          </p:nvSpPr>
          <p:spPr>
            <a:xfrm>
              <a:off x="5734599" y="930065"/>
              <a:ext cx="20436" cy="20519"/>
            </a:xfrm>
            <a:custGeom>
              <a:avLst/>
              <a:gdLst>
                <a:gd name="connsiteX0" fmla="*/ 9536 w 19099"/>
                <a:gd name="connsiteY0" fmla="*/ 26 h 19177"/>
                <a:gd name="connsiteX1" fmla="*/ 19120 w 19099"/>
                <a:gd name="connsiteY1" fmla="*/ 9611 h 19177"/>
                <a:gd name="connsiteX2" fmla="*/ 9536 w 19099"/>
                <a:gd name="connsiteY2" fmla="*/ 19196 h 19177"/>
                <a:gd name="connsiteX3" fmla="*/ 9536 w 19099"/>
                <a:gd name="connsiteY3" fmla="*/ 26 h 19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99" h="19177">
                  <a:moveTo>
                    <a:pt x="9536" y="26"/>
                  </a:moveTo>
                  <a:cubicBezTo>
                    <a:pt x="14830" y="26"/>
                    <a:pt x="19120" y="4317"/>
                    <a:pt x="19120" y="9611"/>
                  </a:cubicBezTo>
                  <a:cubicBezTo>
                    <a:pt x="19120" y="14905"/>
                    <a:pt x="14830" y="19196"/>
                    <a:pt x="9536" y="19196"/>
                  </a:cubicBezTo>
                  <a:cubicBezTo>
                    <a:pt x="-1846" y="19046"/>
                    <a:pt x="-4392" y="-423"/>
                    <a:pt x="9536" y="26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CCC331D7-82C2-4B7C-B791-31E1C3869626}"/>
                </a:ext>
              </a:extLst>
            </p:cNvPr>
            <p:cNvSpPr/>
            <p:nvPr/>
          </p:nvSpPr>
          <p:spPr>
            <a:xfrm>
              <a:off x="5592386" y="583405"/>
              <a:ext cx="142898" cy="206843"/>
            </a:xfrm>
            <a:custGeom>
              <a:avLst/>
              <a:gdLst>
                <a:gd name="connsiteX0" fmla="*/ 113389 w 133550"/>
                <a:gd name="connsiteY0" fmla="*/ 135752 h 193311"/>
                <a:gd name="connsiteX1" fmla="*/ 132708 w 133550"/>
                <a:gd name="connsiteY1" fmla="*/ 139197 h 193311"/>
                <a:gd name="connsiteX2" fmla="*/ 19 w 133550"/>
                <a:gd name="connsiteY2" fmla="*/ 135004 h 193311"/>
                <a:gd name="connsiteX3" fmla="*/ 5111 w 133550"/>
                <a:gd name="connsiteY3" fmla="*/ 16243 h 193311"/>
                <a:gd name="connsiteX4" fmla="*/ 2116 w 133550"/>
                <a:gd name="connsiteY4" fmla="*/ 4561 h 193311"/>
                <a:gd name="connsiteX5" fmla="*/ 10682 w 133550"/>
                <a:gd name="connsiteY5" fmla="*/ 384 h 193311"/>
                <a:gd name="connsiteX6" fmla="*/ 12599 w 133550"/>
                <a:gd name="connsiteY6" fmla="*/ 1416 h 193311"/>
                <a:gd name="connsiteX7" fmla="*/ 19489 w 133550"/>
                <a:gd name="connsiteY7" fmla="*/ 123172 h 193311"/>
                <a:gd name="connsiteX8" fmla="*/ 113389 w 133550"/>
                <a:gd name="connsiteY8" fmla="*/ 135752 h 19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550" h="193311">
                  <a:moveTo>
                    <a:pt x="113389" y="135752"/>
                  </a:moveTo>
                  <a:cubicBezTo>
                    <a:pt x="117732" y="114187"/>
                    <a:pt x="137950" y="118680"/>
                    <a:pt x="132708" y="139197"/>
                  </a:cubicBezTo>
                  <a:cubicBezTo>
                    <a:pt x="110993" y="223663"/>
                    <a:pt x="319" y="199102"/>
                    <a:pt x="19" y="135004"/>
                  </a:cubicBezTo>
                  <a:cubicBezTo>
                    <a:pt x="19" y="87679"/>
                    <a:pt x="46146" y="69108"/>
                    <a:pt x="5111" y="16243"/>
                  </a:cubicBezTo>
                  <a:cubicBezTo>
                    <a:pt x="2266" y="12349"/>
                    <a:pt x="319" y="9503"/>
                    <a:pt x="2116" y="4561"/>
                  </a:cubicBezTo>
                  <a:cubicBezTo>
                    <a:pt x="3328" y="1042"/>
                    <a:pt x="7163" y="-829"/>
                    <a:pt x="10682" y="384"/>
                  </a:cubicBezTo>
                  <a:cubicBezTo>
                    <a:pt x="11373" y="622"/>
                    <a:pt x="12021" y="970"/>
                    <a:pt x="12599" y="1416"/>
                  </a:cubicBezTo>
                  <a:cubicBezTo>
                    <a:pt x="65615" y="51287"/>
                    <a:pt x="25329" y="100409"/>
                    <a:pt x="19489" y="123172"/>
                  </a:cubicBezTo>
                  <a:cubicBezTo>
                    <a:pt x="6609" y="173942"/>
                    <a:pt x="101109" y="197005"/>
                    <a:pt x="113389" y="135752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EB29D904-65CC-4C89-9C0A-CDA14B222BEA}"/>
                </a:ext>
              </a:extLst>
            </p:cNvPr>
            <p:cNvSpPr/>
            <p:nvPr/>
          </p:nvSpPr>
          <p:spPr>
            <a:xfrm>
              <a:off x="5675792" y="940448"/>
              <a:ext cx="16987" cy="19402"/>
            </a:xfrm>
            <a:custGeom>
              <a:avLst/>
              <a:gdLst>
                <a:gd name="connsiteX0" fmla="*/ 96 w 15876"/>
                <a:gd name="connsiteY0" fmla="*/ 9044 h 18132"/>
                <a:gd name="connsiteX1" fmla="*/ 6871 w 15876"/>
                <a:gd name="connsiteY1" fmla="*/ 95 h 18132"/>
                <a:gd name="connsiteX2" fmla="*/ 15821 w 15876"/>
                <a:gd name="connsiteY2" fmla="*/ 6868 h 18132"/>
                <a:gd name="connsiteX3" fmla="*/ 15821 w 15876"/>
                <a:gd name="connsiteY3" fmla="*/ 9044 h 18132"/>
                <a:gd name="connsiteX4" fmla="*/ 96 w 15876"/>
                <a:gd name="connsiteY4" fmla="*/ 9044 h 18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76" h="18132">
                  <a:moveTo>
                    <a:pt x="96" y="9044"/>
                  </a:moveTo>
                  <a:cubicBezTo>
                    <a:pt x="-505" y="4703"/>
                    <a:pt x="2528" y="695"/>
                    <a:pt x="6871" y="95"/>
                  </a:cubicBezTo>
                  <a:cubicBezTo>
                    <a:pt x="11212" y="-506"/>
                    <a:pt x="15220" y="2527"/>
                    <a:pt x="15821" y="6868"/>
                  </a:cubicBezTo>
                  <a:cubicBezTo>
                    <a:pt x="15921" y="7590"/>
                    <a:pt x="15921" y="8322"/>
                    <a:pt x="15821" y="9044"/>
                  </a:cubicBezTo>
                  <a:cubicBezTo>
                    <a:pt x="15521" y="21924"/>
                    <a:pt x="96" y="20426"/>
                    <a:pt x="96" y="9044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4314B272-4321-4036-8DE0-E54931319C1F}"/>
                </a:ext>
              </a:extLst>
            </p:cNvPr>
            <p:cNvSpPr/>
            <p:nvPr/>
          </p:nvSpPr>
          <p:spPr>
            <a:xfrm>
              <a:off x="5253876" y="798685"/>
              <a:ext cx="140644" cy="241875"/>
            </a:xfrm>
            <a:custGeom>
              <a:avLst/>
              <a:gdLst>
                <a:gd name="connsiteX0" fmla="*/ 131423 w 131442"/>
                <a:gd name="connsiteY0" fmla="*/ 42687 h 226052"/>
                <a:gd name="connsiteX1" fmla="*/ 122520 w 131442"/>
                <a:gd name="connsiteY1" fmla="*/ 53187 h 226052"/>
                <a:gd name="connsiteX2" fmla="*/ 114650 w 131442"/>
                <a:gd name="connsiteY2" fmla="*/ 50175 h 226052"/>
                <a:gd name="connsiteX3" fmla="*/ 55644 w 131442"/>
                <a:gd name="connsiteY3" fmla="*/ 53769 h 226052"/>
                <a:gd name="connsiteX4" fmla="*/ 83200 w 131442"/>
                <a:gd name="connsiteY4" fmla="*/ 183313 h 226052"/>
                <a:gd name="connsiteX5" fmla="*/ 14759 w 131442"/>
                <a:gd name="connsiteY5" fmla="*/ 222401 h 226052"/>
                <a:gd name="connsiteX6" fmla="*/ 58789 w 131442"/>
                <a:gd name="connsiteY6" fmla="*/ 169236 h 226052"/>
                <a:gd name="connsiteX7" fmla="*/ 63731 w 131442"/>
                <a:gd name="connsiteY7" fmla="*/ 165042 h 226052"/>
                <a:gd name="connsiteX8" fmla="*/ 16256 w 131442"/>
                <a:gd name="connsiteY8" fmla="*/ 39542 h 226052"/>
                <a:gd name="connsiteX9" fmla="*/ 107911 w 131442"/>
                <a:gd name="connsiteY9" fmla="*/ 6744 h 226052"/>
                <a:gd name="connsiteX10" fmla="*/ 131423 w 131442"/>
                <a:gd name="connsiteY10" fmla="*/ 42687 h 226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442" h="226052">
                  <a:moveTo>
                    <a:pt x="131423" y="42687"/>
                  </a:moveTo>
                  <a:cubicBezTo>
                    <a:pt x="131864" y="48045"/>
                    <a:pt x="127878" y="52747"/>
                    <a:pt x="122520" y="53187"/>
                  </a:cubicBezTo>
                  <a:cubicBezTo>
                    <a:pt x="119576" y="53429"/>
                    <a:pt x="116681" y="52321"/>
                    <a:pt x="114650" y="50175"/>
                  </a:cubicBezTo>
                  <a:cubicBezTo>
                    <a:pt x="104915" y="39392"/>
                    <a:pt x="82601" y="35199"/>
                    <a:pt x="55644" y="53769"/>
                  </a:cubicBezTo>
                  <a:cubicBezTo>
                    <a:pt x="42016" y="63504"/>
                    <a:pt x="74963" y="82074"/>
                    <a:pt x="83200" y="183313"/>
                  </a:cubicBezTo>
                  <a:cubicBezTo>
                    <a:pt x="86195" y="219705"/>
                    <a:pt x="39919" y="233334"/>
                    <a:pt x="14759" y="222401"/>
                  </a:cubicBezTo>
                  <a:cubicBezTo>
                    <a:pt x="-15194" y="209671"/>
                    <a:pt x="981" y="159651"/>
                    <a:pt x="58789" y="169236"/>
                  </a:cubicBezTo>
                  <a:cubicBezTo>
                    <a:pt x="64330" y="170134"/>
                    <a:pt x="64480" y="170134"/>
                    <a:pt x="63731" y="165042"/>
                  </a:cubicBezTo>
                  <a:cubicBezTo>
                    <a:pt x="58789" y="132544"/>
                    <a:pt x="38271" y="62456"/>
                    <a:pt x="16256" y="39542"/>
                  </a:cubicBezTo>
                  <a:cubicBezTo>
                    <a:pt x="-5758" y="16628"/>
                    <a:pt x="56393" y="-13623"/>
                    <a:pt x="107911" y="6744"/>
                  </a:cubicBezTo>
                  <a:cubicBezTo>
                    <a:pt x="120564" y="14774"/>
                    <a:pt x="129135" y="27876"/>
                    <a:pt x="131423" y="42687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7370546A-E462-4303-BD48-FC6BF541E972}"/>
                </a:ext>
              </a:extLst>
            </p:cNvPr>
            <p:cNvSpPr/>
            <p:nvPr/>
          </p:nvSpPr>
          <p:spPr>
            <a:xfrm>
              <a:off x="4818248" y="135364"/>
              <a:ext cx="294287" cy="306803"/>
            </a:xfrm>
            <a:custGeom>
              <a:avLst/>
              <a:gdLst>
                <a:gd name="connsiteX0" fmla="*/ 273319 w 275033"/>
                <a:gd name="connsiteY0" fmla="*/ 159706 h 286732"/>
                <a:gd name="connsiteX1" fmla="*/ 258343 w 275033"/>
                <a:gd name="connsiteY1" fmla="*/ 214669 h 286732"/>
                <a:gd name="connsiteX2" fmla="*/ 196641 w 275033"/>
                <a:gd name="connsiteY2" fmla="*/ 187412 h 286732"/>
                <a:gd name="connsiteX3" fmla="*/ 248159 w 275033"/>
                <a:gd name="connsiteY3" fmla="*/ 161653 h 286732"/>
                <a:gd name="connsiteX4" fmla="*/ 209820 w 275033"/>
                <a:gd name="connsiteY4" fmla="*/ 70897 h 286732"/>
                <a:gd name="connsiteX5" fmla="*/ 199636 w 275033"/>
                <a:gd name="connsiteY5" fmla="*/ 65955 h 286732"/>
                <a:gd name="connsiteX6" fmla="*/ 54667 w 275033"/>
                <a:gd name="connsiteY6" fmla="*/ 147725 h 286732"/>
                <a:gd name="connsiteX7" fmla="*/ 68295 w 275033"/>
                <a:gd name="connsiteY7" fmla="*/ 184566 h 286732"/>
                <a:gd name="connsiteX8" fmla="*/ 70841 w 275033"/>
                <a:gd name="connsiteY8" fmla="*/ 274424 h 286732"/>
                <a:gd name="connsiteX9" fmla="*/ 19922 w 275033"/>
                <a:gd name="connsiteY9" fmla="*/ 283709 h 286732"/>
                <a:gd name="connsiteX10" fmla="*/ 38343 w 275033"/>
                <a:gd name="connsiteY10" fmla="*/ 223804 h 286732"/>
                <a:gd name="connsiteX11" fmla="*/ 31753 w 275033"/>
                <a:gd name="connsiteY11" fmla="*/ 158658 h 286732"/>
                <a:gd name="connsiteX12" fmla="*/ 2400 w 275033"/>
                <a:gd name="connsiteY12" fmla="*/ 120918 h 286732"/>
                <a:gd name="connsiteX13" fmla="*/ 130446 w 275033"/>
                <a:gd name="connsiteY13" fmla="*/ 14587 h 286732"/>
                <a:gd name="connsiteX14" fmla="*/ 184810 w 275033"/>
                <a:gd name="connsiteY14" fmla="*/ 6200 h 286732"/>
                <a:gd name="connsiteX15" fmla="*/ 248459 w 275033"/>
                <a:gd name="connsiteY15" fmla="*/ 105642 h 286732"/>
                <a:gd name="connsiteX16" fmla="*/ 273319 w 275033"/>
                <a:gd name="connsiteY16" fmla="*/ 159706 h 286732"/>
                <a:gd name="connsiteX17" fmla="*/ 188404 w 275033"/>
                <a:gd name="connsiteY17" fmla="*/ 51129 h 286732"/>
                <a:gd name="connsiteX18" fmla="*/ 195143 w 275033"/>
                <a:gd name="connsiteY18" fmla="*/ 46336 h 286732"/>
                <a:gd name="connsiteX19" fmla="*/ 170133 w 275033"/>
                <a:gd name="connsiteY19" fmla="*/ 21326 h 286732"/>
                <a:gd name="connsiteX20" fmla="*/ 23367 w 275033"/>
                <a:gd name="connsiteY20" fmla="*/ 101299 h 286732"/>
                <a:gd name="connsiteX21" fmla="*/ 23367 w 275033"/>
                <a:gd name="connsiteY21" fmla="*/ 113879 h 286732"/>
                <a:gd name="connsiteX22" fmla="*/ 42536 w 275033"/>
                <a:gd name="connsiteY22" fmla="*/ 137691 h 286732"/>
                <a:gd name="connsiteX23" fmla="*/ 188404 w 275033"/>
                <a:gd name="connsiteY23" fmla="*/ 51129 h 286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5033" h="286732">
                  <a:moveTo>
                    <a:pt x="273319" y="159706"/>
                  </a:moveTo>
                  <a:cubicBezTo>
                    <a:pt x="278206" y="179385"/>
                    <a:pt x="272537" y="200190"/>
                    <a:pt x="258343" y="214669"/>
                  </a:cubicBezTo>
                  <a:cubicBezTo>
                    <a:pt x="224047" y="244621"/>
                    <a:pt x="180167" y="213770"/>
                    <a:pt x="196641" y="187412"/>
                  </a:cubicBezTo>
                  <a:cubicBezTo>
                    <a:pt x="211617" y="164798"/>
                    <a:pt x="223898" y="162552"/>
                    <a:pt x="248159" y="161653"/>
                  </a:cubicBezTo>
                  <a:cubicBezTo>
                    <a:pt x="256546" y="161653"/>
                    <a:pt x="249357" y="159406"/>
                    <a:pt x="209820" y="70897"/>
                  </a:cubicBezTo>
                  <a:cubicBezTo>
                    <a:pt x="206525" y="63559"/>
                    <a:pt x="206825" y="63709"/>
                    <a:pt x="199636" y="65955"/>
                  </a:cubicBezTo>
                  <a:cubicBezTo>
                    <a:pt x="147217" y="85210"/>
                    <a:pt x="98261" y="112825"/>
                    <a:pt x="54667" y="147725"/>
                  </a:cubicBezTo>
                  <a:cubicBezTo>
                    <a:pt x="50623" y="151469"/>
                    <a:pt x="50174" y="151769"/>
                    <a:pt x="68295" y="184566"/>
                  </a:cubicBezTo>
                  <a:cubicBezTo>
                    <a:pt x="80126" y="205833"/>
                    <a:pt x="87764" y="261544"/>
                    <a:pt x="70841" y="274424"/>
                  </a:cubicBezTo>
                  <a:cubicBezTo>
                    <a:pt x="56753" y="286410"/>
                    <a:pt x="37333" y="289951"/>
                    <a:pt x="19922" y="283709"/>
                  </a:cubicBezTo>
                  <a:cubicBezTo>
                    <a:pt x="-10030" y="271279"/>
                    <a:pt x="-5837" y="223804"/>
                    <a:pt x="38343" y="223804"/>
                  </a:cubicBezTo>
                  <a:cubicBezTo>
                    <a:pt x="60208" y="228746"/>
                    <a:pt x="79078" y="243123"/>
                    <a:pt x="31753" y="158658"/>
                  </a:cubicBezTo>
                  <a:cubicBezTo>
                    <a:pt x="15879" y="131401"/>
                    <a:pt x="7941" y="132000"/>
                    <a:pt x="2400" y="120918"/>
                  </a:cubicBezTo>
                  <a:cubicBezTo>
                    <a:pt x="-17369" y="81530"/>
                    <a:pt x="90759" y="32259"/>
                    <a:pt x="130446" y="14587"/>
                  </a:cubicBezTo>
                  <a:cubicBezTo>
                    <a:pt x="167737" y="-1887"/>
                    <a:pt x="173728" y="-3984"/>
                    <a:pt x="184810" y="6200"/>
                  </a:cubicBezTo>
                  <a:cubicBezTo>
                    <a:pt x="225545" y="44539"/>
                    <a:pt x="221951" y="57718"/>
                    <a:pt x="248459" y="105642"/>
                  </a:cubicBezTo>
                  <a:cubicBezTo>
                    <a:pt x="257894" y="123113"/>
                    <a:pt x="266196" y="141172"/>
                    <a:pt x="273319" y="159706"/>
                  </a:cubicBezTo>
                  <a:close/>
                  <a:moveTo>
                    <a:pt x="188404" y="51129"/>
                  </a:moveTo>
                  <a:cubicBezTo>
                    <a:pt x="191250" y="50380"/>
                    <a:pt x="197090" y="48733"/>
                    <a:pt x="195143" y="46336"/>
                  </a:cubicBezTo>
                  <a:cubicBezTo>
                    <a:pt x="174476" y="21176"/>
                    <a:pt x="173728" y="20128"/>
                    <a:pt x="170133" y="21326"/>
                  </a:cubicBezTo>
                  <a:cubicBezTo>
                    <a:pt x="128799" y="33756"/>
                    <a:pt x="47928" y="74042"/>
                    <a:pt x="23367" y="101299"/>
                  </a:cubicBezTo>
                  <a:cubicBezTo>
                    <a:pt x="18275" y="107140"/>
                    <a:pt x="19024" y="107888"/>
                    <a:pt x="23367" y="113879"/>
                  </a:cubicBezTo>
                  <a:cubicBezTo>
                    <a:pt x="49275" y="145628"/>
                    <a:pt x="36845" y="132899"/>
                    <a:pt x="42536" y="137691"/>
                  </a:cubicBezTo>
                  <a:cubicBezTo>
                    <a:pt x="54367" y="123014"/>
                    <a:pt x="125354" y="71047"/>
                    <a:pt x="188404" y="51129"/>
                  </a:cubicBezTo>
                  <a:close/>
                </a:path>
              </a:pathLst>
            </a:custGeom>
            <a:solidFill>
              <a:srgbClr val="000001"/>
            </a:solidFill>
            <a:ln w="14954" cap="flat">
              <a:noFill/>
              <a:prstDash val="solid"/>
              <a:miter/>
            </a:ln>
            <a:effectLst/>
          </p:spPr>
          <p:txBody>
            <a:bodyPr lIns="97841" tIns="48920" rIns="97841" bIns="48920" rtlCol="0" anchor="ctr"/>
            <a:lstStyle/>
            <a:p>
              <a:endParaRPr lang="zh-CN" altLang="en-US" sz="1926"/>
            </a:p>
          </p:txBody>
        </p:sp>
      </p:grpSp>
      <p:grpSp>
        <p:nvGrpSpPr>
          <p:cNvPr id="154" name="组合 153">
            <a:extLst>
              <a:ext uri="{FF2B5EF4-FFF2-40B4-BE49-F238E27FC236}">
                <a16:creationId xmlns:a16="http://schemas.microsoft.com/office/drawing/2014/main" id="{8D4C9075-0A2D-4BE5-8299-3E9C68054096}"/>
              </a:ext>
            </a:extLst>
          </p:cNvPr>
          <p:cNvGrpSpPr/>
          <p:nvPr/>
        </p:nvGrpSpPr>
        <p:grpSpPr>
          <a:xfrm>
            <a:off x="6362360" y="4674440"/>
            <a:ext cx="1406716" cy="1356420"/>
            <a:chOff x="12444703" y="5352901"/>
            <a:chExt cx="1406716" cy="1356420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059C7399-02B3-42E1-B2B7-F7271468F98C}"/>
                </a:ext>
              </a:extLst>
            </p:cNvPr>
            <p:cNvSpPr/>
            <p:nvPr/>
          </p:nvSpPr>
          <p:spPr>
            <a:xfrm>
              <a:off x="12956037" y="5763908"/>
              <a:ext cx="481565" cy="595957"/>
            </a:xfrm>
            <a:custGeom>
              <a:avLst/>
              <a:gdLst>
                <a:gd name="connsiteX0" fmla="*/ 8483 w 481565"/>
                <a:gd name="connsiteY0" fmla="*/ 132649 h 595957"/>
                <a:gd name="connsiteX1" fmla="*/ 76087 w 481565"/>
                <a:gd name="connsiteY1" fmla="*/ 129077 h 595957"/>
                <a:gd name="connsiteX2" fmla="*/ 158823 w 481565"/>
                <a:gd name="connsiteY2" fmla="*/ 198241 h 595957"/>
                <a:gd name="connsiteX3" fmla="*/ 305877 w 481565"/>
                <a:gd name="connsiteY3" fmla="*/ 132649 h 595957"/>
                <a:gd name="connsiteX4" fmla="*/ 386435 w 481565"/>
                <a:gd name="connsiteY4" fmla="*/ 75737 h 595957"/>
                <a:gd name="connsiteX5" fmla="*/ 416701 w 481565"/>
                <a:gd name="connsiteY5" fmla="*/ 49960 h 595957"/>
                <a:gd name="connsiteX6" fmla="*/ 440204 w 481565"/>
                <a:gd name="connsiteY6" fmla="*/ 15861 h 595957"/>
                <a:gd name="connsiteX7" fmla="*/ 480244 w 481565"/>
                <a:gd name="connsiteY7" fmla="*/ 9181 h 595957"/>
                <a:gd name="connsiteX8" fmla="*/ 474446 w 481565"/>
                <a:gd name="connsiteY8" fmla="*/ 43114 h 595957"/>
                <a:gd name="connsiteX9" fmla="*/ 436846 w 481565"/>
                <a:gd name="connsiteY9" fmla="*/ 99812 h 595957"/>
                <a:gd name="connsiteX10" fmla="*/ 438679 w 481565"/>
                <a:gd name="connsiteY10" fmla="*/ 101336 h 595957"/>
                <a:gd name="connsiteX11" fmla="*/ 446704 w 481565"/>
                <a:gd name="connsiteY11" fmla="*/ 153842 h 595957"/>
                <a:gd name="connsiteX12" fmla="*/ 447966 w 481565"/>
                <a:gd name="connsiteY12" fmla="*/ 154283 h 595957"/>
                <a:gd name="connsiteX13" fmla="*/ 445478 w 481565"/>
                <a:gd name="connsiteY13" fmla="*/ 219267 h 595957"/>
                <a:gd name="connsiteX14" fmla="*/ 458432 w 481565"/>
                <a:gd name="connsiteY14" fmla="*/ 245913 h 595957"/>
                <a:gd name="connsiteX15" fmla="*/ 456956 w 481565"/>
                <a:gd name="connsiteY15" fmla="*/ 267023 h 595957"/>
                <a:gd name="connsiteX16" fmla="*/ 435405 w 481565"/>
                <a:gd name="connsiteY16" fmla="*/ 306004 h 595957"/>
                <a:gd name="connsiteX17" fmla="*/ 379327 w 481565"/>
                <a:gd name="connsiteY17" fmla="*/ 358392 h 595957"/>
                <a:gd name="connsiteX18" fmla="*/ 287172 w 481565"/>
                <a:gd name="connsiteY18" fmla="*/ 552464 h 595957"/>
                <a:gd name="connsiteX19" fmla="*/ 267718 w 481565"/>
                <a:gd name="connsiteY19" fmla="*/ 593457 h 595957"/>
                <a:gd name="connsiteX20" fmla="*/ 266753 w 481565"/>
                <a:gd name="connsiteY20" fmla="*/ 595993 h 595957"/>
                <a:gd name="connsiteX21" fmla="*/ 76253 w 481565"/>
                <a:gd name="connsiteY21" fmla="*/ 482884 h 595957"/>
                <a:gd name="connsiteX22" fmla="*/ 109698 w 481565"/>
                <a:gd name="connsiteY22" fmla="*/ 427579 h 595957"/>
                <a:gd name="connsiteX23" fmla="*/ 150298 w 481565"/>
                <a:gd name="connsiteY23" fmla="*/ 360511 h 595957"/>
                <a:gd name="connsiteX24" fmla="*/ 105947 w 481565"/>
                <a:gd name="connsiteY24" fmla="*/ 313100 h 595957"/>
                <a:gd name="connsiteX25" fmla="*/ 82004 w 481565"/>
                <a:gd name="connsiteY25" fmla="*/ 241663 h 595957"/>
                <a:gd name="connsiteX26" fmla="*/ 25664 w 481565"/>
                <a:gd name="connsiteY26" fmla="*/ 176381 h 595957"/>
                <a:gd name="connsiteX27" fmla="*/ 3589 w 481565"/>
                <a:gd name="connsiteY27" fmla="*/ 158629 h 595957"/>
                <a:gd name="connsiteX28" fmla="*/ 5685 w 481565"/>
                <a:gd name="connsiteY28" fmla="*/ 135471 h 595957"/>
                <a:gd name="connsiteX29" fmla="*/ 8483 w 481565"/>
                <a:gd name="connsiteY29" fmla="*/ 132649 h 595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1565" h="595957">
                  <a:moveTo>
                    <a:pt x="8483" y="132649"/>
                  </a:moveTo>
                  <a:cubicBezTo>
                    <a:pt x="21175" y="120743"/>
                    <a:pt x="45392" y="111063"/>
                    <a:pt x="76087" y="129077"/>
                  </a:cubicBezTo>
                  <a:cubicBezTo>
                    <a:pt x="109234" y="148568"/>
                    <a:pt x="121485" y="195883"/>
                    <a:pt x="158823" y="198241"/>
                  </a:cubicBezTo>
                  <a:cubicBezTo>
                    <a:pt x="196161" y="200598"/>
                    <a:pt x="251061" y="169892"/>
                    <a:pt x="305877" y="132649"/>
                  </a:cubicBezTo>
                  <a:cubicBezTo>
                    <a:pt x="329166" y="116862"/>
                    <a:pt x="358348" y="95538"/>
                    <a:pt x="386435" y="75737"/>
                  </a:cubicBezTo>
                  <a:cubicBezTo>
                    <a:pt x="397436" y="68284"/>
                    <a:pt x="407592" y="59640"/>
                    <a:pt x="416701" y="49960"/>
                  </a:cubicBezTo>
                  <a:cubicBezTo>
                    <a:pt x="425333" y="39161"/>
                    <a:pt x="433179" y="27767"/>
                    <a:pt x="440204" y="15861"/>
                  </a:cubicBezTo>
                  <a:cubicBezTo>
                    <a:pt x="453550" y="-2987"/>
                    <a:pt x="474315" y="-4725"/>
                    <a:pt x="480244" y="9181"/>
                  </a:cubicBezTo>
                  <a:cubicBezTo>
                    <a:pt x="483268" y="20802"/>
                    <a:pt x="481161" y="33161"/>
                    <a:pt x="474446" y="43114"/>
                  </a:cubicBezTo>
                  <a:cubicBezTo>
                    <a:pt x="463849" y="63224"/>
                    <a:pt x="451252" y="82226"/>
                    <a:pt x="436846" y="99812"/>
                  </a:cubicBezTo>
                  <a:lnTo>
                    <a:pt x="438679" y="101336"/>
                  </a:lnTo>
                  <a:cubicBezTo>
                    <a:pt x="450455" y="116183"/>
                    <a:pt x="453503" y="136150"/>
                    <a:pt x="446704" y="153842"/>
                  </a:cubicBezTo>
                  <a:lnTo>
                    <a:pt x="447966" y="154283"/>
                  </a:lnTo>
                  <a:cubicBezTo>
                    <a:pt x="459051" y="174774"/>
                    <a:pt x="458087" y="199682"/>
                    <a:pt x="445478" y="219267"/>
                  </a:cubicBezTo>
                  <a:cubicBezTo>
                    <a:pt x="452026" y="226875"/>
                    <a:pt x="456491" y="236067"/>
                    <a:pt x="458432" y="245913"/>
                  </a:cubicBezTo>
                  <a:cubicBezTo>
                    <a:pt x="459277" y="252986"/>
                    <a:pt x="458777" y="260141"/>
                    <a:pt x="456956" y="267023"/>
                  </a:cubicBezTo>
                  <a:cubicBezTo>
                    <a:pt x="453336" y="281692"/>
                    <a:pt x="445895" y="295134"/>
                    <a:pt x="435405" y="306004"/>
                  </a:cubicBezTo>
                  <a:cubicBezTo>
                    <a:pt x="417903" y="324697"/>
                    <a:pt x="399174" y="342199"/>
                    <a:pt x="379327" y="358392"/>
                  </a:cubicBezTo>
                  <a:lnTo>
                    <a:pt x="287172" y="552464"/>
                  </a:lnTo>
                  <a:lnTo>
                    <a:pt x="267718" y="593457"/>
                  </a:lnTo>
                  <a:lnTo>
                    <a:pt x="266753" y="595993"/>
                  </a:lnTo>
                  <a:cubicBezTo>
                    <a:pt x="189089" y="566156"/>
                    <a:pt x="76253" y="482884"/>
                    <a:pt x="76253" y="482884"/>
                  </a:cubicBezTo>
                  <a:lnTo>
                    <a:pt x="109698" y="427579"/>
                  </a:lnTo>
                  <a:lnTo>
                    <a:pt x="150298" y="360511"/>
                  </a:lnTo>
                  <a:cubicBezTo>
                    <a:pt x="125045" y="338223"/>
                    <a:pt x="117199" y="334996"/>
                    <a:pt x="105947" y="313100"/>
                  </a:cubicBezTo>
                  <a:cubicBezTo>
                    <a:pt x="94505" y="290598"/>
                    <a:pt x="86433" y="266523"/>
                    <a:pt x="82004" y="241663"/>
                  </a:cubicBezTo>
                  <a:cubicBezTo>
                    <a:pt x="75896" y="213493"/>
                    <a:pt x="55441" y="192907"/>
                    <a:pt x="25664" y="176381"/>
                  </a:cubicBezTo>
                  <a:cubicBezTo>
                    <a:pt x="17074" y="172178"/>
                    <a:pt x="9532" y="166118"/>
                    <a:pt x="3589" y="158629"/>
                  </a:cubicBezTo>
                  <a:cubicBezTo>
                    <a:pt x="-1871" y="151545"/>
                    <a:pt x="-958" y="141460"/>
                    <a:pt x="5685" y="135471"/>
                  </a:cubicBezTo>
                  <a:cubicBezTo>
                    <a:pt x="6566" y="134483"/>
                    <a:pt x="7518" y="133578"/>
                    <a:pt x="8483" y="132649"/>
                  </a:cubicBezTo>
                  <a:close/>
                </a:path>
              </a:pathLst>
            </a:custGeom>
            <a:solidFill>
              <a:srgbClr val="FFC6A6"/>
            </a:solidFill>
            <a:ln w="11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03616C7A-016F-4AEB-BBDD-C1302A03D4A6}"/>
                </a:ext>
              </a:extLst>
            </p:cNvPr>
            <p:cNvSpPr/>
            <p:nvPr/>
          </p:nvSpPr>
          <p:spPr>
            <a:xfrm>
              <a:off x="12807205" y="5517048"/>
              <a:ext cx="573301" cy="444925"/>
            </a:xfrm>
            <a:custGeom>
              <a:avLst/>
              <a:gdLst>
                <a:gd name="connsiteX0" fmla="*/ 538525 w 573301"/>
                <a:gd name="connsiteY0" fmla="*/ 237427 h 444925"/>
                <a:gd name="connsiteX1" fmla="*/ 538133 w 573301"/>
                <a:gd name="connsiteY1" fmla="*/ 237344 h 444925"/>
                <a:gd name="connsiteX2" fmla="*/ 538525 w 573301"/>
                <a:gd name="connsiteY2" fmla="*/ 237427 h 444925"/>
                <a:gd name="connsiteX3" fmla="*/ 538692 w 573301"/>
                <a:gd name="connsiteY3" fmla="*/ 237427 h 444925"/>
                <a:gd name="connsiteX4" fmla="*/ 572280 w 573301"/>
                <a:gd name="connsiteY4" fmla="*/ 261371 h 444925"/>
                <a:gd name="connsiteX5" fmla="*/ 561635 w 573301"/>
                <a:gd name="connsiteY5" fmla="*/ 275980 h 444925"/>
                <a:gd name="connsiteX6" fmla="*/ 567220 w 573301"/>
                <a:gd name="connsiteY6" fmla="*/ 290589 h 444925"/>
                <a:gd name="connsiteX7" fmla="*/ 573327 w 573301"/>
                <a:gd name="connsiteY7" fmla="*/ 296542 h 444925"/>
                <a:gd name="connsiteX8" fmla="*/ 543062 w 573301"/>
                <a:gd name="connsiteY8" fmla="*/ 322319 h 444925"/>
                <a:gd name="connsiteX9" fmla="*/ 462504 w 573301"/>
                <a:gd name="connsiteY9" fmla="*/ 379231 h 444925"/>
                <a:gd name="connsiteX10" fmla="*/ 315450 w 573301"/>
                <a:gd name="connsiteY10" fmla="*/ 444822 h 444925"/>
                <a:gd name="connsiteX11" fmla="*/ 232713 w 573301"/>
                <a:gd name="connsiteY11" fmla="*/ 375659 h 444925"/>
                <a:gd name="connsiteX12" fmla="*/ 165110 w 573301"/>
                <a:gd name="connsiteY12" fmla="*/ 379231 h 444925"/>
                <a:gd name="connsiteX13" fmla="*/ 142083 w 573301"/>
                <a:gd name="connsiteY13" fmla="*/ 364943 h 444925"/>
                <a:gd name="connsiteX14" fmla="*/ 138725 w 573301"/>
                <a:gd name="connsiteY14" fmla="*/ 347893 h 444925"/>
                <a:gd name="connsiteX15" fmla="*/ 94327 w 573301"/>
                <a:gd name="connsiteY15" fmla="*/ 275063 h 444925"/>
                <a:gd name="connsiteX16" fmla="*/ 65895 w 573301"/>
                <a:gd name="connsiteY16" fmla="*/ 243571 h 444925"/>
                <a:gd name="connsiteX17" fmla="*/ 65502 w 573301"/>
                <a:gd name="connsiteY17" fmla="*/ 243273 h 444925"/>
                <a:gd name="connsiteX18" fmla="*/ 51215 w 573301"/>
                <a:gd name="connsiteY18" fmla="*/ 237320 h 444925"/>
                <a:gd name="connsiteX19" fmla="*/ 1375 w 573301"/>
                <a:gd name="connsiteY19" fmla="*/ 48130 h 444925"/>
                <a:gd name="connsiteX20" fmla="*/ 1375 w 573301"/>
                <a:gd name="connsiteY20" fmla="*/ 47427 h 444925"/>
                <a:gd name="connsiteX21" fmla="*/ 9185 w 573301"/>
                <a:gd name="connsiteY21" fmla="*/ 28 h 444925"/>
                <a:gd name="connsiteX22" fmla="*/ 72943 w 573301"/>
                <a:gd name="connsiteY22" fmla="*/ 81670 h 444925"/>
                <a:gd name="connsiteX23" fmla="*/ 72943 w 573301"/>
                <a:gd name="connsiteY23" fmla="*/ 162739 h 444925"/>
                <a:gd name="connsiteX24" fmla="*/ 138666 w 573301"/>
                <a:gd name="connsiteY24" fmla="*/ 275003 h 444925"/>
                <a:gd name="connsiteX25" fmla="*/ 267980 w 573301"/>
                <a:gd name="connsiteY25" fmla="*/ 286040 h 444925"/>
                <a:gd name="connsiteX26" fmla="*/ 318915 w 573301"/>
                <a:gd name="connsiteY26" fmla="*/ 188040 h 444925"/>
                <a:gd name="connsiteX27" fmla="*/ 432750 w 573301"/>
                <a:gd name="connsiteY27" fmla="*/ 155893 h 444925"/>
                <a:gd name="connsiteX28" fmla="*/ 501390 w 573301"/>
                <a:gd name="connsiteY28" fmla="*/ 204125 h 444925"/>
                <a:gd name="connsiteX29" fmla="*/ 509069 w 573301"/>
                <a:gd name="connsiteY29" fmla="*/ 151012 h 444925"/>
                <a:gd name="connsiteX30" fmla="*/ 479304 w 573301"/>
                <a:gd name="connsiteY30" fmla="*/ 68858 h 444925"/>
                <a:gd name="connsiteX31" fmla="*/ 527976 w 573301"/>
                <a:gd name="connsiteY31" fmla="*/ 153393 h 444925"/>
                <a:gd name="connsiteX32" fmla="*/ 548777 w 573301"/>
                <a:gd name="connsiteY32" fmla="*/ 182099 h 444925"/>
                <a:gd name="connsiteX33" fmla="*/ 535263 w 573301"/>
                <a:gd name="connsiteY33" fmla="*/ 196136 h 444925"/>
                <a:gd name="connsiteX34" fmla="*/ 554408 w 573301"/>
                <a:gd name="connsiteY34" fmla="*/ 224830 h 444925"/>
                <a:gd name="connsiteX35" fmla="*/ 541764 w 573301"/>
                <a:gd name="connsiteY35" fmla="*/ 237808 h 444925"/>
                <a:gd name="connsiteX36" fmla="*/ 538692 w 573301"/>
                <a:gd name="connsiteY36" fmla="*/ 237475 h 444925"/>
                <a:gd name="connsiteX37" fmla="*/ 470398 w 573301"/>
                <a:gd name="connsiteY37" fmla="*/ 279682 h 444925"/>
                <a:gd name="connsiteX38" fmla="*/ 482566 w 573301"/>
                <a:gd name="connsiteY38" fmla="*/ 211352 h 444925"/>
                <a:gd name="connsiteX39" fmla="*/ 349418 w 573301"/>
                <a:gd name="connsiteY39" fmla="*/ 199792 h 444925"/>
                <a:gd name="connsiteX40" fmla="*/ 300008 w 573301"/>
                <a:gd name="connsiteY40" fmla="*/ 285886 h 444925"/>
                <a:gd name="connsiteX41" fmla="*/ 367516 w 573301"/>
                <a:gd name="connsiteY41" fmla="*/ 324736 h 444925"/>
                <a:gd name="connsiteX42" fmla="*/ 412760 w 573301"/>
                <a:gd name="connsiteY42" fmla="*/ 273717 h 444925"/>
                <a:gd name="connsiteX43" fmla="*/ 470398 w 573301"/>
                <a:gd name="connsiteY43" fmla="*/ 279730 h 444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73301" h="444925">
                  <a:moveTo>
                    <a:pt x="538525" y="237427"/>
                  </a:moveTo>
                  <a:cubicBezTo>
                    <a:pt x="538394" y="237415"/>
                    <a:pt x="538263" y="237380"/>
                    <a:pt x="538133" y="237344"/>
                  </a:cubicBezTo>
                  <a:cubicBezTo>
                    <a:pt x="538263" y="237380"/>
                    <a:pt x="538394" y="237415"/>
                    <a:pt x="538525" y="237427"/>
                  </a:cubicBezTo>
                  <a:close/>
                  <a:moveTo>
                    <a:pt x="538692" y="237427"/>
                  </a:moveTo>
                  <a:cubicBezTo>
                    <a:pt x="543097" y="238737"/>
                    <a:pt x="572804" y="247845"/>
                    <a:pt x="572280" y="261371"/>
                  </a:cubicBezTo>
                  <a:cubicBezTo>
                    <a:pt x="571756" y="275980"/>
                    <a:pt x="561635" y="275980"/>
                    <a:pt x="561635" y="275980"/>
                  </a:cubicBezTo>
                  <a:cubicBezTo>
                    <a:pt x="565707" y="279694"/>
                    <a:pt x="567779" y="285112"/>
                    <a:pt x="567220" y="290589"/>
                  </a:cubicBezTo>
                  <a:lnTo>
                    <a:pt x="573327" y="296542"/>
                  </a:lnTo>
                  <a:cubicBezTo>
                    <a:pt x="564219" y="306222"/>
                    <a:pt x="554063" y="314865"/>
                    <a:pt x="543062" y="322319"/>
                  </a:cubicBezTo>
                  <a:cubicBezTo>
                    <a:pt x="514975" y="342119"/>
                    <a:pt x="485793" y="363443"/>
                    <a:pt x="462504" y="379231"/>
                  </a:cubicBezTo>
                  <a:cubicBezTo>
                    <a:pt x="407735" y="416473"/>
                    <a:pt x="352824" y="447227"/>
                    <a:pt x="315450" y="444822"/>
                  </a:cubicBezTo>
                  <a:cubicBezTo>
                    <a:pt x="278076" y="442417"/>
                    <a:pt x="265860" y="395149"/>
                    <a:pt x="232713" y="375659"/>
                  </a:cubicBezTo>
                  <a:cubicBezTo>
                    <a:pt x="201971" y="357597"/>
                    <a:pt x="177802" y="367324"/>
                    <a:pt x="165110" y="379231"/>
                  </a:cubicBezTo>
                  <a:cubicBezTo>
                    <a:pt x="155216" y="384422"/>
                    <a:pt x="146619" y="376183"/>
                    <a:pt x="142083" y="364943"/>
                  </a:cubicBezTo>
                  <a:cubicBezTo>
                    <a:pt x="139922" y="359514"/>
                    <a:pt x="138784" y="353739"/>
                    <a:pt x="138725" y="347893"/>
                  </a:cubicBezTo>
                  <a:cubicBezTo>
                    <a:pt x="138725" y="347893"/>
                    <a:pt x="120866" y="314222"/>
                    <a:pt x="94327" y="275063"/>
                  </a:cubicBezTo>
                  <a:cubicBezTo>
                    <a:pt x="86787" y="262966"/>
                    <a:pt x="77161" y="252298"/>
                    <a:pt x="65895" y="243571"/>
                  </a:cubicBezTo>
                  <a:cubicBezTo>
                    <a:pt x="65764" y="243487"/>
                    <a:pt x="65633" y="243357"/>
                    <a:pt x="65502" y="243273"/>
                  </a:cubicBezTo>
                  <a:cubicBezTo>
                    <a:pt x="61505" y="239797"/>
                    <a:pt x="56494" y="237713"/>
                    <a:pt x="51215" y="237320"/>
                  </a:cubicBezTo>
                  <a:cubicBezTo>
                    <a:pt x="12474" y="182266"/>
                    <a:pt x="-5212" y="115126"/>
                    <a:pt x="1375" y="48130"/>
                  </a:cubicBezTo>
                  <a:cubicBezTo>
                    <a:pt x="1375" y="47689"/>
                    <a:pt x="1375" y="47427"/>
                    <a:pt x="1375" y="47427"/>
                  </a:cubicBezTo>
                  <a:cubicBezTo>
                    <a:pt x="2695" y="31443"/>
                    <a:pt x="5308" y="15591"/>
                    <a:pt x="9185" y="28"/>
                  </a:cubicBezTo>
                  <a:cubicBezTo>
                    <a:pt x="589" y="44689"/>
                    <a:pt x="59335" y="68668"/>
                    <a:pt x="72943" y="81670"/>
                  </a:cubicBezTo>
                  <a:cubicBezTo>
                    <a:pt x="87159" y="95231"/>
                    <a:pt x="68181" y="122579"/>
                    <a:pt x="72943" y="162739"/>
                  </a:cubicBezTo>
                  <a:cubicBezTo>
                    <a:pt x="76561" y="208233"/>
                    <a:pt x="100766" y="249583"/>
                    <a:pt x="138666" y="275003"/>
                  </a:cubicBezTo>
                  <a:cubicBezTo>
                    <a:pt x="181850" y="302388"/>
                    <a:pt x="222141" y="285421"/>
                    <a:pt x="267980" y="286040"/>
                  </a:cubicBezTo>
                  <a:cubicBezTo>
                    <a:pt x="259121" y="248524"/>
                    <a:pt x="271290" y="211888"/>
                    <a:pt x="318915" y="188040"/>
                  </a:cubicBezTo>
                  <a:cubicBezTo>
                    <a:pt x="353895" y="168740"/>
                    <a:pt x="392841" y="157739"/>
                    <a:pt x="432750" y="155893"/>
                  </a:cubicBezTo>
                  <a:cubicBezTo>
                    <a:pt x="463980" y="154345"/>
                    <a:pt x="492270" y="174217"/>
                    <a:pt x="501390" y="204125"/>
                  </a:cubicBezTo>
                  <a:cubicBezTo>
                    <a:pt x="501390" y="204125"/>
                    <a:pt x="511986" y="162918"/>
                    <a:pt x="509069" y="151012"/>
                  </a:cubicBezTo>
                  <a:cubicBezTo>
                    <a:pt x="502176" y="122627"/>
                    <a:pt x="492198" y="95076"/>
                    <a:pt x="479304" y="68858"/>
                  </a:cubicBezTo>
                  <a:cubicBezTo>
                    <a:pt x="500056" y="94183"/>
                    <a:pt x="516499" y="122734"/>
                    <a:pt x="527976" y="153393"/>
                  </a:cubicBezTo>
                  <a:cubicBezTo>
                    <a:pt x="527976" y="153393"/>
                    <a:pt x="548777" y="168573"/>
                    <a:pt x="548777" y="182099"/>
                  </a:cubicBezTo>
                  <a:cubicBezTo>
                    <a:pt x="548860" y="189683"/>
                    <a:pt x="542847" y="195934"/>
                    <a:pt x="535263" y="196136"/>
                  </a:cubicBezTo>
                  <a:cubicBezTo>
                    <a:pt x="535263" y="196136"/>
                    <a:pt x="556694" y="208519"/>
                    <a:pt x="554408" y="224830"/>
                  </a:cubicBezTo>
                  <a:cubicBezTo>
                    <a:pt x="554504" y="231903"/>
                    <a:pt x="548836" y="237713"/>
                    <a:pt x="541764" y="237808"/>
                  </a:cubicBezTo>
                  <a:cubicBezTo>
                    <a:pt x="540728" y="237820"/>
                    <a:pt x="539704" y="237713"/>
                    <a:pt x="538692" y="237475"/>
                  </a:cubicBezTo>
                  <a:close/>
                  <a:moveTo>
                    <a:pt x="470398" y="279682"/>
                  </a:moveTo>
                  <a:cubicBezTo>
                    <a:pt x="495961" y="276980"/>
                    <a:pt x="496092" y="243964"/>
                    <a:pt x="482566" y="211352"/>
                  </a:cubicBezTo>
                  <a:cubicBezTo>
                    <a:pt x="451300" y="149726"/>
                    <a:pt x="394293" y="182908"/>
                    <a:pt x="349418" y="199792"/>
                  </a:cubicBezTo>
                  <a:cubicBezTo>
                    <a:pt x="304544" y="216675"/>
                    <a:pt x="278505" y="235903"/>
                    <a:pt x="300008" y="285886"/>
                  </a:cubicBezTo>
                  <a:cubicBezTo>
                    <a:pt x="308342" y="304936"/>
                    <a:pt x="337465" y="337297"/>
                    <a:pt x="367516" y="324736"/>
                  </a:cubicBezTo>
                  <a:cubicBezTo>
                    <a:pt x="397567" y="312175"/>
                    <a:pt x="386495" y="282957"/>
                    <a:pt x="412760" y="273717"/>
                  </a:cubicBezTo>
                  <a:cubicBezTo>
                    <a:pt x="443275" y="262942"/>
                    <a:pt x="447109" y="282219"/>
                    <a:pt x="470398" y="279730"/>
                  </a:cubicBezTo>
                  <a:close/>
                </a:path>
              </a:pathLst>
            </a:custGeom>
            <a:solidFill>
              <a:schemeClr val="tx1"/>
            </a:solidFill>
            <a:ln w="11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87C21B6-6B8A-40DD-80C3-1FF8AC086F1F}"/>
                </a:ext>
              </a:extLst>
            </p:cNvPr>
            <p:cNvSpPr/>
            <p:nvPr/>
          </p:nvSpPr>
          <p:spPr>
            <a:xfrm>
              <a:off x="12813813" y="5353624"/>
              <a:ext cx="501246" cy="454319"/>
            </a:xfrm>
            <a:custGeom>
              <a:avLst/>
              <a:gdLst>
                <a:gd name="connsiteX0" fmla="*/ 318873 w 501246"/>
                <a:gd name="connsiteY0" fmla="*/ 201026 h 454319"/>
                <a:gd name="connsiteX1" fmla="*/ 351496 w 501246"/>
                <a:gd name="connsiteY1" fmla="*/ 170761 h 454319"/>
                <a:gd name="connsiteX2" fmla="*/ 403562 w 501246"/>
                <a:gd name="connsiteY2" fmla="*/ 137614 h 454319"/>
                <a:gd name="connsiteX3" fmla="*/ 347388 w 501246"/>
                <a:gd name="connsiteY3" fmla="*/ 149175 h 454319"/>
                <a:gd name="connsiteX4" fmla="*/ 318873 w 501246"/>
                <a:gd name="connsiteY4" fmla="*/ 201026 h 454319"/>
                <a:gd name="connsiteX5" fmla="*/ 127182 w 501246"/>
                <a:gd name="connsiteY5" fmla="*/ 259689 h 454319"/>
                <a:gd name="connsiteX6" fmla="*/ 203978 w 501246"/>
                <a:gd name="connsiteY6" fmla="*/ 194835 h 454319"/>
                <a:gd name="connsiteX7" fmla="*/ 241708 w 501246"/>
                <a:gd name="connsiteY7" fmla="*/ 189073 h 454319"/>
                <a:gd name="connsiteX8" fmla="*/ 182522 w 501246"/>
                <a:gd name="connsiteY8" fmla="*/ 181012 h 454319"/>
                <a:gd name="connsiteX9" fmla="*/ 127182 w 501246"/>
                <a:gd name="connsiteY9" fmla="*/ 259689 h 454319"/>
                <a:gd name="connsiteX10" fmla="*/ 500765 w 501246"/>
                <a:gd name="connsiteY10" fmla="*/ 314684 h 454319"/>
                <a:gd name="connsiteX11" fmla="*/ 493085 w 501246"/>
                <a:gd name="connsiteY11" fmla="*/ 367797 h 454319"/>
                <a:gd name="connsiteX12" fmla="*/ 424446 w 501246"/>
                <a:gd name="connsiteY12" fmla="*/ 319565 h 454319"/>
                <a:gd name="connsiteX13" fmla="*/ 310610 w 501246"/>
                <a:gd name="connsiteY13" fmla="*/ 351712 h 454319"/>
                <a:gd name="connsiteX14" fmla="*/ 259675 w 501246"/>
                <a:gd name="connsiteY14" fmla="*/ 449712 h 454319"/>
                <a:gd name="connsiteX15" fmla="*/ 130361 w 501246"/>
                <a:gd name="connsiteY15" fmla="*/ 438675 h 454319"/>
                <a:gd name="connsiteX16" fmla="*/ 64639 w 501246"/>
                <a:gd name="connsiteY16" fmla="*/ 326411 h 454319"/>
                <a:gd name="connsiteX17" fmla="*/ 64639 w 501246"/>
                <a:gd name="connsiteY17" fmla="*/ 245342 h 454319"/>
                <a:gd name="connsiteX18" fmla="*/ 881 w 501246"/>
                <a:gd name="connsiteY18" fmla="*/ 163700 h 454319"/>
                <a:gd name="connsiteX19" fmla="*/ 13263 w 501246"/>
                <a:gd name="connsiteY19" fmla="*/ 126934 h 454319"/>
                <a:gd name="connsiteX20" fmla="*/ 241792 w 501246"/>
                <a:gd name="connsiteY20" fmla="*/ 25 h 454319"/>
                <a:gd name="connsiteX21" fmla="*/ 416718 w 501246"/>
                <a:gd name="connsiteY21" fmla="*/ 101419 h 454319"/>
                <a:gd name="connsiteX22" fmla="*/ 435209 w 501246"/>
                <a:gd name="connsiteY22" fmla="*/ 163212 h 454319"/>
                <a:gd name="connsiteX23" fmla="*/ 435209 w 501246"/>
                <a:gd name="connsiteY23" fmla="*/ 163307 h 454319"/>
                <a:gd name="connsiteX24" fmla="*/ 443019 w 501246"/>
                <a:gd name="connsiteY24" fmla="*/ 182191 h 454319"/>
                <a:gd name="connsiteX25" fmla="*/ 470880 w 501246"/>
                <a:gd name="connsiteY25" fmla="*/ 232519 h 454319"/>
                <a:gd name="connsiteX26" fmla="*/ 470880 w 501246"/>
                <a:gd name="connsiteY26" fmla="*/ 232519 h 454319"/>
                <a:gd name="connsiteX27" fmla="*/ 500741 w 501246"/>
                <a:gd name="connsiteY27" fmla="*/ 314684 h 454319"/>
                <a:gd name="connsiteX28" fmla="*/ 394525 w 501246"/>
                <a:gd name="connsiteY28" fmla="*/ 214147 h 454319"/>
                <a:gd name="connsiteX29" fmla="*/ 404729 w 501246"/>
                <a:gd name="connsiteY29" fmla="*/ 197931 h 454319"/>
                <a:gd name="connsiteX30" fmla="*/ 387584 w 501246"/>
                <a:gd name="connsiteY30" fmla="*/ 182060 h 454319"/>
                <a:gd name="connsiteX31" fmla="*/ 377380 w 501246"/>
                <a:gd name="connsiteY31" fmla="*/ 203074 h 454319"/>
                <a:gd name="connsiteX32" fmla="*/ 392013 w 501246"/>
                <a:gd name="connsiteY32" fmla="*/ 214682 h 454319"/>
                <a:gd name="connsiteX33" fmla="*/ 394501 w 501246"/>
                <a:gd name="connsiteY33" fmla="*/ 214147 h 454319"/>
                <a:gd name="connsiteX34" fmla="*/ 214181 w 501246"/>
                <a:gd name="connsiteY34" fmla="*/ 283977 h 454319"/>
                <a:gd name="connsiteX35" fmla="*/ 225218 w 501246"/>
                <a:gd name="connsiteY35" fmla="*/ 266404 h 454319"/>
                <a:gd name="connsiteX36" fmla="*/ 206644 w 501246"/>
                <a:gd name="connsiteY36" fmla="*/ 249259 h 454319"/>
                <a:gd name="connsiteX37" fmla="*/ 195607 w 501246"/>
                <a:gd name="connsiteY37" fmla="*/ 271988 h 454319"/>
                <a:gd name="connsiteX38" fmla="*/ 211421 w 501246"/>
                <a:gd name="connsiteY38" fmla="*/ 284561 h 454319"/>
                <a:gd name="connsiteX39" fmla="*/ 214157 w 501246"/>
                <a:gd name="connsiteY39" fmla="*/ 283977 h 454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501246" h="454319">
                  <a:moveTo>
                    <a:pt x="318873" y="201026"/>
                  </a:moveTo>
                  <a:cubicBezTo>
                    <a:pt x="330993" y="209051"/>
                    <a:pt x="335661" y="189120"/>
                    <a:pt x="351496" y="170761"/>
                  </a:cubicBezTo>
                  <a:cubicBezTo>
                    <a:pt x="364926" y="154505"/>
                    <a:pt x="383155" y="142905"/>
                    <a:pt x="403562" y="137614"/>
                  </a:cubicBezTo>
                  <a:cubicBezTo>
                    <a:pt x="384060" y="132512"/>
                    <a:pt x="363295" y="136786"/>
                    <a:pt x="347388" y="149175"/>
                  </a:cubicBezTo>
                  <a:cubicBezTo>
                    <a:pt x="320528" y="170189"/>
                    <a:pt x="306800" y="193049"/>
                    <a:pt x="318873" y="201026"/>
                  </a:cubicBezTo>
                  <a:close/>
                  <a:moveTo>
                    <a:pt x="127182" y="259689"/>
                  </a:moveTo>
                  <a:cubicBezTo>
                    <a:pt x="165949" y="216826"/>
                    <a:pt x="154007" y="205956"/>
                    <a:pt x="203978" y="194835"/>
                  </a:cubicBezTo>
                  <a:cubicBezTo>
                    <a:pt x="227659" y="189561"/>
                    <a:pt x="243054" y="203551"/>
                    <a:pt x="241708" y="189073"/>
                  </a:cubicBezTo>
                  <a:cubicBezTo>
                    <a:pt x="240363" y="174595"/>
                    <a:pt x="213753" y="167225"/>
                    <a:pt x="182522" y="181012"/>
                  </a:cubicBezTo>
                  <a:cubicBezTo>
                    <a:pt x="151792" y="194609"/>
                    <a:pt x="127849" y="257724"/>
                    <a:pt x="127182" y="259689"/>
                  </a:cubicBezTo>
                  <a:close/>
                  <a:moveTo>
                    <a:pt x="500765" y="314684"/>
                  </a:moveTo>
                  <a:cubicBezTo>
                    <a:pt x="503682" y="326590"/>
                    <a:pt x="493085" y="367797"/>
                    <a:pt x="493085" y="367797"/>
                  </a:cubicBezTo>
                  <a:cubicBezTo>
                    <a:pt x="483965" y="337889"/>
                    <a:pt x="455676" y="318017"/>
                    <a:pt x="424446" y="319565"/>
                  </a:cubicBezTo>
                  <a:cubicBezTo>
                    <a:pt x="384536" y="321411"/>
                    <a:pt x="345590" y="332412"/>
                    <a:pt x="310610" y="351712"/>
                  </a:cubicBezTo>
                  <a:cubicBezTo>
                    <a:pt x="262985" y="375524"/>
                    <a:pt x="250817" y="412196"/>
                    <a:pt x="259675" y="449712"/>
                  </a:cubicBezTo>
                  <a:cubicBezTo>
                    <a:pt x="213836" y="449093"/>
                    <a:pt x="173545" y="466060"/>
                    <a:pt x="130361" y="438675"/>
                  </a:cubicBezTo>
                  <a:cubicBezTo>
                    <a:pt x="92461" y="413255"/>
                    <a:pt x="68256" y="371905"/>
                    <a:pt x="64639" y="326411"/>
                  </a:cubicBezTo>
                  <a:cubicBezTo>
                    <a:pt x="59876" y="286251"/>
                    <a:pt x="78855" y="258903"/>
                    <a:pt x="64639" y="245342"/>
                  </a:cubicBezTo>
                  <a:cubicBezTo>
                    <a:pt x="51030" y="232340"/>
                    <a:pt x="-7716" y="208361"/>
                    <a:pt x="881" y="163700"/>
                  </a:cubicBezTo>
                  <a:cubicBezTo>
                    <a:pt x="3900" y="151099"/>
                    <a:pt x="8043" y="138794"/>
                    <a:pt x="13263" y="126934"/>
                  </a:cubicBezTo>
                  <a:cubicBezTo>
                    <a:pt x="58185" y="27231"/>
                    <a:pt x="178641" y="-23"/>
                    <a:pt x="241792" y="25"/>
                  </a:cubicBezTo>
                  <a:cubicBezTo>
                    <a:pt x="298573" y="25"/>
                    <a:pt x="383929" y="52186"/>
                    <a:pt x="416718" y="101419"/>
                  </a:cubicBezTo>
                  <a:cubicBezTo>
                    <a:pt x="435304" y="129244"/>
                    <a:pt x="426660" y="136959"/>
                    <a:pt x="435209" y="163212"/>
                  </a:cubicBezTo>
                  <a:lnTo>
                    <a:pt x="435209" y="163307"/>
                  </a:lnTo>
                  <a:cubicBezTo>
                    <a:pt x="437352" y="169782"/>
                    <a:pt x="439959" y="176092"/>
                    <a:pt x="443019" y="182191"/>
                  </a:cubicBezTo>
                  <a:cubicBezTo>
                    <a:pt x="446853" y="190001"/>
                    <a:pt x="458366" y="206956"/>
                    <a:pt x="470880" y="232519"/>
                  </a:cubicBezTo>
                  <a:lnTo>
                    <a:pt x="470880" y="232519"/>
                  </a:lnTo>
                  <a:cubicBezTo>
                    <a:pt x="483810" y="258736"/>
                    <a:pt x="493823" y="286287"/>
                    <a:pt x="500741" y="314684"/>
                  </a:cubicBezTo>
                  <a:close/>
                  <a:moveTo>
                    <a:pt x="394525" y="214147"/>
                  </a:moveTo>
                  <a:cubicBezTo>
                    <a:pt x="402074" y="212718"/>
                    <a:pt x="406646" y="208194"/>
                    <a:pt x="404729" y="197931"/>
                  </a:cubicBezTo>
                  <a:cubicBezTo>
                    <a:pt x="402812" y="187668"/>
                    <a:pt x="395132" y="180655"/>
                    <a:pt x="387584" y="182060"/>
                  </a:cubicBezTo>
                  <a:cubicBezTo>
                    <a:pt x="379118" y="185221"/>
                    <a:pt x="374630" y="194469"/>
                    <a:pt x="377380" y="203074"/>
                  </a:cubicBezTo>
                  <a:cubicBezTo>
                    <a:pt x="378214" y="210319"/>
                    <a:pt x="384762" y="215516"/>
                    <a:pt x="392013" y="214682"/>
                  </a:cubicBezTo>
                  <a:cubicBezTo>
                    <a:pt x="392858" y="214585"/>
                    <a:pt x="393692" y="214406"/>
                    <a:pt x="394501" y="214147"/>
                  </a:cubicBezTo>
                  <a:close/>
                  <a:moveTo>
                    <a:pt x="214181" y="283977"/>
                  </a:moveTo>
                  <a:cubicBezTo>
                    <a:pt x="222337" y="282406"/>
                    <a:pt x="227278" y="277429"/>
                    <a:pt x="225218" y="266404"/>
                  </a:cubicBezTo>
                  <a:cubicBezTo>
                    <a:pt x="223158" y="255378"/>
                    <a:pt x="214836" y="247687"/>
                    <a:pt x="206644" y="249259"/>
                  </a:cubicBezTo>
                  <a:cubicBezTo>
                    <a:pt x="197481" y="252664"/>
                    <a:pt x="192620" y="262677"/>
                    <a:pt x="195607" y="271988"/>
                  </a:cubicBezTo>
                  <a:cubicBezTo>
                    <a:pt x="196501" y="279822"/>
                    <a:pt x="203581" y="285454"/>
                    <a:pt x="211421" y="284561"/>
                  </a:cubicBezTo>
                  <a:cubicBezTo>
                    <a:pt x="212350" y="284454"/>
                    <a:pt x="213267" y="284263"/>
                    <a:pt x="214157" y="283977"/>
                  </a:cubicBezTo>
                  <a:close/>
                </a:path>
              </a:pathLst>
            </a:custGeom>
            <a:solidFill>
              <a:srgbClr val="FFC6A6"/>
            </a:solidFill>
            <a:ln w="11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030CDFD5-988E-4B08-A6A3-036C819AC7B4}"/>
                </a:ext>
              </a:extLst>
            </p:cNvPr>
            <p:cNvSpPr/>
            <p:nvPr/>
          </p:nvSpPr>
          <p:spPr>
            <a:xfrm>
              <a:off x="12964325" y="5597816"/>
              <a:ext cx="84558" cy="50383"/>
            </a:xfrm>
            <a:custGeom>
              <a:avLst/>
              <a:gdLst>
                <a:gd name="connsiteX0" fmla="*/ 25 w 84558"/>
                <a:gd name="connsiteY0" fmla="*/ 50410 h 50383"/>
                <a:gd name="connsiteX1" fmla="*/ 64521 w 84558"/>
                <a:gd name="connsiteY1" fmla="*/ 43730 h 50383"/>
                <a:gd name="connsiteX2" fmla="*/ 84583 w 84558"/>
                <a:gd name="connsiteY2" fmla="*/ 13024 h 50383"/>
                <a:gd name="connsiteX3" fmla="*/ 51174 w 84558"/>
                <a:gd name="connsiteY3" fmla="*/ 1999 h 50383"/>
                <a:gd name="connsiteX4" fmla="*/ 25 w 84558"/>
                <a:gd name="connsiteY4" fmla="*/ 50410 h 50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558" h="50383">
                  <a:moveTo>
                    <a:pt x="25" y="50410"/>
                  </a:moveTo>
                  <a:cubicBezTo>
                    <a:pt x="21633" y="49421"/>
                    <a:pt x="43167" y="47183"/>
                    <a:pt x="64521" y="43730"/>
                  </a:cubicBezTo>
                  <a:cubicBezTo>
                    <a:pt x="83404" y="39420"/>
                    <a:pt x="84583" y="13024"/>
                    <a:pt x="84583" y="13024"/>
                  </a:cubicBezTo>
                  <a:cubicBezTo>
                    <a:pt x="84583" y="13024"/>
                    <a:pt x="77999" y="-6026"/>
                    <a:pt x="51174" y="1999"/>
                  </a:cubicBezTo>
                  <a:cubicBezTo>
                    <a:pt x="30421" y="8190"/>
                    <a:pt x="25" y="50410"/>
                    <a:pt x="25" y="50410"/>
                  </a:cubicBezTo>
                  <a:close/>
                </a:path>
              </a:pathLst>
            </a:custGeom>
            <a:solidFill>
              <a:srgbClr val="FFFFFF"/>
            </a:solidFill>
            <a:ln w="11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E07A8EAF-9355-4078-AB36-3358836F9F1F}"/>
                </a:ext>
              </a:extLst>
            </p:cNvPr>
            <p:cNvSpPr/>
            <p:nvPr/>
          </p:nvSpPr>
          <p:spPr>
            <a:xfrm>
              <a:off x="13143085" y="5528379"/>
              <a:ext cx="83885" cy="50038"/>
            </a:xfrm>
            <a:custGeom>
              <a:avLst/>
              <a:gdLst>
                <a:gd name="connsiteX0" fmla="*/ 28 w 83885"/>
                <a:gd name="connsiteY0" fmla="*/ 50063 h 50038"/>
                <a:gd name="connsiteX1" fmla="*/ 64524 w 83885"/>
                <a:gd name="connsiteY1" fmla="*/ 43383 h 50038"/>
                <a:gd name="connsiteX2" fmla="*/ 82503 w 83885"/>
                <a:gd name="connsiteY2" fmla="*/ 5093 h 50038"/>
                <a:gd name="connsiteX3" fmla="*/ 51225 w 83885"/>
                <a:gd name="connsiteY3" fmla="*/ 1652 h 50038"/>
                <a:gd name="connsiteX4" fmla="*/ 28 w 83885"/>
                <a:gd name="connsiteY4" fmla="*/ 50063 h 50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885" h="50038">
                  <a:moveTo>
                    <a:pt x="28" y="50063"/>
                  </a:moveTo>
                  <a:cubicBezTo>
                    <a:pt x="21674" y="49610"/>
                    <a:pt x="43248" y="47372"/>
                    <a:pt x="64524" y="43383"/>
                  </a:cubicBezTo>
                  <a:cubicBezTo>
                    <a:pt x="91397" y="35668"/>
                    <a:pt x="82503" y="5093"/>
                    <a:pt x="82503" y="5093"/>
                  </a:cubicBezTo>
                  <a:cubicBezTo>
                    <a:pt x="82503" y="5093"/>
                    <a:pt x="78705" y="-3456"/>
                    <a:pt x="51225" y="1652"/>
                  </a:cubicBezTo>
                  <a:cubicBezTo>
                    <a:pt x="37009" y="4271"/>
                    <a:pt x="28" y="50063"/>
                    <a:pt x="28" y="50063"/>
                  </a:cubicBezTo>
                  <a:close/>
                </a:path>
              </a:pathLst>
            </a:custGeom>
            <a:solidFill>
              <a:srgbClr val="FFFFFF"/>
            </a:solidFill>
            <a:ln w="11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67D0B476-A72E-4724-A1CF-F32B844B7AA3}"/>
                </a:ext>
              </a:extLst>
            </p:cNvPr>
            <p:cNvSpPr/>
            <p:nvPr/>
          </p:nvSpPr>
          <p:spPr>
            <a:xfrm>
              <a:off x="13096194" y="5692185"/>
              <a:ext cx="199232" cy="151941"/>
            </a:xfrm>
            <a:custGeom>
              <a:avLst/>
              <a:gdLst>
                <a:gd name="connsiteX0" fmla="*/ 190319 w 199232"/>
                <a:gd name="connsiteY0" fmla="*/ 35768 h 151941"/>
                <a:gd name="connsiteX1" fmla="*/ 178151 w 199232"/>
                <a:gd name="connsiteY1" fmla="*/ 104099 h 151941"/>
                <a:gd name="connsiteX2" fmla="*/ 120453 w 199232"/>
                <a:gd name="connsiteY2" fmla="*/ 98145 h 151941"/>
                <a:gd name="connsiteX3" fmla="*/ 75209 w 199232"/>
                <a:gd name="connsiteY3" fmla="*/ 149164 h 151941"/>
                <a:gd name="connsiteX4" fmla="*/ 7701 w 199232"/>
                <a:gd name="connsiteY4" fmla="*/ 110314 h 151941"/>
                <a:gd name="connsiteX5" fmla="*/ 57112 w 199232"/>
                <a:gd name="connsiteY5" fmla="*/ 24219 h 151941"/>
                <a:gd name="connsiteX6" fmla="*/ 190319 w 199232"/>
                <a:gd name="connsiteY6" fmla="*/ 35768 h 151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232" h="151941">
                  <a:moveTo>
                    <a:pt x="190319" y="35768"/>
                  </a:moveTo>
                  <a:cubicBezTo>
                    <a:pt x="203844" y="68380"/>
                    <a:pt x="203713" y="101396"/>
                    <a:pt x="178151" y="104099"/>
                  </a:cubicBezTo>
                  <a:cubicBezTo>
                    <a:pt x="154862" y="106587"/>
                    <a:pt x="151028" y="87311"/>
                    <a:pt x="120453" y="98145"/>
                  </a:cubicBezTo>
                  <a:cubicBezTo>
                    <a:pt x="94259" y="107385"/>
                    <a:pt x="105320" y="136650"/>
                    <a:pt x="75209" y="149164"/>
                  </a:cubicBezTo>
                  <a:cubicBezTo>
                    <a:pt x="45098" y="161677"/>
                    <a:pt x="15987" y="129411"/>
                    <a:pt x="7701" y="110314"/>
                  </a:cubicBezTo>
                  <a:cubicBezTo>
                    <a:pt x="-13802" y="60307"/>
                    <a:pt x="12189" y="41091"/>
                    <a:pt x="57112" y="24219"/>
                  </a:cubicBezTo>
                  <a:cubicBezTo>
                    <a:pt x="102034" y="7348"/>
                    <a:pt x="159053" y="-25858"/>
                    <a:pt x="190319" y="35768"/>
                  </a:cubicBezTo>
                  <a:close/>
                </a:path>
              </a:pathLst>
            </a:custGeom>
            <a:solidFill>
              <a:srgbClr val="FFC6A6"/>
            </a:solidFill>
            <a:ln w="11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92379114-165C-44BB-9F6A-66662B7FF3B3}"/>
                </a:ext>
              </a:extLst>
            </p:cNvPr>
            <p:cNvSpPr/>
            <p:nvPr/>
          </p:nvSpPr>
          <p:spPr>
            <a:xfrm>
              <a:off x="13126795" y="5488429"/>
              <a:ext cx="89132" cy="67350"/>
            </a:xfrm>
            <a:custGeom>
              <a:avLst/>
              <a:gdLst>
                <a:gd name="connsiteX0" fmla="*/ 32987 w 89132"/>
                <a:gd name="connsiteY0" fmla="*/ 13693 h 67350"/>
                <a:gd name="connsiteX1" fmla="*/ 89161 w 89132"/>
                <a:gd name="connsiteY1" fmla="*/ 2132 h 67350"/>
                <a:gd name="connsiteX2" fmla="*/ 37095 w 89132"/>
                <a:gd name="connsiteY2" fmla="*/ 35279 h 67350"/>
                <a:gd name="connsiteX3" fmla="*/ 4472 w 89132"/>
                <a:gd name="connsiteY3" fmla="*/ 65545 h 67350"/>
                <a:gd name="connsiteX4" fmla="*/ 32987 w 89132"/>
                <a:gd name="connsiteY4" fmla="*/ 13693 h 6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132" h="67350">
                  <a:moveTo>
                    <a:pt x="32987" y="13693"/>
                  </a:moveTo>
                  <a:cubicBezTo>
                    <a:pt x="48894" y="1305"/>
                    <a:pt x="69658" y="-2970"/>
                    <a:pt x="89161" y="2132"/>
                  </a:cubicBezTo>
                  <a:cubicBezTo>
                    <a:pt x="68753" y="7423"/>
                    <a:pt x="50525" y="19024"/>
                    <a:pt x="37095" y="35279"/>
                  </a:cubicBezTo>
                  <a:cubicBezTo>
                    <a:pt x="21259" y="53686"/>
                    <a:pt x="16592" y="73570"/>
                    <a:pt x="4472" y="65545"/>
                  </a:cubicBezTo>
                  <a:cubicBezTo>
                    <a:pt x="-7649" y="57520"/>
                    <a:pt x="6067" y="34708"/>
                    <a:pt x="32987" y="13693"/>
                  </a:cubicBezTo>
                  <a:close/>
                </a:path>
              </a:pathLst>
            </a:custGeom>
            <a:solidFill>
              <a:srgbClr val="0400BF"/>
            </a:solidFill>
            <a:ln w="11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6FAFE5C-DD8F-4F0F-B57A-85BF1AC16D6D}"/>
                </a:ext>
              </a:extLst>
            </p:cNvPr>
            <p:cNvSpPr/>
            <p:nvPr/>
          </p:nvSpPr>
          <p:spPr>
            <a:xfrm>
              <a:off x="12915259" y="5881432"/>
              <a:ext cx="195595" cy="309193"/>
            </a:xfrm>
            <a:custGeom>
              <a:avLst/>
              <a:gdLst>
                <a:gd name="connsiteX0" fmla="*/ 21349 w 195595"/>
                <a:gd name="connsiteY0" fmla="*/ 163448 h 309193"/>
                <a:gd name="connsiteX1" fmla="*/ 50043 w 195595"/>
                <a:gd name="connsiteY1" fmla="*/ 153685 h 309193"/>
                <a:gd name="connsiteX2" fmla="*/ 21349 w 195595"/>
                <a:gd name="connsiteY2" fmla="*/ 2606 h 309193"/>
                <a:gd name="connsiteX3" fmla="*/ 27409 w 195595"/>
                <a:gd name="connsiteY3" fmla="*/ 868 h 309193"/>
                <a:gd name="connsiteX4" fmla="*/ 30767 w 195595"/>
                <a:gd name="connsiteY4" fmla="*/ 35 h 309193"/>
                <a:gd name="connsiteX5" fmla="*/ 53793 w 195595"/>
                <a:gd name="connsiteY5" fmla="*/ 14322 h 309193"/>
                <a:gd name="connsiteX6" fmla="*/ 51007 w 195595"/>
                <a:gd name="connsiteY6" fmla="*/ 17120 h 309193"/>
                <a:gd name="connsiteX7" fmla="*/ 48912 w 195595"/>
                <a:gd name="connsiteY7" fmla="*/ 40278 h 309193"/>
                <a:gd name="connsiteX8" fmla="*/ 70986 w 195595"/>
                <a:gd name="connsiteY8" fmla="*/ 58030 h 309193"/>
                <a:gd name="connsiteX9" fmla="*/ 127326 w 195595"/>
                <a:gd name="connsiteY9" fmla="*/ 123312 h 309193"/>
                <a:gd name="connsiteX10" fmla="*/ 151270 w 195595"/>
                <a:gd name="connsiteY10" fmla="*/ 194749 h 309193"/>
                <a:gd name="connsiteX11" fmla="*/ 195621 w 195595"/>
                <a:gd name="connsiteY11" fmla="*/ 242160 h 309193"/>
                <a:gd name="connsiteX12" fmla="*/ 155020 w 195595"/>
                <a:gd name="connsiteY12" fmla="*/ 309228 h 309193"/>
                <a:gd name="connsiteX13" fmla="*/ 25 w 195595"/>
                <a:gd name="connsiteY13" fmla="*/ 153625 h 309193"/>
                <a:gd name="connsiteX14" fmla="*/ 21349 w 195595"/>
                <a:gd name="connsiteY14" fmla="*/ 163448 h 309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5595" h="309193">
                  <a:moveTo>
                    <a:pt x="21349" y="163448"/>
                  </a:moveTo>
                  <a:lnTo>
                    <a:pt x="50043" y="153685"/>
                  </a:lnTo>
                  <a:lnTo>
                    <a:pt x="21349" y="2606"/>
                  </a:lnTo>
                  <a:cubicBezTo>
                    <a:pt x="23361" y="2130"/>
                    <a:pt x="25361" y="1523"/>
                    <a:pt x="27409" y="868"/>
                  </a:cubicBezTo>
                  <a:lnTo>
                    <a:pt x="30767" y="35"/>
                  </a:lnTo>
                  <a:cubicBezTo>
                    <a:pt x="35303" y="11334"/>
                    <a:pt x="43863" y="19573"/>
                    <a:pt x="53793" y="14322"/>
                  </a:cubicBezTo>
                  <a:cubicBezTo>
                    <a:pt x="52793" y="15239"/>
                    <a:pt x="51876" y="16156"/>
                    <a:pt x="51007" y="17120"/>
                  </a:cubicBezTo>
                  <a:cubicBezTo>
                    <a:pt x="44365" y="23109"/>
                    <a:pt x="43452" y="33194"/>
                    <a:pt x="48912" y="40278"/>
                  </a:cubicBezTo>
                  <a:cubicBezTo>
                    <a:pt x="54851" y="47767"/>
                    <a:pt x="62394" y="53839"/>
                    <a:pt x="70986" y="58030"/>
                  </a:cubicBezTo>
                  <a:cubicBezTo>
                    <a:pt x="100752" y="74556"/>
                    <a:pt x="121218" y="95142"/>
                    <a:pt x="127326" y="123312"/>
                  </a:cubicBezTo>
                  <a:cubicBezTo>
                    <a:pt x="131755" y="148172"/>
                    <a:pt x="139828" y="172247"/>
                    <a:pt x="151270" y="194749"/>
                  </a:cubicBezTo>
                  <a:cubicBezTo>
                    <a:pt x="162521" y="216645"/>
                    <a:pt x="170320" y="219872"/>
                    <a:pt x="195621" y="242160"/>
                  </a:cubicBezTo>
                  <a:lnTo>
                    <a:pt x="155020" y="309228"/>
                  </a:lnTo>
                  <a:cubicBezTo>
                    <a:pt x="21349" y="261044"/>
                    <a:pt x="25" y="153625"/>
                    <a:pt x="25" y="153625"/>
                  </a:cubicBezTo>
                  <a:cubicBezTo>
                    <a:pt x="8533" y="151732"/>
                    <a:pt x="17258" y="155757"/>
                    <a:pt x="21349" y="163448"/>
                  </a:cubicBezTo>
                  <a:close/>
                </a:path>
              </a:pathLst>
            </a:custGeom>
            <a:solidFill>
              <a:srgbClr val="FFC6A6"/>
            </a:solidFill>
            <a:ln w="11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28C9A4A5-EECF-48D1-A9EA-820B37A96496}"/>
                </a:ext>
              </a:extLst>
            </p:cNvPr>
            <p:cNvSpPr/>
            <p:nvPr/>
          </p:nvSpPr>
          <p:spPr>
            <a:xfrm>
              <a:off x="12939464" y="5526609"/>
              <a:ext cx="114607" cy="86002"/>
            </a:xfrm>
            <a:custGeom>
              <a:avLst/>
              <a:gdLst>
                <a:gd name="connsiteX0" fmla="*/ 114551 w 114607"/>
                <a:gd name="connsiteY0" fmla="*/ 15412 h 86002"/>
                <a:gd name="connsiteX1" fmla="*/ 76820 w 114607"/>
                <a:gd name="connsiteY1" fmla="*/ 21175 h 86002"/>
                <a:gd name="connsiteX2" fmla="*/ 24 w 114607"/>
                <a:gd name="connsiteY2" fmla="*/ 86028 h 86002"/>
                <a:gd name="connsiteX3" fmla="*/ 55365 w 114607"/>
                <a:gd name="connsiteY3" fmla="*/ 7351 h 86002"/>
                <a:gd name="connsiteX4" fmla="*/ 114551 w 114607"/>
                <a:gd name="connsiteY4" fmla="*/ 15412 h 8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607" h="86002">
                  <a:moveTo>
                    <a:pt x="114551" y="15412"/>
                  </a:moveTo>
                  <a:cubicBezTo>
                    <a:pt x="115896" y="29890"/>
                    <a:pt x="100501" y="15900"/>
                    <a:pt x="76820" y="21175"/>
                  </a:cubicBezTo>
                  <a:cubicBezTo>
                    <a:pt x="26813" y="32295"/>
                    <a:pt x="38791" y="43154"/>
                    <a:pt x="24" y="86028"/>
                  </a:cubicBezTo>
                  <a:cubicBezTo>
                    <a:pt x="715" y="84063"/>
                    <a:pt x="24658" y="20948"/>
                    <a:pt x="55365" y="7351"/>
                  </a:cubicBezTo>
                  <a:cubicBezTo>
                    <a:pt x="86595" y="-6436"/>
                    <a:pt x="113241" y="934"/>
                    <a:pt x="114551" y="15412"/>
                  </a:cubicBezTo>
                  <a:close/>
                </a:path>
              </a:pathLst>
            </a:custGeom>
            <a:solidFill>
              <a:srgbClr val="0400BF"/>
            </a:solidFill>
            <a:ln w="11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8E2CB6A-C2BC-450D-8CE3-3DE2278E3EDE}"/>
                </a:ext>
              </a:extLst>
            </p:cNvPr>
            <p:cNvSpPr/>
            <p:nvPr/>
          </p:nvSpPr>
          <p:spPr>
            <a:xfrm>
              <a:off x="12830774" y="5754271"/>
              <a:ext cx="115227" cy="132653"/>
            </a:xfrm>
            <a:custGeom>
              <a:avLst/>
              <a:gdLst>
                <a:gd name="connsiteX0" fmla="*/ 115249 w 115227"/>
                <a:gd name="connsiteY0" fmla="*/ 127191 h 132653"/>
                <a:gd name="connsiteX1" fmla="*/ 111892 w 115227"/>
                <a:gd name="connsiteY1" fmla="*/ 128024 h 132653"/>
                <a:gd name="connsiteX2" fmla="*/ 105831 w 115227"/>
                <a:gd name="connsiteY2" fmla="*/ 129762 h 132653"/>
                <a:gd name="connsiteX3" fmla="*/ 2949 w 115227"/>
                <a:gd name="connsiteY3" fmla="*/ 12140 h 132653"/>
                <a:gd name="connsiteX4" fmla="*/ 38668 w 115227"/>
                <a:gd name="connsiteY4" fmla="*/ 5521 h 132653"/>
                <a:gd name="connsiteX5" fmla="*/ 39061 w 115227"/>
                <a:gd name="connsiteY5" fmla="*/ 5818 h 132653"/>
                <a:gd name="connsiteX6" fmla="*/ 67493 w 115227"/>
                <a:gd name="connsiteY6" fmla="*/ 37310 h 132653"/>
                <a:gd name="connsiteX7" fmla="*/ 111892 w 115227"/>
                <a:gd name="connsiteY7" fmla="*/ 110141 h 132653"/>
                <a:gd name="connsiteX8" fmla="*/ 115249 w 115227"/>
                <a:gd name="connsiteY8" fmla="*/ 127191 h 13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227" h="132653">
                  <a:moveTo>
                    <a:pt x="115249" y="127191"/>
                  </a:moveTo>
                  <a:lnTo>
                    <a:pt x="111892" y="128024"/>
                  </a:lnTo>
                  <a:cubicBezTo>
                    <a:pt x="109844" y="128679"/>
                    <a:pt x="107843" y="129286"/>
                    <a:pt x="105831" y="129762"/>
                  </a:cubicBezTo>
                  <a:cubicBezTo>
                    <a:pt x="17344" y="152622"/>
                    <a:pt x="-9659" y="34512"/>
                    <a:pt x="2949" y="12140"/>
                  </a:cubicBezTo>
                  <a:cubicBezTo>
                    <a:pt x="14772" y="-8969"/>
                    <a:pt x="35525" y="3508"/>
                    <a:pt x="38668" y="5521"/>
                  </a:cubicBezTo>
                  <a:cubicBezTo>
                    <a:pt x="38799" y="5604"/>
                    <a:pt x="38930" y="5735"/>
                    <a:pt x="39061" y="5818"/>
                  </a:cubicBezTo>
                  <a:cubicBezTo>
                    <a:pt x="50327" y="14545"/>
                    <a:pt x="59953" y="25213"/>
                    <a:pt x="67493" y="37310"/>
                  </a:cubicBezTo>
                  <a:cubicBezTo>
                    <a:pt x="94056" y="76470"/>
                    <a:pt x="111892" y="110141"/>
                    <a:pt x="111892" y="110141"/>
                  </a:cubicBezTo>
                  <a:cubicBezTo>
                    <a:pt x="111950" y="115987"/>
                    <a:pt x="113088" y="121761"/>
                    <a:pt x="115249" y="127191"/>
                  </a:cubicBezTo>
                  <a:close/>
                </a:path>
              </a:pathLst>
            </a:custGeom>
            <a:solidFill>
              <a:srgbClr val="FFC6A6"/>
            </a:solidFill>
            <a:ln w="11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1A1B0BA5-B80E-446B-B551-858DD172EA95}"/>
                </a:ext>
              </a:extLst>
            </p:cNvPr>
            <p:cNvSpPr/>
            <p:nvPr/>
          </p:nvSpPr>
          <p:spPr>
            <a:xfrm>
              <a:off x="13110855" y="5737366"/>
              <a:ext cx="65032" cy="38873"/>
            </a:xfrm>
            <a:custGeom>
              <a:avLst/>
              <a:gdLst>
                <a:gd name="connsiteX0" fmla="*/ 27 w 65032"/>
                <a:gd name="connsiteY0" fmla="*/ 38034 h 38873"/>
                <a:gd name="connsiteX1" fmla="*/ 13851 w 65032"/>
                <a:gd name="connsiteY1" fmla="*/ 38903 h 38873"/>
                <a:gd name="connsiteX2" fmla="*/ 40806 w 65032"/>
                <a:gd name="connsiteY2" fmla="*/ 9554 h 38873"/>
                <a:gd name="connsiteX3" fmla="*/ 65059 w 65032"/>
                <a:gd name="connsiteY3" fmla="*/ 29 h 38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032" h="38873">
                  <a:moveTo>
                    <a:pt x="27" y="38034"/>
                  </a:moveTo>
                  <a:lnTo>
                    <a:pt x="13851" y="38903"/>
                  </a:lnTo>
                  <a:cubicBezTo>
                    <a:pt x="21614" y="28056"/>
                    <a:pt x="30662" y="18198"/>
                    <a:pt x="40806" y="9554"/>
                  </a:cubicBezTo>
                  <a:cubicBezTo>
                    <a:pt x="48069" y="4601"/>
                    <a:pt x="56356" y="1339"/>
                    <a:pt x="65059" y="29"/>
                  </a:cubicBezTo>
                </a:path>
              </a:pathLst>
            </a:custGeom>
            <a:noFill/>
            <a:ln w="872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3D624E5-3409-4731-86F8-F7AFC255DDE7}"/>
                </a:ext>
              </a:extLst>
            </p:cNvPr>
            <p:cNvSpPr/>
            <p:nvPr/>
          </p:nvSpPr>
          <p:spPr>
            <a:xfrm>
              <a:off x="13188746" y="5720721"/>
              <a:ext cx="73104" cy="11560"/>
            </a:xfrm>
            <a:custGeom>
              <a:avLst/>
              <a:gdLst>
                <a:gd name="connsiteX0" fmla="*/ 29 w 73104"/>
                <a:gd name="connsiteY0" fmla="*/ 11589 h 11560"/>
                <a:gd name="connsiteX1" fmla="*/ 38236 w 73104"/>
                <a:gd name="connsiteY1" fmla="*/ 2993 h 11560"/>
                <a:gd name="connsiteX2" fmla="*/ 66537 w 73104"/>
                <a:gd name="connsiteY2" fmla="*/ 10327 h 11560"/>
                <a:gd name="connsiteX3" fmla="*/ 73134 w 73104"/>
                <a:gd name="connsiteY3" fmla="*/ 28 h 11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104" h="11560">
                  <a:moveTo>
                    <a:pt x="29" y="11589"/>
                  </a:moveTo>
                  <a:cubicBezTo>
                    <a:pt x="12507" y="7696"/>
                    <a:pt x="25294" y="4814"/>
                    <a:pt x="38236" y="2993"/>
                  </a:cubicBezTo>
                  <a:cubicBezTo>
                    <a:pt x="47845" y="4719"/>
                    <a:pt x="57298" y="7172"/>
                    <a:pt x="66537" y="10327"/>
                  </a:cubicBezTo>
                  <a:lnTo>
                    <a:pt x="73134" y="28"/>
                  </a:lnTo>
                </a:path>
              </a:pathLst>
            </a:custGeom>
            <a:noFill/>
            <a:ln w="872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4657CB1-375A-4E9F-98D0-11F96AEED016}"/>
                </a:ext>
              </a:extLst>
            </p:cNvPr>
            <p:cNvSpPr/>
            <p:nvPr/>
          </p:nvSpPr>
          <p:spPr>
            <a:xfrm>
              <a:off x="13165195" y="5762286"/>
              <a:ext cx="75890" cy="24776"/>
            </a:xfrm>
            <a:custGeom>
              <a:avLst/>
              <a:gdLst>
                <a:gd name="connsiteX0" fmla="*/ 29 w 75890"/>
                <a:gd name="connsiteY0" fmla="*/ 24806 h 24776"/>
                <a:gd name="connsiteX1" fmla="*/ 39938 w 75890"/>
                <a:gd name="connsiteY1" fmla="*/ 18567 h 24776"/>
                <a:gd name="connsiteX2" fmla="*/ 75919 w 75890"/>
                <a:gd name="connsiteY2" fmla="*/ 29 h 24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890" h="24776">
                  <a:moveTo>
                    <a:pt x="29" y="24806"/>
                  </a:moveTo>
                  <a:cubicBezTo>
                    <a:pt x="13554" y="24580"/>
                    <a:pt x="26984" y="22484"/>
                    <a:pt x="39938" y="18567"/>
                  </a:cubicBezTo>
                  <a:cubicBezTo>
                    <a:pt x="52440" y="13436"/>
                    <a:pt x="64489" y="7233"/>
                    <a:pt x="75919" y="29"/>
                  </a:cubicBezTo>
                </a:path>
              </a:pathLst>
            </a:custGeom>
            <a:noFill/>
            <a:ln w="872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8C27CE11-60BC-4E53-B9B9-5AEBF6BADCA7}"/>
                </a:ext>
              </a:extLst>
            </p:cNvPr>
            <p:cNvSpPr/>
            <p:nvPr/>
          </p:nvSpPr>
          <p:spPr>
            <a:xfrm>
              <a:off x="13115225" y="5643441"/>
              <a:ext cx="80569" cy="29048"/>
            </a:xfrm>
            <a:custGeom>
              <a:avLst/>
              <a:gdLst>
                <a:gd name="connsiteX0" fmla="*/ 28 w 80569"/>
                <a:gd name="connsiteY0" fmla="*/ 29075 h 29048"/>
                <a:gd name="connsiteX1" fmla="*/ 3945 w 80569"/>
                <a:gd name="connsiteY1" fmla="*/ 19133 h 29048"/>
                <a:gd name="connsiteX2" fmla="*/ 17732 w 80569"/>
                <a:gd name="connsiteY2" fmla="*/ 16752 h 29048"/>
                <a:gd name="connsiteX3" fmla="*/ 44331 w 80569"/>
                <a:gd name="connsiteY3" fmla="*/ 21514 h 29048"/>
                <a:gd name="connsiteX4" fmla="*/ 65762 w 80569"/>
                <a:gd name="connsiteY4" fmla="*/ 3548 h 29048"/>
                <a:gd name="connsiteX5" fmla="*/ 77121 w 80569"/>
                <a:gd name="connsiteY5" fmla="*/ 1476 h 29048"/>
                <a:gd name="connsiteX6" fmla="*/ 80597 w 80569"/>
                <a:gd name="connsiteY6" fmla="*/ 7298 h 2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0569" h="29048">
                  <a:moveTo>
                    <a:pt x="28" y="29075"/>
                  </a:moveTo>
                  <a:cubicBezTo>
                    <a:pt x="254" y="25432"/>
                    <a:pt x="1623" y="21955"/>
                    <a:pt x="3945" y="19133"/>
                  </a:cubicBezTo>
                  <a:cubicBezTo>
                    <a:pt x="7243" y="14906"/>
                    <a:pt x="13208" y="13871"/>
                    <a:pt x="17732" y="16752"/>
                  </a:cubicBezTo>
                  <a:cubicBezTo>
                    <a:pt x="25971" y="20812"/>
                    <a:pt x="35199" y="22467"/>
                    <a:pt x="44331" y="21514"/>
                  </a:cubicBezTo>
                  <a:cubicBezTo>
                    <a:pt x="54975" y="20324"/>
                    <a:pt x="61643" y="9822"/>
                    <a:pt x="65762" y="3548"/>
                  </a:cubicBezTo>
                  <a:cubicBezTo>
                    <a:pt x="68334" y="-167"/>
                    <a:pt x="73418" y="-1084"/>
                    <a:pt x="77121" y="1476"/>
                  </a:cubicBezTo>
                  <a:cubicBezTo>
                    <a:pt x="79073" y="2822"/>
                    <a:pt x="80335" y="4953"/>
                    <a:pt x="80597" y="7298"/>
                  </a:cubicBezTo>
                </a:path>
              </a:pathLst>
            </a:custGeom>
            <a:noFill/>
            <a:ln w="872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38E1E62C-A6E8-4DBC-952D-1CB589440F6D}"/>
                </a:ext>
              </a:extLst>
            </p:cNvPr>
            <p:cNvSpPr/>
            <p:nvPr/>
          </p:nvSpPr>
          <p:spPr>
            <a:xfrm>
              <a:off x="13091090" y="5653998"/>
              <a:ext cx="16895" cy="33172"/>
            </a:xfrm>
            <a:custGeom>
              <a:avLst/>
              <a:gdLst>
                <a:gd name="connsiteX0" fmla="*/ 2741 w 16895"/>
                <a:gd name="connsiteY0" fmla="*/ 27 h 33172"/>
                <a:gd name="connsiteX1" fmla="*/ 16922 w 16895"/>
                <a:gd name="connsiteY1" fmla="*/ 33043 h 33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895" h="33172">
                  <a:moveTo>
                    <a:pt x="2741" y="27"/>
                  </a:moveTo>
                  <a:cubicBezTo>
                    <a:pt x="-3366" y="13374"/>
                    <a:pt x="610" y="35258"/>
                    <a:pt x="16922" y="33043"/>
                  </a:cubicBezTo>
                </a:path>
              </a:pathLst>
            </a:custGeom>
            <a:noFill/>
            <a:ln w="872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5E7E338-1094-4008-AD1F-8B12C1CF9B02}"/>
                </a:ext>
              </a:extLst>
            </p:cNvPr>
            <p:cNvSpPr/>
            <p:nvPr/>
          </p:nvSpPr>
          <p:spPr>
            <a:xfrm>
              <a:off x="13198568" y="5620899"/>
              <a:ext cx="17810" cy="37980"/>
            </a:xfrm>
            <a:custGeom>
              <a:avLst/>
              <a:gdLst>
                <a:gd name="connsiteX0" fmla="*/ 29 w 17810"/>
                <a:gd name="connsiteY0" fmla="*/ 26 h 37980"/>
                <a:gd name="connsiteX1" fmla="*/ 11149 w 17810"/>
                <a:gd name="connsiteY1" fmla="*/ 38007 h 37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810" h="37980">
                  <a:moveTo>
                    <a:pt x="29" y="26"/>
                  </a:moveTo>
                  <a:cubicBezTo>
                    <a:pt x="29" y="26"/>
                    <a:pt x="31116" y="19076"/>
                    <a:pt x="11149" y="38007"/>
                  </a:cubicBezTo>
                </a:path>
              </a:pathLst>
            </a:custGeom>
            <a:noFill/>
            <a:ln w="872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5D02997C-3E20-4DFD-8B77-978554E6ADCB}"/>
                </a:ext>
              </a:extLst>
            </p:cNvPr>
            <p:cNvSpPr/>
            <p:nvPr/>
          </p:nvSpPr>
          <p:spPr>
            <a:xfrm>
              <a:off x="12939417" y="5612648"/>
              <a:ext cx="9525" cy="9525"/>
            </a:xfrm>
            <a:custGeom>
              <a:avLst/>
              <a:gdLst>
                <a:gd name="connsiteX0" fmla="*/ 23 w 9525"/>
                <a:gd name="connsiteY0" fmla="*/ 26 h 9525"/>
                <a:gd name="connsiteX1" fmla="*/ 23 w 9525"/>
                <a:gd name="connsiteY1" fmla="*/ 2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23" y="26"/>
                  </a:moveTo>
                  <a:lnTo>
                    <a:pt x="23" y="26"/>
                  </a:lnTo>
                </a:path>
              </a:pathLst>
            </a:custGeom>
            <a:noFill/>
            <a:ln w="8728" cap="rnd">
              <a:solidFill>
                <a:srgbClr val="0400B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932028DE-B20E-42E1-A949-75ACF9E1B0B5}"/>
                </a:ext>
              </a:extLst>
            </p:cNvPr>
            <p:cNvSpPr/>
            <p:nvPr/>
          </p:nvSpPr>
          <p:spPr>
            <a:xfrm>
              <a:off x="12939488" y="5526609"/>
              <a:ext cx="114603" cy="86002"/>
            </a:xfrm>
            <a:custGeom>
              <a:avLst/>
              <a:gdLst>
                <a:gd name="connsiteX0" fmla="*/ 24 w 114603"/>
                <a:gd name="connsiteY0" fmla="*/ 86028 h 86002"/>
                <a:gd name="connsiteX1" fmla="*/ 55365 w 114603"/>
                <a:gd name="connsiteY1" fmla="*/ 7351 h 86002"/>
                <a:gd name="connsiteX2" fmla="*/ 114551 w 114603"/>
                <a:gd name="connsiteY2" fmla="*/ 15412 h 86002"/>
                <a:gd name="connsiteX3" fmla="*/ 76820 w 114603"/>
                <a:gd name="connsiteY3" fmla="*/ 21175 h 86002"/>
                <a:gd name="connsiteX4" fmla="*/ 24 w 114603"/>
                <a:gd name="connsiteY4" fmla="*/ 86028 h 8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603" h="86002">
                  <a:moveTo>
                    <a:pt x="24" y="86028"/>
                  </a:moveTo>
                  <a:cubicBezTo>
                    <a:pt x="715" y="84063"/>
                    <a:pt x="24658" y="20948"/>
                    <a:pt x="55365" y="7351"/>
                  </a:cubicBezTo>
                  <a:cubicBezTo>
                    <a:pt x="86595" y="-6436"/>
                    <a:pt x="113241" y="934"/>
                    <a:pt x="114551" y="15412"/>
                  </a:cubicBezTo>
                  <a:cubicBezTo>
                    <a:pt x="115860" y="29890"/>
                    <a:pt x="100501" y="15900"/>
                    <a:pt x="76820" y="21175"/>
                  </a:cubicBezTo>
                  <a:cubicBezTo>
                    <a:pt x="26825" y="32295"/>
                    <a:pt x="38767" y="43154"/>
                    <a:pt x="24" y="86028"/>
                  </a:cubicBezTo>
                  <a:close/>
                </a:path>
              </a:pathLst>
            </a:custGeom>
            <a:solidFill>
              <a:schemeClr val="tx1"/>
            </a:solidFill>
            <a:ln w="872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CEC373E-93C9-4734-917E-001F897F3A22}"/>
                </a:ext>
              </a:extLst>
            </p:cNvPr>
            <p:cNvSpPr/>
            <p:nvPr/>
          </p:nvSpPr>
          <p:spPr>
            <a:xfrm>
              <a:off x="13126764" y="5488429"/>
              <a:ext cx="89104" cy="67347"/>
            </a:xfrm>
            <a:custGeom>
              <a:avLst/>
              <a:gdLst>
                <a:gd name="connsiteX0" fmla="*/ 4443 w 89104"/>
                <a:gd name="connsiteY0" fmla="*/ 65545 h 67347"/>
                <a:gd name="connsiteX1" fmla="*/ 37066 w 89104"/>
                <a:gd name="connsiteY1" fmla="*/ 35279 h 67347"/>
                <a:gd name="connsiteX2" fmla="*/ 89132 w 89104"/>
                <a:gd name="connsiteY2" fmla="*/ 2132 h 67347"/>
                <a:gd name="connsiteX3" fmla="*/ 32959 w 89104"/>
                <a:gd name="connsiteY3" fmla="*/ 13693 h 67347"/>
                <a:gd name="connsiteX4" fmla="*/ 4443 w 89104"/>
                <a:gd name="connsiteY4" fmla="*/ 65545 h 6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104" h="67347">
                  <a:moveTo>
                    <a:pt x="4443" y="65545"/>
                  </a:moveTo>
                  <a:cubicBezTo>
                    <a:pt x="16564" y="73570"/>
                    <a:pt x="21231" y="53638"/>
                    <a:pt x="37066" y="35279"/>
                  </a:cubicBezTo>
                  <a:cubicBezTo>
                    <a:pt x="50496" y="19024"/>
                    <a:pt x="68725" y="7423"/>
                    <a:pt x="89132" y="2132"/>
                  </a:cubicBezTo>
                  <a:cubicBezTo>
                    <a:pt x="69630" y="-2970"/>
                    <a:pt x="48865" y="1305"/>
                    <a:pt x="32959" y="13693"/>
                  </a:cubicBezTo>
                  <a:cubicBezTo>
                    <a:pt x="6098" y="34708"/>
                    <a:pt x="-7630" y="57568"/>
                    <a:pt x="4443" y="65545"/>
                  </a:cubicBezTo>
                  <a:close/>
                </a:path>
              </a:pathLst>
            </a:custGeom>
            <a:solidFill>
              <a:schemeClr val="tx1"/>
            </a:solidFill>
            <a:ln w="872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7BAB60D4-6CD2-40C9-8959-613B3F79B6BA}"/>
                </a:ext>
              </a:extLst>
            </p:cNvPr>
            <p:cNvSpPr/>
            <p:nvPr/>
          </p:nvSpPr>
          <p:spPr>
            <a:xfrm>
              <a:off x="12964325" y="5598205"/>
              <a:ext cx="78676" cy="45410"/>
            </a:xfrm>
            <a:custGeom>
              <a:avLst/>
              <a:gdLst>
                <a:gd name="connsiteX0" fmla="*/ 24 w 78676"/>
                <a:gd name="connsiteY0" fmla="*/ 45437 h 45410"/>
                <a:gd name="connsiteX1" fmla="*/ 40149 w 78676"/>
                <a:gd name="connsiteY1" fmla="*/ 4741 h 45410"/>
                <a:gd name="connsiteX2" fmla="*/ 78701 w 78676"/>
                <a:gd name="connsiteY2" fmla="*/ 729 h 45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676" h="45410">
                  <a:moveTo>
                    <a:pt x="24" y="45437"/>
                  </a:moveTo>
                  <a:cubicBezTo>
                    <a:pt x="24" y="45437"/>
                    <a:pt x="21694" y="11992"/>
                    <a:pt x="40149" y="4741"/>
                  </a:cubicBezTo>
                  <a:cubicBezTo>
                    <a:pt x="52510" y="407"/>
                    <a:pt x="65711" y="-962"/>
                    <a:pt x="78701" y="729"/>
                  </a:cubicBezTo>
                </a:path>
              </a:pathLst>
            </a:custGeom>
            <a:noFill/>
            <a:ln w="872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7A5D8722-C71F-445F-9998-1E5BC3AD6770}"/>
                </a:ext>
              </a:extLst>
            </p:cNvPr>
            <p:cNvSpPr/>
            <p:nvPr/>
          </p:nvSpPr>
          <p:spPr>
            <a:xfrm>
              <a:off x="12982262" y="5601489"/>
              <a:ext cx="43024" cy="43976"/>
            </a:xfrm>
            <a:custGeom>
              <a:avLst/>
              <a:gdLst>
                <a:gd name="connsiteX0" fmla="*/ 42047 w 43024"/>
                <a:gd name="connsiteY0" fmla="*/ 18865 h 43976"/>
                <a:gd name="connsiteX1" fmla="*/ 42047 w 43024"/>
                <a:gd name="connsiteY1" fmla="*/ 18865 h 43976"/>
                <a:gd name="connsiteX2" fmla="*/ 33022 w 43024"/>
                <a:gd name="connsiteY2" fmla="*/ 1815 h 43976"/>
                <a:gd name="connsiteX3" fmla="*/ 17890 w 43024"/>
                <a:gd name="connsiteY3" fmla="*/ 3911 h 43976"/>
                <a:gd name="connsiteX4" fmla="*/ 530 w 43024"/>
                <a:gd name="connsiteY4" fmla="*/ 26675 h 43976"/>
                <a:gd name="connsiteX5" fmla="*/ 20771 w 43024"/>
                <a:gd name="connsiteY5" fmla="*/ 43987 h 43976"/>
                <a:gd name="connsiteX6" fmla="*/ 26307 w 43024"/>
                <a:gd name="connsiteY6" fmla="*/ 43463 h 43976"/>
                <a:gd name="connsiteX7" fmla="*/ 42947 w 43024"/>
                <a:gd name="connsiteY7" fmla="*/ 22961 h 43976"/>
                <a:gd name="connsiteX8" fmla="*/ 42047 w 43024"/>
                <a:gd name="connsiteY8" fmla="*/ 18865 h 43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024" h="43976">
                  <a:moveTo>
                    <a:pt x="42047" y="18865"/>
                  </a:moveTo>
                  <a:lnTo>
                    <a:pt x="42047" y="18865"/>
                  </a:lnTo>
                  <a:cubicBezTo>
                    <a:pt x="40908" y="12376"/>
                    <a:pt x="37749" y="6411"/>
                    <a:pt x="33022" y="1815"/>
                  </a:cubicBezTo>
                  <a:cubicBezTo>
                    <a:pt x="28093" y="-2769"/>
                    <a:pt x="23688" y="2768"/>
                    <a:pt x="17890" y="3911"/>
                  </a:cubicBezTo>
                  <a:cubicBezTo>
                    <a:pt x="6293" y="6089"/>
                    <a:pt x="-2172" y="11888"/>
                    <a:pt x="530" y="26675"/>
                  </a:cubicBezTo>
                  <a:cubicBezTo>
                    <a:pt x="1717" y="36843"/>
                    <a:pt x="10538" y="44392"/>
                    <a:pt x="20771" y="43987"/>
                  </a:cubicBezTo>
                  <a:cubicBezTo>
                    <a:pt x="22628" y="43975"/>
                    <a:pt x="24481" y="43797"/>
                    <a:pt x="26307" y="43463"/>
                  </a:cubicBezTo>
                  <a:cubicBezTo>
                    <a:pt x="36562" y="42404"/>
                    <a:pt x="44013" y="33224"/>
                    <a:pt x="42947" y="22961"/>
                  </a:cubicBezTo>
                  <a:cubicBezTo>
                    <a:pt x="42802" y="21568"/>
                    <a:pt x="42501" y="20198"/>
                    <a:pt x="42047" y="18865"/>
                  </a:cubicBezTo>
                  <a:close/>
                </a:path>
              </a:pathLst>
            </a:custGeom>
            <a:solidFill>
              <a:schemeClr val="tx1"/>
            </a:solidFill>
            <a:ln w="11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F95CDA6B-01E8-4460-8E5E-DC7F9AF74004}"/>
                </a:ext>
              </a:extLst>
            </p:cNvPr>
            <p:cNvSpPr/>
            <p:nvPr/>
          </p:nvSpPr>
          <p:spPr>
            <a:xfrm>
              <a:off x="13148145" y="5531726"/>
              <a:ext cx="74366" cy="45381"/>
            </a:xfrm>
            <a:custGeom>
              <a:avLst/>
              <a:gdLst>
                <a:gd name="connsiteX0" fmla="*/ 28 w 74366"/>
                <a:gd name="connsiteY0" fmla="*/ 45406 h 45381"/>
                <a:gd name="connsiteX1" fmla="*/ 35830 w 74366"/>
                <a:gd name="connsiteY1" fmla="*/ 4758 h 45381"/>
                <a:gd name="connsiteX2" fmla="*/ 74395 w 74366"/>
                <a:gd name="connsiteY2" fmla="*/ 746 h 45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366" h="45381">
                  <a:moveTo>
                    <a:pt x="28" y="45406"/>
                  </a:moveTo>
                  <a:cubicBezTo>
                    <a:pt x="28" y="45406"/>
                    <a:pt x="17340" y="11949"/>
                    <a:pt x="35830" y="4758"/>
                  </a:cubicBezTo>
                  <a:cubicBezTo>
                    <a:pt x="48189" y="398"/>
                    <a:pt x="61405" y="-977"/>
                    <a:pt x="74395" y="746"/>
                  </a:cubicBezTo>
                </a:path>
              </a:pathLst>
            </a:custGeom>
            <a:noFill/>
            <a:ln w="872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FEF98AD-8C2A-440C-80ED-AD75725833A0}"/>
                </a:ext>
              </a:extLst>
            </p:cNvPr>
            <p:cNvSpPr/>
            <p:nvPr/>
          </p:nvSpPr>
          <p:spPr>
            <a:xfrm>
              <a:off x="13162854" y="5537758"/>
              <a:ext cx="38281" cy="39307"/>
            </a:xfrm>
            <a:custGeom>
              <a:avLst/>
              <a:gdLst>
                <a:gd name="connsiteX0" fmla="*/ 37481 w 38281"/>
                <a:gd name="connsiteY0" fmla="*/ 17086 h 39307"/>
                <a:gd name="connsiteX1" fmla="*/ 37481 w 38281"/>
                <a:gd name="connsiteY1" fmla="*/ 17086 h 39307"/>
                <a:gd name="connsiteX2" fmla="*/ 17085 w 38281"/>
                <a:gd name="connsiteY2" fmla="*/ 103 h 39307"/>
                <a:gd name="connsiteX3" fmla="*/ 107 w 38281"/>
                <a:gd name="connsiteY3" fmla="*/ 20493 h 39307"/>
                <a:gd name="connsiteX4" fmla="*/ 762 w 38281"/>
                <a:gd name="connsiteY4" fmla="*/ 23980 h 39307"/>
                <a:gd name="connsiteX5" fmla="*/ 8215 w 38281"/>
                <a:gd name="connsiteY5" fmla="*/ 36327 h 39307"/>
                <a:gd name="connsiteX6" fmla="*/ 18597 w 38281"/>
                <a:gd name="connsiteY6" fmla="*/ 39327 h 39307"/>
                <a:gd name="connsiteX7" fmla="*/ 23479 w 38281"/>
                <a:gd name="connsiteY7" fmla="*/ 38851 h 39307"/>
                <a:gd name="connsiteX8" fmla="*/ 38207 w 38281"/>
                <a:gd name="connsiteY8" fmla="*/ 20448 h 39307"/>
                <a:gd name="connsiteX9" fmla="*/ 37481 w 38281"/>
                <a:gd name="connsiteY9" fmla="*/ 17086 h 3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281" h="39307">
                  <a:moveTo>
                    <a:pt x="37481" y="17086"/>
                  </a:moveTo>
                  <a:lnTo>
                    <a:pt x="37481" y="17086"/>
                  </a:lnTo>
                  <a:cubicBezTo>
                    <a:pt x="36540" y="6766"/>
                    <a:pt x="27408" y="-837"/>
                    <a:pt x="17085" y="103"/>
                  </a:cubicBezTo>
                  <a:cubicBezTo>
                    <a:pt x="6774" y="1044"/>
                    <a:pt x="-834" y="10172"/>
                    <a:pt x="107" y="20493"/>
                  </a:cubicBezTo>
                  <a:cubicBezTo>
                    <a:pt x="214" y="21674"/>
                    <a:pt x="428" y="22841"/>
                    <a:pt x="762" y="23980"/>
                  </a:cubicBezTo>
                  <a:cubicBezTo>
                    <a:pt x="1452" y="28943"/>
                    <a:pt x="4143" y="33405"/>
                    <a:pt x="8215" y="36327"/>
                  </a:cubicBezTo>
                  <a:cubicBezTo>
                    <a:pt x="11287" y="38363"/>
                    <a:pt x="14906" y="39411"/>
                    <a:pt x="18597" y="39327"/>
                  </a:cubicBezTo>
                  <a:cubicBezTo>
                    <a:pt x="20240" y="39315"/>
                    <a:pt x="21872" y="39161"/>
                    <a:pt x="23479" y="38851"/>
                  </a:cubicBezTo>
                  <a:cubicBezTo>
                    <a:pt x="32623" y="37839"/>
                    <a:pt x="39219" y="29597"/>
                    <a:pt x="38207" y="20448"/>
                  </a:cubicBezTo>
                  <a:cubicBezTo>
                    <a:pt x="38088" y="19306"/>
                    <a:pt x="37838" y="18178"/>
                    <a:pt x="37481" y="17086"/>
                  </a:cubicBezTo>
                  <a:close/>
                </a:path>
              </a:pathLst>
            </a:custGeom>
            <a:solidFill>
              <a:schemeClr val="tx1"/>
            </a:solidFill>
            <a:ln w="11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BB97F882-2B0A-463E-896E-12991D50B3E4}"/>
                </a:ext>
              </a:extLst>
            </p:cNvPr>
            <p:cNvSpPr/>
            <p:nvPr/>
          </p:nvSpPr>
          <p:spPr>
            <a:xfrm>
              <a:off x="13131179" y="5553950"/>
              <a:ext cx="25646" cy="31444"/>
            </a:xfrm>
            <a:custGeom>
              <a:avLst/>
              <a:gdLst>
                <a:gd name="connsiteX0" fmla="*/ 27 w 25646"/>
                <a:gd name="connsiteY0" fmla="*/ 25 h 31444"/>
                <a:gd name="connsiteX1" fmla="*/ 25673 w 25646"/>
                <a:gd name="connsiteY1" fmla="*/ 31469 h 3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646" h="31444">
                  <a:moveTo>
                    <a:pt x="27" y="25"/>
                  </a:moveTo>
                  <a:cubicBezTo>
                    <a:pt x="3861" y="13604"/>
                    <a:pt x="13136" y="24992"/>
                    <a:pt x="25673" y="31469"/>
                  </a:cubicBezTo>
                </a:path>
              </a:pathLst>
            </a:custGeom>
            <a:noFill/>
            <a:ln w="872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83ECF6A-C929-424F-ADD0-A868ACEC55D5}"/>
                </a:ext>
              </a:extLst>
            </p:cNvPr>
            <p:cNvSpPr/>
            <p:nvPr/>
          </p:nvSpPr>
          <p:spPr>
            <a:xfrm>
              <a:off x="12830790" y="5754295"/>
              <a:ext cx="111853" cy="132655"/>
            </a:xfrm>
            <a:custGeom>
              <a:avLst/>
              <a:gdLst>
                <a:gd name="connsiteX0" fmla="*/ 38652 w 111853"/>
                <a:gd name="connsiteY0" fmla="*/ 5521 h 132655"/>
                <a:gd name="connsiteX1" fmla="*/ 2934 w 111853"/>
                <a:gd name="connsiteY1" fmla="*/ 12140 h 132655"/>
                <a:gd name="connsiteX2" fmla="*/ 105816 w 111853"/>
                <a:gd name="connsiteY2" fmla="*/ 129762 h 132655"/>
                <a:gd name="connsiteX3" fmla="*/ 111876 w 111853"/>
                <a:gd name="connsiteY3" fmla="*/ 128024 h 132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853" h="132655">
                  <a:moveTo>
                    <a:pt x="38652" y="5521"/>
                  </a:moveTo>
                  <a:cubicBezTo>
                    <a:pt x="35509" y="3508"/>
                    <a:pt x="14757" y="-8969"/>
                    <a:pt x="2934" y="12140"/>
                  </a:cubicBezTo>
                  <a:cubicBezTo>
                    <a:pt x="-9627" y="34477"/>
                    <a:pt x="17328" y="152634"/>
                    <a:pt x="105816" y="129762"/>
                  </a:cubicBezTo>
                  <a:cubicBezTo>
                    <a:pt x="107828" y="129286"/>
                    <a:pt x="109828" y="128679"/>
                    <a:pt x="111876" y="128024"/>
                  </a:cubicBezTo>
                </a:path>
              </a:pathLst>
            </a:custGeom>
            <a:noFill/>
            <a:ln w="872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F92DA7FF-EDCB-4D47-B9A5-07FA13B1AB2F}"/>
                </a:ext>
              </a:extLst>
            </p:cNvPr>
            <p:cNvSpPr/>
            <p:nvPr/>
          </p:nvSpPr>
          <p:spPr>
            <a:xfrm>
              <a:off x="12861991" y="5791551"/>
              <a:ext cx="53291" cy="67471"/>
            </a:xfrm>
            <a:custGeom>
              <a:avLst/>
              <a:gdLst>
                <a:gd name="connsiteX0" fmla="*/ 15607 w 53291"/>
                <a:gd name="connsiteY0" fmla="*/ 30 h 67471"/>
                <a:gd name="connsiteX1" fmla="*/ 9654 w 53291"/>
                <a:gd name="connsiteY1" fmla="*/ 50537 h 67471"/>
                <a:gd name="connsiteX2" fmla="*/ 53314 w 53291"/>
                <a:gd name="connsiteY2" fmla="*/ 65931 h 67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291" h="67471">
                  <a:moveTo>
                    <a:pt x="15607" y="30"/>
                  </a:moveTo>
                  <a:cubicBezTo>
                    <a:pt x="-657" y="30"/>
                    <a:pt x="-6634" y="26545"/>
                    <a:pt x="9654" y="50537"/>
                  </a:cubicBezTo>
                  <a:cubicBezTo>
                    <a:pt x="19419" y="64479"/>
                    <a:pt x="36965" y="70658"/>
                    <a:pt x="53314" y="65931"/>
                  </a:cubicBezTo>
                </a:path>
              </a:pathLst>
            </a:custGeom>
            <a:noFill/>
            <a:ln w="872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42B105F6-2D1A-4D62-8767-C3D9F1247567}"/>
                </a:ext>
              </a:extLst>
            </p:cNvPr>
            <p:cNvSpPr/>
            <p:nvPr/>
          </p:nvSpPr>
          <p:spPr>
            <a:xfrm>
              <a:off x="12855132" y="5753928"/>
              <a:ext cx="114811" cy="143441"/>
            </a:xfrm>
            <a:custGeom>
              <a:avLst/>
              <a:gdLst>
                <a:gd name="connsiteX0" fmla="*/ 114835 w 114811"/>
                <a:gd name="connsiteY0" fmla="*/ 141405 h 143441"/>
                <a:gd name="connsiteX1" fmla="*/ 113918 w 114811"/>
                <a:gd name="connsiteY1" fmla="*/ 141881 h 143441"/>
                <a:gd name="connsiteX2" fmla="*/ 90891 w 114811"/>
                <a:gd name="connsiteY2" fmla="*/ 127594 h 143441"/>
                <a:gd name="connsiteX3" fmla="*/ 87534 w 114811"/>
                <a:gd name="connsiteY3" fmla="*/ 110544 h 143441"/>
                <a:gd name="connsiteX4" fmla="*/ 43135 w 114811"/>
                <a:gd name="connsiteY4" fmla="*/ 37713 h 143441"/>
                <a:gd name="connsiteX5" fmla="*/ 14703 w 114811"/>
                <a:gd name="connsiteY5" fmla="*/ 6221 h 143441"/>
                <a:gd name="connsiteX6" fmla="*/ 14310 w 114811"/>
                <a:gd name="connsiteY6" fmla="*/ 5912 h 143441"/>
                <a:gd name="connsiteX7" fmla="*/ 23 w 114811"/>
                <a:gd name="connsiteY7" fmla="*/ 30 h 143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811" h="143441">
                  <a:moveTo>
                    <a:pt x="114835" y="141405"/>
                  </a:moveTo>
                  <a:cubicBezTo>
                    <a:pt x="114540" y="141584"/>
                    <a:pt x="114234" y="141738"/>
                    <a:pt x="113918" y="141881"/>
                  </a:cubicBezTo>
                  <a:cubicBezTo>
                    <a:pt x="104024" y="147072"/>
                    <a:pt x="95427" y="138833"/>
                    <a:pt x="90891" y="127594"/>
                  </a:cubicBezTo>
                  <a:cubicBezTo>
                    <a:pt x="88730" y="122165"/>
                    <a:pt x="87592" y="116390"/>
                    <a:pt x="87534" y="110544"/>
                  </a:cubicBezTo>
                  <a:cubicBezTo>
                    <a:pt x="87534" y="110544"/>
                    <a:pt x="69674" y="76873"/>
                    <a:pt x="43135" y="37713"/>
                  </a:cubicBezTo>
                  <a:cubicBezTo>
                    <a:pt x="35595" y="25617"/>
                    <a:pt x="25969" y="14949"/>
                    <a:pt x="14703" y="6221"/>
                  </a:cubicBezTo>
                  <a:cubicBezTo>
                    <a:pt x="14572" y="6138"/>
                    <a:pt x="14441" y="6007"/>
                    <a:pt x="14310" y="5912"/>
                  </a:cubicBezTo>
                  <a:cubicBezTo>
                    <a:pt x="10302" y="2471"/>
                    <a:pt x="5294" y="411"/>
                    <a:pt x="23" y="30"/>
                  </a:cubicBezTo>
                </a:path>
              </a:pathLst>
            </a:custGeom>
            <a:noFill/>
            <a:ln w="872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F1A34DB3-62B5-4DBC-9219-E1CDBCC6A1FA}"/>
                </a:ext>
              </a:extLst>
            </p:cNvPr>
            <p:cNvSpPr/>
            <p:nvPr/>
          </p:nvSpPr>
          <p:spPr>
            <a:xfrm>
              <a:off x="12803964" y="5564678"/>
              <a:ext cx="51192" cy="189154"/>
            </a:xfrm>
            <a:custGeom>
              <a:avLst/>
              <a:gdLst>
                <a:gd name="connsiteX0" fmla="*/ 1362 w 51192"/>
                <a:gd name="connsiteY0" fmla="*/ 27 h 189154"/>
                <a:gd name="connsiteX1" fmla="*/ 51213 w 51192"/>
                <a:gd name="connsiteY1" fmla="*/ 189181 h 18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192" h="189154">
                  <a:moveTo>
                    <a:pt x="1362" y="27"/>
                  </a:moveTo>
                  <a:cubicBezTo>
                    <a:pt x="-5203" y="67011"/>
                    <a:pt x="12486" y="134127"/>
                    <a:pt x="51213" y="189181"/>
                  </a:cubicBezTo>
                </a:path>
              </a:pathLst>
            </a:custGeom>
            <a:noFill/>
            <a:ln w="872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8E25D07-C9C7-42E6-98F4-FA518A9283BC}"/>
                </a:ext>
              </a:extLst>
            </p:cNvPr>
            <p:cNvSpPr/>
            <p:nvPr/>
          </p:nvSpPr>
          <p:spPr>
            <a:xfrm>
              <a:off x="12805352" y="5352901"/>
              <a:ext cx="442138" cy="211074"/>
            </a:xfrm>
            <a:custGeom>
              <a:avLst/>
              <a:gdLst>
                <a:gd name="connsiteX0" fmla="*/ 442164 w 442138"/>
                <a:gd name="connsiteY0" fmla="*/ 163210 h 211074"/>
                <a:gd name="connsiteX1" fmla="*/ 423673 w 442138"/>
                <a:gd name="connsiteY1" fmla="*/ 101416 h 211074"/>
                <a:gd name="connsiteX2" fmla="*/ 248747 w 442138"/>
                <a:gd name="connsiteY2" fmla="*/ 23 h 211074"/>
                <a:gd name="connsiteX3" fmla="*/ 20218 w 442138"/>
                <a:gd name="connsiteY3" fmla="*/ 126931 h 211074"/>
                <a:gd name="connsiteX4" fmla="*/ 7835 w 442138"/>
                <a:gd name="connsiteY4" fmla="*/ 163698 h 211074"/>
                <a:gd name="connsiteX5" fmla="*/ 25 w 442138"/>
                <a:gd name="connsiteY5" fmla="*/ 211097 h 211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2138" h="211074">
                  <a:moveTo>
                    <a:pt x="442164" y="163210"/>
                  </a:moveTo>
                  <a:cubicBezTo>
                    <a:pt x="433615" y="137016"/>
                    <a:pt x="442259" y="129241"/>
                    <a:pt x="423673" y="101416"/>
                  </a:cubicBezTo>
                  <a:cubicBezTo>
                    <a:pt x="390883" y="52184"/>
                    <a:pt x="305527" y="23"/>
                    <a:pt x="248747" y="23"/>
                  </a:cubicBezTo>
                  <a:cubicBezTo>
                    <a:pt x="185643" y="23"/>
                    <a:pt x="65140" y="27228"/>
                    <a:pt x="20218" y="126931"/>
                  </a:cubicBezTo>
                  <a:cubicBezTo>
                    <a:pt x="14998" y="138791"/>
                    <a:pt x="10855" y="151096"/>
                    <a:pt x="7835" y="163698"/>
                  </a:cubicBezTo>
                  <a:cubicBezTo>
                    <a:pt x="3956" y="179260"/>
                    <a:pt x="1345" y="195112"/>
                    <a:pt x="25" y="211097"/>
                  </a:cubicBezTo>
                </a:path>
              </a:pathLst>
            </a:custGeom>
            <a:noFill/>
            <a:ln w="872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7B453742-D55E-47C4-8A5F-1DC57667EB73}"/>
                </a:ext>
              </a:extLst>
            </p:cNvPr>
            <p:cNvSpPr/>
            <p:nvPr/>
          </p:nvSpPr>
          <p:spPr>
            <a:xfrm>
              <a:off x="13247539" y="5516184"/>
              <a:ext cx="35671" cy="69210"/>
            </a:xfrm>
            <a:custGeom>
              <a:avLst/>
              <a:gdLst>
                <a:gd name="connsiteX0" fmla="*/ 35701 w 35671"/>
                <a:gd name="connsiteY0" fmla="*/ 69235 h 69210"/>
                <a:gd name="connsiteX1" fmla="*/ 7840 w 35671"/>
                <a:gd name="connsiteY1" fmla="*/ 18908 h 69210"/>
                <a:gd name="connsiteX2" fmla="*/ 30 w 35671"/>
                <a:gd name="connsiteY2" fmla="*/ 24 h 6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671" h="69210">
                  <a:moveTo>
                    <a:pt x="35701" y="69235"/>
                  </a:moveTo>
                  <a:cubicBezTo>
                    <a:pt x="23188" y="43673"/>
                    <a:pt x="11674" y="26718"/>
                    <a:pt x="7840" y="18908"/>
                  </a:cubicBezTo>
                  <a:cubicBezTo>
                    <a:pt x="4781" y="12809"/>
                    <a:pt x="2173" y="6499"/>
                    <a:pt x="30" y="24"/>
                  </a:cubicBezTo>
                </a:path>
              </a:pathLst>
            </a:custGeom>
            <a:noFill/>
            <a:ln w="872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E605AAB5-EE0A-4017-B7DF-B173F67D5DFA}"/>
                </a:ext>
              </a:extLst>
            </p:cNvPr>
            <p:cNvSpPr/>
            <p:nvPr/>
          </p:nvSpPr>
          <p:spPr>
            <a:xfrm>
              <a:off x="13283257" y="5585418"/>
              <a:ext cx="75265" cy="168923"/>
            </a:xfrm>
            <a:custGeom>
              <a:avLst/>
              <a:gdLst>
                <a:gd name="connsiteX0" fmla="*/ 59384 w 75265"/>
                <a:gd name="connsiteY0" fmla="*/ 168608 h 168923"/>
                <a:gd name="connsiteX1" fmla="*/ 74790 w 75265"/>
                <a:gd name="connsiteY1" fmla="*/ 159083 h 168923"/>
                <a:gd name="connsiteX2" fmla="*/ 75136 w 75265"/>
                <a:gd name="connsiteY2" fmla="*/ 155999 h 168923"/>
                <a:gd name="connsiteX3" fmla="*/ 55990 w 75265"/>
                <a:gd name="connsiteY3" fmla="*/ 127305 h 168923"/>
                <a:gd name="connsiteX4" fmla="*/ 69504 w 75265"/>
                <a:gd name="connsiteY4" fmla="*/ 113267 h 168923"/>
                <a:gd name="connsiteX5" fmla="*/ 48704 w 75265"/>
                <a:gd name="connsiteY5" fmla="*/ 84561 h 168923"/>
                <a:gd name="connsiteX6" fmla="*/ 31 w 75265"/>
                <a:gd name="connsiteY6" fmla="*/ 27 h 168923"/>
                <a:gd name="connsiteX7" fmla="*/ 31 w 75265"/>
                <a:gd name="connsiteY7" fmla="*/ 27 h 168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5265" h="168923">
                  <a:moveTo>
                    <a:pt x="59384" y="168608"/>
                  </a:moveTo>
                  <a:cubicBezTo>
                    <a:pt x="66266" y="170227"/>
                    <a:pt x="73171" y="165964"/>
                    <a:pt x="74790" y="159083"/>
                  </a:cubicBezTo>
                  <a:cubicBezTo>
                    <a:pt x="75029" y="158070"/>
                    <a:pt x="75148" y="157035"/>
                    <a:pt x="75136" y="155999"/>
                  </a:cubicBezTo>
                  <a:cubicBezTo>
                    <a:pt x="77350" y="139687"/>
                    <a:pt x="55990" y="127305"/>
                    <a:pt x="55990" y="127305"/>
                  </a:cubicBezTo>
                  <a:cubicBezTo>
                    <a:pt x="63575" y="127102"/>
                    <a:pt x="69588" y="120852"/>
                    <a:pt x="69504" y="113267"/>
                  </a:cubicBezTo>
                  <a:cubicBezTo>
                    <a:pt x="69504" y="99742"/>
                    <a:pt x="48704" y="84561"/>
                    <a:pt x="48704" y="84561"/>
                  </a:cubicBezTo>
                  <a:cubicBezTo>
                    <a:pt x="37226" y="53903"/>
                    <a:pt x="20784" y="25352"/>
                    <a:pt x="31" y="27"/>
                  </a:cubicBezTo>
                  <a:lnTo>
                    <a:pt x="31" y="27"/>
                  </a:lnTo>
                </a:path>
              </a:pathLst>
            </a:custGeom>
            <a:noFill/>
            <a:ln w="872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47EAAEED-B48B-4933-B13C-C6FC5313CCF7}"/>
                </a:ext>
              </a:extLst>
            </p:cNvPr>
            <p:cNvSpPr/>
            <p:nvPr/>
          </p:nvSpPr>
          <p:spPr>
            <a:xfrm>
              <a:off x="13342051" y="5753868"/>
              <a:ext cx="392" cy="83"/>
            </a:xfrm>
            <a:custGeom>
              <a:avLst/>
              <a:gdLst>
                <a:gd name="connsiteX0" fmla="*/ 424 w 392"/>
                <a:gd name="connsiteY0" fmla="*/ 112 h 83"/>
                <a:gd name="connsiteX1" fmla="*/ 32 w 392"/>
                <a:gd name="connsiteY1" fmla="*/ 29 h 83"/>
                <a:gd name="connsiteX2" fmla="*/ 424 w 392"/>
                <a:gd name="connsiteY2" fmla="*/ 112 h 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2" h="83">
                  <a:moveTo>
                    <a:pt x="424" y="112"/>
                  </a:moveTo>
                  <a:cubicBezTo>
                    <a:pt x="293" y="100"/>
                    <a:pt x="163" y="64"/>
                    <a:pt x="32" y="29"/>
                  </a:cubicBezTo>
                  <a:cubicBezTo>
                    <a:pt x="163" y="64"/>
                    <a:pt x="293" y="100"/>
                    <a:pt x="424" y="112"/>
                  </a:cubicBezTo>
                  <a:close/>
                </a:path>
              </a:pathLst>
            </a:custGeom>
            <a:noFill/>
            <a:ln w="8728" cap="rnd">
              <a:solidFill>
                <a:srgbClr val="0400B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D3506CBD-EF2A-437D-B27B-52B2E80747CB}"/>
                </a:ext>
              </a:extLst>
            </p:cNvPr>
            <p:cNvSpPr/>
            <p:nvPr/>
          </p:nvSpPr>
          <p:spPr>
            <a:xfrm>
              <a:off x="13342443" y="5753951"/>
              <a:ext cx="166" cy="9525"/>
            </a:xfrm>
            <a:custGeom>
              <a:avLst/>
              <a:gdLst>
                <a:gd name="connsiteX0" fmla="*/ 32 w 166"/>
                <a:gd name="connsiteY0" fmla="*/ 29 h 9525"/>
                <a:gd name="connsiteX1" fmla="*/ 198 w 166"/>
                <a:gd name="connsiteY1" fmla="*/ 2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6" h="9525">
                  <a:moveTo>
                    <a:pt x="32" y="29"/>
                  </a:moveTo>
                  <a:cubicBezTo>
                    <a:pt x="32" y="29"/>
                    <a:pt x="115" y="29"/>
                    <a:pt x="198" y="29"/>
                  </a:cubicBezTo>
                </a:path>
              </a:pathLst>
            </a:custGeom>
            <a:noFill/>
            <a:ln w="8728" cap="rnd">
              <a:solidFill>
                <a:srgbClr val="0400B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B1F5E066-F6F5-4D5A-9F8E-FD6CD5EB5720}"/>
                </a:ext>
              </a:extLst>
            </p:cNvPr>
            <p:cNvSpPr/>
            <p:nvPr/>
          </p:nvSpPr>
          <p:spPr>
            <a:xfrm>
              <a:off x="13342610" y="5753999"/>
              <a:ext cx="33594" cy="53161"/>
            </a:xfrm>
            <a:custGeom>
              <a:avLst/>
              <a:gdLst>
                <a:gd name="connsiteX0" fmla="*/ 28559 w 33594"/>
                <a:gd name="connsiteY0" fmla="*/ 53191 h 53161"/>
                <a:gd name="connsiteX1" fmla="*/ 22975 w 33594"/>
                <a:gd name="connsiteY1" fmla="*/ 38582 h 53161"/>
                <a:gd name="connsiteX2" fmla="*/ 33620 w 33594"/>
                <a:gd name="connsiteY2" fmla="*/ 23973 h 53161"/>
                <a:gd name="connsiteX3" fmla="*/ 32 w 33594"/>
                <a:gd name="connsiteY3" fmla="*/ 29 h 5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94" h="53161">
                  <a:moveTo>
                    <a:pt x="28559" y="53191"/>
                  </a:moveTo>
                  <a:cubicBezTo>
                    <a:pt x="29119" y="47714"/>
                    <a:pt x="27047" y="42297"/>
                    <a:pt x="22975" y="38582"/>
                  </a:cubicBezTo>
                  <a:cubicBezTo>
                    <a:pt x="22975" y="38582"/>
                    <a:pt x="33096" y="38582"/>
                    <a:pt x="33620" y="23973"/>
                  </a:cubicBezTo>
                  <a:cubicBezTo>
                    <a:pt x="34143" y="10447"/>
                    <a:pt x="4437" y="1351"/>
                    <a:pt x="32" y="29"/>
                  </a:cubicBezTo>
                </a:path>
              </a:pathLst>
            </a:custGeom>
            <a:noFill/>
            <a:ln w="872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600CAD5-5E60-4AF5-9DC6-B245121C8966}"/>
                </a:ext>
              </a:extLst>
            </p:cNvPr>
            <p:cNvSpPr/>
            <p:nvPr/>
          </p:nvSpPr>
          <p:spPr>
            <a:xfrm>
              <a:off x="12960089" y="5763165"/>
              <a:ext cx="481553" cy="360452"/>
            </a:xfrm>
            <a:custGeom>
              <a:avLst/>
              <a:gdLst>
                <a:gd name="connsiteX0" fmla="*/ 368361 w 481553"/>
                <a:gd name="connsiteY0" fmla="*/ 158198 h 360452"/>
                <a:gd name="connsiteX1" fmla="*/ 415200 w 481553"/>
                <a:gd name="connsiteY1" fmla="*/ 121479 h 360452"/>
                <a:gd name="connsiteX2" fmla="*/ 436834 w 481553"/>
                <a:gd name="connsiteY2" fmla="*/ 99809 h 360452"/>
                <a:gd name="connsiteX3" fmla="*/ 474434 w 481553"/>
                <a:gd name="connsiteY3" fmla="*/ 43112 h 360452"/>
                <a:gd name="connsiteX4" fmla="*/ 480232 w 481553"/>
                <a:gd name="connsiteY4" fmla="*/ 9179 h 360452"/>
                <a:gd name="connsiteX5" fmla="*/ 440192 w 481553"/>
                <a:gd name="connsiteY5" fmla="*/ 15858 h 360452"/>
                <a:gd name="connsiteX6" fmla="*/ 416689 w 481553"/>
                <a:gd name="connsiteY6" fmla="*/ 49958 h 360452"/>
                <a:gd name="connsiteX7" fmla="*/ 386423 w 481553"/>
                <a:gd name="connsiteY7" fmla="*/ 75735 h 360452"/>
                <a:gd name="connsiteX8" fmla="*/ 305865 w 481553"/>
                <a:gd name="connsiteY8" fmla="*/ 132647 h 360452"/>
                <a:gd name="connsiteX9" fmla="*/ 158811 w 481553"/>
                <a:gd name="connsiteY9" fmla="*/ 198238 h 360452"/>
                <a:gd name="connsiteX10" fmla="*/ 76075 w 481553"/>
                <a:gd name="connsiteY10" fmla="*/ 129075 h 360452"/>
                <a:gd name="connsiteX11" fmla="*/ 8471 w 481553"/>
                <a:gd name="connsiteY11" fmla="*/ 132647 h 360452"/>
                <a:gd name="connsiteX12" fmla="*/ 5685 w 481553"/>
                <a:gd name="connsiteY12" fmla="*/ 135445 h 360452"/>
                <a:gd name="connsiteX13" fmla="*/ 3589 w 481553"/>
                <a:gd name="connsiteY13" fmla="*/ 158603 h 360452"/>
                <a:gd name="connsiteX14" fmla="*/ 25652 w 481553"/>
                <a:gd name="connsiteY14" fmla="*/ 176355 h 360452"/>
                <a:gd name="connsiteX15" fmla="*/ 82004 w 481553"/>
                <a:gd name="connsiteY15" fmla="*/ 241637 h 360452"/>
                <a:gd name="connsiteX16" fmla="*/ 105947 w 481553"/>
                <a:gd name="connsiteY16" fmla="*/ 313074 h 360452"/>
                <a:gd name="connsiteX17" fmla="*/ 150298 w 481553"/>
                <a:gd name="connsiteY17" fmla="*/ 360485 h 360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81553" h="360452">
                  <a:moveTo>
                    <a:pt x="368361" y="158198"/>
                  </a:moveTo>
                  <a:cubicBezTo>
                    <a:pt x="381399" y="147208"/>
                    <a:pt x="395662" y="136766"/>
                    <a:pt x="415200" y="121479"/>
                  </a:cubicBezTo>
                  <a:cubicBezTo>
                    <a:pt x="423142" y="115026"/>
                    <a:pt x="430393" y="107763"/>
                    <a:pt x="436834" y="99809"/>
                  </a:cubicBezTo>
                  <a:cubicBezTo>
                    <a:pt x="451241" y="82224"/>
                    <a:pt x="463837" y="63222"/>
                    <a:pt x="474434" y="43112"/>
                  </a:cubicBezTo>
                  <a:cubicBezTo>
                    <a:pt x="481149" y="33158"/>
                    <a:pt x="483256" y="20800"/>
                    <a:pt x="480232" y="9179"/>
                  </a:cubicBezTo>
                  <a:cubicBezTo>
                    <a:pt x="474279" y="-4727"/>
                    <a:pt x="453539" y="-2989"/>
                    <a:pt x="440192" y="15858"/>
                  </a:cubicBezTo>
                  <a:cubicBezTo>
                    <a:pt x="433167" y="27765"/>
                    <a:pt x="425321" y="39159"/>
                    <a:pt x="416689" y="49958"/>
                  </a:cubicBezTo>
                  <a:cubicBezTo>
                    <a:pt x="407580" y="59638"/>
                    <a:pt x="397424" y="68282"/>
                    <a:pt x="386423" y="75735"/>
                  </a:cubicBezTo>
                  <a:cubicBezTo>
                    <a:pt x="358336" y="95535"/>
                    <a:pt x="329154" y="116859"/>
                    <a:pt x="305865" y="132647"/>
                  </a:cubicBezTo>
                  <a:cubicBezTo>
                    <a:pt x="251096" y="169890"/>
                    <a:pt x="196185" y="200643"/>
                    <a:pt x="158811" y="198238"/>
                  </a:cubicBezTo>
                  <a:cubicBezTo>
                    <a:pt x="121437" y="195833"/>
                    <a:pt x="109222" y="148566"/>
                    <a:pt x="76075" y="129075"/>
                  </a:cubicBezTo>
                  <a:cubicBezTo>
                    <a:pt x="45321" y="111013"/>
                    <a:pt x="21163" y="120741"/>
                    <a:pt x="8471" y="132647"/>
                  </a:cubicBezTo>
                  <a:cubicBezTo>
                    <a:pt x="7471" y="133564"/>
                    <a:pt x="6554" y="134480"/>
                    <a:pt x="5685" y="135445"/>
                  </a:cubicBezTo>
                  <a:cubicBezTo>
                    <a:pt x="-958" y="141434"/>
                    <a:pt x="-1871" y="151518"/>
                    <a:pt x="3589" y="158603"/>
                  </a:cubicBezTo>
                  <a:cubicBezTo>
                    <a:pt x="9526" y="166092"/>
                    <a:pt x="17065" y="172164"/>
                    <a:pt x="25652" y="176355"/>
                  </a:cubicBezTo>
                  <a:cubicBezTo>
                    <a:pt x="55417" y="192881"/>
                    <a:pt x="75896" y="213467"/>
                    <a:pt x="82004" y="241637"/>
                  </a:cubicBezTo>
                  <a:cubicBezTo>
                    <a:pt x="86433" y="266497"/>
                    <a:pt x="94505" y="290571"/>
                    <a:pt x="105947" y="313074"/>
                  </a:cubicBezTo>
                  <a:cubicBezTo>
                    <a:pt x="117199" y="334970"/>
                    <a:pt x="124997" y="338196"/>
                    <a:pt x="150298" y="360485"/>
                  </a:cubicBezTo>
                </a:path>
              </a:pathLst>
            </a:custGeom>
            <a:noFill/>
            <a:ln w="872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024CB62D-FB97-4083-B526-D7023D4A47F7}"/>
                </a:ext>
              </a:extLst>
            </p:cNvPr>
            <p:cNvSpPr/>
            <p:nvPr/>
          </p:nvSpPr>
          <p:spPr>
            <a:xfrm>
              <a:off x="13386401" y="5917460"/>
              <a:ext cx="29797" cy="91535"/>
            </a:xfrm>
            <a:custGeom>
              <a:avLst/>
              <a:gdLst>
                <a:gd name="connsiteX0" fmla="*/ 22143 w 29797"/>
                <a:gd name="connsiteY0" fmla="*/ 33 h 91535"/>
                <a:gd name="connsiteX1" fmla="*/ 19654 w 29797"/>
                <a:gd name="connsiteY1" fmla="*/ 65018 h 91535"/>
                <a:gd name="connsiteX2" fmla="*/ 33 w 29797"/>
                <a:gd name="connsiteY2" fmla="*/ 91568 h 91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797" h="91535">
                  <a:moveTo>
                    <a:pt x="22143" y="33"/>
                  </a:moveTo>
                  <a:cubicBezTo>
                    <a:pt x="33227" y="20524"/>
                    <a:pt x="32263" y="45432"/>
                    <a:pt x="19654" y="65018"/>
                  </a:cubicBezTo>
                  <a:cubicBezTo>
                    <a:pt x="14225" y="74638"/>
                    <a:pt x="7641" y="83555"/>
                    <a:pt x="33" y="91568"/>
                  </a:cubicBezTo>
                </a:path>
              </a:pathLst>
            </a:custGeom>
            <a:noFill/>
            <a:ln w="872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11AC83D2-BFF6-46FB-841C-6E5C31F5747E}"/>
                </a:ext>
              </a:extLst>
            </p:cNvPr>
            <p:cNvSpPr/>
            <p:nvPr/>
          </p:nvSpPr>
          <p:spPr>
            <a:xfrm>
              <a:off x="12936583" y="5884003"/>
              <a:ext cx="33361" cy="175629"/>
            </a:xfrm>
            <a:custGeom>
              <a:avLst/>
              <a:gdLst>
                <a:gd name="connsiteX0" fmla="*/ 23 w 33361"/>
                <a:gd name="connsiteY0" fmla="*/ 33 h 175629"/>
                <a:gd name="connsiteX1" fmla="*/ 28717 w 33361"/>
                <a:gd name="connsiteY1" fmla="*/ 151112 h 175629"/>
                <a:gd name="connsiteX2" fmla="*/ 33385 w 33361"/>
                <a:gd name="connsiteY2" fmla="*/ 175663 h 175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361" h="175629">
                  <a:moveTo>
                    <a:pt x="23" y="33"/>
                  </a:moveTo>
                  <a:lnTo>
                    <a:pt x="28717" y="151112"/>
                  </a:lnTo>
                  <a:lnTo>
                    <a:pt x="33385" y="175663"/>
                  </a:lnTo>
                </a:path>
              </a:pathLst>
            </a:custGeom>
            <a:noFill/>
            <a:ln w="872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D63C463D-CE38-431E-9914-42ECBA7FFF08}"/>
                </a:ext>
              </a:extLst>
            </p:cNvPr>
            <p:cNvSpPr/>
            <p:nvPr/>
          </p:nvSpPr>
          <p:spPr>
            <a:xfrm>
              <a:off x="13096269" y="5692164"/>
              <a:ext cx="199217" cy="151963"/>
            </a:xfrm>
            <a:custGeom>
              <a:avLst/>
              <a:gdLst>
                <a:gd name="connsiteX0" fmla="*/ 7685 w 199217"/>
                <a:gd name="connsiteY0" fmla="*/ 110322 h 151963"/>
                <a:gd name="connsiteX1" fmla="*/ 75194 w 199217"/>
                <a:gd name="connsiteY1" fmla="*/ 149172 h 151963"/>
                <a:gd name="connsiteX2" fmla="*/ 120437 w 199217"/>
                <a:gd name="connsiteY2" fmla="*/ 98154 h 151963"/>
                <a:gd name="connsiteX3" fmla="*/ 178135 w 199217"/>
                <a:gd name="connsiteY3" fmla="*/ 104107 h 151963"/>
                <a:gd name="connsiteX4" fmla="*/ 190303 w 199217"/>
                <a:gd name="connsiteY4" fmla="*/ 35777 h 151963"/>
                <a:gd name="connsiteX5" fmla="*/ 57156 w 199217"/>
                <a:gd name="connsiteY5" fmla="*/ 24216 h 151963"/>
                <a:gd name="connsiteX6" fmla="*/ 7685 w 199217"/>
                <a:gd name="connsiteY6" fmla="*/ 110322 h 151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217" h="151963">
                  <a:moveTo>
                    <a:pt x="7685" y="110322"/>
                  </a:moveTo>
                  <a:cubicBezTo>
                    <a:pt x="16020" y="129372"/>
                    <a:pt x="45142" y="161733"/>
                    <a:pt x="75194" y="149172"/>
                  </a:cubicBezTo>
                  <a:cubicBezTo>
                    <a:pt x="105245" y="136611"/>
                    <a:pt x="94172" y="107393"/>
                    <a:pt x="120437" y="98154"/>
                  </a:cubicBezTo>
                  <a:cubicBezTo>
                    <a:pt x="151013" y="87331"/>
                    <a:pt x="154847" y="106607"/>
                    <a:pt x="178135" y="104107"/>
                  </a:cubicBezTo>
                  <a:cubicBezTo>
                    <a:pt x="203698" y="101404"/>
                    <a:pt x="203829" y="68388"/>
                    <a:pt x="190303" y="35777"/>
                  </a:cubicBezTo>
                  <a:cubicBezTo>
                    <a:pt x="159038" y="-25850"/>
                    <a:pt x="102030" y="7333"/>
                    <a:pt x="57156" y="24216"/>
                  </a:cubicBezTo>
                  <a:cubicBezTo>
                    <a:pt x="12281" y="41099"/>
                    <a:pt x="-13817" y="60340"/>
                    <a:pt x="7685" y="110322"/>
                  </a:cubicBezTo>
                  <a:close/>
                </a:path>
              </a:pathLst>
            </a:custGeom>
            <a:noFill/>
            <a:ln w="872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D0ED8A43-E4F0-4AE9-B7F6-918D5A27F72B}"/>
                </a:ext>
              </a:extLst>
            </p:cNvPr>
            <p:cNvSpPr/>
            <p:nvPr/>
          </p:nvSpPr>
          <p:spPr>
            <a:xfrm>
              <a:off x="13376364" y="5864560"/>
              <a:ext cx="34452" cy="97952"/>
            </a:xfrm>
            <a:custGeom>
              <a:avLst/>
              <a:gdLst>
                <a:gd name="connsiteX0" fmla="*/ 22893 w 34452"/>
                <a:gd name="connsiteY0" fmla="*/ 32 h 97952"/>
                <a:gd name="connsiteX1" fmla="*/ 30917 w 34452"/>
                <a:gd name="connsiteY1" fmla="*/ 52539 h 97952"/>
                <a:gd name="connsiteX2" fmla="*/ 33 w 34452"/>
                <a:gd name="connsiteY2" fmla="*/ 97985 h 9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452" h="97952">
                  <a:moveTo>
                    <a:pt x="22893" y="32"/>
                  </a:moveTo>
                  <a:cubicBezTo>
                    <a:pt x="34668" y="14879"/>
                    <a:pt x="37716" y="34846"/>
                    <a:pt x="30917" y="52539"/>
                  </a:cubicBezTo>
                  <a:cubicBezTo>
                    <a:pt x="24417" y="69946"/>
                    <a:pt x="13820" y="85531"/>
                    <a:pt x="33" y="97985"/>
                  </a:cubicBezTo>
                </a:path>
              </a:pathLst>
            </a:custGeom>
            <a:noFill/>
            <a:ln w="872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D18489FE-DC9C-4F04-88F2-DC0C4E1A0866}"/>
                </a:ext>
              </a:extLst>
            </p:cNvPr>
            <p:cNvSpPr/>
            <p:nvPr/>
          </p:nvSpPr>
          <p:spPr>
            <a:xfrm>
              <a:off x="12964146" y="5909163"/>
              <a:ext cx="48327" cy="12547"/>
            </a:xfrm>
            <a:custGeom>
              <a:avLst/>
              <a:gdLst>
                <a:gd name="connsiteX0" fmla="*/ 24 w 48327"/>
                <a:gd name="connsiteY0" fmla="*/ 12579 h 12547"/>
                <a:gd name="connsiteX1" fmla="*/ 27932 w 48327"/>
                <a:gd name="connsiteY1" fmla="*/ 1756 h 12547"/>
                <a:gd name="connsiteX2" fmla="*/ 48352 w 48327"/>
                <a:gd name="connsiteY2" fmla="*/ 12579 h 1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327" h="12547">
                  <a:moveTo>
                    <a:pt x="24" y="12579"/>
                  </a:moveTo>
                  <a:cubicBezTo>
                    <a:pt x="24" y="12579"/>
                    <a:pt x="13847" y="-5518"/>
                    <a:pt x="27932" y="1756"/>
                  </a:cubicBezTo>
                  <a:cubicBezTo>
                    <a:pt x="42018" y="9031"/>
                    <a:pt x="48352" y="12579"/>
                    <a:pt x="48352" y="12579"/>
                  </a:cubicBezTo>
                </a:path>
              </a:pathLst>
            </a:custGeom>
            <a:noFill/>
            <a:ln w="872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D0893D6F-F0C4-4277-97E0-B2E4276E6162}"/>
                </a:ext>
              </a:extLst>
            </p:cNvPr>
            <p:cNvSpPr/>
            <p:nvPr/>
          </p:nvSpPr>
          <p:spPr>
            <a:xfrm>
              <a:off x="13417977" y="5772175"/>
              <a:ext cx="22812" cy="24602"/>
            </a:xfrm>
            <a:custGeom>
              <a:avLst/>
              <a:gdLst>
                <a:gd name="connsiteX0" fmla="*/ 33 w 22812"/>
                <a:gd name="connsiteY0" fmla="*/ 24632 h 24602"/>
                <a:gd name="connsiteX1" fmla="*/ 22846 w 22812"/>
                <a:gd name="connsiteY1" fmla="*/ 213 h 2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12" h="24602">
                  <a:moveTo>
                    <a:pt x="33" y="24632"/>
                  </a:moveTo>
                  <a:cubicBezTo>
                    <a:pt x="33" y="24632"/>
                    <a:pt x="1165" y="-2442"/>
                    <a:pt x="22846" y="213"/>
                  </a:cubicBezTo>
                </a:path>
              </a:pathLst>
            </a:custGeom>
            <a:noFill/>
            <a:ln w="8728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id="{037A8B6D-6BAF-45DB-A981-9C9552CCBF6D}"/>
                </a:ext>
              </a:extLst>
            </p:cNvPr>
            <p:cNvGrpSpPr/>
            <p:nvPr/>
          </p:nvGrpSpPr>
          <p:grpSpPr>
            <a:xfrm>
              <a:off x="12444703" y="5982432"/>
              <a:ext cx="1406716" cy="726889"/>
              <a:chOff x="12444703" y="5982432"/>
              <a:chExt cx="1406716" cy="726889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8D0604D0-D9F6-4959-A685-10C949F1DC85}"/>
                  </a:ext>
                </a:extLst>
              </p:cNvPr>
              <p:cNvSpPr/>
              <p:nvPr/>
            </p:nvSpPr>
            <p:spPr>
              <a:xfrm>
                <a:off x="13170779" y="6008947"/>
                <a:ext cx="680640" cy="700373"/>
              </a:xfrm>
              <a:custGeom>
                <a:avLst/>
                <a:gdLst>
                  <a:gd name="connsiteX0" fmla="*/ 460676 w 680640"/>
                  <a:gd name="connsiteY0" fmla="*/ 700415 h 700373"/>
                  <a:gd name="connsiteX1" fmla="*/ 35 w 680640"/>
                  <a:gd name="connsiteY1" fmla="*/ 700415 h 700373"/>
                  <a:gd name="connsiteX2" fmla="*/ 74794 w 680640"/>
                  <a:gd name="connsiteY2" fmla="*/ 524928 h 700373"/>
                  <a:gd name="connsiteX3" fmla="*/ 63888 w 680640"/>
                  <a:gd name="connsiteY3" fmla="*/ 443323 h 700373"/>
                  <a:gd name="connsiteX4" fmla="*/ 118145 w 680640"/>
                  <a:gd name="connsiteY4" fmla="*/ 358848 h 700373"/>
                  <a:gd name="connsiteX5" fmla="*/ 76973 w 680640"/>
                  <a:gd name="connsiteY5" fmla="*/ 306687 h 700373"/>
                  <a:gd name="connsiteX6" fmla="*/ 169128 w 680640"/>
                  <a:gd name="connsiteY6" fmla="*/ 112615 h 700373"/>
                  <a:gd name="connsiteX7" fmla="*/ 225206 w 680640"/>
                  <a:gd name="connsiteY7" fmla="*/ 60227 h 700373"/>
                  <a:gd name="connsiteX8" fmla="*/ 246756 w 680640"/>
                  <a:gd name="connsiteY8" fmla="*/ 21246 h 700373"/>
                  <a:gd name="connsiteX9" fmla="*/ 248233 w 680640"/>
                  <a:gd name="connsiteY9" fmla="*/ 137 h 700373"/>
                  <a:gd name="connsiteX10" fmla="*/ 248673 w 680640"/>
                  <a:gd name="connsiteY10" fmla="*/ 41 h 700373"/>
                  <a:gd name="connsiteX11" fmla="*/ 573500 w 680640"/>
                  <a:gd name="connsiteY11" fmla="*/ 104066 h 700373"/>
                  <a:gd name="connsiteX12" fmla="*/ 673238 w 680640"/>
                  <a:gd name="connsiteY12" fmla="*/ 700367 h 700373"/>
                  <a:gd name="connsiteX13" fmla="*/ 460676 w 680640"/>
                  <a:gd name="connsiteY13" fmla="*/ 700367 h 700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0640" h="700373">
                    <a:moveTo>
                      <a:pt x="460676" y="700415"/>
                    </a:moveTo>
                    <a:lnTo>
                      <a:pt x="35" y="700415"/>
                    </a:lnTo>
                    <a:cubicBezTo>
                      <a:pt x="30741" y="645074"/>
                      <a:pt x="63495" y="574292"/>
                      <a:pt x="74794" y="524928"/>
                    </a:cubicBezTo>
                    <a:cubicBezTo>
                      <a:pt x="82034" y="497354"/>
                      <a:pt x="78116" y="468029"/>
                      <a:pt x="63888" y="443323"/>
                    </a:cubicBezTo>
                    <a:lnTo>
                      <a:pt x="118145" y="358848"/>
                    </a:lnTo>
                    <a:cubicBezTo>
                      <a:pt x="143565" y="349216"/>
                      <a:pt x="76973" y="306687"/>
                      <a:pt x="76973" y="306687"/>
                    </a:cubicBezTo>
                    <a:lnTo>
                      <a:pt x="169128" y="112615"/>
                    </a:lnTo>
                    <a:cubicBezTo>
                      <a:pt x="188975" y="96423"/>
                      <a:pt x="207704" y="78920"/>
                      <a:pt x="225206" y="60227"/>
                    </a:cubicBezTo>
                    <a:cubicBezTo>
                      <a:pt x="235696" y="49357"/>
                      <a:pt x="243137" y="35915"/>
                      <a:pt x="246756" y="21246"/>
                    </a:cubicBezTo>
                    <a:cubicBezTo>
                      <a:pt x="248578" y="14365"/>
                      <a:pt x="249078" y="7209"/>
                      <a:pt x="248233" y="137"/>
                    </a:cubicBezTo>
                    <a:lnTo>
                      <a:pt x="248673" y="41"/>
                    </a:lnTo>
                    <a:cubicBezTo>
                      <a:pt x="248673" y="41"/>
                      <a:pt x="482298" y="8900"/>
                      <a:pt x="573500" y="104066"/>
                    </a:cubicBezTo>
                    <a:cubicBezTo>
                      <a:pt x="721209" y="258193"/>
                      <a:pt x="673238" y="700367"/>
                      <a:pt x="673238" y="700367"/>
                    </a:cubicBezTo>
                    <a:lnTo>
                      <a:pt x="460676" y="700367"/>
                    </a:lnTo>
                    <a:close/>
                  </a:path>
                </a:pathLst>
              </a:custGeom>
              <a:solidFill>
                <a:srgbClr val="C55B53"/>
              </a:solidFill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C9F15BE7-7C6F-4150-8582-09EF7D252FA8}"/>
                  </a:ext>
                </a:extLst>
              </p:cNvPr>
              <p:cNvSpPr/>
              <p:nvPr/>
            </p:nvSpPr>
            <p:spPr>
              <a:xfrm>
                <a:off x="12725545" y="6245989"/>
                <a:ext cx="563344" cy="463331"/>
              </a:xfrm>
              <a:custGeom>
                <a:avLst/>
                <a:gdLst>
                  <a:gd name="connsiteX0" fmla="*/ 563369 w 563344"/>
                  <a:gd name="connsiteY0" fmla="*/ 121809 h 463331"/>
                  <a:gd name="connsiteX1" fmla="*/ 509112 w 563344"/>
                  <a:gd name="connsiteY1" fmla="*/ 206284 h 463331"/>
                  <a:gd name="connsiteX2" fmla="*/ 520018 w 563344"/>
                  <a:gd name="connsiteY2" fmla="*/ 287889 h 463331"/>
                  <a:gd name="connsiteX3" fmla="*/ 445259 w 563344"/>
                  <a:gd name="connsiteY3" fmla="*/ 463376 h 463331"/>
                  <a:gd name="connsiteX4" fmla="*/ 25 w 563344"/>
                  <a:gd name="connsiteY4" fmla="*/ 463376 h 463331"/>
                  <a:gd name="connsiteX5" fmla="*/ 197668 w 563344"/>
                  <a:gd name="connsiteY5" fmla="*/ 138466 h 463331"/>
                  <a:gd name="connsiteX6" fmla="*/ 251616 w 563344"/>
                  <a:gd name="connsiteY6" fmla="*/ 98735 h 463331"/>
                  <a:gd name="connsiteX7" fmla="*/ 311325 w 563344"/>
                  <a:gd name="connsiteY7" fmla="*/ 44 h 463331"/>
                  <a:gd name="connsiteX8" fmla="*/ 501825 w 563344"/>
                  <a:gd name="connsiteY8" fmla="*/ 113153 h 463331"/>
                  <a:gd name="connsiteX9" fmla="*/ 542997 w 563344"/>
                  <a:gd name="connsiteY9" fmla="*/ 123536 h 463331"/>
                  <a:gd name="connsiteX10" fmla="*/ 563369 w 563344"/>
                  <a:gd name="connsiteY10" fmla="*/ 121809 h 463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63344" h="463331">
                    <a:moveTo>
                      <a:pt x="563369" y="121809"/>
                    </a:moveTo>
                    <a:lnTo>
                      <a:pt x="509112" y="206284"/>
                    </a:lnTo>
                    <a:cubicBezTo>
                      <a:pt x="523340" y="230990"/>
                      <a:pt x="527257" y="260315"/>
                      <a:pt x="520018" y="287889"/>
                    </a:cubicBezTo>
                    <a:cubicBezTo>
                      <a:pt x="508719" y="337253"/>
                      <a:pt x="475965" y="408035"/>
                      <a:pt x="445259" y="463376"/>
                    </a:cubicBezTo>
                    <a:lnTo>
                      <a:pt x="25" y="463376"/>
                    </a:lnTo>
                    <a:cubicBezTo>
                      <a:pt x="33124" y="414798"/>
                      <a:pt x="165974" y="175244"/>
                      <a:pt x="197668" y="138466"/>
                    </a:cubicBezTo>
                    <a:cubicBezTo>
                      <a:pt x="226624" y="104843"/>
                      <a:pt x="251616" y="98735"/>
                      <a:pt x="251616" y="98735"/>
                    </a:cubicBezTo>
                    <a:lnTo>
                      <a:pt x="311325" y="44"/>
                    </a:lnTo>
                    <a:cubicBezTo>
                      <a:pt x="311325" y="44"/>
                      <a:pt x="424149" y="83388"/>
                      <a:pt x="501825" y="113153"/>
                    </a:cubicBezTo>
                    <a:cubicBezTo>
                      <a:pt x="514946" y="118654"/>
                      <a:pt x="528829" y="122154"/>
                      <a:pt x="542997" y="123536"/>
                    </a:cubicBezTo>
                    <a:cubicBezTo>
                      <a:pt x="549831" y="124262"/>
                      <a:pt x="556749" y="123678"/>
                      <a:pt x="563369" y="121809"/>
                    </a:cubicBezTo>
                    <a:close/>
                  </a:path>
                </a:pathLst>
              </a:custGeom>
              <a:solidFill>
                <a:srgbClr val="C55B53"/>
              </a:solidFill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7998F51F-B323-4A83-A93D-7FE450539BA3}"/>
                  </a:ext>
                </a:extLst>
              </p:cNvPr>
              <p:cNvSpPr/>
              <p:nvPr/>
            </p:nvSpPr>
            <p:spPr>
              <a:xfrm>
                <a:off x="12444703" y="6035082"/>
                <a:ext cx="625551" cy="674239"/>
              </a:xfrm>
              <a:custGeom>
                <a:avLst/>
                <a:gdLst>
                  <a:gd name="connsiteX0" fmla="*/ 625571 w 625551"/>
                  <a:gd name="connsiteY0" fmla="*/ 155645 h 674239"/>
                  <a:gd name="connsiteX1" fmla="*/ 592126 w 625551"/>
                  <a:gd name="connsiteY1" fmla="*/ 210949 h 674239"/>
                  <a:gd name="connsiteX2" fmla="*/ 532417 w 625551"/>
                  <a:gd name="connsiteY2" fmla="*/ 309640 h 674239"/>
                  <a:gd name="connsiteX3" fmla="*/ 478469 w 625551"/>
                  <a:gd name="connsiteY3" fmla="*/ 349371 h 674239"/>
                  <a:gd name="connsiteX4" fmla="*/ 280826 w 625551"/>
                  <a:gd name="connsiteY4" fmla="*/ 674281 h 674239"/>
                  <a:gd name="connsiteX5" fmla="*/ 1886 w 625551"/>
                  <a:gd name="connsiteY5" fmla="*/ 674281 h 674239"/>
                  <a:gd name="connsiteX6" fmla="*/ 52214 w 625551"/>
                  <a:gd name="connsiteY6" fmla="*/ 252681 h 674239"/>
                  <a:gd name="connsiteX7" fmla="*/ 470635 w 625551"/>
                  <a:gd name="connsiteY7" fmla="*/ 42 h 674239"/>
                  <a:gd name="connsiteX8" fmla="*/ 625571 w 625551"/>
                  <a:gd name="connsiteY8" fmla="*/ 155645 h 674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25551" h="674239">
                    <a:moveTo>
                      <a:pt x="625571" y="155645"/>
                    </a:moveTo>
                    <a:lnTo>
                      <a:pt x="592126" y="210949"/>
                    </a:lnTo>
                    <a:lnTo>
                      <a:pt x="532417" y="309640"/>
                    </a:lnTo>
                    <a:cubicBezTo>
                      <a:pt x="532417" y="309640"/>
                      <a:pt x="507413" y="315748"/>
                      <a:pt x="478469" y="349371"/>
                    </a:cubicBezTo>
                    <a:cubicBezTo>
                      <a:pt x="446811" y="386138"/>
                      <a:pt x="313961" y="625703"/>
                      <a:pt x="280826" y="674281"/>
                    </a:cubicBezTo>
                    <a:lnTo>
                      <a:pt x="1886" y="674281"/>
                    </a:lnTo>
                    <a:cubicBezTo>
                      <a:pt x="1886" y="674281"/>
                      <a:pt x="-14902" y="412784"/>
                      <a:pt x="52214" y="252681"/>
                    </a:cubicBezTo>
                    <a:cubicBezTo>
                      <a:pt x="119329" y="92577"/>
                      <a:pt x="470635" y="42"/>
                      <a:pt x="470635" y="42"/>
                    </a:cubicBezTo>
                    <a:cubicBezTo>
                      <a:pt x="470635" y="42"/>
                      <a:pt x="491900" y="107460"/>
                      <a:pt x="625571" y="155645"/>
                    </a:cubicBezTo>
                    <a:close/>
                  </a:path>
                </a:pathLst>
              </a:custGeom>
              <a:solidFill>
                <a:srgbClr val="C55B53"/>
              </a:solidFill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A8CFDF93-7296-4A20-8055-BA09DEBC3810}"/>
                  </a:ext>
                </a:extLst>
              </p:cNvPr>
              <p:cNvSpPr/>
              <p:nvPr/>
            </p:nvSpPr>
            <p:spPr>
              <a:xfrm>
                <a:off x="13310297" y="5982432"/>
                <a:ext cx="109079" cy="160103"/>
              </a:xfrm>
              <a:custGeom>
                <a:avLst/>
                <a:gdLst>
                  <a:gd name="connsiteX0" fmla="*/ 95758 w 109079"/>
                  <a:gd name="connsiteY0" fmla="*/ 35 h 160103"/>
                  <a:gd name="connsiteX1" fmla="*/ 108712 w 109079"/>
                  <a:gd name="connsiteY1" fmla="*/ 26681 h 160103"/>
                  <a:gd name="connsiteX2" fmla="*/ 107236 w 109079"/>
                  <a:gd name="connsiteY2" fmla="*/ 47791 h 160103"/>
                  <a:gd name="connsiteX3" fmla="*/ 85686 w 109079"/>
                  <a:gd name="connsiteY3" fmla="*/ 86772 h 160103"/>
                  <a:gd name="connsiteX4" fmla="*/ 29607 w 109079"/>
                  <a:gd name="connsiteY4" fmla="*/ 139160 h 160103"/>
                  <a:gd name="connsiteX5" fmla="*/ 32 w 109079"/>
                  <a:gd name="connsiteY5" fmla="*/ 160139 h 160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9079" h="160103">
                    <a:moveTo>
                      <a:pt x="95758" y="35"/>
                    </a:moveTo>
                    <a:cubicBezTo>
                      <a:pt x="102307" y="7643"/>
                      <a:pt x="106772" y="16835"/>
                      <a:pt x="108712" y="26681"/>
                    </a:cubicBezTo>
                    <a:cubicBezTo>
                      <a:pt x="109558" y="33754"/>
                      <a:pt x="109058" y="40909"/>
                      <a:pt x="107236" y="47791"/>
                    </a:cubicBezTo>
                    <a:cubicBezTo>
                      <a:pt x="103616" y="62460"/>
                      <a:pt x="96175" y="75902"/>
                      <a:pt x="85686" y="86772"/>
                    </a:cubicBezTo>
                    <a:cubicBezTo>
                      <a:pt x="68183" y="105465"/>
                      <a:pt x="49455" y="122967"/>
                      <a:pt x="29607" y="139160"/>
                    </a:cubicBezTo>
                    <a:cubicBezTo>
                      <a:pt x="20213" y="146780"/>
                      <a:pt x="10331" y="153781"/>
                      <a:pt x="32" y="160139"/>
                    </a:cubicBezTo>
                  </a:path>
                </a:pathLst>
              </a:custGeom>
              <a:noFill/>
              <a:ln w="8728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2EC3D541-B808-4F13-B7D4-F8BAA9687795}"/>
                  </a:ext>
                </a:extLst>
              </p:cNvPr>
              <p:cNvSpPr/>
              <p:nvPr/>
            </p:nvSpPr>
            <p:spPr>
              <a:xfrm>
                <a:off x="13228262" y="6121521"/>
                <a:ext cx="111609" cy="235065"/>
              </a:xfrm>
              <a:custGeom>
                <a:avLst/>
                <a:gdLst>
                  <a:gd name="connsiteX0" fmla="*/ 111640 w 111609"/>
                  <a:gd name="connsiteY0" fmla="*/ 39 h 235065"/>
                  <a:gd name="connsiteX1" fmla="*/ 19485 w 111609"/>
                  <a:gd name="connsiteY1" fmla="*/ 194111 h 235065"/>
                  <a:gd name="connsiteX2" fmla="*/ 30 w 111609"/>
                  <a:gd name="connsiteY2" fmla="*/ 235104 h 235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1609" h="235065">
                    <a:moveTo>
                      <a:pt x="111640" y="39"/>
                    </a:moveTo>
                    <a:lnTo>
                      <a:pt x="19485" y="194111"/>
                    </a:lnTo>
                    <a:lnTo>
                      <a:pt x="30" y="235104"/>
                    </a:lnTo>
                  </a:path>
                </a:pathLst>
              </a:custGeom>
              <a:noFill/>
              <a:ln w="8728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75CC9BEA-EA81-410C-BA1A-D9AD27FE6EC8}"/>
                  </a:ext>
                </a:extLst>
              </p:cNvPr>
              <p:cNvSpPr/>
              <p:nvPr/>
            </p:nvSpPr>
            <p:spPr>
              <a:xfrm>
                <a:off x="12725509" y="6123617"/>
                <a:ext cx="385345" cy="585704"/>
              </a:xfrm>
              <a:custGeom>
                <a:avLst/>
                <a:gdLst>
                  <a:gd name="connsiteX0" fmla="*/ 385368 w 385345"/>
                  <a:gd name="connsiteY0" fmla="*/ 43 h 585704"/>
                  <a:gd name="connsiteX1" fmla="*/ 344768 w 385345"/>
                  <a:gd name="connsiteY1" fmla="*/ 67111 h 585704"/>
                  <a:gd name="connsiteX2" fmla="*/ 311324 w 385345"/>
                  <a:gd name="connsiteY2" fmla="*/ 122415 h 585704"/>
                  <a:gd name="connsiteX3" fmla="*/ 251614 w 385345"/>
                  <a:gd name="connsiteY3" fmla="*/ 221106 h 585704"/>
                  <a:gd name="connsiteX4" fmla="*/ 197666 w 385345"/>
                  <a:gd name="connsiteY4" fmla="*/ 260837 h 585704"/>
                  <a:gd name="connsiteX5" fmla="*/ 23 w 385345"/>
                  <a:gd name="connsiteY5" fmla="*/ 585747 h 585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5345" h="585704">
                    <a:moveTo>
                      <a:pt x="385368" y="43"/>
                    </a:moveTo>
                    <a:lnTo>
                      <a:pt x="344768" y="67111"/>
                    </a:lnTo>
                    <a:lnTo>
                      <a:pt x="311324" y="122415"/>
                    </a:lnTo>
                    <a:lnTo>
                      <a:pt x="251614" y="221106"/>
                    </a:lnTo>
                    <a:cubicBezTo>
                      <a:pt x="251614" y="221106"/>
                      <a:pt x="226611" y="227214"/>
                      <a:pt x="197666" y="260837"/>
                    </a:cubicBezTo>
                    <a:cubicBezTo>
                      <a:pt x="166008" y="297604"/>
                      <a:pt x="33158" y="537169"/>
                      <a:pt x="23" y="585747"/>
                    </a:cubicBezTo>
                  </a:path>
                </a:pathLst>
              </a:custGeom>
              <a:noFill/>
              <a:ln w="8728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A7031D5D-2B08-4322-99EC-BAC5DB452501}"/>
                  </a:ext>
                </a:extLst>
              </p:cNvPr>
              <p:cNvSpPr/>
              <p:nvPr/>
            </p:nvSpPr>
            <p:spPr>
              <a:xfrm>
                <a:off x="13036810" y="6245989"/>
                <a:ext cx="257875" cy="123791"/>
              </a:xfrm>
              <a:custGeom>
                <a:avLst/>
                <a:gdLst>
                  <a:gd name="connsiteX0" fmla="*/ 28 w 257875"/>
                  <a:gd name="connsiteY0" fmla="*/ 40 h 123791"/>
                  <a:gd name="connsiteX1" fmla="*/ 190528 w 257875"/>
                  <a:gd name="connsiteY1" fmla="*/ 113150 h 123791"/>
                  <a:gd name="connsiteX2" fmla="*/ 231700 w 257875"/>
                  <a:gd name="connsiteY2" fmla="*/ 123532 h 123791"/>
                  <a:gd name="connsiteX3" fmla="*/ 252119 w 257875"/>
                  <a:gd name="connsiteY3" fmla="*/ 121782 h 123791"/>
                  <a:gd name="connsiteX4" fmla="*/ 210947 w 257875"/>
                  <a:gd name="connsiteY4" fmla="*/ 69620 h 123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7875" h="123791">
                    <a:moveTo>
                      <a:pt x="28" y="40"/>
                    </a:moveTo>
                    <a:cubicBezTo>
                      <a:pt x="28" y="40"/>
                      <a:pt x="112852" y="83384"/>
                      <a:pt x="190528" y="113150"/>
                    </a:cubicBezTo>
                    <a:cubicBezTo>
                      <a:pt x="203649" y="118651"/>
                      <a:pt x="217531" y="122151"/>
                      <a:pt x="231700" y="123532"/>
                    </a:cubicBezTo>
                    <a:cubicBezTo>
                      <a:pt x="238558" y="124258"/>
                      <a:pt x="245487" y="123663"/>
                      <a:pt x="252119" y="121782"/>
                    </a:cubicBezTo>
                    <a:cubicBezTo>
                      <a:pt x="277539" y="112138"/>
                      <a:pt x="210947" y="69620"/>
                      <a:pt x="210947" y="69620"/>
                    </a:cubicBezTo>
                  </a:path>
                </a:pathLst>
              </a:custGeom>
              <a:noFill/>
              <a:ln w="8728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415C2FE3-19BC-420A-A750-FAE0065A6FDC}"/>
                  </a:ext>
                </a:extLst>
              </p:cNvPr>
              <p:cNvSpPr/>
              <p:nvPr/>
            </p:nvSpPr>
            <p:spPr>
              <a:xfrm>
                <a:off x="13170779" y="6367754"/>
                <a:ext cx="118109" cy="341566"/>
              </a:xfrm>
              <a:custGeom>
                <a:avLst/>
                <a:gdLst>
                  <a:gd name="connsiteX0" fmla="*/ 118139 w 118109"/>
                  <a:gd name="connsiteY0" fmla="*/ 45 h 341566"/>
                  <a:gd name="connsiteX1" fmla="*/ 63882 w 118109"/>
                  <a:gd name="connsiteY1" fmla="*/ 84520 h 341566"/>
                  <a:gd name="connsiteX2" fmla="*/ 74789 w 118109"/>
                  <a:gd name="connsiteY2" fmla="*/ 166125 h 341566"/>
                  <a:gd name="connsiteX3" fmla="*/ 29 w 118109"/>
                  <a:gd name="connsiteY3" fmla="*/ 341612 h 341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109" h="341566">
                    <a:moveTo>
                      <a:pt x="118139" y="45"/>
                    </a:moveTo>
                    <a:lnTo>
                      <a:pt x="63882" y="84520"/>
                    </a:lnTo>
                    <a:cubicBezTo>
                      <a:pt x="78110" y="109226"/>
                      <a:pt x="82028" y="138551"/>
                      <a:pt x="74789" y="166125"/>
                    </a:cubicBezTo>
                    <a:cubicBezTo>
                      <a:pt x="63490" y="215489"/>
                      <a:pt x="30735" y="286271"/>
                      <a:pt x="29" y="341612"/>
                    </a:cubicBezTo>
                  </a:path>
                </a:pathLst>
              </a:custGeom>
              <a:noFill/>
              <a:ln w="8728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E6B7C43E-B79D-4547-96E8-20EC971AD891}"/>
                  </a:ext>
                </a:extLst>
              </p:cNvPr>
              <p:cNvSpPr/>
              <p:nvPr/>
            </p:nvSpPr>
            <p:spPr>
              <a:xfrm>
                <a:off x="12444703" y="6035082"/>
                <a:ext cx="625611" cy="674239"/>
              </a:xfrm>
              <a:custGeom>
                <a:avLst/>
                <a:gdLst>
                  <a:gd name="connsiteX0" fmla="*/ 1886 w 625611"/>
                  <a:gd name="connsiteY0" fmla="*/ 674281 h 674239"/>
                  <a:gd name="connsiteX1" fmla="*/ 52214 w 625611"/>
                  <a:gd name="connsiteY1" fmla="*/ 252681 h 674239"/>
                  <a:gd name="connsiteX2" fmla="*/ 470635 w 625611"/>
                  <a:gd name="connsiteY2" fmla="*/ 42 h 674239"/>
                  <a:gd name="connsiteX3" fmla="*/ 625631 w 625611"/>
                  <a:gd name="connsiteY3" fmla="*/ 155645 h 674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5611" h="674239">
                    <a:moveTo>
                      <a:pt x="1886" y="674281"/>
                    </a:moveTo>
                    <a:cubicBezTo>
                      <a:pt x="1886" y="674281"/>
                      <a:pt x="-14902" y="412784"/>
                      <a:pt x="52214" y="252681"/>
                    </a:cubicBezTo>
                    <a:cubicBezTo>
                      <a:pt x="119329" y="92577"/>
                      <a:pt x="470635" y="42"/>
                      <a:pt x="470635" y="42"/>
                    </a:cubicBezTo>
                    <a:cubicBezTo>
                      <a:pt x="470635" y="42"/>
                      <a:pt x="491959" y="107460"/>
                      <a:pt x="625631" y="155645"/>
                    </a:cubicBezTo>
                  </a:path>
                </a:pathLst>
              </a:custGeom>
              <a:noFill/>
              <a:ln w="8728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62813992-2A1E-41CC-84D5-62728C266F1D}"/>
                  </a:ext>
                </a:extLst>
              </p:cNvPr>
              <p:cNvSpPr/>
              <p:nvPr/>
            </p:nvSpPr>
            <p:spPr>
              <a:xfrm>
                <a:off x="12921629" y="6035082"/>
                <a:ext cx="43695" cy="14871"/>
              </a:xfrm>
              <a:custGeom>
                <a:avLst/>
                <a:gdLst>
                  <a:gd name="connsiteX0" fmla="*/ 23 w 43695"/>
                  <a:gd name="connsiteY0" fmla="*/ 14906 h 14871"/>
                  <a:gd name="connsiteX1" fmla="*/ 14978 w 43695"/>
                  <a:gd name="connsiteY1" fmla="*/ 9798 h 14871"/>
                  <a:gd name="connsiteX2" fmla="*/ 43672 w 43695"/>
                  <a:gd name="connsiteY2" fmla="*/ 35 h 14871"/>
                  <a:gd name="connsiteX3" fmla="*/ 43719 w 43695"/>
                  <a:gd name="connsiteY3" fmla="*/ 35 h 14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695" h="14871">
                    <a:moveTo>
                      <a:pt x="23" y="14906"/>
                    </a:moveTo>
                    <a:lnTo>
                      <a:pt x="14978" y="9798"/>
                    </a:lnTo>
                    <a:lnTo>
                      <a:pt x="43672" y="35"/>
                    </a:lnTo>
                    <a:lnTo>
                      <a:pt x="43719" y="35"/>
                    </a:lnTo>
                  </a:path>
                </a:pathLst>
              </a:custGeom>
              <a:noFill/>
              <a:ln w="8728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A98E60F0-93E0-4200-834F-FBE40B5B0BB9}"/>
                  </a:ext>
                </a:extLst>
              </p:cNvPr>
              <p:cNvSpPr/>
              <p:nvPr/>
            </p:nvSpPr>
            <p:spPr>
              <a:xfrm>
                <a:off x="13419417" y="6008995"/>
                <a:ext cx="432002" cy="700325"/>
              </a:xfrm>
              <a:custGeom>
                <a:avLst/>
                <a:gdLst>
                  <a:gd name="connsiteX0" fmla="*/ 38 w 432002"/>
                  <a:gd name="connsiteY0" fmla="*/ 41 h 700325"/>
                  <a:gd name="connsiteX1" fmla="*/ 324864 w 432002"/>
                  <a:gd name="connsiteY1" fmla="*/ 104066 h 700325"/>
                  <a:gd name="connsiteX2" fmla="*/ 424603 w 432002"/>
                  <a:gd name="connsiteY2" fmla="*/ 700367 h 700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2002" h="700325">
                    <a:moveTo>
                      <a:pt x="38" y="41"/>
                    </a:moveTo>
                    <a:cubicBezTo>
                      <a:pt x="38" y="41"/>
                      <a:pt x="233662" y="8900"/>
                      <a:pt x="324864" y="104066"/>
                    </a:cubicBezTo>
                    <a:cubicBezTo>
                      <a:pt x="472573" y="258193"/>
                      <a:pt x="424603" y="700367"/>
                      <a:pt x="424603" y="700367"/>
                    </a:cubicBezTo>
                  </a:path>
                </a:pathLst>
              </a:custGeom>
              <a:noFill/>
              <a:ln w="8728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09884B9E-8A2F-4639-B922-CBEE48D913B4}"/>
                  </a:ext>
                </a:extLst>
              </p:cNvPr>
              <p:cNvSpPr/>
              <p:nvPr/>
            </p:nvSpPr>
            <p:spPr>
              <a:xfrm>
                <a:off x="13631420" y="6643515"/>
                <a:ext cx="15656" cy="65805"/>
              </a:xfrm>
              <a:custGeom>
                <a:avLst/>
                <a:gdLst>
                  <a:gd name="connsiteX0" fmla="*/ 15695 w 15656"/>
                  <a:gd name="connsiteY0" fmla="*/ 48 h 65805"/>
                  <a:gd name="connsiteX1" fmla="*/ 38 w 15656"/>
                  <a:gd name="connsiteY1" fmla="*/ 65854 h 65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656" h="65805">
                    <a:moveTo>
                      <a:pt x="15695" y="48"/>
                    </a:moveTo>
                    <a:cubicBezTo>
                      <a:pt x="7098" y="37339"/>
                      <a:pt x="38" y="65854"/>
                      <a:pt x="38" y="65854"/>
                    </a:cubicBezTo>
                  </a:path>
                </a:pathLst>
              </a:custGeom>
              <a:noFill/>
              <a:ln w="8728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6E8A5B62-AB7E-4585-93BD-F7847F2CC526}"/>
                  </a:ext>
                </a:extLst>
              </p:cNvPr>
              <p:cNvSpPr/>
              <p:nvPr/>
            </p:nvSpPr>
            <p:spPr>
              <a:xfrm>
                <a:off x="13647112" y="6483590"/>
                <a:ext cx="30313" cy="159877"/>
              </a:xfrm>
              <a:custGeom>
                <a:avLst/>
                <a:gdLst>
                  <a:gd name="connsiteX0" fmla="*/ 30352 w 30313"/>
                  <a:gd name="connsiteY0" fmla="*/ 46 h 159877"/>
                  <a:gd name="connsiteX1" fmla="*/ 38 w 30313"/>
                  <a:gd name="connsiteY1" fmla="*/ 159923 h 159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313" h="159877">
                    <a:moveTo>
                      <a:pt x="30352" y="46"/>
                    </a:moveTo>
                    <a:cubicBezTo>
                      <a:pt x="29220" y="28740"/>
                      <a:pt x="12909" y="104142"/>
                      <a:pt x="38" y="159923"/>
                    </a:cubicBezTo>
                  </a:path>
                </a:pathLst>
              </a:custGeom>
              <a:noFill/>
              <a:ln w="8728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949778A5-E52C-432F-82CB-2CD7801F8809}"/>
                  </a:ext>
                </a:extLst>
              </p:cNvPr>
              <p:cNvSpPr/>
              <p:nvPr/>
            </p:nvSpPr>
            <p:spPr>
              <a:xfrm>
                <a:off x="12915259" y="6034611"/>
                <a:ext cx="21324" cy="10233"/>
              </a:xfrm>
              <a:custGeom>
                <a:avLst/>
                <a:gdLst>
                  <a:gd name="connsiteX0" fmla="*/ 23 w 21324"/>
                  <a:gd name="connsiteY0" fmla="*/ 505 h 10233"/>
                  <a:gd name="connsiteX1" fmla="*/ 21347 w 21324"/>
                  <a:gd name="connsiteY1" fmla="*/ 10269 h 10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324" h="10233">
                    <a:moveTo>
                      <a:pt x="23" y="505"/>
                    </a:moveTo>
                    <a:cubicBezTo>
                      <a:pt x="8517" y="-1399"/>
                      <a:pt x="17237" y="2601"/>
                      <a:pt x="21347" y="10269"/>
                    </a:cubicBezTo>
                  </a:path>
                </a:pathLst>
              </a:custGeom>
              <a:noFill/>
              <a:ln w="8728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4FD302AA-3ECA-4063-9D6A-90ADF92B77A3}"/>
                  </a:ext>
                </a:extLst>
              </p:cNvPr>
              <p:cNvSpPr/>
              <p:nvPr/>
            </p:nvSpPr>
            <p:spPr>
              <a:xfrm>
                <a:off x="13647077" y="6584460"/>
                <a:ext cx="63103" cy="59007"/>
              </a:xfrm>
              <a:custGeom>
                <a:avLst/>
                <a:gdLst>
                  <a:gd name="connsiteX0" fmla="*/ 63142 w 63103"/>
                  <a:gd name="connsiteY0" fmla="*/ 47 h 59007"/>
                  <a:gd name="connsiteX1" fmla="*/ 39 w 63103"/>
                  <a:gd name="connsiteY1" fmla="*/ 59054 h 59007"/>
                  <a:gd name="connsiteX2" fmla="*/ 39 w 63103"/>
                  <a:gd name="connsiteY2" fmla="*/ 59054 h 59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103" h="59007">
                    <a:moveTo>
                      <a:pt x="63142" y="47"/>
                    </a:moveTo>
                    <a:cubicBezTo>
                      <a:pt x="43306" y="20954"/>
                      <a:pt x="22232" y="40659"/>
                      <a:pt x="39" y="59054"/>
                    </a:cubicBezTo>
                    <a:lnTo>
                      <a:pt x="39" y="59054"/>
                    </a:lnTo>
                  </a:path>
                </a:pathLst>
              </a:custGeom>
              <a:noFill/>
              <a:ln w="8728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33" name="组合 332">
            <a:extLst>
              <a:ext uri="{FF2B5EF4-FFF2-40B4-BE49-F238E27FC236}">
                <a16:creationId xmlns:a16="http://schemas.microsoft.com/office/drawing/2014/main" id="{322C3F1F-E541-47D4-90E2-04895A9EE4FC}"/>
              </a:ext>
            </a:extLst>
          </p:cNvPr>
          <p:cNvGrpSpPr/>
          <p:nvPr/>
        </p:nvGrpSpPr>
        <p:grpSpPr>
          <a:xfrm>
            <a:off x="500063" y="170439"/>
            <a:ext cx="4123388" cy="834481"/>
            <a:chOff x="500063" y="170439"/>
            <a:chExt cx="4123388" cy="834481"/>
          </a:xfrm>
        </p:grpSpPr>
        <p:grpSp>
          <p:nvGrpSpPr>
            <p:cNvPr id="334" name="组合 333">
              <a:extLst>
                <a:ext uri="{FF2B5EF4-FFF2-40B4-BE49-F238E27FC236}">
                  <a16:creationId xmlns:a16="http://schemas.microsoft.com/office/drawing/2014/main" id="{8196030B-D163-4EC4-865A-78210EE75898}"/>
                </a:ext>
              </a:extLst>
            </p:cNvPr>
            <p:cNvGrpSpPr/>
            <p:nvPr/>
          </p:nvGrpSpPr>
          <p:grpSpPr>
            <a:xfrm>
              <a:off x="1064219" y="297245"/>
              <a:ext cx="3559232" cy="642111"/>
              <a:chOff x="386472" y="297245"/>
              <a:chExt cx="3559232" cy="642111"/>
            </a:xfrm>
          </p:grpSpPr>
          <p:sp>
            <p:nvSpPr>
              <p:cNvPr id="346" name="矩形: 圆角 345">
                <a:extLst>
                  <a:ext uri="{FF2B5EF4-FFF2-40B4-BE49-F238E27FC236}">
                    <a16:creationId xmlns:a16="http://schemas.microsoft.com/office/drawing/2014/main" id="{086EF333-B136-4A26-9539-F94C32504E12}"/>
                  </a:ext>
                </a:extLst>
              </p:cNvPr>
              <p:cNvSpPr/>
              <p:nvPr/>
            </p:nvSpPr>
            <p:spPr>
              <a:xfrm>
                <a:off x="386472" y="297245"/>
                <a:ext cx="3559232" cy="642111"/>
              </a:xfrm>
              <a:prstGeom prst="roundRect">
                <a:avLst/>
              </a:prstGeom>
              <a:solidFill>
                <a:srgbClr val="BD423A"/>
              </a:solidFill>
              <a:ln w="50800">
                <a:solidFill>
                  <a:srgbClr val="1A1A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7" name="矩形: 圆角 346">
                <a:extLst>
                  <a:ext uri="{FF2B5EF4-FFF2-40B4-BE49-F238E27FC236}">
                    <a16:creationId xmlns:a16="http://schemas.microsoft.com/office/drawing/2014/main" id="{D74447BC-13B8-4618-BE77-266CF44491EE}"/>
                  </a:ext>
                </a:extLst>
              </p:cNvPr>
              <p:cNvSpPr/>
              <p:nvPr/>
            </p:nvSpPr>
            <p:spPr>
              <a:xfrm>
                <a:off x="477955" y="361367"/>
                <a:ext cx="3395211" cy="513868"/>
              </a:xfrm>
              <a:prstGeom prst="roundRect">
                <a:avLst/>
              </a:prstGeom>
              <a:noFill/>
              <a:ln w="9525">
                <a:solidFill>
                  <a:srgbClr val="1A1A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5" name="文本框 334">
              <a:extLst>
                <a:ext uri="{FF2B5EF4-FFF2-40B4-BE49-F238E27FC236}">
                  <a16:creationId xmlns:a16="http://schemas.microsoft.com/office/drawing/2014/main" id="{1139EF22-5191-4FA0-9D93-A46A1B0A7698}"/>
                </a:ext>
              </a:extLst>
            </p:cNvPr>
            <p:cNvSpPr txBox="1"/>
            <p:nvPr/>
          </p:nvSpPr>
          <p:spPr>
            <a:xfrm>
              <a:off x="1351789" y="231681"/>
              <a:ext cx="274947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FFFBEF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请输入标题</a:t>
              </a:r>
            </a:p>
          </p:txBody>
        </p:sp>
        <p:grpSp>
          <p:nvGrpSpPr>
            <p:cNvPr id="336" name="组合 335">
              <a:extLst>
                <a:ext uri="{FF2B5EF4-FFF2-40B4-BE49-F238E27FC236}">
                  <a16:creationId xmlns:a16="http://schemas.microsoft.com/office/drawing/2014/main" id="{875BFBBC-A409-4204-B6AE-D4AB3B04BF47}"/>
                </a:ext>
              </a:extLst>
            </p:cNvPr>
            <p:cNvGrpSpPr/>
            <p:nvPr/>
          </p:nvGrpSpPr>
          <p:grpSpPr>
            <a:xfrm>
              <a:off x="500063" y="170439"/>
              <a:ext cx="837828" cy="834481"/>
              <a:chOff x="237341" y="199821"/>
              <a:chExt cx="616300" cy="602006"/>
            </a:xfrm>
          </p:grpSpPr>
          <p:grpSp>
            <p:nvGrpSpPr>
              <p:cNvPr id="337" name="组合 336">
                <a:extLst>
                  <a:ext uri="{FF2B5EF4-FFF2-40B4-BE49-F238E27FC236}">
                    <a16:creationId xmlns:a16="http://schemas.microsoft.com/office/drawing/2014/main" id="{1C1E5E47-1CC8-4840-B8C1-17BC69FBDEDD}"/>
                  </a:ext>
                </a:extLst>
              </p:cNvPr>
              <p:cNvGrpSpPr/>
              <p:nvPr/>
            </p:nvGrpSpPr>
            <p:grpSpPr>
              <a:xfrm>
                <a:off x="237341" y="199821"/>
                <a:ext cx="616300" cy="602006"/>
                <a:chOff x="237341" y="199821"/>
                <a:chExt cx="616300" cy="602006"/>
              </a:xfrm>
            </p:grpSpPr>
            <p:grpSp>
              <p:nvGrpSpPr>
                <p:cNvPr id="339" name="组合 338">
                  <a:extLst>
                    <a:ext uri="{FF2B5EF4-FFF2-40B4-BE49-F238E27FC236}">
                      <a16:creationId xmlns:a16="http://schemas.microsoft.com/office/drawing/2014/main" id="{01142396-799E-4603-AD43-8A829AB1F97B}"/>
                    </a:ext>
                  </a:extLst>
                </p:cNvPr>
                <p:cNvGrpSpPr/>
                <p:nvPr/>
              </p:nvGrpSpPr>
              <p:grpSpPr>
                <a:xfrm>
                  <a:off x="237341" y="199821"/>
                  <a:ext cx="616300" cy="602006"/>
                  <a:chOff x="163926" y="180641"/>
                  <a:chExt cx="782677" cy="764523"/>
                </a:xfrm>
              </p:grpSpPr>
              <p:sp>
                <p:nvSpPr>
                  <p:cNvPr id="344" name="矩形: 圆角 343">
                    <a:extLst>
                      <a:ext uri="{FF2B5EF4-FFF2-40B4-BE49-F238E27FC236}">
                        <a16:creationId xmlns:a16="http://schemas.microsoft.com/office/drawing/2014/main" id="{3B968012-50CC-4333-A686-78E42754D37E}"/>
                      </a:ext>
                    </a:extLst>
                  </p:cNvPr>
                  <p:cNvSpPr/>
                  <p:nvPr/>
                </p:nvSpPr>
                <p:spPr>
                  <a:xfrm>
                    <a:off x="163926" y="180641"/>
                    <a:ext cx="782677" cy="764523"/>
                  </a:xfrm>
                  <a:prstGeom prst="roundRect">
                    <a:avLst>
                      <a:gd name="adj" fmla="val 48015"/>
                    </a:avLst>
                  </a:prstGeom>
                  <a:solidFill>
                    <a:srgbClr val="FEC979"/>
                  </a:solidFill>
                  <a:ln w="381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  <p:sp>
                <p:nvSpPr>
                  <p:cNvPr id="345" name="矩形: 圆角 344">
                    <a:extLst>
                      <a:ext uri="{FF2B5EF4-FFF2-40B4-BE49-F238E27FC236}">
                        <a16:creationId xmlns:a16="http://schemas.microsoft.com/office/drawing/2014/main" id="{40D24729-2CE4-45BE-996F-686FC8B6020C}"/>
                      </a:ext>
                    </a:extLst>
                  </p:cNvPr>
                  <p:cNvSpPr/>
                  <p:nvPr/>
                </p:nvSpPr>
                <p:spPr>
                  <a:xfrm>
                    <a:off x="247667" y="266950"/>
                    <a:ext cx="609755" cy="594996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EAE2D4"/>
                  </a:solidFill>
                  <a:ln w="254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</p:grpSp>
            <p:cxnSp>
              <p:nvCxnSpPr>
                <p:cNvPr id="340" name="直接连接符 339">
                  <a:extLst>
                    <a:ext uri="{FF2B5EF4-FFF2-40B4-BE49-F238E27FC236}">
                      <a16:creationId xmlns:a16="http://schemas.microsoft.com/office/drawing/2014/main" id="{562646DE-E272-4480-8BA3-F79BFC4F7E3D}"/>
                    </a:ext>
                  </a:extLst>
                </p:cNvPr>
                <p:cNvCxnSpPr>
                  <a:cxnSpLocks/>
                  <a:stCxn id="345" idx="0"/>
                  <a:endCxn id="345" idx="2"/>
                </p:cNvCxnSpPr>
                <p:nvPr/>
              </p:nvCxnSpPr>
              <p:spPr>
                <a:xfrm>
                  <a:off x="543350" y="267783"/>
                  <a:ext cx="0" cy="468516"/>
                </a:xfrm>
                <a:prstGeom prst="line">
                  <a:avLst/>
                </a:prstGeom>
                <a:ln w="19050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1" name="直接连接符 340">
                  <a:extLst>
                    <a:ext uri="{FF2B5EF4-FFF2-40B4-BE49-F238E27FC236}">
                      <a16:creationId xmlns:a16="http://schemas.microsoft.com/office/drawing/2014/main" id="{96598CD0-B401-44B1-8430-787EE191AE83}"/>
                    </a:ext>
                  </a:extLst>
                </p:cNvPr>
                <p:cNvCxnSpPr>
                  <a:cxnSpLocks/>
                  <a:endCxn id="345" idx="3"/>
                </p:cNvCxnSpPr>
                <p:nvPr/>
              </p:nvCxnSpPr>
              <p:spPr>
                <a:xfrm>
                  <a:off x="304726" y="502041"/>
                  <a:ext cx="478693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2" name="直接连接符 341">
                  <a:extLst>
                    <a:ext uri="{FF2B5EF4-FFF2-40B4-BE49-F238E27FC236}">
                      <a16:creationId xmlns:a16="http://schemas.microsoft.com/office/drawing/2014/main" id="{86A4C0C4-89DA-423E-B95E-EB13A04AEAD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4755" y="353833"/>
                  <a:ext cx="357657" cy="312169"/>
                </a:xfrm>
                <a:prstGeom prst="line">
                  <a:avLst/>
                </a:prstGeom>
                <a:ln w="19050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3" name="直接连接符 342">
                  <a:extLst>
                    <a:ext uri="{FF2B5EF4-FFF2-40B4-BE49-F238E27FC236}">
                      <a16:creationId xmlns:a16="http://schemas.microsoft.com/office/drawing/2014/main" id="{04A32838-01F1-43B9-AF55-976070EBD79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60286" y="337559"/>
                  <a:ext cx="358049" cy="337921"/>
                </a:xfrm>
                <a:prstGeom prst="line">
                  <a:avLst/>
                </a:prstGeom>
                <a:ln w="19050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38" name="文本框 337">
                <a:extLst>
                  <a:ext uri="{FF2B5EF4-FFF2-40B4-BE49-F238E27FC236}">
                    <a16:creationId xmlns:a16="http://schemas.microsoft.com/office/drawing/2014/main" id="{20396682-35F5-4945-8C62-C6E288F72641}"/>
                  </a:ext>
                </a:extLst>
              </p:cNvPr>
              <p:cNvSpPr txBox="1"/>
              <p:nvPr/>
            </p:nvSpPr>
            <p:spPr>
              <a:xfrm>
                <a:off x="296205" y="202255"/>
                <a:ext cx="513169" cy="5106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贰</a:t>
                </a:r>
              </a:p>
            </p:txBody>
          </p:sp>
        </p:grpSp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728C0F18-6DFF-49D8-8ED9-EBD260050180}"/>
              </a:ext>
            </a:extLst>
          </p:cNvPr>
          <p:cNvGrpSpPr/>
          <p:nvPr/>
        </p:nvGrpSpPr>
        <p:grpSpPr>
          <a:xfrm>
            <a:off x="1008277" y="2958538"/>
            <a:ext cx="1620957" cy="952311"/>
            <a:chOff x="845450" y="2505147"/>
            <a:chExt cx="1620957" cy="1123053"/>
          </a:xfrm>
        </p:grpSpPr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id="{9C06D5EA-1812-424F-970D-C8380CEC23DE}"/>
                </a:ext>
              </a:extLst>
            </p:cNvPr>
            <p:cNvSpPr txBox="1"/>
            <p:nvPr/>
          </p:nvSpPr>
          <p:spPr>
            <a:xfrm>
              <a:off x="845450" y="2505147"/>
              <a:ext cx="1620957" cy="3992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1A1A1B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解释小标题内容</a:t>
              </a:r>
            </a:p>
          </p:txBody>
        </p:sp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B01113F5-57CD-45EC-8266-B6B118C8A6F7}"/>
                </a:ext>
              </a:extLst>
            </p:cNvPr>
            <p:cNvSpPr txBox="1"/>
            <p:nvPr/>
          </p:nvSpPr>
          <p:spPr>
            <a:xfrm>
              <a:off x="845450" y="2868479"/>
              <a:ext cx="1620957" cy="3992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1A1A1B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解释小标题内容</a:t>
              </a:r>
            </a:p>
          </p:txBody>
        </p: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77E6FBE0-93EA-4330-911C-B21984BC10DA}"/>
                </a:ext>
              </a:extLst>
            </p:cNvPr>
            <p:cNvSpPr txBox="1"/>
            <p:nvPr/>
          </p:nvSpPr>
          <p:spPr>
            <a:xfrm>
              <a:off x="845450" y="3228946"/>
              <a:ext cx="1620957" cy="3992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1A1A1B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解释小标题内容</a:t>
              </a:r>
            </a:p>
          </p:txBody>
        </p:sp>
      </p:grpSp>
      <p:grpSp>
        <p:nvGrpSpPr>
          <p:cNvPr id="350" name="组合 349">
            <a:extLst>
              <a:ext uri="{FF2B5EF4-FFF2-40B4-BE49-F238E27FC236}">
                <a16:creationId xmlns:a16="http://schemas.microsoft.com/office/drawing/2014/main" id="{7C3AE344-FD7D-42A0-99F6-9EB05A06BE6E}"/>
              </a:ext>
            </a:extLst>
          </p:cNvPr>
          <p:cNvGrpSpPr/>
          <p:nvPr/>
        </p:nvGrpSpPr>
        <p:grpSpPr>
          <a:xfrm>
            <a:off x="6646787" y="2958538"/>
            <a:ext cx="1620957" cy="952311"/>
            <a:chOff x="845450" y="2505147"/>
            <a:chExt cx="1620957" cy="1123053"/>
          </a:xfrm>
        </p:grpSpPr>
        <p:sp>
          <p:nvSpPr>
            <p:cNvPr id="351" name="文本框 350">
              <a:extLst>
                <a:ext uri="{FF2B5EF4-FFF2-40B4-BE49-F238E27FC236}">
                  <a16:creationId xmlns:a16="http://schemas.microsoft.com/office/drawing/2014/main" id="{8E63CE7D-A432-4018-8C5F-54DFF40AA8E6}"/>
                </a:ext>
              </a:extLst>
            </p:cNvPr>
            <p:cNvSpPr txBox="1"/>
            <p:nvPr/>
          </p:nvSpPr>
          <p:spPr>
            <a:xfrm>
              <a:off x="845450" y="2505147"/>
              <a:ext cx="1620957" cy="3992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1A1A1B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解释小标题内容</a:t>
              </a:r>
            </a:p>
          </p:txBody>
        </p:sp>
        <p:sp>
          <p:nvSpPr>
            <p:cNvPr id="352" name="文本框 351">
              <a:extLst>
                <a:ext uri="{FF2B5EF4-FFF2-40B4-BE49-F238E27FC236}">
                  <a16:creationId xmlns:a16="http://schemas.microsoft.com/office/drawing/2014/main" id="{BD2272AD-F59D-44F8-B5D9-2AC16FF6E75A}"/>
                </a:ext>
              </a:extLst>
            </p:cNvPr>
            <p:cNvSpPr txBox="1"/>
            <p:nvPr/>
          </p:nvSpPr>
          <p:spPr>
            <a:xfrm>
              <a:off x="845450" y="2868479"/>
              <a:ext cx="1620957" cy="3992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1A1A1B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解释小标题内容</a:t>
              </a:r>
            </a:p>
          </p:txBody>
        </p:sp>
        <p:sp>
          <p:nvSpPr>
            <p:cNvPr id="353" name="文本框 352">
              <a:extLst>
                <a:ext uri="{FF2B5EF4-FFF2-40B4-BE49-F238E27FC236}">
                  <a16:creationId xmlns:a16="http://schemas.microsoft.com/office/drawing/2014/main" id="{C1EB0DB4-C4A7-4C68-B0ED-2576533051DF}"/>
                </a:ext>
              </a:extLst>
            </p:cNvPr>
            <p:cNvSpPr txBox="1"/>
            <p:nvPr/>
          </p:nvSpPr>
          <p:spPr>
            <a:xfrm>
              <a:off x="845450" y="3228946"/>
              <a:ext cx="1620957" cy="3992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1A1A1B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解释小标题内容</a:t>
              </a:r>
            </a:p>
          </p:txBody>
        </p:sp>
      </p:grpSp>
      <p:grpSp>
        <p:nvGrpSpPr>
          <p:cNvPr id="354" name="组合 353">
            <a:extLst>
              <a:ext uri="{FF2B5EF4-FFF2-40B4-BE49-F238E27FC236}">
                <a16:creationId xmlns:a16="http://schemas.microsoft.com/office/drawing/2014/main" id="{AB911D77-63DD-4F97-83CA-FA7590D6D37B}"/>
              </a:ext>
            </a:extLst>
          </p:cNvPr>
          <p:cNvGrpSpPr/>
          <p:nvPr/>
        </p:nvGrpSpPr>
        <p:grpSpPr>
          <a:xfrm>
            <a:off x="9553833" y="1807592"/>
            <a:ext cx="1620957" cy="952311"/>
            <a:chOff x="845450" y="2505147"/>
            <a:chExt cx="1620957" cy="1123053"/>
          </a:xfrm>
        </p:grpSpPr>
        <p:sp>
          <p:nvSpPr>
            <p:cNvPr id="355" name="文本框 354">
              <a:extLst>
                <a:ext uri="{FF2B5EF4-FFF2-40B4-BE49-F238E27FC236}">
                  <a16:creationId xmlns:a16="http://schemas.microsoft.com/office/drawing/2014/main" id="{98A492F1-951A-4421-A22D-7E4B26ED0CCE}"/>
                </a:ext>
              </a:extLst>
            </p:cNvPr>
            <p:cNvSpPr txBox="1"/>
            <p:nvPr/>
          </p:nvSpPr>
          <p:spPr>
            <a:xfrm>
              <a:off x="845450" y="2505147"/>
              <a:ext cx="1620957" cy="3992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1A1A1B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解释小标题内容</a:t>
              </a:r>
            </a:p>
          </p:txBody>
        </p:sp>
        <p:sp>
          <p:nvSpPr>
            <p:cNvPr id="356" name="文本框 355">
              <a:extLst>
                <a:ext uri="{FF2B5EF4-FFF2-40B4-BE49-F238E27FC236}">
                  <a16:creationId xmlns:a16="http://schemas.microsoft.com/office/drawing/2014/main" id="{0CFDB2F2-2898-493E-B0D7-06CA372A9696}"/>
                </a:ext>
              </a:extLst>
            </p:cNvPr>
            <p:cNvSpPr txBox="1"/>
            <p:nvPr/>
          </p:nvSpPr>
          <p:spPr>
            <a:xfrm>
              <a:off x="845450" y="2868479"/>
              <a:ext cx="1620957" cy="3992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1A1A1B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解释小标题内容</a:t>
              </a:r>
            </a:p>
          </p:txBody>
        </p:sp>
        <p:sp>
          <p:nvSpPr>
            <p:cNvPr id="357" name="文本框 356">
              <a:extLst>
                <a:ext uri="{FF2B5EF4-FFF2-40B4-BE49-F238E27FC236}">
                  <a16:creationId xmlns:a16="http://schemas.microsoft.com/office/drawing/2014/main" id="{CE6ACC52-7984-40B5-A1E4-EFC42B044FB3}"/>
                </a:ext>
              </a:extLst>
            </p:cNvPr>
            <p:cNvSpPr txBox="1"/>
            <p:nvPr/>
          </p:nvSpPr>
          <p:spPr>
            <a:xfrm>
              <a:off x="845450" y="3228946"/>
              <a:ext cx="1620957" cy="3992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1A1A1B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解释小标题内容</a:t>
              </a:r>
            </a:p>
          </p:txBody>
        </p:sp>
      </p:grpSp>
      <p:grpSp>
        <p:nvGrpSpPr>
          <p:cNvPr id="358" name="组合 357">
            <a:extLst>
              <a:ext uri="{FF2B5EF4-FFF2-40B4-BE49-F238E27FC236}">
                <a16:creationId xmlns:a16="http://schemas.microsoft.com/office/drawing/2014/main" id="{3D093458-734A-495B-8AFA-1BACF525A254}"/>
              </a:ext>
            </a:extLst>
          </p:cNvPr>
          <p:cNvGrpSpPr/>
          <p:nvPr/>
        </p:nvGrpSpPr>
        <p:grpSpPr>
          <a:xfrm>
            <a:off x="3876602" y="1807592"/>
            <a:ext cx="1620957" cy="952311"/>
            <a:chOff x="845450" y="2505147"/>
            <a:chExt cx="1620957" cy="1123053"/>
          </a:xfrm>
        </p:grpSpPr>
        <p:sp>
          <p:nvSpPr>
            <p:cNvPr id="359" name="文本框 358">
              <a:extLst>
                <a:ext uri="{FF2B5EF4-FFF2-40B4-BE49-F238E27FC236}">
                  <a16:creationId xmlns:a16="http://schemas.microsoft.com/office/drawing/2014/main" id="{A0EBF9A4-7B50-4E55-83E6-B785ADF0E233}"/>
                </a:ext>
              </a:extLst>
            </p:cNvPr>
            <p:cNvSpPr txBox="1"/>
            <p:nvPr/>
          </p:nvSpPr>
          <p:spPr>
            <a:xfrm>
              <a:off x="845450" y="2505147"/>
              <a:ext cx="1620957" cy="3992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1A1A1B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解释小标题内容</a:t>
              </a:r>
            </a:p>
          </p:txBody>
        </p:sp>
        <p:sp>
          <p:nvSpPr>
            <p:cNvPr id="360" name="文本框 359">
              <a:extLst>
                <a:ext uri="{FF2B5EF4-FFF2-40B4-BE49-F238E27FC236}">
                  <a16:creationId xmlns:a16="http://schemas.microsoft.com/office/drawing/2014/main" id="{73EDB75D-294C-4AA8-9C76-ADE1644CAFE9}"/>
                </a:ext>
              </a:extLst>
            </p:cNvPr>
            <p:cNvSpPr txBox="1"/>
            <p:nvPr/>
          </p:nvSpPr>
          <p:spPr>
            <a:xfrm>
              <a:off x="845450" y="2868479"/>
              <a:ext cx="1620957" cy="3992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1A1A1B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解释小标题内容</a:t>
              </a:r>
            </a:p>
          </p:txBody>
        </p:sp>
        <p:sp>
          <p:nvSpPr>
            <p:cNvPr id="361" name="文本框 360">
              <a:extLst>
                <a:ext uri="{FF2B5EF4-FFF2-40B4-BE49-F238E27FC236}">
                  <a16:creationId xmlns:a16="http://schemas.microsoft.com/office/drawing/2014/main" id="{A48E88C6-B54E-4A1D-A0BE-3389B897A190}"/>
                </a:ext>
              </a:extLst>
            </p:cNvPr>
            <p:cNvSpPr txBox="1"/>
            <p:nvPr/>
          </p:nvSpPr>
          <p:spPr>
            <a:xfrm>
              <a:off x="845450" y="3228946"/>
              <a:ext cx="1620957" cy="3992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1A1A1B"/>
                  </a:solidFill>
                  <a:latin typeface="江西拙楷2.0" panose="00000500000000000000" pitchFamily="2" charset="-122"/>
                  <a:ea typeface="江西拙楷2.0" panose="00000500000000000000" pitchFamily="2" charset="-122"/>
                </a:rPr>
                <a:t>解释小标题内容</a:t>
              </a:r>
            </a:p>
          </p:txBody>
        </p:sp>
      </p:grpSp>
      <p:grpSp>
        <p:nvGrpSpPr>
          <p:cNvPr id="14" name="图形 8">
            <a:extLst>
              <a:ext uri="{FF2B5EF4-FFF2-40B4-BE49-F238E27FC236}">
                <a16:creationId xmlns:a16="http://schemas.microsoft.com/office/drawing/2014/main" id="{D0625207-D889-46AD-9DB8-21FD216A97B4}"/>
              </a:ext>
            </a:extLst>
          </p:cNvPr>
          <p:cNvGrpSpPr/>
          <p:nvPr/>
        </p:nvGrpSpPr>
        <p:grpSpPr>
          <a:xfrm>
            <a:off x="9256867" y="3061163"/>
            <a:ext cx="1448697" cy="1970538"/>
            <a:chOff x="9256867" y="3061163"/>
            <a:chExt cx="1448697" cy="1970538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7631B58-8FA7-4AB1-A562-5A279C9E441E}"/>
                </a:ext>
              </a:extLst>
            </p:cNvPr>
            <p:cNvSpPr/>
            <p:nvPr/>
          </p:nvSpPr>
          <p:spPr>
            <a:xfrm>
              <a:off x="9709404" y="4530566"/>
              <a:ext cx="623331" cy="188372"/>
            </a:xfrm>
            <a:custGeom>
              <a:avLst/>
              <a:gdLst>
                <a:gd name="connsiteX0" fmla="*/ 602105 w 623331"/>
                <a:gd name="connsiteY0" fmla="*/ 39 h 188372"/>
                <a:gd name="connsiteX1" fmla="*/ 611435 w 623331"/>
                <a:gd name="connsiteY1" fmla="*/ 39850 h 188372"/>
                <a:gd name="connsiteX2" fmla="*/ 623358 w 623331"/>
                <a:gd name="connsiteY2" fmla="*/ 145908 h 188372"/>
                <a:gd name="connsiteX3" fmla="*/ 25161 w 623331"/>
                <a:gd name="connsiteY3" fmla="*/ 139998 h 188372"/>
                <a:gd name="connsiteX4" fmla="*/ 40401 w 623331"/>
                <a:gd name="connsiteY4" fmla="*/ 6674 h 188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3331" h="188372">
                  <a:moveTo>
                    <a:pt x="602105" y="39"/>
                  </a:moveTo>
                  <a:cubicBezTo>
                    <a:pt x="608450" y="12335"/>
                    <a:pt x="611653" y="26009"/>
                    <a:pt x="611435" y="39850"/>
                  </a:cubicBezTo>
                  <a:cubicBezTo>
                    <a:pt x="612680" y="67738"/>
                    <a:pt x="623358" y="137925"/>
                    <a:pt x="623358" y="145908"/>
                  </a:cubicBezTo>
                  <a:cubicBezTo>
                    <a:pt x="623358" y="195153"/>
                    <a:pt x="106234" y="211741"/>
                    <a:pt x="25161" y="139998"/>
                  </a:cubicBezTo>
                  <a:cubicBezTo>
                    <a:pt x="-39220" y="83393"/>
                    <a:pt x="40401" y="6674"/>
                    <a:pt x="40401" y="6674"/>
                  </a:cubicBezTo>
                  <a:close/>
                </a:path>
              </a:pathLst>
            </a:custGeom>
            <a:solidFill>
              <a:srgbClr val="D3FFCF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2422C0F-6CE3-4A08-A7CE-2FF0254793F3}"/>
                </a:ext>
              </a:extLst>
            </p:cNvPr>
            <p:cNvSpPr/>
            <p:nvPr/>
          </p:nvSpPr>
          <p:spPr>
            <a:xfrm>
              <a:off x="9606594" y="4514704"/>
              <a:ext cx="871077" cy="507369"/>
            </a:xfrm>
            <a:custGeom>
              <a:avLst/>
              <a:gdLst>
                <a:gd name="connsiteX0" fmla="*/ 836581 w 871077"/>
                <a:gd name="connsiteY0" fmla="*/ 431843 h 507369"/>
                <a:gd name="connsiteX1" fmla="*/ 820615 w 871077"/>
                <a:gd name="connsiteY1" fmla="*/ 384983 h 507369"/>
                <a:gd name="connsiteX2" fmla="*/ 799673 w 871077"/>
                <a:gd name="connsiteY2" fmla="*/ 329414 h 507369"/>
                <a:gd name="connsiteX3" fmla="*/ 767016 w 871077"/>
                <a:gd name="connsiteY3" fmla="*/ 262648 h 507369"/>
                <a:gd name="connsiteX4" fmla="*/ 758308 w 871077"/>
                <a:gd name="connsiteY4" fmla="*/ 196711 h 507369"/>
                <a:gd name="connsiteX5" fmla="*/ 731352 w 871077"/>
                <a:gd name="connsiteY5" fmla="*/ 147570 h 507369"/>
                <a:gd name="connsiteX6" fmla="*/ 670185 w 871077"/>
                <a:gd name="connsiteY6" fmla="*/ 160218 h 507369"/>
                <a:gd name="connsiteX7" fmla="*/ 599480 w 871077"/>
                <a:gd name="connsiteY7" fmla="*/ 171208 h 507369"/>
                <a:gd name="connsiteX8" fmla="*/ 588490 w 871077"/>
                <a:gd name="connsiteY8" fmla="*/ 45763 h 507369"/>
                <a:gd name="connsiteX9" fmla="*/ 646547 w 871077"/>
                <a:gd name="connsiteY9" fmla="*/ 36950 h 507369"/>
                <a:gd name="connsiteX10" fmla="*/ 688017 w 871077"/>
                <a:gd name="connsiteY10" fmla="*/ 26583 h 507369"/>
                <a:gd name="connsiteX11" fmla="*/ 712173 w 871077"/>
                <a:gd name="connsiteY11" fmla="*/ 20777 h 507369"/>
                <a:gd name="connsiteX12" fmla="*/ 714557 w 871077"/>
                <a:gd name="connsiteY12" fmla="*/ 14453 h 507369"/>
                <a:gd name="connsiteX13" fmla="*/ 707922 w 871077"/>
                <a:gd name="connsiteY13" fmla="*/ 7403 h 507369"/>
                <a:gd name="connsiteX14" fmla="*/ 676820 w 871077"/>
                <a:gd name="connsiteY14" fmla="*/ 5641 h 507369"/>
                <a:gd name="connsiteX15" fmla="*/ 652871 w 871077"/>
                <a:gd name="connsiteY15" fmla="*/ 42 h 507369"/>
                <a:gd name="connsiteX16" fmla="*/ 563712 w 871077"/>
                <a:gd name="connsiteY16" fmla="*/ 35810 h 507369"/>
                <a:gd name="connsiteX17" fmla="*/ 500160 w 871077"/>
                <a:gd name="connsiteY17" fmla="*/ 36847 h 507369"/>
                <a:gd name="connsiteX18" fmla="*/ 464082 w 871077"/>
                <a:gd name="connsiteY18" fmla="*/ 42134 h 507369"/>
                <a:gd name="connsiteX19" fmla="*/ 425308 w 871077"/>
                <a:gd name="connsiteY19" fmla="*/ 30108 h 507369"/>
                <a:gd name="connsiteX20" fmla="*/ 366836 w 871077"/>
                <a:gd name="connsiteY20" fmla="*/ 39749 h 507369"/>
                <a:gd name="connsiteX21" fmla="*/ 305979 w 871077"/>
                <a:gd name="connsiteY21" fmla="*/ 27620 h 507369"/>
                <a:gd name="connsiteX22" fmla="*/ 286696 w 871077"/>
                <a:gd name="connsiteY22" fmla="*/ 30730 h 507369"/>
                <a:gd name="connsiteX23" fmla="*/ 317798 w 871077"/>
                <a:gd name="connsiteY23" fmla="*/ 45348 h 507369"/>
                <a:gd name="connsiteX24" fmla="*/ 359268 w 871077"/>
                <a:gd name="connsiteY24" fmla="*/ 55715 h 507369"/>
                <a:gd name="connsiteX25" fmla="*/ 367043 w 871077"/>
                <a:gd name="connsiteY25" fmla="*/ 55715 h 507369"/>
                <a:gd name="connsiteX26" fmla="*/ 356676 w 871077"/>
                <a:gd name="connsiteY26" fmla="*/ 118645 h 507369"/>
                <a:gd name="connsiteX27" fmla="*/ 361652 w 871077"/>
                <a:gd name="connsiteY27" fmla="*/ 175873 h 507369"/>
                <a:gd name="connsiteX28" fmla="*/ 361652 w 871077"/>
                <a:gd name="connsiteY28" fmla="*/ 176806 h 507369"/>
                <a:gd name="connsiteX29" fmla="*/ 319042 w 871077"/>
                <a:gd name="connsiteY29" fmla="*/ 175666 h 507369"/>
                <a:gd name="connsiteX30" fmla="*/ 195878 w 871077"/>
                <a:gd name="connsiteY30" fmla="*/ 152650 h 507369"/>
                <a:gd name="connsiteX31" fmla="*/ 84740 w 871077"/>
                <a:gd name="connsiteY31" fmla="*/ 168512 h 507369"/>
                <a:gd name="connsiteX32" fmla="*/ 37879 w 871077"/>
                <a:gd name="connsiteY32" fmla="*/ 289292 h 507369"/>
                <a:gd name="connsiteX33" fmla="*/ 35495 w 871077"/>
                <a:gd name="connsiteY33" fmla="*/ 336878 h 507369"/>
                <a:gd name="connsiteX34" fmla="*/ 22121 w 871077"/>
                <a:gd name="connsiteY34" fmla="*/ 384153 h 507369"/>
                <a:gd name="connsiteX35" fmla="*/ 14138 w 871077"/>
                <a:gd name="connsiteY35" fmla="*/ 439826 h 507369"/>
                <a:gd name="connsiteX36" fmla="*/ 1490 w 871077"/>
                <a:gd name="connsiteY36" fmla="*/ 495395 h 507369"/>
                <a:gd name="connsiteX37" fmla="*/ 215058 w 871077"/>
                <a:gd name="connsiteY37" fmla="*/ 496950 h 507369"/>
                <a:gd name="connsiteX38" fmla="*/ 467607 w 871077"/>
                <a:gd name="connsiteY38" fmla="*/ 493736 h 507369"/>
                <a:gd name="connsiteX39" fmla="*/ 703464 w 871077"/>
                <a:gd name="connsiteY39" fmla="*/ 499335 h 507369"/>
                <a:gd name="connsiteX40" fmla="*/ 871105 w 871077"/>
                <a:gd name="connsiteY40" fmla="*/ 502549 h 507369"/>
                <a:gd name="connsiteX41" fmla="*/ 836581 w 871077"/>
                <a:gd name="connsiteY41" fmla="*/ 431843 h 507369"/>
                <a:gd name="connsiteX42" fmla="*/ 455373 w 871077"/>
                <a:gd name="connsiteY42" fmla="*/ 187277 h 507369"/>
                <a:gd name="connsiteX43" fmla="*/ 394931 w 871077"/>
                <a:gd name="connsiteY43" fmla="*/ 176080 h 507369"/>
                <a:gd name="connsiteX44" fmla="*/ 381039 w 871077"/>
                <a:gd name="connsiteY44" fmla="*/ 176080 h 507369"/>
                <a:gd name="connsiteX45" fmla="*/ 381039 w 871077"/>
                <a:gd name="connsiteY45" fmla="*/ 113876 h 507369"/>
                <a:gd name="connsiteX46" fmla="*/ 390784 w 871077"/>
                <a:gd name="connsiteY46" fmla="*/ 57167 h 507369"/>
                <a:gd name="connsiteX47" fmla="*/ 428003 w 871077"/>
                <a:gd name="connsiteY47" fmla="*/ 60692 h 507369"/>
                <a:gd name="connsiteX48" fmla="*/ 469473 w 871077"/>
                <a:gd name="connsiteY48" fmla="*/ 59551 h 507369"/>
                <a:gd name="connsiteX49" fmla="*/ 476212 w 871077"/>
                <a:gd name="connsiteY49" fmla="*/ 93349 h 507369"/>
                <a:gd name="connsiteX50" fmla="*/ 475278 w 871077"/>
                <a:gd name="connsiteY50" fmla="*/ 185826 h 507369"/>
                <a:gd name="connsiteX51" fmla="*/ 476315 w 871077"/>
                <a:gd name="connsiteY51" fmla="*/ 185826 h 507369"/>
                <a:gd name="connsiteX52" fmla="*/ 455373 w 871077"/>
                <a:gd name="connsiteY52" fmla="*/ 187277 h 507369"/>
                <a:gd name="connsiteX53" fmla="*/ 573250 w 871077"/>
                <a:gd name="connsiteY53" fmla="*/ 174940 h 507369"/>
                <a:gd name="connsiteX54" fmla="*/ 545051 w 871077"/>
                <a:gd name="connsiteY54" fmla="*/ 184063 h 507369"/>
                <a:gd name="connsiteX55" fmla="*/ 503581 w 871077"/>
                <a:gd name="connsiteY55" fmla="*/ 184789 h 507369"/>
                <a:gd name="connsiteX56" fmla="*/ 500471 w 871077"/>
                <a:gd name="connsiteY56" fmla="*/ 57685 h 507369"/>
                <a:gd name="connsiteX57" fmla="*/ 517681 w 871077"/>
                <a:gd name="connsiteY57" fmla="*/ 56648 h 507369"/>
                <a:gd name="connsiteX58" fmla="*/ 545880 w 871077"/>
                <a:gd name="connsiteY58" fmla="*/ 50117 h 507369"/>
                <a:gd name="connsiteX59" fmla="*/ 569518 w 871077"/>
                <a:gd name="connsiteY59" fmla="*/ 48043 h 507369"/>
                <a:gd name="connsiteX60" fmla="*/ 573250 w 871077"/>
                <a:gd name="connsiteY60" fmla="*/ 174940 h 507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871077" h="507369">
                  <a:moveTo>
                    <a:pt x="836581" y="431843"/>
                  </a:moveTo>
                  <a:cubicBezTo>
                    <a:pt x="829718" y="416790"/>
                    <a:pt x="824368" y="401094"/>
                    <a:pt x="820615" y="384983"/>
                  </a:cubicBezTo>
                  <a:cubicBezTo>
                    <a:pt x="815183" y="365917"/>
                    <a:pt x="808175" y="347328"/>
                    <a:pt x="799673" y="329414"/>
                  </a:cubicBezTo>
                  <a:cubicBezTo>
                    <a:pt x="790571" y="306336"/>
                    <a:pt x="779644" y="284005"/>
                    <a:pt x="767016" y="262648"/>
                  </a:cubicBezTo>
                  <a:cubicBezTo>
                    <a:pt x="755923" y="245956"/>
                    <a:pt x="762351" y="233308"/>
                    <a:pt x="758308" y="196711"/>
                  </a:cubicBezTo>
                  <a:cubicBezTo>
                    <a:pt x="754264" y="160115"/>
                    <a:pt x="747940" y="158663"/>
                    <a:pt x="731352" y="147570"/>
                  </a:cubicBezTo>
                  <a:cubicBezTo>
                    <a:pt x="714765" y="136477"/>
                    <a:pt x="690816" y="155449"/>
                    <a:pt x="670185" y="160218"/>
                  </a:cubicBezTo>
                  <a:cubicBezTo>
                    <a:pt x="654219" y="163950"/>
                    <a:pt x="621355" y="168512"/>
                    <a:pt x="599480" y="171208"/>
                  </a:cubicBezTo>
                  <a:cubicBezTo>
                    <a:pt x="593363" y="91483"/>
                    <a:pt x="601968" y="146637"/>
                    <a:pt x="588490" y="45763"/>
                  </a:cubicBezTo>
                  <a:cubicBezTo>
                    <a:pt x="616378" y="41927"/>
                    <a:pt x="646444" y="36950"/>
                    <a:pt x="646547" y="36950"/>
                  </a:cubicBezTo>
                  <a:cubicBezTo>
                    <a:pt x="658677" y="34255"/>
                    <a:pt x="678997" y="27931"/>
                    <a:pt x="688017" y="26583"/>
                  </a:cubicBezTo>
                  <a:cubicBezTo>
                    <a:pt x="701391" y="24095"/>
                    <a:pt x="706989" y="26583"/>
                    <a:pt x="712173" y="20777"/>
                  </a:cubicBezTo>
                  <a:cubicBezTo>
                    <a:pt x="713935" y="18911"/>
                    <a:pt x="716112" y="17356"/>
                    <a:pt x="714557" y="14453"/>
                  </a:cubicBezTo>
                  <a:cubicBezTo>
                    <a:pt x="713002" y="11550"/>
                    <a:pt x="713002" y="7092"/>
                    <a:pt x="707922" y="7403"/>
                  </a:cubicBezTo>
                  <a:cubicBezTo>
                    <a:pt x="697565" y="9363"/>
                    <a:pt x="686887" y="8761"/>
                    <a:pt x="676820" y="5641"/>
                  </a:cubicBezTo>
                  <a:cubicBezTo>
                    <a:pt x="669325" y="2085"/>
                    <a:pt x="661165" y="177"/>
                    <a:pt x="652871" y="42"/>
                  </a:cubicBezTo>
                  <a:cubicBezTo>
                    <a:pt x="642504" y="2738"/>
                    <a:pt x="604249" y="33944"/>
                    <a:pt x="563712" y="35810"/>
                  </a:cubicBezTo>
                  <a:cubicBezTo>
                    <a:pt x="507314" y="38402"/>
                    <a:pt x="522243" y="23680"/>
                    <a:pt x="500160" y="36847"/>
                  </a:cubicBezTo>
                  <a:cubicBezTo>
                    <a:pt x="491866" y="41823"/>
                    <a:pt x="488652" y="43378"/>
                    <a:pt x="464082" y="42134"/>
                  </a:cubicBezTo>
                  <a:cubicBezTo>
                    <a:pt x="450376" y="41336"/>
                    <a:pt x="437064" y="37209"/>
                    <a:pt x="425308" y="30108"/>
                  </a:cubicBezTo>
                  <a:cubicBezTo>
                    <a:pt x="414940" y="25028"/>
                    <a:pt x="367043" y="39749"/>
                    <a:pt x="366836" y="39749"/>
                  </a:cubicBezTo>
                  <a:cubicBezTo>
                    <a:pt x="326818" y="44933"/>
                    <a:pt x="328788" y="38920"/>
                    <a:pt x="305979" y="27620"/>
                  </a:cubicBezTo>
                  <a:cubicBezTo>
                    <a:pt x="299033" y="24198"/>
                    <a:pt x="296130" y="26790"/>
                    <a:pt x="286696" y="30730"/>
                  </a:cubicBezTo>
                  <a:cubicBezTo>
                    <a:pt x="284312" y="31663"/>
                    <a:pt x="300174" y="38194"/>
                    <a:pt x="317798" y="45348"/>
                  </a:cubicBezTo>
                  <a:cubicBezTo>
                    <a:pt x="333971" y="51776"/>
                    <a:pt x="351700" y="59033"/>
                    <a:pt x="359268" y="55715"/>
                  </a:cubicBezTo>
                  <a:lnTo>
                    <a:pt x="367043" y="55715"/>
                  </a:lnTo>
                  <a:lnTo>
                    <a:pt x="356676" y="118645"/>
                  </a:lnTo>
                  <a:lnTo>
                    <a:pt x="361652" y="175873"/>
                  </a:lnTo>
                  <a:lnTo>
                    <a:pt x="361652" y="176806"/>
                  </a:lnTo>
                  <a:cubicBezTo>
                    <a:pt x="347456" y="178185"/>
                    <a:pt x="333144" y="177812"/>
                    <a:pt x="319042" y="175666"/>
                  </a:cubicBezTo>
                  <a:cubicBezTo>
                    <a:pt x="286489" y="170171"/>
                    <a:pt x="242738" y="163743"/>
                    <a:pt x="195878" y="152650"/>
                  </a:cubicBezTo>
                  <a:cubicBezTo>
                    <a:pt x="149017" y="141557"/>
                    <a:pt x="90338" y="160633"/>
                    <a:pt x="84740" y="168512"/>
                  </a:cubicBezTo>
                  <a:cubicBezTo>
                    <a:pt x="79141" y="176391"/>
                    <a:pt x="43270" y="274985"/>
                    <a:pt x="37879" y="289292"/>
                  </a:cubicBezTo>
                  <a:cubicBezTo>
                    <a:pt x="32488" y="303599"/>
                    <a:pt x="35495" y="320394"/>
                    <a:pt x="35495" y="336878"/>
                  </a:cubicBezTo>
                  <a:cubicBezTo>
                    <a:pt x="35495" y="353362"/>
                    <a:pt x="24091" y="370883"/>
                    <a:pt x="22121" y="384153"/>
                  </a:cubicBezTo>
                  <a:cubicBezTo>
                    <a:pt x="20151" y="397424"/>
                    <a:pt x="20566" y="424690"/>
                    <a:pt x="14138" y="439826"/>
                  </a:cubicBezTo>
                  <a:cubicBezTo>
                    <a:pt x="7710" y="454962"/>
                    <a:pt x="-4108" y="494669"/>
                    <a:pt x="1490" y="495395"/>
                  </a:cubicBezTo>
                  <a:cubicBezTo>
                    <a:pt x="140413" y="512087"/>
                    <a:pt x="111799" y="465952"/>
                    <a:pt x="215058" y="496950"/>
                  </a:cubicBezTo>
                  <a:cubicBezTo>
                    <a:pt x="318317" y="527949"/>
                    <a:pt x="437438" y="478704"/>
                    <a:pt x="467607" y="493736"/>
                  </a:cubicBezTo>
                  <a:cubicBezTo>
                    <a:pt x="497776" y="508769"/>
                    <a:pt x="686047" y="494566"/>
                    <a:pt x="703464" y="499335"/>
                  </a:cubicBezTo>
                  <a:cubicBezTo>
                    <a:pt x="720881" y="504104"/>
                    <a:pt x="871105" y="508043"/>
                    <a:pt x="871105" y="502549"/>
                  </a:cubicBezTo>
                  <a:cubicBezTo>
                    <a:pt x="871105" y="497054"/>
                    <a:pt x="842076" y="445321"/>
                    <a:pt x="836581" y="431843"/>
                  </a:cubicBezTo>
                  <a:close/>
                  <a:moveTo>
                    <a:pt x="455373" y="187277"/>
                  </a:moveTo>
                  <a:cubicBezTo>
                    <a:pt x="439407" y="188832"/>
                    <a:pt x="408513" y="179294"/>
                    <a:pt x="394931" y="176080"/>
                  </a:cubicBezTo>
                  <a:cubicBezTo>
                    <a:pt x="390318" y="175458"/>
                    <a:pt x="385653" y="175458"/>
                    <a:pt x="381039" y="176080"/>
                  </a:cubicBezTo>
                  <a:cubicBezTo>
                    <a:pt x="381039" y="153168"/>
                    <a:pt x="381039" y="113876"/>
                    <a:pt x="381039" y="113876"/>
                  </a:cubicBezTo>
                  <a:lnTo>
                    <a:pt x="390784" y="57167"/>
                  </a:lnTo>
                  <a:cubicBezTo>
                    <a:pt x="419295" y="57167"/>
                    <a:pt x="421887" y="56026"/>
                    <a:pt x="428003" y="60692"/>
                  </a:cubicBezTo>
                  <a:cubicBezTo>
                    <a:pt x="434120" y="65357"/>
                    <a:pt x="433705" y="60692"/>
                    <a:pt x="469473" y="59551"/>
                  </a:cubicBezTo>
                  <a:cubicBezTo>
                    <a:pt x="473464" y="70395"/>
                    <a:pt x="475735" y="81799"/>
                    <a:pt x="476212" y="93349"/>
                  </a:cubicBezTo>
                  <a:cubicBezTo>
                    <a:pt x="474760" y="104753"/>
                    <a:pt x="475278" y="185826"/>
                    <a:pt x="475278" y="185826"/>
                  </a:cubicBezTo>
                  <a:lnTo>
                    <a:pt x="476315" y="185826"/>
                  </a:lnTo>
                  <a:cubicBezTo>
                    <a:pt x="470406" y="185929"/>
                    <a:pt x="462838" y="186448"/>
                    <a:pt x="455373" y="187277"/>
                  </a:cubicBezTo>
                  <a:close/>
                  <a:moveTo>
                    <a:pt x="573250" y="174940"/>
                  </a:moveTo>
                  <a:cubicBezTo>
                    <a:pt x="564293" y="179211"/>
                    <a:pt x="554817" y="182280"/>
                    <a:pt x="545051" y="184063"/>
                  </a:cubicBezTo>
                  <a:cubicBezTo>
                    <a:pt x="533336" y="184685"/>
                    <a:pt x="515711" y="184789"/>
                    <a:pt x="503581" y="184789"/>
                  </a:cubicBezTo>
                  <a:lnTo>
                    <a:pt x="500471" y="57685"/>
                  </a:lnTo>
                  <a:lnTo>
                    <a:pt x="517681" y="56648"/>
                  </a:lnTo>
                  <a:cubicBezTo>
                    <a:pt x="538416" y="55197"/>
                    <a:pt x="532299" y="50221"/>
                    <a:pt x="545880" y="50117"/>
                  </a:cubicBezTo>
                  <a:cubicBezTo>
                    <a:pt x="550960" y="50117"/>
                    <a:pt x="559565" y="49287"/>
                    <a:pt x="569518" y="48043"/>
                  </a:cubicBezTo>
                  <a:cubicBezTo>
                    <a:pt x="572918" y="90249"/>
                    <a:pt x="574162" y="132610"/>
                    <a:pt x="573250" y="174940"/>
                  </a:cubicBezTo>
                  <a:close/>
                </a:path>
              </a:pathLst>
            </a:custGeom>
            <a:solidFill>
              <a:srgbClr val="84D492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8702546-5CF6-44AF-A93E-1DFA602934C2}"/>
                </a:ext>
              </a:extLst>
            </p:cNvPr>
            <p:cNvSpPr/>
            <p:nvPr/>
          </p:nvSpPr>
          <p:spPr>
            <a:xfrm>
              <a:off x="9729774" y="4522168"/>
              <a:ext cx="37008" cy="26126"/>
            </a:xfrm>
            <a:custGeom>
              <a:avLst/>
              <a:gdLst>
                <a:gd name="connsiteX0" fmla="*/ 12146 w 37008"/>
                <a:gd name="connsiteY0" fmla="*/ 556 h 26126"/>
                <a:gd name="connsiteX1" fmla="*/ 37028 w 37008"/>
                <a:gd name="connsiteY1" fmla="*/ 8539 h 26126"/>
                <a:gd name="connsiteX2" fmla="*/ 12146 w 37008"/>
                <a:gd name="connsiteY2" fmla="*/ 26163 h 26126"/>
                <a:gd name="connsiteX3" fmla="*/ 534 w 37008"/>
                <a:gd name="connsiteY3" fmla="*/ 11338 h 26126"/>
                <a:gd name="connsiteX4" fmla="*/ 12146 w 37008"/>
                <a:gd name="connsiteY4" fmla="*/ 556 h 26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008" h="26126">
                  <a:moveTo>
                    <a:pt x="12146" y="556"/>
                  </a:moveTo>
                  <a:cubicBezTo>
                    <a:pt x="25831" y="5014"/>
                    <a:pt x="29356" y="1696"/>
                    <a:pt x="37028" y="8539"/>
                  </a:cubicBezTo>
                  <a:cubicBezTo>
                    <a:pt x="29362" y="15257"/>
                    <a:pt x="21023" y="21156"/>
                    <a:pt x="12146" y="26163"/>
                  </a:cubicBezTo>
                  <a:cubicBezTo>
                    <a:pt x="2712" y="23986"/>
                    <a:pt x="-1539" y="20254"/>
                    <a:pt x="534" y="11338"/>
                  </a:cubicBezTo>
                  <a:cubicBezTo>
                    <a:pt x="2608" y="4391"/>
                    <a:pt x="5614" y="-1829"/>
                    <a:pt x="12146" y="556"/>
                  </a:cubicBezTo>
                  <a:close/>
                </a:path>
              </a:pathLst>
            </a:custGeom>
            <a:solidFill>
              <a:srgbClr val="D3FFCF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4B32C3FD-962F-4B21-89B4-09E0C12DDEE4}"/>
                </a:ext>
              </a:extLst>
            </p:cNvPr>
            <p:cNvSpPr/>
            <p:nvPr/>
          </p:nvSpPr>
          <p:spPr>
            <a:xfrm>
              <a:off x="10312614" y="3407574"/>
              <a:ext cx="380548" cy="888367"/>
            </a:xfrm>
            <a:custGeom>
              <a:avLst/>
              <a:gdLst>
                <a:gd name="connsiteX0" fmla="*/ 377316 w 380548"/>
                <a:gd name="connsiteY0" fmla="*/ 714227 h 888367"/>
                <a:gd name="connsiteX1" fmla="*/ 378353 w 380548"/>
                <a:gd name="connsiteY1" fmla="*/ 832208 h 888367"/>
                <a:gd name="connsiteX2" fmla="*/ 291370 w 380548"/>
                <a:gd name="connsiteY2" fmla="*/ 887155 h 888367"/>
                <a:gd name="connsiteX3" fmla="*/ 68887 w 380548"/>
                <a:gd name="connsiteY3" fmla="*/ 726979 h 888367"/>
                <a:gd name="connsiteX4" fmla="*/ 77595 w 380548"/>
                <a:gd name="connsiteY4" fmla="*/ 698469 h 888367"/>
                <a:gd name="connsiteX5" fmla="*/ 91902 w 380548"/>
                <a:gd name="connsiteY5" fmla="*/ 672654 h 888367"/>
                <a:gd name="connsiteX6" fmla="*/ 141666 w 380548"/>
                <a:gd name="connsiteY6" fmla="*/ 589715 h 888367"/>
                <a:gd name="connsiteX7" fmla="*/ 187282 w 380548"/>
                <a:gd name="connsiteY7" fmla="*/ 621439 h 888367"/>
                <a:gd name="connsiteX8" fmla="*/ 244614 w 380548"/>
                <a:gd name="connsiteY8" fmla="*/ 760466 h 888367"/>
                <a:gd name="connsiteX9" fmla="*/ 222220 w 380548"/>
                <a:gd name="connsiteY9" fmla="*/ 696603 h 888367"/>
                <a:gd name="connsiteX10" fmla="*/ 140940 w 380548"/>
                <a:gd name="connsiteY10" fmla="*/ 402170 h 888367"/>
                <a:gd name="connsiteX11" fmla="*/ 118857 w 380548"/>
                <a:gd name="connsiteY11" fmla="*/ 353754 h 888367"/>
                <a:gd name="connsiteX12" fmla="*/ 20160 w 380548"/>
                <a:gd name="connsiteY12" fmla="*/ 292276 h 888367"/>
                <a:gd name="connsiteX13" fmla="*/ 1188 w 380548"/>
                <a:gd name="connsiteY13" fmla="*/ 233700 h 888367"/>
                <a:gd name="connsiteX14" fmla="*/ 2639 w 380548"/>
                <a:gd name="connsiteY14" fmla="*/ 222400 h 888367"/>
                <a:gd name="connsiteX15" fmla="*/ 11659 w 380548"/>
                <a:gd name="connsiteY15" fmla="*/ 224577 h 888367"/>
                <a:gd name="connsiteX16" fmla="*/ 23374 w 380548"/>
                <a:gd name="connsiteY16" fmla="*/ 245311 h 888367"/>
                <a:gd name="connsiteX17" fmla="*/ 44109 w 380548"/>
                <a:gd name="connsiteY17" fmla="*/ 286781 h 888367"/>
                <a:gd name="connsiteX18" fmla="*/ 88481 w 380548"/>
                <a:gd name="connsiteY18" fmla="*/ 283360 h 888367"/>
                <a:gd name="connsiteX19" fmla="*/ 111911 w 380548"/>
                <a:gd name="connsiteY19" fmla="*/ 288336 h 888367"/>
                <a:gd name="connsiteX20" fmla="*/ 112948 w 380548"/>
                <a:gd name="connsiteY20" fmla="*/ 279627 h 888367"/>
                <a:gd name="connsiteX21" fmla="*/ 92835 w 380548"/>
                <a:gd name="connsiteY21" fmla="*/ 272992 h 888367"/>
                <a:gd name="connsiteX22" fmla="*/ 86615 w 380548"/>
                <a:gd name="connsiteY22" fmla="*/ 237121 h 888367"/>
                <a:gd name="connsiteX23" fmla="*/ 68990 w 380548"/>
                <a:gd name="connsiteY23" fmla="*/ 181552 h 888367"/>
                <a:gd name="connsiteX24" fmla="*/ 37059 w 380548"/>
                <a:gd name="connsiteY24" fmla="*/ 162995 h 888367"/>
                <a:gd name="connsiteX25" fmla="*/ 17050 w 380548"/>
                <a:gd name="connsiteY25" fmla="*/ 194719 h 888367"/>
                <a:gd name="connsiteX26" fmla="*/ 1810 w 380548"/>
                <a:gd name="connsiteY26" fmla="*/ 201043 h 888367"/>
                <a:gd name="connsiteX27" fmla="*/ 13836 w 380548"/>
                <a:gd name="connsiteY27" fmla="*/ 155945 h 888367"/>
                <a:gd name="connsiteX28" fmla="*/ 44938 w 380548"/>
                <a:gd name="connsiteY28" fmla="*/ 138217 h 888367"/>
                <a:gd name="connsiteX29" fmla="*/ 76870 w 380548"/>
                <a:gd name="connsiteY29" fmla="*/ 153871 h 888367"/>
                <a:gd name="connsiteX30" fmla="*/ 89621 w 380548"/>
                <a:gd name="connsiteY30" fmla="*/ 50820 h 888367"/>
                <a:gd name="connsiteX31" fmla="*/ 94391 w 380548"/>
                <a:gd name="connsiteY31" fmla="*/ 8832 h 888367"/>
                <a:gd name="connsiteX32" fmla="*/ 99678 w 380548"/>
                <a:gd name="connsiteY32" fmla="*/ 123 h 888367"/>
                <a:gd name="connsiteX33" fmla="*/ 106831 w 380548"/>
                <a:gd name="connsiteY33" fmla="*/ 10491 h 888367"/>
                <a:gd name="connsiteX34" fmla="*/ 118028 w 380548"/>
                <a:gd name="connsiteY34" fmla="*/ 167556 h 888367"/>
                <a:gd name="connsiteX35" fmla="*/ 101337 w 380548"/>
                <a:gd name="connsiteY35" fmla="*/ 173362 h 888367"/>
                <a:gd name="connsiteX36" fmla="*/ 114710 w 380548"/>
                <a:gd name="connsiteY36" fmla="*/ 176783 h 888367"/>
                <a:gd name="connsiteX37" fmla="*/ 181891 w 380548"/>
                <a:gd name="connsiteY37" fmla="*/ 195133 h 888367"/>
                <a:gd name="connsiteX38" fmla="*/ 172146 w 380548"/>
                <a:gd name="connsiteY38" fmla="*/ 184766 h 888367"/>
                <a:gd name="connsiteX39" fmla="*/ 180854 w 380548"/>
                <a:gd name="connsiteY39" fmla="*/ 156981 h 888367"/>
                <a:gd name="connsiteX40" fmla="*/ 217762 w 380548"/>
                <a:gd name="connsiteY40" fmla="*/ 53308 h 888367"/>
                <a:gd name="connsiteX41" fmla="*/ 223879 w 380548"/>
                <a:gd name="connsiteY41" fmla="*/ 60047 h 888367"/>
                <a:gd name="connsiteX42" fmla="*/ 193502 w 380548"/>
                <a:gd name="connsiteY42" fmla="*/ 179582 h 888367"/>
                <a:gd name="connsiteX43" fmla="*/ 188319 w 380548"/>
                <a:gd name="connsiteY43" fmla="*/ 305442 h 888367"/>
                <a:gd name="connsiteX44" fmla="*/ 236734 w 380548"/>
                <a:gd name="connsiteY44" fmla="*/ 403310 h 888367"/>
                <a:gd name="connsiteX45" fmla="*/ 290334 w 380548"/>
                <a:gd name="connsiteY45" fmla="*/ 520254 h 888367"/>
                <a:gd name="connsiteX46" fmla="*/ 377316 w 380548"/>
                <a:gd name="connsiteY46" fmla="*/ 714227 h 888367"/>
                <a:gd name="connsiteX47" fmla="*/ 180336 w 380548"/>
                <a:gd name="connsiteY47" fmla="*/ 215868 h 888367"/>
                <a:gd name="connsiteX48" fmla="*/ 97397 w 380548"/>
                <a:gd name="connsiteY48" fmla="*/ 188498 h 888367"/>
                <a:gd name="connsiteX49" fmla="*/ 94909 w 380548"/>
                <a:gd name="connsiteY49" fmla="*/ 194131 h 888367"/>
                <a:gd name="connsiteX50" fmla="*/ 99989 w 380548"/>
                <a:gd name="connsiteY50" fmla="*/ 196792 h 888367"/>
                <a:gd name="connsiteX51" fmla="*/ 174738 w 380548"/>
                <a:gd name="connsiteY51" fmla="*/ 219704 h 888367"/>
                <a:gd name="connsiteX52" fmla="*/ 180543 w 380548"/>
                <a:gd name="connsiteY52" fmla="*/ 215868 h 888367"/>
                <a:gd name="connsiteX53" fmla="*/ 175360 w 380548"/>
                <a:gd name="connsiteY53" fmla="*/ 331775 h 888367"/>
                <a:gd name="connsiteX54" fmla="*/ 141251 w 380548"/>
                <a:gd name="connsiteY54" fmla="*/ 288440 h 888367"/>
                <a:gd name="connsiteX55" fmla="*/ 153588 w 380548"/>
                <a:gd name="connsiteY55" fmla="*/ 222400 h 888367"/>
                <a:gd name="connsiteX56" fmla="*/ 145294 w 380548"/>
                <a:gd name="connsiteY56" fmla="*/ 229968 h 888367"/>
                <a:gd name="connsiteX57" fmla="*/ 167999 w 380548"/>
                <a:gd name="connsiteY57" fmla="*/ 334160 h 888367"/>
                <a:gd name="connsiteX58" fmla="*/ 175567 w 380548"/>
                <a:gd name="connsiteY58" fmla="*/ 331775 h 888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380548" h="888367">
                  <a:moveTo>
                    <a:pt x="377316" y="714227"/>
                  </a:moveTo>
                  <a:cubicBezTo>
                    <a:pt x="383122" y="740975"/>
                    <a:pt x="379700" y="824432"/>
                    <a:pt x="378353" y="832208"/>
                  </a:cubicBezTo>
                  <a:cubicBezTo>
                    <a:pt x="369644" y="879483"/>
                    <a:pt x="324339" y="892857"/>
                    <a:pt x="291370" y="887155"/>
                  </a:cubicBezTo>
                  <a:cubicBezTo>
                    <a:pt x="234143" y="876788"/>
                    <a:pt x="195369" y="831586"/>
                    <a:pt x="68887" y="726979"/>
                  </a:cubicBezTo>
                  <a:cubicBezTo>
                    <a:pt x="62874" y="722107"/>
                    <a:pt x="73656" y="717545"/>
                    <a:pt x="77595" y="698469"/>
                  </a:cubicBezTo>
                  <a:cubicBezTo>
                    <a:pt x="80415" y="688921"/>
                    <a:pt x="85309" y="680108"/>
                    <a:pt x="91902" y="672654"/>
                  </a:cubicBezTo>
                  <a:cubicBezTo>
                    <a:pt x="98226" y="663635"/>
                    <a:pt x="134927" y="600083"/>
                    <a:pt x="141666" y="589715"/>
                  </a:cubicBezTo>
                  <a:cubicBezTo>
                    <a:pt x="144050" y="585983"/>
                    <a:pt x="144050" y="585879"/>
                    <a:pt x="187282" y="621439"/>
                  </a:cubicBezTo>
                  <a:cubicBezTo>
                    <a:pt x="192673" y="625897"/>
                    <a:pt x="223360" y="774773"/>
                    <a:pt x="244614" y="760466"/>
                  </a:cubicBezTo>
                  <a:cubicBezTo>
                    <a:pt x="253426" y="754556"/>
                    <a:pt x="234246" y="740353"/>
                    <a:pt x="222220" y="696603"/>
                  </a:cubicBezTo>
                  <a:cubicBezTo>
                    <a:pt x="200345" y="614597"/>
                    <a:pt x="176085" y="479614"/>
                    <a:pt x="140940" y="402170"/>
                  </a:cubicBezTo>
                  <a:cubicBezTo>
                    <a:pt x="137415" y="394394"/>
                    <a:pt x="126426" y="362463"/>
                    <a:pt x="118857" y="353754"/>
                  </a:cubicBezTo>
                  <a:cubicBezTo>
                    <a:pt x="101648" y="333641"/>
                    <a:pt x="36852" y="327006"/>
                    <a:pt x="20160" y="292276"/>
                  </a:cubicBezTo>
                  <a:cubicBezTo>
                    <a:pt x="15287" y="281908"/>
                    <a:pt x="17879" y="285640"/>
                    <a:pt x="1188" y="233700"/>
                  </a:cubicBezTo>
                  <a:cubicBezTo>
                    <a:pt x="-1508" y="225095"/>
                    <a:pt x="1188" y="224058"/>
                    <a:pt x="2639" y="222400"/>
                  </a:cubicBezTo>
                  <a:cubicBezTo>
                    <a:pt x="4091" y="220741"/>
                    <a:pt x="9689" y="222400"/>
                    <a:pt x="11659" y="224577"/>
                  </a:cubicBezTo>
                  <a:cubicBezTo>
                    <a:pt x="16708" y="230775"/>
                    <a:pt x="20668" y="237787"/>
                    <a:pt x="23374" y="245311"/>
                  </a:cubicBezTo>
                  <a:cubicBezTo>
                    <a:pt x="38821" y="279213"/>
                    <a:pt x="33223" y="284085"/>
                    <a:pt x="44109" y="286781"/>
                  </a:cubicBezTo>
                  <a:cubicBezTo>
                    <a:pt x="68368" y="293623"/>
                    <a:pt x="63185" y="279005"/>
                    <a:pt x="88481" y="283360"/>
                  </a:cubicBezTo>
                  <a:cubicBezTo>
                    <a:pt x="96163" y="285588"/>
                    <a:pt x="103991" y="287252"/>
                    <a:pt x="111911" y="288336"/>
                  </a:cubicBezTo>
                  <a:cubicBezTo>
                    <a:pt x="115851" y="288336"/>
                    <a:pt x="119583" y="282219"/>
                    <a:pt x="112948" y="279627"/>
                  </a:cubicBezTo>
                  <a:cubicBezTo>
                    <a:pt x="106738" y="276129"/>
                    <a:pt x="99906" y="273877"/>
                    <a:pt x="92835" y="272992"/>
                  </a:cubicBezTo>
                  <a:cubicBezTo>
                    <a:pt x="85786" y="272992"/>
                    <a:pt x="92835" y="256404"/>
                    <a:pt x="86615" y="237121"/>
                  </a:cubicBezTo>
                  <a:cubicBezTo>
                    <a:pt x="73241" y="191505"/>
                    <a:pt x="82157" y="193060"/>
                    <a:pt x="68990" y="181552"/>
                  </a:cubicBezTo>
                  <a:cubicBezTo>
                    <a:pt x="60385" y="174088"/>
                    <a:pt x="47426" y="161854"/>
                    <a:pt x="37059" y="162995"/>
                  </a:cubicBezTo>
                  <a:cubicBezTo>
                    <a:pt x="26691" y="164135"/>
                    <a:pt x="29698" y="169422"/>
                    <a:pt x="17050" y="194719"/>
                  </a:cubicBezTo>
                  <a:cubicBezTo>
                    <a:pt x="8445" y="211825"/>
                    <a:pt x="-1508" y="213276"/>
                    <a:pt x="1810" y="201043"/>
                  </a:cubicBezTo>
                  <a:cubicBezTo>
                    <a:pt x="7398" y="186478"/>
                    <a:pt x="11431" y="171360"/>
                    <a:pt x="13836" y="155945"/>
                  </a:cubicBezTo>
                  <a:cubicBezTo>
                    <a:pt x="17568" y="135210"/>
                    <a:pt x="34571" y="131892"/>
                    <a:pt x="44938" y="138217"/>
                  </a:cubicBezTo>
                  <a:cubicBezTo>
                    <a:pt x="59660" y="147340"/>
                    <a:pt x="56861" y="142156"/>
                    <a:pt x="76870" y="153871"/>
                  </a:cubicBezTo>
                  <a:cubicBezTo>
                    <a:pt x="99989" y="167349"/>
                    <a:pt x="84749" y="124221"/>
                    <a:pt x="89621" y="50820"/>
                  </a:cubicBezTo>
                  <a:cubicBezTo>
                    <a:pt x="90078" y="36718"/>
                    <a:pt x="91674" y="22676"/>
                    <a:pt x="94391" y="8832"/>
                  </a:cubicBezTo>
                  <a:cubicBezTo>
                    <a:pt x="94391" y="7069"/>
                    <a:pt x="95324" y="953"/>
                    <a:pt x="99678" y="123"/>
                  </a:cubicBezTo>
                  <a:cubicBezTo>
                    <a:pt x="104032" y="-706"/>
                    <a:pt x="106209" y="3544"/>
                    <a:pt x="106831" y="10491"/>
                  </a:cubicBezTo>
                  <a:cubicBezTo>
                    <a:pt x="109112" y="35372"/>
                    <a:pt x="98952" y="105870"/>
                    <a:pt x="118028" y="167556"/>
                  </a:cubicBezTo>
                  <a:cubicBezTo>
                    <a:pt x="109216" y="167556"/>
                    <a:pt x="98745" y="165068"/>
                    <a:pt x="101337" y="173362"/>
                  </a:cubicBezTo>
                  <a:cubicBezTo>
                    <a:pt x="101855" y="174917"/>
                    <a:pt x="114399" y="176783"/>
                    <a:pt x="114710" y="176783"/>
                  </a:cubicBezTo>
                  <a:cubicBezTo>
                    <a:pt x="153381" y="182174"/>
                    <a:pt x="178573" y="202702"/>
                    <a:pt x="181891" y="195133"/>
                  </a:cubicBezTo>
                  <a:cubicBezTo>
                    <a:pt x="184172" y="189742"/>
                    <a:pt x="177951" y="187254"/>
                    <a:pt x="172146" y="184766"/>
                  </a:cubicBezTo>
                  <a:cubicBezTo>
                    <a:pt x="166340" y="182278"/>
                    <a:pt x="170694" y="182900"/>
                    <a:pt x="180854" y="156981"/>
                  </a:cubicBezTo>
                  <a:cubicBezTo>
                    <a:pt x="188422" y="137491"/>
                    <a:pt x="206773" y="51753"/>
                    <a:pt x="217762" y="53308"/>
                  </a:cubicBezTo>
                  <a:cubicBezTo>
                    <a:pt x="221183" y="53308"/>
                    <a:pt x="223983" y="55070"/>
                    <a:pt x="223879" y="60047"/>
                  </a:cubicBezTo>
                  <a:cubicBezTo>
                    <a:pt x="223879" y="79537"/>
                    <a:pt x="199101" y="131789"/>
                    <a:pt x="193502" y="179582"/>
                  </a:cubicBezTo>
                  <a:cubicBezTo>
                    <a:pt x="187178" y="232352"/>
                    <a:pt x="198479" y="201665"/>
                    <a:pt x="188319" y="305442"/>
                  </a:cubicBezTo>
                  <a:cubicBezTo>
                    <a:pt x="185934" y="330220"/>
                    <a:pt x="203973" y="333952"/>
                    <a:pt x="236734" y="403310"/>
                  </a:cubicBezTo>
                  <a:cubicBezTo>
                    <a:pt x="236734" y="403310"/>
                    <a:pt x="277685" y="496616"/>
                    <a:pt x="290334" y="520254"/>
                  </a:cubicBezTo>
                  <a:cubicBezTo>
                    <a:pt x="320503" y="577171"/>
                    <a:pt x="365497" y="658969"/>
                    <a:pt x="377316" y="714227"/>
                  </a:cubicBezTo>
                  <a:close/>
                  <a:moveTo>
                    <a:pt x="180336" y="215868"/>
                  </a:moveTo>
                  <a:cubicBezTo>
                    <a:pt x="185105" y="208611"/>
                    <a:pt x="114296" y="184766"/>
                    <a:pt x="97397" y="188498"/>
                  </a:cubicBezTo>
                  <a:cubicBezTo>
                    <a:pt x="95158" y="189366"/>
                    <a:pt x="94038" y="191887"/>
                    <a:pt x="94909" y="194131"/>
                  </a:cubicBezTo>
                  <a:cubicBezTo>
                    <a:pt x="95697" y="196166"/>
                    <a:pt x="97863" y="197303"/>
                    <a:pt x="99989" y="196792"/>
                  </a:cubicBezTo>
                  <a:cubicBezTo>
                    <a:pt x="131091" y="197725"/>
                    <a:pt x="166133" y="217527"/>
                    <a:pt x="174738" y="219704"/>
                  </a:cubicBezTo>
                  <a:cubicBezTo>
                    <a:pt x="178262" y="220222"/>
                    <a:pt x="179299" y="217734"/>
                    <a:pt x="180543" y="215868"/>
                  </a:cubicBezTo>
                  <a:close/>
                  <a:moveTo>
                    <a:pt x="175360" y="331775"/>
                  </a:moveTo>
                  <a:cubicBezTo>
                    <a:pt x="183965" y="321408"/>
                    <a:pt x="138763" y="323585"/>
                    <a:pt x="141251" y="288440"/>
                  </a:cubicBezTo>
                  <a:cubicBezTo>
                    <a:pt x="143324" y="258996"/>
                    <a:pt x="163644" y="224473"/>
                    <a:pt x="153588" y="222400"/>
                  </a:cubicBezTo>
                  <a:cubicBezTo>
                    <a:pt x="150167" y="221674"/>
                    <a:pt x="147990" y="221778"/>
                    <a:pt x="145294" y="229968"/>
                  </a:cubicBezTo>
                  <a:cubicBezTo>
                    <a:pt x="128810" y="279420"/>
                    <a:pt x="114192" y="319438"/>
                    <a:pt x="167999" y="334160"/>
                  </a:cubicBezTo>
                  <a:cubicBezTo>
                    <a:pt x="169243" y="334367"/>
                    <a:pt x="171627" y="336233"/>
                    <a:pt x="175567" y="331775"/>
                  </a:cubicBezTo>
                  <a:close/>
                </a:path>
              </a:pathLst>
            </a:custGeom>
            <a:solidFill>
              <a:srgbClr val="FFC6A6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9C62A016-514F-4543-805D-9DE631D721BE}"/>
                </a:ext>
              </a:extLst>
            </p:cNvPr>
            <p:cNvSpPr/>
            <p:nvPr/>
          </p:nvSpPr>
          <p:spPr>
            <a:xfrm>
              <a:off x="10445744" y="3418031"/>
              <a:ext cx="26556" cy="167537"/>
            </a:xfrm>
            <a:custGeom>
              <a:avLst/>
              <a:gdLst>
                <a:gd name="connsiteX0" fmla="*/ 22737 w 26556"/>
                <a:gd name="connsiteY0" fmla="*/ 165800 h 167537"/>
                <a:gd name="connsiteX1" fmla="*/ 1381 w 26556"/>
                <a:gd name="connsiteY1" fmla="*/ 160616 h 167537"/>
                <a:gd name="connsiteX2" fmla="*/ 3247 w 26556"/>
                <a:gd name="connsiteY2" fmla="*/ 129514 h 167537"/>
                <a:gd name="connsiteX3" fmla="*/ 13614 w 26556"/>
                <a:gd name="connsiteY3" fmla="*/ 11637 h 167537"/>
                <a:gd name="connsiteX4" fmla="*/ 20249 w 26556"/>
                <a:gd name="connsiteY4" fmla="*/ 233 h 167537"/>
                <a:gd name="connsiteX5" fmla="*/ 22737 w 26556"/>
                <a:gd name="connsiteY5" fmla="*/ 165800 h 167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556" h="167537">
                  <a:moveTo>
                    <a:pt x="22737" y="165800"/>
                  </a:moveTo>
                  <a:cubicBezTo>
                    <a:pt x="22737" y="168599"/>
                    <a:pt x="24189" y="168806"/>
                    <a:pt x="1381" y="160616"/>
                  </a:cubicBezTo>
                  <a:cubicBezTo>
                    <a:pt x="-900" y="159786"/>
                    <a:pt x="-278" y="159579"/>
                    <a:pt x="3247" y="129514"/>
                  </a:cubicBezTo>
                  <a:cubicBezTo>
                    <a:pt x="3247" y="127959"/>
                    <a:pt x="6149" y="40665"/>
                    <a:pt x="13614" y="11637"/>
                  </a:cubicBezTo>
                  <a:cubicBezTo>
                    <a:pt x="15273" y="5624"/>
                    <a:pt x="15273" y="1891"/>
                    <a:pt x="20249" y="233"/>
                  </a:cubicBezTo>
                  <a:cubicBezTo>
                    <a:pt x="36215" y="-4640"/>
                    <a:pt x="16206" y="71768"/>
                    <a:pt x="22737" y="165800"/>
                  </a:cubicBezTo>
                  <a:close/>
                </a:path>
              </a:pathLst>
            </a:custGeom>
            <a:solidFill>
              <a:srgbClr val="C49E91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8DB64A98-D2BD-42C1-9BF9-2CE53C71F9D8}"/>
                </a:ext>
              </a:extLst>
            </p:cNvPr>
            <p:cNvSpPr/>
            <p:nvPr/>
          </p:nvSpPr>
          <p:spPr>
            <a:xfrm>
              <a:off x="9738063" y="3797052"/>
              <a:ext cx="726169" cy="614567"/>
            </a:xfrm>
            <a:custGeom>
              <a:avLst/>
              <a:gdLst>
                <a:gd name="connsiteX0" fmla="*/ 724293 w 726169"/>
                <a:gd name="connsiteY0" fmla="*/ 161988 h 614567"/>
                <a:gd name="connsiteX1" fmla="*/ 699619 w 726169"/>
                <a:gd name="connsiteY1" fmla="*/ 202835 h 614567"/>
                <a:gd name="connsiteX2" fmla="*/ 655869 w 726169"/>
                <a:gd name="connsiteY2" fmla="*/ 275407 h 614567"/>
                <a:gd name="connsiteX3" fmla="*/ 618339 w 726169"/>
                <a:gd name="connsiteY3" fmla="*/ 335330 h 614567"/>
                <a:gd name="connsiteX4" fmla="*/ 566502 w 726169"/>
                <a:gd name="connsiteY4" fmla="*/ 283494 h 614567"/>
                <a:gd name="connsiteX5" fmla="*/ 561214 w 726169"/>
                <a:gd name="connsiteY5" fmla="*/ 246067 h 614567"/>
                <a:gd name="connsiteX6" fmla="*/ 548774 w 726169"/>
                <a:gd name="connsiteY6" fmla="*/ 157634 h 614567"/>
                <a:gd name="connsiteX7" fmla="*/ 538406 w 726169"/>
                <a:gd name="connsiteY7" fmla="*/ 157634 h 614567"/>
                <a:gd name="connsiteX8" fmla="*/ 544212 w 726169"/>
                <a:gd name="connsiteY8" fmla="*/ 195267 h 614567"/>
                <a:gd name="connsiteX9" fmla="*/ 549914 w 726169"/>
                <a:gd name="connsiteY9" fmla="*/ 249592 h 614567"/>
                <a:gd name="connsiteX10" fmla="*/ 540687 w 726169"/>
                <a:gd name="connsiteY10" fmla="*/ 400023 h 614567"/>
                <a:gd name="connsiteX11" fmla="*/ 537992 w 726169"/>
                <a:gd name="connsiteY11" fmla="*/ 543818 h 614567"/>
                <a:gd name="connsiteX12" fmla="*/ 557586 w 726169"/>
                <a:gd name="connsiteY12" fmla="*/ 614524 h 614567"/>
                <a:gd name="connsiteX13" fmla="*/ 265745 w 726169"/>
                <a:gd name="connsiteY13" fmla="*/ 346942 h 614567"/>
                <a:gd name="connsiteX14" fmla="*/ 29 w 726169"/>
                <a:gd name="connsiteY14" fmla="*/ 13424 h 614567"/>
                <a:gd name="connsiteX15" fmla="*/ 29576 w 726169"/>
                <a:gd name="connsiteY15" fmla="*/ 11765 h 614567"/>
                <a:gd name="connsiteX16" fmla="*/ 189130 w 726169"/>
                <a:gd name="connsiteY16" fmla="*/ 109322 h 614567"/>
                <a:gd name="connsiteX17" fmla="*/ 520885 w 726169"/>
                <a:gd name="connsiteY17" fmla="*/ 50 h 614567"/>
                <a:gd name="connsiteX18" fmla="*/ 585059 w 726169"/>
                <a:gd name="connsiteY18" fmla="*/ 19851 h 614567"/>
                <a:gd name="connsiteX19" fmla="*/ 669139 w 726169"/>
                <a:gd name="connsiteY19" fmla="*/ 115750 h 614567"/>
                <a:gd name="connsiteX20" fmla="*/ 724293 w 726169"/>
                <a:gd name="connsiteY20" fmla="*/ 161988 h 614567"/>
                <a:gd name="connsiteX21" fmla="*/ 511970 w 726169"/>
                <a:gd name="connsiteY21" fmla="*/ 387893 h 614567"/>
                <a:gd name="connsiteX22" fmla="*/ 515494 w 726169"/>
                <a:gd name="connsiteY22" fmla="*/ 381569 h 614567"/>
                <a:gd name="connsiteX23" fmla="*/ 389738 w 726169"/>
                <a:gd name="connsiteY23" fmla="*/ 395461 h 614567"/>
                <a:gd name="connsiteX24" fmla="*/ 313538 w 726169"/>
                <a:gd name="connsiteY24" fmla="*/ 373379 h 614567"/>
                <a:gd name="connsiteX25" fmla="*/ 307525 w 726169"/>
                <a:gd name="connsiteY25" fmla="*/ 377007 h 614567"/>
                <a:gd name="connsiteX26" fmla="*/ 310843 w 726169"/>
                <a:gd name="connsiteY26" fmla="*/ 381569 h 614567"/>
                <a:gd name="connsiteX27" fmla="*/ 393782 w 726169"/>
                <a:gd name="connsiteY27" fmla="*/ 408731 h 614567"/>
                <a:gd name="connsiteX28" fmla="*/ 511970 w 726169"/>
                <a:gd name="connsiteY28" fmla="*/ 387893 h 614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726169" h="614567">
                  <a:moveTo>
                    <a:pt x="724293" y="161988"/>
                  </a:moveTo>
                  <a:cubicBezTo>
                    <a:pt x="728855" y="165824"/>
                    <a:pt x="726885" y="161988"/>
                    <a:pt x="699619" y="202835"/>
                  </a:cubicBezTo>
                  <a:cubicBezTo>
                    <a:pt x="679714" y="233005"/>
                    <a:pt x="670279" y="254672"/>
                    <a:pt x="655869" y="275407"/>
                  </a:cubicBezTo>
                  <a:cubicBezTo>
                    <a:pt x="627255" y="316254"/>
                    <a:pt x="629639" y="350985"/>
                    <a:pt x="618339" y="335330"/>
                  </a:cubicBezTo>
                  <a:cubicBezTo>
                    <a:pt x="603617" y="314596"/>
                    <a:pt x="577388" y="298941"/>
                    <a:pt x="566502" y="283494"/>
                  </a:cubicBezTo>
                  <a:cubicBezTo>
                    <a:pt x="560696" y="275511"/>
                    <a:pt x="567228" y="274059"/>
                    <a:pt x="561214" y="246067"/>
                  </a:cubicBezTo>
                  <a:cubicBezTo>
                    <a:pt x="552506" y="204598"/>
                    <a:pt x="559867" y="196719"/>
                    <a:pt x="548774" y="157634"/>
                  </a:cubicBezTo>
                  <a:cubicBezTo>
                    <a:pt x="547322" y="152865"/>
                    <a:pt x="539028" y="151517"/>
                    <a:pt x="538406" y="157634"/>
                  </a:cubicBezTo>
                  <a:cubicBezTo>
                    <a:pt x="538406" y="161677"/>
                    <a:pt x="541309" y="174947"/>
                    <a:pt x="544212" y="195267"/>
                  </a:cubicBezTo>
                  <a:cubicBezTo>
                    <a:pt x="544347" y="213518"/>
                    <a:pt x="546254" y="231712"/>
                    <a:pt x="549914" y="249592"/>
                  </a:cubicBezTo>
                  <a:cubicBezTo>
                    <a:pt x="559556" y="295623"/>
                    <a:pt x="539547" y="346423"/>
                    <a:pt x="540687" y="400023"/>
                  </a:cubicBezTo>
                  <a:cubicBezTo>
                    <a:pt x="542864" y="491359"/>
                    <a:pt x="534881" y="503696"/>
                    <a:pt x="537992" y="543818"/>
                  </a:cubicBezTo>
                  <a:cubicBezTo>
                    <a:pt x="540584" y="577719"/>
                    <a:pt x="543072" y="555948"/>
                    <a:pt x="557586" y="614524"/>
                  </a:cubicBezTo>
                  <a:cubicBezTo>
                    <a:pt x="558312" y="617323"/>
                    <a:pt x="413998" y="536976"/>
                    <a:pt x="265745" y="346942"/>
                  </a:cubicBezTo>
                  <a:cubicBezTo>
                    <a:pt x="246669" y="322579"/>
                    <a:pt x="-593" y="13631"/>
                    <a:pt x="29" y="13424"/>
                  </a:cubicBezTo>
                  <a:cubicBezTo>
                    <a:pt x="17135" y="7618"/>
                    <a:pt x="21593" y="4404"/>
                    <a:pt x="29576" y="11765"/>
                  </a:cubicBezTo>
                  <a:cubicBezTo>
                    <a:pt x="66899" y="47843"/>
                    <a:pt x="93543" y="82885"/>
                    <a:pt x="189130" y="109322"/>
                  </a:cubicBezTo>
                  <a:cubicBezTo>
                    <a:pt x="386110" y="162921"/>
                    <a:pt x="504401" y="-2231"/>
                    <a:pt x="520885" y="50"/>
                  </a:cubicBezTo>
                  <a:cubicBezTo>
                    <a:pt x="562355" y="6167"/>
                    <a:pt x="567228" y="2745"/>
                    <a:pt x="585059" y="19851"/>
                  </a:cubicBezTo>
                  <a:cubicBezTo>
                    <a:pt x="621656" y="54997"/>
                    <a:pt x="618546" y="67438"/>
                    <a:pt x="669139" y="115750"/>
                  </a:cubicBezTo>
                  <a:cubicBezTo>
                    <a:pt x="680336" y="126843"/>
                    <a:pt x="708742" y="149029"/>
                    <a:pt x="724293" y="161988"/>
                  </a:cubicBezTo>
                  <a:close/>
                  <a:moveTo>
                    <a:pt x="511970" y="387893"/>
                  </a:moveTo>
                  <a:cubicBezTo>
                    <a:pt x="514043" y="386960"/>
                    <a:pt x="517568" y="384368"/>
                    <a:pt x="515494" y="381569"/>
                  </a:cubicBezTo>
                  <a:cubicBezTo>
                    <a:pt x="504090" y="366640"/>
                    <a:pt x="483563" y="411634"/>
                    <a:pt x="389738" y="395461"/>
                  </a:cubicBezTo>
                  <a:cubicBezTo>
                    <a:pt x="326186" y="384472"/>
                    <a:pt x="331266" y="374001"/>
                    <a:pt x="313538" y="373379"/>
                  </a:cubicBezTo>
                  <a:cubicBezTo>
                    <a:pt x="308769" y="373379"/>
                    <a:pt x="307732" y="375037"/>
                    <a:pt x="307525" y="377007"/>
                  </a:cubicBezTo>
                  <a:cubicBezTo>
                    <a:pt x="307515" y="379091"/>
                    <a:pt x="308862" y="380936"/>
                    <a:pt x="310843" y="381569"/>
                  </a:cubicBezTo>
                  <a:cubicBezTo>
                    <a:pt x="334999" y="389552"/>
                    <a:pt x="338420" y="402304"/>
                    <a:pt x="393782" y="408731"/>
                  </a:cubicBezTo>
                  <a:cubicBezTo>
                    <a:pt x="471952" y="417440"/>
                    <a:pt x="497663" y="393906"/>
                    <a:pt x="511970" y="387893"/>
                  </a:cubicBezTo>
                  <a:close/>
                </a:path>
              </a:pathLst>
            </a:custGeom>
            <a:solidFill>
              <a:srgbClr val="FFF59E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F3008B92-67FD-482D-B979-C6CBC69CA58B}"/>
                </a:ext>
              </a:extLst>
            </p:cNvPr>
            <p:cNvSpPr/>
            <p:nvPr/>
          </p:nvSpPr>
          <p:spPr>
            <a:xfrm>
              <a:off x="10322508" y="4445035"/>
              <a:ext cx="148425" cy="186169"/>
            </a:xfrm>
            <a:custGeom>
              <a:avLst/>
              <a:gdLst>
                <a:gd name="connsiteX0" fmla="*/ 14721 w 148425"/>
                <a:gd name="connsiteY0" fmla="*/ 184472 h 186169"/>
                <a:gd name="connsiteX1" fmla="*/ 148460 w 148425"/>
                <a:gd name="connsiteY1" fmla="*/ 143729 h 186169"/>
                <a:gd name="connsiteX2" fmla="*/ 94965 w 148425"/>
                <a:gd name="connsiteY2" fmla="*/ 28755 h 186169"/>
                <a:gd name="connsiteX3" fmla="*/ 51629 w 148425"/>
                <a:gd name="connsiteY3" fmla="*/ 4599 h 186169"/>
                <a:gd name="connsiteX4" fmla="*/ 21253 w 148425"/>
                <a:gd name="connsiteY4" fmla="*/ 37 h 186169"/>
                <a:gd name="connsiteX5" fmla="*/ 1866 w 148425"/>
                <a:gd name="connsiteY5" fmla="*/ 5428 h 186169"/>
                <a:gd name="connsiteX6" fmla="*/ 310 w 148425"/>
                <a:gd name="connsiteY6" fmla="*/ 19424 h 186169"/>
                <a:gd name="connsiteX7" fmla="*/ 1140 w 148425"/>
                <a:gd name="connsiteY7" fmla="*/ 64315 h 186169"/>
                <a:gd name="connsiteX8" fmla="*/ 9537 w 148425"/>
                <a:gd name="connsiteY8" fmla="*/ 80695 h 186169"/>
                <a:gd name="connsiteX9" fmla="*/ 829 w 148425"/>
                <a:gd name="connsiteY9" fmla="*/ 102155 h 186169"/>
                <a:gd name="connsiteX10" fmla="*/ 2695 w 148425"/>
                <a:gd name="connsiteY10" fmla="*/ 109931 h 186169"/>
                <a:gd name="connsiteX11" fmla="*/ 14721 w 148425"/>
                <a:gd name="connsiteY11" fmla="*/ 184472 h 18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8425" h="186169">
                  <a:moveTo>
                    <a:pt x="14721" y="184472"/>
                  </a:moveTo>
                  <a:cubicBezTo>
                    <a:pt x="55465" y="194321"/>
                    <a:pt x="115284" y="159694"/>
                    <a:pt x="148460" y="143729"/>
                  </a:cubicBezTo>
                  <a:cubicBezTo>
                    <a:pt x="140788" y="111279"/>
                    <a:pt x="123371" y="46172"/>
                    <a:pt x="94965" y="28755"/>
                  </a:cubicBezTo>
                  <a:cubicBezTo>
                    <a:pt x="72467" y="14966"/>
                    <a:pt x="63862" y="6465"/>
                    <a:pt x="51629" y="4599"/>
                  </a:cubicBezTo>
                  <a:cubicBezTo>
                    <a:pt x="41707" y="1945"/>
                    <a:pt x="31516" y="410"/>
                    <a:pt x="21253" y="37"/>
                  </a:cubicBezTo>
                  <a:cubicBezTo>
                    <a:pt x="-415" y="1385"/>
                    <a:pt x="1140" y="1177"/>
                    <a:pt x="1866" y="5428"/>
                  </a:cubicBezTo>
                  <a:cubicBezTo>
                    <a:pt x="3856" y="10042"/>
                    <a:pt x="3265" y="15360"/>
                    <a:pt x="310" y="19424"/>
                  </a:cubicBezTo>
                  <a:cubicBezTo>
                    <a:pt x="-1867" y="22016"/>
                    <a:pt x="9848" y="38914"/>
                    <a:pt x="1140" y="64315"/>
                  </a:cubicBezTo>
                  <a:cubicBezTo>
                    <a:pt x="-415" y="68669"/>
                    <a:pt x="2902" y="64315"/>
                    <a:pt x="9537" y="80695"/>
                  </a:cubicBezTo>
                  <a:cubicBezTo>
                    <a:pt x="15343" y="94276"/>
                    <a:pt x="1762" y="98631"/>
                    <a:pt x="829" y="102155"/>
                  </a:cubicBezTo>
                  <a:cubicBezTo>
                    <a:pt x="-104" y="105680"/>
                    <a:pt x="2177" y="107236"/>
                    <a:pt x="2695" y="109931"/>
                  </a:cubicBezTo>
                  <a:cubicBezTo>
                    <a:pt x="6635" y="127555"/>
                    <a:pt x="5079" y="182088"/>
                    <a:pt x="14721" y="184472"/>
                  </a:cubicBezTo>
                  <a:close/>
                </a:path>
              </a:pathLst>
            </a:custGeom>
            <a:solidFill>
              <a:srgbClr val="E3B27D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90EB2B64-4183-4C09-921D-A0591A964C3C}"/>
                </a:ext>
              </a:extLst>
            </p:cNvPr>
            <p:cNvSpPr/>
            <p:nvPr/>
          </p:nvSpPr>
          <p:spPr>
            <a:xfrm>
              <a:off x="10334004" y="4598098"/>
              <a:ext cx="151033" cy="259167"/>
            </a:xfrm>
            <a:custGeom>
              <a:avLst/>
              <a:gdLst>
                <a:gd name="connsiteX0" fmla="*/ 142252 w 151033"/>
                <a:gd name="connsiteY0" fmla="*/ 26127 h 259167"/>
                <a:gd name="connsiteX1" fmla="*/ 116956 w 151033"/>
                <a:gd name="connsiteY1" fmla="*/ 37117 h 259167"/>
                <a:gd name="connsiteX2" fmla="*/ 58380 w 151033"/>
                <a:gd name="connsiteY2" fmla="*/ 57851 h 259167"/>
                <a:gd name="connsiteX3" fmla="*/ 30492 w 151033"/>
                <a:gd name="connsiteY3" fmla="*/ 61998 h 259167"/>
                <a:gd name="connsiteX4" fmla="*/ 15563 w 151033"/>
                <a:gd name="connsiteY4" fmla="*/ 60547 h 259167"/>
                <a:gd name="connsiteX5" fmla="*/ 14215 w 151033"/>
                <a:gd name="connsiteY5" fmla="*/ 56607 h 259167"/>
                <a:gd name="connsiteX6" fmla="*/ 62009 w 151033"/>
                <a:gd name="connsiteY6" fmla="*/ 44996 h 259167"/>
                <a:gd name="connsiteX7" fmla="*/ 108351 w 151033"/>
                <a:gd name="connsiteY7" fmla="*/ 28304 h 259167"/>
                <a:gd name="connsiteX8" fmla="*/ 138002 w 151033"/>
                <a:gd name="connsiteY8" fmla="*/ 15345 h 259167"/>
                <a:gd name="connsiteX9" fmla="*/ 143807 w 151033"/>
                <a:gd name="connsiteY9" fmla="*/ 2179 h 259167"/>
                <a:gd name="connsiteX10" fmla="*/ 111046 w 151033"/>
                <a:gd name="connsiteY10" fmla="*/ 15967 h 259167"/>
                <a:gd name="connsiteX11" fmla="*/ 52782 w 151033"/>
                <a:gd name="connsiteY11" fmla="*/ 38568 h 259167"/>
                <a:gd name="connsiteX12" fmla="*/ 6232 w 151033"/>
                <a:gd name="connsiteY12" fmla="*/ 42611 h 259167"/>
                <a:gd name="connsiteX13" fmla="*/ 323 w 151033"/>
                <a:gd name="connsiteY13" fmla="*/ 44166 h 259167"/>
                <a:gd name="connsiteX14" fmla="*/ 5196 w 151033"/>
                <a:gd name="connsiteY14" fmla="*/ 57022 h 259167"/>
                <a:gd name="connsiteX15" fmla="*/ 34121 w 151033"/>
                <a:gd name="connsiteY15" fmla="*/ 96936 h 259167"/>
                <a:gd name="connsiteX16" fmla="*/ 39304 w 151033"/>
                <a:gd name="connsiteY16" fmla="*/ 142864 h 259167"/>
                <a:gd name="connsiteX17" fmla="*/ 72376 w 151033"/>
                <a:gd name="connsiteY17" fmla="*/ 227876 h 259167"/>
                <a:gd name="connsiteX18" fmla="*/ 86890 w 151033"/>
                <a:gd name="connsiteY18" fmla="*/ 258978 h 259167"/>
                <a:gd name="connsiteX19" fmla="*/ 120999 w 151033"/>
                <a:gd name="connsiteY19" fmla="*/ 244360 h 259167"/>
                <a:gd name="connsiteX20" fmla="*/ 149820 w 151033"/>
                <a:gd name="connsiteY20" fmla="*/ 66871 h 259167"/>
                <a:gd name="connsiteX21" fmla="*/ 142252 w 151033"/>
                <a:gd name="connsiteY21" fmla="*/ 26127 h 259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51033" h="259167">
                  <a:moveTo>
                    <a:pt x="142252" y="26127"/>
                  </a:moveTo>
                  <a:cubicBezTo>
                    <a:pt x="141319" y="26127"/>
                    <a:pt x="122139" y="33903"/>
                    <a:pt x="116956" y="37117"/>
                  </a:cubicBezTo>
                  <a:cubicBezTo>
                    <a:pt x="92385" y="52149"/>
                    <a:pt x="90415" y="47484"/>
                    <a:pt x="58380" y="57851"/>
                  </a:cubicBezTo>
                  <a:cubicBezTo>
                    <a:pt x="49454" y="61096"/>
                    <a:pt x="39968" y="62506"/>
                    <a:pt x="30492" y="61998"/>
                  </a:cubicBezTo>
                  <a:cubicBezTo>
                    <a:pt x="23131" y="61998"/>
                    <a:pt x="17844" y="62828"/>
                    <a:pt x="15563" y="60547"/>
                  </a:cubicBezTo>
                  <a:cubicBezTo>
                    <a:pt x="14568" y="59489"/>
                    <a:pt x="14080" y="58048"/>
                    <a:pt x="14215" y="56607"/>
                  </a:cubicBezTo>
                  <a:cubicBezTo>
                    <a:pt x="14215" y="47173"/>
                    <a:pt x="24064" y="57437"/>
                    <a:pt x="62009" y="44996"/>
                  </a:cubicBezTo>
                  <a:cubicBezTo>
                    <a:pt x="78389" y="39709"/>
                    <a:pt x="90726" y="39916"/>
                    <a:pt x="108351" y="28304"/>
                  </a:cubicBezTo>
                  <a:cubicBezTo>
                    <a:pt x="118003" y="23463"/>
                    <a:pt x="127893" y="19140"/>
                    <a:pt x="138002" y="15345"/>
                  </a:cubicBezTo>
                  <a:cubicBezTo>
                    <a:pt x="141941" y="13583"/>
                    <a:pt x="142563" y="11406"/>
                    <a:pt x="143807" y="2179"/>
                  </a:cubicBezTo>
                  <a:cubicBezTo>
                    <a:pt x="144429" y="-2487"/>
                    <a:pt x="140801" y="-206"/>
                    <a:pt x="111046" y="15967"/>
                  </a:cubicBezTo>
                  <a:cubicBezTo>
                    <a:pt x="83158" y="31104"/>
                    <a:pt x="68126" y="29859"/>
                    <a:pt x="52782" y="38568"/>
                  </a:cubicBezTo>
                  <a:cubicBezTo>
                    <a:pt x="43659" y="43648"/>
                    <a:pt x="17429" y="43544"/>
                    <a:pt x="6232" y="42611"/>
                  </a:cubicBezTo>
                  <a:cubicBezTo>
                    <a:pt x="2604" y="42611"/>
                    <a:pt x="-1025" y="40123"/>
                    <a:pt x="323" y="44166"/>
                  </a:cubicBezTo>
                  <a:cubicBezTo>
                    <a:pt x="2811" y="51735"/>
                    <a:pt x="323" y="54534"/>
                    <a:pt x="5196" y="57022"/>
                  </a:cubicBezTo>
                  <a:cubicBezTo>
                    <a:pt x="21752" y="63605"/>
                    <a:pt x="33011" y="79156"/>
                    <a:pt x="34121" y="96936"/>
                  </a:cubicBezTo>
                  <a:cubicBezTo>
                    <a:pt x="35676" y="117671"/>
                    <a:pt x="39408" y="127313"/>
                    <a:pt x="39304" y="142864"/>
                  </a:cubicBezTo>
                  <a:cubicBezTo>
                    <a:pt x="39304" y="179150"/>
                    <a:pt x="51952" y="171063"/>
                    <a:pt x="72376" y="227876"/>
                  </a:cubicBezTo>
                  <a:cubicBezTo>
                    <a:pt x="84091" y="260430"/>
                    <a:pt x="84817" y="258978"/>
                    <a:pt x="86890" y="258978"/>
                  </a:cubicBezTo>
                  <a:cubicBezTo>
                    <a:pt x="100036" y="260440"/>
                    <a:pt x="112985" y="254894"/>
                    <a:pt x="120999" y="244360"/>
                  </a:cubicBezTo>
                  <a:cubicBezTo>
                    <a:pt x="157492" y="187029"/>
                    <a:pt x="150857" y="190139"/>
                    <a:pt x="149820" y="66871"/>
                  </a:cubicBezTo>
                  <a:cubicBezTo>
                    <a:pt x="149717" y="61895"/>
                    <a:pt x="155730" y="20425"/>
                    <a:pt x="142252" y="26127"/>
                  </a:cubicBezTo>
                  <a:close/>
                </a:path>
              </a:pathLst>
            </a:custGeom>
            <a:solidFill>
              <a:srgbClr val="E3B27D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1E87E1F3-8D71-48C9-8166-397B5CA8BD8C}"/>
                </a:ext>
              </a:extLst>
            </p:cNvPr>
            <p:cNvSpPr/>
            <p:nvPr/>
          </p:nvSpPr>
          <p:spPr>
            <a:xfrm>
              <a:off x="9708666" y="3810595"/>
              <a:ext cx="607254" cy="650793"/>
            </a:xfrm>
            <a:custGeom>
              <a:avLst/>
              <a:gdLst>
                <a:gd name="connsiteX0" fmla="*/ 556397 w 607254"/>
                <a:gd name="connsiteY0" fmla="*/ 597041 h 650793"/>
                <a:gd name="connsiteX1" fmla="*/ 473458 w 607254"/>
                <a:gd name="connsiteY1" fmla="*/ 536392 h 650793"/>
                <a:gd name="connsiteX2" fmla="*/ 246413 w 607254"/>
                <a:gd name="connsiteY2" fmla="*/ 290893 h 650793"/>
                <a:gd name="connsiteX3" fmla="*/ 18331 w 607254"/>
                <a:gd name="connsiteY3" fmla="*/ 6205 h 650793"/>
                <a:gd name="connsiteX4" fmla="*/ 5683 w 607254"/>
                <a:gd name="connsiteY4" fmla="*/ 1229 h 650793"/>
                <a:gd name="connsiteX5" fmla="*/ 706 w 607254"/>
                <a:gd name="connsiteY5" fmla="*/ 6724 h 650793"/>
                <a:gd name="connsiteX6" fmla="*/ 14495 w 607254"/>
                <a:gd name="connsiteY6" fmla="*/ 20720 h 650793"/>
                <a:gd name="connsiteX7" fmla="*/ 509744 w 607254"/>
                <a:gd name="connsiteY7" fmla="*/ 584704 h 650793"/>
                <a:gd name="connsiteX8" fmla="*/ 607197 w 607254"/>
                <a:gd name="connsiteY8" fmla="*/ 641932 h 650793"/>
                <a:gd name="connsiteX9" fmla="*/ 556397 w 607254"/>
                <a:gd name="connsiteY9" fmla="*/ 597041 h 650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7254" h="650793">
                  <a:moveTo>
                    <a:pt x="556397" y="597041"/>
                  </a:moveTo>
                  <a:cubicBezTo>
                    <a:pt x="527431" y="578691"/>
                    <a:pt x="499729" y="558423"/>
                    <a:pt x="473458" y="536392"/>
                  </a:cubicBezTo>
                  <a:cubicBezTo>
                    <a:pt x="352886" y="434066"/>
                    <a:pt x="323339" y="383474"/>
                    <a:pt x="246413" y="290893"/>
                  </a:cubicBezTo>
                  <a:cubicBezTo>
                    <a:pt x="136830" y="158917"/>
                    <a:pt x="50677" y="35649"/>
                    <a:pt x="18331" y="6205"/>
                  </a:cubicBezTo>
                  <a:cubicBezTo>
                    <a:pt x="10452" y="-844"/>
                    <a:pt x="10452" y="-844"/>
                    <a:pt x="5683" y="1229"/>
                  </a:cubicBezTo>
                  <a:cubicBezTo>
                    <a:pt x="914" y="3302"/>
                    <a:pt x="-1160" y="4547"/>
                    <a:pt x="706" y="6724"/>
                  </a:cubicBezTo>
                  <a:cubicBezTo>
                    <a:pt x="2572" y="8901"/>
                    <a:pt x="11074" y="17091"/>
                    <a:pt x="14495" y="20720"/>
                  </a:cubicBezTo>
                  <a:cubicBezTo>
                    <a:pt x="261964" y="317123"/>
                    <a:pt x="307373" y="437384"/>
                    <a:pt x="509744" y="584704"/>
                  </a:cubicBezTo>
                  <a:cubicBezTo>
                    <a:pt x="606057" y="654788"/>
                    <a:pt x="607923" y="660075"/>
                    <a:pt x="607197" y="641932"/>
                  </a:cubicBezTo>
                  <a:cubicBezTo>
                    <a:pt x="606471" y="623789"/>
                    <a:pt x="605227" y="634571"/>
                    <a:pt x="556397" y="597041"/>
                  </a:cubicBezTo>
                  <a:close/>
                </a:path>
              </a:pathLst>
            </a:custGeom>
            <a:solidFill>
              <a:srgbClr val="E3B27D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7DE72EB3-0068-46B3-943D-80A2577D1AC8}"/>
                </a:ext>
              </a:extLst>
            </p:cNvPr>
            <p:cNvSpPr/>
            <p:nvPr/>
          </p:nvSpPr>
          <p:spPr>
            <a:xfrm>
              <a:off x="9531435" y="3824420"/>
              <a:ext cx="783728" cy="719392"/>
            </a:xfrm>
            <a:custGeom>
              <a:avLst/>
              <a:gdLst>
                <a:gd name="connsiteX0" fmla="*/ 780175 w 783728"/>
                <a:gd name="connsiteY0" fmla="*/ 649050 h 719392"/>
                <a:gd name="connsiteX1" fmla="*/ 777065 w 783728"/>
                <a:gd name="connsiteY1" fmla="*/ 682951 h 719392"/>
                <a:gd name="connsiteX2" fmla="*/ 733730 w 783728"/>
                <a:gd name="connsiteY2" fmla="*/ 676420 h 719392"/>
                <a:gd name="connsiteX3" fmla="*/ 621969 w 783728"/>
                <a:gd name="connsiteY3" fmla="*/ 712394 h 719392"/>
                <a:gd name="connsiteX4" fmla="*/ 613468 w 783728"/>
                <a:gd name="connsiteY4" fmla="*/ 712394 h 719392"/>
                <a:gd name="connsiteX5" fmla="*/ 571999 w 783728"/>
                <a:gd name="connsiteY5" fmla="*/ 712394 h 719392"/>
                <a:gd name="connsiteX6" fmla="*/ 554685 w 783728"/>
                <a:gd name="connsiteY6" fmla="*/ 718822 h 719392"/>
                <a:gd name="connsiteX7" fmla="*/ 508032 w 783728"/>
                <a:gd name="connsiteY7" fmla="*/ 709180 h 719392"/>
                <a:gd name="connsiteX8" fmla="*/ 416074 w 783728"/>
                <a:gd name="connsiteY8" fmla="*/ 718926 h 719392"/>
                <a:gd name="connsiteX9" fmla="*/ 387563 w 783728"/>
                <a:gd name="connsiteY9" fmla="*/ 706692 h 719392"/>
                <a:gd name="connsiteX10" fmla="*/ 331165 w 783728"/>
                <a:gd name="connsiteY10" fmla="*/ 708040 h 719392"/>
                <a:gd name="connsiteX11" fmla="*/ 276218 w 783728"/>
                <a:gd name="connsiteY11" fmla="*/ 701612 h 719392"/>
                <a:gd name="connsiteX12" fmla="*/ 252580 w 783728"/>
                <a:gd name="connsiteY12" fmla="*/ 701612 h 719392"/>
                <a:gd name="connsiteX13" fmla="*/ 236407 w 783728"/>
                <a:gd name="connsiteY13" fmla="*/ 691245 h 719392"/>
                <a:gd name="connsiteX14" fmla="*/ 207793 w 783728"/>
                <a:gd name="connsiteY14" fmla="*/ 682433 h 719392"/>
                <a:gd name="connsiteX15" fmla="*/ 216398 w 783728"/>
                <a:gd name="connsiteY15" fmla="*/ 653922 h 719392"/>
                <a:gd name="connsiteX16" fmla="*/ 220752 w 783728"/>
                <a:gd name="connsiteY16" fmla="*/ 633810 h 719392"/>
                <a:gd name="connsiteX17" fmla="*/ 234541 w 783728"/>
                <a:gd name="connsiteY17" fmla="*/ 597317 h 719392"/>
                <a:gd name="connsiteX18" fmla="*/ 237547 w 783728"/>
                <a:gd name="connsiteY18" fmla="*/ 563208 h 719392"/>
                <a:gd name="connsiteX19" fmla="*/ 225832 w 783728"/>
                <a:gd name="connsiteY19" fmla="*/ 499967 h 719392"/>
                <a:gd name="connsiteX20" fmla="*/ 201365 w 783728"/>
                <a:gd name="connsiteY20" fmla="*/ 407490 h 719392"/>
                <a:gd name="connsiteX21" fmla="*/ 185607 w 783728"/>
                <a:gd name="connsiteY21" fmla="*/ 329528 h 719392"/>
                <a:gd name="connsiteX22" fmla="*/ 185607 w 783728"/>
                <a:gd name="connsiteY22" fmla="*/ 284948 h 719392"/>
                <a:gd name="connsiteX23" fmla="*/ 177417 w 783728"/>
                <a:gd name="connsiteY23" fmla="*/ 274580 h 719392"/>
                <a:gd name="connsiteX24" fmla="*/ 175862 w 783728"/>
                <a:gd name="connsiteY24" fmla="*/ 247833 h 719392"/>
                <a:gd name="connsiteX25" fmla="*/ 194834 w 783728"/>
                <a:gd name="connsiteY25" fmla="*/ 183348 h 719392"/>
                <a:gd name="connsiteX26" fmla="*/ 191827 w 783728"/>
                <a:gd name="connsiteY26" fmla="*/ 147891 h 719392"/>
                <a:gd name="connsiteX27" fmla="*/ 176898 w 783728"/>
                <a:gd name="connsiteY27" fmla="*/ 221396 h 719392"/>
                <a:gd name="connsiteX28" fmla="*/ 142686 w 783728"/>
                <a:gd name="connsiteY28" fmla="*/ 262865 h 719392"/>
                <a:gd name="connsiteX29" fmla="*/ 105156 w 783728"/>
                <a:gd name="connsiteY29" fmla="*/ 264524 h 719392"/>
                <a:gd name="connsiteX30" fmla="*/ 66901 w 783728"/>
                <a:gd name="connsiteY30" fmla="*/ 206052 h 719392"/>
                <a:gd name="connsiteX31" fmla="*/ 40153 w 783728"/>
                <a:gd name="connsiteY31" fmla="*/ 176920 h 719392"/>
                <a:gd name="connsiteX32" fmla="*/ 135 w 783728"/>
                <a:gd name="connsiteY32" fmla="*/ 142086 h 719392"/>
                <a:gd name="connsiteX33" fmla="*/ 53838 w 783728"/>
                <a:gd name="connsiteY33" fmla="*/ 84339 h 719392"/>
                <a:gd name="connsiteX34" fmla="*/ 136777 w 783728"/>
                <a:gd name="connsiteY34" fmla="*/ 18507 h 719392"/>
                <a:gd name="connsiteX35" fmla="*/ 166842 w 783728"/>
                <a:gd name="connsiteY35" fmla="*/ 156 h 719392"/>
                <a:gd name="connsiteX36" fmla="*/ 599472 w 783728"/>
                <a:gd name="connsiteY36" fmla="*/ 516036 h 719392"/>
                <a:gd name="connsiteX37" fmla="*/ 780175 w 783728"/>
                <a:gd name="connsiteY37" fmla="*/ 649050 h 719392"/>
                <a:gd name="connsiteX38" fmla="*/ 416385 w 783728"/>
                <a:gd name="connsiteY38" fmla="*/ 351506 h 719392"/>
                <a:gd name="connsiteX39" fmla="*/ 421050 w 783728"/>
                <a:gd name="connsiteY39" fmla="*/ 346634 h 719392"/>
                <a:gd name="connsiteX40" fmla="*/ 386734 w 783728"/>
                <a:gd name="connsiteY40" fmla="*/ 346634 h 719392"/>
                <a:gd name="connsiteX41" fmla="*/ 260459 w 783728"/>
                <a:gd name="connsiteY41" fmla="*/ 336266 h 719392"/>
                <a:gd name="connsiteX42" fmla="*/ 233297 w 783728"/>
                <a:gd name="connsiteY42" fmla="*/ 321026 h 719392"/>
                <a:gd name="connsiteX43" fmla="*/ 334897 w 783728"/>
                <a:gd name="connsiteY43" fmla="*/ 363014 h 719392"/>
                <a:gd name="connsiteX44" fmla="*/ 382483 w 783728"/>
                <a:gd name="connsiteY44" fmla="*/ 357623 h 719392"/>
                <a:gd name="connsiteX45" fmla="*/ 416385 w 783728"/>
                <a:gd name="connsiteY45" fmla="*/ 351506 h 719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783728" h="719392">
                  <a:moveTo>
                    <a:pt x="780175" y="649050"/>
                  </a:moveTo>
                  <a:cubicBezTo>
                    <a:pt x="783908" y="658899"/>
                    <a:pt x="787018" y="679322"/>
                    <a:pt x="777065" y="682951"/>
                  </a:cubicBezTo>
                  <a:cubicBezTo>
                    <a:pt x="762136" y="688446"/>
                    <a:pt x="752287" y="679115"/>
                    <a:pt x="733730" y="676420"/>
                  </a:cubicBezTo>
                  <a:cubicBezTo>
                    <a:pt x="715172" y="673724"/>
                    <a:pt x="680545" y="717889"/>
                    <a:pt x="621969" y="712394"/>
                  </a:cubicBezTo>
                  <a:cubicBezTo>
                    <a:pt x="620103" y="712394"/>
                    <a:pt x="613468" y="712394"/>
                    <a:pt x="613468" y="712394"/>
                  </a:cubicBezTo>
                  <a:cubicBezTo>
                    <a:pt x="590556" y="708144"/>
                    <a:pt x="586306" y="703997"/>
                    <a:pt x="571999" y="712394"/>
                  </a:cubicBezTo>
                  <a:cubicBezTo>
                    <a:pt x="567292" y="716728"/>
                    <a:pt x="561072" y="719040"/>
                    <a:pt x="554685" y="718822"/>
                  </a:cubicBezTo>
                  <a:cubicBezTo>
                    <a:pt x="538491" y="720906"/>
                    <a:pt x="522069" y="717516"/>
                    <a:pt x="508032" y="709180"/>
                  </a:cubicBezTo>
                  <a:cubicBezTo>
                    <a:pt x="487297" y="697880"/>
                    <a:pt x="454744" y="719548"/>
                    <a:pt x="416074" y="718926"/>
                  </a:cubicBezTo>
                  <a:cubicBezTo>
                    <a:pt x="405661" y="717423"/>
                    <a:pt x="395828" y="713203"/>
                    <a:pt x="387563" y="706692"/>
                  </a:cubicBezTo>
                  <a:cubicBezTo>
                    <a:pt x="369835" y="695806"/>
                    <a:pt x="357705" y="718096"/>
                    <a:pt x="331165" y="708040"/>
                  </a:cubicBezTo>
                  <a:cubicBezTo>
                    <a:pt x="316858" y="702545"/>
                    <a:pt x="295501" y="705241"/>
                    <a:pt x="276218" y="701612"/>
                  </a:cubicBezTo>
                  <a:cubicBezTo>
                    <a:pt x="268396" y="700275"/>
                    <a:pt x="260402" y="700275"/>
                    <a:pt x="252580" y="701612"/>
                  </a:cubicBezTo>
                  <a:cubicBezTo>
                    <a:pt x="246049" y="704411"/>
                    <a:pt x="250403" y="697051"/>
                    <a:pt x="236407" y="691245"/>
                  </a:cubicBezTo>
                  <a:cubicBezTo>
                    <a:pt x="231845" y="689379"/>
                    <a:pt x="215672" y="688860"/>
                    <a:pt x="207793" y="682433"/>
                  </a:cubicBezTo>
                  <a:cubicBezTo>
                    <a:pt x="198255" y="674657"/>
                    <a:pt x="214221" y="668644"/>
                    <a:pt x="216398" y="653922"/>
                  </a:cubicBezTo>
                  <a:cubicBezTo>
                    <a:pt x="216594" y="647007"/>
                    <a:pt x="218070" y="640186"/>
                    <a:pt x="220752" y="633810"/>
                  </a:cubicBezTo>
                  <a:cubicBezTo>
                    <a:pt x="234230" y="611313"/>
                    <a:pt x="233919" y="606543"/>
                    <a:pt x="234541" y="597317"/>
                  </a:cubicBezTo>
                  <a:cubicBezTo>
                    <a:pt x="233311" y="585861"/>
                    <a:pt x="234333" y="574270"/>
                    <a:pt x="237547" y="563208"/>
                  </a:cubicBezTo>
                  <a:cubicBezTo>
                    <a:pt x="243768" y="551493"/>
                    <a:pt x="228528" y="507950"/>
                    <a:pt x="225832" y="499967"/>
                  </a:cubicBezTo>
                  <a:cubicBezTo>
                    <a:pt x="204061" y="436208"/>
                    <a:pt x="211422" y="472493"/>
                    <a:pt x="201365" y="407490"/>
                  </a:cubicBezTo>
                  <a:cubicBezTo>
                    <a:pt x="193486" y="356379"/>
                    <a:pt x="186229" y="356379"/>
                    <a:pt x="185607" y="329528"/>
                  </a:cubicBezTo>
                  <a:cubicBezTo>
                    <a:pt x="184985" y="302676"/>
                    <a:pt x="192553" y="301950"/>
                    <a:pt x="185607" y="284948"/>
                  </a:cubicBezTo>
                  <a:cubicBezTo>
                    <a:pt x="183304" y="281174"/>
                    <a:pt x="180555" y="277691"/>
                    <a:pt x="177417" y="274580"/>
                  </a:cubicBezTo>
                  <a:cubicBezTo>
                    <a:pt x="170824" y="267074"/>
                    <a:pt x="170182" y="256054"/>
                    <a:pt x="175862" y="247833"/>
                  </a:cubicBezTo>
                  <a:cubicBezTo>
                    <a:pt x="187602" y="228321"/>
                    <a:pt x="194135" y="206112"/>
                    <a:pt x="194834" y="183348"/>
                  </a:cubicBezTo>
                  <a:cubicBezTo>
                    <a:pt x="197426" y="165619"/>
                    <a:pt x="198877" y="147580"/>
                    <a:pt x="191827" y="147891"/>
                  </a:cubicBezTo>
                  <a:cubicBezTo>
                    <a:pt x="179698" y="147891"/>
                    <a:pt x="190894" y="183244"/>
                    <a:pt x="176898" y="221396"/>
                  </a:cubicBezTo>
                  <a:cubicBezTo>
                    <a:pt x="169952" y="240472"/>
                    <a:pt x="154609" y="251254"/>
                    <a:pt x="142686" y="262865"/>
                  </a:cubicBezTo>
                  <a:cubicBezTo>
                    <a:pt x="110236" y="293967"/>
                    <a:pt x="124336" y="296767"/>
                    <a:pt x="105156" y="264524"/>
                  </a:cubicBezTo>
                  <a:cubicBezTo>
                    <a:pt x="77579" y="218182"/>
                    <a:pt x="79445" y="219011"/>
                    <a:pt x="66901" y="206052"/>
                  </a:cubicBezTo>
                  <a:cubicBezTo>
                    <a:pt x="45129" y="183451"/>
                    <a:pt x="50520" y="191434"/>
                    <a:pt x="40153" y="176920"/>
                  </a:cubicBezTo>
                  <a:cubicBezTo>
                    <a:pt x="29859" y="162215"/>
                    <a:pt x="16119" y="150254"/>
                    <a:pt x="135" y="142086"/>
                  </a:cubicBezTo>
                  <a:cubicBezTo>
                    <a:pt x="-2353" y="141360"/>
                    <a:pt x="37561" y="100616"/>
                    <a:pt x="53838" y="84339"/>
                  </a:cubicBezTo>
                  <a:cubicBezTo>
                    <a:pt x="121640" y="19129"/>
                    <a:pt x="119878" y="46395"/>
                    <a:pt x="136777" y="18507"/>
                  </a:cubicBezTo>
                  <a:cubicBezTo>
                    <a:pt x="144760" y="5547"/>
                    <a:pt x="148907" y="8139"/>
                    <a:pt x="166842" y="156"/>
                  </a:cubicBezTo>
                  <a:cubicBezTo>
                    <a:pt x="187577" y="-8345"/>
                    <a:pt x="468636" y="409045"/>
                    <a:pt x="599472" y="516036"/>
                  </a:cubicBezTo>
                  <a:cubicBezTo>
                    <a:pt x="680752" y="581765"/>
                    <a:pt x="779864" y="648428"/>
                    <a:pt x="780175" y="649050"/>
                  </a:cubicBezTo>
                  <a:close/>
                  <a:moveTo>
                    <a:pt x="416385" y="351506"/>
                  </a:moveTo>
                  <a:cubicBezTo>
                    <a:pt x="418994" y="351392"/>
                    <a:pt x="421052" y="349246"/>
                    <a:pt x="421050" y="346634"/>
                  </a:cubicBezTo>
                  <a:cubicBezTo>
                    <a:pt x="421050" y="335541"/>
                    <a:pt x="401248" y="344975"/>
                    <a:pt x="386734" y="346634"/>
                  </a:cubicBezTo>
                  <a:cubicBezTo>
                    <a:pt x="303069" y="353787"/>
                    <a:pt x="311467" y="351610"/>
                    <a:pt x="260459" y="336266"/>
                  </a:cubicBezTo>
                  <a:cubicBezTo>
                    <a:pt x="250770" y="332410"/>
                    <a:pt x="241636" y="327288"/>
                    <a:pt x="233297" y="321026"/>
                  </a:cubicBezTo>
                  <a:cubicBezTo>
                    <a:pt x="222930" y="315532"/>
                    <a:pt x="212562" y="349951"/>
                    <a:pt x="334897" y="363014"/>
                  </a:cubicBezTo>
                  <a:cubicBezTo>
                    <a:pt x="334897" y="363014"/>
                    <a:pt x="382276" y="357623"/>
                    <a:pt x="382483" y="357623"/>
                  </a:cubicBezTo>
                  <a:cubicBezTo>
                    <a:pt x="393918" y="356420"/>
                    <a:pt x="405250" y="354378"/>
                    <a:pt x="416385" y="351506"/>
                  </a:cubicBezTo>
                  <a:close/>
                </a:path>
              </a:pathLst>
            </a:custGeom>
            <a:solidFill>
              <a:srgbClr val="FFF59E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0C06457E-8066-499E-8DE6-3CDD2011B0EA}"/>
                </a:ext>
              </a:extLst>
            </p:cNvPr>
            <p:cNvSpPr/>
            <p:nvPr/>
          </p:nvSpPr>
          <p:spPr>
            <a:xfrm>
              <a:off x="9752987" y="3071413"/>
              <a:ext cx="556276" cy="642321"/>
            </a:xfrm>
            <a:custGeom>
              <a:avLst/>
              <a:gdLst>
                <a:gd name="connsiteX0" fmla="*/ 533848 w 556276"/>
                <a:gd name="connsiteY0" fmla="*/ 274587 h 642321"/>
                <a:gd name="connsiteX1" fmla="*/ 551576 w 556276"/>
                <a:gd name="connsiteY1" fmla="*/ 325387 h 642321"/>
                <a:gd name="connsiteX2" fmla="*/ 525865 w 556276"/>
                <a:gd name="connsiteY2" fmla="*/ 349336 h 642321"/>
                <a:gd name="connsiteX3" fmla="*/ 524517 w 556276"/>
                <a:gd name="connsiteY3" fmla="*/ 371314 h 642321"/>
                <a:gd name="connsiteX4" fmla="*/ 525865 w 556276"/>
                <a:gd name="connsiteY4" fmla="*/ 396092 h 642321"/>
                <a:gd name="connsiteX5" fmla="*/ 497044 w 556276"/>
                <a:gd name="connsiteY5" fmla="*/ 414132 h 642321"/>
                <a:gd name="connsiteX6" fmla="*/ 492482 w 556276"/>
                <a:gd name="connsiteY6" fmla="*/ 442953 h 642321"/>
                <a:gd name="connsiteX7" fmla="*/ 461380 w 556276"/>
                <a:gd name="connsiteY7" fmla="*/ 443782 h 642321"/>
                <a:gd name="connsiteX8" fmla="*/ 462728 w 556276"/>
                <a:gd name="connsiteY8" fmla="*/ 458815 h 642321"/>
                <a:gd name="connsiteX9" fmla="*/ 439298 w 556276"/>
                <a:gd name="connsiteY9" fmla="*/ 477580 h 642321"/>
                <a:gd name="connsiteX10" fmla="*/ 435773 w 556276"/>
                <a:gd name="connsiteY10" fmla="*/ 510341 h 642321"/>
                <a:gd name="connsiteX11" fmla="*/ 431522 w 556276"/>
                <a:gd name="connsiteY11" fmla="*/ 548907 h 642321"/>
                <a:gd name="connsiteX12" fmla="*/ 426442 w 556276"/>
                <a:gd name="connsiteY12" fmla="*/ 608001 h 642321"/>
                <a:gd name="connsiteX13" fmla="*/ 413586 w 556276"/>
                <a:gd name="connsiteY13" fmla="*/ 639104 h 642321"/>
                <a:gd name="connsiteX14" fmla="*/ 407262 w 556276"/>
                <a:gd name="connsiteY14" fmla="*/ 637445 h 642321"/>
                <a:gd name="connsiteX15" fmla="*/ 409025 w 556276"/>
                <a:gd name="connsiteY15" fmla="*/ 610490 h 642321"/>
                <a:gd name="connsiteX16" fmla="*/ 414312 w 556276"/>
                <a:gd name="connsiteY16" fmla="*/ 592036 h 642321"/>
                <a:gd name="connsiteX17" fmla="*/ 400213 w 556276"/>
                <a:gd name="connsiteY17" fmla="*/ 576588 h 642321"/>
                <a:gd name="connsiteX18" fmla="*/ 398139 w 556276"/>
                <a:gd name="connsiteY18" fmla="*/ 553884 h 642321"/>
                <a:gd name="connsiteX19" fmla="*/ 414416 w 556276"/>
                <a:gd name="connsiteY19" fmla="*/ 533149 h 642321"/>
                <a:gd name="connsiteX20" fmla="*/ 402286 w 556276"/>
                <a:gd name="connsiteY20" fmla="*/ 507645 h 642321"/>
                <a:gd name="connsiteX21" fmla="*/ 449976 w 556276"/>
                <a:gd name="connsiteY21" fmla="*/ 426883 h 642321"/>
                <a:gd name="connsiteX22" fmla="*/ 439609 w 556276"/>
                <a:gd name="connsiteY22" fmla="*/ 398166 h 642321"/>
                <a:gd name="connsiteX23" fmla="*/ 437224 w 556276"/>
                <a:gd name="connsiteY23" fmla="*/ 393086 h 642321"/>
                <a:gd name="connsiteX24" fmla="*/ 474858 w 556276"/>
                <a:gd name="connsiteY24" fmla="*/ 157228 h 642321"/>
                <a:gd name="connsiteX25" fmla="*/ 470711 w 556276"/>
                <a:gd name="connsiteY25" fmla="*/ 146135 h 642321"/>
                <a:gd name="connsiteX26" fmla="*/ 462417 w 556276"/>
                <a:gd name="connsiteY26" fmla="*/ 140744 h 642321"/>
                <a:gd name="connsiteX27" fmla="*/ 380515 w 556276"/>
                <a:gd name="connsiteY27" fmla="*/ 87663 h 642321"/>
                <a:gd name="connsiteX28" fmla="*/ 332617 w 556276"/>
                <a:gd name="connsiteY28" fmla="*/ 110057 h 642321"/>
                <a:gd name="connsiteX29" fmla="*/ 327330 w 556276"/>
                <a:gd name="connsiteY29" fmla="*/ 114100 h 642321"/>
                <a:gd name="connsiteX30" fmla="*/ 287934 w 556276"/>
                <a:gd name="connsiteY30" fmla="*/ 102074 h 642321"/>
                <a:gd name="connsiteX31" fmla="*/ 268132 w 556276"/>
                <a:gd name="connsiteY31" fmla="*/ 105910 h 642321"/>
                <a:gd name="connsiteX32" fmla="*/ 136259 w 556276"/>
                <a:gd name="connsiteY32" fmla="*/ 91188 h 642321"/>
                <a:gd name="connsiteX33" fmla="*/ 127033 w 556276"/>
                <a:gd name="connsiteY33" fmla="*/ 102385 h 642321"/>
                <a:gd name="connsiteX34" fmla="*/ 112518 w 556276"/>
                <a:gd name="connsiteY34" fmla="*/ 298328 h 642321"/>
                <a:gd name="connsiteX35" fmla="*/ 101425 w 556276"/>
                <a:gd name="connsiteY35" fmla="*/ 423877 h 642321"/>
                <a:gd name="connsiteX36" fmla="*/ 98108 w 556276"/>
                <a:gd name="connsiteY36" fmla="*/ 503084 h 642321"/>
                <a:gd name="connsiteX37" fmla="*/ 86911 w 556276"/>
                <a:gd name="connsiteY37" fmla="*/ 513451 h 642321"/>
                <a:gd name="connsiteX38" fmla="*/ 94168 w 556276"/>
                <a:gd name="connsiteY38" fmla="*/ 543205 h 642321"/>
                <a:gd name="connsiteX39" fmla="*/ 80483 w 556276"/>
                <a:gd name="connsiteY39" fmla="*/ 561037 h 642321"/>
                <a:gd name="connsiteX40" fmla="*/ 77867 w 556276"/>
                <a:gd name="connsiteY40" fmla="*/ 560687 h 642321"/>
                <a:gd name="connsiteX41" fmla="*/ 77580 w 556276"/>
                <a:gd name="connsiteY41" fmla="*/ 558964 h 642321"/>
                <a:gd name="connsiteX42" fmla="*/ 66176 w 556276"/>
                <a:gd name="connsiteY42" fmla="*/ 524648 h 642321"/>
                <a:gd name="connsiteX43" fmla="*/ 78306 w 556276"/>
                <a:gd name="connsiteY43" fmla="*/ 497589 h 642321"/>
                <a:gd name="connsiteX44" fmla="*/ 76751 w 556276"/>
                <a:gd name="connsiteY44" fmla="*/ 480794 h 642321"/>
                <a:gd name="connsiteX45" fmla="*/ 70116 w 556276"/>
                <a:gd name="connsiteY45" fmla="*/ 439946 h 642321"/>
                <a:gd name="connsiteX46" fmla="*/ 68146 w 556276"/>
                <a:gd name="connsiteY46" fmla="*/ 421803 h 642321"/>
                <a:gd name="connsiteX47" fmla="*/ 50314 w 556276"/>
                <a:gd name="connsiteY47" fmla="*/ 402105 h 642321"/>
                <a:gd name="connsiteX48" fmla="*/ 54357 w 556276"/>
                <a:gd name="connsiteY48" fmla="*/ 373077 h 642321"/>
                <a:gd name="connsiteX49" fmla="*/ 30616 w 556276"/>
                <a:gd name="connsiteY49" fmla="*/ 355763 h 642321"/>
                <a:gd name="connsiteX50" fmla="*/ 36629 w 556276"/>
                <a:gd name="connsiteY50" fmla="*/ 331296 h 642321"/>
                <a:gd name="connsiteX51" fmla="*/ 35592 w 556276"/>
                <a:gd name="connsiteY51" fmla="*/ 320411 h 642321"/>
                <a:gd name="connsiteX52" fmla="*/ 19419 w 556276"/>
                <a:gd name="connsiteY52" fmla="*/ 278941 h 642321"/>
                <a:gd name="connsiteX53" fmla="*/ 19419 w 556276"/>
                <a:gd name="connsiteY53" fmla="*/ 265360 h 642321"/>
                <a:gd name="connsiteX54" fmla="*/ 19419 w 556276"/>
                <a:gd name="connsiteY54" fmla="*/ 245766 h 642321"/>
                <a:gd name="connsiteX55" fmla="*/ 17242 w 556276"/>
                <a:gd name="connsiteY55" fmla="*/ 231251 h 642321"/>
                <a:gd name="connsiteX56" fmla="*/ 11851 w 556276"/>
                <a:gd name="connsiteY56" fmla="*/ 191544 h 642321"/>
                <a:gd name="connsiteX57" fmla="*/ 40465 w 556276"/>
                <a:gd name="connsiteY57" fmla="*/ 189886 h 642321"/>
                <a:gd name="connsiteX58" fmla="*/ 37251 w 556276"/>
                <a:gd name="connsiteY58" fmla="*/ 174231 h 642321"/>
                <a:gd name="connsiteX59" fmla="*/ 36111 w 556276"/>
                <a:gd name="connsiteY59" fmla="*/ 146965 h 642321"/>
                <a:gd name="connsiteX60" fmla="*/ 56120 w 556276"/>
                <a:gd name="connsiteY60" fmla="*/ 146239 h 642321"/>
                <a:gd name="connsiteX61" fmla="*/ 58090 w 556276"/>
                <a:gd name="connsiteY61" fmla="*/ 114307 h 642321"/>
                <a:gd name="connsiteX62" fmla="*/ 68457 w 556276"/>
                <a:gd name="connsiteY62" fmla="*/ 99586 h 642321"/>
                <a:gd name="connsiteX63" fmla="*/ 85148 w 556276"/>
                <a:gd name="connsiteY63" fmla="*/ 95439 h 642321"/>
                <a:gd name="connsiteX64" fmla="*/ 102445 w 556276"/>
                <a:gd name="connsiteY64" fmla="*/ 65302 h 642321"/>
                <a:gd name="connsiteX65" fmla="*/ 102566 w 556276"/>
                <a:gd name="connsiteY65" fmla="*/ 65270 h 642321"/>
                <a:gd name="connsiteX66" fmla="*/ 118428 w 556276"/>
                <a:gd name="connsiteY66" fmla="*/ 73771 h 642321"/>
                <a:gd name="connsiteX67" fmla="*/ 138022 w 556276"/>
                <a:gd name="connsiteY67" fmla="*/ 69728 h 642321"/>
                <a:gd name="connsiteX68" fmla="*/ 162385 w 556276"/>
                <a:gd name="connsiteY68" fmla="*/ 25044 h 642321"/>
                <a:gd name="connsiteX69" fmla="*/ 192554 w 556276"/>
                <a:gd name="connsiteY69" fmla="*/ 32924 h 642321"/>
                <a:gd name="connsiteX70" fmla="*/ 203751 w 556276"/>
                <a:gd name="connsiteY70" fmla="*/ 34271 h 642321"/>
                <a:gd name="connsiteX71" fmla="*/ 220235 w 556276"/>
                <a:gd name="connsiteY71" fmla="*/ 11152 h 642321"/>
                <a:gd name="connsiteX72" fmla="*/ 259009 w 556276"/>
                <a:gd name="connsiteY72" fmla="*/ 785 h 642321"/>
                <a:gd name="connsiteX73" fmla="*/ 285446 w 556276"/>
                <a:gd name="connsiteY73" fmla="*/ 25252 h 642321"/>
                <a:gd name="connsiteX74" fmla="*/ 290111 w 556276"/>
                <a:gd name="connsiteY74" fmla="*/ 33131 h 642321"/>
                <a:gd name="connsiteX75" fmla="*/ 296954 w 556276"/>
                <a:gd name="connsiteY75" fmla="*/ 28258 h 642321"/>
                <a:gd name="connsiteX76" fmla="*/ 319658 w 556276"/>
                <a:gd name="connsiteY76" fmla="*/ 13640 h 642321"/>
                <a:gd name="connsiteX77" fmla="*/ 338630 w 556276"/>
                <a:gd name="connsiteY77" fmla="*/ 34375 h 642321"/>
                <a:gd name="connsiteX78" fmla="*/ 383729 w 556276"/>
                <a:gd name="connsiteY78" fmla="*/ 19550 h 642321"/>
                <a:gd name="connsiteX79" fmla="*/ 413690 w 556276"/>
                <a:gd name="connsiteY79" fmla="*/ 46609 h 642321"/>
                <a:gd name="connsiteX80" fmla="*/ 415556 w 556276"/>
                <a:gd name="connsiteY80" fmla="*/ 67343 h 642321"/>
                <a:gd name="connsiteX81" fmla="*/ 427479 w 556276"/>
                <a:gd name="connsiteY81" fmla="*/ 66410 h 642321"/>
                <a:gd name="connsiteX82" fmla="*/ 457337 w 556276"/>
                <a:gd name="connsiteY82" fmla="*/ 67032 h 642321"/>
                <a:gd name="connsiteX83" fmla="*/ 453605 w 556276"/>
                <a:gd name="connsiteY83" fmla="*/ 81650 h 642321"/>
                <a:gd name="connsiteX84" fmla="*/ 459244 w 556276"/>
                <a:gd name="connsiteY84" fmla="*/ 86786 h 642321"/>
                <a:gd name="connsiteX85" fmla="*/ 462624 w 556276"/>
                <a:gd name="connsiteY85" fmla="*/ 85382 h 642321"/>
                <a:gd name="connsiteX86" fmla="*/ 509174 w 556276"/>
                <a:gd name="connsiteY86" fmla="*/ 115655 h 642321"/>
                <a:gd name="connsiteX87" fmla="*/ 509796 w 556276"/>
                <a:gd name="connsiteY87" fmla="*/ 134420 h 642321"/>
                <a:gd name="connsiteX88" fmla="*/ 544008 w 556276"/>
                <a:gd name="connsiteY88" fmla="*/ 156503 h 642321"/>
                <a:gd name="connsiteX89" fmla="*/ 545874 w 556276"/>
                <a:gd name="connsiteY89" fmla="*/ 197972 h 642321"/>
                <a:gd name="connsiteX90" fmla="*/ 534263 w 556276"/>
                <a:gd name="connsiteY90" fmla="*/ 208339 h 642321"/>
                <a:gd name="connsiteX91" fmla="*/ 535538 w 556276"/>
                <a:gd name="connsiteY91" fmla="*/ 216450 h 642321"/>
                <a:gd name="connsiteX92" fmla="*/ 537891 w 556276"/>
                <a:gd name="connsiteY92" fmla="*/ 217463 h 642321"/>
                <a:gd name="connsiteX93" fmla="*/ 549088 w 556276"/>
                <a:gd name="connsiteY93" fmla="*/ 260591 h 642321"/>
                <a:gd name="connsiteX94" fmla="*/ 533848 w 556276"/>
                <a:gd name="connsiteY94" fmla="*/ 274587 h 642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556276" h="642321">
                  <a:moveTo>
                    <a:pt x="533848" y="274587"/>
                  </a:moveTo>
                  <a:cubicBezTo>
                    <a:pt x="526072" y="288064"/>
                    <a:pt x="556967" y="302268"/>
                    <a:pt x="551576" y="325387"/>
                  </a:cubicBezTo>
                  <a:cubicBezTo>
                    <a:pt x="547740" y="342078"/>
                    <a:pt x="534263" y="343841"/>
                    <a:pt x="525865" y="349336"/>
                  </a:cubicBezTo>
                  <a:cubicBezTo>
                    <a:pt x="517468" y="354830"/>
                    <a:pt x="516120" y="359703"/>
                    <a:pt x="524517" y="371314"/>
                  </a:cubicBezTo>
                  <a:cubicBezTo>
                    <a:pt x="530655" y="378265"/>
                    <a:pt x="531215" y="388518"/>
                    <a:pt x="525865" y="396092"/>
                  </a:cubicBezTo>
                  <a:cubicBezTo>
                    <a:pt x="514461" y="408637"/>
                    <a:pt x="497459" y="401276"/>
                    <a:pt x="497044" y="414132"/>
                  </a:cubicBezTo>
                  <a:cubicBezTo>
                    <a:pt x="496525" y="430408"/>
                    <a:pt x="504612" y="436318"/>
                    <a:pt x="492482" y="442953"/>
                  </a:cubicBezTo>
                  <a:cubicBezTo>
                    <a:pt x="480352" y="449588"/>
                    <a:pt x="466356" y="438288"/>
                    <a:pt x="461380" y="443782"/>
                  </a:cubicBezTo>
                  <a:cubicBezTo>
                    <a:pt x="456404" y="449277"/>
                    <a:pt x="461380" y="452595"/>
                    <a:pt x="462728" y="458815"/>
                  </a:cubicBezTo>
                  <a:cubicBezTo>
                    <a:pt x="466253" y="471048"/>
                    <a:pt x="457648" y="467524"/>
                    <a:pt x="439298" y="477580"/>
                  </a:cubicBezTo>
                  <a:cubicBezTo>
                    <a:pt x="430382" y="482556"/>
                    <a:pt x="426442" y="495308"/>
                    <a:pt x="435773" y="510341"/>
                  </a:cubicBezTo>
                  <a:cubicBezTo>
                    <a:pt x="450805" y="534704"/>
                    <a:pt x="451635" y="536156"/>
                    <a:pt x="431522" y="548907"/>
                  </a:cubicBezTo>
                  <a:cubicBezTo>
                    <a:pt x="395858" y="571716"/>
                    <a:pt x="440645" y="589651"/>
                    <a:pt x="426442" y="608001"/>
                  </a:cubicBezTo>
                  <a:cubicBezTo>
                    <a:pt x="412239" y="626352"/>
                    <a:pt x="412861" y="634749"/>
                    <a:pt x="413586" y="639104"/>
                  </a:cubicBezTo>
                  <a:cubicBezTo>
                    <a:pt x="414312" y="643458"/>
                    <a:pt x="410269" y="643872"/>
                    <a:pt x="407262" y="637445"/>
                  </a:cubicBezTo>
                  <a:cubicBezTo>
                    <a:pt x="401788" y="629068"/>
                    <a:pt x="402504" y="618083"/>
                    <a:pt x="409025" y="610490"/>
                  </a:cubicBezTo>
                  <a:cubicBezTo>
                    <a:pt x="413431" y="605422"/>
                    <a:pt x="415370" y="598667"/>
                    <a:pt x="414312" y="592036"/>
                  </a:cubicBezTo>
                  <a:cubicBezTo>
                    <a:pt x="413690" y="586956"/>
                    <a:pt x="407262" y="581668"/>
                    <a:pt x="400213" y="576588"/>
                  </a:cubicBezTo>
                  <a:cubicBezTo>
                    <a:pt x="394262" y="570454"/>
                    <a:pt x="393391" y="560996"/>
                    <a:pt x="398139" y="553884"/>
                  </a:cubicBezTo>
                  <a:cubicBezTo>
                    <a:pt x="407262" y="539888"/>
                    <a:pt x="412239" y="541961"/>
                    <a:pt x="414416" y="533149"/>
                  </a:cubicBezTo>
                  <a:cubicBezTo>
                    <a:pt x="416178" y="526099"/>
                    <a:pt x="407366" y="519153"/>
                    <a:pt x="402286" y="507645"/>
                  </a:cubicBezTo>
                  <a:cubicBezTo>
                    <a:pt x="400938" y="505572"/>
                    <a:pt x="446658" y="463480"/>
                    <a:pt x="449976" y="426883"/>
                  </a:cubicBezTo>
                  <a:cubicBezTo>
                    <a:pt x="452091" y="416130"/>
                    <a:pt x="448110" y="405087"/>
                    <a:pt x="439609" y="398166"/>
                  </a:cubicBezTo>
                  <a:cubicBezTo>
                    <a:pt x="437742" y="397025"/>
                    <a:pt x="436706" y="396403"/>
                    <a:pt x="437224" y="393086"/>
                  </a:cubicBezTo>
                  <a:cubicBezTo>
                    <a:pt x="463557" y="218396"/>
                    <a:pt x="472162" y="170084"/>
                    <a:pt x="474858" y="157228"/>
                  </a:cubicBezTo>
                  <a:cubicBezTo>
                    <a:pt x="476205" y="150490"/>
                    <a:pt x="474858" y="147794"/>
                    <a:pt x="470711" y="146135"/>
                  </a:cubicBezTo>
                  <a:cubicBezTo>
                    <a:pt x="466564" y="144476"/>
                    <a:pt x="462935" y="146965"/>
                    <a:pt x="462417" y="140744"/>
                  </a:cubicBezTo>
                  <a:cubicBezTo>
                    <a:pt x="459099" y="106117"/>
                    <a:pt x="415245" y="87663"/>
                    <a:pt x="380515" y="87663"/>
                  </a:cubicBezTo>
                  <a:cubicBezTo>
                    <a:pt x="361563" y="85224"/>
                    <a:pt x="342902" y="93947"/>
                    <a:pt x="332617" y="110057"/>
                  </a:cubicBezTo>
                  <a:cubicBezTo>
                    <a:pt x="330440" y="114411"/>
                    <a:pt x="330129" y="117003"/>
                    <a:pt x="327330" y="114100"/>
                  </a:cubicBezTo>
                  <a:cubicBezTo>
                    <a:pt x="317066" y="103708"/>
                    <a:pt x="302251" y="99187"/>
                    <a:pt x="287934" y="102074"/>
                  </a:cubicBezTo>
                  <a:cubicBezTo>
                    <a:pt x="269480" y="104562"/>
                    <a:pt x="268858" y="112441"/>
                    <a:pt x="268132" y="105910"/>
                  </a:cubicBezTo>
                  <a:cubicBezTo>
                    <a:pt x="262430" y="52103"/>
                    <a:pt x="164459" y="47023"/>
                    <a:pt x="136259" y="91188"/>
                  </a:cubicBezTo>
                  <a:cubicBezTo>
                    <a:pt x="132527" y="97098"/>
                    <a:pt x="136259" y="101556"/>
                    <a:pt x="127033" y="102385"/>
                  </a:cubicBezTo>
                  <a:cubicBezTo>
                    <a:pt x="110756" y="103214"/>
                    <a:pt x="117909" y="107983"/>
                    <a:pt x="112518" y="298328"/>
                  </a:cubicBezTo>
                  <a:cubicBezTo>
                    <a:pt x="109201" y="415479"/>
                    <a:pt x="114592" y="355452"/>
                    <a:pt x="101425" y="423877"/>
                  </a:cubicBezTo>
                  <a:cubicBezTo>
                    <a:pt x="93131" y="466591"/>
                    <a:pt x="109512" y="482038"/>
                    <a:pt x="98108" y="503084"/>
                  </a:cubicBezTo>
                  <a:cubicBezTo>
                    <a:pt x="94641" y="506816"/>
                    <a:pt x="90898" y="510282"/>
                    <a:pt x="86911" y="513451"/>
                  </a:cubicBezTo>
                  <a:cubicBezTo>
                    <a:pt x="77166" y="524440"/>
                    <a:pt x="95205" y="531490"/>
                    <a:pt x="94168" y="543205"/>
                  </a:cubicBezTo>
                  <a:cubicBezTo>
                    <a:pt x="91927" y="550616"/>
                    <a:pt x="87061" y="556956"/>
                    <a:pt x="80483" y="561037"/>
                  </a:cubicBezTo>
                  <a:cubicBezTo>
                    <a:pt x="79664" y="561662"/>
                    <a:pt x="78493" y="561506"/>
                    <a:pt x="77867" y="560687"/>
                  </a:cubicBezTo>
                  <a:cubicBezTo>
                    <a:pt x="77492" y="560195"/>
                    <a:pt x="77384" y="559551"/>
                    <a:pt x="77580" y="558964"/>
                  </a:cubicBezTo>
                  <a:cubicBezTo>
                    <a:pt x="83179" y="539888"/>
                    <a:pt x="77580" y="537296"/>
                    <a:pt x="66176" y="524648"/>
                  </a:cubicBezTo>
                  <a:cubicBezTo>
                    <a:pt x="56534" y="514280"/>
                    <a:pt x="64621" y="508578"/>
                    <a:pt x="78306" y="497589"/>
                  </a:cubicBezTo>
                  <a:cubicBezTo>
                    <a:pt x="87429" y="490332"/>
                    <a:pt x="82245" y="485044"/>
                    <a:pt x="76751" y="480794"/>
                  </a:cubicBezTo>
                  <a:cubicBezTo>
                    <a:pt x="51973" y="461614"/>
                    <a:pt x="58815" y="461614"/>
                    <a:pt x="70116" y="439946"/>
                  </a:cubicBezTo>
                  <a:cubicBezTo>
                    <a:pt x="75196" y="430201"/>
                    <a:pt x="72708" y="426365"/>
                    <a:pt x="68146" y="421803"/>
                  </a:cubicBezTo>
                  <a:cubicBezTo>
                    <a:pt x="63584" y="417242"/>
                    <a:pt x="53113" y="410192"/>
                    <a:pt x="50314" y="402105"/>
                  </a:cubicBezTo>
                  <a:cubicBezTo>
                    <a:pt x="46949" y="392338"/>
                    <a:pt x="48451" y="381552"/>
                    <a:pt x="54357" y="373077"/>
                  </a:cubicBezTo>
                  <a:cubicBezTo>
                    <a:pt x="64725" y="359392"/>
                    <a:pt x="40776" y="369241"/>
                    <a:pt x="30616" y="355763"/>
                  </a:cubicBezTo>
                  <a:cubicBezTo>
                    <a:pt x="22115" y="344463"/>
                    <a:pt x="33312" y="334096"/>
                    <a:pt x="36629" y="331296"/>
                  </a:cubicBezTo>
                  <a:cubicBezTo>
                    <a:pt x="43264" y="325698"/>
                    <a:pt x="40983" y="320203"/>
                    <a:pt x="35592" y="320411"/>
                  </a:cubicBezTo>
                  <a:cubicBezTo>
                    <a:pt x="5216" y="321551"/>
                    <a:pt x="-693" y="296980"/>
                    <a:pt x="19419" y="278941"/>
                  </a:cubicBezTo>
                  <a:cubicBezTo>
                    <a:pt x="25743" y="273446"/>
                    <a:pt x="28750" y="269300"/>
                    <a:pt x="19419" y="265360"/>
                  </a:cubicBezTo>
                  <a:cubicBezTo>
                    <a:pt x="862" y="257895"/>
                    <a:pt x="9052" y="252919"/>
                    <a:pt x="19419" y="245766"/>
                  </a:cubicBezTo>
                  <a:cubicBezTo>
                    <a:pt x="27713" y="240582"/>
                    <a:pt x="29787" y="235398"/>
                    <a:pt x="17242" y="231251"/>
                  </a:cubicBezTo>
                  <a:cubicBezTo>
                    <a:pt x="-6084" y="223890"/>
                    <a:pt x="-3493" y="203156"/>
                    <a:pt x="11851" y="191544"/>
                  </a:cubicBezTo>
                  <a:cubicBezTo>
                    <a:pt x="27195" y="179933"/>
                    <a:pt x="32586" y="193721"/>
                    <a:pt x="40465" y="189886"/>
                  </a:cubicBezTo>
                  <a:cubicBezTo>
                    <a:pt x="46271" y="187086"/>
                    <a:pt x="41087" y="177030"/>
                    <a:pt x="37251" y="174231"/>
                  </a:cubicBezTo>
                  <a:cubicBezTo>
                    <a:pt x="16516" y="158783"/>
                    <a:pt x="29579" y="147276"/>
                    <a:pt x="36111" y="146965"/>
                  </a:cubicBezTo>
                  <a:cubicBezTo>
                    <a:pt x="49899" y="146135"/>
                    <a:pt x="49070" y="148001"/>
                    <a:pt x="56120" y="146239"/>
                  </a:cubicBezTo>
                  <a:cubicBezTo>
                    <a:pt x="75196" y="141574"/>
                    <a:pt x="59334" y="126748"/>
                    <a:pt x="58090" y="114307"/>
                  </a:cubicBezTo>
                  <a:cubicBezTo>
                    <a:pt x="57468" y="108605"/>
                    <a:pt x="60370" y="97305"/>
                    <a:pt x="68457" y="99586"/>
                  </a:cubicBezTo>
                  <a:cubicBezTo>
                    <a:pt x="74055" y="101037"/>
                    <a:pt x="87118" y="107050"/>
                    <a:pt x="85148" y="95439"/>
                  </a:cubicBezTo>
                  <a:cubicBezTo>
                    <a:pt x="81603" y="82341"/>
                    <a:pt x="89347" y="68848"/>
                    <a:pt x="102445" y="65302"/>
                  </a:cubicBezTo>
                  <a:cubicBezTo>
                    <a:pt x="102486" y="65292"/>
                    <a:pt x="102525" y="65280"/>
                    <a:pt x="102566" y="65270"/>
                  </a:cubicBezTo>
                  <a:cubicBezTo>
                    <a:pt x="108786" y="63922"/>
                    <a:pt x="108786" y="67343"/>
                    <a:pt x="118428" y="73771"/>
                  </a:cubicBezTo>
                  <a:cubicBezTo>
                    <a:pt x="128069" y="80199"/>
                    <a:pt x="137815" y="76363"/>
                    <a:pt x="138022" y="69728"/>
                  </a:cubicBezTo>
                  <a:cubicBezTo>
                    <a:pt x="138022" y="55006"/>
                    <a:pt x="132320" y="38626"/>
                    <a:pt x="162385" y="25044"/>
                  </a:cubicBezTo>
                  <a:cubicBezTo>
                    <a:pt x="173122" y="21719"/>
                    <a:pt x="184815" y="24773"/>
                    <a:pt x="192554" y="32924"/>
                  </a:cubicBezTo>
                  <a:cubicBezTo>
                    <a:pt x="196805" y="37589"/>
                    <a:pt x="199293" y="41321"/>
                    <a:pt x="203751" y="34271"/>
                  </a:cubicBezTo>
                  <a:cubicBezTo>
                    <a:pt x="207126" y="25254"/>
                    <a:pt x="212810" y="17281"/>
                    <a:pt x="220235" y="11152"/>
                  </a:cubicBezTo>
                  <a:cubicBezTo>
                    <a:pt x="230945" y="2043"/>
                    <a:pt x="245179" y="-1765"/>
                    <a:pt x="259009" y="785"/>
                  </a:cubicBezTo>
                  <a:cubicBezTo>
                    <a:pt x="272124" y="2488"/>
                    <a:pt x="282730" y="12304"/>
                    <a:pt x="285446" y="25252"/>
                  </a:cubicBezTo>
                  <a:cubicBezTo>
                    <a:pt x="286379" y="28880"/>
                    <a:pt x="285446" y="31887"/>
                    <a:pt x="290111" y="33131"/>
                  </a:cubicBezTo>
                  <a:cubicBezTo>
                    <a:pt x="293221" y="33960"/>
                    <a:pt x="296435" y="29295"/>
                    <a:pt x="296954" y="28258"/>
                  </a:cubicBezTo>
                  <a:cubicBezTo>
                    <a:pt x="301308" y="19627"/>
                    <a:pt x="309996" y="14033"/>
                    <a:pt x="319658" y="13640"/>
                  </a:cubicBezTo>
                  <a:cubicBezTo>
                    <a:pt x="337594" y="16025"/>
                    <a:pt x="335831" y="31887"/>
                    <a:pt x="338630" y="34375"/>
                  </a:cubicBezTo>
                  <a:cubicBezTo>
                    <a:pt x="347961" y="43084"/>
                    <a:pt x="342363" y="13018"/>
                    <a:pt x="383729" y="19550"/>
                  </a:cubicBezTo>
                  <a:cubicBezTo>
                    <a:pt x="397870" y="22502"/>
                    <a:pt x="409315" y="32843"/>
                    <a:pt x="413690" y="46609"/>
                  </a:cubicBezTo>
                  <a:cubicBezTo>
                    <a:pt x="419081" y="58738"/>
                    <a:pt x="411824" y="58220"/>
                    <a:pt x="415556" y="67343"/>
                  </a:cubicBezTo>
                  <a:cubicBezTo>
                    <a:pt x="418044" y="73667"/>
                    <a:pt x="422710" y="71490"/>
                    <a:pt x="427479" y="66410"/>
                  </a:cubicBezTo>
                  <a:cubicBezTo>
                    <a:pt x="441889" y="50652"/>
                    <a:pt x="461069" y="53762"/>
                    <a:pt x="457337" y="67032"/>
                  </a:cubicBezTo>
                  <a:cubicBezTo>
                    <a:pt x="455097" y="71594"/>
                    <a:pt x="453822" y="76571"/>
                    <a:pt x="453605" y="81650"/>
                  </a:cubicBezTo>
                  <a:cubicBezTo>
                    <a:pt x="453739" y="84625"/>
                    <a:pt x="456269" y="86924"/>
                    <a:pt x="459244" y="86786"/>
                  </a:cubicBezTo>
                  <a:cubicBezTo>
                    <a:pt x="460499" y="86728"/>
                    <a:pt x="461691" y="86232"/>
                    <a:pt x="462624" y="85382"/>
                  </a:cubicBezTo>
                  <a:cubicBezTo>
                    <a:pt x="475791" y="71076"/>
                    <a:pt x="518401" y="83827"/>
                    <a:pt x="509174" y="115655"/>
                  </a:cubicBezTo>
                  <a:cubicBezTo>
                    <a:pt x="506582" y="124778"/>
                    <a:pt x="503368" y="131621"/>
                    <a:pt x="509796" y="134420"/>
                  </a:cubicBezTo>
                  <a:cubicBezTo>
                    <a:pt x="527317" y="141988"/>
                    <a:pt x="533330" y="142610"/>
                    <a:pt x="544008" y="156503"/>
                  </a:cubicBezTo>
                  <a:cubicBezTo>
                    <a:pt x="554116" y="168242"/>
                    <a:pt x="554894" y="185373"/>
                    <a:pt x="545874" y="197972"/>
                  </a:cubicBezTo>
                  <a:cubicBezTo>
                    <a:pt x="544526" y="199942"/>
                    <a:pt x="537062" y="204504"/>
                    <a:pt x="534263" y="208339"/>
                  </a:cubicBezTo>
                  <a:cubicBezTo>
                    <a:pt x="532376" y="210932"/>
                    <a:pt x="532946" y="214563"/>
                    <a:pt x="535538" y="216450"/>
                  </a:cubicBezTo>
                  <a:cubicBezTo>
                    <a:pt x="536243" y="216958"/>
                    <a:pt x="537041" y="217304"/>
                    <a:pt x="537891" y="217463"/>
                  </a:cubicBezTo>
                  <a:cubicBezTo>
                    <a:pt x="551887" y="219121"/>
                    <a:pt x="564846" y="242344"/>
                    <a:pt x="549088" y="260591"/>
                  </a:cubicBezTo>
                  <a:cubicBezTo>
                    <a:pt x="540898" y="270544"/>
                    <a:pt x="537995" y="267330"/>
                    <a:pt x="533848" y="274587"/>
                  </a:cubicBezTo>
                  <a:close/>
                </a:path>
              </a:pathLst>
            </a:custGeom>
            <a:solidFill>
              <a:srgbClr val="585858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CC62BA3C-1FDA-48EA-9C23-25FF9ACCED90}"/>
                </a:ext>
              </a:extLst>
            </p:cNvPr>
            <p:cNvSpPr/>
            <p:nvPr/>
          </p:nvSpPr>
          <p:spPr>
            <a:xfrm>
              <a:off x="9878520" y="3186254"/>
              <a:ext cx="332766" cy="276417"/>
            </a:xfrm>
            <a:custGeom>
              <a:avLst/>
              <a:gdLst>
                <a:gd name="connsiteX0" fmla="*/ 318949 w 332766"/>
                <a:gd name="connsiteY0" fmla="*/ 77739 h 276417"/>
                <a:gd name="connsiteX1" fmla="*/ 299666 w 332766"/>
                <a:gd name="connsiteY1" fmla="*/ 272127 h 276417"/>
                <a:gd name="connsiteX2" fmla="*/ 296037 w 332766"/>
                <a:gd name="connsiteY2" fmla="*/ 275859 h 276417"/>
                <a:gd name="connsiteX3" fmla="*/ 285670 w 332766"/>
                <a:gd name="connsiteY3" fmla="*/ 275029 h 276417"/>
                <a:gd name="connsiteX4" fmla="*/ 281554 w 332766"/>
                <a:gd name="connsiteY4" fmla="*/ 260959 h 276417"/>
                <a:gd name="connsiteX5" fmla="*/ 281938 w 332766"/>
                <a:gd name="connsiteY5" fmla="*/ 260308 h 276417"/>
                <a:gd name="connsiteX6" fmla="*/ 282974 w 332766"/>
                <a:gd name="connsiteY6" fmla="*/ 241854 h 276417"/>
                <a:gd name="connsiteX7" fmla="*/ 288573 w 332766"/>
                <a:gd name="connsiteY7" fmla="*/ 217594 h 276417"/>
                <a:gd name="connsiteX8" fmla="*/ 262240 w 332766"/>
                <a:gd name="connsiteY8" fmla="*/ 195719 h 276417"/>
                <a:gd name="connsiteX9" fmla="*/ 282974 w 332766"/>
                <a:gd name="connsiteY9" fmla="*/ 155494 h 276417"/>
                <a:gd name="connsiteX10" fmla="*/ 259751 w 332766"/>
                <a:gd name="connsiteY10" fmla="*/ 143157 h 276417"/>
                <a:gd name="connsiteX11" fmla="*/ 247725 w 332766"/>
                <a:gd name="connsiteY11" fmla="*/ 132789 h 276417"/>
                <a:gd name="connsiteX12" fmla="*/ 250110 w 332766"/>
                <a:gd name="connsiteY12" fmla="*/ 100132 h 276417"/>
                <a:gd name="connsiteX13" fmla="*/ 217349 w 332766"/>
                <a:gd name="connsiteY13" fmla="*/ 111743 h 276417"/>
                <a:gd name="connsiteX14" fmla="*/ 206981 w 332766"/>
                <a:gd name="connsiteY14" fmla="*/ 99199 h 276417"/>
                <a:gd name="connsiteX15" fmla="*/ 195888 w 332766"/>
                <a:gd name="connsiteY15" fmla="*/ 88832 h 276417"/>
                <a:gd name="connsiteX16" fmla="*/ 176626 w 332766"/>
                <a:gd name="connsiteY16" fmla="*/ 86953 h 276417"/>
                <a:gd name="connsiteX17" fmla="*/ 173702 w 332766"/>
                <a:gd name="connsiteY17" fmla="*/ 80538 h 276417"/>
                <a:gd name="connsiteX18" fmla="*/ 160743 w 332766"/>
                <a:gd name="connsiteY18" fmla="*/ 78050 h 276417"/>
                <a:gd name="connsiteX19" fmla="*/ 133995 w 332766"/>
                <a:gd name="connsiteY19" fmla="*/ 98784 h 276417"/>
                <a:gd name="connsiteX20" fmla="*/ 119481 w 332766"/>
                <a:gd name="connsiteY20" fmla="*/ 85203 h 276417"/>
                <a:gd name="connsiteX21" fmla="*/ 110347 w 332766"/>
                <a:gd name="connsiteY21" fmla="*/ 82481 h 276417"/>
                <a:gd name="connsiteX22" fmla="*/ 107247 w 332766"/>
                <a:gd name="connsiteY22" fmla="*/ 86032 h 276417"/>
                <a:gd name="connsiteX23" fmla="*/ 89623 w 332766"/>
                <a:gd name="connsiteY23" fmla="*/ 97125 h 276417"/>
                <a:gd name="connsiteX24" fmla="*/ 72102 w 332766"/>
                <a:gd name="connsiteY24" fmla="*/ 85514 h 276417"/>
                <a:gd name="connsiteX25" fmla="*/ 63442 w 332766"/>
                <a:gd name="connsiteY25" fmla="*/ 82750 h 276417"/>
                <a:gd name="connsiteX26" fmla="*/ 59972 w 332766"/>
                <a:gd name="connsiteY26" fmla="*/ 88106 h 276417"/>
                <a:gd name="connsiteX27" fmla="*/ 46909 w 332766"/>
                <a:gd name="connsiteY27" fmla="*/ 123459 h 276417"/>
                <a:gd name="connsiteX28" fmla="*/ 22028 w 332766"/>
                <a:gd name="connsiteY28" fmla="*/ 130197 h 276417"/>
                <a:gd name="connsiteX29" fmla="*/ 3055 w 332766"/>
                <a:gd name="connsiteY29" fmla="*/ 130716 h 276417"/>
                <a:gd name="connsiteX30" fmla="*/ 360 w 332766"/>
                <a:gd name="connsiteY30" fmla="*/ 132997 h 276417"/>
                <a:gd name="connsiteX31" fmla="*/ 3263 w 332766"/>
                <a:gd name="connsiteY31" fmla="*/ 7966 h 276417"/>
                <a:gd name="connsiteX32" fmla="*/ 13630 w 332766"/>
                <a:gd name="connsiteY32" fmla="*/ 37824 h 276417"/>
                <a:gd name="connsiteX33" fmla="*/ 131092 w 332766"/>
                <a:gd name="connsiteY33" fmla="*/ 30774 h 276417"/>
                <a:gd name="connsiteX34" fmla="*/ 156596 w 332766"/>
                <a:gd name="connsiteY34" fmla="*/ 1849 h 276417"/>
                <a:gd name="connsiteX35" fmla="*/ 193400 w 332766"/>
                <a:gd name="connsiteY35" fmla="*/ 12217 h 276417"/>
                <a:gd name="connsiteX36" fmla="*/ 201901 w 332766"/>
                <a:gd name="connsiteY36" fmla="*/ 34403 h 276417"/>
                <a:gd name="connsiteX37" fmla="*/ 318949 w 332766"/>
                <a:gd name="connsiteY37" fmla="*/ 77739 h 276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32766" h="276417">
                  <a:moveTo>
                    <a:pt x="318949" y="77739"/>
                  </a:moveTo>
                  <a:cubicBezTo>
                    <a:pt x="341757" y="57004"/>
                    <a:pt x="337092" y="2886"/>
                    <a:pt x="299666" y="272127"/>
                  </a:cubicBezTo>
                  <a:cubicBezTo>
                    <a:pt x="299666" y="274511"/>
                    <a:pt x="298525" y="275652"/>
                    <a:pt x="296037" y="275859"/>
                  </a:cubicBezTo>
                  <a:cubicBezTo>
                    <a:pt x="293549" y="276066"/>
                    <a:pt x="289298" y="277414"/>
                    <a:pt x="285670" y="275029"/>
                  </a:cubicBezTo>
                  <a:cubicBezTo>
                    <a:pt x="280642" y="272281"/>
                    <a:pt x="278807" y="265982"/>
                    <a:pt x="281554" y="260959"/>
                  </a:cubicBezTo>
                  <a:cubicBezTo>
                    <a:pt x="281668" y="260737"/>
                    <a:pt x="281803" y="260520"/>
                    <a:pt x="281938" y="260308"/>
                  </a:cubicBezTo>
                  <a:cubicBezTo>
                    <a:pt x="286292" y="252947"/>
                    <a:pt x="298111" y="250562"/>
                    <a:pt x="282974" y="241854"/>
                  </a:cubicBezTo>
                  <a:cubicBezTo>
                    <a:pt x="270844" y="234908"/>
                    <a:pt x="285670" y="224955"/>
                    <a:pt x="288573" y="217594"/>
                  </a:cubicBezTo>
                  <a:cubicBezTo>
                    <a:pt x="295311" y="200592"/>
                    <a:pt x="263069" y="212100"/>
                    <a:pt x="262240" y="195719"/>
                  </a:cubicBezTo>
                  <a:cubicBezTo>
                    <a:pt x="260995" y="173326"/>
                    <a:pt x="288884" y="184004"/>
                    <a:pt x="282974" y="155494"/>
                  </a:cubicBezTo>
                  <a:cubicBezTo>
                    <a:pt x="281004" y="146267"/>
                    <a:pt x="273125" y="146267"/>
                    <a:pt x="259751" y="143157"/>
                  </a:cubicBezTo>
                  <a:cubicBezTo>
                    <a:pt x="253842" y="141809"/>
                    <a:pt x="250939" y="137040"/>
                    <a:pt x="247725" y="132789"/>
                  </a:cubicBezTo>
                  <a:cubicBezTo>
                    <a:pt x="241401" y="123666"/>
                    <a:pt x="258093" y="105730"/>
                    <a:pt x="250110" y="100132"/>
                  </a:cubicBezTo>
                  <a:cubicBezTo>
                    <a:pt x="242127" y="94534"/>
                    <a:pt x="230308" y="119726"/>
                    <a:pt x="217349" y="111743"/>
                  </a:cubicBezTo>
                  <a:cubicBezTo>
                    <a:pt x="211958" y="108530"/>
                    <a:pt x="204908" y="105212"/>
                    <a:pt x="206981" y="99199"/>
                  </a:cubicBezTo>
                  <a:cubicBezTo>
                    <a:pt x="211232" y="85514"/>
                    <a:pt x="202420" y="82611"/>
                    <a:pt x="195888" y="88832"/>
                  </a:cubicBezTo>
                  <a:cubicBezTo>
                    <a:pt x="190052" y="93632"/>
                    <a:pt x="181426" y="92791"/>
                    <a:pt x="176626" y="86953"/>
                  </a:cubicBezTo>
                  <a:cubicBezTo>
                    <a:pt x="175112" y="85107"/>
                    <a:pt x="174096" y="82895"/>
                    <a:pt x="173702" y="80538"/>
                  </a:cubicBezTo>
                  <a:cubicBezTo>
                    <a:pt x="171525" y="67993"/>
                    <a:pt x="163335" y="71000"/>
                    <a:pt x="160743" y="78050"/>
                  </a:cubicBezTo>
                  <a:cubicBezTo>
                    <a:pt x="156907" y="90594"/>
                    <a:pt x="143948" y="102620"/>
                    <a:pt x="133995" y="98784"/>
                  </a:cubicBezTo>
                  <a:cubicBezTo>
                    <a:pt x="127163" y="97023"/>
                    <a:pt x="121689" y="91905"/>
                    <a:pt x="119481" y="85203"/>
                  </a:cubicBezTo>
                  <a:cubicBezTo>
                    <a:pt x="117708" y="81929"/>
                    <a:pt x="113623" y="80711"/>
                    <a:pt x="110347" y="82481"/>
                  </a:cubicBezTo>
                  <a:cubicBezTo>
                    <a:pt x="108917" y="83253"/>
                    <a:pt x="107818" y="84514"/>
                    <a:pt x="107247" y="86032"/>
                  </a:cubicBezTo>
                  <a:cubicBezTo>
                    <a:pt x="101234" y="98162"/>
                    <a:pt x="99679" y="96400"/>
                    <a:pt x="89623" y="97125"/>
                  </a:cubicBezTo>
                  <a:cubicBezTo>
                    <a:pt x="81329" y="97748"/>
                    <a:pt x="76664" y="92253"/>
                    <a:pt x="72102" y="85514"/>
                  </a:cubicBezTo>
                  <a:cubicBezTo>
                    <a:pt x="70474" y="82359"/>
                    <a:pt x="66597" y="81122"/>
                    <a:pt x="63442" y="82750"/>
                  </a:cubicBezTo>
                  <a:cubicBezTo>
                    <a:pt x="61418" y="83794"/>
                    <a:pt x="60099" y="85832"/>
                    <a:pt x="59972" y="88106"/>
                  </a:cubicBezTo>
                  <a:cubicBezTo>
                    <a:pt x="63778" y="101478"/>
                    <a:pt x="58496" y="115774"/>
                    <a:pt x="46909" y="123459"/>
                  </a:cubicBezTo>
                  <a:cubicBezTo>
                    <a:pt x="39255" y="127617"/>
                    <a:pt x="30734" y="129925"/>
                    <a:pt x="22028" y="130197"/>
                  </a:cubicBezTo>
                  <a:cubicBezTo>
                    <a:pt x="10105" y="131649"/>
                    <a:pt x="10727" y="122526"/>
                    <a:pt x="3055" y="130716"/>
                  </a:cubicBezTo>
                  <a:cubicBezTo>
                    <a:pt x="1811" y="132167"/>
                    <a:pt x="3055" y="131338"/>
                    <a:pt x="360" y="132997"/>
                  </a:cubicBezTo>
                  <a:cubicBezTo>
                    <a:pt x="-262" y="129368"/>
                    <a:pt x="-366" y="7862"/>
                    <a:pt x="3263" y="7966"/>
                  </a:cubicBezTo>
                  <a:cubicBezTo>
                    <a:pt x="6891" y="8070"/>
                    <a:pt x="360" y="17193"/>
                    <a:pt x="13630" y="37824"/>
                  </a:cubicBezTo>
                  <a:cubicBezTo>
                    <a:pt x="44732" y="84477"/>
                    <a:pt x="111291" y="65609"/>
                    <a:pt x="131092" y="30774"/>
                  </a:cubicBezTo>
                  <a:cubicBezTo>
                    <a:pt x="139179" y="16467"/>
                    <a:pt x="142911" y="6204"/>
                    <a:pt x="156596" y="1849"/>
                  </a:cubicBezTo>
                  <a:cubicBezTo>
                    <a:pt x="169825" y="-2727"/>
                    <a:pt x="184505" y="1408"/>
                    <a:pt x="193400" y="12217"/>
                  </a:cubicBezTo>
                  <a:cubicBezTo>
                    <a:pt x="196873" y="19353"/>
                    <a:pt x="199714" y="26776"/>
                    <a:pt x="201901" y="34403"/>
                  </a:cubicBezTo>
                  <a:cubicBezTo>
                    <a:pt x="213409" y="83130"/>
                    <a:pt x="276650" y="117031"/>
                    <a:pt x="318949" y="77739"/>
                  </a:cubicBezTo>
                  <a:close/>
                </a:path>
              </a:pathLst>
            </a:custGeom>
            <a:solidFill>
              <a:srgbClr val="585858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3F6CAA56-1DCE-42AB-9AAF-D43FC0A2F662}"/>
                </a:ext>
              </a:extLst>
            </p:cNvPr>
            <p:cNvSpPr/>
            <p:nvPr/>
          </p:nvSpPr>
          <p:spPr>
            <a:xfrm>
              <a:off x="9779673" y="3651828"/>
              <a:ext cx="453432" cy="251927"/>
            </a:xfrm>
            <a:custGeom>
              <a:avLst/>
              <a:gdLst>
                <a:gd name="connsiteX0" fmla="*/ 453458 w 453432"/>
                <a:gd name="connsiteY0" fmla="*/ 148376 h 251927"/>
                <a:gd name="connsiteX1" fmla="*/ 377569 w 453432"/>
                <a:gd name="connsiteY1" fmla="*/ 204256 h 251927"/>
                <a:gd name="connsiteX2" fmla="*/ 297844 w 453432"/>
                <a:gd name="connsiteY2" fmla="*/ 241578 h 251927"/>
                <a:gd name="connsiteX3" fmla="*/ 237713 w 453432"/>
                <a:gd name="connsiteY3" fmla="*/ 251946 h 251927"/>
                <a:gd name="connsiteX4" fmla="*/ 222162 w 453432"/>
                <a:gd name="connsiteY4" fmla="*/ 251946 h 251927"/>
                <a:gd name="connsiteX5" fmla="*/ 39282 w 453432"/>
                <a:gd name="connsiteY5" fmla="*/ 190882 h 251927"/>
                <a:gd name="connsiteX6" fmla="*/ 17510 w 453432"/>
                <a:gd name="connsiteY6" fmla="*/ 149412 h 251927"/>
                <a:gd name="connsiteX7" fmla="*/ 121184 w 453432"/>
                <a:gd name="connsiteY7" fmla="*/ 67614 h 251927"/>
                <a:gd name="connsiteX8" fmla="*/ 133832 w 453432"/>
                <a:gd name="connsiteY8" fmla="*/ 19 h 251927"/>
                <a:gd name="connsiteX9" fmla="*/ 208788 w 453432"/>
                <a:gd name="connsiteY9" fmla="*/ 30084 h 251927"/>
                <a:gd name="connsiteX10" fmla="*/ 281360 w 453432"/>
                <a:gd name="connsiteY10" fmla="*/ 952 h 251927"/>
                <a:gd name="connsiteX11" fmla="*/ 275451 w 453432"/>
                <a:gd name="connsiteY11" fmla="*/ 104625 h 251927"/>
                <a:gd name="connsiteX12" fmla="*/ 453458 w 453432"/>
                <a:gd name="connsiteY12" fmla="*/ 148376 h 251927"/>
                <a:gd name="connsiteX13" fmla="*/ 217393 w 453432"/>
                <a:gd name="connsiteY13" fmla="*/ 172324 h 251927"/>
                <a:gd name="connsiteX14" fmla="*/ 265809 w 453432"/>
                <a:gd name="connsiteY14" fmla="*/ 158121 h 251927"/>
                <a:gd name="connsiteX15" fmla="*/ 213246 w 453432"/>
                <a:gd name="connsiteY15" fmla="*/ 163512 h 251927"/>
                <a:gd name="connsiteX16" fmla="*/ 194170 w 453432"/>
                <a:gd name="connsiteY16" fmla="*/ 156151 h 251927"/>
                <a:gd name="connsiteX17" fmla="*/ 128545 w 453432"/>
                <a:gd name="connsiteY17" fmla="*/ 158950 h 251927"/>
                <a:gd name="connsiteX18" fmla="*/ 129685 w 453432"/>
                <a:gd name="connsiteY18" fmla="*/ 166622 h 251927"/>
                <a:gd name="connsiteX19" fmla="*/ 177790 w 453432"/>
                <a:gd name="connsiteY19" fmla="*/ 158950 h 251927"/>
                <a:gd name="connsiteX20" fmla="*/ 217393 w 453432"/>
                <a:gd name="connsiteY20" fmla="*/ 172324 h 251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53432" h="251927">
                  <a:moveTo>
                    <a:pt x="453458" y="148376"/>
                  </a:moveTo>
                  <a:cubicBezTo>
                    <a:pt x="427021" y="177093"/>
                    <a:pt x="410641" y="183728"/>
                    <a:pt x="377569" y="204256"/>
                  </a:cubicBezTo>
                  <a:cubicBezTo>
                    <a:pt x="353911" y="222158"/>
                    <a:pt x="326748" y="234876"/>
                    <a:pt x="297844" y="241578"/>
                  </a:cubicBezTo>
                  <a:cubicBezTo>
                    <a:pt x="278291" y="247440"/>
                    <a:pt x="258106" y="250920"/>
                    <a:pt x="237713" y="251946"/>
                  </a:cubicBezTo>
                  <a:cubicBezTo>
                    <a:pt x="221644" y="251946"/>
                    <a:pt x="222162" y="251946"/>
                    <a:pt x="222162" y="251946"/>
                  </a:cubicBezTo>
                  <a:cubicBezTo>
                    <a:pt x="156404" y="250700"/>
                    <a:pt x="92596" y="229395"/>
                    <a:pt x="39282" y="190882"/>
                  </a:cubicBezTo>
                  <a:cubicBezTo>
                    <a:pt x="-10274" y="145887"/>
                    <a:pt x="-7371" y="156255"/>
                    <a:pt x="17510" y="149412"/>
                  </a:cubicBezTo>
                  <a:cubicBezTo>
                    <a:pt x="101901" y="127330"/>
                    <a:pt x="105115" y="128678"/>
                    <a:pt x="121184" y="67614"/>
                  </a:cubicBezTo>
                  <a:cubicBezTo>
                    <a:pt x="127758" y="45587"/>
                    <a:pt x="131997" y="22931"/>
                    <a:pt x="133832" y="19"/>
                  </a:cubicBezTo>
                  <a:cubicBezTo>
                    <a:pt x="142023" y="5099"/>
                    <a:pt x="171259" y="35786"/>
                    <a:pt x="208788" y="30084"/>
                  </a:cubicBezTo>
                  <a:cubicBezTo>
                    <a:pt x="252228" y="23345"/>
                    <a:pt x="273481" y="3751"/>
                    <a:pt x="281360" y="952"/>
                  </a:cubicBezTo>
                  <a:cubicBezTo>
                    <a:pt x="282086" y="10593"/>
                    <a:pt x="263839" y="61497"/>
                    <a:pt x="275451" y="104625"/>
                  </a:cubicBezTo>
                  <a:cubicBezTo>
                    <a:pt x="288410" y="151693"/>
                    <a:pt x="409915" y="138112"/>
                    <a:pt x="453458" y="148376"/>
                  </a:cubicBezTo>
                  <a:close/>
                  <a:moveTo>
                    <a:pt x="217393" y="172324"/>
                  </a:moveTo>
                  <a:cubicBezTo>
                    <a:pt x="225687" y="172324"/>
                    <a:pt x="267571" y="166207"/>
                    <a:pt x="265809" y="158121"/>
                  </a:cubicBezTo>
                  <a:cubicBezTo>
                    <a:pt x="263632" y="147753"/>
                    <a:pt x="245904" y="164860"/>
                    <a:pt x="213246" y="163512"/>
                  </a:cubicBezTo>
                  <a:cubicBezTo>
                    <a:pt x="209618" y="163512"/>
                    <a:pt x="208166" y="163512"/>
                    <a:pt x="194170" y="156151"/>
                  </a:cubicBezTo>
                  <a:cubicBezTo>
                    <a:pt x="171259" y="144747"/>
                    <a:pt x="166282" y="149101"/>
                    <a:pt x="128545" y="158950"/>
                  </a:cubicBezTo>
                  <a:cubicBezTo>
                    <a:pt x="114756" y="162579"/>
                    <a:pt x="119940" y="169318"/>
                    <a:pt x="129685" y="166622"/>
                  </a:cubicBezTo>
                  <a:cubicBezTo>
                    <a:pt x="139431" y="163927"/>
                    <a:pt x="168563" y="155011"/>
                    <a:pt x="177790" y="158950"/>
                  </a:cubicBezTo>
                  <a:cubicBezTo>
                    <a:pt x="205989" y="171080"/>
                    <a:pt x="209099" y="173050"/>
                    <a:pt x="217393" y="172324"/>
                  </a:cubicBezTo>
                  <a:close/>
                </a:path>
              </a:pathLst>
            </a:custGeom>
            <a:solidFill>
              <a:srgbClr val="FFC6A6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491A831B-C7D5-4AB2-BA2D-2ABE88B6081A}"/>
                </a:ext>
              </a:extLst>
            </p:cNvPr>
            <p:cNvSpPr/>
            <p:nvPr/>
          </p:nvSpPr>
          <p:spPr>
            <a:xfrm>
              <a:off x="9863461" y="3281341"/>
              <a:ext cx="328529" cy="388957"/>
            </a:xfrm>
            <a:custGeom>
              <a:avLst/>
              <a:gdLst>
                <a:gd name="connsiteX0" fmla="*/ 318560 w 328529"/>
                <a:gd name="connsiteY0" fmla="*/ 192905 h 388957"/>
                <a:gd name="connsiteX1" fmla="*/ 325506 w 328529"/>
                <a:gd name="connsiteY1" fmla="*/ 227221 h 388957"/>
                <a:gd name="connsiteX2" fmla="*/ 294404 w 328529"/>
                <a:gd name="connsiteY2" fmla="*/ 276673 h 388957"/>
                <a:gd name="connsiteX3" fmla="*/ 268278 w 328529"/>
                <a:gd name="connsiteY3" fmla="*/ 280406 h 388957"/>
                <a:gd name="connsiteX4" fmla="*/ 260192 w 328529"/>
                <a:gd name="connsiteY4" fmla="*/ 282894 h 388957"/>
                <a:gd name="connsiteX5" fmla="*/ 178082 w 328529"/>
                <a:gd name="connsiteY5" fmla="*/ 369358 h 388957"/>
                <a:gd name="connsiteX6" fmla="*/ 86435 w 328529"/>
                <a:gd name="connsiteY6" fmla="*/ 382835 h 388957"/>
                <a:gd name="connsiteX7" fmla="*/ 19876 w 328529"/>
                <a:gd name="connsiteY7" fmla="*/ 305184 h 388957"/>
                <a:gd name="connsiteX8" fmla="*/ 10857 w 328529"/>
                <a:gd name="connsiteY8" fmla="*/ 168853 h 388957"/>
                <a:gd name="connsiteX9" fmla="*/ 11893 w 328529"/>
                <a:gd name="connsiteY9" fmla="*/ 96281 h 388957"/>
                <a:gd name="connsiteX10" fmla="*/ 18632 w 328529"/>
                <a:gd name="connsiteY10" fmla="*/ 50146 h 388957"/>
                <a:gd name="connsiteX11" fmla="*/ 23401 w 328529"/>
                <a:gd name="connsiteY11" fmla="*/ 45066 h 388957"/>
                <a:gd name="connsiteX12" fmla="*/ 46831 w 328529"/>
                <a:gd name="connsiteY12" fmla="*/ 45688 h 388957"/>
                <a:gd name="connsiteX13" fmla="*/ 77934 w 328529"/>
                <a:gd name="connsiteY13" fmla="*/ 30863 h 388957"/>
                <a:gd name="connsiteX14" fmla="*/ 90685 w 328529"/>
                <a:gd name="connsiteY14" fmla="*/ 11061 h 388957"/>
                <a:gd name="connsiteX15" fmla="*/ 127697 w 328529"/>
                <a:gd name="connsiteY15" fmla="*/ 6189 h 388957"/>
                <a:gd name="connsiteX16" fmla="*/ 146047 w 328529"/>
                <a:gd name="connsiteY16" fmla="*/ 15830 h 388957"/>
                <a:gd name="connsiteX17" fmla="*/ 180363 w 328529"/>
                <a:gd name="connsiteY17" fmla="*/ 1109 h 388957"/>
                <a:gd name="connsiteX18" fmla="*/ 205245 w 328529"/>
                <a:gd name="connsiteY18" fmla="*/ 9092 h 388957"/>
                <a:gd name="connsiteX19" fmla="*/ 235103 w 328529"/>
                <a:gd name="connsiteY19" fmla="*/ 30552 h 388957"/>
                <a:gd name="connsiteX20" fmla="*/ 248995 w 328529"/>
                <a:gd name="connsiteY20" fmla="*/ 27857 h 388957"/>
                <a:gd name="connsiteX21" fmla="*/ 264235 w 328529"/>
                <a:gd name="connsiteY21" fmla="*/ 56678 h 388957"/>
                <a:gd name="connsiteX22" fmla="*/ 283207 w 328529"/>
                <a:gd name="connsiteY22" fmla="*/ 62691 h 388957"/>
                <a:gd name="connsiteX23" fmla="*/ 284555 w 328529"/>
                <a:gd name="connsiteY23" fmla="*/ 71088 h 388957"/>
                <a:gd name="connsiteX24" fmla="*/ 282793 w 328529"/>
                <a:gd name="connsiteY24" fmla="*/ 122925 h 388957"/>
                <a:gd name="connsiteX25" fmla="*/ 286732 w 328529"/>
                <a:gd name="connsiteY25" fmla="*/ 125724 h 388957"/>
                <a:gd name="connsiteX26" fmla="*/ 286732 w 328529"/>
                <a:gd name="connsiteY26" fmla="*/ 154960 h 388957"/>
                <a:gd name="connsiteX27" fmla="*/ 284659 w 328529"/>
                <a:gd name="connsiteY27" fmla="*/ 175695 h 388957"/>
                <a:gd name="connsiteX28" fmla="*/ 290153 w 328529"/>
                <a:gd name="connsiteY28" fmla="*/ 192698 h 388957"/>
                <a:gd name="connsiteX29" fmla="*/ 294715 w 328529"/>
                <a:gd name="connsiteY29" fmla="*/ 201406 h 388957"/>
                <a:gd name="connsiteX30" fmla="*/ 318560 w 328529"/>
                <a:gd name="connsiteY30" fmla="*/ 192905 h 388957"/>
                <a:gd name="connsiteX31" fmla="*/ 318042 w 328529"/>
                <a:gd name="connsiteY31" fmla="*/ 218512 h 388957"/>
                <a:gd name="connsiteX32" fmla="*/ 316798 w 328529"/>
                <a:gd name="connsiteY32" fmla="*/ 203687 h 388957"/>
                <a:gd name="connsiteX33" fmla="*/ 288287 w 328529"/>
                <a:gd name="connsiteY33" fmla="*/ 225355 h 388957"/>
                <a:gd name="connsiteX34" fmla="*/ 289117 w 328529"/>
                <a:gd name="connsiteY34" fmla="*/ 248267 h 388957"/>
                <a:gd name="connsiteX35" fmla="*/ 284244 w 328529"/>
                <a:gd name="connsiteY35" fmla="*/ 262055 h 388957"/>
                <a:gd name="connsiteX36" fmla="*/ 298655 w 328529"/>
                <a:gd name="connsiteY36" fmla="*/ 254383 h 388957"/>
                <a:gd name="connsiteX37" fmla="*/ 302180 w 328529"/>
                <a:gd name="connsiteY37" fmla="*/ 242772 h 388957"/>
                <a:gd name="connsiteX38" fmla="*/ 304979 w 328529"/>
                <a:gd name="connsiteY38" fmla="*/ 215195 h 388957"/>
                <a:gd name="connsiteX39" fmla="*/ 312858 w 328529"/>
                <a:gd name="connsiteY39" fmla="*/ 214365 h 388957"/>
                <a:gd name="connsiteX40" fmla="*/ 318042 w 328529"/>
                <a:gd name="connsiteY40" fmla="*/ 218512 h 388957"/>
                <a:gd name="connsiteX41" fmla="*/ 245989 w 328529"/>
                <a:gd name="connsiteY41" fmla="*/ 145319 h 388957"/>
                <a:gd name="connsiteX42" fmla="*/ 255423 w 328529"/>
                <a:gd name="connsiteY42" fmla="*/ 140861 h 388957"/>
                <a:gd name="connsiteX43" fmla="*/ 236450 w 328529"/>
                <a:gd name="connsiteY43" fmla="*/ 117949 h 388957"/>
                <a:gd name="connsiteX44" fmla="*/ 208044 w 328529"/>
                <a:gd name="connsiteY44" fmla="*/ 113180 h 388957"/>
                <a:gd name="connsiteX45" fmla="*/ 193737 w 328529"/>
                <a:gd name="connsiteY45" fmla="*/ 128213 h 388957"/>
                <a:gd name="connsiteX46" fmla="*/ 245989 w 328529"/>
                <a:gd name="connsiteY46" fmla="*/ 145319 h 388957"/>
                <a:gd name="connsiteX47" fmla="*/ 198402 w 328529"/>
                <a:gd name="connsiteY47" fmla="*/ 283412 h 388957"/>
                <a:gd name="connsiteX48" fmla="*/ 209910 w 328529"/>
                <a:gd name="connsiteY48" fmla="*/ 279473 h 388957"/>
                <a:gd name="connsiteX49" fmla="*/ 188346 w 328529"/>
                <a:gd name="connsiteY49" fmla="*/ 262055 h 388957"/>
                <a:gd name="connsiteX50" fmla="*/ 176424 w 328529"/>
                <a:gd name="connsiteY50" fmla="*/ 266202 h 388957"/>
                <a:gd name="connsiteX51" fmla="*/ 81666 w 328529"/>
                <a:gd name="connsiteY51" fmla="*/ 252725 h 388957"/>
                <a:gd name="connsiteX52" fmla="*/ 75342 w 328529"/>
                <a:gd name="connsiteY52" fmla="*/ 269935 h 388957"/>
                <a:gd name="connsiteX53" fmla="*/ 141278 w 328529"/>
                <a:gd name="connsiteY53" fmla="*/ 326437 h 388957"/>
                <a:gd name="connsiteX54" fmla="*/ 198713 w 328529"/>
                <a:gd name="connsiteY54" fmla="*/ 277088 h 388957"/>
                <a:gd name="connsiteX55" fmla="*/ 198402 w 328529"/>
                <a:gd name="connsiteY55" fmla="*/ 283412 h 388957"/>
                <a:gd name="connsiteX56" fmla="*/ 202135 w 328529"/>
                <a:gd name="connsiteY56" fmla="*/ 175903 h 388957"/>
                <a:gd name="connsiteX57" fmla="*/ 198817 w 328529"/>
                <a:gd name="connsiteY57" fmla="*/ 161388 h 388957"/>
                <a:gd name="connsiteX58" fmla="*/ 190544 w 328529"/>
                <a:gd name="connsiteY58" fmla="*/ 166690 h 388957"/>
                <a:gd name="connsiteX59" fmla="*/ 190419 w 328529"/>
                <a:gd name="connsiteY59" fmla="*/ 167505 h 388957"/>
                <a:gd name="connsiteX60" fmla="*/ 202135 w 328529"/>
                <a:gd name="connsiteY60" fmla="*/ 175903 h 388957"/>
                <a:gd name="connsiteX61" fmla="*/ 155067 w 328529"/>
                <a:gd name="connsiteY61" fmla="*/ 229294 h 388957"/>
                <a:gd name="connsiteX62" fmla="*/ 161183 w 328529"/>
                <a:gd name="connsiteY62" fmla="*/ 210944 h 388957"/>
                <a:gd name="connsiteX63" fmla="*/ 156622 w 328529"/>
                <a:gd name="connsiteY63" fmla="*/ 214676 h 388957"/>
                <a:gd name="connsiteX64" fmla="*/ 149779 w 328529"/>
                <a:gd name="connsiteY64" fmla="*/ 218305 h 388957"/>
                <a:gd name="connsiteX65" fmla="*/ 133814 w 328529"/>
                <a:gd name="connsiteY65" fmla="*/ 212085 h 388957"/>
                <a:gd name="connsiteX66" fmla="*/ 110743 w 328529"/>
                <a:gd name="connsiteY66" fmla="*/ 217079 h 388957"/>
                <a:gd name="connsiteX67" fmla="*/ 103956 w 328529"/>
                <a:gd name="connsiteY67" fmla="*/ 208352 h 388957"/>
                <a:gd name="connsiteX68" fmla="*/ 117537 w 328529"/>
                <a:gd name="connsiteY68" fmla="*/ 181812 h 388957"/>
                <a:gd name="connsiteX69" fmla="*/ 125934 w 328529"/>
                <a:gd name="connsiteY69" fmla="*/ 160351 h 388957"/>
                <a:gd name="connsiteX70" fmla="*/ 118885 w 328529"/>
                <a:gd name="connsiteY70" fmla="*/ 158174 h 388957"/>
                <a:gd name="connsiteX71" fmla="*/ 106340 w 328529"/>
                <a:gd name="connsiteY71" fmla="*/ 175903 h 388957"/>
                <a:gd name="connsiteX72" fmla="*/ 136405 w 328529"/>
                <a:gd name="connsiteY72" fmla="*/ 227739 h 388957"/>
                <a:gd name="connsiteX73" fmla="*/ 141278 w 328529"/>
                <a:gd name="connsiteY73" fmla="*/ 225770 h 388957"/>
                <a:gd name="connsiteX74" fmla="*/ 155067 w 328529"/>
                <a:gd name="connsiteY74" fmla="*/ 229294 h 388957"/>
                <a:gd name="connsiteX75" fmla="*/ 113597 w 328529"/>
                <a:gd name="connsiteY75" fmla="*/ 92964 h 388957"/>
                <a:gd name="connsiteX76" fmla="*/ 67670 w 328529"/>
                <a:gd name="connsiteY76" fmla="*/ 79279 h 388957"/>
                <a:gd name="connsiteX77" fmla="*/ 51186 w 328529"/>
                <a:gd name="connsiteY77" fmla="*/ 107582 h 388957"/>
                <a:gd name="connsiteX78" fmla="*/ 69225 w 328529"/>
                <a:gd name="connsiteY78" fmla="*/ 90475 h 388957"/>
                <a:gd name="connsiteX79" fmla="*/ 113597 w 328529"/>
                <a:gd name="connsiteY79" fmla="*/ 92964 h 388957"/>
                <a:gd name="connsiteX80" fmla="*/ 94418 w 328529"/>
                <a:gd name="connsiteY80" fmla="*/ 149777 h 388957"/>
                <a:gd name="connsiteX81" fmla="*/ 86124 w 328529"/>
                <a:gd name="connsiteY81" fmla="*/ 139409 h 388957"/>
                <a:gd name="connsiteX82" fmla="*/ 80629 w 328529"/>
                <a:gd name="connsiteY82" fmla="*/ 148947 h 388957"/>
                <a:gd name="connsiteX83" fmla="*/ 86227 w 328529"/>
                <a:gd name="connsiteY83" fmla="*/ 159315 h 388957"/>
                <a:gd name="connsiteX84" fmla="*/ 94418 w 328529"/>
                <a:gd name="connsiteY84" fmla="*/ 149777 h 38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328529" h="388957">
                  <a:moveTo>
                    <a:pt x="318560" y="192905"/>
                  </a:moveTo>
                  <a:cubicBezTo>
                    <a:pt x="330794" y="198607"/>
                    <a:pt x="330068" y="214676"/>
                    <a:pt x="325506" y="227221"/>
                  </a:cubicBezTo>
                  <a:cubicBezTo>
                    <a:pt x="318176" y="245429"/>
                    <a:pt x="307643" y="262178"/>
                    <a:pt x="294404" y="276673"/>
                  </a:cubicBezTo>
                  <a:cubicBezTo>
                    <a:pt x="288018" y="284567"/>
                    <a:pt x="276624" y="286196"/>
                    <a:pt x="268278" y="280406"/>
                  </a:cubicBezTo>
                  <a:cubicBezTo>
                    <a:pt x="266101" y="279161"/>
                    <a:pt x="263095" y="279161"/>
                    <a:pt x="260192" y="282894"/>
                  </a:cubicBezTo>
                  <a:cubicBezTo>
                    <a:pt x="246507" y="300311"/>
                    <a:pt x="241945" y="333072"/>
                    <a:pt x="178082" y="369358"/>
                  </a:cubicBezTo>
                  <a:cubicBezTo>
                    <a:pt x="150090" y="385220"/>
                    <a:pt x="115878" y="396520"/>
                    <a:pt x="86435" y="382835"/>
                  </a:cubicBezTo>
                  <a:cubicBezTo>
                    <a:pt x="53155" y="367284"/>
                    <a:pt x="36775" y="334316"/>
                    <a:pt x="19876" y="305184"/>
                  </a:cubicBezTo>
                  <a:cubicBezTo>
                    <a:pt x="-15684" y="243705"/>
                    <a:pt x="6502" y="210322"/>
                    <a:pt x="10857" y="168853"/>
                  </a:cubicBezTo>
                  <a:cubicBezTo>
                    <a:pt x="13138" y="148118"/>
                    <a:pt x="9820" y="122822"/>
                    <a:pt x="11893" y="96281"/>
                  </a:cubicBezTo>
                  <a:cubicBezTo>
                    <a:pt x="13034" y="81456"/>
                    <a:pt x="13034" y="61550"/>
                    <a:pt x="18632" y="50146"/>
                  </a:cubicBezTo>
                  <a:cubicBezTo>
                    <a:pt x="19980" y="47555"/>
                    <a:pt x="21224" y="45377"/>
                    <a:pt x="23401" y="45066"/>
                  </a:cubicBezTo>
                  <a:cubicBezTo>
                    <a:pt x="30658" y="44237"/>
                    <a:pt x="33769" y="48177"/>
                    <a:pt x="46831" y="45688"/>
                  </a:cubicBezTo>
                  <a:cubicBezTo>
                    <a:pt x="58639" y="44626"/>
                    <a:pt x="69673" y="39365"/>
                    <a:pt x="77934" y="30863"/>
                  </a:cubicBezTo>
                  <a:cubicBezTo>
                    <a:pt x="90996" y="15001"/>
                    <a:pt x="85502" y="8573"/>
                    <a:pt x="90685" y="11061"/>
                  </a:cubicBezTo>
                  <a:cubicBezTo>
                    <a:pt x="102780" y="17602"/>
                    <a:pt x="117708" y="15638"/>
                    <a:pt x="127697" y="6189"/>
                  </a:cubicBezTo>
                  <a:cubicBezTo>
                    <a:pt x="132259" y="2353"/>
                    <a:pt x="129045" y="9817"/>
                    <a:pt x="146047" y="15830"/>
                  </a:cubicBezTo>
                  <a:cubicBezTo>
                    <a:pt x="158281" y="20081"/>
                    <a:pt x="173728" y="10232"/>
                    <a:pt x="180363" y="1109"/>
                  </a:cubicBezTo>
                  <a:cubicBezTo>
                    <a:pt x="184095" y="-4282"/>
                    <a:pt x="185132" y="12098"/>
                    <a:pt x="205245" y="9092"/>
                  </a:cubicBezTo>
                  <a:cubicBezTo>
                    <a:pt x="214472" y="7744"/>
                    <a:pt x="208251" y="25679"/>
                    <a:pt x="235103" y="30552"/>
                  </a:cubicBezTo>
                  <a:cubicBezTo>
                    <a:pt x="239872" y="30602"/>
                    <a:pt x="244599" y="29685"/>
                    <a:pt x="248995" y="27857"/>
                  </a:cubicBezTo>
                  <a:cubicBezTo>
                    <a:pt x="255215" y="25265"/>
                    <a:pt x="241842" y="39779"/>
                    <a:pt x="264235" y="56678"/>
                  </a:cubicBezTo>
                  <a:cubicBezTo>
                    <a:pt x="270124" y="59870"/>
                    <a:pt x="276562" y="61910"/>
                    <a:pt x="283207" y="62691"/>
                  </a:cubicBezTo>
                  <a:cubicBezTo>
                    <a:pt x="287147" y="63520"/>
                    <a:pt x="289428" y="67771"/>
                    <a:pt x="284555" y="71088"/>
                  </a:cubicBezTo>
                  <a:cubicBezTo>
                    <a:pt x="255112" y="90890"/>
                    <a:pt x="263820" y="119711"/>
                    <a:pt x="282793" y="122925"/>
                  </a:cubicBezTo>
                  <a:cubicBezTo>
                    <a:pt x="285592" y="122925"/>
                    <a:pt x="288495" y="123651"/>
                    <a:pt x="286732" y="125724"/>
                  </a:cubicBezTo>
                  <a:cubicBezTo>
                    <a:pt x="280097" y="134340"/>
                    <a:pt x="280097" y="146345"/>
                    <a:pt x="286732" y="154960"/>
                  </a:cubicBezTo>
                  <a:cubicBezTo>
                    <a:pt x="290776" y="159211"/>
                    <a:pt x="283829" y="159937"/>
                    <a:pt x="284659" y="175695"/>
                  </a:cubicBezTo>
                  <a:cubicBezTo>
                    <a:pt x="285384" y="188136"/>
                    <a:pt x="295026" y="187099"/>
                    <a:pt x="290153" y="192698"/>
                  </a:cubicBezTo>
                  <a:cubicBezTo>
                    <a:pt x="286836" y="196741"/>
                    <a:pt x="290153" y="203791"/>
                    <a:pt x="294715" y="201406"/>
                  </a:cubicBezTo>
                  <a:cubicBezTo>
                    <a:pt x="298344" y="199022"/>
                    <a:pt x="306119" y="187203"/>
                    <a:pt x="318560" y="192905"/>
                  </a:cubicBezTo>
                  <a:close/>
                  <a:moveTo>
                    <a:pt x="318042" y="218512"/>
                  </a:moveTo>
                  <a:cubicBezTo>
                    <a:pt x="321463" y="217061"/>
                    <a:pt x="322396" y="208871"/>
                    <a:pt x="316798" y="203687"/>
                  </a:cubicBezTo>
                  <a:cubicBezTo>
                    <a:pt x="308711" y="196119"/>
                    <a:pt x="293678" y="209285"/>
                    <a:pt x="288287" y="225355"/>
                  </a:cubicBezTo>
                  <a:cubicBezTo>
                    <a:pt x="282896" y="241424"/>
                    <a:pt x="295648" y="239765"/>
                    <a:pt x="289117" y="248267"/>
                  </a:cubicBezTo>
                  <a:cubicBezTo>
                    <a:pt x="285281" y="253243"/>
                    <a:pt x="279579" y="257805"/>
                    <a:pt x="284244" y="262055"/>
                  </a:cubicBezTo>
                  <a:cubicBezTo>
                    <a:pt x="288909" y="266306"/>
                    <a:pt x="294611" y="258945"/>
                    <a:pt x="298655" y="254383"/>
                  </a:cubicBezTo>
                  <a:cubicBezTo>
                    <a:pt x="301495" y="251228"/>
                    <a:pt x="302781" y="246974"/>
                    <a:pt x="302180" y="242772"/>
                  </a:cubicBezTo>
                  <a:cubicBezTo>
                    <a:pt x="301350" y="236966"/>
                    <a:pt x="289635" y="233027"/>
                    <a:pt x="304979" y="215195"/>
                  </a:cubicBezTo>
                  <a:cubicBezTo>
                    <a:pt x="308193" y="211463"/>
                    <a:pt x="310992" y="211048"/>
                    <a:pt x="312858" y="214365"/>
                  </a:cubicBezTo>
                  <a:cubicBezTo>
                    <a:pt x="314724" y="217683"/>
                    <a:pt x="316279" y="219342"/>
                    <a:pt x="318042" y="218512"/>
                  </a:cubicBezTo>
                  <a:close/>
                  <a:moveTo>
                    <a:pt x="245989" y="145319"/>
                  </a:moveTo>
                  <a:cubicBezTo>
                    <a:pt x="249721" y="150088"/>
                    <a:pt x="257600" y="147289"/>
                    <a:pt x="255423" y="140861"/>
                  </a:cubicBezTo>
                  <a:cubicBezTo>
                    <a:pt x="251794" y="131343"/>
                    <a:pt x="245128" y="123288"/>
                    <a:pt x="236450" y="117949"/>
                  </a:cubicBezTo>
                  <a:cubicBezTo>
                    <a:pt x="227970" y="112708"/>
                    <a:pt x="217769" y="110997"/>
                    <a:pt x="208044" y="113180"/>
                  </a:cubicBezTo>
                  <a:cubicBezTo>
                    <a:pt x="178082" y="114735"/>
                    <a:pt x="180881" y="133915"/>
                    <a:pt x="193737" y="128213"/>
                  </a:cubicBezTo>
                  <a:cubicBezTo>
                    <a:pt x="223906" y="115875"/>
                    <a:pt x="234895" y="131219"/>
                    <a:pt x="245989" y="145319"/>
                  </a:cubicBezTo>
                  <a:close/>
                  <a:moveTo>
                    <a:pt x="198402" y="283412"/>
                  </a:moveTo>
                  <a:cubicBezTo>
                    <a:pt x="197780" y="290047"/>
                    <a:pt x="206385" y="297512"/>
                    <a:pt x="209910" y="279473"/>
                  </a:cubicBezTo>
                  <a:cubicBezTo>
                    <a:pt x="206696" y="248370"/>
                    <a:pt x="180259" y="251688"/>
                    <a:pt x="188346" y="262055"/>
                  </a:cubicBezTo>
                  <a:cubicBezTo>
                    <a:pt x="191145" y="265684"/>
                    <a:pt x="180985" y="266099"/>
                    <a:pt x="176424" y="266202"/>
                  </a:cubicBezTo>
                  <a:cubicBezTo>
                    <a:pt x="144316" y="266825"/>
                    <a:pt x="112323" y="262274"/>
                    <a:pt x="81666" y="252725"/>
                  </a:cubicBezTo>
                  <a:cubicBezTo>
                    <a:pt x="67255" y="248681"/>
                    <a:pt x="66115" y="249822"/>
                    <a:pt x="75342" y="269935"/>
                  </a:cubicBezTo>
                  <a:cubicBezTo>
                    <a:pt x="94210" y="311404"/>
                    <a:pt x="105511" y="347171"/>
                    <a:pt x="141278" y="326437"/>
                  </a:cubicBezTo>
                  <a:cubicBezTo>
                    <a:pt x="163050" y="313892"/>
                    <a:pt x="187102" y="284138"/>
                    <a:pt x="198713" y="277088"/>
                  </a:cubicBezTo>
                  <a:cubicBezTo>
                    <a:pt x="199232" y="282997"/>
                    <a:pt x="198817" y="279991"/>
                    <a:pt x="198402" y="283412"/>
                  </a:cubicBezTo>
                  <a:close/>
                  <a:moveTo>
                    <a:pt x="202135" y="175903"/>
                  </a:moveTo>
                  <a:cubicBezTo>
                    <a:pt x="203897" y="167090"/>
                    <a:pt x="202135" y="162736"/>
                    <a:pt x="198817" y="161388"/>
                  </a:cubicBezTo>
                  <a:cubicBezTo>
                    <a:pt x="195074" y="160569"/>
                    <a:pt x="191363" y="162942"/>
                    <a:pt x="190544" y="166690"/>
                  </a:cubicBezTo>
                  <a:cubicBezTo>
                    <a:pt x="190492" y="166959"/>
                    <a:pt x="190451" y="167231"/>
                    <a:pt x="190419" y="167505"/>
                  </a:cubicBezTo>
                  <a:cubicBezTo>
                    <a:pt x="187102" y="184404"/>
                    <a:pt x="200683" y="183885"/>
                    <a:pt x="202135" y="175903"/>
                  </a:cubicBezTo>
                  <a:close/>
                  <a:moveTo>
                    <a:pt x="155067" y="229294"/>
                  </a:moveTo>
                  <a:cubicBezTo>
                    <a:pt x="167093" y="226703"/>
                    <a:pt x="168959" y="210426"/>
                    <a:pt x="161183" y="210944"/>
                  </a:cubicBezTo>
                  <a:cubicBezTo>
                    <a:pt x="157866" y="210944"/>
                    <a:pt x="157762" y="213018"/>
                    <a:pt x="156622" y="214676"/>
                  </a:cubicBezTo>
                  <a:cubicBezTo>
                    <a:pt x="155481" y="216335"/>
                    <a:pt x="153823" y="219860"/>
                    <a:pt x="149779" y="218305"/>
                  </a:cubicBezTo>
                  <a:cubicBezTo>
                    <a:pt x="140656" y="214780"/>
                    <a:pt x="141071" y="202132"/>
                    <a:pt x="133814" y="212085"/>
                  </a:cubicBezTo>
                  <a:cubicBezTo>
                    <a:pt x="128827" y="219834"/>
                    <a:pt x="118491" y="222070"/>
                    <a:pt x="110743" y="217079"/>
                  </a:cubicBezTo>
                  <a:cubicBezTo>
                    <a:pt x="107555" y="215025"/>
                    <a:pt x="105161" y="211948"/>
                    <a:pt x="103956" y="208352"/>
                  </a:cubicBezTo>
                  <a:cubicBezTo>
                    <a:pt x="101156" y="195704"/>
                    <a:pt x="108414" y="190313"/>
                    <a:pt x="117537" y="181812"/>
                  </a:cubicBezTo>
                  <a:cubicBezTo>
                    <a:pt x="123819" y="176564"/>
                    <a:pt x="126992" y="168470"/>
                    <a:pt x="125934" y="160351"/>
                  </a:cubicBezTo>
                  <a:cubicBezTo>
                    <a:pt x="125934" y="156412"/>
                    <a:pt x="121787" y="154235"/>
                    <a:pt x="118885" y="158174"/>
                  </a:cubicBezTo>
                  <a:cubicBezTo>
                    <a:pt x="116570" y="165205"/>
                    <a:pt x="112201" y="171380"/>
                    <a:pt x="106340" y="175903"/>
                  </a:cubicBezTo>
                  <a:cubicBezTo>
                    <a:pt x="70884" y="204102"/>
                    <a:pt x="106340" y="249407"/>
                    <a:pt x="136405" y="227739"/>
                  </a:cubicBezTo>
                  <a:cubicBezTo>
                    <a:pt x="138583" y="226184"/>
                    <a:pt x="139412" y="224422"/>
                    <a:pt x="141278" y="225770"/>
                  </a:cubicBezTo>
                  <a:cubicBezTo>
                    <a:pt x="145104" y="228970"/>
                    <a:pt x="150173" y="230266"/>
                    <a:pt x="155067" y="229294"/>
                  </a:cubicBezTo>
                  <a:close/>
                  <a:moveTo>
                    <a:pt x="113597" y="92964"/>
                  </a:moveTo>
                  <a:cubicBezTo>
                    <a:pt x="120232" y="82596"/>
                    <a:pt x="95765" y="69119"/>
                    <a:pt x="67670" y="79279"/>
                  </a:cubicBezTo>
                  <a:cubicBezTo>
                    <a:pt x="44447" y="87573"/>
                    <a:pt x="38330" y="111314"/>
                    <a:pt x="51186" y="107582"/>
                  </a:cubicBezTo>
                  <a:cubicBezTo>
                    <a:pt x="54296" y="106649"/>
                    <a:pt x="53155" y="98251"/>
                    <a:pt x="69225" y="90475"/>
                  </a:cubicBezTo>
                  <a:cubicBezTo>
                    <a:pt x="95040" y="77931"/>
                    <a:pt x="107999" y="101569"/>
                    <a:pt x="113597" y="92964"/>
                  </a:cubicBezTo>
                  <a:close/>
                  <a:moveTo>
                    <a:pt x="94418" y="149777"/>
                  </a:moveTo>
                  <a:cubicBezTo>
                    <a:pt x="95040" y="143349"/>
                    <a:pt x="90582" y="138269"/>
                    <a:pt x="86124" y="139409"/>
                  </a:cubicBezTo>
                  <a:cubicBezTo>
                    <a:pt x="81666" y="140550"/>
                    <a:pt x="80836" y="142727"/>
                    <a:pt x="80629" y="148947"/>
                  </a:cubicBezTo>
                  <a:cubicBezTo>
                    <a:pt x="80422" y="155168"/>
                    <a:pt x="83947" y="158589"/>
                    <a:pt x="86227" y="159315"/>
                  </a:cubicBezTo>
                  <a:cubicBezTo>
                    <a:pt x="91100" y="160040"/>
                    <a:pt x="94107" y="154546"/>
                    <a:pt x="94418" y="149777"/>
                  </a:cubicBezTo>
                  <a:close/>
                </a:path>
              </a:pathLst>
            </a:custGeom>
            <a:solidFill>
              <a:srgbClr val="FFC6A6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3D9C987C-3910-4B7E-9953-FECDCD4A2C70}"/>
                </a:ext>
              </a:extLst>
            </p:cNvPr>
            <p:cNvSpPr/>
            <p:nvPr/>
          </p:nvSpPr>
          <p:spPr>
            <a:xfrm>
              <a:off x="10134635" y="3171042"/>
              <a:ext cx="31997" cy="97377"/>
            </a:xfrm>
            <a:custGeom>
              <a:avLst/>
              <a:gdLst>
                <a:gd name="connsiteX0" fmla="*/ 31942 w 31997"/>
                <a:gd name="connsiteY0" fmla="*/ 22450 h 97377"/>
                <a:gd name="connsiteX1" fmla="*/ 20952 w 31997"/>
                <a:gd name="connsiteY1" fmla="*/ 59462 h 97377"/>
                <a:gd name="connsiteX2" fmla="*/ 22196 w 31997"/>
                <a:gd name="connsiteY2" fmla="*/ 97302 h 97377"/>
                <a:gd name="connsiteX3" fmla="*/ 1462 w 31997"/>
                <a:gd name="connsiteY3" fmla="*/ 66200 h 97377"/>
                <a:gd name="connsiteX4" fmla="*/ 4468 w 31997"/>
                <a:gd name="connsiteY4" fmla="*/ 42666 h 97377"/>
                <a:gd name="connsiteX5" fmla="*/ 16287 w 31997"/>
                <a:gd name="connsiteY5" fmla="*/ 575 h 97377"/>
                <a:gd name="connsiteX6" fmla="*/ 31942 w 31997"/>
                <a:gd name="connsiteY6" fmla="*/ 22450 h 97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997" h="97377">
                  <a:moveTo>
                    <a:pt x="31942" y="22450"/>
                  </a:moveTo>
                  <a:cubicBezTo>
                    <a:pt x="33289" y="39349"/>
                    <a:pt x="18049" y="38416"/>
                    <a:pt x="20952" y="59462"/>
                  </a:cubicBezTo>
                  <a:cubicBezTo>
                    <a:pt x="26447" y="97924"/>
                    <a:pt x="30698" y="97717"/>
                    <a:pt x="22196" y="97302"/>
                  </a:cubicBezTo>
                  <a:cubicBezTo>
                    <a:pt x="4157" y="96162"/>
                    <a:pt x="7889" y="101138"/>
                    <a:pt x="1462" y="66200"/>
                  </a:cubicBezTo>
                  <a:cubicBezTo>
                    <a:pt x="-1213" y="58311"/>
                    <a:pt x="-104" y="49630"/>
                    <a:pt x="4468" y="42666"/>
                  </a:cubicBezTo>
                  <a:cubicBezTo>
                    <a:pt x="22715" y="14364"/>
                    <a:pt x="-1856" y="-3468"/>
                    <a:pt x="16287" y="575"/>
                  </a:cubicBezTo>
                  <a:cubicBezTo>
                    <a:pt x="27484" y="3892"/>
                    <a:pt x="30490" y="3063"/>
                    <a:pt x="31942" y="22450"/>
                  </a:cubicBezTo>
                  <a:close/>
                </a:path>
              </a:pathLst>
            </a:custGeom>
            <a:solidFill>
              <a:srgbClr val="FFFFFF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53D92F86-4817-4E30-AE89-9CD9EFFF62B5}"/>
                </a:ext>
              </a:extLst>
            </p:cNvPr>
            <p:cNvSpPr/>
            <p:nvPr/>
          </p:nvSpPr>
          <p:spPr>
            <a:xfrm>
              <a:off x="9949100" y="3547532"/>
              <a:ext cx="95393" cy="53928"/>
            </a:xfrm>
            <a:custGeom>
              <a:avLst/>
              <a:gdLst>
                <a:gd name="connsiteX0" fmla="*/ 37289 w 95393"/>
                <a:gd name="connsiteY0" fmla="*/ 6960 h 53928"/>
                <a:gd name="connsiteX1" fmla="*/ 94516 w 95393"/>
                <a:gd name="connsiteY1" fmla="*/ 12040 h 53928"/>
                <a:gd name="connsiteX2" fmla="*/ 6601 w 95393"/>
                <a:gd name="connsiteY2" fmla="*/ 13907 h 53928"/>
                <a:gd name="connsiteX3" fmla="*/ 37289 w 95393"/>
                <a:gd name="connsiteY3" fmla="*/ 6960 h 53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393" h="53928">
                  <a:moveTo>
                    <a:pt x="37289" y="6960"/>
                  </a:moveTo>
                  <a:cubicBezTo>
                    <a:pt x="84356" y="15876"/>
                    <a:pt x="99493" y="7582"/>
                    <a:pt x="94516" y="12040"/>
                  </a:cubicBezTo>
                  <a:cubicBezTo>
                    <a:pt x="44235" y="58072"/>
                    <a:pt x="32312" y="76214"/>
                    <a:pt x="6601" y="13907"/>
                  </a:cubicBezTo>
                  <a:cubicBezTo>
                    <a:pt x="-863" y="-4444"/>
                    <a:pt x="-11853" y="-2266"/>
                    <a:pt x="37289" y="6960"/>
                  </a:cubicBezTo>
                  <a:close/>
                </a:path>
              </a:pathLst>
            </a:custGeom>
            <a:solidFill>
              <a:srgbClr val="FFFFFF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39E049C5-03C9-465B-B370-A1335C1C5317}"/>
                </a:ext>
              </a:extLst>
            </p:cNvPr>
            <p:cNvSpPr/>
            <p:nvPr/>
          </p:nvSpPr>
          <p:spPr>
            <a:xfrm>
              <a:off x="9927422" y="3143827"/>
              <a:ext cx="37965" cy="94798"/>
            </a:xfrm>
            <a:custGeom>
              <a:avLst/>
              <a:gdLst>
                <a:gd name="connsiteX0" fmla="*/ 30247 w 37965"/>
                <a:gd name="connsiteY0" fmla="*/ 4 h 94798"/>
                <a:gd name="connsiteX1" fmla="*/ 30869 w 37965"/>
                <a:gd name="connsiteY1" fmla="*/ 20739 h 94798"/>
                <a:gd name="connsiteX2" fmla="*/ 19880 w 37965"/>
                <a:gd name="connsiteY2" fmla="*/ 92274 h 94798"/>
                <a:gd name="connsiteX3" fmla="*/ 2359 w 37965"/>
                <a:gd name="connsiteY3" fmla="*/ 92896 h 94798"/>
                <a:gd name="connsiteX4" fmla="*/ 12208 w 37965"/>
                <a:gd name="connsiteY4" fmla="*/ 34009 h 94798"/>
                <a:gd name="connsiteX5" fmla="*/ 16666 w 37965"/>
                <a:gd name="connsiteY5" fmla="*/ 3529 h 94798"/>
                <a:gd name="connsiteX6" fmla="*/ 30247 w 37965"/>
                <a:gd name="connsiteY6" fmla="*/ 4 h 9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965" h="94798">
                  <a:moveTo>
                    <a:pt x="30247" y="4"/>
                  </a:moveTo>
                  <a:cubicBezTo>
                    <a:pt x="45487" y="1767"/>
                    <a:pt x="34083" y="4"/>
                    <a:pt x="30869" y="20739"/>
                  </a:cubicBezTo>
                  <a:cubicBezTo>
                    <a:pt x="25478" y="55159"/>
                    <a:pt x="47561" y="31106"/>
                    <a:pt x="19880" y="92274"/>
                  </a:cubicBezTo>
                  <a:cubicBezTo>
                    <a:pt x="18325" y="95695"/>
                    <a:pt x="17806" y="95384"/>
                    <a:pt x="2359" y="92896"/>
                  </a:cubicBezTo>
                  <a:cubicBezTo>
                    <a:pt x="-8838" y="91134"/>
                    <a:pt x="24545" y="55470"/>
                    <a:pt x="12208" y="34009"/>
                  </a:cubicBezTo>
                  <a:cubicBezTo>
                    <a:pt x="6091" y="23642"/>
                    <a:pt x="12208" y="14208"/>
                    <a:pt x="16666" y="3529"/>
                  </a:cubicBezTo>
                  <a:cubicBezTo>
                    <a:pt x="17806" y="937"/>
                    <a:pt x="17080" y="1871"/>
                    <a:pt x="30247" y="4"/>
                  </a:cubicBezTo>
                  <a:close/>
                </a:path>
              </a:pathLst>
            </a:custGeom>
            <a:solidFill>
              <a:srgbClr val="FFFFFF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75B84F57-DE95-4C91-86D8-ABA09860EC54}"/>
                </a:ext>
              </a:extLst>
            </p:cNvPr>
            <p:cNvSpPr/>
            <p:nvPr/>
          </p:nvSpPr>
          <p:spPr>
            <a:xfrm>
              <a:off x="9640174" y="4534198"/>
              <a:ext cx="301710" cy="169472"/>
            </a:xfrm>
            <a:custGeom>
              <a:avLst/>
              <a:gdLst>
                <a:gd name="connsiteX0" fmla="*/ 270527 w 301710"/>
                <a:gd name="connsiteY0" fmla="*/ 53945 h 169472"/>
                <a:gd name="connsiteX1" fmla="*/ 301629 w 301710"/>
                <a:gd name="connsiteY1" fmla="*/ 65142 h 169472"/>
                <a:gd name="connsiteX2" fmla="*/ 263270 w 301710"/>
                <a:gd name="connsiteY2" fmla="*/ 69082 h 169472"/>
                <a:gd name="connsiteX3" fmla="*/ 169964 w 301710"/>
                <a:gd name="connsiteY3" fmla="*/ 60892 h 169472"/>
                <a:gd name="connsiteX4" fmla="*/ 148296 w 301710"/>
                <a:gd name="connsiteY4" fmla="*/ 59544 h 169472"/>
                <a:gd name="connsiteX5" fmla="*/ 143124 w 301710"/>
                <a:gd name="connsiteY5" fmla="*/ 63152 h 169472"/>
                <a:gd name="connsiteX6" fmla="*/ 144875 w 301710"/>
                <a:gd name="connsiteY6" fmla="*/ 67527 h 169472"/>
                <a:gd name="connsiteX7" fmla="*/ 182508 w 301710"/>
                <a:gd name="connsiteY7" fmla="*/ 76754 h 169472"/>
                <a:gd name="connsiteX8" fmla="*/ 209152 w 301710"/>
                <a:gd name="connsiteY8" fmla="*/ 80901 h 169472"/>
                <a:gd name="connsiteX9" fmla="*/ 244816 w 301710"/>
                <a:gd name="connsiteY9" fmla="*/ 94067 h 169472"/>
                <a:gd name="connsiteX10" fmla="*/ 280272 w 301710"/>
                <a:gd name="connsiteY10" fmla="*/ 117601 h 169472"/>
                <a:gd name="connsiteX11" fmla="*/ 231027 w 301710"/>
                <a:gd name="connsiteY11" fmla="*/ 106197 h 169472"/>
                <a:gd name="connsiteX12" fmla="*/ 145704 w 301710"/>
                <a:gd name="connsiteY12" fmla="*/ 91890 h 169472"/>
                <a:gd name="connsiteX13" fmla="*/ 137721 w 301710"/>
                <a:gd name="connsiteY13" fmla="*/ 100702 h 169472"/>
                <a:gd name="connsiteX14" fmla="*/ 199925 w 301710"/>
                <a:gd name="connsiteY14" fmla="*/ 122992 h 169472"/>
                <a:gd name="connsiteX15" fmla="*/ 233723 w 301710"/>
                <a:gd name="connsiteY15" fmla="*/ 143727 h 169472"/>
                <a:gd name="connsiteX16" fmla="*/ 228539 w 301710"/>
                <a:gd name="connsiteY16" fmla="*/ 150466 h 169472"/>
                <a:gd name="connsiteX17" fmla="*/ 169134 w 301710"/>
                <a:gd name="connsiteY17" fmla="*/ 131182 h 169472"/>
                <a:gd name="connsiteX18" fmla="*/ 141350 w 301710"/>
                <a:gd name="connsiteY18" fmla="*/ 127139 h 169472"/>
                <a:gd name="connsiteX19" fmla="*/ 51879 w 301710"/>
                <a:gd name="connsiteY19" fmla="*/ 168609 h 169472"/>
                <a:gd name="connsiteX20" fmla="*/ 43 w 301710"/>
                <a:gd name="connsiteY20" fmla="*/ 146422 h 169472"/>
                <a:gd name="connsiteX21" fmla="*/ 9373 w 301710"/>
                <a:gd name="connsiteY21" fmla="*/ 115839 h 169472"/>
                <a:gd name="connsiteX22" fmla="*/ 48976 w 301710"/>
                <a:gd name="connsiteY22" fmla="*/ 100495 h 169472"/>
                <a:gd name="connsiteX23" fmla="*/ 58618 w 301710"/>
                <a:gd name="connsiteY23" fmla="*/ 75199 h 169472"/>
                <a:gd name="connsiteX24" fmla="*/ 74791 w 301710"/>
                <a:gd name="connsiteY24" fmla="*/ 56537 h 169472"/>
                <a:gd name="connsiteX25" fmla="*/ 105064 w 301710"/>
                <a:gd name="connsiteY25" fmla="*/ 27923 h 169472"/>
                <a:gd name="connsiteX26" fmla="*/ 192253 w 301710"/>
                <a:gd name="connsiteY26" fmla="*/ 4182 h 169472"/>
                <a:gd name="connsiteX27" fmla="*/ 282968 w 301710"/>
                <a:gd name="connsiteY27" fmla="*/ 33937 h 169472"/>
                <a:gd name="connsiteX28" fmla="*/ 274052 w 301710"/>
                <a:gd name="connsiteY28" fmla="*/ 44304 h 169472"/>
                <a:gd name="connsiteX29" fmla="*/ 156382 w 301710"/>
                <a:gd name="connsiteY29" fmla="*/ 23569 h 169472"/>
                <a:gd name="connsiteX30" fmla="*/ 147777 w 301710"/>
                <a:gd name="connsiteY30" fmla="*/ 29790 h 169472"/>
                <a:gd name="connsiteX31" fmla="*/ 270527 w 301710"/>
                <a:gd name="connsiteY31" fmla="*/ 53945 h 169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01710" h="169472">
                  <a:moveTo>
                    <a:pt x="270527" y="53945"/>
                  </a:moveTo>
                  <a:cubicBezTo>
                    <a:pt x="297482" y="61721"/>
                    <a:pt x="302562" y="61306"/>
                    <a:pt x="301629" y="65142"/>
                  </a:cubicBezTo>
                  <a:cubicBezTo>
                    <a:pt x="298830" y="74473"/>
                    <a:pt x="284316" y="73125"/>
                    <a:pt x="263270" y="69082"/>
                  </a:cubicBezTo>
                  <a:cubicBezTo>
                    <a:pt x="235071" y="63691"/>
                    <a:pt x="204383" y="54568"/>
                    <a:pt x="169964" y="60892"/>
                  </a:cubicBezTo>
                  <a:cubicBezTo>
                    <a:pt x="164365" y="61928"/>
                    <a:pt x="164780" y="60892"/>
                    <a:pt x="148296" y="59544"/>
                  </a:cubicBezTo>
                  <a:cubicBezTo>
                    <a:pt x="145872" y="59108"/>
                    <a:pt x="143556" y="60726"/>
                    <a:pt x="143124" y="63152"/>
                  </a:cubicBezTo>
                  <a:cubicBezTo>
                    <a:pt x="142824" y="64821"/>
                    <a:pt x="143503" y="66521"/>
                    <a:pt x="144875" y="67527"/>
                  </a:cubicBezTo>
                  <a:cubicBezTo>
                    <a:pt x="157171" y="71539"/>
                    <a:pt x="169751" y="74618"/>
                    <a:pt x="182508" y="76754"/>
                  </a:cubicBezTo>
                  <a:cubicBezTo>
                    <a:pt x="194949" y="79035"/>
                    <a:pt x="201169" y="76754"/>
                    <a:pt x="209152" y="80901"/>
                  </a:cubicBezTo>
                  <a:cubicBezTo>
                    <a:pt x="230924" y="93549"/>
                    <a:pt x="233308" y="86706"/>
                    <a:pt x="244816" y="94067"/>
                  </a:cubicBezTo>
                  <a:cubicBezTo>
                    <a:pt x="274259" y="112832"/>
                    <a:pt x="287944" y="110655"/>
                    <a:pt x="280272" y="117601"/>
                  </a:cubicBezTo>
                  <a:cubicBezTo>
                    <a:pt x="272601" y="124547"/>
                    <a:pt x="264099" y="122577"/>
                    <a:pt x="231027" y="106197"/>
                  </a:cubicBezTo>
                  <a:cubicBezTo>
                    <a:pt x="208945" y="95208"/>
                    <a:pt x="181575" y="100806"/>
                    <a:pt x="145704" y="91890"/>
                  </a:cubicBezTo>
                  <a:cubicBezTo>
                    <a:pt x="136270" y="89506"/>
                    <a:pt x="131086" y="98214"/>
                    <a:pt x="137721" y="100702"/>
                  </a:cubicBezTo>
                  <a:cubicBezTo>
                    <a:pt x="186033" y="118431"/>
                    <a:pt x="180849" y="108996"/>
                    <a:pt x="199925" y="122992"/>
                  </a:cubicBezTo>
                  <a:cubicBezTo>
                    <a:pt x="213092" y="133360"/>
                    <a:pt x="216202" y="130768"/>
                    <a:pt x="233723" y="143727"/>
                  </a:cubicBezTo>
                  <a:cubicBezTo>
                    <a:pt x="238181" y="147044"/>
                    <a:pt x="232272" y="150362"/>
                    <a:pt x="228539" y="150466"/>
                  </a:cubicBezTo>
                  <a:cubicBezTo>
                    <a:pt x="212677" y="150466"/>
                    <a:pt x="178154" y="131182"/>
                    <a:pt x="169134" y="131182"/>
                  </a:cubicBezTo>
                  <a:cubicBezTo>
                    <a:pt x="159741" y="130985"/>
                    <a:pt x="150410" y="129627"/>
                    <a:pt x="141350" y="127139"/>
                  </a:cubicBezTo>
                  <a:cubicBezTo>
                    <a:pt x="127976" y="123925"/>
                    <a:pt x="80390" y="162907"/>
                    <a:pt x="51879" y="168609"/>
                  </a:cubicBezTo>
                  <a:cubicBezTo>
                    <a:pt x="27412" y="173792"/>
                    <a:pt x="2323" y="155338"/>
                    <a:pt x="43" y="146422"/>
                  </a:cubicBezTo>
                  <a:cubicBezTo>
                    <a:pt x="43" y="144764"/>
                    <a:pt x="-891" y="144867"/>
                    <a:pt x="9373" y="115839"/>
                  </a:cubicBezTo>
                  <a:cubicBezTo>
                    <a:pt x="14972" y="99977"/>
                    <a:pt x="22021" y="124340"/>
                    <a:pt x="48976" y="100495"/>
                  </a:cubicBezTo>
                  <a:cubicBezTo>
                    <a:pt x="54699" y="93248"/>
                    <a:pt x="58064" y="84415"/>
                    <a:pt x="58618" y="75199"/>
                  </a:cubicBezTo>
                  <a:cubicBezTo>
                    <a:pt x="58618" y="71674"/>
                    <a:pt x="63076" y="67423"/>
                    <a:pt x="74791" y="56537"/>
                  </a:cubicBezTo>
                  <a:cubicBezTo>
                    <a:pt x="86506" y="45652"/>
                    <a:pt x="96563" y="35181"/>
                    <a:pt x="105064" y="27923"/>
                  </a:cubicBezTo>
                  <a:cubicBezTo>
                    <a:pt x="149333" y="-10021"/>
                    <a:pt x="146533" y="554"/>
                    <a:pt x="192253" y="4182"/>
                  </a:cubicBezTo>
                  <a:cubicBezTo>
                    <a:pt x="224807" y="6670"/>
                    <a:pt x="212988" y="5737"/>
                    <a:pt x="282968" y="33937"/>
                  </a:cubicBezTo>
                  <a:cubicBezTo>
                    <a:pt x="287944" y="35906"/>
                    <a:pt x="282968" y="46066"/>
                    <a:pt x="274052" y="44304"/>
                  </a:cubicBezTo>
                  <a:cubicBezTo>
                    <a:pt x="236460" y="30132"/>
                    <a:pt x="196554" y="23103"/>
                    <a:pt x="156382" y="23569"/>
                  </a:cubicBezTo>
                  <a:cubicBezTo>
                    <a:pt x="151095" y="23569"/>
                    <a:pt x="147155" y="27405"/>
                    <a:pt x="147777" y="29790"/>
                  </a:cubicBezTo>
                  <a:cubicBezTo>
                    <a:pt x="150369" y="40364"/>
                    <a:pt x="162706" y="23051"/>
                    <a:pt x="270527" y="53945"/>
                  </a:cubicBezTo>
                  <a:close/>
                </a:path>
              </a:pathLst>
            </a:custGeom>
            <a:solidFill>
              <a:srgbClr val="FFC6A6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971EB710-496C-46D7-AEC2-8AB83D3D394B}"/>
                </a:ext>
              </a:extLst>
            </p:cNvPr>
            <p:cNvSpPr/>
            <p:nvPr/>
          </p:nvSpPr>
          <p:spPr>
            <a:xfrm>
              <a:off x="9635591" y="4582414"/>
              <a:ext cx="45605" cy="40525"/>
            </a:xfrm>
            <a:custGeom>
              <a:avLst/>
              <a:gdLst>
                <a:gd name="connsiteX0" fmla="*/ 16753 w 45605"/>
                <a:gd name="connsiteY0" fmla="*/ 442 h 40525"/>
                <a:gd name="connsiteX1" fmla="*/ 31993 w 45605"/>
                <a:gd name="connsiteY1" fmla="*/ 40564 h 40525"/>
                <a:gd name="connsiteX2" fmla="*/ 16753 w 45605"/>
                <a:gd name="connsiteY2" fmla="*/ 442 h 4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605" h="40525">
                  <a:moveTo>
                    <a:pt x="16753" y="442"/>
                  </a:moveTo>
                  <a:cubicBezTo>
                    <a:pt x="44745" y="6041"/>
                    <a:pt x="57186" y="35173"/>
                    <a:pt x="31993" y="40564"/>
                  </a:cubicBezTo>
                  <a:cubicBezTo>
                    <a:pt x="-6885" y="38076"/>
                    <a:pt x="-8232" y="-4534"/>
                    <a:pt x="16753" y="442"/>
                  </a:cubicBezTo>
                  <a:close/>
                </a:path>
              </a:pathLst>
            </a:custGeom>
            <a:solidFill>
              <a:srgbClr val="FFFFFF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9555BFEF-280E-4BC7-AA3D-28BE9815041F}"/>
                </a:ext>
              </a:extLst>
            </p:cNvPr>
            <p:cNvSpPr/>
            <p:nvPr/>
          </p:nvSpPr>
          <p:spPr>
            <a:xfrm>
              <a:off x="9493014" y="3984287"/>
              <a:ext cx="141791" cy="161493"/>
            </a:xfrm>
            <a:custGeom>
              <a:avLst/>
              <a:gdLst>
                <a:gd name="connsiteX0" fmla="*/ 141806 w 141791"/>
                <a:gd name="connsiteY0" fmla="*/ 124560 h 161493"/>
                <a:gd name="connsiteX1" fmla="*/ 121694 w 141791"/>
                <a:gd name="connsiteY1" fmla="*/ 147887 h 161493"/>
                <a:gd name="connsiteX2" fmla="*/ 104899 w 141791"/>
                <a:gd name="connsiteY2" fmla="*/ 159809 h 161493"/>
                <a:gd name="connsiteX3" fmla="*/ 23515 w 141791"/>
                <a:gd name="connsiteY3" fmla="*/ 72413 h 161493"/>
                <a:gd name="connsiteX4" fmla="*/ 25692 w 141791"/>
                <a:gd name="connsiteY4" fmla="*/ 23168 h 161493"/>
                <a:gd name="connsiteX5" fmla="*/ 47463 w 141791"/>
                <a:gd name="connsiteY5" fmla="*/ 1707 h 161493"/>
                <a:gd name="connsiteX6" fmla="*/ 95050 w 141791"/>
                <a:gd name="connsiteY6" fmla="*/ 53544 h 161493"/>
                <a:gd name="connsiteX7" fmla="*/ 119620 w 141791"/>
                <a:gd name="connsiteY7" fmla="*/ 89104 h 161493"/>
                <a:gd name="connsiteX8" fmla="*/ 141806 w 141791"/>
                <a:gd name="connsiteY8" fmla="*/ 124560 h 161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791" h="161493">
                  <a:moveTo>
                    <a:pt x="141806" y="124560"/>
                  </a:moveTo>
                  <a:cubicBezTo>
                    <a:pt x="136015" y="133082"/>
                    <a:pt x="129267" y="140910"/>
                    <a:pt x="121694" y="147887"/>
                  </a:cubicBezTo>
                  <a:cubicBezTo>
                    <a:pt x="105935" y="162090"/>
                    <a:pt x="108838" y="163438"/>
                    <a:pt x="104899" y="159809"/>
                  </a:cubicBezTo>
                  <a:cubicBezTo>
                    <a:pt x="84164" y="140319"/>
                    <a:pt x="70583" y="109528"/>
                    <a:pt x="23515" y="72413"/>
                  </a:cubicBezTo>
                  <a:cubicBezTo>
                    <a:pt x="-5307" y="49604"/>
                    <a:pt x="-11009" y="66399"/>
                    <a:pt x="25692" y="23168"/>
                  </a:cubicBezTo>
                  <a:cubicBezTo>
                    <a:pt x="46427" y="-1092"/>
                    <a:pt x="41969" y="-2129"/>
                    <a:pt x="47463" y="1707"/>
                  </a:cubicBezTo>
                  <a:cubicBezTo>
                    <a:pt x="66021" y="14563"/>
                    <a:pt x="69753" y="29906"/>
                    <a:pt x="95050" y="53544"/>
                  </a:cubicBezTo>
                  <a:cubicBezTo>
                    <a:pt x="110186" y="67436"/>
                    <a:pt x="109771" y="72931"/>
                    <a:pt x="119620" y="89104"/>
                  </a:cubicBezTo>
                  <a:cubicBezTo>
                    <a:pt x="126981" y="100612"/>
                    <a:pt x="138904" y="119480"/>
                    <a:pt x="141806" y="124560"/>
                  </a:cubicBezTo>
                  <a:close/>
                </a:path>
              </a:pathLst>
            </a:custGeom>
            <a:solidFill>
              <a:srgbClr val="FFC6A6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4DFBD4F2-C636-482B-9BEB-970D861A5ADD}"/>
                </a:ext>
              </a:extLst>
            </p:cNvPr>
            <p:cNvSpPr/>
            <p:nvPr/>
          </p:nvSpPr>
          <p:spPr>
            <a:xfrm>
              <a:off x="9269243" y="4113280"/>
              <a:ext cx="356231" cy="551423"/>
            </a:xfrm>
            <a:custGeom>
              <a:avLst/>
              <a:gdLst>
                <a:gd name="connsiteX0" fmla="*/ 332399 w 356231"/>
                <a:gd name="connsiteY0" fmla="*/ 434426 h 551423"/>
                <a:gd name="connsiteX1" fmla="*/ 356036 w 356231"/>
                <a:gd name="connsiteY1" fmla="*/ 458478 h 551423"/>
                <a:gd name="connsiteX2" fmla="*/ 352926 w 356231"/>
                <a:gd name="connsiteY2" fmla="*/ 510315 h 551423"/>
                <a:gd name="connsiteX3" fmla="*/ 345980 w 356231"/>
                <a:gd name="connsiteY3" fmla="*/ 549711 h 551423"/>
                <a:gd name="connsiteX4" fmla="*/ 300467 w 356231"/>
                <a:gd name="connsiteY4" fmla="*/ 521304 h 551423"/>
                <a:gd name="connsiteX5" fmla="*/ 77776 w 356231"/>
                <a:gd name="connsiteY5" fmla="*/ 343919 h 551423"/>
                <a:gd name="connsiteX6" fmla="*/ 22000 w 356231"/>
                <a:gd name="connsiteY6" fmla="*/ 161868 h 551423"/>
                <a:gd name="connsiteX7" fmla="*/ 155532 w 356231"/>
                <a:gd name="connsiteY7" fmla="*/ 33 h 551423"/>
                <a:gd name="connsiteX8" fmla="*/ 263974 w 356231"/>
                <a:gd name="connsiteY8" fmla="*/ 99249 h 551423"/>
                <a:gd name="connsiteX9" fmla="*/ 248630 w 356231"/>
                <a:gd name="connsiteY9" fmla="*/ 120606 h 551423"/>
                <a:gd name="connsiteX10" fmla="*/ 178236 w 356231"/>
                <a:gd name="connsiteY10" fmla="*/ 198361 h 551423"/>
                <a:gd name="connsiteX11" fmla="*/ 153251 w 356231"/>
                <a:gd name="connsiteY11" fmla="*/ 239830 h 551423"/>
                <a:gd name="connsiteX12" fmla="*/ 332399 w 356231"/>
                <a:gd name="connsiteY12" fmla="*/ 434426 h 55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6231" h="551423">
                  <a:moveTo>
                    <a:pt x="332399" y="434426"/>
                  </a:moveTo>
                  <a:cubicBezTo>
                    <a:pt x="332399" y="434426"/>
                    <a:pt x="358836" y="455161"/>
                    <a:pt x="356036" y="458478"/>
                  </a:cubicBezTo>
                  <a:cubicBezTo>
                    <a:pt x="343478" y="473096"/>
                    <a:pt x="342206" y="494297"/>
                    <a:pt x="352926" y="510315"/>
                  </a:cubicBezTo>
                  <a:cubicBezTo>
                    <a:pt x="360391" y="521512"/>
                    <a:pt x="350023" y="521615"/>
                    <a:pt x="345980" y="549711"/>
                  </a:cubicBezTo>
                  <a:cubicBezTo>
                    <a:pt x="345980" y="553547"/>
                    <a:pt x="348883" y="553754"/>
                    <a:pt x="300467" y="521304"/>
                  </a:cubicBezTo>
                  <a:cubicBezTo>
                    <a:pt x="259827" y="494142"/>
                    <a:pt x="109397" y="381138"/>
                    <a:pt x="77776" y="343919"/>
                  </a:cubicBezTo>
                  <a:cubicBezTo>
                    <a:pt x="17438" y="273006"/>
                    <a:pt x="-29319" y="229878"/>
                    <a:pt x="22000" y="161868"/>
                  </a:cubicBezTo>
                  <a:cubicBezTo>
                    <a:pt x="66787" y="102256"/>
                    <a:pt x="151177" y="2729"/>
                    <a:pt x="155532" y="33"/>
                  </a:cubicBezTo>
                  <a:cubicBezTo>
                    <a:pt x="198245" y="15066"/>
                    <a:pt x="246557" y="83698"/>
                    <a:pt x="263974" y="99249"/>
                  </a:cubicBezTo>
                  <a:cubicBezTo>
                    <a:pt x="266877" y="101841"/>
                    <a:pt x="269780" y="100700"/>
                    <a:pt x="248630" y="120606"/>
                  </a:cubicBezTo>
                  <a:cubicBezTo>
                    <a:pt x="248630" y="120606"/>
                    <a:pt x="199904" y="169747"/>
                    <a:pt x="178236" y="198361"/>
                  </a:cubicBezTo>
                  <a:cubicBezTo>
                    <a:pt x="164344" y="216711"/>
                    <a:pt x="150451" y="221999"/>
                    <a:pt x="153251" y="239830"/>
                  </a:cubicBezTo>
                  <a:cubicBezTo>
                    <a:pt x="156361" y="259528"/>
                    <a:pt x="317988" y="419808"/>
                    <a:pt x="332399" y="434426"/>
                  </a:cubicBezTo>
                  <a:close/>
                </a:path>
              </a:pathLst>
            </a:custGeom>
            <a:solidFill>
              <a:srgbClr val="FFC6A6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CA8C12BF-F3CB-4FD5-8BD0-7CA3FDAE14AA}"/>
                </a:ext>
              </a:extLst>
            </p:cNvPr>
            <p:cNvSpPr/>
            <p:nvPr/>
          </p:nvSpPr>
          <p:spPr>
            <a:xfrm>
              <a:off x="9444619" y="4061546"/>
              <a:ext cx="134469" cy="131439"/>
            </a:xfrm>
            <a:custGeom>
              <a:avLst/>
              <a:gdLst>
                <a:gd name="connsiteX0" fmla="*/ 25359 w 134469"/>
                <a:gd name="connsiteY0" fmla="*/ 27 h 131439"/>
                <a:gd name="connsiteX1" fmla="*/ 134320 w 134469"/>
                <a:gd name="connsiteY1" fmla="*/ 108470 h 131439"/>
                <a:gd name="connsiteX2" fmla="*/ 107779 w 134469"/>
                <a:gd name="connsiteY2" fmla="*/ 129204 h 131439"/>
                <a:gd name="connsiteX3" fmla="*/ 10430 w 134469"/>
                <a:gd name="connsiteY3" fmla="*/ 32373 h 131439"/>
                <a:gd name="connsiteX4" fmla="*/ 685 w 134469"/>
                <a:gd name="connsiteY4" fmla="*/ 25945 h 131439"/>
                <a:gd name="connsiteX5" fmla="*/ 25359 w 134469"/>
                <a:gd name="connsiteY5" fmla="*/ 27 h 131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469" h="131439">
                  <a:moveTo>
                    <a:pt x="25359" y="27"/>
                  </a:moveTo>
                  <a:cubicBezTo>
                    <a:pt x="73671" y="23768"/>
                    <a:pt x="138156" y="104737"/>
                    <a:pt x="134320" y="108470"/>
                  </a:cubicBezTo>
                  <a:cubicBezTo>
                    <a:pt x="108298" y="133973"/>
                    <a:pt x="111408" y="133559"/>
                    <a:pt x="107779" y="129204"/>
                  </a:cubicBezTo>
                  <a:cubicBezTo>
                    <a:pt x="90777" y="110439"/>
                    <a:pt x="38422" y="48961"/>
                    <a:pt x="10430" y="32373"/>
                  </a:cubicBezTo>
                  <a:cubicBezTo>
                    <a:pt x="1203" y="26878"/>
                    <a:pt x="-1389" y="28123"/>
                    <a:pt x="685" y="25945"/>
                  </a:cubicBezTo>
                  <a:cubicBezTo>
                    <a:pt x="27743" y="-3083"/>
                    <a:pt x="19657" y="5003"/>
                    <a:pt x="25359" y="27"/>
                  </a:cubicBezTo>
                  <a:close/>
                </a:path>
              </a:pathLst>
            </a:custGeom>
            <a:solidFill>
              <a:srgbClr val="FFC6A6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FF99B50B-203A-42A2-9882-6988EA17C09A}"/>
                </a:ext>
              </a:extLst>
            </p:cNvPr>
            <p:cNvSpPr/>
            <p:nvPr/>
          </p:nvSpPr>
          <p:spPr>
            <a:xfrm>
              <a:off x="9256867" y="3061163"/>
              <a:ext cx="1448697" cy="1970538"/>
            </a:xfrm>
            <a:custGeom>
              <a:avLst/>
              <a:gdLst>
                <a:gd name="connsiteX0" fmla="*/ 1430562 w 1448697"/>
                <a:gd name="connsiteY0" fmla="*/ 1012228 h 1970538"/>
                <a:gd name="connsiteX1" fmla="*/ 1288737 w 1448697"/>
                <a:gd name="connsiteY1" fmla="*/ 716861 h 1970538"/>
                <a:gd name="connsiteX2" fmla="*/ 1256805 w 1448697"/>
                <a:gd name="connsiteY2" fmla="*/ 641802 h 1970538"/>
                <a:gd name="connsiteX3" fmla="*/ 1261367 w 1448697"/>
                <a:gd name="connsiteY3" fmla="*/ 524547 h 1970538"/>
                <a:gd name="connsiteX4" fmla="*/ 1287182 w 1448697"/>
                <a:gd name="connsiteY4" fmla="*/ 419525 h 1970538"/>
                <a:gd name="connsiteX5" fmla="*/ 1274637 w 1448697"/>
                <a:gd name="connsiteY5" fmla="*/ 388423 h 1970538"/>
                <a:gd name="connsiteX6" fmla="*/ 1251207 w 1448697"/>
                <a:gd name="connsiteY6" fmla="*/ 415793 h 1970538"/>
                <a:gd name="connsiteX7" fmla="*/ 1223526 w 1448697"/>
                <a:gd name="connsiteY7" fmla="*/ 503916 h 1970538"/>
                <a:gd name="connsiteX8" fmla="*/ 1226014 w 1448697"/>
                <a:gd name="connsiteY8" fmla="*/ 373494 h 1970538"/>
                <a:gd name="connsiteX9" fmla="*/ 1221660 w 1448697"/>
                <a:gd name="connsiteY9" fmla="*/ 350997 h 1970538"/>
                <a:gd name="connsiteX10" fmla="*/ 1206835 w 1448697"/>
                <a:gd name="connsiteY10" fmla="*/ 346850 h 1970538"/>
                <a:gd name="connsiteX11" fmla="*/ 1188381 w 1448697"/>
                <a:gd name="connsiteY11" fmla="*/ 392052 h 1970538"/>
                <a:gd name="connsiteX12" fmla="*/ 1179672 w 1448697"/>
                <a:gd name="connsiteY12" fmla="*/ 493963 h 1970538"/>
                <a:gd name="connsiteX13" fmla="*/ 1171171 w 1448697"/>
                <a:gd name="connsiteY13" fmla="*/ 379922 h 1970538"/>
                <a:gd name="connsiteX14" fmla="*/ 1171171 w 1448697"/>
                <a:gd name="connsiteY14" fmla="*/ 353693 h 1970538"/>
                <a:gd name="connsiteX15" fmla="*/ 1154791 w 1448697"/>
                <a:gd name="connsiteY15" fmla="*/ 336483 h 1970538"/>
                <a:gd name="connsiteX16" fmla="*/ 1140691 w 1448697"/>
                <a:gd name="connsiteY16" fmla="*/ 350582 h 1970538"/>
                <a:gd name="connsiteX17" fmla="*/ 1132812 w 1448697"/>
                <a:gd name="connsiteY17" fmla="*/ 486291 h 1970538"/>
                <a:gd name="connsiteX18" fmla="*/ 1116742 w 1448697"/>
                <a:gd name="connsiteY18" fmla="*/ 479241 h 1970538"/>
                <a:gd name="connsiteX19" fmla="*/ 1080249 w 1448697"/>
                <a:gd name="connsiteY19" fmla="*/ 472606 h 1970538"/>
                <a:gd name="connsiteX20" fmla="*/ 1055056 w 1448697"/>
                <a:gd name="connsiteY20" fmla="*/ 514076 h 1970538"/>
                <a:gd name="connsiteX21" fmla="*/ 1046452 w 1448697"/>
                <a:gd name="connsiteY21" fmla="*/ 558863 h 1970538"/>
                <a:gd name="connsiteX22" fmla="*/ 1045311 w 1448697"/>
                <a:gd name="connsiteY22" fmla="*/ 577317 h 1970538"/>
                <a:gd name="connsiteX23" fmla="*/ 1153754 w 1448697"/>
                <a:gd name="connsiteY23" fmla="*/ 698408 h 1970538"/>
                <a:gd name="connsiteX24" fmla="*/ 1182575 w 1448697"/>
                <a:gd name="connsiteY24" fmla="*/ 744128 h 1970538"/>
                <a:gd name="connsiteX25" fmla="*/ 1213677 w 1448697"/>
                <a:gd name="connsiteY25" fmla="*/ 834738 h 1970538"/>
                <a:gd name="connsiteX26" fmla="*/ 1241876 w 1448697"/>
                <a:gd name="connsiteY26" fmla="*/ 951060 h 1970538"/>
                <a:gd name="connsiteX27" fmla="*/ 1222386 w 1448697"/>
                <a:gd name="connsiteY27" fmla="*/ 935820 h 1970538"/>
                <a:gd name="connsiteX28" fmla="*/ 1223526 w 1448697"/>
                <a:gd name="connsiteY28" fmla="*/ 918403 h 1970538"/>
                <a:gd name="connsiteX29" fmla="*/ 1217617 w 1448697"/>
                <a:gd name="connsiteY29" fmla="*/ 893936 h 1970538"/>
                <a:gd name="connsiteX30" fmla="*/ 1166609 w 1448697"/>
                <a:gd name="connsiteY30" fmla="*/ 849667 h 1970538"/>
                <a:gd name="connsiteX31" fmla="*/ 1004256 w 1448697"/>
                <a:gd name="connsiteY31" fmla="*/ 725466 h 1970538"/>
                <a:gd name="connsiteX32" fmla="*/ 983522 w 1448697"/>
                <a:gd name="connsiteY32" fmla="*/ 727540 h 1970538"/>
                <a:gd name="connsiteX33" fmla="*/ 905766 w 1448697"/>
                <a:gd name="connsiteY33" fmla="*/ 721630 h 1970538"/>
                <a:gd name="connsiteX34" fmla="*/ 813082 w 1448697"/>
                <a:gd name="connsiteY34" fmla="*/ 699652 h 1970538"/>
                <a:gd name="connsiteX35" fmla="*/ 808624 w 1448697"/>
                <a:gd name="connsiteY35" fmla="*/ 628324 h 1970538"/>
                <a:gd name="connsiteX36" fmla="*/ 825730 w 1448697"/>
                <a:gd name="connsiteY36" fmla="*/ 573896 h 1970538"/>
                <a:gd name="connsiteX37" fmla="*/ 869481 w 1448697"/>
                <a:gd name="connsiteY37" fmla="*/ 516771 h 1970538"/>
                <a:gd name="connsiteX38" fmla="*/ 872798 w 1448697"/>
                <a:gd name="connsiteY38" fmla="*/ 511588 h 1970538"/>
                <a:gd name="connsiteX39" fmla="*/ 885757 w 1448697"/>
                <a:gd name="connsiteY39" fmla="*/ 515838 h 1970538"/>
                <a:gd name="connsiteX40" fmla="*/ 900168 w 1448697"/>
                <a:gd name="connsiteY40" fmla="*/ 538335 h 1970538"/>
                <a:gd name="connsiteX41" fmla="*/ 892911 w 1448697"/>
                <a:gd name="connsiteY41" fmla="*/ 547251 h 1970538"/>
                <a:gd name="connsiteX42" fmla="*/ 889500 w 1448697"/>
                <a:gd name="connsiteY42" fmla="*/ 592868 h 1970538"/>
                <a:gd name="connsiteX43" fmla="*/ 891770 w 1448697"/>
                <a:gd name="connsiteY43" fmla="*/ 595252 h 1970538"/>
                <a:gd name="connsiteX44" fmla="*/ 900479 w 1448697"/>
                <a:gd name="connsiteY44" fmla="*/ 608937 h 1970538"/>
                <a:gd name="connsiteX45" fmla="*/ 893222 w 1448697"/>
                <a:gd name="connsiteY45" fmla="*/ 646985 h 1970538"/>
                <a:gd name="connsiteX46" fmla="*/ 903589 w 1448697"/>
                <a:gd name="connsiteY46" fmla="*/ 660567 h 1970538"/>
                <a:gd name="connsiteX47" fmla="*/ 918622 w 1448697"/>
                <a:gd name="connsiteY47" fmla="*/ 657768 h 1970538"/>
                <a:gd name="connsiteX48" fmla="*/ 925464 w 1448697"/>
                <a:gd name="connsiteY48" fmla="*/ 584574 h 1970538"/>
                <a:gd name="connsiteX49" fmla="*/ 946821 w 1448697"/>
                <a:gd name="connsiteY49" fmla="*/ 522370 h 1970538"/>
                <a:gd name="connsiteX50" fmla="*/ 943711 w 1448697"/>
                <a:gd name="connsiteY50" fmla="*/ 497177 h 1970538"/>
                <a:gd name="connsiteX51" fmla="*/ 965897 w 1448697"/>
                <a:gd name="connsiteY51" fmla="*/ 486084 h 1970538"/>
                <a:gd name="connsiteX52" fmla="*/ 972325 w 1448697"/>
                <a:gd name="connsiteY52" fmla="*/ 466179 h 1970538"/>
                <a:gd name="connsiteX53" fmla="*/ 1004153 w 1448697"/>
                <a:gd name="connsiteY53" fmla="*/ 432381 h 1970538"/>
                <a:gd name="connsiteX54" fmla="*/ 1035255 w 1448697"/>
                <a:gd name="connsiteY54" fmla="*/ 397028 h 1970538"/>
                <a:gd name="connsiteX55" fmla="*/ 1030486 w 1448697"/>
                <a:gd name="connsiteY55" fmla="*/ 366756 h 1970538"/>
                <a:gd name="connsiteX56" fmla="*/ 1054538 w 1448697"/>
                <a:gd name="connsiteY56" fmla="*/ 348820 h 1970538"/>
                <a:gd name="connsiteX57" fmla="*/ 1039920 w 1448697"/>
                <a:gd name="connsiteY57" fmla="*/ 290244 h 1970538"/>
                <a:gd name="connsiteX58" fmla="*/ 1062003 w 1448697"/>
                <a:gd name="connsiteY58" fmla="*/ 239030 h 1970538"/>
                <a:gd name="connsiteX59" fmla="*/ 1050806 w 1448697"/>
                <a:gd name="connsiteY59" fmla="*/ 217777 h 1970538"/>
                <a:gd name="connsiteX60" fmla="*/ 1060551 w 1448697"/>
                <a:gd name="connsiteY60" fmla="*/ 184808 h 1970538"/>
                <a:gd name="connsiteX61" fmla="*/ 1014624 w 1448697"/>
                <a:gd name="connsiteY61" fmla="*/ 134527 h 1970538"/>
                <a:gd name="connsiteX62" fmla="*/ 999695 w 1448697"/>
                <a:gd name="connsiteY62" fmla="*/ 85385 h 1970538"/>
                <a:gd name="connsiteX63" fmla="*/ 966726 w 1448697"/>
                <a:gd name="connsiteY63" fmla="*/ 78232 h 1970538"/>
                <a:gd name="connsiteX64" fmla="*/ 947547 w 1448697"/>
                <a:gd name="connsiteY64" fmla="*/ 55320 h 1970538"/>
                <a:gd name="connsiteX65" fmla="*/ 924428 w 1448697"/>
                <a:gd name="connsiteY65" fmla="*/ 58430 h 1970538"/>
                <a:gd name="connsiteX66" fmla="*/ 896747 w 1448697"/>
                <a:gd name="connsiteY66" fmla="*/ 23181 h 1970538"/>
                <a:gd name="connsiteX67" fmla="*/ 868029 w 1448697"/>
                <a:gd name="connsiteY67" fmla="*/ 17686 h 1970538"/>
                <a:gd name="connsiteX68" fmla="*/ 837964 w 1448697"/>
                <a:gd name="connsiteY68" fmla="*/ 22248 h 1970538"/>
                <a:gd name="connsiteX69" fmla="*/ 789548 w 1448697"/>
                <a:gd name="connsiteY69" fmla="*/ 21004 h 1970538"/>
                <a:gd name="connsiteX70" fmla="*/ 696242 w 1448697"/>
                <a:gd name="connsiteY70" fmla="*/ 27846 h 1970538"/>
                <a:gd name="connsiteX71" fmla="*/ 691784 w 1448697"/>
                <a:gd name="connsiteY71" fmla="*/ 30335 h 1970538"/>
                <a:gd name="connsiteX72" fmla="*/ 654876 w 1448697"/>
                <a:gd name="connsiteY72" fmla="*/ 24632 h 1970538"/>
                <a:gd name="connsiteX73" fmla="*/ 621390 w 1448697"/>
                <a:gd name="connsiteY73" fmla="*/ 73152 h 1970538"/>
                <a:gd name="connsiteX74" fmla="*/ 592257 w 1448697"/>
                <a:gd name="connsiteY74" fmla="*/ 65687 h 1970538"/>
                <a:gd name="connsiteX75" fmla="*/ 568101 w 1448697"/>
                <a:gd name="connsiteY75" fmla="*/ 99070 h 1970538"/>
                <a:gd name="connsiteX76" fmla="*/ 543220 w 1448697"/>
                <a:gd name="connsiteY76" fmla="*/ 128617 h 1970538"/>
                <a:gd name="connsiteX77" fmla="*/ 531090 w 1448697"/>
                <a:gd name="connsiteY77" fmla="*/ 144065 h 1970538"/>
                <a:gd name="connsiteX78" fmla="*/ 510355 w 1448697"/>
                <a:gd name="connsiteY78" fmla="*/ 168739 h 1970538"/>
                <a:gd name="connsiteX79" fmla="*/ 513362 w 1448697"/>
                <a:gd name="connsiteY79" fmla="*/ 186571 h 1970538"/>
                <a:gd name="connsiteX80" fmla="*/ 486473 w 1448697"/>
                <a:gd name="connsiteY80" fmla="*/ 232330 h 1970538"/>
                <a:gd name="connsiteX81" fmla="*/ 487339 w 1448697"/>
                <a:gd name="connsiteY81" fmla="*/ 235194 h 1970538"/>
                <a:gd name="connsiteX82" fmla="*/ 501439 w 1448697"/>
                <a:gd name="connsiteY82" fmla="*/ 253440 h 1970538"/>
                <a:gd name="connsiteX83" fmla="*/ 495641 w 1448697"/>
                <a:gd name="connsiteY83" fmla="*/ 277380 h 1970538"/>
                <a:gd name="connsiteX84" fmla="*/ 502580 w 1448697"/>
                <a:gd name="connsiteY84" fmla="*/ 283817 h 1970538"/>
                <a:gd name="connsiteX85" fmla="*/ 502580 w 1448697"/>
                <a:gd name="connsiteY85" fmla="*/ 286616 h 1970538"/>
                <a:gd name="connsiteX86" fmla="*/ 500529 w 1448697"/>
                <a:gd name="connsiteY86" fmla="*/ 330553 h 1970538"/>
                <a:gd name="connsiteX87" fmla="*/ 515642 w 1448697"/>
                <a:gd name="connsiteY87" fmla="*/ 339697 h 1970538"/>
                <a:gd name="connsiteX88" fmla="*/ 513154 w 1448697"/>
                <a:gd name="connsiteY88" fmla="*/ 355040 h 1970538"/>
                <a:gd name="connsiteX89" fmla="*/ 535114 w 1448697"/>
                <a:gd name="connsiteY89" fmla="*/ 383282 h 1970538"/>
                <a:gd name="connsiteX90" fmla="*/ 535651 w 1448697"/>
                <a:gd name="connsiteY90" fmla="*/ 383343 h 1970538"/>
                <a:gd name="connsiteX91" fmla="*/ 552965 w 1448697"/>
                <a:gd name="connsiteY91" fmla="*/ 436010 h 1970538"/>
                <a:gd name="connsiteX92" fmla="*/ 547470 w 1448697"/>
                <a:gd name="connsiteY92" fmla="*/ 465868 h 1970538"/>
                <a:gd name="connsiteX93" fmla="*/ 565095 w 1448697"/>
                <a:gd name="connsiteY93" fmla="*/ 497592 h 1970538"/>
                <a:gd name="connsiteX94" fmla="*/ 554727 w 1448697"/>
                <a:gd name="connsiteY94" fmla="*/ 511691 h 1970538"/>
                <a:gd name="connsiteX95" fmla="*/ 550995 w 1448697"/>
                <a:gd name="connsiteY95" fmla="*/ 536366 h 1970538"/>
                <a:gd name="connsiteX96" fmla="*/ 562192 w 1448697"/>
                <a:gd name="connsiteY96" fmla="*/ 549221 h 1970538"/>
                <a:gd name="connsiteX97" fmla="*/ 562192 w 1448697"/>
                <a:gd name="connsiteY97" fmla="*/ 575762 h 1970538"/>
                <a:gd name="connsiteX98" fmla="*/ 570693 w 1448697"/>
                <a:gd name="connsiteY98" fmla="*/ 584263 h 1970538"/>
                <a:gd name="connsiteX99" fmla="*/ 593398 w 1448697"/>
                <a:gd name="connsiteY99" fmla="*/ 533877 h 1970538"/>
                <a:gd name="connsiteX100" fmla="*/ 605424 w 1448697"/>
                <a:gd name="connsiteY100" fmla="*/ 511173 h 1970538"/>
                <a:gd name="connsiteX101" fmla="*/ 606875 w 1448697"/>
                <a:gd name="connsiteY101" fmla="*/ 511173 h 1970538"/>
                <a:gd name="connsiteX102" fmla="*/ 644716 w 1448697"/>
                <a:gd name="connsiteY102" fmla="*/ 589447 h 1970538"/>
                <a:gd name="connsiteX103" fmla="*/ 615169 w 1448697"/>
                <a:gd name="connsiteY103" fmla="*/ 700066 h 1970538"/>
                <a:gd name="connsiteX104" fmla="*/ 517612 w 1448697"/>
                <a:gd name="connsiteY104" fmla="*/ 733553 h 1970538"/>
                <a:gd name="connsiteX105" fmla="*/ 494493 w 1448697"/>
                <a:gd name="connsiteY105" fmla="*/ 732413 h 1970538"/>
                <a:gd name="connsiteX106" fmla="*/ 464946 w 1448697"/>
                <a:gd name="connsiteY106" fmla="*/ 740603 h 1970538"/>
                <a:gd name="connsiteX107" fmla="*/ 442967 w 1448697"/>
                <a:gd name="connsiteY107" fmla="*/ 745268 h 1970538"/>
                <a:gd name="connsiteX108" fmla="*/ 432600 w 1448697"/>
                <a:gd name="connsiteY108" fmla="*/ 753147 h 1970538"/>
                <a:gd name="connsiteX109" fmla="*/ 398284 w 1448697"/>
                <a:gd name="connsiteY109" fmla="*/ 780102 h 1970538"/>
                <a:gd name="connsiteX110" fmla="*/ 277193 w 1448697"/>
                <a:gd name="connsiteY110" fmla="*/ 883776 h 1970538"/>
                <a:gd name="connsiteX111" fmla="*/ 256458 w 1448697"/>
                <a:gd name="connsiteY111" fmla="*/ 913738 h 1970538"/>
                <a:gd name="connsiteX112" fmla="*/ 257910 w 1448697"/>
                <a:gd name="connsiteY112" fmla="*/ 934473 h 1970538"/>
                <a:gd name="connsiteX113" fmla="*/ 92032 w 1448697"/>
                <a:gd name="connsiteY113" fmla="*/ 1122122 h 1970538"/>
                <a:gd name="connsiteX114" fmla="*/ 86952 w 1448697"/>
                <a:gd name="connsiteY114" fmla="*/ 1413030 h 1970538"/>
                <a:gd name="connsiteX115" fmla="*/ 354119 w 1448697"/>
                <a:gd name="connsiteY115" fmla="*/ 1615401 h 1970538"/>
                <a:gd name="connsiteX116" fmla="*/ 368011 w 1448697"/>
                <a:gd name="connsiteY116" fmla="*/ 1629397 h 1970538"/>
                <a:gd name="connsiteX117" fmla="*/ 384703 w 1448697"/>
                <a:gd name="connsiteY117" fmla="*/ 1638417 h 1970538"/>
                <a:gd name="connsiteX118" fmla="*/ 411865 w 1448697"/>
                <a:gd name="connsiteY118" fmla="*/ 1656974 h 1970538"/>
                <a:gd name="connsiteX119" fmla="*/ 378482 w 1448697"/>
                <a:gd name="connsiteY119" fmla="*/ 1768631 h 1970538"/>
                <a:gd name="connsiteX120" fmla="*/ 368115 w 1448697"/>
                <a:gd name="connsiteY120" fmla="*/ 1823681 h 1970538"/>
                <a:gd name="connsiteX121" fmla="*/ 362309 w 1448697"/>
                <a:gd name="connsiteY121" fmla="*/ 1879665 h 1970538"/>
                <a:gd name="connsiteX122" fmla="*/ 347484 w 1448697"/>
                <a:gd name="connsiteY122" fmla="*/ 1942595 h 1970538"/>
                <a:gd name="connsiteX123" fmla="*/ 359510 w 1448697"/>
                <a:gd name="connsiteY123" fmla="*/ 1948401 h 1970538"/>
                <a:gd name="connsiteX124" fmla="*/ 367389 w 1448697"/>
                <a:gd name="connsiteY124" fmla="*/ 1906931 h 1970538"/>
                <a:gd name="connsiteX125" fmla="*/ 377756 w 1448697"/>
                <a:gd name="connsiteY125" fmla="*/ 1855095 h 1970538"/>
                <a:gd name="connsiteX126" fmla="*/ 391130 w 1448697"/>
                <a:gd name="connsiteY126" fmla="*/ 1771533 h 1970538"/>
                <a:gd name="connsiteX127" fmla="*/ 422958 w 1448697"/>
                <a:gd name="connsiteY127" fmla="*/ 1658840 h 1970538"/>
                <a:gd name="connsiteX128" fmla="*/ 435710 w 1448697"/>
                <a:gd name="connsiteY128" fmla="*/ 1655212 h 1970538"/>
                <a:gd name="connsiteX129" fmla="*/ 521137 w 1448697"/>
                <a:gd name="connsiteY129" fmla="*/ 1612084 h 1970538"/>
                <a:gd name="connsiteX130" fmla="*/ 596301 w 1448697"/>
                <a:gd name="connsiteY130" fmla="*/ 1634270 h 1970538"/>
                <a:gd name="connsiteX131" fmla="*/ 634038 w 1448697"/>
                <a:gd name="connsiteY131" fmla="*/ 1628464 h 1970538"/>
                <a:gd name="connsiteX132" fmla="*/ 730040 w 1448697"/>
                <a:gd name="connsiteY132" fmla="*/ 1635825 h 1970538"/>
                <a:gd name="connsiteX133" fmla="*/ 758239 w 1448697"/>
                <a:gd name="connsiteY133" fmla="*/ 1639868 h 1970538"/>
                <a:gd name="connsiteX134" fmla="*/ 789341 w 1448697"/>
                <a:gd name="connsiteY134" fmla="*/ 1645674 h 1970538"/>
                <a:gd name="connsiteX135" fmla="*/ 827182 w 1448697"/>
                <a:gd name="connsiteY135" fmla="*/ 1643186 h 1970538"/>
                <a:gd name="connsiteX136" fmla="*/ 869377 w 1448697"/>
                <a:gd name="connsiteY136" fmla="*/ 1641423 h 1970538"/>
                <a:gd name="connsiteX137" fmla="*/ 914475 w 1448697"/>
                <a:gd name="connsiteY137" fmla="*/ 1639868 h 1970538"/>
                <a:gd name="connsiteX138" fmla="*/ 930026 w 1448697"/>
                <a:gd name="connsiteY138" fmla="*/ 1632818 h 1970538"/>
                <a:gd name="connsiteX139" fmla="*/ 977301 w 1448697"/>
                <a:gd name="connsiteY139" fmla="*/ 1628153 h 1970538"/>
                <a:gd name="connsiteX140" fmla="*/ 1072163 w 1448697"/>
                <a:gd name="connsiteY140" fmla="*/ 1602857 h 1970538"/>
                <a:gd name="connsiteX141" fmla="*/ 1082530 w 1448697"/>
                <a:gd name="connsiteY141" fmla="*/ 1608766 h 1970538"/>
                <a:gd name="connsiteX142" fmla="*/ 1095697 w 1448697"/>
                <a:gd name="connsiteY142" fmla="*/ 1622762 h 1970538"/>
                <a:gd name="connsiteX143" fmla="*/ 1102539 w 1448697"/>
                <a:gd name="connsiteY143" fmla="*/ 1655626 h 1970538"/>
                <a:gd name="connsiteX144" fmla="*/ 1105649 w 1448697"/>
                <a:gd name="connsiteY144" fmla="*/ 1697096 h 1970538"/>
                <a:gd name="connsiteX145" fmla="*/ 1131982 w 1448697"/>
                <a:gd name="connsiteY145" fmla="*/ 1754738 h 1970538"/>
                <a:gd name="connsiteX146" fmla="*/ 1163084 w 1448697"/>
                <a:gd name="connsiteY146" fmla="*/ 1832805 h 1970538"/>
                <a:gd name="connsiteX147" fmla="*/ 1212537 w 1448697"/>
                <a:gd name="connsiteY147" fmla="*/ 1955243 h 1970538"/>
                <a:gd name="connsiteX148" fmla="*/ 1225703 w 1448697"/>
                <a:gd name="connsiteY148" fmla="*/ 1970172 h 1970538"/>
                <a:gd name="connsiteX149" fmla="*/ 1184752 w 1448697"/>
                <a:gd name="connsiteY149" fmla="*/ 1857583 h 1970538"/>
                <a:gd name="connsiteX150" fmla="*/ 1172933 w 1448697"/>
                <a:gd name="connsiteY150" fmla="*/ 1809167 h 1970538"/>
                <a:gd name="connsiteX151" fmla="*/ 1209219 w 1448697"/>
                <a:gd name="connsiteY151" fmla="*/ 1791024 h 1970538"/>
                <a:gd name="connsiteX152" fmla="*/ 1241565 w 1448697"/>
                <a:gd name="connsiteY152" fmla="*/ 1683618 h 1970538"/>
                <a:gd name="connsiteX153" fmla="*/ 1241565 w 1448697"/>
                <a:gd name="connsiteY153" fmla="*/ 1592178 h 1970538"/>
                <a:gd name="connsiteX154" fmla="*/ 1233479 w 1448697"/>
                <a:gd name="connsiteY154" fmla="*/ 1548946 h 1970538"/>
                <a:gd name="connsiteX155" fmla="*/ 1229436 w 1448697"/>
                <a:gd name="connsiteY155" fmla="*/ 1525723 h 1970538"/>
                <a:gd name="connsiteX156" fmla="*/ 1168786 w 1448697"/>
                <a:gd name="connsiteY156" fmla="*/ 1402041 h 1970538"/>
                <a:gd name="connsiteX157" fmla="*/ 1123896 w 1448697"/>
                <a:gd name="connsiteY157" fmla="*/ 1377263 h 1970538"/>
                <a:gd name="connsiteX158" fmla="*/ 1076932 w 1448697"/>
                <a:gd name="connsiteY158" fmla="*/ 1374049 h 1970538"/>
                <a:gd name="connsiteX159" fmla="*/ 1064283 w 1448697"/>
                <a:gd name="connsiteY159" fmla="*/ 1374049 h 1970538"/>
                <a:gd name="connsiteX160" fmla="*/ 1051946 w 1448697"/>
                <a:gd name="connsiteY160" fmla="*/ 1358290 h 1970538"/>
                <a:gd name="connsiteX161" fmla="*/ 1031937 w 1448697"/>
                <a:gd name="connsiteY161" fmla="*/ 1288103 h 1970538"/>
                <a:gd name="connsiteX162" fmla="*/ 1034114 w 1448697"/>
                <a:gd name="connsiteY162" fmla="*/ 1206305 h 1970538"/>
                <a:gd name="connsiteX163" fmla="*/ 1036291 w 1448697"/>
                <a:gd name="connsiteY163" fmla="*/ 1100661 h 1970538"/>
                <a:gd name="connsiteX164" fmla="*/ 1045207 w 1448697"/>
                <a:gd name="connsiteY164" fmla="*/ 1038457 h 1970538"/>
                <a:gd name="connsiteX165" fmla="*/ 1071333 w 1448697"/>
                <a:gd name="connsiteY165" fmla="*/ 1059192 h 1970538"/>
                <a:gd name="connsiteX166" fmla="*/ 1128250 w 1448697"/>
                <a:gd name="connsiteY166" fmla="*/ 1095063 h 1970538"/>
                <a:gd name="connsiteX167" fmla="*/ 1132708 w 1448697"/>
                <a:gd name="connsiteY167" fmla="*/ 1095063 h 1970538"/>
                <a:gd name="connsiteX168" fmla="*/ 1168786 w 1448697"/>
                <a:gd name="connsiteY168" fmla="*/ 1124921 h 1970538"/>
                <a:gd name="connsiteX169" fmla="*/ 1365766 w 1448697"/>
                <a:gd name="connsiteY169" fmla="*/ 1248707 h 1970538"/>
                <a:gd name="connsiteX170" fmla="*/ 1448705 w 1448697"/>
                <a:gd name="connsiteY170" fmla="*/ 1103564 h 1970538"/>
                <a:gd name="connsiteX171" fmla="*/ 1430562 w 1448697"/>
                <a:gd name="connsiteY171" fmla="*/ 1012228 h 1970538"/>
                <a:gd name="connsiteX172" fmla="*/ 1192113 w 1448697"/>
                <a:gd name="connsiteY172" fmla="*/ 486291 h 1970538"/>
                <a:gd name="connsiteX173" fmla="*/ 1202480 w 1448697"/>
                <a:gd name="connsiteY173" fmla="*/ 368414 h 1970538"/>
                <a:gd name="connsiteX174" fmla="*/ 1209115 w 1448697"/>
                <a:gd name="connsiteY174" fmla="*/ 357010 h 1970538"/>
                <a:gd name="connsiteX175" fmla="*/ 1211293 w 1448697"/>
                <a:gd name="connsiteY175" fmla="*/ 522888 h 1970538"/>
                <a:gd name="connsiteX176" fmla="*/ 1189936 w 1448697"/>
                <a:gd name="connsiteY176" fmla="*/ 517704 h 1970538"/>
                <a:gd name="connsiteX177" fmla="*/ 1192320 w 1448697"/>
                <a:gd name="connsiteY177" fmla="*/ 486291 h 1970538"/>
                <a:gd name="connsiteX178" fmla="*/ 597545 w 1448697"/>
                <a:gd name="connsiteY178" fmla="*/ 433210 h 1970538"/>
                <a:gd name="connsiteX179" fmla="*/ 594227 w 1448697"/>
                <a:gd name="connsiteY179" fmla="*/ 512417 h 1970538"/>
                <a:gd name="connsiteX180" fmla="*/ 583030 w 1448697"/>
                <a:gd name="connsiteY180" fmla="*/ 522784 h 1970538"/>
                <a:gd name="connsiteX181" fmla="*/ 590287 w 1448697"/>
                <a:gd name="connsiteY181" fmla="*/ 552539 h 1970538"/>
                <a:gd name="connsiteX182" fmla="*/ 576603 w 1448697"/>
                <a:gd name="connsiteY182" fmla="*/ 570371 h 1970538"/>
                <a:gd name="connsiteX183" fmla="*/ 573987 w 1448697"/>
                <a:gd name="connsiteY183" fmla="*/ 570020 h 1970538"/>
                <a:gd name="connsiteX184" fmla="*/ 573700 w 1448697"/>
                <a:gd name="connsiteY184" fmla="*/ 568297 h 1970538"/>
                <a:gd name="connsiteX185" fmla="*/ 562296 w 1448697"/>
                <a:gd name="connsiteY185" fmla="*/ 533981 h 1970538"/>
                <a:gd name="connsiteX186" fmla="*/ 574425 w 1448697"/>
                <a:gd name="connsiteY186" fmla="*/ 506922 h 1970538"/>
                <a:gd name="connsiteX187" fmla="*/ 572870 w 1448697"/>
                <a:gd name="connsiteY187" fmla="*/ 490127 h 1970538"/>
                <a:gd name="connsiteX188" fmla="*/ 566235 w 1448697"/>
                <a:gd name="connsiteY188" fmla="*/ 449280 h 1970538"/>
                <a:gd name="connsiteX189" fmla="*/ 564265 w 1448697"/>
                <a:gd name="connsiteY189" fmla="*/ 431137 h 1970538"/>
                <a:gd name="connsiteX190" fmla="*/ 546433 w 1448697"/>
                <a:gd name="connsiteY190" fmla="*/ 411439 h 1970538"/>
                <a:gd name="connsiteX191" fmla="*/ 550477 w 1448697"/>
                <a:gd name="connsiteY191" fmla="*/ 383343 h 1970538"/>
                <a:gd name="connsiteX192" fmla="*/ 526735 w 1448697"/>
                <a:gd name="connsiteY192" fmla="*/ 366030 h 1970538"/>
                <a:gd name="connsiteX193" fmla="*/ 532749 w 1448697"/>
                <a:gd name="connsiteY193" fmla="*/ 341563 h 1970538"/>
                <a:gd name="connsiteX194" fmla="*/ 531712 w 1448697"/>
                <a:gd name="connsiteY194" fmla="*/ 330677 h 1970538"/>
                <a:gd name="connsiteX195" fmla="*/ 515539 w 1448697"/>
                <a:gd name="connsiteY195" fmla="*/ 289208 h 1970538"/>
                <a:gd name="connsiteX196" fmla="*/ 515539 w 1448697"/>
                <a:gd name="connsiteY196" fmla="*/ 275626 h 1970538"/>
                <a:gd name="connsiteX197" fmla="*/ 515539 w 1448697"/>
                <a:gd name="connsiteY197" fmla="*/ 256032 h 1970538"/>
                <a:gd name="connsiteX198" fmla="*/ 513362 w 1448697"/>
                <a:gd name="connsiteY198" fmla="*/ 241518 h 1970538"/>
                <a:gd name="connsiteX199" fmla="*/ 507970 w 1448697"/>
                <a:gd name="connsiteY199" fmla="*/ 201811 h 1970538"/>
                <a:gd name="connsiteX200" fmla="*/ 536584 w 1448697"/>
                <a:gd name="connsiteY200" fmla="*/ 200152 h 1970538"/>
                <a:gd name="connsiteX201" fmla="*/ 533371 w 1448697"/>
                <a:gd name="connsiteY201" fmla="*/ 184497 h 1970538"/>
                <a:gd name="connsiteX202" fmla="*/ 532230 w 1448697"/>
                <a:gd name="connsiteY202" fmla="*/ 157231 h 1970538"/>
                <a:gd name="connsiteX203" fmla="*/ 552239 w 1448697"/>
                <a:gd name="connsiteY203" fmla="*/ 156505 h 1970538"/>
                <a:gd name="connsiteX204" fmla="*/ 554209 w 1448697"/>
                <a:gd name="connsiteY204" fmla="*/ 124574 h 1970538"/>
                <a:gd name="connsiteX205" fmla="*/ 564576 w 1448697"/>
                <a:gd name="connsiteY205" fmla="*/ 109852 h 1970538"/>
                <a:gd name="connsiteX206" fmla="*/ 581268 w 1448697"/>
                <a:gd name="connsiteY206" fmla="*/ 105705 h 1970538"/>
                <a:gd name="connsiteX207" fmla="*/ 598565 w 1448697"/>
                <a:gd name="connsiteY207" fmla="*/ 75568 h 1970538"/>
                <a:gd name="connsiteX208" fmla="*/ 598685 w 1448697"/>
                <a:gd name="connsiteY208" fmla="*/ 75536 h 1970538"/>
                <a:gd name="connsiteX209" fmla="*/ 614547 w 1448697"/>
                <a:gd name="connsiteY209" fmla="*/ 84037 h 1970538"/>
                <a:gd name="connsiteX210" fmla="*/ 634141 w 1448697"/>
                <a:gd name="connsiteY210" fmla="*/ 79994 h 1970538"/>
                <a:gd name="connsiteX211" fmla="*/ 658505 w 1448697"/>
                <a:gd name="connsiteY211" fmla="*/ 35311 h 1970538"/>
                <a:gd name="connsiteX212" fmla="*/ 688674 w 1448697"/>
                <a:gd name="connsiteY212" fmla="*/ 43190 h 1970538"/>
                <a:gd name="connsiteX213" fmla="*/ 699870 w 1448697"/>
                <a:gd name="connsiteY213" fmla="*/ 44538 h 1970538"/>
                <a:gd name="connsiteX214" fmla="*/ 716355 w 1448697"/>
                <a:gd name="connsiteY214" fmla="*/ 21419 h 1970538"/>
                <a:gd name="connsiteX215" fmla="*/ 755129 w 1448697"/>
                <a:gd name="connsiteY215" fmla="*/ 11051 h 1970538"/>
                <a:gd name="connsiteX216" fmla="*/ 781565 w 1448697"/>
                <a:gd name="connsiteY216" fmla="*/ 35518 h 1970538"/>
                <a:gd name="connsiteX217" fmla="*/ 786231 w 1448697"/>
                <a:gd name="connsiteY217" fmla="*/ 43397 h 1970538"/>
                <a:gd name="connsiteX218" fmla="*/ 793073 w 1448697"/>
                <a:gd name="connsiteY218" fmla="*/ 38525 h 1970538"/>
                <a:gd name="connsiteX219" fmla="*/ 815778 w 1448697"/>
                <a:gd name="connsiteY219" fmla="*/ 23907 h 1970538"/>
                <a:gd name="connsiteX220" fmla="*/ 834750 w 1448697"/>
                <a:gd name="connsiteY220" fmla="*/ 44641 h 1970538"/>
                <a:gd name="connsiteX221" fmla="*/ 879848 w 1448697"/>
                <a:gd name="connsiteY221" fmla="*/ 29816 h 1970538"/>
                <a:gd name="connsiteX222" fmla="*/ 909810 w 1448697"/>
                <a:gd name="connsiteY222" fmla="*/ 56875 h 1970538"/>
                <a:gd name="connsiteX223" fmla="*/ 911676 w 1448697"/>
                <a:gd name="connsiteY223" fmla="*/ 77610 h 1970538"/>
                <a:gd name="connsiteX224" fmla="*/ 923598 w 1448697"/>
                <a:gd name="connsiteY224" fmla="*/ 76677 h 1970538"/>
                <a:gd name="connsiteX225" fmla="*/ 953456 w 1448697"/>
                <a:gd name="connsiteY225" fmla="*/ 77299 h 1970538"/>
                <a:gd name="connsiteX226" fmla="*/ 949724 w 1448697"/>
                <a:gd name="connsiteY226" fmla="*/ 91917 h 1970538"/>
                <a:gd name="connsiteX227" fmla="*/ 955364 w 1448697"/>
                <a:gd name="connsiteY227" fmla="*/ 97053 h 1970538"/>
                <a:gd name="connsiteX228" fmla="*/ 958744 w 1448697"/>
                <a:gd name="connsiteY228" fmla="*/ 95649 h 1970538"/>
                <a:gd name="connsiteX229" fmla="*/ 1005293 w 1448697"/>
                <a:gd name="connsiteY229" fmla="*/ 125922 h 1970538"/>
                <a:gd name="connsiteX230" fmla="*/ 1005915 w 1448697"/>
                <a:gd name="connsiteY230" fmla="*/ 144687 h 1970538"/>
                <a:gd name="connsiteX231" fmla="*/ 1040127 w 1448697"/>
                <a:gd name="connsiteY231" fmla="*/ 166769 h 1970538"/>
                <a:gd name="connsiteX232" fmla="*/ 1041994 w 1448697"/>
                <a:gd name="connsiteY232" fmla="*/ 208239 h 1970538"/>
                <a:gd name="connsiteX233" fmla="*/ 1030382 w 1448697"/>
                <a:gd name="connsiteY233" fmla="*/ 218606 h 1970538"/>
                <a:gd name="connsiteX234" fmla="*/ 1031657 w 1448697"/>
                <a:gd name="connsiteY234" fmla="*/ 226716 h 1970538"/>
                <a:gd name="connsiteX235" fmla="*/ 1034011 w 1448697"/>
                <a:gd name="connsiteY235" fmla="*/ 227729 h 1970538"/>
                <a:gd name="connsiteX236" fmla="*/ 1045207 w 1448697"/>
                <a:gd name="connsiteY236" fmla="*/ 270857 h 1970538"/>
                <a:gd name="connsiteX237" fmla="*/ 1029553 w 1448697"/>
                <a:gd name="connsiteY237" fmla="*/ 284853 h 1970538"/>
                <a:gd name="connsiteX238" fmla="*/ 1047281 w 1448697"/>
                <a:gd name="connsiteY238" fmla="*/ 335653 h 1970538"/>
                <a:gd name="connsiteX239" fmla="*/ 1021570 w 1448697"/>
                <a:gd name="connsiteY239" fmla="*/ 359602 h 1970538"/>
                <a:gd name="connsiteX240" fmla="*/ 1020222 w 1448697"/>
                <a:gd name="connsiteY240" fmla="*/ 381581 h 1970538"/>
                <a:gd name="connsiteX241" fmla="*/ 1021570 w 1448697"/>
                <a:gd name="connsiteY241" fmla="*/ 406359 h 1970538"/>
                <a:gd name="connsiteX242" fmla="*/ 992749 w 1448697"/>
                <a:gd name="connsiteY242" fmla="*/ 424398 h 1970538"/>
                <a:gd name="connsiteX243" fmla="*/ 988187 w 1448697"/>
                <a:gd name="connsiteY243" fmla="*/ 453219 h 1970538"/>
                <a:gd name="connsiteX244" fmla="*/ 957085 w 1448697"/>
                <a:gd name="connsiteY244" fmla="*/ 454049 h 1970538"/>
                <a:gd name="connsiteX245" fmla="*/ 958433 w 1448697"/>
                <a:gd name="connsiteY245" fmla="*/ 469081 h 1970538"/>
                <a:gd name="connsiteX246" fmla="*/ 935002 w 1448697"/>
                <a:gd name="connsiteY246" fmla="*/ 487846 h 1970538"/>
                <a:gd name="connsiteX247" fmla="*/ 931477 w 1448697"/>
                <a:gd name="connsiteY247" fmla="*/ 520607 h 1970538"/>
                <a:gd name="connsiteX248" fmla="*/ 927227 w 1448697"/>
                <a:gd name="connsiteY248" fmla="*/ 559174 h 1970538"/>
                <a:gd name="connsiteX249" fmla="*/ 922147 w 1448697"/>
                <a:gd name="connsiteY249" fmla="*/ 618268 h 1970538"/>
                <a:gd name="connsiteX250" fmla="*/ 909291 w 1448697"/>
                <a:gd name="connsiteY250" fmla="*/ 649370 h 1970538"/>
                <a:gd name="connsiteX251" fmla="*/ 902967 w 1448697"/>
                <a:gd name="connsiteY251" fmla="*/ 647711 h 1970538"/>
                <a:gd name="connsiteX252" fmla="*/ 904730 w 1448697"/>
                <a:gd name="connsiteY252" fmla="*/ 620756 h 1970538"/>
                <a:gd name="connsiteX253" fmla="*/ 910017 w 1448697"/>
                <a:gd name="connsiteY253" fmla="*/ 602302 h 1970538"/>
                <a:gd name="connsiteX254" fmla="*/ 895917 w 1448697"/>
                <a:gd name="connsiteY254" fmla="*/ 586855 h 1970538"/>
                <a:gd name="connsiteX255" fmla="*/ 893844 w 1448697"/>
                <a:gd name="connsiteY255" fmla="*/ 564150 h 1970538"/>
                <a:gd name="connsiteX256" fmla="*/ 910121 w 1448697"/>
                <a:gd name="connsiteY256" fmla="*/ 543415 h 1970538"/>
                <a:gd name="connsiteX257" fmla="*/ 897991 w 1448697"/>
                <a:gd name="connsiteY257" fmla="*/ 517912 h 1970538"/>
                <a:gd name="connsiteX258" fmla="*/ 945681 w 1448697"/>
                <a:gd name="connsiteY258" fmla="*/ 437150 h 1970538"/>
                <a:gd name="connsiteX259" fmla="*/ 935313 w 1448697"/>
                <a:gd name="connsiteY259" fmla="*/ 408432 h 1970538"/>
                <a:gd name="connsiteX260" fmla="*/ 932929 w 1448697"/>
                <a:gd name="connsiteY260" fmla="*/ 403352 h 1970538"/>
                <a:gd name="connsiteX261" fmla="*/ 970562 w 1448697"/>
                <a:gd name="connsiteY261" fmla="*/ 167495 h 1970538"/>
                <a:gd name="connsiteX262" fmla="*/ 966415 w 1448697"/>
                <a:gd name="connsiteY262" fmla="*/ 156402 h 1970538"/>
                <a:gd name="connsiteX263" fmla="*/ 958122 w 1448697"/>
                <a:gd name="connsiteY263" fmla="*/ 151011 h 1970538"/>
                <a:gd name="connsiteX264" fmla="*/ 876219 w 1448697"/>
                <a:gd name="connsiteY264" fmla="*/ 97930 h 1970538"/>
                <a:gd name="connsiteX265" fmla="*/ 828322 w 1448697"/>
                <a:gd name="connsiteY265" fmla="*/ 120323 h 1970538"/>
                <a:gd name="connsiteX266" fmla="*/ 823035 w 1448697"/>
                <a:gd name="connsiteY266" fmla="*/ 124367 h 1970538"/>
                <a:gd name="connsiteX267" fmla="*/ 783639 w 1448697"/>
                <a:gd name="connsiteY267" fmla="*/ 112340 h 1970538"/>
                <a:gd name="connsiteX268" fmla="*/ 763837 w 1448697"/>
                <a:gd name="connsiteY268" fmla="*/ 116176 h 1970538"/>
                <a:gd name="connsiteX269" fmla="*/ 631964 w 1448697"/>
                <a:gd name="connsiteY269" fmla="*/ 101455 h 1970538"/>
                <a:gd name="connsiteX270" fmla="*/ 622737 w 1448697"/>
                <a:gd name="connsiteY270" fmla="*/ 112651 h 1970538"/>
                <a:gd name="connsiteX271" fmla="*/ 608223 w 1448697"/>
                <a:gd name="connsiteY271" fmla="*/ 308595 h 1970538"/>
                <a:gd name="connsiteX272" fmla="*/ 597545 w 1448697"/>
                <a:gd name="connsiteY272" fmla="*/ 433210 h 1970538"/>
                <a:gd name="connsiteX273" fmla="*/ 904730 w 1448697"/>
                <a:gd name="connsiteY273" fmla="*/ 366963 h 1970538"/>
                <a:gd name="connsiteX274" fmla="*/ 910328 w 1448697"/>
                <a:gd name="connsiteY274" fmla="*/ 342703 h 1970538"/>
                <a:gd name="connsiteX275" fmla="*/ 883995 w 1448697"/>
                <a:gd name="connsiteY275" fmla="*/ 320828 h 1970538"/>
                <a:gd name="connsiteX276" fmla="*/ 904730 w 1448697"/>
                <a:gd name="connsiteY276" fmla="*/ 280603 h 1970538"/>
                <a:gd name="connsiteX277" fmla="*/ 881507 w 1448697"/>
                <a:gd name="connsiteY277" fmla="*/ 268266 h 1970538"/>
                <a:gd name="connsiteX278" fmla="*/ 869481 w 1448697"/>
                <a:gd name="connsiteY278" fmla="*/ 257898 h 1970538"/>
                <a:gd name="connsiteX279" fmla="*/ 871865 w 1448697"/>
                <a:gd name="connsiteY279" fmla="*/ 225241 h 1970538"/>
                <a:gd name="connsiteX280" fmla="*/ 839104 w 1448697"/>
                <a:gd name="connsiteY280" fmla="*/ 236852 h 1970538"/>
                <a:gd name="connsiteX281" fmla="*/ 828737 w 1448697"/>
                <a:gd name="connsiteY281" fmla="*/ 224308 h 1970538"/>
                <a:gd name="connsiteX282" fmla="*/ 817644 w 1448697"/>
                <a:gd name="connsiteY282" fmla="*/ 213941 h 1970538"/>
                <a:gd name="connsiteX283" fmla="*/ 798381 w 1448697"/>
                <a:gd name="connsiteY283" fmla="*/ 212062 h 1970538"/>
                <a:gd name="connsiteX284" fmla="*/ 795458 w 1448697"/>
                <a:gd name="connsiteY284" fmla="*/ 205647 h 1970538"/>
                <a:gd name="connsiteX285" fmla="*/ 782498 w 1448697"/>
                <a:gd name="connsiteY285" fmla="*/ 203159 h 1970538"/>
                <a:gd name="connsiteX286" fmla="*/ 755751 w 1448697"/>
                <a:gd name="connsiteY286" fmla="*/ 223893 h 1970538"/>
                <a:gd name="connsiteX287" fmla="*/ 741236 w 1448697"/>
                <a:gd name="connsiteY287" fmla="*/ 210312 h 1970538"/>
                <a:gd name="connsiteX288" fmla="*/ 732103 w 1448697"/>
                <a:gd name="connsiteY288" fmla="*/ 207590 h 1970538"/>
                <a:gd name="connsiteX289" fmla="*/ 729003 w 1448697"/>
                <a:gd name="connsiteY289" fmla="*/ 211141 h 1970538"/>
                <a:gd name="connsiteX290" fmla="*/ 711378 w 1448697"/>
                <a:gd name="connsiteY290" fmla="*/ 222234 h 1970538"/>
                <a:gd name="connsiteX291" fmla="*/ 693857 w 1448697"/>
                <a:gd name="connsiteY291" fmla="*/ 210623 h 1970538"/>
                <a:gd name="connsiteX292" fmla="*/ 685198 w 1448697"/>
                <a:gd name="connsiteY292" fmla="*/ 207859 h 1970538"/>
                <a:gd name="connsiteX293" fmla="*/ 681728 w 1448697"/>
                <a:gd name="connsiteY293" fmla="*/ 213215 h 1970538"/>
                <a:gd name="connsiteX294" fmla="*/ 668561 w 1448697"/>
                <a:gd name="connsiteY294" fmla="*/ 248568 h 1970538"/>
                <a:gd name="connsiteX295" fmla="*/ 643679 w 1448697"/>
                <a:gd name="connsiteY295" fmla="*/ 255306 h 1970538"/>
                <a:gd name="connsiteX296" fmla="*/ 624707 w 1448697"/>
                <a:gd name="connsiteY296" fmla="*/ 255825 h 1970538"/>
                <a:gd name="connsiteX297" fmla="*/ 622012 w 1448697"/>
                <a:gd name="connsiteY297" fmla="*/ 258106 h 1970538"/>
                <a:gd name="connsiteX298" fmla="*/ 624914 w 1448697"/>
                <a:gd name="connsiteY298" fmla="*/ 133075 h 1970538"/>
                <a:gd name="connsiteX299" fmla="*/ 635282 w 1448697"/>
                <a:gd name="connsiteY299" fmla="*/ 162933 h 1970538"/>
                <a:gd name="connsiteX300" fmla="*/ 752744 w 1448697"/>
                <a:gd name="connsiteY300" fmla="*/ 155883 h 1970538"/>
                <a:gd name="connsiteX301" fmla="*/ 778248 w 1448697"/>
                <a:gd name="connsiteY301" fmla="*/ 126958 h 1970538"/>
                <a:gd name="connsiteX302" fmla="*/ 814948 w 1448697"/>
                <a:gd name="connsiteY302" fmla="*/ 136807 h 1970538"/>
                <a:gd name="connsiteX303" fmla="*/ 823553 w 1448697"/>
                <a:gd name="connsiteY303" fmla="*/ 159201 h 1970538"/>
                <a:gd name="connsiteX304" fmla="*/ 940186 w 1448697"/>
                <a:gd name="connsiteY304" fmla="*/ 203055 h 1970538"/>
                <a:gd name="connsiteX305" fmla="*/ 954078 w 1448697"/>
                <a:gd name="connsiteY305" fmla="*/ 184912 h 1970538"/>
                <a:gd name="connsiteX306" fmla="*/ 920903 w 1448697"/>
                <a:gd name="connsiteY306" fmla="*/ 397443 h 1970538"/>
                <a:gd name="connsiteX307" fmla="*/ 917274 w 1448697"/>
                <a:gd name="connsiteY307" fmla="*/ 401175 h 1970538"/>
                <a:gd name="connsiteX308" fmla="*/ 906907 w 1448697"/>
                <a:gd name="connsiteY308" fmla="*/ 400346 h 1970538"/>
                <a:gd name="connsiteX309" fmla="*/ 902791 w 1448697"/>
                <a:gd name="connsiteY309" fmla="*/ 386275 h 1970538"/>
                <a:gd name="connsiteX310" fmla="*/ 903174 w 1448697"/>
                <a:gd name="connsiteY310" fmla="*/ 385624 h 1970538"/>
                <a:gd name="connsiteX311" fmla="*/ 904730 w 1448697"/>
                <a:gd name="connsiteY311" fmla="*/ 366963 h 1970538"/>
                <a:gd name="connsiteX312" fmla="*/ 682868 w 1448697"/>
                <a:gd name="connsiteY312" fmla="*/ 117006 h 1970538"/>
                <a:gd name="connsiteX313" fmla="*/ 687326 w 1448697"/>
                <a:gd name="connsiteY313" fmla="*/ 86526 h 1970538"/>
                <a:gd name="connsiteX314" fmla="*/ 700907 w 1448697"/>
                <a:gd name="connsiteY314" fmla="*/ 83001 h 1970538"/>
                <a:gd name="connsiteX315" fmla="*/ 701529 w 1448697"/>
                <a:gd name="connsiteY315" fmla="*/ 103735 h 1970538"/>
                <a:gd name="connsiteX316" fmla="*/ 690540 w 1448697"/>
                <a:gd name="connsiteY316" fmla="*/ 175270 h 1970538"/>
                <a:gd name="connsiteX317" fmla="*/ 673019 w 1448697"/>
                <a:gd name="connsiteY317" fmla="*/ 175892 h 1970538"/>
                <a:gd name="connsiteX318" fmla="*/ 682868 w 1448697"/>
                <a:gd name="connsiteY318" fmla="*/ 117006 h 1970538"/>
                <a:gd name="connsiteX319" fmla="*/ 894673 w 1448697"/>
                <a:gd name="connsiteY319" fmla="*/ 110785 h 1970538"/>
                <a:gd name="connsiteX320" fmla="*/ 909810 w 1448697"/>
                <a:gd name="connsiteY320" fmla="*/ 132349 h 1970538"/>
                <a:gd name="connsiteX321" fmla="*/ 898820 w 1448697"/>
                <a:gd name="connsiteY321" fmla="*/ 169361 h 1970538"/>
                <a:gd name="connsiteX322" fmla="*/ 900064 w 1448697"/>
                <a:gd name="connsiteY322" fmla="*/ 207202 h 1970538"/>
                <a:gd name="connsiteX323" fmla="*/ 879330 w 1448697"/>
                <a:gd name="connsiteY323" fmla="*/ 176100 h 1970538"/>
                <a:gd name="connsiteX324" fmla="*/ 882336 w 1448697"/>
                <a:gd name="connsiteY324" fmla="*/ 152566 h 1970538"/>
                <a:gd name="connsiteX325" fmla="*/ 894570 w 1448697"/>
                <a:gd name="connsiteY325" fmla="*/ 110785 h 1970538"/>
                <a:gd name="connsiteX326" fmla="*/ 626884 w 1448697"/>
                <a:gd name="connsiteY326" fmla="*/ 525480 h 1970538"/>
                <a:gd name="connsiteX327" fmla="*/ 617865 w 1448697"/>
                <a:gd name="connsiteY327" fmla="*/ 389149 h 1970538"/>
                <a:gd name="connsiteX328" fmla="*/ 618901 w 1448697"/>
                <a:gd name="connsiteY328" fmla="*/ 316578 h 1970538"/>
                <a:gd name="connsiteX329" fmla="*/ 625640 w 1448697"/>
                <a:gd name="connsiteY329" fmla="*/ 270443 h 1970538"/>
                <a:gd name="connsiteX330" fmla="*/ 630409 w 1448697"/>
                <a:gd name="connsiteY330" fmla="*/ 265363 h 1970538"/>
                <a:gd name="connsiteX331" fmla="*/ 653839 w 1448697"/>
                <a:gd name="connsiteY331" fmla="*/ 265985 h 1970538"/>
                <a:gd name="connsiteX332" fmla="*/ 684941 w 1448697"/>
                <a:gd name="connsiteY332" fmla="*/ 251159 h 1970538"/>
                <a:gd name="connsiteX333" fmla="*/ 697693 w 1448697"/>
                <a:gd name="connsiteY333" fmla="*/ 231358 h 1970538"/>
                <a:gd name="connsiteX334" fmla="*/ 734705 w 1448697"/>
                <a:gd name="connsiteY334" fmla="*/ 226485 h 1970538"/>
                <a:gd name="connsiteX335" fmla="*/ 753055 w 1448697"/>
                <a:gd name="connsiteY335" fmla="*/ 236127 h 1970538"/>
                <a:gd name="connsiteX336" fmla="*/ 787371 w 1448697"/>
                <a:gd name="connsiteY336" fmla="*/ 221405 h 1970538"/>
                <a:gd name="connsiteX337" fmla="*/ 812253 w 1448697"/>
                <a:gd name="connsiteY337" fmla="*/ 229388 h 1970538"/>
                <a:gd name="connsiteX338" fmla="*/ 842111 w 1448697"/>
                <a:gd name="connsiteY338" fmla="*/ 250848 h 1970538"/>
                <a:gd name="connsiteX339" fmla="*/ 856003 w 1448697"/>
                <a:gd name="connsiteY339" fmla="*/ 248153 h 1970538"/>
                <a:gd name="connsiteX340" fmla="*/ 871243 w 1448697"/>
                <a:gd name="connsiteY340" fmla="*/ 276974 h 1970538"/>
                <a:gd name="connsiteX341" fmla="*/ 890215 w 1448697"/>
                <a:gd name="connsiteY341" fmla="*/ 282987 h 1970538"/>
                <a:gd name="connsiteX342" fmla="*/ 891563 w 1448697"/>
                <a:gd name="connsiteY342" fmla="*/ 291385 h 1970538"/>
                <a:gd name="connsiteX343" fmla="*/ 889801 w 1448697"/>
                <a:gd name="connsiteY343" fmla="*/ 343222 h 1970538"/>
                <a:gd name="connsiteX344" fmla="*/ 893740 w 1448697"/>
                <a:gd name="connsiteY344" fmla="*/ 346021 h 1970538"/>
                <a:gd name="connsiteX345" fmla="*/ 893740 w 1448697"/>
                <a:gd name="connsiteY345" fmla="*/ 375257 h 1970538"/>
                <a:gd name="connsiteX346" fmla="*/ 891667 w 1448697"/>
                <a:gd name="connsiteY346" fmla="*/ 395992 h 1970538"/>
                <a:gd name="connsiteX347" fmla="*/ 897161 w 1448697"/>
                <a:gd name="connsiteY347" fmla="*/ 412994 h 1970538"/>
                <a:gd name="connsiteX348" fmla="*/ 901723 w 1448697"/>
                <a:gd name="connsiteY348" fmla="*/ 421703 h 1970538"/>
                <a:gd name="connsiteX349" fmla="*/ 925153 w 1448697"/>
                <a:gd name="connsiteY349" fmla="*/ 414031 h 1970538"/>
                <a:gd name="connsiteX350" fmla="*/ 932099 w 1448697"/>
                <a:gd name="connsiteY350" fmla="*/ 448347 h 1970538"/>
                <a:gd name="connsiteX351" fmla="*/ 900997 w 1448697"/>
                <a:gd name="connsiteY351" fmla="*/ 497799 h 1970538"/>
                <a:gd name="connsiteX352" fmla="*/ 874872 w 1448697"/>
                <a:gd name="connsiteY352" fmla="*/ 501531 h 1970538"/>
                <a:gd name="connsiteX353" fmla="*/ 866785 w 1448697"/>
                <a:gd name="connsiteY353" fmla="*/ 504019 h 1970538"/>
                <a:gd name="connsiteX354" fmla="*/ 784676 w 1448697"/>
                <a:gd name="connsiteY354" fmla="*/ 590483 h 1970538"/>
                <a:gd name="connsiteX355" fmla="*/ 693028 w 1448697"/>
                <a:gd name="connsiteY355" fmla="*/ 603961 h 1970538"/>
                <a:gd name="connsiteX356" fmla="*/ 626781 w 1448697"/>
                <a:gd name="connsiteY356" fmla="*/ 525376 h 1970538"/>
                <a:gd name="connsiteX357" fmla="*/ 540317 w 1448697"/>
                <a:gd name="connsiteY357" fmla="*/ 739773 h 1970538"/>
                <a:gd name="connsiteX358" fmla="*/ 643990 w 1448697"/>
                <a:gd name="connsiteY358" fmla="*/ 657975 h 1970538"/>
                <a:gd name="connsiteX359" fmla="*/ 656639 w 1448697"/>
                <a:gd name="connsiteY359" fmla="*/ 590691 h 1970538"/>
                <a:gd name="connsiteX360" fmla="*/ 731595 w 1448697"/>
                <a:gd name="connsiteY360" fmla="*/ 620756 h 1970538"/>
                <a:gd name="connsiteX361" fmla="*/ 804166 w 1448697"/>
                <a:gd name="connsiteY361" fmla="*/ 591624 h 1970538"/>
                <a:gd name="connsiteX362" fmla="*/ 798257 w 1448697"/>
                <a:gd name="connsiteY362" fmla="*/ 695297 h 1970538"/>
                <a:gd name="connsiteX363" fmla="*/ 976057 w 1448697"/>
                <a:gd name="connsiteY363" fmla="*/ 739359 h 1970538"/>
                <a:gd name="connsiteX364" fmla="*/ 900168 w 1448697"/>
                <a:gd name="connsiteY364" fmla="*/ 795239 h 1970538"/>
                <a:gd name="connsiteX365" fmla="*/ 820443 w 1448697"/>
                <a:gd name="connsiteY365" fmla="*/ 832561 h 1970538"/>
                <a:gd name="connsiteX366" fmla="*/ 760312 w 1448697"/>
                <a:gd name="connsiteY366" fmla="*/ 842929 h 1970538"/>
                <a:gd name="connsiteX367" fmla="*/ 744761 w 1448697"/>
                <a:gd name="connsiteY367" fmla="*/ 842929 h 1970538"/>
                <a:gd name="connsiteX368" fmla="*/ 561881 w 1448697"/>
                <a:gd name="connsiteY368" fmla="*/ 781865 h 1970538"/>
                <a:gd name="connsiteX369" fmla="*/ 540317 w 1448697"/>
                <a:gd name="connsiteY369" fmla="*/ 739773 h 1970538"/>
                <a:gd name="connsiteX370" fmla="*/ 328926 w 1448697"/>
                <a:gd name="connsiteY370" fmla="*/ 847387 h 1970538"/>
                <a:gd name="connsiteX371" fmla="*/ 411865 w 1448697"/>
                <a:gd name="connsiteY371" fmla="*/ 781554 h 1970538"/>
                <a:gd name="connsiteX372" fmla="*/ 441930 w 1448697"/>
                <a:gd name="connsiteY372" fmla="*/ 763204 h 1970538"/>
                <a:gd name="connsiteX373" fmla="*/ 874561 w 1448697"/>
                <a:gd name="connsiteY373" fmla="*/ 1279084 h 1970538"/>
                <a:gd name="connsiteX374" fmla="*/ 1054538 w 1448697"/>
                <a:gd name="connsiteY374" fmla="*/ 1412304 h 1970538"/>
                <a:gd name="connsiteX375" fmla="*/ 1051428 w 1448697"/>
                <a:gd name="connsiteY375" fmla="*/ 1446206 h 1970538"/>
                <a:gd name="connsiteX376" fmla="*/ 1008092 w 1448697"/>
                <a:gd name="connsiteY376" fmla="*/ 1439674 h 1970538"/>
                <a:gd name="connsiteX377" fmla="*/ 896332 w 1448697"/>
                <a:gd name="connsiteY377" fmla="*/ 1475649 h 1970538"/>
                <a:gd name="connsiteX378" fmla="*/ 887831 w 1448697"/>
                <a:gd name="connsiteY378" fmla="*/ 1475649 h 1970538"/>
                <a:gd name="connsiteX379" fmla="*/ 846361 w 1448697"/>
                <a:gd name="connsiteY379" fmla="*/ 1475649 h 1970538"/>
                <a:gd name="connsiteX380" fmla="*/ 829048 w 1448697"/>
                <a:gd name="connsiteY380" fmla="*/ 1482077 h 1970538"/>
                <a:gd name="connsiteX381" fmla="*/ 782395 w 1448697"/>
                <a:gd name="connsiteY381" fmla="*/ 1472435 h 1970538"/>
                <a:gd name="connsiteX382" fmla="*/ 690436 w 1448697"/>
                <a:gd name="connsiteY382" fmla="*/ 1482180 h 1970538"/>
                <a:gd name="connsiteX383" fmla="*/ 662133 w 1448697"/>
                <a:gd name="connsiteY383" fmla="*/ 1469947 h 1970538"/>
                <a:gd name="connsiteX384" fmla="*/ 605735 w 1448697"/>
                <a:gd name="connsiteY384" fmla="*/ 1471295 h 1970538"/>
                <a:gd name="connsiteX385" fmla="*/ 550788 w 1448697"/>
                <a:gd name="connsiteY385" fmla="*/ 1464867 h 1970538"/>
                <a:gd name="connsiteX386" fmla="*/ 527150 w 1448697"/>
                <a:gd name="connsiteY386" fmla="*/ 1464867 h 1970538"/>
                <a:gd name="connsiteX387" fmla="*/ 510977 w 1448697"/>
                <a:gd name="connsiteY387" fmla="*/ 1454500 h 1970538"/>
                <a:gd name="connsiteX388" fmla="*/ 482363 w 1448697"/>
                <a:gd name="connsiteY388" fmla="*/ 1445687 h 1970538"/>
                <a:gd name="connsiteX389" fmla="*/ 490968 w 1448697"/>
                <a:gd name="connsiteY389" fmla="*/ 1417177 h 1970538"/>
                <a:gd name="connsiteX390" fmla="*/ 495322 w 1448697"/>
                <a:gd name="connsiteY390" fmla="*/ 1397064 h 1970538"/>
                <a:gd name="connsiteX391" fmla="*/ 509111 w 1448697"/>
                <a:gd name="connsiteY391" fmla="*/ 1360571 h 1970538"/>
                <a:gd name="connsiteX392" fmla="*/ 512117 w 1448697"/>
                <a:gd name="connsiteY392" fmla="*/ 1326463 h 1970538"/>
                <a:gd name="connsiteX393" fmla="*/ 500402 w 1448697"/>
                <a:gd name="connsiteY393" fmla="*/ 1263222 h 1970538"/>
                <a:gd name="connsiteX394" fmla="*/ 475935 w 1448697"/>
                <a:gd name="connsiteY394" fmla="*/ 1170745 h 1970538"/>
                <a:gd name="connsiteX395" fmla="*/ 460177 w 1448697"/>
                <a:gd name="connsiteY395" fmla="*/ 1092782 h 1970538"/>
                <a:gd name="connsiteX396" fmla="*/ 460177 w 1448697"/>
                <a:gd name="connsiteY396" fmla="*/ 1048202 h 1970538"/>
                <a:gd name="connsiteX397" fmla="*/ 451987 w 1448697"/>
                <a:gd name="connsiteY397" fmla="*/ 1037835 h 1970538"/>
                <a:gd name="connsiteX398" fmla="*/ 450432 w 1448697"/>
                <a:gd name="connsiteY398" fmla="*/ 1011087 h 1970538"/>
                <a:gd name="connsiteX399" fmla="*/ 469404 w 1448697"/>
                <a:gd name="connsiteY399" fmla="*/ 946602 h 1970538"/>
                <a:gd name="connsiteX400" fmla="*/ 466397 w 1448697"/>
                <a:gd name="connsiteY400" fmla="*/ 911146 h 1970538"/>
                <a:gd name="connsiteX401" fmla="*/ 451468 w 1448697"/>
                <a:gd name="connsiteY401" fmla="*/ 984651 h 1970538"/>
                <a:gd name="connsiteX402" fmla="*/ 417256 w 1448697"/>
                <a:gd name="connsiteY402" fmla="*/ 1026120 h 1970538"/>
                <a:gd name="connsiteX403" fmla="*/ 379726 w 1448697"/>
                <a:gd name="connsiteY403" fmla="*/ 1027779 h 1970538"/>
                <a:gd name="connsiteX404" fmla="*/ 341471 w 1448697"/>
                <a:gd name="connsiteY404" fmla="*/ 969307 h 1970538"/>
                <a:gd name="connsiteX405" fmla="*/ 314723 w 1448697"/>
                <a:gd name="connsiteY405" fmla="*/ 940175 h 1970538"/>
                <a:gd name="connsiteX406" fmla="*/ 274705 w 1448697"/>
                <a:gd name="connsiteY406" fmla="*/ 905340 h 1970538"/>
                <a:gd name="connsiteX407" fmla="*/ 328926 w 1448697"/>
                <a:gd name="connsiteY407" fmla="*/ 847387 h 1970538"/>
                <a:gd name="connsiteX408" fmla="*/ 509940 w 1448697"/>
                <a:gd name="connsiteY408" fmla="*/ 1469428 h 1970538"/>
                <a:gd name="connsiteX409" fmla="*/ 485059 w 1448697"/>
                <a:gd name="connsiteY409" fmla="*/ 1487053 h 1970538"/>
                <a:gd name="connsiteX410" fmla="*/ 473447 w 1448697"/>
                <a:gd name="connsiteY410" fmla="*/ 1472228 h 1970538"/>
                <a:gd name="connsiteX411" fmla="*/ 485059 w 1448697"/>
                <a:gd name="connsiteY411" fmla="*/ 1461860 h 1970538"/>
                <a:gd name="connsiteX412" fmla="*/ 509940 w 1448697"/>
                <a:gd name="connsiteY412" fmla="*/ 1469325 h 1970538"/>
                <a:gd name="connsiteX413" fmla="*/ 261849 w 1448697"/>
                <a:gd name="connsiteY413" fmla="*/ 946291 h 1970538"/>
                <a:gd name="connsiteX414" fmla="*/ 283621 w 1448697"/>
                <a:gd name="connsiteY414" fmla="*/ 924831 h 1970538"/>
                <a:gd name="connsiteX415" fmla="*/ 331207 w 1448697"/>
                <a:gd name="connsiteY415" fmla="*/ 976668 h 1970538"/>
                <a:gd name="connsiteX416" fmla="*/ 355778 w 1448697"/>
                <a:gd name="connsiteY416" fmla="*/ 1012228 h 1970538"/>
                <a:gd name="connsiteX417" fmla="*/ 377964 w 1448697"/>
                <a:gd name="connsiteY417" fmla="*/ 1048202 h 1970538"/>
                <a:gd name="connsiteX418" fmla="*/ 357851 w 1448697"/>
                <a:gd name="connsiteY418" fmla="*/ 1071529 h 1970538"/>
                <a:gd name="connsiteX419" fmla="*/ 341056 w 1448697"/>
                <a:gd name="connsiteY419" fmla="*/ 1083452 h 1970538"/>
                <a:gd name="connsiteX420" fmla="*/ 259672 w 1448697"/>
                <a:gd name="connsiteY420" fmla="*/ 996055 h 1970538"/>
                <a:gd name="connsiteX421" fmla="*/ 261849 w 1448697"/>
                <a:gd name="connsiteY421" fmla="*/ 946291 h 1970538"/>
                <a:gd name="connsiteX422" fmla="*/ 188448 w 1448697"/>
                <a:gd name="connsiteY422" fmla="*/ 1026638 h 1970538"/>
                <a:gd name="connsiteX423" fmla="*/ 213123 w 1448697"/>
                <a:gd name="connsiteY423" fmla="*/ 1000409 h 1970538"/>
                <a:gd name="connsiteX424" fmla="*/ 322084 w 1448697"/>
                <a:gd name="connsiteY424" fmla="*/ 1108852 h 1970538"/>
                <a:gd name="connsiteX425" fmla="*/ 295543 w 1448697"/>
                <a:gd name="connsiteY425" fmla="*/ 1129586 h 1970538"/>
                <a:gd name="connsiteX426" fmla="*/ 198194 w 1448697"/>
                <a:gd name="connsiteY426" fmla="*/ 1032755 h 1970538"/>
                <a:gd name="connsiteX427" fmla="*/ 188448 w 1448697"/>
                <a:gd name="connsiteY427" fmla="*/ 1026638 h 1970538"/>
                <a:gd name="connsiteX428" fmla="*/ 368426 w 1448697"/>
                <a:gd name="connsiteY428" fmla="*/ 1510587 h 1970538"/>
                <a:gd name="connsiteX429" fmla="*/ 365316 w 1448697"/>
                <a:gd name="connsiteY429" fmla="*/ 1562424 h 1970538"/>
                <a:gd name="connsiteX430" fmla="*/ 358369 w 1448697"/>
                <a:gd name="connsiteY430" fmla="*/ 1601820 h 1970538"/>
                <a:gd name="connsiteX431" fmla="*/ 312857 w 1448697"/>
                <a:gd name="connsiteY431" fmla="*/ 1573413 h 1970538"/>
                <a:gd name="connsiteX432" fmla="*/ 90166 w 1448697"/>
                <a:gd name="connsiteY432" fmla="*/ 1396028 h 1970538"/>
                <a:gd name="connsiteX433" fmla="*/ 34389 w 1448697"/>
                <a:gd name="connsiteY433" fmla="*/ 1213977 h 1970538"/>
                <a:gd name="connsiteX434" fmla="*/ 167921 w 1448697"/>
                <a:gd name="connsiteY434" fmla="*/ 1052142 h 1970538"/>
                <a:gd name="connsiteX435" fmla="*/ 276364 w 1448697"/>
                <a:gd name="connsiteY435" fmla="*/ 1151358 h 1970538"/>
                <a:gd name="connsiteX436" fmla="*/ 261020 w 1448697"/>
                <a:gd name="connsiteY436" fmla="*/ 1172715 h 1970538"/>
                <a:gd name="connsiteX437" fmla="*/ 190625 w 1448697"/>
                <a:gd name="connsiteY437" fmla="*/ 1250470 h 1970538"/>
                <a:gd name="connsiteX438" fmla="*/ 165640 w 1448697"/>
                <a:gd name="connsiteY438" fmla="*/ 1291939 h 1970538"/>
                <a:gd name="connsiteX439" fmla="*/ 185234 w 1448697"/>
                <a:gd name="connsiteY439" fmla="*/ 1319309 h 1970538"/>
                <a:gd name="connsiteX440" fmla="*/ 344996 w 1448697"/>
                <a:gd name="connsiteY440" fmla="*/ 1486535 h 1970538"/>
                <a:gd name="connsiteX441" fmla="*/ 368426 w 1448697"/>
                <a:gd name="connsiteY441" fmla="*/ 1510587 h 1970538"/>
                <a:gd name="connsiteX442" fmla="*/ 245469 w 1448697"/>
                <a:gd name="connsiteY442" fmla="*/ 1370005 h 1970538"/>
                <a:gd name="connsiteX443" fmla="*/ 184820 w 1448697"/>
                <a:gd name="connsiteY443" fmla="*/ 1274211 h 1970538"/>
                <a:gd name="connsiteX444" fmla="*/ 326542 w 1448697"/>
                <a:gd name="connsiteY444" fmla="*/ 1121811 h 1970538"/>
                <a:gd name="connsiteX445" fmla="*/ 372676 w 1448697"/>
                <a:gd name="connsiteY445" fmla="*/ 1072877 h 1970538"/>
                <a:gd name="connsiteX446" fmla="*/ 386880 w 1448697"/>
                <a:gd name="connsiteY446" fmla="*/ 1070389 h 1970538"/>
                <a:gd name="connsiteX447" fmla="*/ 435606 w 1448697"/>
                <a:gd name="connsiteY447" fmla="*/ 1026224 h 1970538"/>
                <a:gd name="connsiteX448" fmla="*/ 437265 w 1448697"/>
                <a:gd name="connsiteY448" fmla="*/ 1026224 h 1970538"/>
                <a:gd name="connsiteX449" fmla="*/ 451676 w 1448697"/>
                <a:gd name="connsiteY449" fmla="*/ 1062198 h 1970538"/>
                <a:gd name="connsiteX450" fmla="*/ 453853 w 1448697"/>
                <a:gd name="connsiteY450" fmla="*/ 1126061 h 1970538"/>
                <a:gd name="connsiteX451" fmla="*/ 474588 w 1448697"/>
                <a:gd name="connsiteY451" fmla="*/ 1227351 h 1970538"/>
                <a:gd name="connsiteX452" fmla="*/ 498122 w 1448697"/>
                <a:gd name="connsiteY452" fmla="*/ 1351759 h 1970538"/>
                <a:gd name="connsiteX453" fmla="*/ 485162 w 1448697"/>
                <a:gd name="connsiteY453" fmla="*/ 1389600 h 1970538"/>
                <a:gd name="connsiteX454" fmla="*/ 476350 w 1448697"/>
                <a:gd name="connsiteY454" fmla="*/ 1420702 h 1970538"/>
                <a:gd name="connsiteX455" fmla="*/ 469508 w 1448697"/>
                <a:gd name="connsiteY455" fmla="*/ 1449005 h 1970538"/>
                <a:gd name="connsiteX456" fmla="*/ 462872 w 1448697"/>
                <a:gd name="connsiteY456" fmla="*/ 1480107 h 1970538"/>
                <a:gd name="connsiteX457" fmla="*/ 472410 w 1448697"/>
                <a:gd name="connsiteY457" fmla="*/ 1500220 h 1970538"/>
                <a:gd name="connsiteX458" fmla="*/ 455201 w 1448697"/>
                <a:gd name="connsiteY458" fmla="*/ 1517533 h 1970538"/>
                <a:gd name="connsiteX459" fmla="*/ 440686 w 1448697"/>
                <a:gd name="connsiteY459" fmla="*/ 1531114 h 1970538"/>
                <a:gd name="connsiteX460" fmla="*/ 433637 w 1448697"/>
                <a:gd name="connsiteY460" fmla="*/ 1526864 h 1970538"/>
                <a:gd name="connsiteX461" fmla="*/ 410206 w 1448697"/>
                <a:gd name="connsiteY461" fmla="*/ 1507373 h 1970538"/>
                <a:gd name="connsiteX462" fmla="*/ 380245 w 1448697"/>
                <a:gd name="connsiteY462" fmla="*/ 1502293 h 1970538"/>
                <a:gd name="connsiteX463" fmla="*/ 245469 w 1448697"/>
                <a:gd name="connsiteY463" fmla="*/ 1370005 h 1970538"/>
                <a:gd name="connsiteX464" fmla="*/ 395485 w 1448697"/>
                <a:gd name="connsiteY464" fmla="*/ 1521680 h 1970538"/>
                <a:gd name="connsiteX465" fmla="*/ 410725 w 1448697"/>
                <a:gd name="connsiteY465" fmla="*/ 1561802 h 1970538"/>
                <a:gd name="connsiteX466" fmla="*/ 395485 w 1448697"/>
                <a:gd name="connsiteY466" fmla="*/ 1521680 h 1970538"/>
                <a:gd name="connsiteX467" fmla="*/ 611644 w 1448697"/>
                <a:gd name="connsiteY467" fmla="*/ 1623799 h 1970538"/>
                <a:gd name="connsiteX468" fmla="*/ 552239 w 1448697"/>
                <a:gd name="connsiteY468" fmla="*/ 1604515 h 1970538"/>
                <a:gd name="connsiteX469" fmla="*/ 524455 w 1448697"/>
                <a:gd name="connsiteY469" fmla="*/ 1600472 h 1970538"/>
                <a:gd name="connsiteX470" fmla="*/ 434984 w 1448697"/>
                <a:gd name="connsiteY470" fmla="*/ 1641941 h 1970538"/>
                <a:gd name="connsiteX471" fmla="*/ 383147 w 1448697"/>
                <a:gd name="connsiteY471" fmla="*/ 1619755 h 1970538"/>
                <a:gd name="connsiteX472" fmla="*/ 392478 w 1448697"/>
                <a:gd name="connsiteY472" fmla="*/ 1589172 h 1970538"/>
                <a:gd name="connsiteX473" fmla="*/ 432081 w 1448697"/>
                <a:gd name="connsiteY473" fmla="*/ 1573828 h 1970538"/>
                <a:gd name="connsiteX474" fmla="*/ 441723 w 1448697"/>
                <a:gd name="connsiteY474" fmla="*/ 1548532 h 1970538"/>
                <a:gd name="connsiteX475" fmla="*/ 457896 w 1448697"/>
                <a:gd name="connsiteY475" fmla="*/ 1529870 h 1970538"/>
                <a:gd name="connsiteX476" fmla="*/ 488169 w 1448697"/>
                <a:gd name="connsiteY476" fmla="*/ 1501256 h 1970538"/>
                <a:gd name="connsiteX477" fmla="*/ 575358 w 1448697"/>
                <a:gd name="connsiteY477" fmla="*/ 1477515 h 1970538"/>
                <a:gd name="connsiteX478" fmla="*/ 666073 w 1448697"/>
                <a:gd name="connsiteY478" fmla="*/ 1507269 h 1970538"/>
                <a:gd name="connsiteX479" fmla="*/ 657157 w 1448697"/>
                <a:gd name="connsiteY479" fmla="*/ 1517637 h 1970538"/>
                <a:gd name="connsiteX480" fmla="*/ 539487 w 1448697"/>
                <a:gd name="connsiteY480" fmla="*/ 1496902 h 1970538"/>
                <a:gd name="connsiteX481" fmla="*/ 530882 w 1448697"/>
                <a:gd name="connsiteY481" fmla="*/ 1503122 h 1970538"/>
                <a:gd name="connsiteX482" fmla="*/ 653736 w 1448697"/>
                <a:gd name="connsiteY482" fmla="*/ 1527278 h 1970538"/>
                <a:gd name="connsiteX483" fmla="*/ 684838 w 1448697"/>
                <a:gd name="connsiteY483" fmla="*/ 1538475 h 1970538"/>
                <a:gd name="connsiteX484" fmla="*/ 646479 w 1448697"/>
                <a:gd name="connsiteY484" fmla="*/ 1542415 h 1970538"/>
                <a:gd name="connsiteX485" fmla="*/ 553172 w 1448697"/>
                <a:gd name="connsiteY485" fmla="*/ 1534225 h 1970538"/>
                <a:gd name="connsiteX486" fmla="*/ 531504 w 1448697"/>
                <a:gd name="connsiteY486" fmla="*/ 1532877 h 1970538"/>
                <a:gd name="connsiteX487" fmla="*/ 526332 w 1448697"/>
                <a:gd name="connsiteY487" fmla="*/ 1536485 h 1970538"/>
                <a:gd name="connsiteX488" fmla="*/ 528083 w 1448697"/>
                <a:gd name="connsiteY488" fmla="*/ 1540860 h 1970538"/>
                <a:gd name="connsiteX489" fmla="*/ 565717 w 1448697"/>
                <a:gd name="connsiteY489" fmla="*/ 1550087 h 1970538"/>
                <a:gd name="connsiteX490" fmla="*/ 592361 w 1448697"/>
                <a:gd name="connsiteY490" fmla="*/ 1554234 h 1970538"/>
                <a:gd name="connsiteX491" fmla="*/ 628025 w 1448697"/>
                <a:gd name="connsiteY491" fmla="*/ 1567400 h 1970538"/>
                <a:gd name="connsiteX492" fmla="*/ 663481 w 1448697"/>
                <a:gd name="connsiteY492" fmla="*/ 1590934 h 1970538"/>
                <a:gd name="connsiteX493" fmla="*/ 614236 w 1448697"/>
                <a:gd name="connsiteY493" fmla="*/ 1579530 h 1970538"/>
                <a:gd name="connsiteX494" fmla="*/ 528913 w 1448697"/>
                <a:gd name="connsiteY494" fmla="*/ 1565223 h 1970538"/>
                <a:gd name="connsiteX495" fmla="*/ 520930 w 1448697"/>
                <a:gd name="connsiteY495" fmla="*/ 1574035 h 1970538"/>
                <a:gd name="connsiteX496" fmla="*/ 583134 w 1448697"/>
                <a:gd name="connsiteY496" fmla="*/ 1596325 h 1970538"/>
                <a:gd name="connsiteX497" fmla="*/ 616932 w 1448697"/>
                <a:gd name="connsiteY497" fmla="*/ 1617060 h 1970538"/>
                <a:gd name="connsiteX498" fmla="*/ 611644 w 1448697"/>
                <a:gd name="connsiteY498" fmla="*/ 1623799 h 1970538"/>
                <a:gd name="connsiteX499" fmla="*/ 710031 w 1448697"/>
                <a:gd name="connsiteY499" fmla="*/ 1530492 h 1970538"/>
                <a:gd name="connsiteX500" fmla="*/ 703706 w 1448697"/>
                <a:gd name="connsiteY500" fmla="*/ 1619237 h 1970538"/>
                <a:gd name="connsiteX501" fmla="*/ 698626 w 1448697"/>
                <a:gd name="connsiteY501" fmla="*/ 1621207 h 1970538"/>
                <a:gd name="connsiteX502" fmla="*/ 660578 w 1448697"/>
                <a:gd name="connsiteY502" fmla="*/ 1617267 h 1970538"/>
                <a:gd name="connsiteX503" fmla="*/ 628025 w 1448697"/>
                <a:gd name="connsiteY503" fmla="*/ 1611669 h 1970538"/>
                <a:gd name="connsiteX504" fmla="*/ 587177 w 1448697"/>
                <a:gd name="connsiteY504" fmla="*/ 1584299 h 1970538"/>
                <a:gd name="connsiteX505" fmla="*/ 645338 w 1448697"/>
                <a:gd name="connsiteY505" fmla="*/ 1603686 h 1970538"/>
                <a:gd name="connsiteX506" fmla="*/ 679861 w 1448697"/>
                <a:gd name="connsiteY506" fmla="*/ 1589794 h 1970538"/>
                <a:gd name="connsiteX507" fmla="*/ 631446 w 1448697"/>
                <a:gd name="connsiteY507" fmla="*/ 1555685 h 1970538"/>
                <a:gd name="connsiteX508" fmla="*/ 609467 w 1448697"/>
                <a:gd name="connsiteY508" fmla="*/ 1549465 h 1970538"/>
                <a:gd name="connsiteX509" fmla="*/ 600136 w 1448697"/>
                <a:gd name="connsiteY509" fmla="*/ 1543659 h 1970538"/>
                <a:gd name="connsiteX510" fmla="*/ 614443 w 1448697"/>
                <a:gd name="connsiteY510" fmla="*/ 1545836 h 1970538"/>
                <a:gd name="connsiteX511" fmla="*/ 668872 w 1448697"/>
                <a:gd name="connsiteY511" fmla="*/ 1556203 h 1970538"/>
                <a:gd name="connsiteX512" fmla="*/ 695827 w 1448697"/>
                <a:gd name="connsiteY512" fmla="*/ 1540030 h 1970538"/>
                <a:gd name="connsiteX513" fmla="*/ 671464 w 1448697"/>
                <a:gd name="connsiteY513" fmla="*/ 1520643 h 1970538"/>
                <a:gd name="connsiteX514" fmla="*/ 678410 w 1448697"/>
                <a:gd name="connsiteY514" fmla="*/ 1512557 h 1970538"/>
                <a:gd name="connsiteX515" fmla="*/ 700907 w 1448697"/>
                <a:gd name="connsiteY515" fmla="*/ 1518259 h 1970538"/>
                <a:gd name="connsiteX516" fmla="*/ 708994 w 1448697"/>
                <a:gd name="connsiteY516" fmla="*/ 1520643 h 1970538"/>
                <a:gd name="connsiteX517" fmla="*/ 710031 w 1448697"/>
                <a:gd name="connsiteY517" fmla="*/ 1530803 h 1970538"/>
                <a:gd name="connsiteX518" fmla="*/ 720398 w 1448697"/>
                <a:gd name="connsiteY518" fmla="*/ 1623799 h 1970538"/>
                <a:gd name="connsiteX519" fmla="*/ 714799 w 1448697"/>
                <a:gd name="connsiteY519" fmla="*/ 1621310 h 1970538"/>
                <a:gd name="connsiteX520" fmla="*/ 719776 w 1448697"/>
                <a:gd name="connsiteY520" fmla="*/ 1525205 h 1970538"/>
                <a:gd name="connsiteX521" fmla="*/ 734083 w 1448697"/>
                <a:gd name="connsiteY521" fmla="*/ 1522198 h 1970538"/>
                <a:gd name="connsiteX522" fmla="*/ 725478 w 1448697"/>
                <a:gd name="connsiteY522" fmla="*/ 1621310 h 1970538"/>
                <a:gd name="connsiteX523" fmla="*/ 720501 w 1448697"/>
                <a:gd name="connsiteY523" fmla="*/ 1623902 h 1970538"/>
                <a:gd name="connsiteX524" fmla="*/ 819821 w 1448697"/>
                <a:gd name="connsiteY524" fmla="*/ 1628879 h 1970538"/>
                <a:gd name="connsiteX525" fmla="*/ 777729 w 1448697"/>
                <a:gd name="connsiteY525" fmla="*/ 1629915 h 1970538"/>
                <a:gd name="connsiteX526" fmla="*/ 736260 w 1448697"/>
                <a:gd name="connsiteY526" fmla="*/ 1618719 h 1970538"/>
                <a:gd name="connsiteX527" fmla="*/ 743206 w 1448697"/>
                <a:gd name="connsiteY527" fmla="*/ 1529145 h 1970538"/>
                <a:gd name="connsiteX528" fmla="*/ 751293 w 1448697"/>
                <a:gd name="connsiteY528" fmla="*/ 1522302 h 1970538"/>
                <a:gd name="connsiteX529" fmla="*/ 765289 w 1448697"/>
                <a:gd name="connsiteY529" fmla="*/ 1522302 h 1970538"/>
                <a:gd name="connsiteX530" fmla="*/ 787786 w 1448697"/>
                <a:gd name="connsiteY530" fmla="*/ 1528004 h 1970538"/>
                <a:gd name="connsiteX531" fmla="*/ 814845 w 1448697"/>
                <a:gd name="connsiteY531" fmla="*/ 1525412 h 1970538"/>
                <a:gd name="connsiteX532" fmla="*/ 821480 w 1448697"/>
                <a:gd name="connsiteY532" fmla="*/ 1542311 h 1970538"/>
                <a:gd name="connsiteX533" fmla="*/ 819925 w 1448697"/>
                <a:gd name="connsiteY533" fmla="*/ 1628982 h 1970538"/>
                <a:gd name="connsiteX534" fmla="*/ 846465 w 1448697"/>
                <a:gd name="connsiteY534" fmla="*/ 1630123 h 1970538"/>
                <a:gd name="connsiteX535" fmla="*/ 832573 w 1448697"/>
                <a:gd name="connsiteY535" fmla="*/ 1628464 h 1970538"/>
                <a:gd name="connsiteX536" fmla="*/ 829877 w 1448697"/>
                <a:gd name="connsiteY536" fmla="*/ 1527382 h 1970538"/>
                <a:gd name="connsiteX537" fmla="*/ 843251 w 1448697"/>
                <a:gd name="connsiteY537" fmla="*/ 1524376 h 1970538"/>
                <a:gd name="connsiteX538" fmla="*/ 846569 w 1448697"/>
                <a:gd name="connsiteY538" fmla="*/ 1630226 h 1970538"/>
                <a:gd name="connsiteX539" fmla="*/ 918000 w 1448697"/>
                <a:gd name="connsiteY539" fmla="*/ 1622658 h 1970538"/>
                <a:gd name="connsiteX540" fmla="*/ 912505 w 1448697"/>
                <a:gd name="connsiteY540" fmla="*/ 1626494 h 1970538"/>
                <a:gd name="connsiteX541" fmla="*/ 888349 w 1448697"/>
                <a:gd name="connsiteY541" fmla="*/ 1629190 h 1970538"/>
                <a:gd name="connsiteX542" fmla="*/ 858491 w 1448697"/>
                <a:gd name="connsiteY542" fmla="*/ 1621829 h 1970538"/>
                <a:gd name="connsiteX543" fmla="*/ 884202 w 1448697"/>
                <a:gd name="connsiteY543" fmla="*/ 1519918 h 1970538"/>
                <a:gd name="connsiteX544" fmla="*/ 904108 w 1448697"/>
                <a:gd name="connsiteY544" fmla="*/ 1515771 h 1970538"/>
                <a:gd name="connsiteX545" fmla="*/ 916756 w 1448697"/>
                <a:gd name="connsiteY545" fmla="*/ 1522406 h 1970538"/>
                <a:gd name="connsiteX546" fmla="*/ 918104 w 1448697"/>
                <a:gd name="connsiteY546" fmla="*/ 1622762 h 1970538"/>
                <a:gd name="connsiteX547" fmla="*/ 931581 w 1448697"/>
                <a:gd name="connsiteY547" fmla="*/ 1619548 h 1970538"/>
                <a:gd name="connsiteX548" fmla="*/ 928989 w 1448697"/>
                <a:gd name="connsiteY548" fmla="*/ 1605241 h 1970538"/>
                <a:gd name="connsiteX549" fmla="*/ 930026 w 1448697"/>
                <a:gd name="connsiteY549" fmla="*/ 1562839 h 1970538"/>
                <a:gd name="connsiteX550" fmla="*/ 934588 w 1448697"/>
                <a:gd name="connsiteY550" fmla="*/ 1512868 h 1970538"/>
                <a:gd name="connsiteX551" fmla="*/ 936143 w 1448697"/>
                <a:gd name="connsiteY551" fmla="*/ 1514216 h 1970538"/>
                <a:gd name="connsiteX552" fmla="*/ 940186 w 1448697"/>
                <a:gd name="connsiteY552" fmla="*/ 1545318 h 1970538"/>
                <a:gd name="connsiteX553" fmla="*/ 941326 w 1448697"/>
                <a:gd name="connsiteY553" fmla="*/ 1615297 h 1970538"/>
                <a:gd name="connsiteX554" fmla="*/ 931685 w 1448697"/>
                <a:gd name="connsiteY554" fmla="*/ 1619652 h 1970538"/>
                <a:gd name="connsiteX555" fmla="*/ 953767 w 1448697"/>
                <a:gd name="connsiteY555" fmla="*/ 1615919 h 1970538"/>
                <a:gd name="connsiteX556" fmla="*/ 950346 w 1448697"/>
                <a:gd name="connsiteY556" fmla="*/ 1529041 h 1970538"/>
                <a:gd name="connsiteX557" fmla="*/ 992438 w 1448697"/>
                <a:gd name="connsiteY557" fmla="*/ 1502811 h 1970538"/>
                <a:gd name="connsiteX558" fmla="*/ 1058581 w 1448697"/>
                <a:gd name="connsiteY558" fmla="*/ 1505196 h 1970538"/>
                <a:gd name="connsiteX559" fmla="*/ 1066668 w 1448697"/>
                <a:gd name="connsiteY559" fmla="*/ 1588135 h 1970538"/>
                <a:gd name="connsiteX560" fmla="*/ 953871 w 1448697"/>
                <a:gd name="connsiteY560" fmla="*/ 1616023 h 1970538"/>
                <a:gd name="connsiteX561" fmla="*/ 1220831 w 1448697"/>
                <a:gd name="connsiteY561" fmla="*/ 1539408 h 1970538"/>
                <a:gd name="connsiteX562" fmla="*/ 1215025 w 1448697"/>
                <a:gd name="connsiteY562" fmla="*/ 1552575 h 1970538"/>
                <a:gd name="connsiteX563" fmla="*/ 1185374 w 1448697"/>
                <a:gd name="connsiteY563" fmla="*/ 1565534 h 1970538"/>
                <a:gd name="connsiteX564" fmla="*/ 1139032 w 1448697"/>
                <a:gd name="connsiteY564" fmla="*/ 1582225 h 1970538"/>
                <a:gd name="connsiteX565" fmla="*/ 1091239 w 1448697"/>
                <a:gd name="connsiteY565" fmla="*/ 1593837 h 1970538"/>
                <a:gd name="connsiteX566" fmla="*/ 1092586 w 1448697"/>
                <a:gd name="connsiteY566" fmla="*/ 1597777 h 1970538"/>
                <a:gd name="connsiteX567" fmla="*/ 1107515 w 1448697"/>
                <a:gd name="connsiteY567" fmla="*/ 1599228 h 1970538"/>
                <a:gd name="connsiteX568" fmla="*/ 1135403 w 1448697"/>
                <a:gd name="connsiteY568" fmla="*/ 1595081 h 1970538"/>
                <a:gd name="connsiteX569" fmla="*/ 1193979 w 1448697"/>
                <a:gd name="connsiteY569" fmla="*/ 1574346 h 1970538"/>
                <a:gd name="connsiteX570" fmla="*/ 1219276 w 1448697"/>
                <a:gd name="connsiteY570" fmla="*/ 1563357 h 1970538"/>
                <a:gd name="connsiteX571" fmla="*/ 1226844 w 1448697"/>
                <a:gd name="connsiteY571" fmla="*/ 1604204 h 1970538"/>
                <a:gd name="connsiteX572" fmla="*/ 1198022 w 1448697"/>
                <a:gd name="connsiteY572" fmla="*/ 1781694 h 1970538"/>
                <a:gd name="connsiteX573" fmla="*/ 1163914 w 1448697"/>
                <a:gd name="connsiteY573" fmla="*/ 1796311 h 1970538"/>
                <a:gd name="connsiteX574" fmla="*/ 1149399 w 1448697"/>
                <a:gd name="connsiteY574" fmla="*/ 1765209 h 1970538"/>
                <a:gd name="connsiteX575" fmla="*/ 1116328 w 1448697"/>
                <a:gd name="connsiteY575" fmla="*/ 1680197 h 1970538"/>
                <a:gd name="connsiteX576" fmla="*/ 1111144 w 1448697"/>
                <a:gd name="connsiteY576" fmla="*/ 1634270 h 1970538"/>
                <a:gd name="connsiteX577" fmla="*/ 1082219 w 1448697"/>
                <a:gd name="connsiteY577" fmla="*/ 1594355 h 1970538"/>
                <a:gd name="connsiteX578" fmla="*/ 1077346 w 1448697"/>
                <a:gd name="connsiteY578" fmla="*/ 1581500 h 1970538"/>
                <a:gd name="connsiteX579" fmla="*/ 1083256 w 1448697"/>
                <a:gd name="connsiteY579" fmla="*/ 1579945 h 1970538"/>
                <a:gd name="connsiteX580" fmla="*/ 1129805 w 1448697"/>
                <a:gd name="connsiteY580" fmla="*/ 1575901 h 1970538"/>
                <a:gd name="connsiteX581" fmla="*/ 1188070 w 1448697"/>
                <a:gd name="connsiteY581" fmla="*/ 1553301 h 1970538"/>
                <a:gd name="connsiteX582" fmla="*/ 1220934 w 1448697"/>
                <a:gd name="connsiteY582" fmla="*/ 1539512 h 1970538"/>
                <a:gd name="connsiteX583" fmla="*/ 1065320 w 1448697"/>
                <a:gd name="connsiteY583" fmla="*/ 1403181 h 1970538"/>
                <a:gd name="connsiteX584" fmla="*/ 1066875 w 1448697"/>
                <a:gd name="connsiteY584" fmla="*/ 1389185 h 1970538"/>
                <a:gd name="connsiteX585" fmla="*/ 1086262 w 1448697"/>
                <a:gd name="connsiteY585" fmla="*/ 1383794 h 1970538"/>
                <a:gd name="connsiteX586" fmla="*/ 1116639 w 1448697"/>
                <a:gd name="connsiteY586" fmla="*/ 1388356 h 1970538"/>
                <a:gd name="connsiteX587" fmla="*/ 1159974 w 1448697"/>
                <a:gd name="connsiteY587" fmla="*/ 1412512 h 1970538"/>
                <a:gd name="connsiteX588" fmla="*/ 1213470 w 1448697"/>
                <a:gd name="connsiteY588" fmla="*/ 1527486 h 1970538"/>
                <a:gd name="connsiteX589" fmla="*/ 1079731 w 1448697"/>
                <a:gd name="connsiteY589" fmla="*/ 1568229 h 1970538"/>
                <a:gd name="connsiteX590" fmla="*/ 1067705 w 1448697"/>
                <a:gd name="connsiteY590" fmla="*/ 1493688 h 1970538"/>
                <a:gd name="connsiteX591" fmla="*/ 1065839 w 1448697"/>
                <a:gd name="connsiteY591" fmla="*/ 1485913 h 1970538"/>
                <a:gd name="connsiteX592" fmla="*/ 1074547 w 1448697"/>
                <a:gd name="connsiteY592" fmla="*/ 1464452 h 1970538"/>
                <a:gd name="connsiteX593" fmla="*/ 1066150 w 1448697"/>
                <a:gd name="connsiteY593" fmla="*/ 1448072 h 1970538"/>
                <a:gd name="connsiteX594" fmla="*/ 1066461 w 1448697"/>
                <a:gd name="connsiteY594" fmla="*/ 1403285 h 1970538"/>
                <a:gd name="connsiteX595" fmla="*/ 1063454 w 1448697"/>
                <a:gd name="connsiteY595" fmla="*/ 1467562 h 1970538"/>
                <a:gd name="connsiteX596" fmla="*/ 1061069 w 1448697"/>
                <a:gd name="connsiteY596" fmla="*/ 1473887 h 1970538"/>
                <a:gd name="connsiteX597" fmla="*/ 1036913 w 1448697"/>
                <a:gd name="connsiteY597" fmla="*/ 1479692 h 1970538"/>
                <a:gd name="connsiteX598" fmla="*/ 995444 w 1448697"/>
                <a:gd name="connsiteY598" fmla="*/ 1490060 h 1970538"/>
                <a:gd name="connsiteX599" fmla="*/ 895710 w 1448697"/>
                <a:gd name="connsiteY599" fmla="*/ 1503226 h 1970538"/>
                <a:gd name="connsiteX600" fmla="*/ 867511 w 1448697"/>
                <a:gd name="connsiteY600" fmla="*/ 1509758 h 1970538"/>
                <a:gd name="connsiteX601" fmla="*/ 809454 w 1448697"/>
                <a:gd name="connsiteY601" fmla="*/ 1512868 h 1970538"/>
                <a:gd name="connsiteX602" fmla="*/ 777729 w 1448697"/>
                <a:gd name="connsiteY602" fmla="*/ 1513490 h 1970538"/>
                <a:gd name="connsiteX603" fmla="*/ 739888 w 1448697"/>
                <a:gd name="connsiteY603" fmla="*/ 1509965 h 1970538"/>
                <a:gd name="connsiteX604" fmla="*/ 708786 w 1448697"/>
                <a:gd name="connsiteY604" fmla="*/ 1508928 h 1970538"/>
                <a:gd name="connsiteX605" fmla="*/ 667317 w 1448697"/>
                <a:gd name="connsiteY605" fmla="*/ 1498561 h 1970538"/>
                <a:gd name="connsiteX606" fmla="*/ 636215 w 1448697"/>
                <a:gd name="connsiteY606" fmla="*/ 1483943 h 1970538"/>
                <a:gd name="connsiteX607" fmla="*/ 655498 w 1448697"/>
                <a:gd name="connsiteY607" fmla="*/ 1480833 h 1970538"/>
                <a:gd name="connsiteX608" fmla="*/ 716355 w 1448697"/>
                <a:gd name="connsiteY608" fmla="*/ 1492962 h 1970538"/>
                <a:gd name="connsiteX609" fmla="*/ 774827 w 1448697"/>
                <a:gd name="connsiteY609" fmla="*/ 1483321 h 1970538"/>
                <a:gd name="connsiteX610" fmla="*/ 813600 w 1448697"/>
                <a:gd name="connsiteY610" fmla="*/ 1495347 h 1970538"/>
                <a:gd name="connsiteX611" fmla="*/ 849679 w 1448697"/>
                <a:gd name="connsiteY611" fmla="*/ 1490060 h 1970538"/>
                <a:gd name="connsiteX612" fmla="*/ 913231 w 1448697"/>
                <a:gd name="connsiteY612" fmla="*/ 1489023 h 1970538"/>
                <a:gd name="connsiteX613" fmla="*/ 1002390 w 1448697"/>
                <a:gd name="connsiteY613" fmla="*/ 1453255 h 1970538"/>
                <a:gd name="connsiteX614" fmla="*/ 1026339 w 1448697"/>
                <a:gd name="connsiteY614" fmla="*/ 1458854 h 1970538"/>
                <a:gd name="connsiteX615" fmla="*/ 1057441 w 1448697"/>
                <a:gd name="connsiteY615" fmla="*/ 1460616 h 1970538"/>
                <a:gd name="connsiteX616" fmla="*/ 1064076 w 1448697"/>
                <a:gd name="connsiteY616" fmla="*/ 1467666 h 1970538"/>
                <a:gd name="connsiteX617" fmla="*/ 1058063 w 1448697"/>
                <a:gd name="connsiteY617" fmla="*/ 1391259 h 1970538"/>
                <a:gd name="connsiteX618" fmla="*/ 960610 w 1448697"/>
                <a:gd name="connsiteY618" fmla="*/ 1334031 h 1970538"/>
                <a:gd name="connsiteX619" fmla="*/ 465983 w 1448697"/>
                <a:gd name="connsiteY619" fmla="*/ 770150 h 1970538"/>
                <a:gd name="connsiteX620" fmla="*/ 452194 w 1448697"/>
                <a:gd name="connsiteY620" fmla="*/ 756154 h 1970538"/>
                <a:gd name="connsiteX621" fmla="*/ 457170 w 1448697"/>
                <a:gd name="connsiteY621" fmla="*/ 750659 h 1970538"/>
                <a:gd name="connsiteX622" fmla="*/ 469819 w 1448697"/>
                <a:gd name="connsiteY622" fmla="*/ 755635 h 1970538"/>
                <a:gd name="connsiteX623" fmla="*/ 697901 w 1448697"/>
                <a:gd name="connsiteY623" fmla="*/ 1040323 h 1970538"/>
                <a:gd name="connsiteX624" fmla="*/ 924946 w 1448697"/>
                <a:gd name="connsiteY624" fmla="*/ 1285823 h 1970538"/>
                <a:gd name="connsiteX625" fmla="*/ 1007885 w 1448697"/>
                <a:gd name="connsiteY625" fmla="*/ 1346472 h 1970538"/>
                <a:gd name="connsiteX626" fmla="*/ 1058685 w 1448697"/>
                <a:gd name="connsiteY626" fmla="*/ 1391362 h 1970538"/>
                <a:gd name="connsiteX627" fmla="*/ 1098910 w 1448697"/>
                <a:gd name="connsiteY627" fmla="*/ 1071425 h 1970538"/>
                <a:gd name="connsiteX628" fmla="*/ 1047074 w 1448697"/>
                <a:gd name="connsiteY628" fmla="*/ 1019589 h 1970538"/>
                <a:gd name="connsiteX629" fmla="*/ 1041786 w 1448697"/>
                <a:gd name="connsiteY629" fmla="*/ 982162 h 1970538"/>
                <a:gd name="connsiteX630" fmla="*/ 1029345 w 1448697"/>
                <a:gd name="connsiteY630" fmla="*/ 893729 h 1970538"/>
                <a:gd name="connsiteX631" fmla="*/ 1018978 w 1448697"/>
                <a:gd name="connsiteY631" fmla="*/ 893729 h 1970538"/>
                <a:gd name="connsiteX632" fmla="*/ 1024784 w 1448697"/>
                <a:gd name="connsiteY632" fmla="*/ 931362 h 1970538"/>
                <a:gd name="connsiteX633" fmla="*/ 1030486 w 1448697"/>
                <a:gd name="connsiteY633" fmla="*/ 985687 h 1970538"/>
                <a:gd name="connsiteX634" fmla="*/ 1021259 w 1448697"/>
                <a:gd name="connsiteY634" fmla="*/ 1136118 h 1970538"/>
                <a:gd name="connsiteX635" fmla="*/ 1018563 w 1448697"/>
                <a:gd name="connsiteY635" fmla="*/ 1279913 h 1970538"/>
                <a:gd name="connsiteX636" fmla="*/ 1038158 w 1448697"/>
                <a:gd name="connsiteY636" fmla="*/ 1350619 h 1970538"/>
                <a:gd name="connsiteX637" fmla="*/ 746316 w 1448697"/>
                <a:gd name="connsiteY637" fmla="*/ 1083037 h 1970538"/>
                <a:gd name="connsiteX638" fmla="*/ 480601 w 1448697"/>
                <a:gd name="connsiteY638" fmla="*/ 749519 h 1970538"/>
                <a:gd name="connsiteX639" fmla="*/ 510148 w 1448697"/>
                <a:gd name="connsiteY639" fmla="*/ 747860 h 1970538"/>
                <a:gd name="connsiteX640" fmla="*/ 670323 w 1448697"/>
                <a:gd name="connsiteY640" fmla="*/ 845209 h 1970538"/>
                <a:gd name="connsiteX641" fmla="*/ 1002079 w 1448697"/>
                <a:gd name="connsiteY641" fmla="*/ 735937 h 1970538"/>
                <a:gd name="connsiteX642" fmla="*/ 1066253 w 1448697"/>
                <a:gd name="connsiteY642" fmla="*/ 755739 h 1970538"/>
                <a:gd name="connsiteX643" fmla="*/ 1150332 w 1448697"/>
                <a:gd name="connsiteY643" fmla="*/ 851637 h 1970538"/>
                <a:gd name="connsiteX644" fmla="*/ 1205902 w 1448697"/>
                <a:gd name="connsiteY644" fmla="*/ 897876 h 1970538"/>
                <a:gd name="connsiteX645" fmla="*/ 1181227 w 1448697"/>
                <a:gd name="connsiteY645" fmla="*/ 938723 h 1970538"/>
                <a:gd name="connsiteX646" fmla="*/ 1137477 w 1448697"/>
                <a:gd name="connsiteY646" fmla="*/ 1011295 h 1970538"/>
                <a:gd name="connsiteX647" fmla="*/ 1099532 w 1448697"/>
                <a:gd name="connsiteY647" fmla="*/ 1071529 h 1970538"/>
                <a:gd name="connsiteX648" fmla="*/ 1347105 w 1448697"/>
                <a:gd name="connsiteY648" fmla="*/ 1233467 h 1970538"/>
                <a:gd name="connsiteX649" fmla="*/ 1124621 w 1448697"/>
                <a:gd name="connsiteY649" fmla="*/ 1073292 h 1970538"/>
                <a:gd name="connsiteX650" fmla="*/ 1133330 w 1448697"/>
                <a:gd name="connsiteY650" fmla="*/ 1044781 h 1970538"/>
                <a:gd name="connsiteX651" fmla="*/ 1147637 w 1448697"/>
                <a:gd name="connsiteY651" fmla="*/ 1018966 h 1970538"/>
                <a:gd name="connsiteX652" fmla="*/ 1197400 w 1448697"/>
                <a:gd name="connsiteY652" fmla="*/ 936028 h 1970538"/>
                <a:gd name="connsiteX653" fmla="*/ 1243017 w 1448697"/>
                <a:gd name="connsiteY653" fmla="*/ 967752 h 1970538"/>
                <a:gd name="connsiteX654" fmla="*/ 1300348 w 1448697"/>
                <a:gd name="connsiteY654" fmla="*/ 1106778 h 1970538"/>
                <a:gd name="connsiteX655" fmla="*/ 1277955 w 1448697"/>
                <a:gd name="connsiteY655" fmla="*/ 1042915 h 1970538"/>
                <a:gd name="connsiteX656" fmla="*/ 1196675 w 1448697"/>
                <a:gd name="connsiteY656" fmla="*/ 748482 h 1970538"/>
                <a:gd name="connsiteX657" fmla="*/ 1174592 w 1448697"/>
                <a:gd name="connsiteY657" fmla="*/ 700066 h 1970538"/>
                <a:gd name="connsiteX658" fmla="*/ 1075895 w 1448697"/>
                <a:gd name="connsiteY658" fmla="*/ 638588 h 1970538"/>
                <a:gd name="connsiteX659" fmla="*/ 1056923 w 1448697"/>
                <a:gd name="connsiteY659" fmla="*/ 580012 h 1970538"/>
                <a:gd name="connsiteX660" fmla="*/ 1058374 w 1448697"/>
                <a:gd name="connsiteY660" fmla="*/ 568712 h 1970538"/>
                <a:gd name="connsiteX661" fmla="*/ 1067394 w 1448697"/>
                <a:gd name="connsiteY661" fmla="*/ 570889 h 1970538"/>
                <a:gd name="connsiteX662" fmla="*/ 1079109 w 1448697"/>
                <a:gd name="connsiteY662" fmla="*/ 591624 h 1970538"/>
                <a:gd name="connsiteX663" fmla="*/ 1099843 w 1448697"/>
                <a:gd name="connsiteY663" fmla="*/ 633093 h 1970538"/>
                <a:gd name="connsiteX664" fmla="*/ 1144216 w 1448697"/>
                <a:gd name="connsiteY664" fmla="*/ 629672 h 1970538"/>
                <a:gd name="connsiteX665" fmla="*/ 1167646 w 1448697"/>
                <a:gd name="connsiteY665" fmla="*/ 634648 h 1970538"/>
                <a:gd name="connsiteX666" fmla="*/ 1168683 w 1448697"/>
                <a:gd name="connsiteY666" fmla="*/ 625940 h 1970538"/>
                <a:gd name="connsiteX667" fmla="*/ 1148570 w 1448697"/>
                <a:gd name="connsiteY667" fmla="*/ 619305 h 1970538"/>
                <a:gd name="connsiteX668" fmla="*/ 1142350 w 1448697"/>
                <a:gd name="connsiteY668" fmla="*/ 583433 h 1970538"/>
                <a:gd name="connsiteX669" fmla="*/ 1124518 w 1448697"/>
                <a:gd name="connsiteY669" fmla="*/ 528486 h 1970538"/>
                <a:gd name="connsiteX670" fmla="*/ 1092586 w 1448697"/>
                <a:gd name="connsiteY670" fmla="*/ 509929 h 1970538"/>
                <a:gd name="connsiteX671" fmla="*/ 1072577 w 1448697"/>
                <a:gd name="connsiteY671" fmla="*/ 541653 h 1970538"/>
                <a:gd name="connsiteX672" fmla="*/ 1057337 w 1448697"/>
                <a:gd name="connsiteY672" fmla="*/ 547977 h 1970538"/>
                <a:gd name="connsiteX673" fmla="*/ 1069363 w 1448697"/>
                <a:gd name="connsiteY673" fmla="*/ 502879 h 1970538"/>
                <a:gd name="connsiteX674" fmla="*/ 1100465 w 1448697"/>
                <a:gd name="connsiteY674" fmla="*/ 485151 h 1970538"/>
                <a:gd name="connsiteX675" fmla="*/ 1132397 w 1448697"/>
                <a:gd name="connsiteY675" fmla="*/ 500806 h 1970538"/>
                <a:gd name="connsiteX676" fmla="*/ 1145149 w 1448697"/>
                <a:gd name="connsiteY676" fmla="*/ 397754 h 1970538"/>
                <a:gd name="connsiteX677" fmla="*/ 1149918 w 1448697"/>
                <a:gd name="connsiteY677" fmla="*/ 355766 h 1970538"/>
                <a:gd name="connsiteX678" fmla="*/ 1155205 w 1448697"/>
                <a:gd name="connsiteY678" fmla="*/ 347058 h 1970538"/>
                <a:gd name="connsiteX679" fmla="*/ 1162359 w 1448697"/>
                <a:gd name="connsiteY679" fmla="*/ 357425 h 1970538"/>
                <a:gd name="connsiteX680" fmla="*/ 1173555 w 1448697"/>
                <a:gd name="connsiteY680" fmla="*/ 514491 h 1970538"/>
                <a:gd name="connsiteX681" fmla="*/ 1156864 w 1448697"/>
                <a:gd name="connsiteY681" fmla="*/ 520296 h 1970538"/>
                <a:gd name="connsiteX682" fmla="*/ 1170238 w 1448697"/>
                <a:gd name="connsiteY682" fmla="*/ 523717 h 1970538"/>
                <a:gd name="connsiteX683" fmla="*/ 1237418 w 1448697"/>
                <a:gd name="connsiteY683" fmla="*/ 542068 h 1970538"/>
                <a:gd name="connsiteX684" fmla="*/ 1227673 w 1448697"/>
                <a:gd name="connsiteY684" fmla="*/ 531700 h 1970538"/>
                <a:gd name="connsiteX685" fmla="*/ 1236382 w 1448697"/>
                <a:gd name="connsiteY685" fmla="*/ 503916 h 1970538"/>
                <a:gd name="connsiteX686" fmla="*/ 1273289 w 1448697"/>
                <a:gd name="connsiteY686" fmla="*/ 400242 h 1970538"/>
                <a:gd name="connsiteX687" fmla="*/ 1279406 w 1448697"/>
                <a:gd name="connsiteY687" fmla="*/ 406981 h 1970538"/>
                <a:gd name="connsiteX688" fmla="*/ 1249030 w 1448697"/>
                <a:gd name="connsiteY688" fmla="*/ 526517 h 1970538"/>
                <a:gd name="connsiteX689" fmla="*/ 1243846 w 1448697"/>
                <a:gd name="connsiteY689" fmla="*/ 652376 h 1970538"/>
                <a:gd name="connsiteX690" fmla="*/ 1292262 w 1448697"/>
                <a:gd name="connsiteY690" fmla="*/ 750244 h 1970538"/>
                <a:gd name="connsiteX691" fmla="*/ 1345861 w 1448697"/>
                <a:gd name="connsiteY691" fmla="*/ 867188 h 1970538"/>
                <a:gd name="connsiteX692" fmla="*/ 1433362 w 1448697"/>
                <a:gd name="connsiteY692" fmla="*/ 1061265 h 1970538"/>
                <a:gd name="connsiteX693" fmla="*/ 1434398 w 1448697"/>
                <a:gd name="connsiteY693" fmla="*/ 1179246 h 1970538"/>
                <a:gd name="connsiteX694" fmla="*/ 1347105 w 1448697"/>
                <a:gd name="connsiteY694" fmla="*/ 1233467 h 1970538"/>
                <a:gd name="connsiteX695" fmla="*/ 1134470 w 1448697"/>
                <a:gd name="connsiteY695" fmla="*/ 613188 h 1970538"/>
                <a:gd name="connsiteX696" fmla="*/ 1116535 w 1448697"/>
                <a:gd name="connsiteY696" fmla="*/ 622207 h 1970538"/>
                <a:gd name="connsiteX697" fmla="*/ 1099429 w 1448697"/>
                <a:gd name="connsiteY697" fmla="*/ 618994 h 1970538"/>
                <a:gd name="connsiteX698" fmla="*/ 1092068 w 1448697"/>
                <a:gd name="connsiteY698" fmla="*/ 595045 h 1970538"/>
                <a:gd name="connsiteX699" fmla="*/ 1079212 w 1448697"/>
                <a:gd name="connsiteY699" fmla="*/ 569956 h 1970538"/>
                <a:gd name="connsiteX700" fmla="*/ 1072992 w 1448697"/>
                <a:gd name="connsiteY700" fmla="*/ 561662 h 1970538"/>
                <a:gd name="connsiteX701" fmla="*/ 1098392 w 1448697"/>
                <a:gd name="connsiteY701" fmla="*/ 521955 h 1970538"/>
                <a:gd name="connsiteX702" fmla="*/ 1120267 w 1448697"/>
                <a:gd name="connsiteY702" fmla="*/ 538854 h 1970538"/>
                <a:gd name="connsiteX703" fmla="*/ 1131775 w 1448697"/>
                <a:gd name="connsiteY703" fmla="*/ 587477 h 1970538"/>
                <a:gd name="connsiteX704" fmla="*/ 1134470 w 1448697"/>
                <a:gd name="connsiteY704" fmla="*/ 613188 h 1970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</a:cxnLst>
              <a:rect l="l" t="t" r="r" b="b"/>
              <a:pathLst>
                <a:path w="1448697" h="1970538">
                  <a:moveTo>
                    <a:pt x="1430562" y="1012228"/>
                  </a:moveTo>
                  <a:cubicBezTo>
                    <a:pt x="1420195" y="982992"/>
                    <a:pt x="1288840" y="717069"/>
                    <a:pt x="1288737" y="716861"/>
                  </a:cubicBezTo>
                  <a:cubicBezTo>
                    <a:pt x="1264166" y="669897"/>
                    <a:pt x="1252451" y="678088"/>
                    <a:pt x="1256805" y="641802"/>
                  </a:cubicBezTo>
                  <a:cubicBezTo>
                    <a:pt x="1266136" y="562491"/>
                    <a:pt x="1253799" y="570785"/>
                    <a:pt x="1261367" y="524547"/>
                  </a:cubicBezTo>
                  <a:cubicBezTo>
                    <a:pt x="1267608" y="489001"/>
                    <a:pt x="1276234" y="453915"/>
                    <a:pt x="1287182" y="419525"/>
                  </a:cubicBezTo>
                  <a:cubicBezTo>
                    <a:pt x="1292573" y="399620"/>
                    <a:pt x="1289151" y="389564"/>
                    <a:pt x="1274637" y="388423"/>
                  </a:cubicBezTo>
                  <a:cubicBezTo>
                    <a:pt x="1264270" y="387490"/>
                    <a:pt x="1257842" y="397339"/>
                    <a:pt x="1251207" y="415793"/>
                  </a:cubicBezTo>
                  <a:cubicBezTo>
                    <a:pt x="1241358" y="442852"/>
                    <a:pt x="1232442" y="482974"/>
                    <a:pt x="1223526" y="503916"/>
                  </a:cubicBezTo>
                  <a:cubicBezTo>
                    <a:pt x="1221142" y="509514"/>
                    <a:pt x="1226222" y="380959"/>
                    <a:pt x="1226014" y="373494"/>
                  </a:cubicBezTo>
                  <a:cubicBezTo>
                    <a:pt x="1226709" y="365735"/>
                    <a:pt x="1225195" y="357938"/>
                    <a:pt x="1221660" y="350997"/>
                  </a:cubicBezTo>
                  <a:cubicBezTo>
                    <a:pt x="1218021" y="346728"/>
                    <a:pt x="1212163" y="345089"/>
                    <a:pt x="1206835" y="346850"/>
                  </a:cubicBezTo>
                  <a:cubicBezTo>
                    <a:pt x="1193046" y="350582"/>
                    <a:pt x="1192009" y="365719"/>
                    <a:pt x="1188381" y="392052"/>
                  </a:cubicBezTo>
                  <a:cubicBezTo>
                    <a:pt x="1182782" y="434143"/>
                    <a:pt x="1181538" y="504538"/>
                    <a:pt x="1179672" y="493963"/>
                  </a:cubicBezTo>
                  <a:cubicBezTo>
                    <a:pt x="1171171" y="446792"/>
                    <a:pt x="1171897" y="433418"/>
                    <a:pt x="1171171" y="379922"/>
                  </a:cubicBezTo>
                  <a:cubicBezTo>
                    <a:pt x="1171171" y="372769"/>
                    <a:pt x="1172000" y="362609"/>
                    <a:pt x="1171171" y="353693"/>
                  </a:cubicBezTo>
                  <a:cubicBezTo>
                    <a:pt x="1170134" y="341044"/>
                    <a:pt x="1163499" y="335239"/>
                    <a:pt x="1154791" y="336483"/>
                  </a:cubicBezTo>
                  <a:cubicBezTo>
                    <a:pt x="1147741" y="337416"/>
                    <a:pt x="1143905" y="340319"/>
                    <a:pt x="1140691" y="350582"/>
                  </a:cubicBezTo>
                  <a:cubicBezTo>
                    <a:pt x="1127421" y="391326"/>
                    <a:pt x="1137373" y="490127"/>
                    <a:pt x="1132812" y="486291"/>
                  </a:cubicBezTo>
                  <a:cubicBezTo>
                    <a:pt x="1127732" y="483355"/>
                    <a:pt x="1122341" y="480991"/>
                    <a:pt x="1116742" y="479241"/>
                  </a:cubicBezTo>
                  <a:cubicBezTo>
                    <a:pt x="1101606" y="471570"/>
                    <a:pt x="1093830" y="466801"/>
                    <a:pt x="1080249" y="472606"/>
                  </a:cubicBezTo>
                  <a:cubicBezTo>
                    <a:pt x="1059514" y="481419"/>
                    <a:pt x="1062521" y="487743"/>
                    <a:pt x="1055056" y="514076"/>
                  </a:cubicBezTo>
                  <a:cubicBezTo>
                    <a:pt x="1047592" y="540409"/>
                    <a:pt x="1043030" y="547666"/>
                    <a:pt x="1046452" y="558863"/>
                  </a:cubicBezTo>
                  <a:cubicBezTo>
                    <a:pt x="1047696" y="562595"/>
                    <a:pt x="1042408" y="569230"/>
                    <a:pt x="1045311" y="577317"/>
                  </a:cubicBezTo>
                  <a:cubicBezTo>
                    <a:pt x="1074132" y="662433"/>
                    <a:pt x="1049976" y="658079"/>
                    <a:pt x="1153754" y="698408"/>
                  </a:cubicBezTo>
                  <a:cubicBezTo>
                    <a:pt x="1170549" y="705043"/>
                    <a:pt x="1170549" y="712922"/>
                    <a:pt x="1182575" y="744128"/>
                  </a:cubicBezTo>
                  <a:cubicBezTo>
                    <a:pt x="1200614" y="791092"/>
                    <a:pt x="1209219" y="817632"/>
                    <a:pt x="1213677" y="834738"/>
                  </a:cubicBezTo>
                  <a:cubicBezTo>
                    <a:pt x="1218135" y="851845"/>
                    <a:pt x="1242498" y="928045"/>
                    <a:pt x="1241876" y="951060"/>
                  </a:cubicBezTo>
                  <a:cubicBezTo>
                    <a:pt x="1235117" y="946326"/>
                    <a:pt x="1228606" y="941239"/>
                    <a:pt x="1222386" y="935820"/>
                  </a:cubicBezTo>
                  <a:cubicBezTo>
                    <a:pt x="1219172" y="933332"/>
                    <a:pt x="1222386" y="930844"/>
                    <a:pt x="1223526" y="918403"/>
                  </a:cubicBezTo>
                  <a:cubicBezTo>
                    <a:pt x="1225662" y="909772"/>
                    <a:pt x="1223454" y="900641"/>
                    <a:pt x="1217617" y="893936"/>
                  </a:cubicBezTo>
                  <a:cubicBezTo>
                    <a:pt x="1208493" y="885539"/>
                    <a:pt x="1193772" y="871957"/>
                    <a:pt x="1166609" y="849667"/>
                  </a:cubicBezTo>
                  <a:cubicBezTo>
                    <a:pt x="1090305" y="787671"/>
                    <a:pt x="1097563" y="724222"/>
                    <a:pt x="1004256" y="725466"/>
                  </a:cubicBezTo>
                  <a:cubicBezTo>
                    <a:pt x="1000109" y="725466"/>
                    <a:pt x="991504" y="720283"/>
                    <a:pt x="983522" y="727540"/>
                  </a:cubicBezTo>
                  <a:cubicBezTo>
                    <a:pt x="980826" y="730132"/>
                    <a:pt x="934069" y="719868"/>
                    <a:pt x="905766" y="721630"/>
                  </a:cubicBezTo>
                  <a:cubicBezTo>
                    <a:pt x="900375" y="721630"/>
                    <a:pt x="823760" y="717691"/>
                    <a:pt x="813082" y="699652"/>
                  </a:cubicBezTo>
                  <a:cubicBezTo>
                    <a:pt x="801056" y="679643"/>
                    <a:pt x="805618" y="642527"/>
                    <a:pt x="808624" y="628324"/>
                  </a:cubicBezTo>
                  <a:cubicBezTo>
                    <a:pt x="816814" y="590172"/>
                    <a:pt x="815052" y="580945"/>
                    <a:pt x="825730" y="573896"/>
                  </a:cubicBezTo>
                  <a:cubicBezTo>
                    <a:pt x="844184" y="558160"/>
                    <a:pt x="859103" y="538691"/>
                    <a:pt x="869481" y="516771"/>
                  </a:cubicBezTo>
                  <a:cubicBezTo>
                    <a:pt x="870517" y="514387"/>
                    <a:pt x="871036" y="510655"/>
                    <a:pt x="872798" y="511588"/>
                  </a:cubicBezTo>
                  <a:cubicBezTo>
                    <a:pt x="876696" y="514072"/>
                    <a:pt x="881144" y="515533"/>
                    <a:pt x="885757" y="515838"/>
                  </a:cubicBezTo>
                  <a:cubicBezTo>
                    <a:pt x="889697" y="515838"/>
                    <a:pt x="889386" y="526206"/>
                    <a:pt x="900168" y="538335"/>
                  </a:cubicBezTo>
                  <a:cubicBezTo>
                    <a:pt x="901827" y="540098"/>
                    <a:pt x="901101" y="539891"/>
                    <a:pt x="892911" y="547251"/>
                  </a:cubicBezTo>
                  <a:cubicBezTo>
                    <a:pt x="879371" y="558905"/>
                    <a:pt x="877847" y="579329"/>
                    <a:pt x="889500" y="592868"/>
                  </a:cubicBezTo>
                  <a:cubicBezTo>
                    <a:pt x="890215" y="593701"/>
                    <a:pt x="890972" y="594496"/>
                    <a:pt x="891770" y="595252"/>
                  </a:cubicBezTo>
                  <a:cubicBezTo>
                    <a:pt x="901516" y="602820"/>
                    <a:pt x="902760" y="603961"/>
                    <a:pt x="900479" y="608937"/>
                  </a:cubicBezTo>
                  <a:cubicBezTo>
                    <a:pt x="890858" y="619124"/>
                    <a:pt x="888028" y="633971"/>
                    <a:pt x="893222" y="646985"/>
                  </a:cubicBezTo>
                  <a:cubicBezTo>
                    <a:pt x="895824" y="652104"/>
                    <a:pt x="899339" y="656705"/>
                    <a:pt x="903589" y="660567"/>
                  </a:cubicBezTo>
                  <a:cubicBezTo>
                    <a:pt x="908565" y="666269"/>
                    <a:pt x="920903" y="667305"/>
                    <a:pt x="918622" y="657768"/>
                  </a:cubicBezTo>
                  <a:cubicBezTo>
                    <a:pt x="910846" y="624074"/>
                    <a:pt x="953767" y="633819"/>
                    <a:pt x="925464" y="584574"/>
                  </a:cubicBezTo>
                  <a:cubicBezTo>
                    <a:pt x="912712" y="562284"/>
                    <a:pt x="974502" y="570060"/>
                    <a:pt x="946821" y="522370"/>
                  </a:cubicBezTo>
                  <a:cubicBezTo>
                    <a:pt x="940290" y="511173"/>
                    <a:pt x="931788" y="502257"/>
                    <a:pt x="943711" y="497177"/>
                  </a:cubicBezTo>
                  <a:cubicBezTo>
                    <a:pt x="955633" y="492097"/>
                    <a:pt x="959055" y="492512"/>
                    <a:pt x="965897" y="486084"/>
                  </a:cubicBezTo>
                  <a:cubicBezTo>
                    <a:pt x="975746" y="476753"/>
                    <a:pt x="965897" y="465349"/>
                    <a:pt x="972325" y="466179"/>
                  </a:cubicBezTo>
                  <a:cubicBezTo>
                    <a:pt x="995340" y="470844"/>
                    <a:pt x="1014727" y="453219"/>
                    <a:pt x="1004153" y="432381"/>
                  </a:cubicBezTo>
                  <a:cubicBezTo>
                    <a:pt x="997518" y="419111"/>
                    <a:pt x="1034011" y="428856"/>
                    <a:pt x="1035255" y="397028"/>
                  </a:cubicBezTo>
                  <a:cubicBezTo>
                    <a:pt x="1036395" y="371836"/>
                    <a:pt x="1019289" y="372043"/>
                    <a:pt x="1030486" y="366756"/>
                  </a:cubicBezTo>
                  <a:cubicBezTo>
                    <a:pt x="1040584" y="364247"/>
                    <a:pt x="1049251" y="357784"/>
                    <a:pt x="1054538" y="348820"/>
                  </a:cubicBezTo>
                  <a:cubicBezTo>
                    <a:pt x="1069052" y="319791"/>
                    <a:pt x="1046037" y="299160"/>
                    <a:pt x="1039920" y="290244"/>
                  </a:cubicBezTo>
                  <a:cubicBezTo>
                    <a:pt x="1062003" y="277596"/>
                    <a:pt x="1068534" y="260075"/>
                    <a:pt x="1062003" y="239030"/>
                  </a:cubicBezTo>
                  <a:cubicBezTo>
                    <a:pt x="1057130" y="223064"/>
                    <a:pt x="1045933" y="223375"/>
                    <a:pt x="1050806" y="217777"/>
                  </a:cubicBezTo>
                  <a:cubicBezTo>
                    <a:pt x="1058156" y="208443"/>
                    <a:pt x="1061650" y="196641"/>
                    <a:pt x="1060551" y="184808"/>
                  </a:cubicBezTo>
                  <a:cubicBezTo>
                    <a:pt x="1045726" y="129239"/>
                    <a:pt x="1009751" y="144894"/>
                    <a:pt x="1014624" y="134527"/>
                  </a:cubicBezTo>
                  <a:cubicBezTo>
                    <a:pt x="1022814" y="116729"/>
                    <a:pt x="1016397" y="95619"/>
                    <a:pt x="999695" y="85385"/>
                  </a:cubicBezTo>
                  <a:cubicBezTo>
                    <a:pt x="989763" y="79501"/>
                    <a:pt x="978203" y="76991"/>
                    <a:pt x="966726" y="78232"/>
                  </a:cubicBezTo>
                  <a:cubicBezTo>
                    <a:pt x="964549" y="75744"/>
                    <a:pt x="968282" y="56875"/>
                    <a:pt x="947547" y="55320"/>
                  </a:cubicBezTo>
                  <a:cubicBezTo>
                    <a:pt x="926812" y="53765"/>
                    <a:pt x="925983" y="64443"/>
                    <a:pt x="924428" y="58430"/>
                  </a:cubicBezTo>
                  <a:cubicBezTo>
                    <a:pt x="919534" y="43846"/>
                    <a:pt x="909758" y="31397"/>
                    <a:pt x="896747" y="23181"/>
                  </a:cubicBezTo>
                  <a:cubicBezTo>
                    <a:pt x="887852" y="18780"/>
                    <a:pt x="877920" y="16880"/>
                    <a:pt x="868029" y="17686"/>
                  </a:cubicBezTo>
                  <a:cubicBezTo>
                    <a:pt x="841903" y="18308"/>
                    <a:pt x="843769" y="28054"/>
                    <a:pt x="837964" y="22248"/>
                  </a:cubicBezTo>
                  <a:cubicBezTo>
                    <a:pt x="813808" y="-2737"/>
                    <a:pt x="791829" y="26706"/>
                    <a:pt x="789548" y="21004"/>
                  </a:cubicBezTo>
                  <a:cubicBezTo>
                    <a:pt x="781876" y="1824"/>
                    <a:pt x="725893" y="-17459"/>
                    <a:pt x="696242" y="27846"/>
                  </a:cubicBezTo>
                  <a:cubicBezTo>
                    <a:pt x="694479" y="30542"/>
                    <a:pt x="693443" y="32097"/>
                    <a:pt x="691784" y="30335"/>
                  </a:cubicBezTo>
                  <a:cubicBezTo>
                    <a:pt x="681333" y="22092"/>
                    <a:pt x="667327" y="19928"/>
                    <a:pt x="654876" y="24632"/>
                  </a:cubicBezTo>
                  <a:cubicBezTo>
                    <a:pt x="604076" y="45367"/>
                    <a:pt x="631861" y="79476"/>
                    <a:pt x="621390" y="73152"/>
                  </a:cubicBezTo>
                  <a:cubicBezTo>
                    <a:pt x="610918" y="66828"/>
                    <a:pt x="603661" y="59882"/>
                    <a:pt x="592257" y="65687"/>
                  </a:cubicBezTo>
                  <a:cubicBezTo>
                    <a:pt x="563021" y="80513"/>
                    <a:pt x="576291" y="102077"/>
                    <a:pt x="568101" y="99070"/>
                  </a:cubicBezTo>
                  <a:cubicBezTo>
                    <a:pt x="553172" y="93472"/>
                    <a:pt x="538969" y="113170"/>
                    <a:pt x="543220" y="128617"/>
                  </a:cubicBezTo>
                  <a:cubicBezTo>
                    <a:pt x="549855" y="152773"/>
                    <a:pt x="549855" y="141162"/>
                    <a:pt x="531090" y="144065"/>
                  </a:cubicBezTo>
                  <a:cubicBezTo>
                    <a:pt x="518824" y="145666"/>
                    <a:pt x="509821" y="156381"/>
                    <a:pt x="510355" y="168739"/>
                  </a:cubicBezTo>
                  <a:cubicBezTo>
                    <a:pt x="511184" y="184083"/>
                    <a:pt x="518545" y="185949"/>
                    <a:pt x="513362" y="186571"/>
                  </a:cubicBezTo>
                  <a:cubicBezTo>
                    <a:pt x="493301" y="191781"/>
                    <a:pt x="481261" y="212269"/>
                    <a:pt x="486473" y="232330"/>
                  </a:cubicBezTo>
                  <a:cubicBezTo>
                    <a:pt x="486724" y="233296"/>
                    <a:pt x="487013" y="234251"/>
                    <a:pt x="487339" y="235194"/>
                  </a:cubicBezTo>
                  <a:cubicBezTo>
                    <a:pt x="493042" y="251470"/>
                    <a:pt x="506415" y="249604"/>
                    <a:pt x="501439" y="253440"/>
                  </a:cubicBezTo>
                  <a:cubicBezTo>
                    <a:pt x="493227" y="258450"/>
                    <a:pt x="490631" y="269168"/>
                    <a:pt x="495641" y="277380"/>
                  </a:cubicBezTo>
                  <a:cubicBezTo>
                    <a:pt x="497315" y="280125"/>
                    <a:pt x="499716" y="282353"/>
                    <a:pt x="502580" y="283817"/>
                  </a:cubicBezTo>
                  <a:cubicBezTo>
                    <a:pt x="504135" y="284853"/>
                    <a:pt x="504135" y="285475"/>
                    <a:pt x="502580" y="286616"/>
                  </a:cubicBezTo>
                  <a:cubicBezTo>
                    <a:pt x="489881" y="298183"/>
                    <a:pt x="488962" y="317854"/>
                    <a:pt x="500529" y="330553"/>
                  </a:cubicBezTo>
                  <a:cubicBezTo>
                    <a:pt x="504577" y="334997"/>
                    <a:pt x="509827" y="338174"/>
                    <a:pt x="515642" y="339697"/>
                  </a:cubicBezTo>
                  <a:cubicBezTo>
                    <a:pt x="519686" y="340630"/>
                    <a:pt x="514813" y="340837"/>
                    <a:pt x="513154" y="355040"/>
                  </a:cubicBezTo>
                  <a:cubicBezTo>
                    <a:pt x="511420" y="368903"/>
                    <a:pt x="521251" y="381548"/>
                    <a:pt x="535114" y="383282"/>
                  </a:cubicBezTo>
                  <a:cubicBezTo>
                    <a:pt x="535293" y="383304"/>
                    <a:pt x="535472" y="383325"/>
                    <a:pt x="535651" y="383343"/>
                  </a:cubicBezTo>
                  <a:cubicBezTo>
                    <a:pt x="543634" y="383862"/>
                    <a:pt x="517716" y="411854"/>
                    <a:pt x="552965" y="436010"/>
                  </a:cubicBezTo>
                  <a:cubicBezTo>
                    <a:pt x="565820" y="444822"/>
                    <a:pt x="549751" y="450835"/>
                    <a:pt x="547470" y="465868"/>
                  </a:cubicBezTo>
                  <a:cubicBezTo>
                    <a:pt x="544567" y="484218"/>
                    <a:pt x="552550" y="487639"/>
                    <a:pt x="565095" y="497592"/>
                  </a:cubicBezTo>
                  <a:cubicBezTo>
                    <a:pt x="571419" y="502568"/>
                    <a:pt x="565095" y="502568"/>
                    <a:pt x="554727" y="511691"/>
                  </a:cubicBezTo>
                  <a:cubicBezTo>
                    <a:pt x="546977" y="517530"/>
                    <a:pt x="545318" y="528496"/>
                    <a:pt x="550995" y="536366"/>
                  </a:cubicBezTo>
                  <a:cubicBezTo>
                    <a:pt x="554361" y="540956"/>
                    <a:pt x="558107" y="545257"/>
                    <a:pt x="562192" y="549221"/>
                  </a:cubicBezTo>
                  <a:cubicBezTo>
                    <a:pt x="569656" y="557930"/>
                    <a:pt x="565820" y="564254"/>
                    <a:pt x="562192" y="575762"/>
                  </a:cubicBezTo>
                  <a:cubicBezTo>
                    <a:pt x="560326" y="582500"/>
                    <a:pt x="565924" y="586751"/>
                    <a:pt x="570693" y="584263"/>
                  </a:cubicBezTo>
                  <a:cubicBezTo>
                    <a:pt x="595367" y="571615"/>
                    <a:pt x="610089" y="555960"/>
                    <a:pt x="593398" y="533877"/>
                  </a:cubicBezTo>
                  <a:cubicBezTo>
                    <a:pt x="588525" y="527346"/>
                    <a:pt x="599411" y="530456"/>
                    <a:pt x="605424" y="511173"/>
                  </a:cubicBezTo>
                  <a:cubicBezTo>
                    <a:pt x="605424" y="510655"/>
                    <a:pt x="606253" y="509618"/>
                    <a:pt x="606875" y="511173"/>
                  </a:cubicBezTo>
                  <a:cubicBezTo>
                    <a:pt x="628750" y="558448"/>
                    <a:pt x="644820" y="570267"/>
                    <a:pt x="644716" y="589447"/>
                  </a:cubicBezTo>
                  <a:cubicBezTo>
                    <a:pt x="644716" y="611011"/>
                    <a:pt x="631550" y="682753"/>
                    <a:pt x="615169" y="700066"/>
                  </a:cubicBezTo>
                  <a:cubicBezTo>
                    <a:pt x="600655" y="715410"/>
                    <a:pt x="575255" y="720179"/>
                    <a:pt x="517612" y="733553"/>
                  </a:cubicBezTo>
                  <a:cubicBezTo>
                    <a:pt x="507245" y="735937"/>
                    <a:pt x="510251" y="727333"/>
                    <a:pt x="494493" y="732413"/>
                  </a:cubicBezTo>
                  <a:cubicBezTo>
                    <a:pt x="468678" y="740603"/>
                    <a:pt x="468367" y="742780"/>
                    <a:pt x="464946" y="740603"/>
                  </a:cubicBezTo>
                  <a:cubicBezTo>
                    <a:pt x="461525" y="738426"/>
                    <a:pt x="458933" y="739048"/>
                    <a:pt x="442967" y="745268"/>
                  </a:cubicBezTo>
                  <a:cubicBezTo>
                    <a:pt x="436643" y="747756"/>
                    <a:pt x="442967" y="748586"/>
                    <a:pt x="432600" y="753147"/>
                  </a:cubicBezTo>
                  <a:cubicBezTo>
                    <a:pt x="416841" y="760093"/>
                    <a:pt x="408340" y="762167"/>
                    <a:pt x="398284" y="780102"/>
                  </a:cubicBezTo>
                  <a:cubicBezTo>
                    <a:pt x="388227" y="798038"/>
                    <a:pt x="381903" y="769735"/>
                    <a:pt x="277193" y="883776"/>
                  </a:cubicBezTo>
                  <a:cubicBezTo>
                    <a:pt x="262782" y="899327"/>
                    <a:pt x="255525" y="902956"/>
                    <a:pt x="256458" y="913738"/>
                  </a:cubicBezTo>
                  <a:cubicBezTo>
                    <a:pt x="257495" y="926593"/>
                    <a:pt x="263923" y="928770"/>
                    <a:pt x="257910" y="934473"/>
                  </a:cubicBezTo>
                  <a:cubicBezTo>
                    <a:pt x="235205" y="954481"/>
                    <a:pt x="110589" y="1098588"/>
                    <a:pt x="92032" y="1122122"/>
                  </a:cubicBezTo>
                  <a:cubicBezTo>
                    <a:pt x="-16722" y="1256898"/>
                    <a:pt x="-41915" y="1265295"/>
                    <a:pt x="86952" y="1413030"/>
                  </a:cubicBezTo>
                  <a:cubicBezTo>
                    <a:pt x="109242" y="1438637"/>
                    <a:pt x="321462" y="1605448"/>
                    <a:pt x="354119" y="1615401"/>
                  </a:cubicBezTo>
                  <a:cubicBezTo>
                    <a:pt x="359821" y="1617163"/>
                    <a:pt x="354948" y="1623591"/>
                    <a:pt x="368011" y="1629397"/>
                  </a:cubicBezTo>
                  <a:cubicBezTo>
                    <a:pt x="376720" y="1633233"/>
                    <a:pt x="373713" y="1628049"/>
                    <a:pt x="384703" y="1638417"/>
                  </a:cubicBezTo>
                  <a:cubicBezTo>
                    <a:pt x="406474" y="1659151"/>
                    <a:pt x="413835" y="1651791"/>
                    <a:pt x="411865" y="1656974"/>
                  </a:cubicBezTo>
                  <a:cubicBezTo>
                    <a:pt x="403571" y="1678849"/>
                    <a:pt x="375890" y="1748000"/>
                    <a:pt x="378482" y="1768631"/>
                  </a:cubicBezTo>
                  <a:cubicBezTo>
                    <a:pt x="381903" y="1795586"/>
                    <a:pt x="371951" y="1804605"/>
                    <a:pt x="368115" y="1823681"/>
                  </a:cubicBezTo>
                  <a:cubicBezTo>
                    <a:pt x="362931" y="1846386"/>
                    <a:pt x="366456" y="1857479"/>
                    <a:pt x="362309" y="1879665"/>
                  </a:cubicBezTo>
                  <a:cubicBezTo>
                    <a:pt x="358681" y="1898534"/>
                    <a:pt x="355881" y="1888477"/>
                    <a:pt x="347484" y="1942595"/>
                  </a:cubicBezTo>
                  <a:cubicBezTo>
                    <a:pt x="345721" y="1954207"/>
                    <a:pt x="357851" y="1956073"/>
                    <a:pt x="359510" y="1948401"/>
                  </a:cubicBezTo>
                  <a:cubicBezTo>
                    <a:pt x="360852" y="1934363"/>
                    <a:pt x="363490" y="1920481"/>
                    <a:pt x="367389" y="1906931"/>
                  </a:cubicBezTo>
                  <a:cubicBezTo>
                    <a:pt x="374265" y="1890520"/>
                    <a:pt x="377790" y="1872895"/>
                    <a:pt x="377756" y="1855095"/>
                  </a:cubicBezTo>
                  <a:cubicBezTo>
                    <a:pt x="381903" y="1798074"/>
                    <a:pt x="394863" y="1809893"/>
                    <a:pt x="391130" y="1771533"/>
                  </a:cubicBezTo>
                  <a:cubicBezTo>
                    <a:pt x="389264" y="1751939"/>
                    <a:pt x="394448" y="1746030"/>
                    <a:pt x="422958" y="1658840"/>
                  </a:cubicBezTo>
                  <a:cubicBezTo>
                    <a:pt x="424513" y="1654071"/>
                    <a:pt x="427520" y="1656974"/>
                    <a:pt x="435710" y="1655212"/>
                  </a:cubicBezTo>
                  <a:cubicBezTo>
                    <a:pt x="475624" y="1646607"/>
                    <a:pt x="512221" y="1610321"/>
                    <a:pt x="521137" y="1612084"/>
                  </a:cubicBezTo>
                  <a:cubicBezTo>
                    <a:pt x="584793" y="1625354"/>
                    <a:pt x="533163" y="1609803"/>
                    <a:pt x="596301" y="1634270"/>
                  </a:cubicBezTo>
                  <a:cubicBezTo>
                    <a:pt x="619938" y="1643497"/>
                    <a:pt x="627403" y="1627427"/>
                    <a:pt x="634038" y="1628464"/>
                  </a:cubicBezTo>
                  <a:cubicBezTo>
                    <a:pt x="634038" y="1628464"/>
                    <a:pt x="723819" y="1640490"/>
                    <a:pt x="730040" y="1635825"/>
                  </a:cubicBezTo>
                  <a:cubicBezTo>
                    <a:pt x="734083" y="1632818"/>
                    <a:pt x="732631" y="1637691"/>
                    <a:pt x="758239" y="1639868"/>
                  </a:cubicBezTo>
                  <a:cubicBezTo>
                    <a:pt x="770680" y="1641008"/>
                    <a:pt x="777004" y="1644637"/>
                    <a:pt x="789341" y="1645674"/>
                  </a:cubicBezTo>
                  <a:cubicBezTo>
                    <a:pt x="801678" y="1646710"/>
                    <a:pt x="821894" y="1642045"/>
                    <a:pt x="827182" y="1643186"/>
                  </a:cubicBezTo>
                  <a:cubicBezTo>
                    <a:pt x="841261" y="1644647"/>
                    <a:pt x="855474" y="1644046"/>
                    <a:pt x="869377" y="1641423"/>
                  </a:cubicBezTo>
                  <a:cubicBezTo>
                    <a:pt x="884420" y="1642781"/>
                    <a:pt x="899567" y="1642263"/>
                    <a:pt x="914475" y="1639868"/>
                  </a:cubicBezTo>
                  <a:cubicBezTo>
                    <a:pt x="928160" y="1636965"/>
                    <a:pt x="922043" y="1632714"/>
                    <a:pt x="930026" y="1632818"/>
                  </a:cubicBezTo>
                  <a:cubicBezTo>
                    <a:pt x="936143" y="1632818"/>
                    <a:pt x="976990" y="1628153"/>
                    <a:pt x="977301" y="1628153"/>
                  </a:cubicBezTo>
                  <a:cubicBezTo>
                    <a:pt x="1009782" y="1623363"/>
                    <a:pt x="1041610" y="1614872"/>
                    <a:pt x="1072163" y="1602857"/>
                  </a:cubicBezTo>
                  <a:cubicBezTo>
                    <a:pt x="1075480" y="1602857"/>
                    <a:pt x="1078383" y="1607314"/>
                    <a:pt x="1082530" y="1608766"/>
                  </a:cubicBezTo>
                  <a:cubicBezTo>
                    <a:pt x="1088419" y="1611752"/>
                    <a:pt x="1093074" y="1616707"/>
                    <a:pt x="1095697" y="1622762"/>
                  </a:cubicBezTo>
                  <a:cubicBezTo>
                    <a:pt x="1102332" y="1631781"/>
                    <a:pt x="1099221" y="1639661"/>
                    <a:pt x="1102539" y="1655626"/>
                  </a:cubicBezTo>
                  <a:cubicBezTo>
                    <a:pt x="1104778" y="1669332"/>
                    <a:pt x="1105825" y="1683204"/>
                    <a:pt x="1105649" y="1697096"/>
                  </a:cubicBezTo>
                  <a:cubicBezTo>
                    <a:pt x="1108137" y="1717831"/>
                    <a:pt x="1111455" y="1710781"/>
                    <a:pt x="1131982" y="1754738"/>
                  </a:cubicBezTo>
                  <a:cubicBezTo>
                    <a:pt x="1136855" y="1765106"/>
                    <a:pt x="1127835" y="1746341"/>
                    <a:pt x="1163084" y="1832805"/>
                  </a:cubicBezTo>
                  <a:cubicBezTo>
                    <a:pt x="1187240" y="1892417"/>
                    <a:pt x="1151265" y="1823785"/>
                    <a:pt x="1212537" y="1955243"/>
                  </a:cubicBezTo>
                  <a:cubicBezTo>
                    <a:pt x="1215647" y="1961878"/>
                    <a:pt x="1217617" y="1972764"/>
                    <a:pt x="1225703" y="1970172"/>
                  </a:cubicBezTo>
                  <a:cubicBezTo>
                    <a:pt x="1240114" y="1965714"/>
                    <a:pt x="1194601" y="1902370"/>
                    <a:pt x="1184752" y="1857583"/>
                  </a:cubicBezTo>
                  <a:cubicBezTo>
                    <a:pt x="1174903" y="1812796"/>
                    <a:pt x="1159974" y="1809893"/>
                    <a:pt x="1172933" y="1809167"/>
                  </a:cubicBezTo>
                  <a:cubicBezTo>
                    <a:pt x="1187147" y="1808898"/>
                    <a:pt x="1200479" y="1802231"/>
                    <a:pt x="1209219" y="1791024"/>
                  </a:cubicBezTo>
                  <a:cubicBezTo>
                    <a:pt x="1229954" y="1757330"/>
                    <a:pt x="1240943" y="1749555"/>
                    <a:pt x="1241565" y="1683618"/>
                  </a:cubicBezTo>
                  <a:cubicBezTo>
                    <a:pt x="1241565" y="1649613"/>
                    <a:pt x="1239284" y="1606589"/>
                    <a:pt x="1241565" y="1592178"/>
                  </a:cubicBezTo>
                  <a:cubicBezTo>
                    <a:pt x="1246127" y="1564083"/>
                    <a:pt x="1231198" y="1557758"/>
                    <a:pt x="1233479" y="1548946"/>
                  </a:cubicBezTo>
                  <a:cubicBezTo>
                    <a:pt x="1235863" y="1537024"/>
                    <a:pt x="1235241" y="1538579"/>
                    <a:pt x="1229436" y="1525723"/>
                  </a:cubicBezTo>
                  <a:cubicBezTo>
                    <a:pt x="1217306" y="1498250"/>
                    <a:pt x="1205072" y="1423501"/>
                    <a:pt x="1168786" y="1402041"/>
                  </a:cubicBezTo>
                  <a:cubicBezTo>
                    <a:pt x="1136026" y="1382654"/>
                    <a:pt x="1135611" y="1378507"/>
                    <a:pt x="1123896" y="1377263"/>
                  </a:cubicBezTo>
                  <a:cubicBezTo>
                    <a:pt x="1107723" y="1375500"/>
                    <a:pt x="1098807" y="1370627"/>
                    <a:pt x="1076932" y="1374049"/>
                  </a:cubicBezTo>
                  <a:cubicBezTo>
                    <a:pt x="1069260" y="1375189"/>
                    <a:pt x="1066564" y="1375915"/>
                    <a:pt x="1064283" y="1374049"/>
                  </a:cubicBezTo>
                  <a:cubicBezTo>
                    <a:pt x="1052361" y="1363681"/>
                    <a:pt x="1052361" y="1362541"/>
                    <a:pt x="1051946" y="1358290"/>
                  </a:cubicBezTo>
                  <a:cubicBezTo>
                    <a:pt x="1049458" y="1330298"/>
                    <a:pt x="1032974" y="1299300"/>
                    <a:pt x="1031937" y="1288103"/>
                  </a:cubicBezTo>
                  <a:cubicBezTo>
                    <a:pt x="1031056" y="1260816"/>
                    <a:pt x="1031782" y="1233509"/>
                    <a:pt x="1034114" y="1206305"/>
                  </a:cubicBezTo>
                  <a:cubicBezTo>
                    <a:pt x="1038572" y="1143375"/>
                    <a:pt x="1030486" y="1148351"/>
                    <a:pt x="1036291" y="1100661"/>
                  </a:cubicBezTo>
                  <a:cubicBezTo>
                    <a:pt x="1038883" y="1079927"/>
                    <a:pt x="1041683" y="1068108"/>
                    <a:pt x="1045207" y="1038457"/>
                  </a:cubicBezTo>
                  <a:cubicBezTo>
                    <a:pt x="1045207" y="1036384"/>
                    <a:pt x="1042719" y="1033377"/>
                    <a:pt x="1071333" y="1059192"/>
                  </a:cubicBezTo>
                  <a:cubicBezTo>
                    <a:pt x="1092068" y="1077542"/>
                    <a:pt x="1112803" y="1111029"/>
                    <a:pt x="1128250" y="1095063"/>
                  </a:cubicBezTo>
                  <a:cubicBezTo>
                    <a:pt x="1129909" y="1093404"/>
                    <a:pt x="1131153" y="1093819"/>
                    <a:pt x="1132708" y="1095063"/>
                  </a:cubicBezTo>
                  <a:cubicBezTo>
                    <a:pt x="1146497" y="1107504"/>
                    <a:pt x="1154376" y="1112584"/>
                    <a:pt x="1168786" y="1124921"/>
                  </a:cubicBezTo>
                  <a:cubicBezTo>
                    <a:pt x="1219379" y="1168049"/>
                    <a:pt x="1299519" y="1254617"/>
                    <a:pt x="1365766" y="1248707"/>
                  </a:cubicBezTo>
                  <a:cubicBezTo>
                    <a:pt x="1449638" y="1241347"/>
                    <a:pt x="1448705" y="1187229"/>
                    <a:pt x="1448705" y="1103564"/>
                  </a:cubicBezTo>
                  <a:cubicBezTo>
                    <a:pt x="1449099" y="1072182"/>
                    <a:pt x="1442920" y="1041070"/>
                    <a:pt x="1430562" y="1012228"/>
                  </a:cubicBezTo>
                  <a:close/>
                  <a:moveTo>
                    <a:pt x="1192113" y="486291"/>
                  </a:moveTo>
                  <a:cubicBezTo>
                    <a:pt x="1192113" y="484736"/>
                    <a:pt x="1195016" y="397443"/>
                    <a:pt x="1202480" y="368414"/>
                  </a:cubicBezTo>
                  <a:cubicBezTo>
                    <a:pt x="1204139" y="362401"/>
                    <a:pt x="1204139" y="358669"/>
                    <a:pt x="1209115" y="357010"/>
                  </a:cubicBezTo>
                  <a:cubicBezTo>
                    <a:pt x="1224563" y="351723"/>
                    <a:pt x="1204554" y="428234"/>
                    <a:pt x="1211293" y="522888"/>
                  </a:cubicBezTo>
                  <a:cubicBezTo>
                    <a:pt x="1211293" y="525687"/>
                    <a:pt x="1212744" y="525895"/>
                    <a:pt x="1189936" y="517704"/>
                  </a:cubicBezTo>
                  <a:cubicBezTo>
                    <a:pt x="1188173" y="516668"/>
                    <a:pt x="1188795" y="516460"/>
                    <a:pt x="1192320" y="486291"/>
                  </a:cubicBezTo>
                  <a:close/>
                  <a:moveTo>
                    <a:pt x="597545" y="433210"/>
                  </a:moveTo>
                  <a:cubicBezTo>
                    <a:pt x="589251" y="475924"/>
                    <a:pt x="605631" y="491371"/>
                    <a:pt x="594227" y="512417"/>
                  </a:cubicBezTo>
                  <a:cubicBezTo>
                    <a:pt x="590760" y="516149"/>
                    <a:pt x="587018" y="519615"/>
                    <a:pt x="583030" y="522784"/>
                  </a:cubicBezTo>
                  <a:cubicBezTo>
                    <a:pt x="573285" y="533774"/>
                    <a:pt x="591324" y="540824"/>
                    <a:pt x="590287" y="552539"/>
                  </a:cubicBezTo>
                  <a:cubicBezTo>
                    <a:pt x="588046" y="559949"/>
                    <a:pt x="583181" y="566289"/>
                    <a:pt x="576603" y="570371"/>
                  </a:cubicBezTo>
                  <a:cubicBezTo>
                    <a:pt x="575783" y="570996"/>
                    <a:pt x="574612" y="570839"/>
                    <a:pt x="573987" y="570020"/>
                  </a:cubicBezTo>
                  <a:cubicBezTo>
                    <a:pt x="573612" y="569529"/>
                    <a:pt x="573504" y="568884"/>
                    <a:pt x="573700" y="568297"/>
                  </a:cubicBezTo>
                  <a:cubicBezTo>
                    <a:pt x="579298" y="549221"/>
                    <a:pt x="573700" y="546629"/>
                    <a:pt x="562296" y="533981"/>
                  </a:cubicBezTo>
                  <a:cubicBezTo>
                    <a:pt x="552654" y="523614"/>
                    <a:pt x="560740" y="517912"/>
                    <a:pt x="574425" y="506922"/>
                  </a:cubicBezTo>
                  <a:cubicBezTo>
                    <a:pt x="583549" y="499665"/>
                    <a:pt x="578365" y="494378"/>
                    <a:pt x="572870" y="490127"/>
                  </a:cubicBezTo>
                  <a:cubicBezTo>
                    <a:pt x="548092" y="470948"/>
                    <a:pt x="554935" y="470948"/>
                    <a:pt x="566235" y="449280"/>
                  </a:cubicBezTo>
                  <a:cubicBezTo>
                    <a:pt x="571315" y="439534"/>
                    <a:pt x="568827" y="435699"/>
                    <a:pt x="564265" y="431137"/>
                  </a:cubicBezTo>
                  <a:cubicBezTo>
                    <a:pt x="559704" y="426575"/>
                    <a:pt x="549233" y="419525"/>
                    <a:pt x="546433" y="411439"/>
                  </a:cubicBezTo>
                  <a:cubicBezTo>
                    <a:pt x="543380" y="401951"/>
                    <a:pt x="544872" y="391585"/>
                    <a:pt x="550477" y="383343"/>
                  </a:cubicBezTo>
                  <a:cubicBezTo>
                    <a:pt x="560844" y="369658"/>
                    <a:pt x="536895" y="379507"/>
                    <a:pt x="526735" y="366030"/>
                  </a:cubicBezTo>
                  <a:cubicBezTo>
                    <a:pt x="518234" y="354729"/>
                    <a:pt x="529431" y="344362"/>
                    <a:pt x="532749" y="341563"/>
                  </a:cubicBezTo>
                  <a:cubicBezTo>
                    <a:pt x="539384" y="335964"/>
                    <a:pt x="537103" y="330470"/>
                    <a:pt x="531712" y="330677"/>
                  </a:cubicBezTo>
                  <a:cubicBezTo>
                    <a:pt x="501335" y="331818"/>
                    <a:pt x="495426" y="307247"/>
                    <a:pt x="515539" y="289208"/>
                  </a:cubicBezTo>
                  <a:cubicBezTo>
                    <a:pt x="521863" y="283713"/>
                    <a:pt x="524869" y="279566"/>
                    <a:pt x="515539" y="275626"/>
                  </a:cubicBezTo>
                  <a:cubicBezTo>
                    <a:pt x="496981" y="268162"/>
                    <a:pt x="505171" y="263186"/>
                    <a:pt x="515539" y="256032"/>
                  </a:cubicBezTo>
                  <a:cubicBezTo>
                    <a:pt x="523833" y="250848"/>
                    <a:pt x="525906" y="245665"/>
                    <a:pt x="513362" y="241518"/>
                  </a:cubicBezTo>
                  <a:cubicBezTo>
                    <a:pt x="490035" y="234157"/>
                    <a:pt x="492627" y="213422"/>
                    <a:pt x="507970" y="201811"/>
                  </a:cubicBezTo>
                  <a:cubicBezTo>
                    <a:pt x="523314" y="190199"/>
                    <a:pt x="528705" y="203988"/>
                    <a:pt x="536584" y="200152"/>
                  </a:cubicBezTo>
                  <a:cubicBezTo>
                    <a:pt x="542390" y="197353"/>
                    <a:pt x="537206" y="187296"/>
                    <a:pt x="533371" y="184497"/>
                  </a:cubicBezTo>
                  <a:cubicBezTo>
                    <a:pt x="512636" y="169050"/>
                    <a:pt x="525699" y="157542"/>
                    <a:pt x="532230" y="157231"/>
                  </a:cubicBezTo>
                  <a:cubicBezTo>
                    <a:pt x="546019" y="156402"/>
                    <a:pt x="545189" y="158268"/>
                    <a:pt x="552239" y="156505"/>
                  </a:cubicBezTo>
                  <a:cubicBezTo>
                    <a:pt x="571315" y="151840"/>
                    <a:pt x="555453" y="137015"/>
                    <a:pt x="554209" y="124574"/>
                  </a:cubicBezTo>
                  <a:cubicBezTo>
                    <a:pt x="553587" y="118872"/>
                    <a:pt x="556490" y="107571"/>
                    <a:pt x="564576" y="109852"/>
                  </a:cubicBezTo>
                  <a:cubicBezTo>
                    <a:pt x="570175" y="111304"/>
                    <a:pt x="583238" y="117317"/>
                    <a:pt x="581268" y="105705"/>
                  </a:cubicBezTo>
                  <a:cubicBezTo>
                    <a:pt x="577722" y="92607"/>
                    <a:pt x="585467" y="79114"/>
                    <a:pt x="598565" y="75568"/>
                  </a:cubicBezTo>
                  <a:cubicBezTo>
                    <a:pt x="598605" y="75558"/>
                    <a:pt x="598645" y="75547"/>
                    <a:pt x="598685" y="75536"/>
                  </a:cubicBezTo>
                  <a:cubicBezTo>
                    <a:pt x="604905" y="74188"/>
                    <a:pt x="604905" y="77610"/>
                    <a:pt x="614547" y="84037"/>
                  </a:cubicBezTo>
                  <a:cubicBezTo>
                    <a:pt x="624189" y="90465"/>
                    <a:pt x="633934" y="86629"/>
                    <a:pt x="634141" y="79994"/>
                  </a:cubicBezTo>
                  <a:cubicBezTo>
                    <a:pt x="634141" y="65273"/>
                    <a:pt x="628439" y="48892"/>
                    <a:pt x="658505" y="35311"/>
                  </a:cubicBezTo>
                  <a:cubicBezTo>
                    <a:pt x="669241" y="31985"/>
                    <a:pt x="680934" y="35039"/>
                    <a:pt x="688674" y="43190"/>
                  </a:cubicBezTo>
                  <a:cubicBezTo>
                    <a:pt x="692924" y="47855"/>
                    <a:pt x="695412" y="51588"/>
                    <a:pt x="699870" y="44538"/>
                  </a:cubicBezTo>
                  <a:cubicBezTo>
                    <a:pt x="703245" y="35520"/>
                    <a:pt x="708929" y="27548"/>
                    <a:pt x="716355" y="21419"/>
                  </a:cubicBezTo>
                  <a:cubicBezTo>
                    <a:pt x="727064" y="12309"/>
                    <a:pt x="741298" y="8502"/>
                    <a:pt x="755129" y="11051"/>
                  </a:cubicBezTo>
                  <a:cubicBezTo>
                    <a:pt x="768243" y="12755"/>
                    <a:pt x="778849" y="22570"/>
                    <a:pt x="781565" y="35518"/>
                  </a:cubicBezTo>
                  <a:cubicBezTo>
                    <a:pt x="782498" y="39147"/>
                    <a:pt x="781565" y="42153"/>
                    <a:pt x="786231" y="43397"/>
                  </a:cubicBezTo>
                  <a:cubicBezTo>
                    <a:pt x="789341" y="44227"/>
                    <a:pt x="792555" y="39561"/>
                    <a:pt x="793073" y="38525"/>
                  </a:cubicBezTo>
                  <a:cubicBezTo>
                    <a:pt x="797427" y="29894"/>
                    <a:pt x="806115" y="24299"/>
                    <a:pt x="815778" y="23907"/>
                  </a:cubicBezTo>
                  <a:cubicBezTo>
                    <a:pt x="833713" y="26291"/>
                    <a:pt x="831951" y="42153"/>
                    <a:pt x="834750" y="44641"/>
                  </a:cubicBezTo>
                  <a:cubicBezTo>
                    <a:pt x="844081" y="53350"/>
                    <a:pt x="838482" y="23285"/>
                    <a:pt x="879848" y="29816"/>
                  </a:cubicBezTo>
                  <a:cubicBezTo>
                    <a:pt x="893989" y="32768"/>
                    <a:pt x="905435" y="43109"/>
                    <a:pt x="909810" y="56875"/>
                  </a:cubicBezTo>
                  <a:cubicBezTo>
                    <a:pt x="915201" y="69005"/>
                    <a:pt x="907943" y="68486"/>
                    <a:pt x="911676" y="77610"/>
                  </a:cubicBezTo>
                  <a:cubicBezTo>
                    <a:pt x="914164" y="83934"/>
                    <a:pt x="918829" y="81757"/>
                    <a:pt x="923598" y="76677"/>
                  </a:cubicBezTo>
                  <a:cubicBezTo>
                    <a:pt x="938009" y="60918"/>
                    <a:pt x="957188" y="64028"/>
                    <a:pt x="953456" y="77299"/>
                  </a:cubicBezTo>
                  <a:cubicBezTo>
                    <a:pt x="951217" y="81860"/>
                    <a:pt x="949942" y="86838"/>
                    <a:pt x="949724" y="91917"/>
                  </a:cubicBezTo>
                  <a:cubicBezTo>
                    <a:pt x="949859" y="94891"/>
                    <a:pt x="952388" y="97191"/>
                    <a:pt x="955364" y="97053"/>
                  </a:cubicBezTo>
                  <a:cubicBezTo>
                    <a:pt x="956618" y="96995"/>
                    <a:pt x="957810" y="96498"/>
                    <a:pt x="958744" y="95649"/>
                  </a:cubicBezTo>
                  <a:cubicBezTo>
                    <a:pt x="971910" y="81342"/>
                    <a:pt x="1014520" y="94094"/>
                    <a:pt x="1005293" y="125922"/>
                  </a:cubicBezTo>
                  <a:cubicBezTo>
                    <a:pt x="1002701" y="135045"/>
                    <a:pt x="999487" y="141887"/>
                    <a:pt x="1005915" y="144687"/>
                  </a:cubicBezTo>
                  <a:cubicBezTo>
                    <a:pt x="1023436" y="152255"/>
                    <a:pt x="1029449" y="152877"/>
                    <a:pt x="1040127" y="166769"/>
                  </a:cubicBezTo>
                  <a:cubicBezTo>
                    <a:pt x="1050236" y="178508"/>
                    <a:pt x="1051013" y="195639"/>
                    <a:pt x="1041994" y="208239"/>
                  </a:cubicBezTo>
                  <a:cubicBezTo>
                    <a:pt x="1040646" y="210208"/>
                    <a:pt x="1033181" y="214770"/>
                    <a:pt x="1030382" y="218606"/>
                  </a:cubicBezTo>
                  <a:cubicBezTo>
                    <a:pt x="1028495" y="221199"/>
                    <a:pt x="1029065" y="224829"/>
                    <a:pt x="1031657" y="226716"/>
                  </a:cubicBezTo>
                  <a:cubicBezTo>
                    <a:pt x="1032362" y="227224"/>
                    <a:pt x="1033160" y="227571"/>
                    <a:pt x="1034011" y="227729"/>
                  </a:cubicBezTo>
                  <a:cubicBezTo>
                    <a:pt x="1048007" y="229388"/>
                    <a:pt x="1060966" y="252611"/>
                    <a:pt x="1045207" y="270857"/>
                  </a:cubicBezTo>
                  <a:cubicBezTo>
                    <a:pt x="1036602" y="281225"/>
                    <a:pt x="1033596" y="277596"/>
                    <a:pt x="1029553" y="284853"/>
                  </a:cubicBezTo>
                  <a:cubicBezTo>
                    <a:pt x="1021777" y="298331"/>
                    <a:pt x="1052672" y="312534"/>
                    <a:pt x="1047281" y="335653"/>
                  </a:cubicBezTo>
                  <a:cubicBezTo>
                    <a:pt x="1043445" y="352345"/>
                    <a:pt x="1029967" y="354107"/>
                    <a:pt x="1021570" y="359602"/>
                  </a:cubicBezTo>
                  <a:cubicBezTo>
                    <a:pt x="1013172" y="365097"/>
                    <a:pt x="1011825" y="369969"/>
                    <a:pt x="1020222" y="381581"/>
                  </a:cubicBezTo>
                  <a:cubicBezTo>
                    <a:pt x="1026360" y="388531"/>
                    <a:pt x="1026919" y="398784"/>
                    <a:pt x="1021570" y="406359"/>
                  </a:cubicBezTo>
                  <a:cubicBezTo>
                    <a:pt x="1010166" y="418903"/>
                    <a:pt x="993163" y="411543"/>
                    <a:pt x="992749" y="424398"/>
                  </a:cubicBezTo>
                  <a:cubicBezTo>
                    <a:pt x="992230" y="440675"/>
                    <a:pt x="1000317" y="446584"/>
                    <a:pt x="988187" y="453219"/>
                  </a:cubicBezTo>
                  <a:cubicBezTo>
                    <a:pt x="976057" y="459854"/>
                    <a:pt x="962061" y="448554"/>
                    <a:pt x="957085" y="454049"/>
                  </a:cubicBezTo>
                  <a:cubicBezTo>
                    <a:pt x="952108" y="459543"/>
                    <a:pt x="957085" y="462861"/>
                    <a:pt x="958433" y="469081"/>
                  </a:cubicBezTo>
                  <a:cubicBezTo>
                    <a:pt x="961957" y="481315"/>
                    <a:pt x="953353" y="477790"/>
                    <a:pt x="935002" y="487846"/>
                  </a:cubicBezTo>
                  <a:cubicBezTo>
                    <a:pt x="926086" y="492823"/>
                    <a:pt x="922147" y="505575"/>
                    <a:pt x="931477" y="520607"/>
                  </a:cubicBezTo>
                  <a:cubicBezTo>
                    <a:pt x="946510" y="544971"/>
                    <a:pt x="947339" y="546422"/>
                    <a:pt x="927227" y="559174"/>
                  </a:cubicBezTo>
                  <a:cubicBezTo>
                    <a:pt x="891563" y="581982"/>
                    <a:pt x="936350" y="599918"/>
                    <a:pt x="922147" y="618268"/>
                  </a:cubicBezTo>
                  <a:cubicBezTo>
                    <a:pt x="907943" y="636618"/>
                    <a:pt x="908565" y="645016"/>
                    <a:pt x="909291" y="649370"/>
                  </a:cubicBezTo>
                  <a:cubicBezTo>
                    <a:pt x="910017" y="653724"/>
                    <a:pt x="905974" y="654139"/>
                    <a:pt x="902967" y="647711"/>
                  </a:cubicBezTo>
                  <a:cubicBezTo>
                    <a:pt x="897493" y="639334"/>
                    <a:pt x="898209" y="628349"/>
                    <a:pt x="904730" y="620756"/>
                  </a:cubicBezTo>
                  <a:cubicBezTo>
                    <a:pt x="909136" y="615688"/>
                    <a:pt x="911074" y="608933"/>
                    <a:pt x="910017" y="602302"/>
                  </a:cubicBezTo>
                  <a:cubicBezTo>
                    <a:pt x="909395" y="597222"/>
                    <a:pt x="902967" y="591935"/>
                    <a:pt x="895917" y="586855"/>
                  </a:cubicBezTo>
                  <a:cubicBezTo>
                    <a:pt x="889966" y="580720"/>
                    <a:pt x="889096" y="571262"/>
                    <a:pt x="893844" y="564150"/>
                  </a:cubicBezTo>
                  <a:cubicBezTo>
                    <a:pt x="902967" y="550154"/>
                    <a:pt x="907943" y="552228"/>
                    <a:pt x="910121" y="543415"/>
                  </a:cubicBezTo>
                  <a:cubicBezTo>
                    <a:pt x="911883" y="536366"/>
                    <a:pt x="903071" y="529420"/>
                    <a:pt x="897991" y="517912"/>
                  </a:cubicBezTo>
                  <a:cubicBezTo>
                    <a:pt x="896643" y="515838"/>
                    <a:pt x="942363" y="473747"/>
                    <a:pt x="945681" y="437150"/>
                  </a:cubicBezTo>
                  <a:cubicBezTo>
                    <a:pt x="947796" y="426397"/>
                    <a:pt x="943815" y="415354"/>
                    <a:pt x="935313" y="408432"/>
                  </a:cubicBezTo>
                  <a:cubicBezTo>
                    <a:pt x="933447" y="407292"/>
                    <a:pt x="932410" y="406670"/>
                    <a:pt x="932929" y="403352"/>
                  </a:cubicBezTo>
                  <a:cubicBezTo>
                    <a:pt x="959262" y="228662"/>
                    <a:pt x="967867" y="180350"/>
                    <a:pt x="970562" y="167495"/>
                  </a:cubicBezTo>
                  <a:cubicBezTo>
                    <a:pt x="971910" y="160756"/>
                    <a:pt x="970562" y="158060"/>
                    <a:pt x="966415" y="156402"/>
                  </a:cubicBezTo>
                  <a:cubicBezTo>
                    <a:pt x="962268" y="154743"/>
                    <a:pt x="958640" y="157231"/>
                    <a:pt x="958122" y="151011"/>
                  </a:cubicBezTo>
                  <a:cubicBezTo>
                    <a:pt x="954804" y="116384"/>
                    <a:pt x="910950" y="97930"/>
                    <a:pt x="876219" y="97930"/>
                  </a:cubicBezTo>
                  <a:cubicBezTo>
                    <a:pt x="857268" y="95490"/>
                    <a:pt x="838607" y="104213"/>
                    <a:pt x="828322" y="120323"/>
                  </a:cubicBezTo>
                  <a:cubicBezTo>
                    <a:pt x="826145" y="124678"/>
                    <a:pt x="825834" y="127269"/>
                    <a:pt x="823035" y="124367"/>
                  </a:cubicBezTo>
                  <a:cubicBezTo>
                    <a:pt x="812771" y="113974"/>
                    <a:pt x="797956" y="109453"/>
                    <a:pt x="783639" y="112340"/>
                  </a:cubicBezTo>
                  <a:cubicBezTo>
                    <a:pt x="765185" y="114829"/>
                    <a:pt x="764563" y="122708"/>
                    <a:pt x="763837" y="116176"/>
                  </a:cubicBezTo>
                  <a:cubicBezTo>
                    <a:pt x="758135" y="62370"/>
                    <a:pt x="660163" y="57290"/>
                    <a:pt x="631964" y="101455"/>
                  </a:cubicBezTo>
                  <a:cubicBezTo>
                    <a:pt x="628232" y="107364"/>
                    <a:pt x="631964" y="111822"/>
                    <a:pt x="622737" y="112651"/>
                  </a:cubicBezTo>
                  <a:cubicBezTo>
                    <a:pt x="606460" y="113481"/>
                    <a:pt x="613614" y="118250"/>
                    <a:pt x="608223" y="308595"/>
                  </a:cubicBezTo>
                  <a:cubicBezTo>
                    <a:pt x="605320" y="424813"/>
                    <a:pt x="610296" y="364786"/>
                    <a:pt x="597545" y="433210"/>
                  </a:cubicBezTo>
                  <a:close/>
                  <a:moveTo>
                    <a:pt x="904730" y="366963"/>
                  </a:moveTo>
                  <a:cubicBezTo>
                    <a:pt x="892600" y="360017"/>
                    <a:pt x="907425" y="350064"/>
                    <a:pt x="910328" y="342703"/>
                  </a:cubicBezTo>
                  <a:cubicBezTo>
                    <a:pt x="917067" y="325701"/>
                    <a:pt x="884824" y="337209"/>
                    <a:pt x="883995" y="320828"/>
                  </a:cubicBezTo>
                  <a:cubicBezTo>
                    <a:pt x="882751" y="298435"/>
                    <a:pt x="910639" y="309113"/>
                    <a:pt x="904730" y="280603"/>
                  </a:cubicBezTo>
                  <a:cubicBezTo>
                    <a:pt x="902760" y="271376"/>
                    <a:pt x="894881" y="271376"/>
                    <a:pt x="881507" y="268266"/>
                  </a:cubicBezTo>
                  <a:cubicBezTo>
                    <a:pt x="875597" y="266918"/>
                    <a:pt x="872694" y="262149"/>
                    <a:pt x="869481" y="257898"/>
                  </a:cubicBezTo>
                  <a:cubicBezTo>
                    <a:pt x="863156" y="248775"/>
                    <a:pt x="879848" y="230839"/>
                    <a:pt x="871865" y="225241"/>
                  </a:cubicBezTo>
                  <a:cubicBezTo>
                    <a:pt x="863882" y="219643"/>
                    <a:pt x="852063" y="244835"/>
                    <a:pt x="839104" y="236852"/>
                  </a:cubicBezTo>
                  <a:cubicBezTo>
                    <a:pt x="833713" y="233639"/>
                    <a:pt x="826663" y="230321"/>
                    <a:pt x="828737" y="224308"/>
                  </a:cubicBezTo>
                  <a:cubicBezTo>
                    <a:pt x="832987" y="210623"/>
                    <a:pt x="824175" y="207720"/>
                    <a:pt x="817644" y="213941"/>
                  </a:cubicBezTo>
                  <a:cubicBezTo>
                    <a:pt x="811807" y="218741"/>
                    <a:pt x="803181" y="217900"/>
                    <a:pt x="798381" y="212062"/>
                  </a:cubicBezTo>
                  <a:cubicBezTo>
                    <a:pt x="796868" y="210216"/>
                    <a:pt x="795852" y="208004"/>
                    <a:pt x="795458" y="205647"/>
                  </a:cubicBezTo>
                  <a:cubicBezTo>
                    <a:pt x="793280" y="193102"/>
                    <a:pt x="785090" y="196109"/>
                    <a:pt x="782498" y="203159"/>
                  </a:cubicBezTo>
                  <a:cubicBezTo>
                    <a:pt x="778662" y="215703"/>
                    <a:pt x="765703" y="227729"/>
                    <a:pt x="755751" y="223893"/>
                  </a:cubicBezTo>
                  <a:cubicBezTo>
                    <a:pt x="748918" y="222132"/>
                    <a:pt x="743445" y="217014"/>
                    <a:pt x="741236" y="210312"/>
                  </a:cubicBezTo>
                  <a:cubicBezTo>
                    <a:pt x="739463" y="207038"/>
                    <a:pt x="735379" y="205820"/>
                    <a:pt x="732103" y="207590"/>
                  </a:cubicBezTo>
                  <a:cubicBezTo>
                    <a:pt x="730672" y="208362"/>
                    <a:pt x="729573" y="209623"/>
                    <a:pt x="729003" y="211141"/>
                  </a:cubicBezTo>
                  <a:cubicBezTo>
                    <a:pt x="722990" y="223271"/>
                    <a:pt x="721435" y="221509"/>
                    <a:pt x="711378" y="222234"/>
                  </a:cubicBezTo>
                  <a:cubicBezTo>
                    <a:pt x="703084" y="222857"/>
                    <a:pt x="698419" y="217362"/>
                    <a:pt x="693857" y="210623"/>
                  </a:cubicBezTo>
                  <a:cubicBezTo>
                    <a:pt x="692230" y="207468"/>
                    <a:pt x="688352" y="206231"/>
                    <a:pt x="685198" y="207859"/>
                  </a:cubicBezTo>
                  <a:cubicBezTo>
                    <a:pt x="683174" y="208903"/>
                    <a:pt x="681854" y="210941"/>
                    <a:pt x="681728" y="213215"/>
                  </a:cubicBezTo>
                  <a:cubicBezTo>
                    <a:pt x="685513" y="226609"/>
                    <a:pt x="680186" y="240912"/>
                    <a:pt x="668561" y="248568"/>
                  </a:cubicBezTo>
                  <a:cubicBezTo>
                    <a:pt x="660907" y="252726"/>
                    <a:pt x="652386" y="255034"/>
                    <a:pt x="643679" y="255306"/>
                  </a:cubicBezTo>
                  <a:cubicBezTo>
                    <a:pt x="631757" y="256758"/>
                    <a:pt x="632379" y="247635"/>
                    <a:pt x="624707" y="255825"/>
                  </a:cubicBezTo>
                  <a:cubicBezTo>
                    <a:pt x="623463" y="257276"/>
                    <a:pt x="624707" y="256447"/>
                    <a:pt x="622012" y="258106"/>
                  </a:cubicBezTo>
                  <a:cubicBezTo>
                    <a:pt x="621390" y="254477"/>
                    <a:pt x="621286" y="132971"/>
                    <a:pt x="624914" y="133075"/>
                  </a:cubicBezTo>
                  <a:cubicBezTo>
                    <a:pt x="628543" y="133179"/>
                    <a:pt x="622012" y="142302"/>
                    <a:pt x="635282" y="162933"/>
                  </a:cubicBezTo>
                  <a:cubicBezTo>
                    <a:pt x="666384" y="209586"/>
                    <a:pt x="732942" y="190718"/>
                    <a:pt x="752744" y="155883"/>
                  </a:cubicBezTo>
                  <a:cubicBezTo>
                    <a:pt x="760831" y="141576"/>
                    <a:pt x="764563" y="131313"/>
                    <a:pt x="778248" y="126958"/>
                  </a:cubicBezTo>
                  <a:cubicBezTo>
                    <a:pt x="791342" y="122342"/>
                    <a:pt x="805929" y="126255"/>
                    <a:pt x="814948" y="136807"/>
                  </a:cubicBezTo>
                  <a:cubicBezTo>
                    <a:pt x="818442" y="144015"/>
                    <a:pt x="821324" y="151506"/>
                    <a:pt x="823553" y="159201"/>
                  </a:cubicBezTo>
                  <a:cubicBezTo>
                    <a:pt x="834646" y="208446"/>
                    <a:pt x="897887" y="242140"/>
                    <a:pt x="940186" y="203055"/>
                  </a:cubicBezTo>
                  <a:cubicBezTo>
                    <a:pt x="949413" y="194554"/>
                    <a:pt x="954182" y="180661"/>
                    <a:pt x="954078" y="184912"/>
                  </a:cubicBezTo>
                  <a:cubicBezTo>
                    <a:pt x="954078" y="191132"/>
                    <a:pt x="943711" y="236749"/>
                    <a:pt x="920903" y="397443"/>
                  </a:cubicBezTo>
                  <a:cubicBezTo>
                    <a:pt x="920903" y="399827"/>
                    <a:pt x="919762" y="400968"/>
                    <a:pt x="917274" y="401175"/>
                  </a:cubicBezTo>
                  <a:cubicBezTo>
                    <a:pt x="914786" y="401383"/>
                    <a:pt x="910535" y="402730"/>
                    <a:pt x="906907" y="400346"/>
                  </a:cubicBezTo>
                  <a:cubicBezTo>
                    <a:pt x="901879" y="397597"/>
                    <a:pt x="900044" y="391298"/>
                    <a:pt x="902791" y="386275"/>
                  </a:cubicBezTo>
                  <a:cubicBezTo>
                    <a:pt x="902905" y="386053"/>
                    <a:pt x="903040" y="385837"/>
                    <a:pt x="903174" y="385624"/>
                  </a:cubicBezTo>
                  <a:cubicBezTo>
                    <a:pt x="908151" y="378056"/>
                    <a:pt x="919762" y="375671"/>
                    <a:pt x="904730" y="366963"/>
                  </a:cubicBezTo>
                  <a:close/>
                  <a:moveTo>
                    <a:pt x="682868" y="117006"/>
                  </a:moveTo>
                  <a:cubicBezTo>
                    <a:pt x="676751" y="106638"/>
                    <a:pt x="682868" y="97204"/>
                    <a:pt x="687326" y="86526"/>
                  </a:cubicBezTo>
                  <a:cubicBezTo>
                    <a:pt x="688466" y="83623"/>
                    <a:pt x="687326" y="84556"/>
                    <a:pt x="700907" y="83001"/>
                  </a:cubicBezTo>
                  <a:cubicBezTo>
                    <a:pt x="716147" y="84763"/>
                    <a:pt x="704743" y="83001"/>
                    <a:pt x="701529" y="103735"/>
                  </a:cubicBezTo>
                  <a:cubicBezTo>
                    <a:pt x="696138" y="138155"/>
                    <a:pt x="718221" y="114103"/>
                    <a:pt x="690540" y="175270"/>
                  </a:cubicBezTo>
                  <a:cubicBezTo>
                    <a:pt x="688985" y="178692"/>
                    <a:pt x="688466" y="178381"/>
                    <a:pt x="673019" y="175892"/>
                  </a:cubicBezTo>
                  <a:cubicBezTo>
                    <a:pt x="662133" y="174130"/>
                    <a:pt x="695101" y="138466"/>
                    <a:pt x="682868" y="117006"/>
                  </a:cubicBezTo>
                  <a:close/>
                  <a:moveTo>
                    <a:pt x="894673" y="110785"/>
                  </a:moveTo>
                  <a:cubicBezTo>
                    <a:pt x="905041" y="113273"/>
                    <a:pt x="908358" y="112962"/>
                    <a:pt x="909810" y="132349"/>
                  </a:cubicBezTo>
                  <a:cubicBezTo>
                    <a:pt x="911157" y="149248"/>
                    <a:pt x="895917" y="148315"/>
                    <a:pt x="898820" y="169361"/>
                  </a:cubicBezTo>
                  <a:cubicBezTo>
                    <a:pt x="904315" y="207824"/>
                    <a:pt x="908565" y="207616"/>
                    <a:pt x="900064" y="207202"/>
                  </a:cubicBezTo>
                  <a:cubicBezTo>
                    <a:pt x="882025" y="206061"/>
                    <a:pt x="885757" y="211038"/>
                    <a:pt x="879330" y="176100"/>
                  </a:cubicBezTo>
                  <a:cubicBezTo>
                    <a:pt x="876655" y="168210"/>
                    <a:pt x="877764" y="159530"/>
                    <a:pt x="882336" y="152566"/>
                  </a:cubicBezTo>
                  <a:cubicBezTo>
                    <a:pt x="900583" y="124159"/>
                    <a:pt x="876427" y="106742"/>
                    <a:pt x="894570" y="110785"/>
                  </a:cubicBezTo>
                  <a:close/>
                  <a:moveTo>
                    <a:pt x="626884" y="525480"/>
                  </a:moveTo>
                  <a:cubicBezTo>
                    <a:pt x="591324" y="464001"/>
                    <a:pt x="613510" y="430619"/>
                    <a:pt x="617865" y="389149"/>
                  </a:cubicBezTo>
                  <a:cubicBezTo>
                    <a:pt x="620145" y="368414"/>
                    <a:pt x="616828" y="343118"/>
                    <a:pt x="618901" y="316578"/>
                  </a:cubicBezTo>
                  <a:cubicBezTo>
                    <a:pt x="620042" y="301752"/>
                    <a:pt x="620042" y="281847"/>
                    <a:pt x="625640" y="270443"/>
                  </a:cubicBezTo>
                  <a:cubicBezTo>
                    <a:pt x="626988" y="267851"/>
                    <a:pt x="628232" y="265674"/>
                    <a:pt x="630409" y="265363"/>
                  </a:cubicBezTo>
                  <a:cubicBezTo>
                    <a:pt x="637666" y="264533"/>
                    <a:pt x="640777" y="268473"/>
                    <a:pt x="653839" y="265985"/>
                  </a:cubicBezTo>
                  <a:cubicBezTo>
                    <a:pt x="665646" y="264922"/>
                    <a:pt x="676681" y="259662"/>
                    <a:pt x="684941" y="251159"/>
                  </a:cubicBezTo>
                  <a:cubicBezTo>
                    <a:pt x="698004" y="235297"/>
                    <a:pt x="692510" y="228870"/>
                    <a:pt x="697693" y="231358"/>
                  </a:cubicBezTo>
                  <a:cubicBezTo>
                    <a:pt x="709788" y="237899"/>
                    <a:pt x="724711" y="235934"/>
                    <a:pt x="734705" y="226485"/>
                  </a:cubicBezTo>
                  <a:cubicBezTo>
                    <a:pt x="739266" y="222649"/>
                    <a:pt x="736053" y="230114"/>
                    <a:pt x="753055" y="236127"/>
                  </a:cubicBezTo>
                  <a:cubicBezTo>
                    <a:pt x="765289" y="240377"/>
                    <a:pt x="780736" y="230528"/>
                    <a:pt x="787371" y="221405"/>
                  </a:cubicBezTo>
                  <a:cubicBezTo>
                    <a:pt x="791103" y="216014"/>
                    <a:pt x="792140" y="232394"/>
                    <a:pt x="812253" y="229388"/>
                  </a:cubicBezTo>
                  <a:cubicBezTo>
                    <a:pt x="821480" y="228040"/>
                    <a:pt x="815259" y="245976"/>
                    <a:pt x="842111" y="250848"/>
                  </a:cubicBezTo>
                  <a:cubicBezTo>
                    <a:pt x="846880" y="250898"/>
                    <a:pt x="851607" y="249982"/>
                    <a:pt x="856003" y="248153"/>
                  </a:cubicBezTo>
                  <a:cubicBezTo>
                    <a:pt x="862223" y="245561"/>
                    <a:pt x="848850" y="260075"/>
                    <a:pt x="871243" y="276974"/>
                  </a:cubicBezTo>
                  <a:cubicBezTo>
                    <a:pt x="877132" y="280166"/>
                    <a:pt x="883570" y="282207"/>
                    <a:pt x="890215" y="282987"/>
                  </a:cubicBezTo>
                  <a:cubicBezTo>
                    <a:pt x="894155" y="283817"/>
                    <a:pt x="896436" y="288067"/>
                    <a:pt x="891563" y="291385"/>
                  </a:cubicBezTo>
                  <a:cubicBezTo>
                    <a:pt x="862120" y="311186"/>
                    <a:pt x="870828" y="340008"/>
                    <a:pt x="889801" y="343222"/>
                  </a:cubicBezTo>
                  <a:cubicBezTo>
                    <a:pt x="892600" y="343222"/>
                    <a:pt x="895503" y="343947"/>
                    <a:pt x="893740" y="346021"/>
                  </a:cubicBezTo>
                  <a:cubicBezTo>
                    <a:pt x="887105" y="354636"/>
                    <a:pt x="887105" y="366641"/>
                    <a:pt x="893740" y="375257"/>
                  </a:cubicBezTo>
                  <a:cubicBezTo>
                    <a:pt x="897784" y="379507"/>
                    <a:pt x="890837" y="380233"/>
                    <a:pt x="891667" y="395992"/>
                  </a:cubicBezTo>
                  <a:cubicBezTo>
                    <a:pt x="892392" y="408432"/>
                    <a:pt x="902034" y="407396"/>
                    <a:pt x="897161" y="412994"/>
                  </a:cubicBezTo>
                  <a:cubicBezTo>
                    <a:pt x="893844" y="417037"/>
                    <a:pt x="897161" y="424087"/>
                    <a:pt x="901723" y="421703"/>
                  </a:cubicBezTo>
                  <a:cubicBezTo>
                    <a:pt x="904937" y="420147"/>
                    <a:pt x="912712" y="408329"/>
                    <a:pt x="925153" y="414031"/>
                  </a:cubicBezTo>
                  <a:cubicBezTo>
                    <a:pt x="937594" y="419733"/>
                    <a:pt x="936661" y="435802"/>
                    <a:pt x="932099" y="448347"/>
                  </a:cubicBezTo>
                  <a:cubicBezTo>
                    <a:pt x="924770" y="466555"/>
                    <a:pt x="914236" y="483303"/>
                    <a:pt x="900997" y="497799"/>
                  </a:cubicBezTo>
                  <a:cubicBezTo>
                    <a:pt x="894611" y="505693"/>
                    <a:pt x="883217" y="507321"/>
                    <a:pt x="874872" y="501531"/>
                  </a:cubicBezTo>
                  <a:cubicBezTo>
                    <a:pt x="872694" y="500287"/>
                    <a:pt x="869688" y="500287"/>
                    <a:pt x="866785" y="504019"/>
                  </a:cubicBezTo>
                  <a:cubicBezTo>
                    <a:pt x="853100" y="521437"/>
                    <a:pt x="848539" y="554198"/>
                    <a:pt x="784676" y="590483"/>
                  </a:cubicBezTo>
                  <a:cubicBezTo>
                    <a:pt x="756684" y="606345"/>
                    <a:pt x="722471" y="617646"/>
                    <a:pt x="693028" y="603961"/>
                  </a:cubicBezTo>
                  <a:cubicBezTo>
                    <a:pt x="660060" y="587477"/>
                    <a:pt x="643679" y="554509"/>
                    <a:pt x="626781" y="525376"/>
                  </a:cubicBezTo>
                  <a:close/>
                  <a:moveTo>
                    <a:pt x="540317" y="739773"/>
                  </a:moveTo>
                  <a:cubicBezTo>
                    <a:pt x="624707" y="717795"/>
                    <a:pt x="627921" y="719039"/>
                    <a:pt x="643990" y="657975"/>
                  </a:cubicBezTo>
                  <a:cubicBezTo>
                    <a:pt x="650543" y="636050"/>
                    <a:pt x="654782" y="613499"/>
                    <a:pt x="656639" y="590691"/>
                  </a:cubicBezTo>
                  <a:cubicBezTo>
                    <a:pt x="664829" y="595771"/>
                    <a:pt x="694065" y="626458"/>
                    <a:pt x="731595" y="620756"/>
                  </a:cubicBezTo>
                  <a:cubicBezTo>
                    <a:pt x="775034" y="614017"/>
                    <a:pt x="796287" y="594423"/>
                    <a:pt x="804166" y="591624"/>
                  </a:cubicBezTo>
                  <a:cubicBezTo>
                    <a:pt x="804892" y="601265"/>
                    <a:pt x="786645" y="652169"/>
                    <a:pt x="798257" y="695297"/>
                  </a:cubicBezTo>
                  <a:cubicBezTo>
                    <a:pt x="811009" y="742676"/>
                    <a:pt x="932514" y="729095"/>
                    <a:pt x="976057" y="739359"/>
                  </a:cubicBezTo>
                  <a:cubicBezTo>
                    <a:pt x="949620" y="768076"/>
                    <a:pt x="933240" y="774711"/>
                    <a:pt x="900168" y="795239"/>
                  </a:cubicBezTo>
                  <a:cubicBezTo>
                    <a:pt x="876510" y="813142"/>
                    <a:pt x="849347" y="825859"/>
                    <a:pt x="820443" y="832561"/>
                  </a:cubicBezTo>
                  <a:cubicBezTo>
                    <a:pt x="800890" y="838423"/>
                    <a:pt x="780705" y="841903"/>
                    <a:pt x="760312" y="842929"/>
                  </a:cubicBezTo>
                  <a:cubicBezTo>
                    <a:pt x="744243" y="842929"/>
                    <a:pt x="744761" y="842929"/>
                    <a:pt x="744761" y="842929"/>
                  </a:cubicBezTo>
                  <a:cubicBezTo>
                    <a:pt x="679003" y="841684"/>
                    <a:pt x="615195" y="820379"/>
                    <a:pt x="561881" y="781865"/>
                  </a:cubicBezTo>
                  <a:cubicBezTo>
                    <a:pt x="512532" y="735834"/>
                    <a:pt x="515435" y="746201"/>
                    <a:pt x="540317" y="739773"/>
                  </a:cubicBezTo>
                  <a:close/>
                  <a:moveTo>
                    <a:pt x="328926" y="847387"/>
                  </a:moveTo>
                  <a:cubicBezTo>
                    <a:pt x="396729" y="782176"/>
                    <a:pt x="394966" y="809442"/>
                    <a:pt x="411865" y="781554"/>
                  </a:cubicBezTo>
                  <a:cubicBezTo>
                    <a:pt x="419848" y="768595"/>
                    <a:pt x="423995" y="771187"/>
                    <a:pt x="441930" y="763204"/>
                  </a:cubicBezTo>
                  <a:cubicBezTo>
                    <a:pt x="462665" y="754702"/>
                    <a:pt x="743724" y="1172093"/>
                    <a:pt x="874561" y="1279084"/>
                  </a:cubicBezTo>
                  <a:cubicBezTo>
                    <a:pt x="955115" y="1345020"/>
                    <a:pt x="1054227" y="1411682"/>
                    <a:pt x="1054538" y="1412304"/>
                  </a:cubicBezTo>
                  <a:cubicBezTo>
                    <a:pt x="1058270" y="1422672"/>
                    <a:pt x="1061380" y="1442577"/>
                    <a:pt x="1051428" y="1446206"/>
                  </a:cubicBezTo>
                  <a:cubicBezTo>
                    <a:pt x="1036499" y="1451700"/>
                    <a:pt x="1026650" y="1442370"/>
                    <a:pt x="1008092" y="1439674"/>
                  </a:cubicBezTo>
                  <a:cubicBezTo>
                    <a:pt x="989535" y="1436979"/>
                    <a:pt x="954804" y="1481144"/>
                    <a:pt x="896332" y="1475649"/>
                  </a:cubicBezTo>
                  <a:cubicBezTo>
                    <a:pt x="894466" y="1475649"/>
                    <a:pt x="887831" y="1475649"/>
                    <a:pt x="887831" y="1475649"/>
                  </a:cubicBezTo>
                  <a:cubicBezTo>
                    <a:pt x="864919" y="1471398"/>
                    <a:pt x="860668" y="1467251"/>
                    <a:pt x="846361" y="1475649"/>
                  </a:cubicBezTo>
                  <a:cubicBezTo>
                    <a:pt x="841655" y="1479983"/>
                    <a:pt x="835434" y="1482295"/>
                    <a:pt x="829048" y="1482077"/>
                  </a:cubicBezTo>
                  <a:cubicBezTo>
                    <a:pt x="812854" y="1484161"/>
                    <a:pt x="796432" y="1480770"/>
                    <a:pt x="782395" y="1472435"/>
                  </a:cubicBezTo>
                  <a:cubicBezTo>
                    <a:pt x="761660" y="1461135"/>
                    <a:pt x="729106" y="1482802"/>
                    <a:pt x="690436" y="1482180"/>
                  </a:cubicBezTo>
                  <a:cubicBezTo>
                    <a:pt x="680097" y="1480646"/>
                    <a:pt x="670339" y="1476426"/>
                    <a:pt x="662133" y="1469947"/>
                  </a:cubicBezTo>
                  <a:cubicBezTo>
                    <a:pt x="644405" y="1459061"/>
                    <a:pt x="632275" y="1481351"/>
                    <a:pt x="605735" y="1471295"/>
                  </a:cubicBezTo>
                  <a:cubicBezTo>
                    <a:pt x="591428" y="1465800"/>
                    <a:pt x="570071" y="1468495"/>
                    <a:pt x="550788" y="1464867"/>
                  </a:cubicBezTo>
                  <a:cubicBezTo>
                    <a:pt x="542966" y="1463529"/>
                    <a:pt x="534972" y="1463529"/>
                    <a:pt x="527150" y="1464867"/>
                  </a:cubicBezTo>
                  <a:cubicBezTo>
                    <a:pt x="520619" y="1467666"/>
                    <a:pt x="524973" y="1460305"/>
                    <a:pt x="510977" y="1454500"/>
                  </a:cubicBezTo>
                  <a:cubicBezTo>
                    <a:pt x="506415" y="1452633"/>
                    <a:pt x="490242" y="1452115"/>
                    <a:pt x="482363" y="1445687"/>
                  </a:cubicBezTo>
                  <a:cubicBezTo>
                    <a:pt x="472825" y="1437912"/>
                    <a:pt x="488791" y="1431899"/>
                    <a:pt x="490968" y="1417177"/>
                  </a:cubicBezTo>
                  <a:cubicBezTo>
                    <a:pt x="491164" y="1410262"/>
                    <a:pt x="492640" y="1403440"/>
                    <a:pt x="495322" y="1397064"/>
                  </a:cubicBezTo>
                  <a:cubicBezTo>
                    <a:pt x="508800" y="1374567"/>
                    <a:pt x="508489" y="1369798"/>
                    <a:pt x="509111" y="1360571"/>
                  </a:cubicBezTo>
                  <a:cubicBezTo>
                    <a:pt x="507881" y="1349115"/>
                    <a:pt x="508903" y="1337525"/>
                    <a:pt x="512117" y="1326463"/>
                  </a:cubicBezTo>
                  <a:cubicBezTo>
                    <a:pt x="518338" y="1314747"/>
                    <a:pt x="503098" y="1271205"/>
                    <a:pt x="500402" y="1263222"/>
                  </a:cubicBezTo>
                  <a:cubicBezTo>
                    <a:pt x="478631" y="1199462"/>
                    <a:pt x="485992" y="1235748"/>
                    <a:pt x="475935" y="1170745"/>
                  </a:cubicBezTo>
                  <a:cubicBezTo>
                    <a:pt x="468056" y="1119634"/>
                    <a:pt x="460799" y="1119634"/>
                    <a:pt x="460177" y="1092782"/>
                  </a:cubicBezTo>
                  <a:cubicBezTo>
                    <a:pt x="459555" y="1065931"/>
                    <a:pt x="467123" y="1065205"/>
                    <a:pt x="460177" y="1048202"/>
                  </a:cubicBezTo>
                  <a:cubicBezTo>
                    <a:pt x="457874" y="1044429"/>
                    <a:pt x="455125" y="1040945"/>
                    <a:pt x="451987" y="1037835"/>
                  </a:cubicBezTo>
                  <a:cubicBezTo>
                    <a:pt x="445394" y="1030329"/>
                    <a:pt x="444752" y="1019309"/>
                    <a:pt x="450432" y="1011087"/>
                  </a:cubicBezTo>
                  <a:cubicBezTo>
                    <a:pt x="462172" y="991576"/>
                    <a:pt x="468705" y="969367"/>
                    <a:pt x="469404" y="946602"/>
                  </a:cubicBezTo>
                  <a:cubicBezTo>
                    <a:pt x="471996" y="928874"/>
                    <a:pt x="473447" y="910835"/>
                    <a:pt x="466397" y="911146"/>
                  </a:cubicBezTo>
                  <a:cubicBezTo>
                    <a:pt x="454268" y="911146"/>
                    <a:pt x="465464" y="946499"/>
                    <a:pt x="451468" y="984651"/>
                  </a:cubicBezTo>
                  <a:cubicBezTo>
                    <a:pt x="444522" y="1003726"/>
                    <a:pt x="429179" y="1014508"/>
                    <a:pt x="417256" y="1026120"/>
                  </a:cubicBezTo>
                  <a:cubicBezTo>
                    <a:pt x="384806" y="1057222"/>
                    <a:pt x="398906" y="1060021"/>
                    <a:pt x="379726" y="1027779"/>
                  </a:cubicBezTo>
                  <a:cubicBezTo>
                    <a:pt x="352149" y="981437"/>
                    <a:pt x="354015" y="982266"/>
                    <a:pt x="341471" y="969307"/>
                  </a:cubicBezTo>
                  <a:cubicBezTo>
                    <a:pt x="319699" y="946706"/>
                    <a:pt x="325090" y="954689"/>
                    <a:pt x="314723" y="940175"/>
                  </a:cubicBezTo>
                  <a:cubicBezTo>
                    <a:pt x="304429" y="925469"/>
                    <a:pt x="290689" y="913509"/>
                    <a:pt x="274705" y="905340"/>
                  </a:cubicBezTo>
                  <a:cubicBezTo>
                    <a:pt x="272735" y="904407"/>
                    <a:pt x="312649" y="863145"/>
                    <a:pt x="328926" y="847387"/>
                  </a:cubicBezTo>
                  <a:close/>
                  <a:moveTo>
                    <a:pt x="509940" y="1469428"/>
                  </a:moveTo>
                  <a:cubicBezTo>
                    <a:pt x="502275" y="1476147"/>
                    <a:pt x="493936" y="1482046"/>
                    <a:pt x="485059" y="1487053"/>
                  </a:cubicBezTo>
                  <a:cubicBezTo>
                    <a:pt x="475624" y="1484876"/>
                    <a:pt x="471374" y="1481144"/>
                    <a:pt x="473447" y="1472228"/>
                  </a:cubicBezTo>
                  <a:cubicBezTo>
                    <a:pt x="475002" y="1465489"/>
                    <a:pt x="478527" y="1459268"/>
                    <a:pt x="485059" y="1461860"/>
                  </a:cubicBezTo>
                  <a:cubicBezTo>
                    <a:pt x="498744" y="1465800"/>
                    <a:pt x="502268" y="1462482"/>
                    <a:pt x="509940" y="1469325"/>
                  </a:cubicBezTo>
                  <a:close/>
                  <a:moveTo>
                    <a:pt x="261849" y="946291"/>
                  </a:moveTo>
                  <a:cubicBezTo>
                    <a:pt x="282584" y="922032"/>
                    <a:pt x="278126" y="920995"/>
                    <a:pt x="283621" y="924831"/>
                  </a:cubicBezTo>
                  <a:cubicBezTo>
                    <a:pt x="302178" y="937686"/>
                    <a:pt x="305911" y="953030"/>
                    <a:pt x="331207" y="976668"/>
                  </a:cubicBezTo>
                  <a:cubicBezTo>
                    <a:pt x="346343" y="990560"/>
                    <a:pt x="345929" y="996055"/>
                    <a:pt x="355778" y="1012228"/>
                  </a:cubicBezTo>
                  <a:cubicBezTo>
                    <a:pt x="363138" y="1024254"/>
                    <a:pt x="375061" y="1043330"/>
                    <a:pt x="377964" y="1048202"/>
                  </a:cubicBezTo>
                  <a:cubicBezTo>
                    <a:pt x="372173" y="1056724"/>
                    <a:pt x="365424" y="1064552"/>
                    <a:pt x="357851" y="1071529"/>
                  </a:cubicBezTo>
                  <a:cubicBezTo>
                    <a:pt x="342093" y="1085732"/>
                    <a:pt x="344996" y="1087080"/>
                    <a:pt x="341056" y="1083452"/>
                  </a:cubicBezTo>
                  <a:cubicBezTo>
                    <a:pt x="320321" y="1063961"/>
                    <a:pt x="306740" y="1033170"/>
                    <a:pt x="259672" y="996055"/>
                  </a:cubicBezTo>
                  <a:cubicBezTo>
                    <a:pt x="230851" y="972728"/>
                    <a:pt x="225149" y="989523"/>
                    <a:pt x="261849" y="946291"/>
                  </a:cubicBezTo>
                  <a:close/>
                  <a:moveTo>
                    <a:pt x="188448" y="1026638"/>
                  </a:moveTo>
                  <a:cubicBezTo>
                    <a:pt x="215507" y="997299"/>
                    <a:pt x="207421" y="1005282"/>
                    <a:pt x="213123" y="1000409"/>
                  </a:cubicBezTo>
                  <a:cubicBezTo>
                    <a:pt x="261435" y="1024150"/>
                    <a:pt x="325920" y="1105119"/>
                    <a:pt x="322084" y="1108852"/>
                  </a:cubicBezTo>
                  <a:cubicBezTo>
                    <a:pt x="296062" y="1134459"/>
                    <a:pt x="299172" y="1133941"/>
                    <a:pt x="295543" y="1129586"/>
                  </a:cubicBezTo>
                  <a:cubicBezTo>
                    <a:pt x="278541" y="1110821"/>
                    <a:pt x="226186" y="1049343"/>
                    <a:pt x="198194" y="1032755"/>
                  </a:cubicBezTo>
                  <a:cubicBezTo>
                    <a:pt x="188967" y="1027571"/>
                    <a:pt x="186375" y="1028816"/>
                    <a:pt x="188448" y="1026638"/>
                  </a:cubicBezTo>
                  <a:close/>
                  <a:moveTo>
                    <a:pt x="368426" y="1510587"/>
                  </a:moveTo>
                  <a:cubicBezTo>
                    <a:pt x="355868" y="1525205"/>
                    <a:pt x="354596" y="1546406"/>
                    <a:pt x="365316" y="1562424"/>
                  </a:cubicBezTo>
                  <a:cubicBezTo>
                    <a:pt x="372780" y="1573621"/>
                    <a:pt x="362413" y="1573724"/>
                    <a:pt x="358369" y="1601820"/>
                  </a:cubicBezTo>
                  <a:cubicBezTo>
                    <a:pt x="358369" y="1605656"/>
                    <a:pt x="361272" y="1605863"/>
                    <a:pt x="312857" y="1573413"/>
                  </a:cubicBezTo>
                  <a:cubicBezTo>
                    <a:pt x="272217" y="1546251"/>
                    <a:pt x="121786" y="1433246"/>
                    <a:pt x="90166" y="1396028"/>
                  </a:cubicBezTo>
                  <a:cubicBezTo>
                    <a:pt x="29828" y="1325115"/>
                    <a:pt x="-16929" y="1281986"/>
                    <a:pt x="34389" y="1213977"/>
                  </a:cubicBezTo>
                  <a:cubicBezTo>
                    <a:pt x="79176" y="1154364"/>
                    <a:pt x="163567" y="1054838"/>
                    <a:pt x="167921" y="1052142"/>
                  </a:cubicBezTo>
                  <a:cubicBezTo>
                    <a:pt x="210635" y="1067175"/>
                    <a:pt x="258946" y="1135807"/>
                    <a:pt x="276364" y="1151358"/>
                  </a:cubicBezTo>
                  <a:cubicBezTo>
                    <a:pt x="279266" y="1153950"/>
                    <a:pt x="282169" y="1152809"/>
                    <a:pt x="261020" y="1172715"/>
                  </a:cubicBezTo>
                  <a:cubicBezTo>
                    <a:pt x="261020" y="1172715"/>
                    <a:pt x="212293" y="1221856"/>
                    <a:pt x="190625" y="1250470"/>
                  </a:cubicBezTo>
                  <a:cubicBezTo>
                    <a:pt x="176733" y="1268820"/>
                    <a:pt x="162841" y="1274107"/>
                    <a:pt x="165640" y="1291939"/>
                  </a:cubicBezTo>
                  <a:cubicBezTo>
                    <a:pt x="170247" y="1302296"/>
                    <a:pt x="176914" y="1311606"/>
                    <a:pt x="185234" y="1319309"/>
                  </a:cubicBezTo>
                  <a:cubicBezTo>
                    <a:pt x="209183" y="1347197"/>
                    <a:pt x="253970" y="1396857"/>
                    <a:pt x="344996" y="1486535"/>
                  </a:cubicBezTo>
                  <a:cubicBezTo>
                    <a:pt x="344996" y="1486742"/>
                    <a:pt x="371225" y="1507373"/>
                    <a:pt x="368426" y="1510587"/>
                  </a:cubicBezTo>
                  <a:close/>
                  <a:moveTo>
                    <a:pt x="245469" y="1370005"/>
                  </a:moveTo>
                  <a:cubicBezTo>
                    <a:pt x="189796" y="1298367"/>
                    <a:pt x="163981" y="1297952"/>
                    <a:pt x="184820" y="1274211"/>
                  </a:cubicBezTo>
                  <a:cubicBezTo>
                    <a:pt x="253452" y="1196041"/>
                    <a:pt x="242566" y="1211074"/>
                    <a:pt x="326542" y="1121811"/>
                  </a:cubicBezTo>
                  <a:cubicBezTo>
                    <a:pt x="354430" y="1092056"/>
                    <a:pt x="366352" y="1078683"/>
                    <a:pt x="372676" y="1072877"/>
                  </a:cubicBezTo>
                  <a:cubicBezTo>
                    <a:pt x="379001" y="1067071"/>
                    <a:pt x="379726" y="1069456"/>
                    <a:pt x="386880" y="1070389"/>
                  </a:cubicBezTo>
                  <a:cubicBezTo>
                    <a:pt x="396107" y="1071529"/>
                    <a:pt x="402223" y="1054008"/>
                    <a:pt x="435606" y="1026224"/>
                  </a:cubicBezTo>
                  <a:cubicBezTo>
                    <a:pt x="436643" y="1025394"/>
                    <a:pt x="437369" y="1024980"/>
                    <a:pt x="437265" y="1026224"/>
                  </a:cubicBezTo>
                  <a:cubicBezTo>
                    <a:pt x="436332" y="1046025"/>
                    <a:pt x="451676" y="1046958"/>
                    <a:pt x="451676" y="1062198"/>
                  </a:cubicBezTo>
                  <a:cubicBezTo>
                    <a:pt x="446862" y="1083317"/>
                    <a:pt x="447613" y="1105316"/>
                    <a:pt x="453853" y="1126061"/>
                  </a:cubicBezTo>
                  <a:cubicBezTo>
                    <a:pt x="466501" y="1165146"/>
                    <a:pt x="466397" y="1205994"/>
                    <a:pt x="474588" y="1227351"/>
                  </a:cubicBezTo>
                  <a:cubicBezTo>
                    <a:pt x="516886" y="1344709"/>
                    <a:pt x="496670" y="1296501"/>
                    <a:pt x="498122" y="1351759"/>
                  </a:cubicBezTo>
                  <a:cubicBezTo>
                    <a:pt x="498122" y="1366584"/>
                    <a:pt x="498122" y="1367103"/>
                    <a:pt x="485162" y="1389600"/>
                  </a:cubicBezTo>
                  <a:cubicBezTo>
                    <a:pt x="478424" y="1401211"/>
                    <a:pt x="482570" y="1412719"/>
                    <a:pt x="476350" y="1420702"/>
                  </a:cubicBezTo>
                  <a:cubicBezTo>
                    <a:pt x="468471" y="1430240"/>
                    <a:pt x="463909" y="1438326"/>
                    <a:pt x="469508" y="1449005"/>
                  </a:cubicBezTo>
                  <a:cubicBezTo>
                    <a:pt x="473551" y="1456677"/>
                    <a:pt x="459140" y="1459372"/>
                    <a:pt x="462872" y="1480107"/>
                  </a:cubicBezTo>
                  <a:cubicBezTo>
                    <a:pt x="465568" y="1495658"/>
                    <a:pt x="479460" y="1490993"/>
                    <a:pt x="472410" y="1500220"/>
                  </a:cubicBezTo>
                  <a:cubicBezTo>
                    <a:pt x="470026" y="1503330"/>
                    <a:pt x="464739" y="1507891"/>
                    <a:pt x="455201" y="1517533"/>
                  </a:cubicBezTo>
                  <a:cubicBezTo>
                    <a:pt x="450643" y="1522354"/>
                    <a:pt x="445796" y="1526884"/>
                    <a:pt x="440686" y="1531114"/>
                  </a:cubicBezTo>
                  <a:cubicBezTo>
                    <a:pt x="437472" y="1533602"/>
                    <a:pt x="436539" y="1531114"/>
                    <a:pt x="433637" y="1526864"/>
                  </a:cubicBezTo>
                  <a:cubicBezTo>
                    <a:pt x="428151" y="1517989"/>
                    <a:pt x="419927" y="1511157"/>
                    <a:pt x="410206" y="1507373"/>
                  </a:cubicBezTo>
                  <a:cubicBezTo>
                    <a:pt x="388435" y="1497628"/>
                    <a:pt x="385117" y="1507373"/>
                    <a:pt x="380245" y="1502293"/>
                  </a:cubicBezTo>
                  <a:cubicBezTo>
                    <a:pt x="375372" y="1497213"/>
                    <a:pt x="248786" y="1374153"/>
                    <a:pt x="245469" y="1370005"/>
                  </a:cubicBezTo>
                  <a:close/>
                  <a:moveTo>
                    <a:pt x="395485" y="1521680"/>
                  </a:moveTo>
                  <a:cubicBezTo>
                    <a:pt x="423477" y="1527278"/>
                    <a:pt x="435917" y="1556411"/>
                    <a:pt x="410725" y="1561802"/>
                  </a:cubicBezTo>
                  <a:cubicBezTo>
                    <a:pt x="371847" y="1559314"/>
                    <a:pt x="370499" y="1516704"/>
                    <a:pt x="395485" y="1521680"/>
                  </a:cubicBezTo>
                  <a:close/>
                  <a:moveTo>
                    <a:pt x="611644" y="1623799"/>
                  </a:moveTo>
                  <a:cubicBezTo>
                    <a:pt x="595782" y="1624421"/>
                    <a:pt x="561259" y="1604515"/>
                    <a:pt x="552239" y="1604515"/>
                  </a:cubicBezTo>
                  <a:cubicBezTo>
                    <a:pt x="542846" y="1604318"/>
                    <a:pt x="533515" y="1602960"/>
                    <a:pt x="524455" y="1600472"/>
                  </a:cubicBezTo>
                  <a:cubicBezTo>
                    <a:pt x="511081" y="1597258"/>
                    <a:pt x="463494" y="1636239"/>
                    <a:pt x="434984" y="1641941"/>
                  </a:cubicBezTo>
                  <a:cubicBezTo>
                    <a:pt x="410517" y="1647125"/>
                    <a:pt x="385428" y="1628671"/>
                    <a:pt x="383147" y="1619755"/>
                  </a:cubicBezTo>
                  <a:cubicBezTo>
                    <a:pt x="383147" y="1618097"/>
                    <a:pt x="382214" y="1618200"/>
                    <a:pt x="392478" y="1589172"/>
                  </a:cubicBezTo>
                  <a:cubicBezTo>
                    <a:pt x="398076" y="1573310"/>
                    <a:pt x="405126" y="1597673"/>
                    <a:pt x="432081" y="1573828"/>
                  </a:cubicBezTo>
                  <a:cubicBezTo>
                    <a:pt x="437804" y="1566581"/>
                    <a:pt x="441169" y="1557748"/>
                    <a:pt x="441723" y="1548532"/>
                  </a:cubicBezTo>
                  <a:cubicBezTo>
                    <a:pt x="441723" y="1545007"/>
                    <a:pt x="446181" y="1540756"/>
                    <a:pt x="457896" y="1529870"/>
                  </a:cubicBezTo>
                  <a:cubicBezTo>
                    <a:pt x="469611" y="1518984"/>
                    <a:pt x="479668" y="1508513"/>
                    <a:pt x="488169" y="1501256"/>
                  </a:cubicBezTo>
                  <a:cubicBezTo>
                    <a:pt x="532438" y="1463312"/>
                    <a:pt x="529638" y="1473887"/>
                    <a:pt x="575358" y="1477515"/>
                  </a:cubicBezTo>
                  <a:cubicBezTo>
                    <a:pt x="608119" y="1480003"/>
                    <a:pt x="597234" y="1479381"/>
                    <a:pt x="666073" y="1507269"/>
                  </a:cubicBezTo>
                  <a:cubicBezTo>
                    <a:pt x="671049" y="1509239"/>
                    <a:pt x="666073" y="1519399"/>
                    <a:pt x="657157" y="1517637"/>
                  </a:cubicBezTo>
                  <a:cubicBezTo>
                    <a:pt x="619565" y="1503465"/>
                    <a:pt x="579659" y="1496436"/>
                    <a:pt x="539487" y="1496902"/>
                  </a:cubicBezTo>
                  <a:cubicBezTo>
                    <a:pt x="534200" y="1496902"/>
                    <a:pt x="530260" y="1500738"/>
                    <a:pt x="530882" y="1503122"/>
                  </a:cubicBezTo>
                  <a:cubicBezTo>
                    <a:pt x="533578" y="1513490"/>
                    <a:pt x="545915" y="1496384"/>
                    <a:pt x="653736" y="1527278"/>
                  </a:cubicBezTo>
                  <a:cubicBezTo>
                    <a:pt x="680691" y="1535054"/>
                    <a:pt x="685771" y="1534639"/>
                    <a:pt x="684838" y="1538475"/>
                  </a:cubicBezTo>
                  <a:cubicBezTo>
                    <a:pt x="682039" y="1547806"/>
                    <a:pt x="667524" y="1546458"/>
                    <a:pt x="646479" y="1542415"/>
                  </a:cubicBezTo>
                  <a:cubicBezTo>
                    <a:pt x="618279" y="1537024"/>
                    <a:pt x="587592" y="1527900"/>
                    <a:pt x="553172" y="1534225"/>
                  </a:cubicBezTo>
                  <a:cubicBezTo>
                    <a:pt x="547574" y="1535261"/>
                    <a:pt x="547989" y="1534225"/>
                    <a:pt x="531504" y="1532877"/>
                  </a:cubicBezTo>
                  <a:cubicBezTo>
                    <a:pt x="529081" y="1532441"/>
                    <a:pt x="526765" y="1534059"/>
                    <a:pt x="526332" y="1536485"/>
                  </a:cubicBezTo>
                  <a:cubicBezTo>
                    <a:pt x="526033" y="1538154"/>
                    <a:pt x="526712" y="1539854"/>
                    <a:pt x="528083" y="1540860"/>
                  </a:cubicBezTo>
                  <a:cubicBezTo>
                    <a:pt x="540380" y="1544872"/>
                    <a:pt x="552960" y="1547951"/>
                    <a:pt x="565717" y="1550087"/>
                  </a:cubicBezTo>
                  <a:cubicBezTo>
                    <a:pt x="578158" y="1552367"/>
                    <a:pt x="584378" y="1550087"/>
                    <a:pt x="592361" y="1554234"/>
                  </a:cubicBezTo>
                  <a:cubicBezTo>
                    <a:pt x="614132" y="1566882"/>
                    <a:pt x="616517" y="1560039"/>
                    <a:pt x="628025" y="1567400"/>
                  </a:cubicBezTo>
                  <a:cubicBezTo>
                    <a:pt x="657468" y="1586165"/>
                    <a:pt x="671153" y="1583988"/>
                    <a:pt x="663481" y="1590934"/>
                  </a:cubicBezTo>
                  <a:cubicBezTo>
                    <a:pt x="655809" y="1597880"/>
                    <a:pt x="647308" y="1595910"/>
                    <a:pt x="614236" y="1579530"/>
                  </a:cubicBezTo>
                  <a:cubicBezTo>
                    <a:pt x="592154" y="1568541"/>
                    <a:pt x="564784" y="1574139"/>
                    <a:pt x="528913" y="1565223"/>
                  </a:cubicBezTo>
                  <a:cubicBezTo>
                    <a:pt x="519478" y="1562839"/>
                    <a:pt x="514295" y="1571547"/>
                    <a:pt x="520930" y="1574035"/>
                  </a:cubicBezTo>
                  <a:cubicBezTo>
                    <a:pt x="569242" y="1591763"/>
                    <a:pt x="564058" y="1582329"/>
                    <a:pt x="583134" y="1596325"/>
                  </a:cubicBezTo>
                  <a:cubicBezTo>
                    <a:pt x="596301" y="1606692"/>
                    <a:pt x="599411" y="1604101"/>
                    <a:pt x="616932" y="1617060"/>
                  </a:cubicBezTo>
                  <a:cubicBezTo>
                    <a:pt x="621286" y="1620377"/>
                    <a:pt x="615376" y="1623695"/>
                    <a:pt x="611644" y="1623799"/>
                  </a:cubicBezTo>
                  <a:close/>
                  <a:moveTo>
                    <a:pt x="710031" y="1530492"/>
                  </a:moveTo>
                  <a:cubicBezTo>
                    <a:pt x="707853" y="1549568"/>
                    <a:pt x="698626" y="1593941"/>
                    <a:pt x="703706" y="1619237"/>
                  </a:cubicBezTo>
                  <a:cubicBezTo>
                    <a:pt x="704328" y="1622243"/>
                    <a:pt x="702773" y="1621207"/>
                    <a:pt x="698626" y="1621207"/>
                  </a:cubicBezTo>
                  <a:cubicBezTo>
                    <a:pt x="685886" y="1620533"/>
                    <a:pt x="673187" y="1619216"/>
                    <a:pt x="660578" y="1617267"/>
                  </a:cubicBezTo>
                  <a:cubicBezTo>
                    <a:pt x="645442" y="1614986"/>
                    <a:pt x="637252" y="1619652"/>
                    <a:pt x="628025" y="1611669"/>
                  </a:cubicBezTo>
                  <a:cubicBezTo>
                    <a:pt x="607290" y="1593941"/>
                    <a:pt x="591946" y="1590934"/>
                    <a:pt x="587177" y="1584299"/>
                  </a:cubicBezTo>
                  <a:cubicBezTo>
                    <a:pt x="607912" y="1583262"/>
                    <a:pt x="623048" y="1599746"/>
                    <a:pt x="645338" y="1603686"/>
                  </a:cubicBezTo>
                  <a:cubicBezTo>
                    <a:pt x="660060" y="1606381"/>
                    <a:pt x="674678" y="1603686"/>
                    <a:pt x="679861" y="1589794"/>
                  </a:cubicBezTo>
                  <a:cubicBezTo>
                    <a:pt x="685045" y="1575901"/>
                    <a:pt x="650522" y="1569059"/>
                    <a:pt x="631446" y="1555685"/>
                  </a:cubicBezTo>
                  <a:cubicBezTo>
                    <a:pt x="624396" y="1552730"/>
                    <a:pt x="617017" y="1550646"/>
                    <a:pt x="609467" y="1549465"/>
                  </a:cubicBezTo>
                  <a:cubicBezTo>
                    <a:pt x="606772" y="1548635"/>
                    <a:pt x="597337" y="1543866"/>
                    <a:pt x="600136" y="1543659"/>
                  </a:cubicBezTo>
                  <a:cubicBezTo>
                    <a:pt x="604970" y="1543866"/>
                    <a:pt x="609767" y="1544602"/>
                    <a:pt x="614443" y="1545836"/>
                  </a:cubicBezTo>
                  <a:cubicBezTo>
                    <a:pt x="625951" y="1548843"/>
                    <a:pt x="649070" y="1552782"/>
                    <a:pt x="668872" y="1556203"/>
                  </a:cubicBezTo>
                  <a:cubicBezTo>
                    <a:pt x="678617" y="1557655"/>
                    <a:pt x="693754" y="1553923"/>
                    <a:pt x="695827" y="1540030"/>
                  </a:cubicBezTo>
                  <a:cubicBezTo>
                    <a:pt x="697901" y="1526138"/>
                    <a:pt x="684838" y="1523961"/>
                    <a:pt x="671464" y="1520643"/>
                  </a:cubicBezTo>
                  <a:cubicBezTo>
                    <a:pt x="675714" y="1518570"/>
                    <a:pt x="675714" y="1512142"/>
                    <a:pt x="678410" y="1512557"/>
                  </a:cubicBezTo>
                  <a:cubicBezTo>
                    <a:pt x="681106" y="1512972"/>
                    <a:pt x="690747" y="1516807"/>
                    <a:pt x="700907" y="1518259"/>
                  </a:cubicBezTo>
                  <a:cubicBezTo>
                    <a:pt x="703698" y="1518684"/>
                    <a:pt x="706418" y="1519482"/>
                    <a:pt x="708994" y="1520643"/>
                  </a:cubicBezTo>
                  <a:cubicBezTo>
                    <a:pt x="711689" y="1521784"/>
                    <a:pt x="710756" y="1523754"/>
                    <a:pt x="710031" y="1530803"/>
                  </a:cubicBezTo>
                  <a:close/>
                  <a:moveTo>
                    <a:pt x="720398" y="1623799"/>
                  </a:moveTo>
                  <a:cubicBezTo>
                    <a:pt x="718635" y="1623799"/>
                    <a:pt x="715111" y="1623073"/>
                    <a:pt x="714799" y="1621310"/>
                  </a:cubicBezTo>
                  <a:cubicBezTo>
                    <a:pt x="711793" y="1601405"/>
                    <a:pt x="708786" y="1605656"/>
                    <a:pt x="719776" y="1525205"/>
                  </a:cubicBezTo>
                  <a:cubicBezTo>
                    <a:pt x="719776" y="1521991"/>
                    <a:pt x="721020" y="1521162"/>
                    <a:pt x="734083" y="1522198"/>
                  </a:cubicBezTo>
                  <a:cubicBezTo>
                    <a:pt x="721331" y="1579530"/>
                    <a:pt x="728173" y="1611669"/>
                    <a:pt x="725478" y="1621310"/>
                  </a:cubicBezTo>
                  <a:cubicBezTo>
                    <a:pt x="724959" y="1623902"/>
                    <a:pt x="722679" y="1624006"/>
                    <a:pt x="720501" y="1623902"/>
                  </a:cubicBezTo>
                  <a:close/>
                  <a:moveTo>
                    <a:pt x="819821" y="1628879"/>
                  </a:moveTo>
                  <a:cubicBezTo>
                    <a:pt x="799086" y="1631574"/>
                    <a:pt x="791518" y="1633959"/>
                    <a:pt x="777729" y="1629915"/>
                  </a:cubicBezTo>
                  <a:cubicBezTo>
                    <a:pt x="753988" y="1622762"/>
                    <a:pt x="736260" y="1628775"/>
                    <a:pt x="736260" y="1618719"/>
                  </a:cubicBezTo>
                  <a:cubicBezTo>
                    <a:pt x="735358" y="1588695"/>
                    <a:pt x="737691" y="1558671"/>
                    <a:pt x="743206" y="1529145"/>
                  </a:cubicBezTo>
                  <a:cubicBezTo>
                    <a:pt x="743901" y="1525215"/>
                    <a:pt x="747301" y="1522344"/>
                    <a:pt x="751293" y="1522302"/>
                  </a:cubicBezTo>
                  <a:lnTo>
                    <a:pt x="765289" y="1522302"/>
                  </a:lnTo>
                  <a:cubicBezTo>
                    <a:pt x="774515" y="1522302"/>
                    <a:pt x="774930" y="1529974"/>
                    <a:pt x="787786" y="1528004"/>
                  </a:cubicBezTo>
                  <a:cubicBezTo>
                    <a:pt x="796805" y="1526656"/>
                    <a:pt x="805825" y="1526034"/>
                    <a:pt x="814845" y="1525412"/>
                  </a:cubicBezTo>
                  <a:cubicBezTo>
                    <a:pt x="820443" y="1525412"/>
                    <a:pt x="819406" y="1524479"/>
                    <a:pt x="821480" y="1542311"/>
                  </a:cubicBezTo>
                  <a:cubicBezTo>
                    <a:pt x="817644" y="1542518"/>
                    <a:pt x="821583" y="1628775"/>
                    <a:pt x="819925" y="1628982"/>
                  </a:cubicBezTo>
                  <a:close/>
                  <a:moveTo>
                    <a:pt x="846465" y="1630123"/>
                  </a:moveTo>
                  <a:cubicBezTo>
                    <a:pt x="833817" y="1630123"/>
                    <a:pt x="833402" y="1630123"/>
                    <a:pt x="832573" y="1628464"/>
                  </a:cubicBezTo>
                  <a:cubicBezTo>
                    <a:pt x="828737" y="1619859"/>
                    <a:pt x="832573" y="1536194"/>
                    <a:pt x="829877" y="1527382"/>
                  </a:cubicBezTo>
                  <a:cubicBezTo>
                    <a:pt x="828633" y="1523443"/>
                    <a:pt x="831018" y="1524376"/>
                    <a:pt x="843251" y="1524376"/>
                  </a:cubicBezTo>
                  <a:cubicBezTo>
                    <a:pt x="844495" y="1537439"/>
                    <a:pt x="848746" y="1630226"/>
                    <a:pt x="846569" y="1630226"/>
                  </a:cubicBezTo>
                  <a:close/>
                  <a:moveTo>
                    <a:pt x="918000" y="1622658"/>
                  </a:moveTo>
                  <a:cubicBezTo>
                    <a:pt x="916642" y="1624514"/>
                    <a:pt x="914713" y="1625862"/>
                    <a:pt x="912505" y="1626494"/>
                  </a:cubicBezTo>
                  <a:cubicBezTo>
                    <a:pt x="904533" y="1627966"/>
                    <a:pt x="896456" y="1628868"/>
                    <a:pt x="888349" y="1629190"/>
                  </a:cubicBezTo>
                  <a:cubicBezTo>
                    <a:pt x="864919" y="1628049"/>
                    <a:pt x="858802" y="1631263"/>
                    <a:pt x="858491" y="1621829"/>
                  </a:cubicBezTo>
                  <a:cubicBezTo>
                    <a:pt x="854448" y="1488505"/>
                    <a:pt x="843769" y="1533810"/>
                    <a:pt x="884202" y="1519918"/>
                  </a:cubicBezTo>
                  <a:cubicBezTo>
                    <a:pt x="890184" y="1516341"/>
                    <a:pt x="897192" y="1514879"/>
                    <a:pt x="904108" y="1515771"/>
                  </a:cubicBezTo>
                  <a:cubicBezTo>
                    <a:pt x="915512" y="1515771"/>
                    <a:pt x="915719" y="1514216"/>
                    <a:pt x="916756" y="1522406"/>
                  </a:cubicBezTo>
                  <a:cubicBezTo>
                    <a:pt x="918922" y="1555809"/>
                    <a:pt x="919379" y="1589306"/>
                    <a:pt x="918104" y="1622762"/>
                  </a:cubicBezTo>
                  <a:close/>
                  <a:moveTo>
                    <a:pt x="931581" y="1619548"/>
                  </a:moveTo>
                  <a:cubicBezTo>
                    <a:pt x="926086" y="1619548"/>
                    <a:pt x="928782" y="1618926"/>
                    <a:pt x="928989" y="1605241"/>
                  </a:cubicBezTo>
                  <a:cubicBezTo>
                    <a:pt x="928989" y="1595703"/>
                    <a:pt x="929819" y="1567400"/>
                    <a:pt x="930026" y="1562839"/>
                  </a:cubicBezTo>
                  <a:cubicBezTo>
                    <a:pt x="931581" y="1511002"/>
                    <a:pt x="915823" y="1513075"/>
                    <a:pt x="934588" y="1512868"/>
                  </a:cubicBezTo>
                  <a:cubicBezTo>
                    <a:pt x="935303" y="1513013"/>
                    <a:pt x="935904" y="1513521"/>
                    <a:pt x="936143" y="1514216"/>
                  </a:cubicBezTo>
                  <a:cubicBezTo>
                    <a:pt x="939108" y="1524303"/>
                    <a:pt x="940476" y="1534805"/>
                    <a:pt x="940186" y="1545318"/>
                  </a:cubicBezTo>
                  <a:cubicBezTo>
                    <a:pt x="938911" y="1568644"/>
                    <a:pt x="939294" y="1592023"/>
                    <a:pt x="941326" y="1615297"/>
                  </a:cubicBezTo>
                  <a:cubicBezTo>
                    <a:pt x="942052" y="1619341"/>
                    <a:pt x="938942" y="1620066"/>
                    <a:pt x="931685" y="1619652"/>
                  </a:cubicBezTo>
                  <a:close/>
                  <a:moveTo>
                    <a:pt x="953767" y="1615919"/>
                  </a:moveTo>
                  <a:cubicBezTo>
                    <a:pt x="949102" y="1612084"/>
                    <a:pt x="952523" y="1541585"/>
                    <a:pt x="950346" y="1529041"/>
                  </a:cubicBezTo>
                  <a:cubicBezTo>
                    <a:pt x="945784" y="1502189"/>
                    <a:pt x="932203" y="1513179"/>
                    <a:pt x="992438" y="1502811"/>
                  </a:cubicBezTo>
                  <a:cubicBezTo>
                    <a:pt x="1054642" y="1492444"/>
                    <a:pt x="1057441" y="1480522"/>
                    <a:pt x="1058581" y="1505196"/>
                  </a:cubicBezTo>
                  <a:cubicBezTo>
                    <a:pt x="1058581" y="1507995"/>
                    <a:pt x="1062625" y="1568955"/>
                    <a:pt x="1066668" y="1588135"/>
                  </a:cubicBezTo>
                  <a:cubicBezTo>
                    <a:pt x="1068638" y="1596325"/>
                    <a:pt x="960506" y="1621414"/>
                    <a:pt x="953871" y="1616023"/>
                  </a:cubicBezTo>
                  <a:close/>
                  <a:moveTo>
                    <a:pt x="1220831" y="1539408"/>
                  </a:moveTo>
                  <a:cubicBezTo>
                    <a:pt x="1219690" y="1548635"/>
                    <a:pt x="1218965" y="1550812"/>
                    <a:pt x="1215025" y="1552575"/>
                  </a:cubicBezTo>
                  <a:cubicBezTo>
                    <a:pt x="1204917" y="1556369"/>
                    <a:pt x="1195026" y="1560692"/>
                    <a:pt x="1185374" y="1565534"/>
                  </a:cubicBezTo>
                  <a:cubicBezTo>
                    <a:pt x="1167750" y="1577145"/>
                    <a:pt x="1155413" y="1576938"/>
                    <a:pt x="1139032" y="1582225"/>
                  </a:cubicBezTo>
                  <a:cubicBezTo>
                    <a:pt x="1101087" y="1594666"/>
                    <a:pt x="1091135" y="1584403"/>
                    <a:pt x="1091239" y="1593837"/>
                  </a:cubicBezTo>
                  <a:cubicBezTo>
                    <a:pt x="1091156" y="1595278"/>
                    <a:pt x="1091632" y="1596688"/>
                    <a:pt x="1092586" y="1597777"/>
                  </a:cubicBezTo>
                  <a:cubicBezTo>
                    <a:pt x="1094867" y="1600057"/>
                    <a:pt x="1100154" y="1599228"/>
                    <a:pt x="1107515" y="1599228"/>
                  </a:cubicBezTo>
                  <a:cubicBezTo>
                    <a:pt x="1116991" y="1599736"/>
                    <a:pt x="1126477" y="1598326"/>
                    <a:pt x="1135403" y="1595081"/>
                  </a:cubicBezTo>
                  <a:cubicBezTo>
                    <a:pt x="1167439" y="1584714"/>
                    <a:pt x="1169408" y="1588964"/>
                    <a:pt x="1193979" y="1574346"/>
                  </a:cubicBezTo>
                  <a:cubicBezTo>
                    <a:pt x="1199163" y="1571132"/>
                    <a:pt x="1218342" y="1563979"/>
                    <a:pt x="1219276" y="1563357"/>
                  </a:cubicBezTo>
                  <a:cubicBezTo>
                    <a:pt x="1232753" y="1557551"/>
                    <a:pt x="1226740" y="1599124"/>
                    <a:pt x="1226844" y="1604204"/>
                  </a:cubicBezTo>
                  <a:cubicBezTo>
                    <a:pt x="1227880" y="1727472"/>
                    <a:pt x="1234516" y="1724362"/>
                    <a:pt x="1198022" y="1781694"/>
                  </a:cubicBezTo>
                  <a:cubicBezTo>
                    <a:pt x="1190008" y="1792227"/>
                    <a:pt x="1177060" y="1797773"/>
                    <a:pt x="1163914" y="1796311"/>
                  </a:cubicBezTo>
                  <a:cubicBezTo>
                    <a:pt x="1161840" y="1796311"/>
                    <a:pt x="1161115" y="1798074"/>
                    <a:pt x="1149399" y="1765209"/>
                  </a:cubicBezTo>
                  <a:cubicBezTo>
                    <a:pt x="1128665" y="1708396"/>
                    <a:pt x="1116017" y="1716483"/>
                    <a:pt x="1116328" y="1680197"/>
                  </a:cubicBezTo>
                  <a:cubicBezTo>
                    <a:pt x="1116328" y="1664646"/>
                    <a:pt x="1112699" y="1654486"/>
                    <a:pt x="1111144" y="1634270"/>
                  </a:cubicBezTo>
                  <a:cubicBezTo>
                    <a:pt x="1110035" y="1616490"/>
                    <a:pt x="1098776" y="1600939"/>
                    <a:pt x="1082219" y="1594355"/>
                  </a:cubicBezTo>
                  <a:cubicBezTo>
                    <a:pt x="1077450" y="1591867"/>
                    <a:pt x="1079834" y="1589068"/>
                    <a:pt x="1077346" y="1581500"/>
                  </a:cubicBezTo>
                  <a:cubicBezTo>
                    <a:pt x="1075998" y="1577456"/>
                    <a:pt x="1079627" y="1579634"/>
                    <a:pt x="1083256" y="1579945"/>
                  </a:cubicBezTo>
                  <a:cubicBezTo>
                    <a:pt x="1094452" y="1580878"/>
                    <a:pt x="1120682" y="1580981"/>
                    <a:pt x="1129805" y="1575901"/>
                  </a:cubicBezTo>
                  <a:cubicBezTo>
                    <a:pt x="1145149" y="1567193"/>
                    <a:pt x="1160181" y="1568437"/>
                    <a:pt x="1188070" y="1553301"/>
                  </a:cubicBezTo>
                  <a:cubicBezTo>
                    <a:pt x="1217928" y="1537127"/>
                    <a:pt x="1221971" y="1534847"/>
                    <a:pt x="1220934" y="1539512"/>
                  </a:cubicBezTo>
                  <a:close/>
                  <a:moveTo>
                    <a:pt x="1065320" y="1403181"/>
                  </a:moveTo>
                  <a:cubicBezTo>
                    <a:pt x="1068275" y="1399117"/>
                    <a:pt x="1068866" y="1393799"/>
                    <a:pt x="1066875" y="1389185"/>
                  </a:cubicBezTo>
                  <a:cubicBezTo>
                    <a:pt x="1066150" y="1384935"/>
                    <a:pt x="1064594" y="1385142"/>
                    <a:pt x="1086262" y="1383794"/>
                  </a:cubicBezTo>
                  <a:cubicBezTo>
                    <a:pt x="1096526" y="1384167"/>
                    <a:pt x="1106717" y="1385702"/>
                    <a:pt x="1116639" y="1388356"/>
                  </a:cubicBezTo>
                  <a:cubicBezTo>
                    <a:pt x="1129287" y="1390222"/>
                    <a:pt x="1137373" y="1398723"/>
                    <a:pt x="1159974" y="1412512"/>
                  </a:cubicBezTo>
                  <a:cubicBezTo>
                    <a:pt x="1188381" y="1429929"/>
                    <a:pt x="1205798" y="1495451"/>
                    <a:pt x="1213470" y="1527486"/>
                  </a:cubicBezTo>
                  <a:cubicBezTo>
                    <a:pt x="1180294" y="1543451"/>
                    <a:pt x="1120163" y="1578079"/>
                    <a:pt x="1079731" y="1568229"/>
                  </a:cubicBezTo>
                  <a:cubicBezTo>
                    <a:pt x="1070089" y="1565845"/>
                    <a:pt x="1071644" y="1511313"/>
                    <a:pt x="1067705" y="1493688"/>
                  </a:cubicBezTo>
                  <a:cubicBezTo>
                    <a:pt x="1067186" y="1490993"/>
                    <a:pt x="1065216" y="1488194"/>
                    <a:pt x="1065839" y="1485913"/>
                  </a:cubicBezTo>
                  <a:cubicBezTo>
                    <a:pt x="1066461" y="1483632"/>
                    <a:pt x="1080353" y="1478033"/>
                    <a:pt x="1074547" y="1464452"/>
                  </a:cubicBezTo>
                  <a:cubicBezTo>
                    <a:pt x="1067912" y="1448590"/>
                    <a:pt x="1064180" y="1452426"/>
                    <a:pt x="1066150" y="1448072"/>
                  </a:cubicBezTo>
                  <a:cubicBezTo>
                    <a:pt x="1075376" y="1422775"/>
                    <a:pt x="1063765" y="1405877"/>
                    <a:pt x="1066461" y="1403285"/>
                  </a:cubicBezTo>
                  <a:close/>
                  <a:moveTo>
                    <a:pt x="1063454" y="1467562"/>
                  </a:moveTo>
                  <a:cubicBezTo>
                    <a:pt x="1065009" y="1470465"/>
                    <a:pt x="1062832" y="1472020"/>
                    <a:pt x="1061069" y="1473887"/>
                  </a:cubicBezTo>
                  <a:cubicBezTo>
                    <a:pt x="1055886" y="1479796"/>
                    <a:pt x="1050702" y="1477204"/>
                    <a:pt x="1036913" y="1479692"/>
                  </a:cubicBezTo>
                  <a:cubicBezTo>
                    <a:pt x="1027686" y="1481351"/>
                    <a:pt x="1007367" y="1487675"/>
                    <a:pt x="995444" y="1490060"/>
                  </a:cubicBezTo>
                  <a:cubicBezTo>
                    <a:pt x="995444" y="1490060"/>
                    <a:pt x="916548" y="1503019"/>
                    <a:pt x="895710" y="1503226"/>
                  </a:cubicBezTo>
                  <a:cubicBezTo>
                    <a:pt x="882129" y="1503226"/>
                    <a:pt x="888038" y="1508306"/>
                    <a:pt x="867511" y="1509758"/>
                  </a:cubicBezTo>
                  <a:cubicBezTo>
                    <a:pt x="846983" y="1511209"/>
                    <a:pt x="813704" y="1512557"/>
                    <a:pt x="809454" y="1512868"/>
                  </a:cubicBezTo>
                  <a:cubicBezTo>
                    <a:pt x="783328" y="1514734"/>
                    <a:pt x="782187" y="1517118"/>
                    <a:pt x="777729" y="1513490"/>
                  </a:cubicBezTo>
                  <a:cubicBezTo>
                    <a:pt x="771613" y="1508721"/>
                    <a:pt x="769021" y="1510276"/>
                    <a:pt x="739888" y="1509965"/>
                  </a:cubicBezTo>
                  <a:cubicBezTo>
                    <a:pt x="728070" y="1509965"/>
                    <a:pt x="708786" y="1508928"/>
                    <a:pt x="708786" y="1508928"/>
                  </a:cubicBezTo>
                  <a:cubicBezTo>
                    <a:pt x="700804" y="1511831"/>
                    <a:pt x="683075" y="1504574"/>
                    <a:pt x="667317" y="1498561"/>
                  </a:cubicBezTo>
                  <a:cubicBezTo>
                    <a:pt x="649589" y="1491407"/>
                    <a:pt x="633727" y="1484876"/>
                    <a:pt x="636215" y="1483943"/>
                  </a:cubicBezTo>
                  <a:cubicBezTo>
                    <a:pt x="645649" y="1480003"/>
                    <a:pt x="648552" y="1477411"/>
                    <a:pt x="655498" y="1480833"/>
                  </a:cubicBezTo>
                  <a:cubicBezTo>
                    <a:pt x="678306" y="1492133"/>
                    <a:pt x="676233" y="1498146"/>
                    <a:pt x="716355" y="1492962"/>
                  </a:cubicBezTo>
                  <a:cubicBezTo>
                    <a:pt x="716355" y="1492962"/>
                    <a:pt x="764148" y="1478241"/>
                    <a:pt x="774827" y="1483321"/>
                  </a:cubicBezTo>
                  <a:cubicBezTo>
                    <a:pt x="786583" y="1490422"/>
                    <a:pt x="799895" y="1494549"/>
                    <a:pt x="813600" y="1495347"/>
                  </a:cubicBezTo>
                  <a:cubicBezTo>
                    <a:pt x="838171" y="1496591"/>
                    <a:pt x="841385" y="1495347"/>
                    <a:pt x="849679" y="1490060"/>
                  </a:cubicBezTo>
                  <a:cubicBezTo>
                    <a:pt x="871658" y="1476893"/>
                    <a:pt x="856832" y="1491615"/>
                    <a:pt x="913231" y="1489023"/>
                  </a:cubicBezTo>
                  <a:cubicBezTo>
                    <a:pt x="953767" y="1487157"/>
                    <a:pt x="992438" y="1455951"/>
                    <a:pt x="1002390" y="1453255"/>
                  </a:cubicBezTo>
                  <a:cubicBezTo>
                    <a:pt x="1010684" y="1453390"/>
                    <a:pt x="1018843" y="1455298"/>
                    <a:pt x="1026339" y="1458854"/>
                  </a:cubicBezTo>
                  <a:cubicBezTo>
                    <a:pt x="1036405" y="1461974"/>
                    <a:pt x="1047084" y="1462576"/>
                    <a:pt x="1057441" y="1460616"/>
                  </a:cubicBezTo>
                  <a:cubicBezTo>
                    <a:pt x="1062521" y="1460305"/>
                    <a:pt x="1062521" y="1464763"/>
                    <a:pt x="1064076" y="1467666"/>
                  </a:cubicBezTo>
                  <a:close/>
                  <a:moveTo>
                    <a:pt x="1058063" y="1391259"/>
                  </a:moveTo>
                  <a:cubicBezTo>
                    <a:pt x="1058789" y="1409401"/>
                    <a:pt x="1056923" y="1404114"/>
                    <a:pt x="960610" y="1334031"/>
                  </a:cubicBezTo>
                  <a:cubicBezTo>
                    <a:pt x="758861" y="1186710"/>
                    <a:pt x="713970" y="1066967"/>
                    <a:pt x="465983" y="770150"/>
                  </a:cubicBezTo>
                  <a:cubicBezTo>
                    <a:pt x="462665" y="766210"/>
                    <a:pt x="454371" y="758849"/>
                    <a:pt x="452194" y="756154"/>
                  </a:cubicBezTo>
                  <a:cubicBezTo>
                    <a:pt x="450017" y="753458"/>
                    <a:pt x="452920" y="752318"/>
                    <a:pt x="457170" y="750659"/>
                  </a:cubicBezTo>
                  <a:cubicBezTo>
                    <a:pt x="461421" y="749000"/>
                    <a:pt x="461939" y="748586"/>
                    <a:pt x="469819" y="755635"/>
                  </a:cubicBezTo>
                  <a:cubicBezTo>
                    <a:pt x="502580" y="785079"/>
                    <a:pt x="588732" y="908347"/>
                    <a:pt x="697901" y="1040323"/>
                  </a:cubicBezTo>
                  <a:cubicBezTo>
                    <a:pt x="772131" y="1129794"/>
                    <a:pt x="802922" y="1182252"/>
                    <a:pt x="924946" y="1285823"/>
                  </a:cubicBezTo>
                  <a:cubicBezTo>
                    <a:pt x="951217" y="1307853"/>
                    <a:pt x="978918" y="1328121"/>
                    <a:pt x="1007885" y="1346472"/>
                  </a:cubicBezTo>
                  <a:cubicBezTo>
                    <a:pt x="1057026" y="1384001"/>
                    <a:pt x="1056612" y="1373323"/>
                    <a:pt x="1058685" y="1391362"/>
                  </a:cubicBezTo>
                  <a:close/>
                  <a:moveTo>
                    <a:pt x="1098910" y="1071425"/>
                  </a:moveTo>
                  <a:cubicBezTo>
                    <a:pt x="1084189" y="1050691"/>
                    <a:pt x="1057959" y="1035036"/>
                    <a:pt x="1047074" y="1019589"/>
                  </a:cubicBezTo>
                  <a:cubicBezTo>
                    <a:pt x="1041268" y="1011709"/>
                    <a:pt x="1047799" y="1010154"/>
                    <a:pt x="1041786" y="982162"/>
                  </a:cubicBezTo>
                  <a:cubicBezTo>
                    <a:pt x="1033078" y="940693"/>
                    <a:pt x="1040438" y="932814"/>
                    <a:pt x="1029345" y="893729"/>
                  </a:cubicBezTo>
                  <a:cubicBezTo>
                    <a:pt x="1027894" y="888960"/>
                    <a:pt x="1019600" y="887612"/>
                    <a:pt x="1018978" y="893729"/>
                  </a:cubicBezTo>
                  <a:cubicBezTo>
                    <a:pt x="1018978" y="897772"/>
                    <a:pt x="1021881" y="911042"/>
                    <a:pt x="1024784" y="931362"/>
                  </a:cubicBezTo>
                  <a:cubicBezTo>
                    <a:pt x="1024918" y="949613"/>
                    <a:pt x="1026826" y="967807"/>
                    <a:pt x="1030486" y="985687"/>
                  </a:cubicBezTo>
                  <a:cubicBezTo>
                    <a:pt x="1040127" y="1031718"/>
                    <a:pt x="1020118" y="1082622"/>
                    <a:pt x="1021259" y="1136118"/>
                  </a:cubicBezTo>
                  <a:cubicBezTo>
                    <a:pt x="1023436" y="1227454"/>
                    <a:pt x="1015453" y="1239791"/>
                    <a:pt x="1018563" y="1279913"/>
                  </a:cubicBezTo>
                  <a:cubicBezTo>
                    <a:pt x="1021155" y="1313814"/>
                    <a:pt x="1023643" y="1292043"/>
                    <a:pt x="1038158" y="1350619"/>
                  </a:cubicBezTo>
                  <a:cubicBezTo>
                    <a:pt x="1038883" y="1353418"/>
                    <a:pt x="894570" y="1273071"/>
                    <a:pt x="746316" y="1083037"/>
                  </a:cubicBezTo>
                  <a:cubicBezTo>
                    <a:pt x="727240" y="1058674"/>
                    <a:pt x="479979" y="749726"/>
                    <a:pt x="480601" y="749519"/>
                  </a:cubicBezTo>
                  <a:cubicBezTo>
                    <a:pt x="497707" y="743713"/>
                    <a:pt x="502165" y="740499"/>
                    <a:pt x="510148" y="747860"/>
                  </a:cubicBezTo>
                  <a:cubicBezTo>
                    <a:pt x="548092" y="783731"/>
                    <a:pt x="574736" y="818773"/>
                    <a:pt x="670323" y="845209"/>
                  </a:cubicBezTo>
                  <a:cubicBezTo>
                    <a:pt x="867303" y="898809"/>
                    <a:pt x="985595" y="733657"/>
                    <a:pt x="1002079" y="735937"/>
                  </a:cubicBezTo>
                  <a:cubicBezTo>
                    <a:pt x="1043549" y="742054"/>
                    <a:pt x="1048421" y="738633"/>
                    <a:pt x="1066253" y="755739"/>
                  </a:cubicBezTo>
                  <a:cubicBezTo>
                    <a:pt x="1102850" y="790884"/>
                    <a:pt x="1099740" y="803325"/>
                    <a:pt x="1150332" y="851637"/>
                  </a:cubicBezTo>
                  <a:cubicBezTo>
                    <a:pt x="1161944" y="862730"/>
                    <a:pt x="1190351" y="884916"/>
                    <a:pt x="1205902" y="897876"/>
                  </a:cubicBezTo>
                  <a:cubicBezTo>
                    <a:pt x="1210463" y="901712"/>
                    <a:pt x="1208493" y="897876"/>
                    <a:pt x="1181227" y="938723"/>
                  </a:cubicBezTo>
                  <a:cubicBezTo>
                    <a:pt x="1161322" y="968892"/>
                    <a:pt x="1151888" y="990560"/>
                    <a:pt x="1137477" y="1011295"/>
                  </a:cubicBezTo>
                  <a:cubicBezTo>
                    <a:pt x="1108448" y="1052453"/>
                    <a:pt x="1110833" y="1087184"/>
                    <a:pt x="1099532" y="1071529"/>
                  </a:cubicBezTo>
                  <a:close/>
                  <a:moveTo>
                    <a:pt x="1347105" y="1233467"/>
                  </a:moveTo>
                  <a:cubicBezTo>
                    <a:pt x="1289877" y="1223100"/>
                    <a:pt x="1251103" y="1177898"/>
                    <a:pt x="1124621" y="1073292"/>
                  </a:cubicBezTo>
                  <a:cubicBezTo>
                    <a:pt x="1118608" y="1068419"/>
                    <a:pt x="1129391" y="1063857"/>
                    <a:pt x="1133330" y="1044781"/>
                  </a:cubicBezTo>
                  <a:cubicBezTo>
                    <a:pt x="1136150" y="1035233"/>
                    <a:pt x="1141043" y="1026421"/>
                    <a:pt x="1147637" y="1018966"/>
                  </a:cubicBezTo>
                  <a:cubicBezTo>
                    <a:pt x="1153961" y="1009947"/>
                    <a:pt x="1190662" y="946395"/>
                    <a:pt x="1197400" y="936028"/>
                  </a:cubicBezTo>
                  <a:cubicBezTo>
                    <a:pt x="1199785" y="932295"/>
                    <a:pt x="1199785" y="932192"/>
                    <a:pt x="1243017" y="967752"/>
                  </a:cubicBezTo>
                  <a:cubicBezTo>
                    <a:pt x="1248408" y="972210"/>
                    <a:pt x="1279095" y="1121085"/>
                    <a:pt x="1300348" y="1106778"/>
                  </a:cubicBezTo>
                  <a:cubicBezTo>
                    <a:pt x="1309161" y="1100869"/>
                    <a:pt x="1289981" y="1086665"/>
                    <a:pt x="1277955" y="1042915"/>
                  </a:cubicBezTo>
                  <a:cubicBezTo>
                    <a:pt x="1256183" y="961117"/>
                    <a:pt x="1231820" y="826030"/>
                    <a:pt x="1196675" y="748482"/>
                  </a:cubicBezTo>
                  <a:cubicBezTo>
                    <a:pt x="1193150" y="740706"/>
                    <a:pt x="1182160" y="708775"/>
                    <a:pt x="1174592" y="700066"/>
                  </a:cubicBezTo>
                  <a:cubicBezTo>
                    <a:pt x="1157382" y="679954"/>
                    <a:pt x="1092586" y="673319"/>
                    <a:pt x="1075895" y="638588"/>
                  </a:cubicBezTo>
                  <a:cubicBezTo>
                    <a:pt x="1071022" y="628221"/>
                    <a:pt x="1073614" y="631953"/>
                    <a:pt x="1056923" y="580012"/>
                  </a:cubicBezTo>
                  <a:cubicBezTo>
                    <a:pt x="1054227" y="571407"/>
                    <a:pt x="1056923" y="570371"/>
                    <a:pt x="1058374" y="568712"/>
                  </a:cubicBezTo>
                  <a:cubicBezTo>
                    <a:pt x="1059825" y="567053"/>
                    <a:pt x="1065424" y="568712"/>
                    <a:pt x="1067394" y="570889"/>
                  </a:cubicBezTo>
                  <a:cubicBezTo>
                    <a:pt x="1072442" y="577088"/>
                    <a:pt x="1076403" y="584099"/>
                    <a:pt x="1079109" y="591624"/>
                  </a:cubicBezTo>
                  <a:cubicBezTo>
                    <a:pt x="1094556" y="625525"/>
                    <a:pt x="1088958" y="630398"/>
                    <a:pt x="1099843" y="633093"/>
                  </a:cubicBezTo>
                  <a:cubicBezTo>
                    <a:pt x="1124103" y="639936"/>
                    <a:pt x="1118919" y="625318"/>
                    <a:pt x="1144216" y="629672"/>
                  </a:cubicBezTo>
                  <a:cubicBezTo>
                    <a:pt x="1151898" y="631900"/>
                    <a:pt x="1159725" y="633564"/>
                    <a:pt x="1167646" y="634648"/>
                  </a:cubicBezTo>
                  <a:cubicBezTo>
                    <a:pt x="1171586" y="634648"/>
                    <a:pt x="1175318" y="628532"/>
                    <a:pt x="1168683" y="625940"/>
                  </a:cubicBezTo>
                  <a:cubicBezTo>
                    <a:pt x="1162473" y="622442"/>
                    <a:pt x="1155641" y="620189"/>
                    <a:pt x="1148570" y="619305"/>
                  </a:cubicBezTo>
                  <a:cubicBezTo>
                    <a:pt x="1141520" y="619305"/>
                    <a:pt x="1148570" y="602717"/>
                    <a:pt x="1142350" y="583433"/>
                  </a:cubicBezTo>
                  <a:cubicBezTo>
                    <a:pt x="1128665" y="538854"/>
                    <a:pt x="1137581" y="539476"/>
                    <a:pt x="1124518" y="528486"/>
                  </a:cubicBezTo>
                  <a:cubicBezTo>
                    <a:pt x="1115913" y="521022"/>
                    <a:pt x="1102954" y="508788"/>
                    <a:pt x="1092586" y="509929"/>
                  </a:cubicBezTo>
                  <a:cubicBezTo>
                    <a:pt x="1082219" y="511069"/>
                    <a:pt x="1085225" y="516357"/>
                    <a:pt x="1072577" y="541653"/>
                  </a:cubicBezTo>
                  <a:cubicBezTo>
                    <a:pt x="1063972" y="558759"/>
                    <a:pt x="1054020" y="560211"/>
                    <a:pt x="1057337" y="547977"/>
                  </a:cubicBezTo>
                  <a:cubicBezTo>
                    <a:pt x="1062925" y="533412"/>
                    <a:pt x="1066958" y="518294"/>
                    <a:pt x="1069363" y="502879"/>
                  </a:cubicBezTo>
                  <a:cubicBezTo>
                    <a:pt x="1073096" y="482144"/>
                    <a:pt x="1090098" y="478827"/>
                    <a:pt x="1100465" y="485151"/>
                  </a:cubicBezTo>
                  <a:cubicBezTo>
                    <a:pt x="1115187" y="494274"/>
                    <a:pt x="1112388" y="489090"/>
                    <a:pt x="1132397" y="500806"/>
                  </a:cubicBezTo>
                  <a:cubicBezTo>
                    <a:pt x="1155516" y="514283"/>
                    <a:pt x="1140276" y="471155"/>
                    <a:pt x="1145149" y="397754"/>
                  </a:cubicBezTo>
                  <a:cubicBezTo>
                    <a:pt x="1145605" y="383652"/>
                    <a:pt x="1147202" y="369611"/>
                    <a:pt x="1149918" y="355766"/>
                  </a:cubicBezTo>
                  <a:cubicBezTo>
                    <a:pt x="1149918" y="354004"/>
                    <a:pt x="1150851" y="347887"/>
                    <a:pt x="1155205" y="347058"/>
                  </a:cubicBezTo>
                  <a:cubicBezTo>
                    <a:pt x="1159559" y="346228"/>
                    <a:pt x="1161737" y="350479"/>
                    <a:pt x="1162359" y="357425"/>
                  </a:cubicBezTo>
                  <a:cubicBezTo>
                    <a:pt x="1164639" y="382307"/>
                    <a:pt x="1154480" y="452805"/>
                    <a:pt x="1173555" y="514491"/>
                  </a:cubicBezTo>
                  <a:cubicBezTo>
                    <a:pt x="1164743" y="514491"/>
                    <a:pt x="1154272" y="512002"/>
                    <a:pt x="1156864" y="520296"/>
                  </a:cubicBezTo>
                  <a:cubicBezTo>
                    <a:pt x="1157382" y="521851"/>
                    <a:pt x="1169927" y="523717"/>
                    <a:pt x="1170238" y="523717"/>
                  </a:cubicBezTo>
                  <a:cubicBezTo>
                    <a:pt x="1208908" y="529109"/>
                    <a:pt x="1234101" y="549636"/>
                    <a:pt x="1237418" y="542068"/>
                  </a:cubicBezTo>
                  <a:cubicBezTo>
                    <a:pt x="1239699" y="536677"/>
                    <a:pt x="1233479" y="534188"/>
                    <a:pt x="1227673" y="531700"/>
                  </a:cubicBezTo>
                  <a:cubicBezTo>
                    <a:pt x="1221867" y="529212"/>
                    <a:pt x="1226222" y="529834"/>
                    <a:pt x="1236382" y="503916"/>
                  </a:cubicBezTo>
                  <a:cubicBezTo>
                    <a:pt x="1243950" y="484425"/>
                    <a:pt x="1262300" y="398687"/>
                    <a:pt x="1273289" y="400242"/>
                  </a:cubicBezTo>
                  <a:cubicBezTo>
                    <a:pt x="1276711" y="400242"/>
                    <a:pt x="1279510" y="402005"/>
                    <a:pt x="1279406" y="406981"/>
                  </a:cubicBezTo>
                  <a:cubicBezTo>
                    <a:pt x="1279406" y="426472"/>
                    <a:pt x="1254628" y="478723"/>
                    <a:pt x="1249030" y="526517"/>
                  </a:cubicBezTo>
                  <a:cubicBezTo>
                    <a:pt x="1242706" y="579287"/>
                    <a:pt x="1254006" y="548599"/>
                    <a:pt x="1243846" y="652376"/>
                  </a:cubicBezTo>
                  <a:cubicBezTo>
                    <a:pt x="1241462" y="677154"/>
                    <a:pt x="1259501" y="680887"/>
                    <a:pt x="1292262" y="750244"/>
                  </a:cubicBezTo>
                  <a:cubicBezTo>
                    <a:pt x="1292262" y="750244"/>
                    <a:pt x="1333213" y="843551"/>
                    <a:pt x="1345861" y="867188"/>
                  </a:cubicBezTo>
                  <a:cubicBezTo>
                    <a:pt x="1376963" y="924209"/>
                    <a:pt x="1421543" y="1006422"/>
                    <a:pt x="1433362" y="1061265"/>
                  </a:cubicBezTo>
                  <a:cubicBezTo>
                    <a:pt x="1439167" y="1088013"/>
                    <a:pt x="1435746" y="1171470"/>
                    <a:pt x="1434398" y="1179246"/>
                  </a:cubicBezTo>
                  <a:cubicBezTo>
                    <a:pt x="1425379" y="1225899"/>
                    <a:pt x="1380073" y="1239377"/>
                    <a:pt x="1347105" y="1233467"/>
                  </a:cubicBezTo>
                  <a:close/>
                  <a:moveTo>
                    <a:pt x="1134470" y="613188"/>
                  </a:moveTo>
                  <a:cubicBezTo>
                    <a:pt x="1134470" y="619719"/>
                    <a:pt x="1131671" y="615676"/>
                    <a:pt x="1116535" y="622207"/>
                  </a:cubicBezTo>
                  <a:cubicBezTo>
                    <a:pt x="1112284" y="624074"/>
                    <a:pt x="1101295" y="623140"/>
                    <a:pt x="1099429" y="618994"/>
                  </a:cubicBezTo>
                  <a:cubicBezTo>
                    <a:pt x="1094556" y="608004"/>
                    <a:pt x="1097770" y="608108"/>
                    <a:pt x="1092068" y="595045"/>
                  </a:cubicBezTo>
                  <a:cubicBezTo>
                    <a:pt x="1088502" y="586334"/>
                    <a:pt x="1084199" y="577941"/>
                    <a:pt x="1079212" y="569956"/>
                  </a:cubicBezTo>
                  <a:cubicBezTo>
                    <a:pt x="1076413" y="565394"/>
                    <a:pt x="1069571" y="565498"/>
                    <a:pt x="1072992" y="561662"/>
                  </a:cubicBezTo>
                  <a:cubicBezTo>
                    <a:pt x="1093727" y="538750"/>
                    <a:pt x="1089476" y="517912"/>
                    <a:pt x="1098392" y="521955"/>
                  </a:cubicBezTo>
                  <a:cubicBezTo>
                    <a:pt x="1106510" y="526431"/>
                    <a:pt x="1113891" y="532131"/>
                    <a:pt x="1120267" y="538854"/>
                  </a:cubicBezTo>
                  <a:cubicBezTo>
                    <a:pt x="1127110" y="542793"/>
                    <a:pt x="1121097" y="550984"/>
                    <a:pt x="1131775" y="587477"/>
                  </a:cubicBezTo>
                  <a:cubicBezTo>
                    <a:pt x="1133880" y="595876"/>
                    <a:pt x="1134792" y="604533"/>
                    <a:pt x="1134470" y="613188"/>
                  </a:cubicBezTo>
                  <a:close/>
                </a:path>
              </a:pathLst>
            </a:custGeom>
            <a:solidFill>
              <a:srgbClr val="000001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392F1C6C-6697-4596-AE73-7016225AD347}"/>
                </a:ext>
              </a:extLst>
            </p:cNvPr>
            <p:cNvSpPr/>
            <p:nvPr/>
          </p:nvSpPr>
          <p:spPr>
            <a:xfrm>
              <a:off x="10407687" y="3595732"/>
              <a:ext cx="86040" cy="31595"/>
            </a:xfrm>
            <a:custGeom>
              <a:avLst/>
              <a:gdLst>
                <a:gd name="connsiteX0" fmla="*/ 2945 w 86040"/>
                <a:gd name="connsiteY0" fmla="*/ 334 h 31595"/>
                <a:gd name="connsiteX1" fmla="*/ 85884 w 86040"/>
                <a:gd name="connsiteY1" fmla="*/ 27704 h 31595"/>
                <a:gd name="connsiteX2" fmla="*/ 80700 w 86040"/>
                <a:gd name="connsiteY2" fmla="*/ 31540 h 31595"/>
                <a:gd name="connsiteX3" fmla="*/ 5952 w 86040"/>
                <a:gd name="connsiteY3" fmla="*/ 8628 h 31595"/>
                <a:gd name="connsiteX4" fmla="*/ 301 w 86040"/>
                <a:gd name="connsiteY4" fmla="*/ 5984 h 31595"/>
                <a:gd name="connsiteX5" fmla="*/ 2945 w 86040"/>
                <a:gd name="connsiteY5" fmla="*/ 334 h 31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040" h="31595">
                  <a:moveTo>
                    <a:pt x="2945" y="334"/>
                  </a:moveTo>
                  <a:cubicBezTo>
                    <a:pt x="19429" y="-2983"/>
                    <a:pt x="90238" y="20447"/>
                    <a:pt x="85884" y="27704"/>
                  </a:cubicBezTo>
                  <a:cubicBezTo>
                    <a:pt x="84640" y="29570"/>
                    <a:pt x="83603" y="32058"/>
                    <a:pt x="80700" y="31540"/>
                  </a:cubicBezTo>
                  <a:cubicBezTo>
                    <a:pt x="72095" y="29881"/>
                    <a:pt x="36743" y="9561"/>
                    <a:pt x="5952" y="8628"/>
                  </a:cubicBezTo>
                  <a:cubicBezTo>
                    <a:pt x="3660" y="9459"/>
                    <a:pt x="1131" y="8275"/>
                    <a:pt x="301" y="5984"/>
                  </a:cubicBezTo>
                  <a:cubicBezTo>
                    <a:pt x="-528" y="3694"/>
                    <a:pt x="654" y="1165"/>
                    <a:pt x="2945" y="334"/>
                  </a:cubicBezTo>
                  <a:close/>
                </a:path>
              </a:pathLst>
            </a:custGeom>
            <a:solidFill>
              <a:srgbClr val="000001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64E87808-8BEA-4B13-BD4E-259AAFB05F8D}"/>
                </a:ext>
              </a:extLst>
            </p:cNvPr>
            <p:cNvSpPr/>
            <p:nvPr/>
          </p:nvSpPr>
          <p:spPr>
            <a:xfrm>
              <a:off x="10443055" y="3629672"/>
              <a:ext cx="46179" cy="112604"/>
            </a:xfrm>
            <a:custGeom>
              <a:avLst/>
              <a:gdLst>
                <a:gd name="connsiteX0" fmla="*/ 11016 w 46179"/>
                <a:gd name="connsiteY0" fmla="*/ 66338 h 112604"/>
                <a:gd name="connsiteX1" fmla="*/ 45125 w 46179"/>
                <a:gd name="connsiteY1" fmla="*/ 109673 h 112604"/>
                <a:gd name="connsiteX2" fmla="*/ 37764 w 46179"/>
                <a:gd name="connsiteY2" fmla="*/ 112058 h 112604"/>
                <a:gd name="connsiteX3" fmla="*/ 15059 w 46179"/>
                <a:gd name="connsiteY3" fmla="*/ 7866 h 112604"/>
                <a:gd name="connsiteX4" fmla="*/ 23353 w 46179"/>
                <a:gd name="connsiteY4" fmla="*/ 298 h 112604"/>
                <a:gd name="connsiteX5" fmla="*/ 11016 w 46179"/>
                <a:gd name="connsiteY5" fmla="*/ 66338 h 11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179" h="112604">
                  <a:moveTo>
                    <a:pt x="11016" y="66338"/>
                  </a:moveTo>
                  <a:cubicBezTo>
                    <a:pt x="8528" y="101483"/>
                    <a:pt x="53730" y="99824"/>
                    <a:pt x="45125" y="109673"/>
                  </a:cubicBezTo>
                  <a:cubicBezTo>
                    <a:pt x="41185" y="114131"/>
                    <a:pt x="38801" y="112265"/>
                    <a:pt x="37764" y="112058"/>
                  </a:cubicBezTo>
                  <a:cubicBezTo>
                    <a:pt x="-15835" y="97336"/>
                    <a:pt x="-1425" y="57318"/>
                    <a:pt x="15059" y="7866"/>
                  </a:cubicBezTo>
                  <a:cubicBezTo>
                    <a:pt x="17755" y="-324"/>
                    <a:pt x="19932" y="-428"/>
                    <a:pt x="23353" y="298"/>
                  </a:cubicBezTo>
                  <a:cubicBezTo>
                    <a:pt x="33410" y="2371"/>
                    <a:pt x="13090" y="36894"/>
                    <a:pt x="11016" y="66338"/>
                  </a:cubicBezTo>
                  <a:close/>
                </a:path>
              </a:pathLst>
            </a:custGeom>
            <a:solidFill>
              <a:srgbClr val="000001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6FE739FB-CA32-4FD5-B4A8-55B1FBC687E6}"/>
                </a:ext>
              </a:extLst>
            </p:cNvPr>
            <p:cNvSpPr/>
            <p:nvPr/>
          </p:nvSpPr>
          <p:spPr>
            <a:xfrm>
              <a:off x="10254224" y="4845259"/>
              <a:ext cx="62785" cy="178176"/>
            </a:xfrm>
            <a:custGeom>
              <a:avLst/>
              <a:gdLst>
                <a:gd name="connsiteX0" fmla="*/ 61854 w 62785"/>
                <a:gd name="connsiteY0" fmla="*/ 167954 h 178176"/>
                <a:gd name="connsiteX1" fmla="*/ 52938 w 62785"/>
                <a:gd name="connsiteY1" fmla="*/ 175937 h 178176"/>
                <a:gd name="connsiteX2" fmla="*/ 41119 w 62785"/>
                <a:gd name="connsiteY2" fmla="*/ 147323 h 178176"/>
                <a:gd name="connsiteX3" fmla="*/ 4626 w 62785"/>
                <a:gd name="connsiteY3" fmla="*/ 19079 h 178176"/>
                <a:gd name="connsiteX4" fmla="*/ 1827 w 62785"/>
                <a:gd name="connsiteY4" fmla="*/ 210 h 178176"/>
                <a:gd name="connsiteX5" fmla="*/ 54700 w 62785"/>
                <a:gd name="connsiteY5" fmla="*/ 148049 h 178176"/>
                <a:gd name="connsiteX6" fmla="*/ 61854 w 62785"/>
                <a:gd name="connsiteY6" fmla="*/ 167954 h 178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785" h="178176">
                  <a:moveTo>
                    <a:pt x="61854" y="167954"/>
                  </a:moveTo>
                  <a:cubicBezTo>
                    <a:pt x="65067" y="172516"/>
                    <a:pt x="59780" y="182779"/>
                    <a:pt x="52938" y="175937"/>
                  </a:cubicBezTo>
                  <a:cubicBezTo>
                    <a:pt x="46095" y="169094"/>
                    <a:pt x="49205" y="165570"/>
                    <a:pt x="41119" y="147323"/>
                  </a:cubicBezTo>
                  <a:cubicBezTo>
                    <a:pt x="22043" y="104817"/>
                    <a:pt x="18000" y="68427"/>
                    <a:pt x="4626" y="19079"/>
                  </a:cubicBezTo>
                  <a:cubicBezTo>
                    <a:pt x="4004" y="16694"/>
                    <a:pt x="-3254" y="1351"/>
                    <a:pt x="1827" y="210"/>
                  </a:cubicBezTo>
                  <a:cubicBezTo>
                    <a:pt x="18518" y="-3418"/>
                    <a:pt x="16963" y="53498"/>
                    <a:pt x="54700" y="148049"/>
                  </a:cubicBezTo>
                  <a:cubicBezTo>
                    <a:pt x="56483" y="154881"/>
                    <a:pt x="58878" y="161547"/>
                    <a:pt x="61854" y="167954"/>
                  </a:cubicBezTo>
                  <a:close/>
                </a:path>
              </a:pathLst>
            </a:custGeom>
            <a:solidFill>
              <a:srgbClr val="000001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995B6D41-BDC1-4B3F-BC11-B1F6265F27ED}"/>
                </a:ext>
              </a:extLst>
            </p:cNvPr>
            <p:cNvSpPr/>
            <p:nvPr/>
          </p:nvSpPr>
          <p:spPr>
            <a:xfrm>
              <a:off x="10045042" y="4170296"/>
              <a:ext cx="209118" cy="37328"/>
            </a:xfrm>
            <a:custGeom>
              <a:avLst/>
              <a:gdLst>
                <a:gd name="connsiteX0" fmla="*/ 208517 w 209118"/>
                <a:gd name="connsiteY0" fmla="*/ 8327 h 37328"/>
                <a:gd name="connsiteX1" fmla="*/ 204992 w 209118"/>
                <a:gd name="connsiteY1" fmla="*/ 14651 h 37328"/>
                <a:gd name="connsiteX2" fmla="*/ 86286 w 209118"/>
                <a:gd name="connsiteY2" fmla="*/ 35385 h 37328"/>
                <a:gd name="connsiteX3" fmla="*/ 3347 w 209118"/>
                <a:gd name="connsiteY3" fmla="*/ 8223 h 37328"/>
                <a:gd name="connsiteX4" fmla="*/ 29 w 209118"/>
                <a:gd name="connsiteY4" fmla="*/ 3661 h 37328"/>
                <a:gd name="connsiteX5" fmla="*/ 6042 w 209118"/>
                <a:gd name="connsiteY5" fmla="*/ 33 h 37328"/>
                <a:gd name="connsiteX6" fmla="*/ 82242 w 209118"/>
                <a:gd name="connsiteY6" fmla="*/ 22115 h 37328"/>
                <a:gd name="connsiteX7" fmla="*/ 208517 w 209118"/>
                <a:gd name="connsiteY7" fmla="*/ 8327 h 3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9118" h="37328">
                  <a:moveTo>
                    <a:pt x="208517" y="8327"/>
                  </a:moveTo>
                  <a:cubicBezTo>
                    <a:pt x="210590" y="11126"/>
                    <a:pt x="207065" y="13718"/>
                    <a:pt x="204992" y="14651"/>
                  </a:cubicBezTo>
                  <a:cubicBezTo>
                    <a:pt x="190685" y="20975"/>
                    <a:pt x="164974" y="44198"/>
                    <a:pt x="86286" y="35385"/>
                  </a:cubicBezTo>
                  <a:cubicBezTo>
                    <a:pt x="31442" y="29269"/>
                    <a:pt x="28021" y="16206"/>
                    <a:pt x="3347" y="8223"/>
                  </a:cubicBezTo>
                  <a:cubicBezTo>
                    <a:pt x="1366" y="7591"/>
                    <a:pt x="19" y="5745"/>
                    <a:pt x="29" y="3661"/>
                  </a:cubicBezTo>
                  <a:cubicBezTo>
                    <a:pt x="29" y="1692"/>
                    <a:pt x="1273" y="-71"/>
                    <a:pt x="6042" y="33"/>
                  </a:cubicBezTo>
                  <a:cubicBezTo>
                    <a:pt x="23770" y="655"/>
                    <a:pt x="18690" y="11126"/>
                    <a:pt x="82242" y="22115"/>
                  </a:cubicBezTo>
                  <a:cubicBezTo>
                    <a:pt x="176585" y="38392"/>
                    <a:pt x="197009" y="-6602"/>
                    <a:pt x="208517" y="8327"/>
                  </a:cubicBezTo>
                  <a:close/>
                </a:path>
              </a:pathLst>
            </a:custGeom>
            <a:solidFill>
              <a:srgbClr val="000001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7594D637-238E-4AA9-B106-127C82ACEF0B}"/>
                </a:ext>
              </a:extLst>
            </p:cNvPr>
            <p:cNvSpPr/>
            <p:nvPr/>
          </p:nvSpPr>
          <p:spPr>
            <a:xfrm>
              <a:off x="10146193" y="3482851"/>
              <a:ext cx="38044" cy="61647"/>
            </a:xfrm>
            <a:custGeom>
              <a:avLst/>
              <a:gdLst>
                <a:gd name="connsiteX0" fmla="*/ 34069 w 38044"/>
                <a:gd name="connsiteY0" fmla="*/ 2178 h 61647"/>
                <a:gd name="connsiteX1" fmla="*/ 35313 w 38044"/>
                <a:gd name="connsiteY1" fmla="*/ 17003 h 61647"/>
                <a:gd name="connsiteX2" fmla="*/ 30129 w 38044"/>
                <a:gd name="connsiteY2" fmla="*/ 12857 h 61647"/>
                <a:gd name="connsiteX3" fmla="*/ 22250 w 38044"/>
                <a:gd name="connsiteY3" fmla="*/ 13686 h 61647"/>
                <a:gd name="connsiteX4" fmla="*/ 19451 w 38044"/>
                <a:gd name="connsiteY4" fmla="*/ 41263 h 61647"/>
                <a:gd name="connsiteX5" fmla="*/ 15926 w 38044"/>
                <a:gd name="connsiteY5" fmla="*/ 52875 h 61647"/>
                <a:gd name="connsiteX6" fmla="*/ 1515 w 38044"/>
                <a:gd name="connsiteY6" fmla="*/ 60546 h 61647"/>
                <a:gd name="connsiteX7" fmla="*/ 6388 w 38044"/>
                <a:gd name="connsiteY7" fmla="*/ 46758 h 61647"/>
                <a:gd name="connsiteX8" fmla="*/ 5558 w 38044"/>
                <a:gd name="connsiteY8" fmla="*/ 23846 h 61647"/>
                <a:gd name="connsiteX9" fmla="*/ 34069 w 38044"/>
                <a:gd name="connsiteY9" fmla="*/ 2178 h 61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044" h="61647">
                  <a:moveTo>
                    <a:pt x="34069" y="2178"/>
                  </a:moveTo>
                  <a:cubicBezTo>
                    <a:pt x="39667" y="7362"/>
                    <a:pt x="38734" y="15552"/>
                    <a:pt x="35313" y="17003"/>
                  </a:cubicBezTo>
                  <a:cubicBezTo>
                    <a:pt x="33550" y="17833"/>
                    <a:pt x="32203" y="17003"/>
                    <a:pt x="30129" y="12857"/>
                  </a:cubicBezTo>
                  <a:cubicBezTo>
                    <a:pt x="28056" y="8710"/>
                    <a:pt x="25567" y="9954"/>
                    <a:pt x="22250" y="13686"/>
                  </a:cubicBezTo>
                  <a:cubicBezTo>
                    <a:pt x="6906" y="31518"/>
                    <a:pt x="18621" y="35561"/>
                    <a:pt x="19451" y="41263"/>
                  </a:cubicBezTo>
                  <a:cubicBezTo>
                    <a:pt x="20052" y="45465"/>
                    <a:pt x="18767" y="49719"/>
                    <a:pt x="15926" y="52875"/>
                  </a:cubicBezTo>
                  <a:cubicBezTo>
                    <a:pt x="12297" y="57436"/>
                    <a:pt x="5558" y="64382"/>
                    <a:pt x="1515" y="60546"/>
                  </a:cubicBezTo>
                  <a:cubicBezTo>
                    <a:pt x="-2528" y="56710"/>
                    <a:pt x="2552" y="51734"/>
                    <a:pt x="6388" y="46758"/>
                  </a:cubicBezTo>
                  <a:cubicBezTo>
                    <a:pt x="12919" y="38257"/>
                    <a:pt x="271" y="39604"/>
                    <a:pt x="5558" y="23846"/>
                  </a:cubicBezTo>
                  <a:cubicBezTo>
                    <a:pt x="10846" y="8088"/>
                    <a:pt x="25982" y="-5390"/>
                    <a:pt x="34069" y="2178"/>
                  </a:cubicBezTo>
                  <a:close/>
                </a:path>
              </a:pathLst>
            </a:custGeom>
            <a:solidFill>
              <a:srgbClr val="000001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7BC6B479-E66D-489E-8AD9-5B21322C57D6}"/>
                </a:ext>
              </a:extLst>
            </p:cNvPr>
            <p:cNvSpPr/>
            <p:nvPr/>
          </p:nvSpPr>
          <p:spPr>
            <a:xfrm>
              <a:off x="10048386" y="3393584"/>
              <a:ext cx="70845" cy="35460"/>
            </a:xfrm>
            <a:custGeom>
              <a:avLst/>
              <a:gdLst>
                <a:gd name="connsiteX0" fmla="*/ 70499 w 70845"/>
                <a:gd name="connsiteY0" fmla="*/ 28617 h 35460"/>
                <a:gd name="connsiteX1" fmla="*/ 61065 w 70845"/>
                <a:gd name="connsiteY1" fmla="*/ 33075 h 35460"/>
                <a:gd name="connsiteX2" fmla="*/ 9228 w 70845"/>
                <a:gd name="connsiteY2" fmla="*/ 15969 h 35460"/>
                <a:gd name="connsiteX3" fmla="*/ 23535 w 70845"/>
                <a:gd name="connsiteY3" fmla="*/ 936 h 35460"/>
                <a:gd name="connsiteX4" fmla="*/ 51941 w 70845"/>
                <a:gd name="connsiteY4" fmla="*/ 5705 h 35460"/>
                <a:gd name="connsiteX5" fmla="*/ 70499 w 70845"/>
                <a:gd name="connsiteY5" fmla="*/ 28617 h 35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845" h="35460">
                  <a:moveTo>
                    <a:pt x="70499" y="28617"/>
                  </a:moveTo>
                  <a:cubicBezTo>
                    <a:pt x="72676" y="35044"/>
                    <a:pt x="64797" y="37844"/>
                    <a:pt x="61065" y="33075"/>
                  </a:cubicBezTo>
                  <a:cubicBezTo>
                    <a:pt x="49971" y="18975"/>
                    <a:pt x="38982" y="3631"/>
                    <a:pt x="9228" y="15969"/>
                  </a:cubicBezTo>
                  <a:cubicBezTo>
                    <a:pt x="-3628" y="21256"/>
                    <a:pt x="-6427" y="2491"/>
                    <a:pt x="23535" y="936"/>
                  </a:cubicBezTo>
                  <a:cubicBezTo>
                    <a:pt x="33259" y="-1248"/>
                    <a:pt x="43461" y="464"/>
                    <a:pt x="51941" y="5705"/>
                  </a:cubicBezTo>
                  <a:cubicBezTo>
                    <a:pt x="60463" y="11112"/>
                    <a:pt x="66974" y="19159"/>
                    <a:pt x="70499" y="28617"/>
                  </a:cubicBezTo>
                  <a:close/>
                </a:path>
              </a:pathLst>
            </a:custGeom>
            <a:solidFill>
              <a:srgbClr val="000001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7A5EBA59-4ACF-4642-977C-680682E3EC80}"/>
                </a:ext>
              </a:extLst>
            </p:cNvPr>
            <p:cNvSpPr/>
            <p:nvPr/>
          </p:nvSpPr>
          <p:spPr>
            <a:xfrm>
              <a:off x="10053418" y="4846179"/>
              <a:ext cx="28623" cy="168636"/>
            </a:xfrm>
            <a:custGeom>
              <a:avLst/>
              <a:gdLst>
                <a:gd name="connsiteX0" fmla="*/ 27937 w 28623"/>
                <a:gd name="connsiteY0" fmla="*/ 156252 h 168636"/>
                <a:gd name="connsiteX1" fmla="*/ 15807 w 28623"/>
                <a:gd name="connsiteY1" fmla="*/ 161540 h 168636"/>
                <a:gd name="connsiteX2" fmla="*/ 5440 w 28623"/>
                <a:gd name="connsiteY2" fmla="*/ 93737 h 168636"/>
                <a:gd name="connsiteX3" fmla="*/ 49 w 28623"/>
                <a:gd name="connsiteY3" fmla="*/ 5718 h 168636"/>
                <a:gd name="connsiteX4" fmla="*/ 4766 w 28623"/>
                <a:gd name="connsiteY4" fmla="*/ 68 h 168636"/>
                <a:gd name="connsiteX5" fmla="*/ 10416 w 28623"/>
                <a:gd name="connsiteY5" fmla="*/ 4785 h 168636"/>
                <a:gd name="connsiteX6" fmla="*/ 22442 w 28623"/>
                <a:gd name="connsiteY6" fmla="*/ 127016 h 168636"/>
                <a:gd name="connsiteX7" fmla="*/ 27937 w 28623"/>
                <a:gd name="connsiteY7" fmla="*/ 156252 h 168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23" h="168636">
                  <a:moveTo>
                    <a:pt x="27937" y="156252"/>
                  </a:moveTo>
                  <a:cubicBezTo>
                    <a:pt x="32084" y="169315"/>
                    <a:pt x="16844" y="173669"/>
                    <a:pt x="15807" y="161540"/>
                  </a:cubicBezTo>
                  <a:cubicBezTo>
                    <a:pt x="13837" y="137280"/>
                    <a:pt x="5440" y="114368"/>
                    <a:pt x="5440" y="93737"/>
                  </a:cubicBezTo>
                  <a:cubicBezTo>
                    <a:pt x="5315" y="64314"/>
                    <a:pt x="3511" y="34933"/>
                    <a:pt x="49" y="5718"/>
                  </a:cubicBezTo>
                  <a:cubicBezTo>
                    <a:pt x="-211" y="2857"/>
                    <a:pt x="1904" y="327"/>
                    <a:pt x="4766" y="68"/>
                  </a:cubicBezTo>
                  <a:cubicBezTo>
                    <a:pt x="7627" y="-191"/>
                    <a:pt x="10157" y="1924"/>
                    <a:pt x="10416" y="4785"/>
                  </a:cubicBezTo>
                  <a:cubicBezTo>
                    <a:pt x="20783" y="72795"/>
                    <a:pt x="12697" y="82747"/>
                    <a:pt x="22442" y="127016"/>
                  </a:cubicBezTo>
                  <a:cubicBezTo>
                    <a:pt x="24619" y="137280"/>
                    <a:pt x="26485" y="151794"/>
                    <a:pt x="27937" y="156252"/>
                  </a:cubicBezTo>
                  <a:close/>
                </a:path>
              </a:pathLst>
            </a:custGeom>
            <a:solidFill>
              <a:srgbClr val="000001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2CF08B2D-F003-4E63-839F-5F6C83D5048B}"/>
                </a:ext>
              </a:extLst>
            </p:cNvPr>
            <p:cNvSpPr/>
            <p:nvPr/>
          </p:nvSpPr>
          <p:spPr>
            <a:xfrm>
              <a:off x="9932564" y="3532288"/>
              <a:ext cx="140780" cy="81515"/>
            </a:xfrm>
            <a:custGeom>
              <a:avLst/>
              <a:gdLst>
                <a:gd name="connsiteX0" fmla="*/ 140806 w 140780"/>
                <a:gd name="connsiteY0" fmla="*/ 28528 h 81515"/>
                <a:gd name="connsiteX1" fmla="*/ 129298 w 140780"/>
                <a:gd name="connsiteY1" fmla="*/ 32468 h 81515"/>
                <a:gd name="connsiteX2" fmla="*/ 129298 w 140780"/>
                <a:gd name="connsiteY2" fmla="*/ 26144 h 81515"/>
                <a:gd name="connsiteX3" fmla="*/ 71863 w 140780"/>
                <a:gd name="connsiteY3" fmla="*/ 75492 h 81515"/>
                <a:gd name="connsiteX4" fmla="*/ 5927 w 140780"/>
                <a:gd name="connsiteY4" fmla="*/ 18990 h 81515"/>
                <a:gd name="connsiteX5" fmla="*/ 9763 w 140780"/>
                <a:gd name="connsiteY5" fmla="*/ 1055 h 81515"/>
                <a:gd name="connsiteX6" fmla="*/ 107008 w 140780"/>
                <a:gd name="connsiteY6" fmla="*/ 15258 h 81515"/>
                <a:gd name="connsiteX7" fmla="*/ 118931 w 140780"/>
                <a:gd name="connsiteY7" fmla="*/ 11111 h 81515"/>
                <a:gd name="connsiteX8" fmla="*/ 140806 w 140780"/>
                <a:gd name="connsiteY8" fmla="*/ 28528 h 81515"/>
                <a:gd name="connsiteX9" fmla="*/ 110844 w 140780"/>
                <a:gd name="connsiteY9" fmla="*/ 27284 h 81515"/>
                <a:gd name="connsiteX10" fmla="*/ 53617 w 140780"/>
                <a:gd name="connsiteY10" fmla="*/ 22204 h 81515"/>
                <a:gd name="connsiteX11" fmla="*/ 22514 w 140780"/>
                <a:gd name="connsiteY11" fmla="*/ 29150 h 81515"/>
                <a:gd name="connsiteX12" fmla="*/ 110844 w 140780"/>
                <a:gd name="connsiteY12" fmla="*/ 27284 h 81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780" h="81515">
                  <a:moveTo>
                    <a:pt x="140806" y="28528"/>
                  </a:moveTo>
                  <a:cubicBezTo>
                    <a:pt x="137281" y="46567"/>
                    <a:pt x="128676" y="38895"/>
                    <a:pt x="129298" y="32468"/>
                  </a:cubicBezTo>
                  <a:cubicBezTo>
                    <a:pt x="129298" y="29046"/>
                    <a:pt x="130128" y="32468"/>
                    <a:pt x="129298" y="26144"/>
                  </a:cubicBezTo>
                  <a:cubicBezTo>
                    <a:pt x="117687" y="33193"/>
                    <a:pt x="93635" y="62948"/>
                    <a:pt x="71863" y="75492"/>
                  </a:cubicBezTo>
                  <a:cubicBezTo>
                    <a:pt x="36096" y="96227"/>
                    <a:pt x="24795" y="60149"/>
                    <a:pt x="5927" y="18990"/>
                  </a:cubicBezTo>
                  <a:cubicBezTo>
                    <a:pt x="-2678" y="121"/>
                    <a:pt x="-2264" y="-1745"/>
                    <a:pt x="9763" y="1055"/>
                  </a:cubicBezTo>
                  <a:cubicBezTo>
                    <a:pt x="41193" y="11031"/>
                    <a:pt x="74040" y="15828"/>
                    <a:pt x="107008" y="15258"/>
                  </a:cubicBezTo>
                  <a:cubicBezTo>
                    <a:pt x="111570" y="15258"/>
                    <a:pt x="121730" y="15258"/>
                    <a:pt x="118931" y="11111"/>
                  </a:cubicBezTo>
                  <a:cubicBezTo>
                    <a:pt x="110844" y="744"/>
                    <a:pt x="137592" y="-2885"/>
                    <a:pt x="140806" y="28528"/>
                  </a:cubicBezTo>
                  <a:close/>
                  <a:moveTo>
                    <a:pt x="110844" y="27284"/>
                  </a:moveTo>
                  <a:cubicBezTo>
                    <a:pt x="115821" y="22826"/>
                    <a:pt x="100477" y="31120"/>
                    <a:pt x="53617" y="22204"/>
                  </a:cubicBezTo>
                  <a:cubicBezTo>
                    <a:pt x="4475" y="12977"/>
                    <a:pt x="15465" y="10800"/>
                    <a:pt x="22514" y="29150"/>
                  </a:cubicBezTo>
                  <a:cubicBezTo>
                    <a:pt x="48640" y="91458"/>
                    <a:pt x="60874" y="73315"/>
                    <a:pt x="110844" y="27284"/>
                  </a:cubicBezTo>
                  <a:close/>
                </a:path>
              </a:pathLst>
            </a:custGeom>
            <a:solidFill>
              <a:srgbClr val="000001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C391D887-8FBE-4B58-91B1-7AF525494B6B}"/>
                </a:ext>
              </a:extLst>
            </p:cNvPr>
            <p:cNvSpPr/>
            <p:nvPr/>
          </p:nvSpPr>
          <p:spPr>
            <a:xfrm>
              <a:off x="10053321" y="3442557"/>
              <a:ext cx="13060" cy="20430"/>
            </a:xfrm>
            <a:custGeom>
              <a:avLst/>
              <a:gdLst>
                <a:gd name="connsiteX0" fmla="*/ 8958 w 13060"/>
                <a:gd name="connsiteY0" fmla="*/ 172 h 20430"/>
                <a:gd name="connsiteX1" fmla="*/ 12275 w 13060"/>
                <a:gd name="connsiteY1" fmla="*/ 14686 h 20430"/>
                <a:gd name="connsiteX2" fmla="*/ 560 w 13060"/>
                <a:gd name="connsiteY2" fmla="*/ 6289 h 20430"/>
                <a:gd name="connsiteX3" fmla="*/ 8139 w 13060"/>
                <a:gd name="connsiteY3" fmla="*/ 43 h 20430"/>
                <a:gd name="connsiteX4" fmla="*/ 8958 w 13060"/>
                <a:gd name="connsiteY4" fmla="*/ 172 h 2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60" h="20430">
                  <a:moveTo>
                    <a:pt x="8958" y="172"/>
                  </a:moveTo>
                  <a:cubicBezTo>
                    <a:pt x="12690" y="1520"/>
                    <a:pt x="14142" y="5874"/>
                    <a:pt x="12275" y="14686"/>
                  </a:cubicBezTo>
                  <a:cubicBezTo>
                    <a:pt x="10409" y="23499"/>
                    <a:pt x="-2757" y="23291"/>
                    <a:pt x="560" y="6289"/>
                  </a:cubicBezTo>
                  <a:cubicBezTo>
                    <a:pt x="934" y="2470"/>
                    <a:pt x="4324" y="-326"/>
                    <a:pt x="8139" y="43"/>
                  </a:cubicBezTo>
                  <a:cubicBezTo>
                    <a:pt x="8419" y="70"/>
                    <a:pt x="8688" y="113"/>
                    <a:pt x="8958" y="172"/>
                  </a:cubicBezTo>
                  <a:close/>
                </a:path>
              </a:pathLst>
            </a:custGeom>
            <a:solidFill>
              <a:srgbClr val="000001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8A67B2A5-A33A-4CD3-96B2-1CB921024984}"/>
                </a:ext>
              </a:extLst>
            </p:cNvPr>
            <p:cNvSpPr/>
            <p:nvPr/>
          </p:nvSpPr>
          <p:spPr>
            <a:xfrm>
              <a:off x="9899783" y="3801010"/>
              <a:ext cx="145728" cy="23124"/>
            </a:xfrm>
            <a:custGeom>
              <a:avLst/>
              <a:gdLst>
                <a:gd name="connsiteX0" fmla="*/ 145699 w 145728"/>
                <a:gd name="connsiteY0" fmla="*/ 8940 h 23124"/>
                <a:gd name="connsiteX1" fmla="*/ 97283 w 145728"/>
                <a:gd name="connsiteY1" fmla="*/ 23143 h 23124"/>
                <a:gd name="connsiteX2" fmla="*/ 57680 w 145728"/>
                <a:gd name="connsiteY2" fmla="*/ 9769 h 23124"/>
                <a:gd name="connsiteX3" fmla="*/ 9575 w 145728"/>
                <a:gd name="connsiteY3" fmla="*/ 17441 h 23124"/>
                <a:gd name="connsiteX4" fmla="*/ 8435 w 145728"/>
                <a:gd name="connsiteY4" fmla="*/ 9769 h 23124"/>
                <a:gd name="connsiteX5" fmla="*/ 74060 w 145728"/>
                <a:gd name="connsiteY5" fmla="*/ 6970 h 23124"/>
                <a:gd name="connsiteX6" fmla="*/ 93136 w 145728"/>
                <a:gd name="connsiteY6" fmla="*/ 14331 h 23124"/>
                <a:gd name="connsiteX7" fmla="*/ 145699 w 145728"/>
                <a:gd name="connsiteY7" fmla="*/ 8940 h 2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5728" h="23124">
                  <a:moveTo>
                    <a:pt x="145699" y="8940"/>
                  </a:moveTo>
                  <a:cubicBezTo>
                    <a:pt x="147461" y="17026"/>
                    <a:pt x="105577" y="23247"/>
                    <a:pt x="97283" y="23143"/>
                  </a:cubicBezTo>
                  <a:cubicBezTo>
                    <a:pt x="88989" y="23039"/>
                    <a:pt x="85879" y="21899"/>
                    <a:pt x="57680" y="9769"/>
                  </a:cubicBezTo>
                  <a:cubicBezTo>
                    <a:pt x="48453" y="5830"/>
                    <a:pt x="19321" y="14434"/>
                    <a:pt x="9575" y="17441"/>
                  </a:cubicBezTo>
                  <a:cubicBezTo>
                    <a:pt x="-170" y="20448"/>
                    <a:pt x="-5354" y="13398"/>
                    <a:pt x="8435" y="9769"/>
                  </a:cubicBezTo>
                  <a:cubicBezTo>
                    <a:pt x="46172" y="-598"/>
                    <a:pt x="51149" y="-4434"/>
                    <a:pt x="74060" y="6970"/>
                  </a:cubicBezTo>
                  <a:cubicBezTo>
                    <a:pt x="88056" y="13916"/>
                    <a:pt x="89508" y="14123"/>
                    <a:pt x="93136" y="14331"/>
                  </a:cubicBezTo>
                  <a:cubicBezTo>
                    <a:pt x="125794" y="15679"/>
                    <a:pt x="143625" y="-1013"/>
                    <a:pt x="145699" y="8940"/>
                  </a:cubicBezTo>
                  <a:close/>
                </a:path>
              </a:pathLst>
            </a:custGeom>
            <a:solidFill>
              <a:srgbClr val="000001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2F797730-B9C5-4868-8BA7-851554665EC8}"/>
                </a:ext>
              </a:extLst>
            </p:cNvPr>
            <p:cNvSpPr/>
            <p:nvPr/>
          </p:nvSpPr>
          <p:spPr>
            <a:xfrm>
              <a:off x="9954930" y="3437008"/>
              <a:ext cx="74357" cy="77515"/>
            </a:xfrm>
            <a:custGeom>
              <a:avLst/>
              <a:gdLst>
                <a:gd name="connsiteX0" fmla="*/ 69713 w 74357"/>
                <a:gd name="connsiteY0" fmla="*/ 55277 h 77515"/>
                <a:gd name="connsiteX1" fmla="*/ 63597 w 74357"/>
                <a:gd name="connsiteY1" fmla="*/ 73627 h 77515"/>
                <a:gd name="connsiteX2" fmla="*/ 49808 w 74357"/>
                <a:gd name="connsiteY2" fmla="*/ 69688 h 77515"/>
                <a:gd name="connsiteX3" fmla="*/ 44935 w 74357"/>
                <a:gd name="connsiteY3" fmla="*/ 71658 h 77515"/>
                <a:gd name="connsiteX4" fmla="*/ 14870 w 74357"/>
                <a:gd name="connsiteY4" fmla="*/ 19821 h 77515"/>
                <a:gd name="connsiteX5" fmla="*/ 27414 w 74357"/>
                <a:gd name="connsiteY5" fmla="*/ 2093 h 77515"/>
                <a:gd name="connsiteX6" fmla="*/ 34464 w 74357"/>
                <a:gd name="connsiteY6" fmla="*/ 4270 h 77515"/>
                <a:gd name="connsiteX7" fmla="*/ 26274 w 74357"/>
                <a:gd name="connsiteY7" fmla="*/ 26145 h 77515"/>
                <a:gd name="connsiteX8" fmla="*/ 12693 w 74357"/>
                <a:gd name="connsiteY8" fmla="*/ 52685 h 77515"/>
                <a:gd name="connsiteX9" fmla="*/ 33821 w 74357"/>
                <a:gd name="connsiteY9" fmla="*/ 63205 h 77515"/>
                <a:gd name="connsiteX10" fmla="*/ 42551 w 74357"/>
                <a:gd name="connsiteY10" fmla="*/ 56418 h 77515"/>
                <a:gd name="connsiteX11" fmla="*/ 58517 w 74357"/>
                <a:gd name="connsiteY11" fmla="*/ 62638 h 77515"/>
                <a:gd name="connsiteX12" fmla="*/ 65359 w 74357"/>
                <a:gd name="connsiteY12" fmla="*/ 59009 h 77515"/>
                <a:gd name="connsiteX13" fmla="*/ 69713 w 74357"/>
                <a:gd name="connsiteY13" fmla="*/ 55277 h 77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4357" h="77515">
                  <a:moveTo>
                    <a:pt x="69713" y="55277"/>
                  </a:moveTo>
                  <a:cubicBezTo>
                    <a:pt x="77489" y="55277"/>
                    <a:pt x="75623" y="71036"/>
                    <a:pt x="63597" y="73627"/>
                  </a:cubicBezTo>
                  <a:cubicBezTo>
                    <a:pt x="58641" y="74487"/>
                    <a:pt x="53561" y="73037"/>
                    <a:pt x="49808" y="69688"/>
                  </a:cubicBezTo>
                  <a:cubicBezTo>
                    <a:pt x="47942" y="68340"/>
                    <a:pt x="47112" y="69688"/>
                    <a:pt x="44935" y="71658"/>
                  </a:cubicBezTo>
                  <a:cubicBezTo>
                    <a:pt x="14766" y="93740"/>
                    <a:pt x="-20586" y="48435"/>
                    <a:pt x="14870" y="19821"/>
                  </a:cubicBezTo>
                  <a:cubicBezTo>
                    <a:pt x="20731" y="15299"/>
                    <a:pt x="25099" y="9124"/>
                    <a:pt x="27414" y="2093"/>
                  </a:cubicBezTo>
                  <a:cubicBezTo>
                    <a:pt x="30317" y="-1847"/>
                    <a:pt x="34153" y="330"/>
                    <a:pt x="34464" y="4270"/>
                  </a:cubicBezTo>
                  <a:cubicBezTo>
                    <a:pt x="35719" y="12489"/>
                    <a:pt x="32619" y="20769"/>
                    <a:pt x="26274" y="26145"/>
                  </a:cubicBezTo>
                  <a:cubicBezTo>
                    <a:pt x="17151" y="34646"/>
                    <a:pt x="9894" y="40037"/>
                    <a:pt x="12693" y="52685"/>
                  </a:cubicBezTo>
                  <a:cubicBezTo>
                    <a:pt x="15624" y="61426"/>
                    <a:pt x="25085" y="66135"/>
                    <a:pt x="33821" y="63205"/>
                  </a:cubicBezTo>
                  <a:cubicBezTo>
                    <a:pt x="37419" y="61999"/>
                    <a:pt x="40498" y="59606"/>
                    <a:pt x="42551" y="56418"/>
                  </a:cubicBezTo>
                  <a:cubicBezTo>
                    <a:pt x="49912" y="46050"/>
                    <a:pt x="49393" y="59113"/>
                    <a:pt x="58517" y="62638"/>
                  </a:cubicBezTo>
                  <a:cubicBezTo>
                    <a:pt x="62560" y="64193"/>
                    <a:pt x="64011" y="60876"/>
                    <a:pt x="65359" y="59009"/>
                  </a:cubicBezTo>
                  <a:cubicBezTo>
                    <a:pt x="66707" y="57143"/>
                    <a:pt x="66396" y="55485"/>
                    <a:pt x="69713" y="55277"/>
                  </a:cubicBezTo>
                  <a:close/>
                </a:path>
              </a:pathLst>
            </a:custGeom>
            <a:solidFill>
              <a:srgbClr val="000001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92AFA053-4F48-4431-8A76-9EA631E4664F}"/>
                </a:ext>
              </a:extLst>
            </p:cNvPr>
            <p:cNvSpPr/>
            <p:nvPr/>
          </p:nvSpPr>
          <p:spPr>
            <a:xfrm>
              <a:off x="9908013" y="3356959"/>
              <a:ext cx="70116" cy="32347"/>
            </a:xfrm>
            <a:custGeom>
              <a:avLst/>
              <a:gdLst>
                <a:gd name="connsiteX0" fmla="*/ 23116 w 70116"/>
                <a:gd name="connsiteY0" fmla="*/ 3659 h 32347"/>
                <a:gd name="connsiteX1" fmla="*/ 69043 w 70116"/>
                <a:gd name="connsiteY1" fmla="*/ 17343 h 32347"/>
                <a:gd name="connsiteX2" fmla="*/ 24671 w 70116"/>
                <a:gd name="connsiteY2" fmla="*/ 14855 h 32347"/>
                <a:gd name="connsiteX3" fmla="*/ 6632 w 70116"/>
                <a:gd name="connsiteY3" fmla="*/ 31961 h 32347"/>
                <a:gd name="connsiteX4" fmla="*/ 23116 w 70116"/>
                <a:gd name="connsiteY4" fmla="*/ 3659 h 32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116" h="32347">
                  <a:moveTo>
                    <a:pt x="23116" y="3659"/>
                  </a:moveTo>
                  <a:cubicBezTo>
                    <a:pt x="51211" y="-6709"/>
                    <a:pt x="75678" y="7287"/>
                    <a:pt x="69043" y="17343"/>
                  </a:cubicBezTo>
                  <a:cubicBezTo>
                    <a:pt x="62408" y="27400"/>
                    <a:pt x="50486" y="2311"/>
                    <a:pt x="24671" y="14855"/>
                  </a:cubicBezTo>
                  <a:cubicBezTo>
                    <a:pt x="8601" y="22631"/>
                    <a:pt x="9742" y="31028"/>
                    <a:pt x="6632" y="31961"/>
                  </a:cubicBezTo>
                  <a:cubicBezTo>
                    <a:pt x="-6224" y="35694"/>
                    <a:pt x="-107" y="11952"/>
                    <a:pt x="23116" y="3659"/>
                  </a:cubicBezTo>
                  <a:close/>
                </a:path>
              </a:pathLst>
            </a:custGeom>
            <a:solidFill>
              <a:srgbClr val="000001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C4CB2B5A-EA91-40FB-B268-AC1604332EE4}"/>
                </a:ext>
              </a:extLst>
            </p:cNvPr>
            <p:cNvSpPr/>
            <p:nvPr/>
          </p:nvSpPr>
          <p:spPr>
            <a:xfrm>
              <a:off x="9944580" y="3420729"/>
              <a:ext cx="13849" cy="20122"/>
            </a:xfrm>
            <a:custGeom>
              <a:avLst/>
              <a:gdLst>
                <a:gd name="connsiteX0" fmla="*/ 5521 w 13849"/>
                <a:gd name="connsiteY0" fmla="*/ 228 h 20122"/>
                <a:gd name="connsiteX1" fmla="*/ 13815 w 13849"/>
                <a:gd name="connsiteY1" fmla="*/ 10595 h 20122"/>
                <a:gd name="connsiteX2" fmla="*/ 5625 w 13849"/>
                <a:gd name="connsiteY2" fmla="*/ 20030 h 20122"/>
                <a:gd name="connsiteX3" fmla="*/ 27 w 13849"/>
                <a:gd name="connsiteY3" fmla="*/ 9662 h 20122"/>
                <a:gd name="connsiteX4" fmla="*/ 5521 w 13849"/>
                <a:gd name="connsiteY4" fmla="*/ 228 h 20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49" h="20122">
                  <a:moveTo>
                    <a:pt x="5521" y="228"/>
                  </a:moveTo>
                  <a:cubicBezTo>
                    <a:pt x="9979" y="-1120"/>
                    <a:pt x="14437" y="3960"/>
                    <a:pt x="13815" y="10595"/>
                  </a:cubicBezTo>
                  <a:cubicBezTo>
                    <a:pt x="13815" y="15364"/>
                    <a:pt x="10498" y="20963"/>
                    <a:pt x="5625" y="20030"/>
                  </a:cubicBezTo>
                  <a:cubicBezTo>
                    <a:pt x="3344" y="20030"/>
                    <a:pt x="-77" y="16194"/>
                    <a:pt x="27" y="9662"/>
                  </a:cubicBezTo>
                  <a:cubicBezTo>
                    <a:pt x="130" y="3131"/>
                    <a:pt x="2100" y="1058"/>
                    <a:pt x="5521" y="228"/>
                  </a:cubicBezTo>
                  <a:close/>
                </a:path>
              </a:pathLst>
            </a:custGeom>
            <a:solidFill>
              <a:srgbClr val="000001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460657F4-0659-4BF3-9211-27A1A61B29AB}"/>
                </a:ext>
              </a:extLst>
            </p:cNvPr>
            <p:cNvSpPr/>
            <p:nvPr/>
          </p:nvSpPr>
          <p:spPr>
            <a:xfrm>
              <a:off x="9759173" y="4144415"/>
              <a:ext cx="193288" cy="42576"/>
            </a:xfrm>
            <a:custGeom>
              <a:avLst/>
              <a:gdLst>
                <a:gd name="connsiteX0" fmla="*/ 193310 w 193288"/>
                <a:gd name="connsiteY0" fmla="*/ 26639 h 42576"/>
                <a:gd name="connsiteX1" fmla="*/ 188645 w 193288"/>
                <a:gd name="connsiteY1" fmla="*/ 31512 h 42576"/>
                <a:gd name="connsiteX2" fmla="*/ 154744 w 193288"/>
                <a:gd name="connsiteY2" fmla="*/ 37214 h 42576"/>
                <a:gd name="connsiteX3" fmla="*/ 107157 w 193288"/>
                <a:gd name="connsiteY3" fmla="*/ 42605 h 42576"/>
                <a:gd name="connsiteX4" fmla="*/ 5557 w 193288"/>
                <a:gd name="connsiteY4" fmla="*/ 617 h 42576"/>
                <a:gd name="connsiteX5" fmla="*/ 32720 w 193288"/>
                <a:gd name="connsiteY5" fmla="*/ 15442 h 42576"/>
                <a:gd name="connsiteX6" fmla="*/ 158994 w 193288"/>
                <a:gd name="connsiteY6" fmla="*/ 25810 h 42576"/>
                <a:gd name="connsiteX7" fmla="*/ 193310 w 193288"/>
                <a:gd name="connsiteY7" fmla="*/ 26639 h 42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3288" h="42576">
                  <a:moveTo>
                    <a:pt x="193310" y="26639"/>
                  </a:moveTo>
                  <a:cubicBezTo>
                    <a:pt x="193312" y="29252"/>
                    <a:pt x="191254" y="31398"/>
                    <a:pt x="188645" y="31512"/>
                  </a:cubicBezTo>
                  <a:cubicBezTo>
                    <a:pt x="177500" y="34238"/>
                    <a:pt x="166168" y="36146"/>
                    <a:pt x="154744" y="37214"/>
                  </a:cubicBezTo>
                  <a:cubicBezTo>
                    <a:pt x="154744" y="37214"/>
                    <a:pt x="107157" y="42397"/>
                    <a:pt x="107157" y="42605"/>
                  </a:cubicBezTo>
                  <a:cubicBezTo>
                    <a:pt x="-14970" y="29542"/>
                    <a:pt x="-4292" y="-4878"/>
                    <a:pt x="5557" y="617"/>
                  </a:cubicBezTo>
                  <a:cubicBezTo>
                    <a:pt x="13919" y="6734"/>
                    <a:pt x="23053" y="11720"/>
                    <a:pt x="32720" y="15442"/>
                  </a:cubicBezTo>
                  <a:cubicBezTo>
                    <a:pt x="83727" y="30786"/>
                    <a:pt x="75330" y="32963"/>
                    <a:pt x="158994" y="25810"/>
                  </a:cubicBezTo>
                  <a:cubicBezTo>
                    <a:pt x="173509" y="24980"/>
                    <a:pt x="192792" y="15442"/>
                    <a:pt x="193310" y="26639"/>
                  </a:cubicBezTo>
                  <a:close/>
                </a:path>
              </a:pathLst>
            </a:custGeom>
            <a:solidFill>
              <a:srgbClr val="000001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2FD4193F-5AEA-4C59-9C47-9EC356A4B7AB}"/>
                </a:ext>
              </a:extLst>
            </p:cNvPr>
            <p:cNvSpPr/>
            <p:nvPr/>
          </p:nvSpPr>
          <p:spPr>
            <a:xfrm>
              <a:off x="9814368" y="4833633"/>
              <a:ext cx="37218" cy="183310"/>
            </a:xfrm>
            <a:custGeom>
              <a:avLst/>
              <a:gdLst>
                <a:gd name="connsiteX0" fmla="*/ 29361 w 37218"/>
                <a:gd name="connsiteY0" fmla="*/ 121 h 183310"/>
                <a:gd name="connsiteX1" fmla="*/ 37240 w 37218"/>
                <a:gd name="connsiteY1" fmla="*/ 18575 h 183310"/>
                <a:gd name="connsiteX2" fmla="*/ 17957 w 37218"/>
                <a:gd name="connsiteY2" fmla="*/ 117687 h 183310"/>
                <a:gd name="connsiteX3" fmla="*/ 13810 w 37218"/>
                <a:gd name="connsiteY3" fmla="*/ 172945 h 183310"/>
                <a:gd name="connsiteX4" fmla="*/ 9456 w 37218"/>
                <a:gd name="connsiteY4" fmla="*/ 183312 h 183310"/>
                <a:gd name="connsiteX5" fmla="*/ 21 w 37218"/>
                <a:gd name="connsiteY5" fmla="*/ 164962 h 183310"/>
                <a:gd name="connsiteX6" fmla="*/ 6242 w 37218"/>
                <a:gd name="connsiteY6" fmla="*/ 122560 h 183310"/>
                <a:gd name="connsiteX7" fmla="*/ 25732 w 37218"/>
                <a:gd name="connsiteY7" fmla="*/ 10903 h 183310"/>
                <a:gd name="connsiteX8" fmla="*/ 29361 w 37218"/>
                <a:gd name="connsiteY8" fmla="*/ 121 h 183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218" h="183310">
                  <a:moveTo>
                    <a:pt x="29361" y="121"/>
                  </a:moveTo>
                  <a:cubicBezTo>
                    <a:pt x="36307" y="-812"/>
                    <a:pt x="35581" y="7067"/>
                    <a:pt x="37240" y="18575"/>
                  </a:cubicBezTo>
                  <a:cubicBezTo>
                    <a:pt x="33612" y="56209"/>
                    <a:pt x="16505" y="91872"/>
                    <a:pt x="17957" y="117687"/>
                  </a:cubicBezTo>
                  <a:cubicBezTo>
                    <a:pt x="20549" y="156668"/>
                    <a:pt x="11737" y="152003"/>
                    <a:pt x="13810" y="172945"/>
                  </a:cubicBezTo>
                  <a:cubicBezTo>
                    <a:pt x="13810" y="175641"/>
                    <a:pt x="13810" y="182690"/>
                    <a:pt x="9456" y="183312"/>
                  </a:cubicBezTo>
                  <a:cubicBezTo>
                    <a:pt x="1162" y="184038"/>
                    <a:pt x="1058" y="175848"/>
                    <a:pt x="21" y="164962"/>
                  </a:cubicBezTo>
                  <a:cubicBezTo>
                    <a:pt x="4855" y="151371"/>
                    <a:pt x="6969" y="136960"/>
                    <a:pt x="6242" y="122560"/>
                  </a:cubicBezTo>
                  <a:cubicBezTo>
                    <a:pt x="1680" y="86689"/>
                    <a:pt x="31020" y="31845"/>
                    <a:pt x="25732" y="10903"/>
                  </a:cubicBezTo>
                  <a:cubicBezTo>
                    <a:pt x="24592" y="6653"/>
                    <a:pt x="24488" y="950"/>
                    <a:pt x="29361" y="121"/>
                  </a:cubicBezTo>
                  <a:close/>
                </a:path>
              </a:pathLst>
            </a:custGeom>
            <a:solidFill>
              <a:srgbClr val="000001"/>
            </a:solidFill>
            <a:ln w="10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802975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B7673C3F-AA87-4C09-A1C9-6BCCCD6F0E4D}"/>
              </a:ext>
            </a:extLst>
          </p:cNvPr>
          <p:cNvSpPr/>
          <p:nvPr/>
        </p:nvSpPr>
        <p:spPr>
          <a:xfrm>
            <a:off x="1120843" y="-80882"/>
            <a:ext cx="6489340" cy="1422144"/>
          </a:xfrm>
          <a:prstGeom prst="roundRect">
            <a:avLst>
              <a:gd name="adj" fmla="val 11801"/>
            </a:avLst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D7A15C9D-57A8-424E-9BFF-EA2EE6B36CAB}"/>
              </a:ext>
            </a:extLst>
          </p:cNvPr>
          <p:cNvSpPr/>
          <p:nvPr/>
        </p:nvSpPr>
        <p:spPr>
          <a:xfrm>
            <a:off x="-121010" y="1454046"/>
            <a:ext cx="1119879" cy="3826614"/>
          </a:xfrm>
          <a:prstGeom prst="roundRect">
            <a:avLst>
              <a:gd name="adj" fmla="val 11001"/>
            </a:avLst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9018792C-0D18-4F73-AA34-10CF39BB8FF0}"/>
              </a:ext>
            </a:extLst>
          </p:cNvPr>
          <p:cNvSpPr/>
          <p:nvPr/>
        </p:nvSpPr>
        <p:spPr>
          <a:xfrm>
            <a:off x="-102932" y="-92466"/>
            <a:ext cx="1112432" cy="1455198"/>
          </a:xfrm>
          <a:prstGeom prst="roundRect">
            <a:avLst>
              <a:gd name="adj" fmla="val 17438"/>
            </a:avLst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5A56E503-972E-4FBD-A7F9-226C42E7A9A2}"/>
              </a:ext>
            </a:extLst>
          </p:cNvPr>
          <p:cNvSpPr/>
          <p:nvPr/>
        </p:nvSpPr>
        <p:spPr>
          <a:xfrm>
            <a:off x="11192037" y="1480845"/>
            <a:ext cx="1119879" cy="3773013"/>
          </a:xfrm>
          <a:prstGeom prst="roundRect">
            <a:avLst>
              <a:gd name="adj" fmla="val 14689"/>
            </a:avLst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F2C02C8-8E86-4582-A39D-4EF5B8E24D72}"/>
              </a:ext>
            </a:extLst>
          </p:cNvPr>
          <p:cNvGrpSpPr/>
          <p:nvPr/>
        </p:nvGrpSpPr>
        <p:grpSpPr>
          <a:xfrm>
            <a:off x="1137038" y="-80882"/>
            <a:ext cx="11174878" cy="1522372"/>
            <a:chOff x="1177331" y="-80882"/>
            <a:chExt cx="11174878" cy="152237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C02FC79-D9E5-4414-AC2F-6F83434F8FF1}"/>
                </a:ext>
              </a:extLst>
            </p:cNvPr>
            <p:cNvSpPr txBox="1"/>
            <p:nvPr/>
          </p:nvSpPr>
          <p:spPr>
            <a:xfrm>
              <a:off x="1177331" y="-80882"/>
              <a:ext cx="6401111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000">
                  <a:ln w="12700">
                    <a:solidFill>
                      <a:srgbClr val="1A1A1B">
                        <a:alpha val="66000"/>
                      </a:srgbClr>
                    </a:solidFill>
                  </a:ln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effectLst>
                    <a:outerShdw blurRad="177800" sx="97000" sy="97000" algn="ctr" rotWithShape="0">
                      <a:prstClr val="black">
                        <a:alpha val="40000"/>
                      </a:prstClr>
                    </a:outerShdw>
                  </a:effectLst>
                  <a:latin typeface="文悦新青年体 (非商业使用) W8" pitchFamily="50" charset="-122"/>
                  <a:ea typeface="文悦新青年体 (非商业使用) W8" pitchFamily="50" charset="-122"/>
                </a:defRPr>
              </a:lvl1pPr>
            </a:lstStyle>
            <a:p>
              <a:r>
                <a:rPr lang="zh-CN" altLang="en-US" b="1" dirty="0">
                  <a:ln w="9525">
                    <a:solidFill>
                      <a:srgbClr val="1A1A1B">
                        <a:alpha val="66000"/>
                      </a:srgbClr>
                    </a:solidFill>
                  </a:ln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年少有为不自卑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C58929F-821E-4DE7-B36E-B132953AE5D4}"/>
                </a:ext>
              </a:extLst>
            </p:cNvPr>
            <p:cNvSpPr txBox="1"/>
            <p:nvPr/>
          </p:nvSpPr>
          <p:spPr>
            <a:xfrm>
              <a:off x="1249364" y="810548"/>
              <a:ext cx="6401111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000">
                  <a:ln w="12700">
                    <a:solidFill>
                      <a:srgbClr val="1A1A1B">
                        <a:alpha val="66000"/>
                      </a:srgbClr>
                    </a:solidFill>
                  </a:ln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effectLst>
                    <a:outerShdw blurRad="177800" sx="97000" sy="97000" algn="ctr" rotWithShape="0">
                      <a:prstClr val="black">
                        <a:alpha val="40000"/>
                      </a:prstClr>
                    </a:outerShdw>
                  </a:effectLst>
                  <a:latin typeface="文悦新青年体 (非商业使用) W8" pitchFamily="50" charset="-122"/>
                  <a:ea typeface="文悦新青年体 (非商业使用) W8" pitchFamily="50" charset="-122"/>
                </a:defRPr>
              </a:lvl1pPr>
            </a:lstStyle>
            <a:p>
              <a:r>
                <a:rPr lang="zh-CN" altLang="en-US" sz="3500" b="1" dirty="0">
                  <a:ln w="9525">
                    <a:solidFill>
                      <a:srgbClr val="1A1A1B">
                        <a:alpha val="66000"/>
                      </a:srgbClr>
                    </a:solidFill>
                  </a:ln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不要放弃，永远相信自己的决定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37F73B2-3E47-41F8-B0EC-95A9FE6E7ACF}"/>
                </a:ext>
              </a:extLst>
            </p:cNvPr>
            <p:cNvSpPr txBox="1"/>
            <p:nvPr/>
          </p:nvSpPr>
          <p:spPr>
            <a:xfrm>
              <a:off x="7727225" y="-80882"/>
              <a:ext cx="4624984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000">
                  <a:ln w="12700">
                    <a:solidFill>
                      <a:srgbClr val="1A1A1B">
                        <a:alpha val="66000"/>
                      </a:srgbClr>
                    </a:solidFill>
                  </a:ln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effectLst>
                    <a:outerShdw blurRad="177800" sx="97000" sy="97000" algn="ctr" rotWithShape="0">
                      <a:prstClr val="black">
                        <a:alpha val="40000"/>
                      </a:prstClr>
                    </a:outerShdw>
                  </a:effectLst>
                  <a:latin typeface="文悦新青年体 (非商业使用) W8" pitchFamily="50" charset="-122"/>
                  <a:ea typeface="文悦新青年体 (非商业使用) W8" pitchFamily="50" charset="-122"/>
                </a:defRPr>
              </a:lvl1pPr>
            </a:lstStyle>
            <a:p>
              <a:r>
                <a:rPr lang="zh-CN" altLang="en-US" b="1" dirty="0">
                  <a:ln w="9525">
                    <a:solidFill>
                      <a:srgbClr val="1A1A1B">
                        <a:alpha val="66000"/>
                      </a:srgbClr>
                    </a:solidFill>
                  </a:ln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年轻有态度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E3319726-DE17-43BD-8DC9-EAFE5977BD6E}"/>
                </a:ext>
              </a:extLst>
            </p:cNvPr>
            <p:cNvSpPr txBox="1"/>
            <p:nvPr/>
          </p:nvSpPr>
          <p:spPr>
            <a:xfrm>
              <a:off x="7666671" y="810548"/>
              <a:ext cx="4624984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000">
                  <a:ln w="12700">
                    <a:solidFill>
                      <a:srgbClr val="1A1A1B">
                        <a:alpha val="66000"/>
                      </a:srgbClr>
                    </a:solidFill>
                  </a:ln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effectLst>
                    <a:outerShdw blurRad="177800" sx="97000" sy="97000" algn="ctr" rotWithShape="0">
                      <a:prstClr val="black">
                        <a:alpha val="40000"/>
                      </a:prstClr>
                    </a:outerShdw>
                  </a:effectLst>
                  <a:latin typeface="文悦新青年体 (非商业使用) W8" pitchFamily="50" charset="-122"/>
                  <a:ea typeface="文悦新青年体 (非商业使用) W8" pitchFamily="50" charset="-122"/>
                </a:defRPr>
              </a:lvl1pPr>
            </a:lstStyle>
            <a:p>
              <a:r>
                <a:rPr lang="zh-CN" altLang="en-US" sz="3500" b="1" dirty="0">
                  <a:ln w="9525">
                    <a:solidFill>
                      <a:srgbClr val="1A1A1B">
                        <a:alpha val="66000"/>
                      </a:srgbClr>
                    </a:solidFill>
                  </a:ln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青春活力，自信有主张</a:t>
              </a:r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00862294-EC85-4F32-8726-F7C38CA9EF63}"/>
              </a:ext>
            </a:extLst>
          </p:cNvPr>
          <p:cNvSpPr/>
          <p:nvPr/>
        </p:nvSpPr>
        <p:spPr>
          <a:xfrm>
            <a:off x="-55508" y="1550808"/>
            <a:ext cx="1072730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000" b="1" dirty="0">
                <a:ln w="9525">
                  <a:solidFill>
                    <a:srgbClr val="1A1A1B">
                      <a:alpha val="66000"/>
                    </a:srgbClr>
                  </a:solidFill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177800" sx="97000" sy="97000" algn="ctr" rotWithShape="0">
                    <a:prstClr val="black">
                      <a:alpha val="40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少</a:t>
            </a:r>
            <a:endParaRPr lang="en-US" altLang="zh-CN" sz="7000" b="1" dirty="0">
              <a:ln w="9525">
                <a:solidFill>
                  <a:srgbClr val="1A1A1B">
                    <a:alpha val="66000"/>
                  </a:srgbClr>
                </a:solidFill>
              </a:ln>
              <a:blipFill dpi="0" rotWithShape="1">
                <a:blip r:embed="rId3"/>
                <a:srcRect/>
                <a:stretch>
                  <a:fillRect/>
                </a:stretch>
              </a:blipFill>
              <a:effectLst>
                <a:outerShdw blurRad="177800" sx="97000" sy="97000" algn="ctr" rotWithShape="0">
                  <a:prstClr val="black">
                    <a:alpha val="40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  <a:p>
            <a:r>
              <a:rPr lang="zh-CN" altLang="en-US" sz="7000" b="1" dirty="0">
                <a:ln w="9525">
                  <a:solidFill>
                    <a:srgbClr val="1A1A1B">
                      <a:alpha val="66000"/>
                    </a:srgbClr>
                  </a:solidFill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177800" sx="97000" sy="97000" algn="ctr" rotWithShape="0">
                    <a:prstClr val="black">
                      <a:alpha val="40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年</a:t>
            </a:r>
            <a:endParaRPr lang="en-US" altLang="zh-CN" sz="7000" b="1" dirty="0">
              <a:ln w="9525">
                <a:solidFill>
                  <a:srgbClr val="1A1A1B">
                    <a:alpha val="66000"/>
                  </a:srgbClr>
                </a:solidFill>
              </a:ln>
              <a:blipFill dpi="0" rotWithShape="1">
                <a:blip r:embed="rId3"/>
                <a:srcRect/>
                <a:stretch>
                  <a:fillRect/>
                </a:stretch>
              </a:blipFill>
              <a:effectLst>
                <a:outerShdw blurRad="177800" sx="97000" sy="97000" algn="ctr" rotWithShape="0">
                  <a:prstClr val="black">
                    <a:alpha val="40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  <a:p>
            <a:r>
              <a:rPr lang="zh-CN" altLang="en-US" sz="7000" b="1" dirty="0">
                <a:ln w="9525">
                  <a:solidFill>
                    <a:srgbClr val="1A1A1B">
                      <a:alpha val="66000"/>
                    </a:srgbClr>
                  </a:solidFill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177800" sx="97000" sy="97000" algn="ctr" rotWithShape="0">
                    <a:prstClr val="black">
                      <a:alpha val="40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行</a:t>
            </a:r>
            <a:endParaRPr lang="en-US" altLang="zh-CN" sz="7000" b="1" dirty="0">
              <a:ln w="9525">
                <a:solidFill>
                  <a:srgbClr val="1A1A1B">
                    <a:alpha val="66000"/>
                  </a:srgbClr>
                </a:solidFill>
              </a:ln>
              <a:blipFill dpi="0" rotWithShape="1">
                <a:blip r:embed="rId3"/>
                <a:srcRect/>
                <a:stretch>
                  <a:fillRect/>
                </a:stretch>
              </a:blipFill>
              <a:effectLst>
                <a:outerShdw blurRad="177800" sx="97000" sy="97000" algn="ctr" rotWithShape="0">
                  <a:prstClr val="black">
                    <a:alpha val="40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50B10EFC-4064-4E6D-ADE2-840B3FCD8442}"/>
              </a:ext>
            </a:extLst>
          </p:cNvPr>
          <p:cNvSpPr/>
          <p:nvPr/>
        </p:nvSpPr>
        <p:spPr>
          <a:xfrm>
            <a:off x="11220870" y="1607030"/>
            <a:ext cx="1072730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000" b="1" dirty="0">
                <a:ln w="9525">
                  <a:solidFill>
                    <a:srgbClr val="1A1A1B">
                      <a:alpha val="66000"/>
                    </a:srgbClr>
                  </a:solidFill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177800" sx="97000" sy="97000" algn="ctr" rotWithShape="0">
                    <a:prstClr val="black">
                      <a:alpha val="40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少</a:t>
            </a:r>
            <a:endParaRPr lang="en-US" altLang="zh-CN" sz="7000" b="1" dirty="0">
              <a:ln w="9525">
                <a:solidFill>
                  <a:srgbClr val="1A1A1B">
                    <a:alpha val="66000"/>
                  </a:srgbClr>
                </a:solidFill>
              </a:ln>
              <a:blipFill dpi="0" rotWithShape="1">
                <a:blip r:embed="rId3"/>
                <a:srcRect/>
                <a:stretch>
                  <a:fillRect/>
                </a:stretch>
              </a:blipFill>
              <a:effectLst>
                <a:outerShdw blurRad="177800" sx="97000" sy="97000" algn="ctr" rotWithShape="0">
                  <a:prstClr val="black">
                    <a:alpha val="40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  <a:p>
            <a:r>
              <a:rPr lang="zh-CN" altLang="en-US" sz="7000" b="1" dirty="0">
                <a:ln w="9525">
                  <a:solidFill>
                    <a:srgbClr val="1A1A1B">
                      <a:alpha val="66000"/>
                    </a:srgbClr>
                  </a:solidFill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177800" sx="97000" sy="97000" algn="ctr" rotWithShape="0">
                    <a:prstClr val="black">
                      <a:alpha val="40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年</a:t>
            </a:r>
            <a:endParaRPr lang="en-US" altLang="zh-CN" sz="7000" b="1" dirty="0">
              <a:ln w="9525">
                <a:solidFill>
                  <a:srgbClr val="1A1A1B">
                    <a:alpha val="66000"/>
                  </a:srgbClr>
                </a:solidFill>
              </a:ln>
              <a:blipFill dpi="0" rotWithShape="1">
                <a:blip r:embed="rId3"/>
                <a:srcRect/>
                <a:stretch>
                  <a:fillRect/>
                </a:stretch>
              </a:blipFill>
              <a:effectLst>
                <a:outerShdw blurRad="177800" sx="97000" sy="97000" algn="ctr" rotWithShape="0">
                  <a:prstClr val="black">
                    <a:alpha val="40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  <a:p>
            <a:r>
              <a:rPr lang="zh-CN" altLang="en-US" sz="7000" b="1" dirty="0">
                <a:ln w="9525">
                  <a:solidFill>
                    <a:srgbClr val="1A1A1B">
                      <a:alpha val="66000"/>
                    </a:srgbClr>
                  </a:solidFill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177800" sx="97000" sy="97000" algn="ctr" rotWithShape="0">
                    <a:prstClr val="black">
                      <a:alpha val="40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行</a:t>
            </a:r>
            <a:endParaRPr lang="en-US" altLang="zh-CN" sz="7000" b="1" dirty="0">
              <a:ln w="9525">
                <a:solidFill>
                  <a:srgbClr val="1A1A1B">
                    <a:alpha val="66000"/>
                  </a:srgbClr>
                </a:solidFill>
              </a:ln>
              <a:blipFill dpi="0" rotWithShape="1">
                <a:blip r:embed="rId3"/>
                <a:srcRect/>
                <a:stretch>
                  <a:fillRect/>
                </a:stretch>
              </a:blipFill>
              <a:effectLst>
                <a:outerShdw blurRad="177800" sx="97000" sy="97000" algn="ctr" rotWithShape="0">
                  <a:prstClr val="black">
                    <a:alpha val="40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3B7B4452-D8D5-4D4D-B7BD-10F37D73B264}"/>
              </a:ext>
            </a:extLst>
          </p:cNvPr>
          <p:cNvSpPr/>
          <p:nvPr/>
        </p:nvSpPr>
        <p:spPr>
          <a:xfrm>
            <a:off x="79258" y="26910"/>
            <a:ext cx="69281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n w="9525">
                  <a:solidFill>
                    <a:srgbClr val="1A1A1B">
                      <a:alpha val="66000"/>
                    </a:srgbClr>
                  </a:solidFill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177800" sx="97000" sy="97000" algn="ctr" rotWithShape="0">
                    <a:prstClr val="black">
                      <a:alpha val="40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文</a:t>
            </a:r>
            <a:endParaRPr lang="en-US" altLang="zh-CN" sz="4000" b="1" dirty="0">
              <a:ln w="9525">
                <a:solidFill>
                  <a:srgbClr val="1A1A1B">
                    <a:alpha val="66000"/>
                  </a:srgbClr>
                </a:solidFill>
              </a:ln>
              <a:blipFill dpi="0" rotWithShape="1">
                <a:blip r:embed="rId3"/>
                <a:srcRect/>
                <a:stretch>
                  <a:fillRect/>
                </a:stretch>
              </a:blipFill>
              <a:effectLst>
                <a:outerShdw blurRad="177800" sx="97000" sy="97000" algn="ctr" rotWithShape="0">
                  <a:prstClr val="black">
                    <a:alpha val="40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  <a:p>
            <a:r>
              <a:rPr lang="zh-CN" altLang="en-US" sz="4000" b="1" dirty="0">
                <a:ln w="9525">
                  <a:solidFill>
                    <a:srgbClr val="1A1A1B">
                      <a:alpha val="66000"/>
                    </a:srgbClr>
                  </a:solidFill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177800" sx="97000" sy="97000" algn="ctr" rotWithShape="0">
                    <a:prstClr val="black">
                      <a:alpha val="40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青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549D80E-0E6B-482E-B43D-AD602216BE44}"/>
              </a:ext>
            </a:extLst>
          </p:cNvPr>
          <p:cNvGrpSpPr/>
          <p:nvPr/>
        </p:nvGrpSpPr>
        <p:grpSpPr>
          <a:xfrm>
            <a:off x="1157967" y="1482593"/>
            <a:ext cx="9876066" cy="3778363"/>
            <a:chOff x="1939046" y="-4493417"/>
            <a:chExt cx="9876066" cy="3778363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FA3B1B19-95B5-41AB-BBC5-FEE348899E20}"/>
                </a:ext>
              </a:extLst>
            </p:cNvPr>
            <p:cNvSpPr/>
            <p:nvPr/>
          </p:nvSpPr>
          <p:spPr>
            <a:xfrm>
              <a:off x="1948873" y="-4488067"/>
              <a:ext cx="9866239" cy="3773013"/>
            </a:xfrm>
            <a:prstGeom prst="roundRect">
              <a:avLst>
                <a:gd name="adj" fmla="val 7749"/>
              </a:avLst>
            </a:prstGeom>
            <a:solidFill>
              <a:srgbClr val="EAE2D4"/>
            </a:solidFill>
            <a:ln w="50800">
              <a:noFill/>
            </a:ln>
            <a:effectLst>
              <a:outerShdw blurRad="4318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3EE6FC72-DA75-403B-B63B-53318463DB2C}"/>
                </a:ext>
              </a:extLst>
            </p:cNvPr>
            <p:cNvSpPr/>
            <p:nvPr/>
          </p:nvSpPr>
          <p:spPr>
            <a:xfrm>
              <a:off x="1939046" y="-4493417"/>
              <a:ext cx="9866239" cy="3773013"/>
            </a:xfrm>
            <a:prstGeom prst="roundRect">
              <a:avLst>
                <a:gd name="adj" fmla="val 8056"/>
              </a:avLst>
            </a:prstGeom>
            <a:noFill/>
            <a:ln w="50800">
              <a:solidFill>
                <a:srgbClr val="1A1A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920F6270-3C4F-41F8-9FD9-3A7D5EF1DFB6}"/>
              </a:ext>
            </a:extLst>
          </p:cNvPr>
          <p:cNvSpPr/>
          <p:nvPr/>
        </p:nvSpPr>
        <p:spPr>
          <a:xfrm>
            <a:off x="7682215" y="-92466"/>
            <a:ext cx="4611385" cy="1422144"/>
          </a:xfrm>
          <a:prstGeom prst="roundRect">
            <a:avLst>
              <a:gd name="adj" fmla="val 11801"/>
            </a:avLst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0E5FB8ED-5324-4CA4-88F5-8AB9A24FAF1A}"/>
              </a:ext>
            </a:extLst>
          </p:cNvPr>
          <p:cNvGrpSpPr/>
          <p:nvPr/>
        </p:nvGrpSpPr>
        <p:grpSpPr>
          <a:xfrm>
            <a:off x="4598366" y="5455650"/>
            <a:ext cx="6489340" cy="1522372"/>
            <a:chOff x="1120843" y="5392150"/>
            <a:chExt cx="6489340" cy="1522372"/>
          </a:xfrm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23AA55BE-FC77-47FE-A85A-F5752E256114}"/>
                </a:ext>
              </a:extLst>
            </p:cNvPr>
            <p:cNvSpPr/>
            <p:nvPr/>
          </p:nvSpPr>
          <p:spPr>
            <a:xfrm>
              <a:off x="1120843" y="5392150"/>
              <a:ext cx="6489340" cy="1422144"/>
            </a:xfrm>
            <a:prstGeom prst="roundRect">
              <a:avLst>
                <a:gd name="adj" fmla="val 11801"/>
              </a:avLst>
            </a:prstGeom>
            <a:noFill/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2BDD072-49F1-4566-9FD6-84DC76DD841B}"/>
                </a:ext>
              </a:extLst>
            </p:cNvPr>
            <p:cNvSpPr txBox="1"/>
            <p:nvPr/>
          </p:nvSpPr>
          <p:spPr>
            <a:xfrm>
              <a:off x="1137038" y="5392150"/>
              <a:ext cx="6401111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000">
                  <a:ln w="12700">
                    <a:solidFill>
                      <a:srgbClr val="1A1A1B">
                        <a:alpha val="66000"/>
                      </a:srgbClr>
                    </a:solidFill>
                  </a:ln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effectLst>
                    <a:outerShdw blurRad="177800" sx="97000" sy="97000" algn="ctr" rotWithShape="0">
                      <a:prstClr val="black">
                        <a:alpha val="40000"/>
                      </a:prstClr>
                    </a:outerShdw>
                  </a:effectLst>
                  <a:latin typeface="文悦新青年体 (非商业使用) W8" pitchFamily="50" charset="-122"/>
                  <a:ea typeface="文悦新青年体 (非商业使用) W8" pitchFamily="50" charset="-122"/>
                </a:defRPr>
              </a:lvl1pPr>
            </a:lstStyle>
            <a:p>
              <a:r>
                <a:rPr lang="zh-CN" altLang="en-US" b="1" dirty="0">
                  <a:ln w="9525">
                    <a:solidFill>
                      <a:srgbClr val="1A1A1B">
                        <a:alpha val="66000"/>
                      </a:srgbClr>
                    </a:solidFill>
                  </a:ln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年少有为不自卑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92DDAAAA-9527-4471-BD25-4152FA8F5AD4}"/>
                </a:ext>
              </a:extLst>
            </p:cNvPr>
            <p:cNvSpPr txBox="1"/>
            <p:nvPr/>
          </p:nvSpPr>
          <p:spPr>
            <a:xfrm>
              <a:off x="1209071" y="6283580"/>
              <a:ext cx="6401111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000">
                  <a:ln w="12700">
                    <a:solidFill>
                      <a:srgbClr val="1A1A1B">
                        <a:alpha val="66000"/>
                      </a:srgbClr>
                    </a:solidFill>
                  </a:ln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effectLst>
                    <a:outerShdw blurRad="177800" sx="97000" sy="97000" algn="ctr" rotWithShape="0">
                      <a:prstClr val="black">
                        <a:alpha val="40000"/>
                      </a:prstClr>
                    </a:outerShdw>
                  </a:effectLst>
                  <a:latin typeface="文悦新青年体 (非商业使用) W8" pitchFamily="50" charset="-122"/>
                  <a:ea typeface="文悦新青年体 (非商业使用) W8" pitchFamily="50" charset="-122"/>
                </a:defRPr>
              </a:lvl1pPr>
            </a:lstStyle>
            <a:p>
              <a:r>
                <a:rPr lang="zh-CN" altLang="en-US" sz="3500" b="1" dirty="0">
                  <a:ln w="9525">
                    <a:solidFill>
                      <a:srgbClr val="1A1A1B">
                        <a:alpha val="66000"/>
                      </a:srgbClr>
                    </a:solidFill>
                  </a:ln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不要放弃，永远相信自己的决定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FCD5932-5F7E-484F-9D3F-D3E79121A221}"/>
              </a:ext>
            </a:extLst>
          </p:cNvPr>
          <p:cNvGrpSpPr/>
          <p:nvPr/>
        </p:nvGrpSpPr>
        <p:grpSpPr>
          <a:xfrm>
            <a:off x="-158769" y="5456766"/>
            <a:ext cx="4685538" cy="1533956"/>
            <a:chOff x="7626378" y="5380566"/>
            <a:chExt cx="4685538" cy="1533956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A7312925-14EE-40B5-989F-D5E9A0B71CF1}"/>
                </a:ext>
              </a:extLst>
            </p:cNvPr>
            <p:cNvSpPr txBox="1"/>
            <p:nvPr/>
          </p:nvSpPr>
          <p:spPr>
            <a:xfrm>
              <a:off x="7686932" y="5392150"/>
              <a:ext cx="4624984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000">
                  <a:ln w="12700">
                    <a:solidFill>
                      <a:srgbClr val="1A1A1B">
                        <a:alpha val="66000"/>
                      </a:srgbClr>
                    </a:solidFill>
                  </a:ln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effectLst>
                    <a:outerShdw blurRad="177800" sx="97000" sy="97000" algn="ctr" rotWithShape="0">
                      <a:prstClr val="black">
                        <a:alpha val="40000"/>
                      </a:prstClr>
                    </a:outerShdw>
                  </a:effectLst>
                  <a:latin typeface="文悦新青年体 (非商业使用) W8" pitchFamily="50" charset="-122"/>
                  <a:ea typeface="文悦新青年体 (非商业使用) W8" pitchFamily="50" charset="-122"/>
                </a:defRPr>
              </a:lvl1pPr>
            </a:lstStyle>
            <a:p>
              <a:r>
                <a:rPr lang="zh-CN" altLang="en-US" b="1" dirty="0">
                  <a:ln w="9525">
                    <a:solidFill>
                      <a:srgbClr val="1A1A1B">
                        <a:alpha val="66000"/>
                      </a:srgbClr>
                    </a:solidFill>
                  </a:ln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年轻有态度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BADBCD7-4E05-498F-947C-5612F9F3B7AF}"/>
                </a:ext>
              </a:extLst>
            </p:cNvPr>
            <p:cNvSpPr txBox="1"/>
            <p:nvPr/>
          </p:nvSpPr>
          <p:spPr>
            <a:xfrm>
              <a:off x="7626378" y="6283580"/>
              <a:ext cx="4624984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000">
                  <a:ln w="12700">
                    <a:solidFill>
                      <a:srgbClr val="1A1A1B">
                        <a:alpha val="66000"/>
                      </a:srgbClr>
                    </a:solidFill>
                  </a:ln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effectLst>
                    <a:outerShdw blurRad="177800" sx="97000" sy="97000" algn="ctr" rotWithShape="0">
                      <a:prstClr val="black">
                        <a:alpha val="40000"/>
                      </a:prstClr>
                    </a:outerShdw>
                  </a:effectLst>
                  <a:latin typeface="文悦新青年体 (非商业使用) W8" pitchFamily="50" charset="-122"/>
                  <a:ea typeface="文悦新青年体 (非商业使用) W8" pitchFamily="50" charset="-122"/>
                </a:defRPr>
              </a:lvl1pPr>
            </a:lstStyle>
            <a:p>
              <a:r>
                <a:rPr lang="zh-CN" altLang="en-US" sz="3500" b="1" dirty="0">
                  <a:ln w="9525">
                    <a:solidFill>
                      <a:srgbClr val="1A1A1B">
                        <a:alpha val="66000"/>
                      </a:srgbClr>
                    </a:solidFill>
                  </a:ln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青春活力，自信有主张</a:t>
              </a:r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AD2DE9EA-C947-4DD5-9B6D-6BB8DA01BC05}"/>
                </a:ext>
              </a:extLst>
            </p:cNvPr>
            <p:cNvSpPr/>
            <p:nvPr/>
          </p:nvSpPr>
          <p:spPr>
            <a:xfrm>
              <a:off x="7682215" y="5380566"/>
              <a:ext cx="4611385" cy="1422144"/>
            </a:xfrm>
            <a:prstGeom prst="roundRect">
              <a:avLst>
                <a:gd name="adj" fmla="val 11801"/>
              </a:avLst>
            </a:prstGeom>
            <a:noFill/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9834B814-16F4-4BD8-8D7E-F901A845B51E}"/>
              </a:ext>
            </a:extLst>
          </p:cNvPr>
          <p:cNvSpPr/>
          <p:nvPr/>
        </p:nvSpPr>
        <p:spPr>
          <a:xfrm>
            <a:off x="11178491" y="5455650"/>
            <a:ext cx="1115109" cy="1522372"/>
          </a:xfrm>
          <a:prstGeom prst="roundRect">
            <a:avLst>
              <a:gd name="adj" fmla="val 17438"/>
            </a:avLst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6B7647A7-10B6-43FC-A2A3-4496B6145D25}"/>
              </a:ext>
            </a:extLst>
          </p:cNvPr>
          <p:cNvSpPr/>
          <p:nvPr/>
        </p:nvSpPr>
        <p:spPr>
          <a:xfrm>
            <a:off x="11498958" y="5485424"/>
            <a:ext cx="69281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n w="9525">
                  <a:solidFill>
                    <a:srgbClr val="1A1A1B">
                      <a:alpha val="66000"/>
                    </a:srgbClr>
                  </a:solidFill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177800" sx="97000" sy="97000" algn="ctr" rotWithShape="0">
                    <a:prstClr val="black">
                      <a:alpha val="40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文</a:t>
            </a:r>
            <a:endParaRPr lang="en-US" altLang="zh-CN" sz="4000" b="1" dirty="0">
              <a:ln w="9525">
                <a:solidFill>
                  <a:srgbClr val="1A1A1B">
                    <a:alpha val="66000"/>
                  </a:srgbClr>
                </a:solidFill>
              </a:ln>
              <a:blipFill dpi="0" rotWithShape="1">
                <a:blip r:embed="rId3"/>
                <a:srcRect/>
                <a:stretch>
                  <a:fillRect/>
                </a:stretch>
              </a:blipFill>
              <a:effectLst>
                <a:outerShdw blurRad="177800" sx="97000" sy="97000" algn="ctr" rotWithShape="0">
                  <a:prstClr val="black">
                    <a:alpha val="40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  <a:p>
            <a:r>
              <a:rPr lang="zh-CN" altLang="en-US" sz="4000" b="1" dirty="0">
                <a:ln w="9525">
                  <a:solidFill>
                    <a:srgbClr val="1A1A1B">
                      <a:alpha val="66000"/>
                    </a:srgbClr>
                  </a:solidFill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177800" sx="97000" sy="97000" algn="ctr" rotWithShape="0">
                    <a:prstClr val="black">
                      <a:alpha val="40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青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D4A29009-3994-4CF7-994B-3D849A753408}"/>
              </a:ext>
            </a:extLst>
          </p:cNvPr>
          <p:cNvSpPr txBox="1"/>
          <p:nvPr/>
        </p:nvSpPr>
        <p:spPr>
          <a:xfrm>
            <a:off x="3444719" y="3021857"/>
            <a:ext cx="5378395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500" dirty="0">
                <a:latin typeface="江西拙楷2.0" panose="00000500000000000000" pitchFamily="2" charset="-122"/>
                <a:ea typeface="江西拙楷2.0" panose="00000500000000000000" pitchFamily="2" charset="-122"/>
              </a:rPr>
              <a:t>请在这里输入小标题</a:t>
            </a:r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0BA8545C-9187-4F83-95DE-02E464DB9E1C}"/>
              </a:ext>
            </a:extLst>
          </p:cNvPr>
          <p:cNvGrpSpPr/>
          <p:nvPr/>
        </p:nvGrpSpPr>
        <p:grpSpPr>
          <a:xfrm>
            <a:off x="3785985" y="1607030"/>
            <a:ext cx="4637288" cy="1036633"/>
            <a:chOff x="3760387" y="1592449"/>
            <a:chExt cx="4637288" cy="1036633"/>
          </a:xfrm>
        </p:grpSpPr>
        <p:sp>
          <p:nvSpPr>
            <p:cNvPr id="84" name="带形: 前凸弯 83">
              <a:extLst>
                <a:ext uri="{FF2B5EF4-FFF2-40B4-BE49-F238E27FC236}">
                  <a16:creationId xmlns:a16="http://schemas.microsoft.com/office/drawing/2014/main" id="{1D8FA9E6-A905-4DEB-AABE-E392FCEFD248}"/>
                </a:ext>
              </a:extLst>
            </p:cNvPr>
            <p:cNvSpPr/>
            <p:nvPr/>
          </p:nvSpPr>
          <p:spPr>
            <a:xfrm>
              <a:off x="3760387" y="1592449"/>
              <a:ext cx="4637288" cy="890219"/>
            </a:xfrm>
            <a:prstGeom prst="ellipseRibbon">
              <a:avLst>
                <a:gd name="adj1" fmla="val 25320"/>
                <a:gd name="adj2" fmla="val 65749"/>
                <a:gd name="adj3" fmla="val 12500"/>
              </a:avLst>
            </a:prstGeom>
            <a:solidFill>
              <a:srgbClr val="EC6D59"/>
            </a:solidFill>
            <a:ln w="38100">
              <a:solidFill>
                <a:srgbClr val="1A1A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4946A0F4-ED77-4A80-8028-54FF500157A2}"/>
                </a:ext>
              </a:extLst>
            </p:cNvPr>
            <p:cNvGrpSpPr/>
            <p:nvPr/>
          </p:nvGrpSpPr>
          <p:grpSpPr>
            <a:xfrm>
              <a:off x="5596721" y="1661591"/>
              <a:ext cx="971371" cy="967491"/>
              <a:chOff x="237341" y="199821"/>
              <a:chExt cx="616300" cy="602006"/>
            </a:xfrm>
          </p:grpSpPr>
          <p:grpSp>
            <p:nvGrpSpPr>
              <p:cNvPr id="86" name="组合 85">
                <a:extLst>
                  <a:ext uri="{FF2B5EF4-FFF2-40B4-BE49-F238E27FC236}">
                    <a16:creationId xmlns:a16="http://schemas.microsoft.com/office/drawing/2014/main" id="{51B08584-43FA-47BE-9F7C-8BCC27246C59}"/>
                  </a:ext>
                </a:extLst>
              </p:cNvPr>
              <p:cNvGrpSpPr/>
              <p:nvPr/>
            </p:nvGrpSpPr>
            <p:grpSpPr>
              <a:xfrm>
                <a:off x="237341" y="199821"/>
                <a:ext cx="616300" cy="602006"/>
                <a:chOff x="237341" y="199821"/>
                <a:chExt cx="616300" cy="602006"/>
              </a:xfrm>
            </p:grpSpPr>
            <p:grpSp>
              <p:nvGrpSpPr>
                <p:cNvPr id="88" name="组合 87">
                  <a:extLst>
                    <a:ext uri="{FF2B5EF4-FFF2-40B4-BE49-F238E27FC236}">
                      <a16:creationId xmlns:a16="http://schemas.microsoft.com/office/drawing/2014/main" id="{B3D5F0FB-6C65-4EB5-9F00-C56C96993FB1}"/>
                    </a:ext>
                  </a:extLst>
                </p:cNvPr>
                <p:cNvGrpSpPr/>
                <p:nvPr/>
              </p:nvGrpSpPr>
              <p:grpSpPr>
                <a:xfrm>
                  <a:off x="237341" y="199821"/>
                  <a:ext cx="616300" cy="602006"/>
                  <a:chOff x="163926" y="180641"/>
                  <a:chExt cx="782677" cy="764523"/>
                </a:xfrm>
              </p:grpSpPr>
              <p:sp>
                <p:nvSpPr>
                  <p:cNvPr id="93" name="矩形: 圆角 92">
                    <a:extLst>
                      <a:ext uri="{FF2B5EF4-FFF2-40B4-BE49-F238E27FC236}">
                        <a16:creationId xmlns:a16="http://schemas.microsoft.com/office/drawing/2014/main" id="{0501049B-C3BD-459F-A745-E0B8E2FB8F59}"/>
                      </a:ext>
                    </a:extLst>
                  </p:cNvPr>
                  <p:cNvSpPr/>
                  <p:nvPr/>
                </p:nvSpPr>
                <p:spPr>
                  <a:xfrm>
                    <a:off x="163926" y="180641"/>
                    <a:ext cx="782677" cy="764523"/>
                  </a:xfrm>
                  <a:prstGeom prst="roundRect">
                    <a:avLst>
                      <a:gd name="adj" fmla="val 48015"/>
                    </a:avLst>
                  </a:prstGeom>
                  <a:solidFill>
                    <a:srgbClr val="FEC979"/>
                  </a:solidFill>
                  <a:ln w="381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  <p:sp>
                <p:nvSpPr>
                  <p:cNvPr id="94" name="矩形: 圆角 93">
                    <a:extLst>
                      <a:ext uri="{FF2B5EF4-FFF2-40B4-BE49-F238E27FC236}">
                        <a16:creationId xmlns:a16="http://schemas.microsoft.com/office/drawing/2014/main" id="{7D7A8BF8-0FBE-4EC0-A278-BE96850BD093}"/>
                      </a:ext>
                    </a:extLst>
                  </p:cNvPr>
                  <p:cNvSpPr/>
                  <p:nvPr/>
                </p:nvSpPr>
                <p:spPr>
                  <a:xfrm>
                    <a:off x="247667" y="266950"/>
                    <a:ext cx="609755" cy="594996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EAE2D4"/>
                  </a:solidFill>
                  <a:ln w="25400">
                    <a:solidFill>
                      <a:srgbClr val="1A1A1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江西拙楷2.0" panose="00000500000000000000" pitchFamily="2" charset="-122"/>
                      <a:ea typeface="江西拙楷2.0" panose="00000500000000000000" pitchFamily="2" charset="-122"/>
                    </a:endParaRPr>
                  </a:p>
                </p:txBody>
              </p:sp>
            </p:grpSp>
            <p:cxnSp>
              <p:nvCxnSpPr>
                <p:cNvPr id="89" name="直接连接符 88">
                  <a:extLst>
                    <a:ext uri="{FF2B5EF4-FFF2-40B4-BE49-F238E27FC236}">
                      <a16:creationId xmlns:a16="http://schemas.microsoft.com/office/drawing/2014/main" id="{9BFD951B-E52E-4E86-9A07-7F2F57025961}"/>
                    </a:ext>
                  </a:extLst>
                </p:cNvPr>
                <p:cNvCxnSpPr>
                  <a:cxnSpLocks/>
                  <a:stCxn id="94" idx="0"/>
                  <a:endCxn id="94" idx="2"/>
                </p:cNvCxnSpPr>
                <p:nvPr/>
              </p:nvCxnSpPr>
              <p:spPr>
                <a:xfrm>
                  <a:off x="543350" y="267783"/>
                  <a:ext cx="0" cy="468516"/>
                </a:xfrm>
                <a:prstGeom prst="line">
                  <a:avLst/>
                </a:prstGeom>
                <a:ln w="19050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直接连接符 89">
                  <a:extLst>
                    <a:ext uri="{FF2B5EF4-FFF2-40B4-BE49-F238E27FC236}">
                      <a16:creationId xmlns:a16="http://schemas.microsoft.com/office/drawing/2014/main" id="{F71F82B0-1CA3-4099-A3E2-EDB692BCDE2D}"/>
                    </a:ext>
                  </a:extLst>
                </p:cNvPr>
                <p:cNvCxnSpPr>
                  <a:cxnSpLocks/>
                  <a:endCxn id="94" idx="3"/>
                </p:cNvCxnSpPr>
                <p:nvPr/>
              </p:nvCxnSpPr>
              <p:spPr>
                <a:xfrm>
                  <a:off x="304726" y="502041"/>
                  <a:ext cx="478693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直接连接符 90">
                  <a:extLst>
                    <a:ext uri="{FF2B5EF4-FFF2-40B4-BE49-F238E27FC236}">
                      <a16:creationId xmlns:a16="http://schemas.microsoft.com/office/drawing/2014/main" id="{4404CCBE-52F3-4E3B-8733-D5022183247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4755" y="353833"/>
                  <a:ext cx="357657" cy="312169"/>
                </a:xfrm>
                <a:prstGeom prst="line">
                  <a:avLst/>
                </a:prstGeom>
                <a:ln w="19050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直接连接符 91">
                  <a:extLst>
                    <a:ext uri="{FF2B5EF4-FFF2-40B4-BE49-F238E27FC236}">
                      <a16:creationId xmlns:a16="http://schemas.microsoft.com/office/drawing/2014/main" id="{FEC12230-5F5E-4C20-A8A2-303AE05AA1E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60286" y="337559"/>
                  <a:ext cx="358049" cy="337921"/>
                </a:xfrm>
                <a:prstGeom prst="line">
                  <a:avLst/>
                </a:prstGeom>
                <a:ln w="19050">
                  <a:solidFill>
                    <a:schemeClr val="bg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id="{C18F120E-80F5-4A1C-A7C8-46CFD2FD5DF3}"/>
                  </a:ext>
                </a:extLst>
              </p:cNvPr>
              <p:cNvSpPr txBox="1"/>
              <p:nvPr/>
            </p:nvSpPr>
            <p:spPr>
              <a:xfrm>
                <a:off x="314110" y="222375"/>
                <a:ext cx="483301" cy="4883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500" dirty="0">
                    <a:latin typeface="江西拙楷2.0" panose="00000500000000000000" pitchFamily="2" charset="-122"/>
                    <a:ea typeface="江西拙楷2.0" panose="00000500000000000000" pitchFamily="2" charset="-122"/>
                  </a:rPr>
                  <a:t>叁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986503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arrow&quot;,&quot;Name&quot;:&quot;较窄&quot;,&quot;Kind&quot;:&quot;System&quot;,&quot;OldGuidesSetting&quot;:{&quot;HeaderHeight&quot;:10.0,&quot;FooterHeight&quot;:5.0,&quot;SideMargin&quot;:2.5,&quot;TopMargin&quot;:0.0,&quot;BottomMargin&quot;:0.0,&quot;IntervalMargin&quot;:1.0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5174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7212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7.6035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7212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7.6035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7212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7.6035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6.5131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5174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5.06888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8.12848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8.12848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38157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38157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9686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9686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5.06889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9686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5.06889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6.51317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stretch>
            <a:fillRect l="-10333" t="12759" r="-6092" b="3"/>
          </a:stretch>
        </a:blipFill>
        <a:ln w="50800">
          <a:solidFill>
            <a:srgbClr val="1A1A1B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7099</TotalTime>
  <Words>883</Words>
  <Application>Microsoft Office PowerPoint</Application>
  <PresentationFormat>宽屏</PresentationFormat>
  <Paragraphs>267</Paragraphs>
  <Slides>16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Radikal</vt:lpstr>
      <vt:lpstr>等线</vt:lpstr>
      <vt:lpstr>江西拙楷2.0</vt:lpstr>
      <vt:lpstr>Arial</vt:lpstr>
      <vt:lpstr>阿里巴巴普惠体 2.0 115 Black</vt:lpstr>
      <vt:lpstr>等线 Light</vt:lpstr>
      <vt:lpstr>微软雅黑</vt:lpstr>
      <vt:lpstr>OPPOSans B</vt:lpstr>
      <vt:lpstr>汉仪雅酷黑 45W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矢量插画红色国潮复古ppt模板</dc:title>
  <dc:creator>常小二</dc:creator>
  <cp:keywords>P界达人</cp:keywords>
  <dc:description>www.51pptmoban.com</dc:description>
  <cp:lastModifiedBy>Win user</cp:lastModifiedBy>
  <cp:revision>2354</cp:revision>
  <dcterms:created xsi:type="dcterms:W3CDTF">2020-06-14T14:24:41Z</dcterms:created>
  <dcterms:modified xsi:type="dcterms:W3CDTF">2022-01-23T11:28:56Z</dcterms:modified>
</cp:coreProperties>
</file>