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272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4" r:id="rId17"/>
    <p:sldId id="273" r:id="rId18"/>
    <p:sldId id="275" r:id="rId19"/>
    <p:sldId id="325" r:id="rId20"/>
    <p:sldId id="323" r:id="rId21"/>
  </p:sldIdLst>
  <p:sldSz cx="12192000" cy="6858000"/>
  <p:notesSz cx="6858000" cy="9144000"/>
  <p:embeddedFontLst>
    <p:embeddedFont>
      <p:font typeface="Resource Han Rounded CN Medium" panose="02010600030101010101" charset="-122"/>
      <p:regular r:id="rId24"/>
    </p:embeddedFont>
    <p:embeddedFont>
      <p:font typeface="优设好身体" panose="02010600030101010101" charset="-122"/>
      <p:regular r:id="rId25"/>
    </p:embeddedFont>
    <p:embeddedFont>
      <p:font typeface="MV Boli" panose="02000500030200090000" pitchFamily="2" charset="0"/>
      <p:regular r:id="rId26"/>
    </p:embeddedFont>
    <p:embeddedFont>
      <p:font typeface="OPPOSans B" panose="00020600040101010101" pitchFamily="18" charset="-122"/>
      <p:regular r:id="rId27"/>
    </p:embeddedFont>
    <p:embeddedFont>
      <p:font typeface="等线" panose="02010600030101010101" pitchFamily="2" charset="-122"/>
      <p:regular r:id="rId28"/>
      <p:bold r:id="rId29"/>
    </p:embeddedFont>
    <p:embeddedFont>
      <p:font typeface="等线 Light" panose="02010600030101010101" pitchFamily="2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orient="horz" pos="496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  <p15:guide id="9" orient="horz" pos="2137" userDrawn="1">
          <p15:clr>
            <a:srgbClr val="A4A3A4"/>
          </p15:clr>
        </p15:guide>
        <p15:guide id="10" orient="horz" pos="18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2C4"/>
    <a:srgbClr val="FFF4C5"/>
    <a:srgbClr val="C8C874"/>
    <a:srgbClr val="AB4837"/>
    <a:srgbClr val="FFEDA3"/>
    <a:srgbClr val="894337"/>
    <a:srgbClr val="FF7C47"/>
    <a:srgbClr val="5E5F72"/>
    <a:srgbClr val="FFC4AC"/>
    <a:srgbClr val="FBD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2722" autoAdjust="0"/>
  </p:normalViewPr>
  <p:slideViewPr>
    <p:cSldViewPr snapToGrid="0" showGuides="1">
      <p:cViewPr varScale="1">
        <p:scale>
          <a:sx n="97" d="100"/>
          <a:sy n="97" d="100"/>
        </p:scale>
        <p:origin x="336" y="78"/>
      </p:cViewPr>
      <p:guideLst>
        <p:guide orient="horz" pos="2160"/>
        <p:guide pos="3863"/>
        <p:guide pos="416"/>
        <p:guide pos="7256"/>
        <p:guide orient="horz" pos="391"/>
        <p:guide orient="horz" pos="496"/>
        <p:guide orient="horz" pos="3929"/>
        <p:guide orient="horz" pos="3838"/>
        <p:guide orient="horz" pos="2137"/>
        <p:guide orient="horz" pos="18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1" d="100"/>
          <a:sy n="41" d="100"/>
        </p:scale>
        <p:origin x="283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C9E7100-6B68-4473-B97F-683A579710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E272E6-3DA0-4773-854A-D77F7C90CB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36C62-700F-44D5-9720-8A4AFA8560FD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DB8067-E23B-43C7-9EB6-5C885011C3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1C255DE-9A43-4908-9DBC-B1917AD24B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383BF-69D9-4148-8B91-B05D41757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0064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4DD3A-2936-4E46-A3B4-F2161CB3668E}" type="datetimeFigureOut">
              <a:rPr lang="zh-CN" altLang="en-US" smtClean="0"/>
              <a:t>2022/1/24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6B484-97EB-464B-B96B-70410E45D7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901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仅供个人学习交流之用，请勿用于商业用途。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62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187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65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87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50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5F7D2C2C-6517-4FF4-AB2B-315CB8B6AE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7" name="图片 96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00" name="图片 99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4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107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384" userDrawn="1">
          <p15:clr>
            <a:srgbClr val="F26B43"/>
          </p15:clr>
        </p15:guide>
        <p15:guide id="6" orient="horz" pos="496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20" Type="http://schemas.openxmlformats.org/officeDocument/2006/relationships/image" Target="../media/image2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24" Type="http://schemas.openxmlformats.org/officeDocument/2006/relationships/image" Target="../media/image26.sv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svg"/><Relationship Id="rId10" Type="http://schemas.openxmlformats.org/officeDocument/2006/relationships/image" Target="../media/image12.svg"/><Relationship Id="rId19" Type="http://schemas.openxmlformats.org/officeDocument/2006/relationships/image" Target="../media/image21.pn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Relationship Id="rId22" Type="http://schemas.openxmlformats.org/officeDocument/2006/relationships/image" Target="../media/image24.svg"/><Relationship Id="rId27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5.png"/><Relationship Id="rId18" Type="http://schemas.openxmlformats.org/officeDocument/2006/relationships/image" Target="../media/image27.png"/><Relationship Id="rId3" Type="http://schemas.openxmlformats.org/officeDocument/2006/relationships/image" Target="../media/image10.svg"/><Relationship Id="rId7" Type="http://schemas.openxmlformats.org/officeDocument/2006/relationships/image" Target="../media/image36.svg"/><Relationship Id="rId12" Type="http://schemas.openxmlformats.org/officeDocument/2006/relationships/image" Target="../media/image14.svg"/><Relationship Id="rId17" Type="http://schemas.openxmlformats.org/officeDocument/2006/relationships/image" Target="../media/image66.jpg"/><Relationship Id="rId2" Type="http://schemas.openxmlformats.org/officeDocument/2006/relationships/image" Target="../media/image9.png"/><Relationship Id="rId16" Type="http://schemas.openxmlformats.org/officeDocument/2006/relationships/image" Target="../media/image2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13.png"/><Relationship Id="rId5" Type="http://schemas.openxmlformats.org/officeDocument/2006/relationships/image" Target="../media/image24.svg"/><Relationship Id="rId15" Type="http://schemas.openxmlformats.org/officeDocument/2006/relationships/image" Target="../media/image25.png"/><Relationship Id="rId10" Type="http://schemas.openxmlformats.org/officeDocument/2006/relationships/image" Target="../media/image8.svg"/><Relationship Id="rId19" Type="http://schemas.openxmlformats.org/officeDocument/2006/relationships/image" Target="../media/image28.svg"/><Relationship Id="rId4" Type="http://schemas.openxmlformats.org/officeDocument/2006/relationships/image" Target="../media/image23.png"/><Relationship Id="rId9" Type="http://schemas.openxmlformats.org/officeDocument/2006/relationships/image" Target="../media/image7.png"/><Relationship Id="rId1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6.svg"/><Relationship Id="rId3" Type="http://schemas.openxmlformats.org/officeDocument/2006/relationships/image" Target="../media/image30.svg"/><Relationship Id="rId7" Type="http://schemas.openxmlformats.org/officeDocument/2006/relationships/image" Target="../media/image8.svg"/><Relationship Id="rId12" Type="http://schemas.openxmlformats.org/officeDocument/2006/relationships/image" Target="../media/image5.png"/><Relationship Id="rId2" Type="http://schemas.openxmlformats.org/officeDocument/2006/relationships/image" Target="../media/image29.png"/><Relationship Id="rId16" Type="http://schemas.openxmlformats.org/officeDocument/2006/relationships/image" Target="../media/image6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svg"/><Relationship Id="rId5" Type="http://schemas.openxmlformats.org/officeDocument/2006/relationships/image" Target="../media/image16.svg"/><Relationship Id="rId15" Type="http://schemas.openxmlformats.org/officeDocument/2006/relationships/image" Target="../media/image68.sv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14.svg"/><Relationship Id="rId1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.svg"/><Relationship Id="rId18" Type="http://schemas.openxmlformats.org/officeDocument/2006/relationships/image" Target="../media/image74.jpg"/><Relationship Id="rId3" Type="http://schemas.openxmlformats.org/officeDocument/2006/relationships/image" Target="../media/image8.svg"/><Relationship Id="rId21" Type="http://schemas.openxmlformats.org/officeDocument/2006/relationships/image" Target="../media/image35.pn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17" Type="http://schemas.openxmlformats.org/officeDocument/2006/relationships/image" Target="../media/image73.svg"/><Relationship Id="rId2" Type="http://schemas.openxmlformats.org/officeDocument/2006/relationships/image" Target="../media/image7.png"/><Relationship Id="rId16" Type="http://schemas.openxmlformats.org/officeDocument/2006/relationships/image" Target="../media/image72.png"/><Relationship Id="rId20" Type="http://schemas.openxmlformats.org/officeDocument/2006/relationships/image" Target="../media/image2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30.svg"/><Relationship Id="rId24" Type="http://schemas.openxmlformats.org/officeDocument/2006/relationships/image" Target="../media/image55.svg"/><Relationship Id="rId5" Type="http://schemas.openxmlformats.org/officeDocument/2006/relationships/image" Target="../media/image14.svg"/><Relationship Id="rId15" Type="http://schemas.openxmlformats.org/officeDocument/2006/relationships/image" Target="../media/image71.svg"/><Relationship Id="rId23" Type="http://schemas.openxmlformats.org/officeDocument/2006/relationships/image" Target="../media/image54.png"/><Relationship Id="rId10" Type="http://schemas.openxmlformats.org/officeDocument/2006/relationships/image" Target="../media/image29.png"/><Relationship Id="rId19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openxmlformats.org/officeDocument/2006/relationships/image" Target="../media/image10.svg"/><Relationship Id="rId14" Type="http://schemas.openxmlformats.org/officeDocument/2006/relationships/image" Target="../media/image70.png"/><Relationship Id="rId22" Type="http://schemas.openxmlformats.org/officeDocument/2006/relationships/image" Target="../media/image3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26.svg"/><Relationship Id="rId3" Type="http://schemas.openxmlformats.org/officeDocument/2006/relationships/image" Target="../media/image51.svg"/><Relationship Id="rId21" Type="http://schemas.openxmlformats.org/officeDocument/2006/relationships/image" Target="../media/image28.svg"/><Relationship Id="rId7" Type="http://schemas.openxmlformats.org/officeDocument/2006/relationships/image" Target="../media/image36.svg"/><Relationship Id="rId12" Type="http://schemas.openxmlformats.org/officeDocument/2006/relationships/image" Target="../media/image8.svg"/><Relationship Id="rId17" Type="http://schemas.openxmlformats.org/officeDocument/2006/relationships/image" Target="../media/image25.png"/><Relationship Id="rId2" Type="http://schemas.openxmlformats.org/officeDocument/2006/relationships/image" Target="../media/image50.png"/><Relationship Id="rId16" Type="http://schemas.openxmlformats.org/officeDocument/2006/relationships/image" Target="../media/image16.sv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7.png"/><Relationship Id="rId5" Type="http://schemas.openxmlformats.org/officeDocument/2006/relationships/image" Target="../media/image53.svg"/><Relationship Id="rId15" Type="http://schemas.openxmlformats.org/officeDocument/2006/relationships/image" Target="../media/image15.png"/><Relationship Id="rId10" Type="http://schemas.openxmlformats.org/officeDocument/2006/relationships/image" Target="../media/image56.png"/><Relationship Id="rId19" Type="http://schemas.openxmlformats.org/officeDocument/2006/relationships/image" Target="../media/image75.jpg"/><Relationship Id="rId4" Type="http://schemas.openxmlformats.org/officeDocument/2006/relationships/image" Target="../media/image52.png"/><Relationship Id="rId9" Type="http://schemas.openxmlformats.org/officeDocument/2006/relationships/image" Target="../media/image10.svg"/><Relationship Id="rId14" Type="http://schemas.openxmlformats.org/officeDocument/2006/relationships/image" Target="../media/image1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.svg"/><Relationship Id="rId18" Type="http://schemas.openxmlformats.org/officeDocument/2006/relationships/image" Target="../media/image76.png"/><Relationship Id="rId3" Type="http://schemas.openxmlformats.org/officeDocument/2006/relationships/image" Target="../media/image16.svg"/><Relationship Id="rId21" Type="http://schemas.openxmlformats.org/officeDocument/2006/relationships/image" Target="../media/image79.svg"/><Relationship Id="rId7" Type="http://schemas.openxmlformats.org/officeDocument/2006/relationships/image" Target="../media/image14.svg"/><Relationship Id="rId12" Type="http://schemas.openxmlformats.org/officeDocument/2006/relationships/image" Target="../media/image5.png"/><Relationship Id="rId17" Type="http://schemas.openxmlformats.org/officeDocument/2006/relationships/image" Target="../media/image55.svg"/><Relationship Id="rId25" Type="http://schemas.openxmlformats.org/officeDocument/2006/relationships/image" Target="../media/image83.svg"/><Relationship Id="rId2" Type="http://schemas.openxmlformats.org/officeDocument/2006/relationships/image" Target="../media/image15.png"/><Relationship Id="rId16" Type="http://schemas.openxmlformats.org/officeDocument/2006/relationships/image" Target="../media/image5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30.svg"/><Relationship Id="rId24" Type="http://schemas.openxmlformats.org/officeDocument/2006/relationships/image" Target="../media/image82.pn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image" Target="../media/image81.svg"/><Relationship Id="rId10" Type="http://schemas.openxmlformats.org/officeDocument/2006/relationships/image" Target="../media/image29.png"/><Relationship Id="rId19" Type="http://schemas.openxmlformats.org/officeDocument/2006/relationships/image" Target="../media/image77.svg"/><Relationship Id="rId4" Type="http://schemas.openxmlformats.org/officeDocument/2006/relationships/image" Target="../media/image7.png"/><Relationship Id="rId9" Type="http://schemas.openxmlformats.org/officeDocument/2006/relationships/image" Target="../media/image10.svg"/><Relationship Id="rId14" Type="http://schemas.openxmlformats.org/officeDocument/2006/relationships/image" Target="../media/image17.png"/><Relationship Id="rId22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13.png"/><Relationship Id="rId18" Type="http://schemas.openxmlformats.org/officeDocument/2006/relationships/image" Target="../media/image30.svg"/><Relationship Id="rId3" Type="http://schemas.openxmlformats.org/officeDocument/2006/relationships/image" Target="../media/image25.png"/><Relationship Id="rId21" Type="http://schemas.openxmlformats.org/officeDocument/2006/relationships/image" Target="../media/image84.jpg"/><Relationship Id="rId7" Type="http://schemas.openxmlformats.org/officeDocument/2006/relationships/image" Target="../media/image17.png"/><Relationship Id="rId12" Type="http://schemas.openxmlformats.org/officeDocument/2006/relationships/image" Target="../media/image8.svg"/><Relationship Id="rId17" Type="http://schemas.openxmlformats.org/officeDocument/2006/relationships/image" Target="../media/image29.png"/><Relationship Id="rId2" Type="http://schemas.openxmlformats.org/officeDocument/2006/relationships/image" Target="../media/image56.png"/><Relationship Id="rId16" Type="http://schemas.openxmlformats.org/officeDocument/2006/relationships/image" Target="../media/image10.svg"/><Relationship Id="rId20" Type="http://schemas.openxmlformats.org/officeDocument/2006/relationships/image" Target="../media/image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11" Type="http://schemas.openxmlformats.org/officeDocument/2006/relationships/image" Target="../media/image7.png"/><Relationship Id="rId5" Type="http://schemas.openxmlformats.org/officeDocument/2006/relationships/image" Target="../media/image42.png"/><Relationship Id="rId15" Type="http://schemas.openxmlformats.org/officeDocument/2006/relationships/image" Target="../media/image9.png"/><Relationship Id="rId23" Type="http://schemas.openxmlformats.org/officeDocument/2006/relationships/image" Target="../media/image28.svg"/><Relationship Id="rId10" Type="http://schemas.openxmlformats.org/officeDocument/2006/relationships/image" Target="../media/image16.svg"/><Relationship Id="rId19" Type="http://schemas.openxmlformats.org/officeDocument/2006/relationships/image" Target="../media/image5.png"/><Relationship Id="rId4" Type="http://schemas.openxmlformats.org/officeDocument/2006/relationships/image" Target="../media/image26.svg"/><Relationship Id="rId9" Type="http://schemas.openxmlformats.org/officeDocument/2006/relationships/image" Target="../media/image15.png"/><Relationship Id="rId14" Type="http://schemas.openxmlformats.org/officeDocument/2006/relationships/image" Target="../media/image14.svg"/><Relationship Id="rId2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30.svg"/><Relationship Id="rId18" Type="http://schemas.openxmlformats.org/officeDocument/2006/relationships/image" Target="../media/image55.svg"/><Relationship Id="rId3" Type="http://schemas.openxmlformats.org/officeDocument/2006/relationships/image" Target="../media/image86.svg"/><Relationship Id="rId7" Type="http://schemas.openxmlformats.org/officeDocument/2006/relationships/image" Target="../media/image14.svg"/><Relationship Id="rId12" Type="http://schemas.openxmlformats.org/officeDocument/2006/relationships/image" Target="../media/image29.png"/><Relationship Id="rId17" Type="http://schemas.openxmlformats.org/officeDocument/2006/relationships/image" Target="../media/image54.png"/><Relationship Id="rId2" Type="http://schemas.openxmlformats.org/officeDocument/2006/relationships/image" Target="../media/image85.png"/><Relationship Id="rId16" Type="http://schemas.openxmlformats.org/officeDocument/2006/relationships/image" Target="../media/image8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0.svg"/><Relationship Id="rId5" Type="http://schemas.openxmlformats.org/officeDocument/2006/relationships/image" Target="../media/image8.svg"/><Relationship Id="rId1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6.svg"/><Relationship Id="rId1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svg"/><Relationship Id="rId20" Type="http://schemas.openxmlformats.org/officeDocument/2006/relationships/image" Target="../media/image2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24" Type="http://schemas.openxmlformats.org/officeDocument/2006/relationships/image" Target="../media/image26.sv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svg"/><Relationship Id="rId10" Type="http://schemas.openxmlformats.org/officeDocument/2006/relationships/image" Target="../media/image12.svg"/><Relationship Id="rId19" Type="http://schemas.openxmlformats.org/officeDocument/2006/relationships/image" Target="../media/image21.pn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Relationship Id="rId22" Type="http://schemas.openxmlformats.org/officeDocument/2006/relationships/image" Target="../media/image24.svg"/><Relationship Id="rId27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8.svg"/><Relationship Id="rId18" Type="http://schemas.openxmlformats.org/officeDocument/2006/relationships/image" Target="../media/image5.png"/><Relationship Id="rId3" Type="http://schemas.openxmlformats.org/officeDocument/2006/relationships/image" Target="../media/image14.svg"/><Relationship Id="rId21" Type="http://schemas.openxmlformats.org/officeDocument/2006/relationships/image" Target="../media/image38.png"/><Relationship Id="rId7" Type="http://schemas.openxmlformats.org/officeDocument/2006/relationships/image" Target="../media/image32.svg"/><Relationship Id="rId12" Type="http://schemas.openxmlformats.org/officeDocument/2006/relationships/image" Target="../media/image7.png"/><Relationship Id="rId17" Type="http://schemas.openxmlformats.org/officeDocument/2006/relationships/image" Target="../media/image30.svg"/><Relationship Id="rId2" Type="http://schemas.openxmlformats.org/officeDocument/2006/relationships/image" Target="../media/image13.png"/><Relationship Id="rId16" Type="http://schemas.openxmlformats.org/officeDocument/2006/relationships/image" Target="../media/image29.png"/><Relationship Id="rId20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24" Type="http://schemas.openxmlformats.org/officeDocument/2006/relationships/image" Target="../media/image41.svg"/><Relationship Id="rId5" Type="http://schemas.openxmlformats.org/officeDocument/2006/relationships/image" Target="../media/image16.svg"/><Relationship Id="rId15" Type="http://schemas.openxmlformats.org/officeDocument/2006/relationships/image" Target="../media/image10.svg"/><Relationship Id="rId23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6.svg"/><Relationship Id="rId4" Type="http://schemas.openxmlformats.org/officeDocument/2006/relationships/image" Target="../media/image15.png"/><Relationship Id="rId9" Type="http://schemas.openxmlformats.org/officeDocument/2006/relationships/image" Target="../media/image34.svg"/><Relationship Id="rId14" Type="http://schemas.openxmlformats.org/officeDocument/2006/relationships/image" Target="../media/image9.png"/><Relationship Id="rId22" Type="http://schemas.openxmlformats.org/officeDocument/2006/relationships/image" Target="../media/image3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svg"/><Relationship Id="rId18" Type="http://schemas.openxmlformats.org/officeDocument/2006/relationships/image" Target="../media/image48.png"/><Relationship Id="rId26" Type="http://schemas.openxmlformats.org/officeDocument/2006/relationships/image" Target="../media/image5.png"/><Relationship Id="rId3" Type="http://schemas.openxmlformats.org/officeDocument/2006/relationships/image" Target="../media/image8.svg"/><Relationship Id="rId21" Type="http://schemas.openxmlformats.org/officeDocument/2006/relationships/image" Target="../media/image24.svg"/><Relationship Id="rId7" Type="http://schemas.openxmlformats.org/officeDocument/2006/relationships/image" Target="../media/image16.svg"/><Relationship Id="rId12" Type="http://schemas.openxmlformats.org/officeDocument/2006/relationships/image" Target="../media/image42.png"/><Relationship Id="rId17" Type="http://schemas.openxmlformats.org/officeDocument/2006/relationships/image" Target="../media/image47.svg"/><Relationship Id="rId25" Type="http://schemas.openxmlformats.org/officeDocument/2006/relationships/image" Target="../media/image53.svg"/><Relationship Id="rId33" Type="http://schemas.openxmlformats.org/officeDocument/2006/relationships/image" Target="../media/image32.svg"/><Relationship Id="rId2" Type="http://schemas.openxmlformats.org/officeDocument/2006/relationships/image" Target="../media/image7.png"/><Relationship Id="rId16" Type="http://schemas.openxmlformats.org/officeDocument/2006/relationships/image" Target="../media/image46.png"/><Relationship Id="rId20" Type="http://schemas.openxmlformats.org/officeDocument/2006/relationships/image" Target="../media/image23.png"/><Relationship Id="rId29" Type="http://schemas.openxmlformats.org/officeDocument/2006/relationships/image" Target="../media/image5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0.svg"/><Relationship Id="rId24" Type="http://schemas.openxmlformats.org/officeDocument/2006/relationships/image" Target="../media/image52.png"/><Relationship Id="rId32" Type="http://schemas.openxmlformats.org/officeDocument/2006/relationships/image" Target="../media/image31.png"/><Relationship Id="rId5" Type="http://schemas.openxmlformats.org/officeDocument/2006/relationships/image" Target="../media/image14.svg"/><Relationship Id="rId15" Type="http://schemas.openxmlformats.org/officeDocument/2006/relationships/image" Target="../media/image45.svg"/><Relationship Id="rId23" Type="http://schemas.openxmlformats.org/officeDocument/2006/relationships/image" Target="../media/image51.svg"/><Relationship Id="rId28" Type="http://schemas.openxmlformats.org/officeDocument/2006/relationships/image" Target="../media/image54.png"/><Relationship Id="rId10" Type="http://schemas.openxmlformats.org/officeDocument/2006/relationships/image" Target="../media/image9.png"/><Relationship Id="rId19" Type="http://schemas.openxmlformats.org/officeDocument/2006/relationships/image" Target="../media/image49.svg"/><Relationship Id="rId31" Type="http://schemas.openxmlformats.org/officeDocument/2006/relationships/image" Target="../media/image20.svg"/><Relationship Id="rId4" Type="http://schemas.openxmlformats.org/officeDocument/2006/relationships/image" Target="../media/image13.png"/><Relationship Id="rId9" Type="http://schemas.openxmlformats.org/officeDocument/2006/relationships/image" Target="../media/image30.svg"/><Relationship Id="rId14" Type="http://schemas.openxmlformats.org/officeDocument/2006/relationships/image" Target="../media/image44.png"/><Relationship Id="rId22" Type="http://schemas.openxmlformats.org/officeDocument/2006/relationships/image" Target="../media/image50.png"/><Relationship Id="rId27" Type="http://schemas.openxmlformats.org/officeDocument/2006/relationships/image" Target="../media/image6.svg"/><Relationship Id="rId30" Type="http://schemas.openxmlformats.org/officeDocument/2006/relationships/image" Target="../media/image19.png"/><Relationship Id="rId8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svg"/><Relationship Id="rId18" Type="http://schemas.openxmlformats.org/officeDocument/2006/relationships/image" Target="../media/image42.png"/><Relationship Id="rId3" Type="http://schemas.openxmlformats.org/officeDocument/2006/relationships/image" Target="../media/image36.svg"/><Relationship Id="rId21" Type="http://schemas.openxmlformats.org/officeDocument/2006/relationships/image" Target="../media/image45.svg"/><Relationship Id="rId7" Type="http://schemas.openxmlformats.org/officeDocument/2006/relationships/image" Target="../media/image57.jpg"/><Relationship Id="rId12" Type="http://schemas.openxmlformats.org/officeDocument/2006/relationships/image" Target="../media/image15.png"/><Relationship Id="rId17" Type="http://schemas.openxmlformats.org/officeDocument/2006/relationships/image" Target="../media/image28.svg"/><Relationship Id="rId2" Type="http://schemas.openxmlformats.org/officeDocument/2006/relationships/image" Target="../media/image35.png"/><Relationship Id="rId16" Type="http://schemas.openxmlformats.org/officeDocument/2006/relationships/image" Target="../media/image27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4.svg"/><Relationship Id="rId5" Type="http://schemas.openxmlformats.org/officeDocument/2006/relationships/image" Target="../media/image10.svg"/><Relationship Id="rId15" Type="http://schemas.openxmlformats.org/officeDocument/2006/relationships/image" Target="../media/image26.svg"/><Relationship Id="rId10" Type="http://schemas.openxmlformats.org/officeDocument/2006/relationships/image" Target="../media/image13.png"/><Relationship Id="rId19" Type="http://schemas.openxmlformats.org/officeDocument/2006/relationships/image" Target="../media/image43.svg"/><Relationship Id="rId4" Type="http://schemas.openxmlformats.org/officeDocument/2006/relationships/image" Target="../media/image9.png"/><Relationship Id="rId9" Type="http://schemas.openxmlformats.org/officeDocument/2006/relationships/image" Target="../media/image8.sv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9.png"/><Relationship Id="rId18" Type="http://schemas.openxmlformats.org/officeDocument/2006/relationships/image" Target="../media/image43.sv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12" Type="http://schemas.openxmlformats.org/officeDocument/2006/relationships/image" Target="../media/image16.sv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svg"/><Relationship Id="rId20" Type="http://schemas.openxmlformats.org/officeDocument/2006/relationships/image" Target="../media/image4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11" Type="http://schemas.openxmlformats.org/officeDocument/2006/relationships/image" Target="../media/image1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14.svg"/><Relationship Id="rId19" Type="http://schemas.openxmlformats.org/officeDocument/2006/relationships/image" Target="../media/image44.png"/><Relationship Id="rId4" Type="http://schemas.openxmlformats.org/officeDocument/2006/relationships/image" Target="../media/image18.svg"/><Relationship Id="rId9" Type="http://schemas.openxmlformats.org/officeDocument/2006/relationships/image" Target="../media/image13.png"/><Relationship Id="rId1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svg"/><Relationship Id="rId18" Type="http://schemas.openxmlformats.org/officeDocument/2006/relationships/image" Target="../media/image27.png"/><Relationship Id="rId3" Type="http://schemas.openxmlformats.org/officeDocument/2006/relationships/image" Target="../media/image36.svg"/><Relationship Id="rId21" Type="http://schemas.openxmlformats.org/officeDocument/2006/relationships/image" Target="../media/image21.png"/><Relationship Id="rId7" Type="http://schemas.openxmlformats.org/officeDocument/2006/relationships/image" Target="../media/image20.svg"/><Relationship Id="rId12" Type="http://schemas.openxmlformats.org/officeDocument/2006/relationships/image" Target="../media/image15.png"/><Relationship Id="rId17" Type="http://schemas.openxmlformats.org/officeDocument/2006/relationships/image" Target="../media/image30.svg"/><Relationship Id="rId2" Type="http://schemas.openxmlformats.org/officeDocument/2006/relationships/image" Target="../media/image35.png"/><Relationship Id="rId16" Type="http://schemas.openxmlformats.org/officeDocument/2006/relationships/image" Target="../media/image29.png"/><Relationship Id="rId20" Type="http://schemas.openxmlformats.org/officeDocument/2006/relationships/image" Target="../media/image5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4.svg"/><Relationship Id="rId5" Type="http://schemas.openxmlformats.org/officeDocument/2006/relationships/image" Target="../media/image18.svg"/><Relationship Id="rId15" Type="http://schemas.openxmlformats.org/officeDocument/2006/relationships/image" Target="../media/image10.svg"/><Relationship Id="rId10" Type="http://schemas.openxmlformats.org/officeDocument/2006/relationships/image" Target="../media/image13.png"/><Relationship Id="rId19" Type="http://schemas.openxmlformats.org/officeDocument/2006/relationships/image" Target="../media/image28.svg"/><Relationship Id="rId4" Type="http://schemas.openxmlformats.org/officeDocument/2006/relationships/image" Target="../media/image17.png"/><Relationship Id="rId9" Type="http://schemas.openxmlformats.org/officeDocument/2006/relationships/image" Target="../media/image8.svg"/><Relationship Id="rId14" Type="http://schemas.openxmlformats.org/officeDocument/2006/relationships/image" Target="../media/image9.png"/><Relationship Id="rId22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25.png"/><Relationship Id="rId18" Type="http://schemas.openxmlformats.org/officeDocument/2006/relationships/image" Target="../media/image46.png"/><Relationship Id="rId3" Type="http://schemas.openxmlformats.org/officeDocument/2006/relationships/image" Target="../media/image36.svg"/><Relationship Id="rId21" Type="http://schemas.openxmlformats.org/officeDocument/2006/relationships/image" Target="../media/image49.svg"/><Relationship Id="rId7" Type="http://schemas.openxmlformats.org/officeDocument/2006/relationships/image" Target="../media/image7.png"/><Relationship Id="rId12" Type="http://schemas.openxmlformats.org/officeDocument/2006/relationships/image" Target="../media/image16.svg"/><Relationship Id="rId17" Type="http://schemas.openxmlformats.org/officeDocument/2006/relationships/image" Target="../media/image28.svg"/><Relationship Id="rId2" Type="http://schemas.openxmlformats.org/officeDocument/2006/relationships/image" Target="../media/image35.png"/><Relationship Id="rId16" Type="http://schemas.openxmlformats.org/officeDocument/2006/relationships/image" Target="../media/image27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15.png"/><Relationship Id="rId5" Type="http://schemas.openxmlformats.org/officeDocument/2006/relationships/image" Target="../media/image10.svg"/><Relationship Id="rId15" Type="http://schemas.openxmlformats.org/officeDocument/2006/relationships/image" Target="../media/image59.jpg"/><Relationship Id="rId10" Type="http://schemas.openxmlformats.org/officeDocument/2006/relationships/image" Target="../media/image14.svg"/><Relationship Id="rId19" Type="http://schemas.openxmlformats.org/officeDocument/2006/relationships/image" Target="../media/image47.sv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60.png"/><Relationship Id="rId18" Type="http://schemas.openxmlformats.org/officeDocument/2006/relationships/image" Target="../media/image54.png"/><Relationship Id="rId3" Type="http://schemas.openxmlformats.org/officeDocument/2006/relationships/image" Target="../media/image7.png"/><Relationship Id="rId21" Type="http://schemas.openxmlformats.org/officeDocument/2006/relationships/image" Target="../media/image6.svg"/><Relationship Id="rId7" Type="http://schemas.openxmlformats.org/officeDocument/2006/relationships/image" Target="../media/image15.png"/><Relationship Id="rId12" Type="http://schemas.openxmlformats.org/officeDocument/2006/relationships/image" Target="../media/image30.svg"/><Relationship Id="rId17" Type="http://schemas.openxmlformats.org/officeDocument/2006/relationships/image" Target="../media/image58.jpg"/><Relationship Id="rId25" Type="http://schemas.openxmlformats.org/officeDocument/2006/relationships/image" Target="../media/image65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3.sv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11" Type="http://schemas.openxmlformats.org/officeDocument/2006/relationships/image" Target="../media/image29.png"/><Relationship Id="rId24" Type="http://schemas.openxmlformats.org/officeDocument/2006/relationships/image" Target="../media/image64.png"/><Relationship Id="rId5" Type="http://schemas.openxmlformats.org/officeDocument/2006/relationships/image" Target="../media/image13.png"/><Relationship Id="rId15" Type="http://schemas.openxmlformats.org/officeDocument/2006/relationships/image" Target="../media/image62.png"/><Relationship Id="rId23" Type="http://schemas.openxmlformats.org/officeDocument/2006/relationships/image" Target="../media/image32.svg"/><Relationship Id="rId10" Type="http://schemas.openxmlformats.org/officeDocument/2006/relationships/image" Target="../media/image10.svg"/><Relationship Id="rId19" Type="http://schemas.openxmlformats.org/officeDocument/2006/relationships/image" Target="../media/image55.svg"/><Relationship Id="rId4" Type="http://schemas.openxmlformats.org/officeDocument/2006/relationships/image" Target="../media/image8.svg"/><Relationship Id="rId9" Type="http://schemas.openxmlformats.org/officeDocument/2006/relationships/image" Target="../media/image9.png"/><Relationship Id="rId14" Type="http://schemas.openxmlformats.org/officeDocument/2006/relationships/image" Target="../media/image61.svg"/><Relationship Id="rId22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svg"/><Relationship Id="rId18" Type="http://schemas.openxmlformats.org/officeDocument/2006/relationships/image" Target="../media/image56.png"/><Relationship Id="rId3" Type="http://schemas.openxmlformats.org/officeDocument/2006/relationships/image" Target="../media/image16.svg"/><Relationship Id="rId21" Type="http://schemas.openxmlformats.org/officeDocument/2006/relationships/image" Target="../media/image59.jpg"/><Relationship Id="rId7" Type="http://schemas.openxmlformats.org/officeDocument/2006/relationships/image" Target="../media/image36.svg"/><Relationship Id="rId12" Type="http://schemas.openxmlformats.org/officeDocument/2006/relationships/image" Target="../media/image9.png"/><Relationship Id="rId17" Type="http://schemas.openxmlformats.org/officeDocument/2006/relationships/image" Target="../media/image6.svg"/><Relationship Id="rId2" Type="http://schemas.openxmlformats.org/officeDocument/2006/relationships/image" Target="../media/image15.png"/><Relationship Id="rId16" Type="http://schemas.openxmlformats.org/officeDocument/2006/relationships/image" Target="../media/image5.pn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14.svg"/><Relationship Id="rId5" Type="http://schemas.openxmlformats.org/officeDocument/2006/relationships/image" Target="../media/image34.svg"/><Relationship Id="rId15" Type="http://schemas.openxmlformats.org/officeDocument/2006/relationships/image" Target="../media/image30.svg"/><Relationship Id="rId23" Type="http://schemas.openxmlformats.org/officeDocument/2006/relationships/image" Target="../media/image28.svg"/><Relationship Id="rId10" Type="http://schemas.openxmlformats.org/officeDocument/2006/relationships/image" Target="../media/image13.png"/><Relationship Id="rId19" Type="http://schemas.openxmlformats.org/officeDocument/2006/relationships/image" Target="../media/image25.png"/><Relationship Id="rId4" Type="http://schemas.openxmlformats.org/officeDocument/2006/relationships/image" Target="../media/image33.png"/><Relationship Id="rId9" Type="http://schemas.openxmlformats.org/officeDocument/2006/relationships/image" Target="../media/image8.svg"/><Relationship Id="rId14" Type="http://schemas.openxmlformats.org/officeDocument/2006/relationships/image" Target="../media/image29.png"/><Relationship Id="rId22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7088342F-2FF3-4823-94B9-27F15210222B}"/>
              </a:ext>
            </a:extLst>
          </p:cNvPr>
          <p:cNvSpPr txBox="1"/>
          <p:nvPr/>
        </p:nvSpPr>
        <p:spPr>
          <a:xfrm>
            <a:off x="580139" y="3765270"/>
            <a:ext cx="658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听说神不能无所不知，所以创造了妈妈。到了妈妈的年龄，妈妈仍是妈妈的守护神。妈妈这个词，只是叫一叫，也触动心弦。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「请回答</a:t>
            </a:r>
            <a:r>
              <a:rPr lang="en-US" altLang="zh-CN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1988</a:t>
            </a:r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」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A1A18FE5-201D-48EC-851A-70CCBEF05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80912" y="959221"/>
            <a:ext cx="3890107" cy="3859110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5A18A078-9620-4E26-A0F9-77E1770CC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91AEF28-191D-4FD4-9E55-C80674D08A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40534">
            <a:off x="7601540" y="4537845"/>
            <a:ext cx="1628775" cy="1830433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1818A2F-265D-435C-978E-23799B9EEF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22666" y="5388548"/>
            <a:ext cx="543413" cy="563171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F9747810-F6C5-441A-BD47-2AD3F7AD89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F7CA5BDF-E22C-4D53-9BE4-D1D1F80218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6EA94EDC-4E1D-4F5D-AD6E-9FE8FC584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9CBC91E-8BA5-4ABD-B36C-FC4FD686A155}"/>
              </a:ext>
            </a:extLst>
          </p:cNvPr>
          <p:cNvGrpSpPr/>
          <p:nvPr/>
        </p:nvGrpSpPr>
        <p:grpSpPr>
          <a:xfrm rot="20774833">
            <a:off x="7495347" y="3388578"/>
            <a:ext cx="1906652" cy="2601565"/>
            <a:chOff x="7294337" y="1705007"/>
            <a:chExt cx="3149215" cy="429700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59F208E4-6B01-49D1-8B3A-289067C15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066693E2-AAF5-4B03-B9DE-06DC22CC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17" name="图形 16">
            <a:extLst>
              <a:ext uri="{FF2B5EF4-FFF2-40B4-BE49-F238E27FC236}">
                <a16:creationId xmlns:a16="http://schemas.microsoft.com/office/drawing/2014/main" id="{C4BB7589-583E-4C3E-88E7-66C98B1CDAB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81946" y="1356311"/>
            <a:ext cx="2950713" cy="238867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23A8D58-DE30-43FE-9633-A165DF3FA58D}"/>
              </a:ext>
            </a:extLst>
          </p:cNvPr>
          <p:cNvSpPr txBox="1"/>
          <p:nvPr/>
        </p:nvSpPr>
        <p:spPr>
          <a:xfrm>
            <a:off x="522613" y="1884688"/>
            <a:ext cx="5413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E11F40A-BCA3-482C-83A9-62F8300EA496}"/>
              </a:ext>
            </a:extLst>
          </p:cNvPr>
          <p:cNvSpPr txBox="1"/>
          <p:nvPr/>
        </p:nvSpPr>
        <p:spPr>
          <a:xfrm>
            <a:off x="2843543" y="2715685"/>
            <a:ext cx="4253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所以创造了妈妈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2127DC-5CC4-4BE0-B9D5-911D6E84F70F}"/>
              </a:ext>
            </a:extLst>
          </p:cNvPr>
          <p:cNvSpPr txBox="1"/>
          <p:nvPr/>
        </p:nvSpPr>
        <p:spPr>
          <a:xfrm>
            <a:off x="580139" y="2695302"/>
            <a:ext cx="178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DACCB4"/>
                </a:solidFill>
                <a:latin typeface="Resource Han Rounded CN Medium" panose="020B0600000000000000" pitchFamily="34" charset="-122"/>
                <a:ea typeface="Resource Han Rounded CN Medium" panose="020B0600000000000000" pitchFamily="34" charset="-122"/>
                <a:cs typeface="MV Boli" panose="02000500030200090000" pitchFamily="2" charset="0"/>
                <a:sym typeface="Resource Han Rounded CN Medium" panose="020B0600000000000000" pitchFamily="34" charset="-122"/>
              </a:rPr>
              <a:t>Mother’s Day</a:t>
            </a:r>
            <a:endParaRPr lang="zh-CN" altLang="en-US" dirty="0">
              <a:solidFill>
                <a:srgbClr val="DACCB4"/>
              </a:solidFill>
              <a:latin typeface="Resource Han Rounded CN Medium" panose="020B0600000000000000" pitchFamily="34" charset="-122"/>
              <a:ea typeface="Resource Han Rounded CN Medium" panose="020B0600000000000000" pitchFamily="34" charset="-122"/>
              <a:cs typeface="MV Boli" panose="02000500030200090000" pitchFamily="2" charset="0"/>
              <a:sym typeface="Resource Han Rounded CN Medium" panose="020B0600000000000000" pitchFamily="34" charset="-122"/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8296396-B11C-48B2-A0C1-F0653BE39C9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 flipH="1" flipV="1">
            <a:off x="2494517" y="2680659"/>
            <a:ext cx="597770" cy="667821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4808A05-4ECD-4822-B170-CFF253D81ED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72484" flipV="1">
            <a:off x="5658017" y="2145343"/>
            <a:ext cx="781716" cy="671888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6CAC5C13-82DA-4C70-9913-3F5FA857DE6E}"/>
              </a:ext>
            </a:extLst>
          </p:cNvPr>
          <p:cNvSpPr txBox="1"/>
          <p:nvPr/>
        </p:nvSpPr>
        <p:spPr>
          <a:xfrm>
            <a:off x="543702" y="2993200"/>
            <a:ext cx="1883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30" dirty="0">
                <a:solidFill>
                  <a:srgbClr val="FFC4AC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母亲节主题分享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72BB83E3-7611-4E04-A612-813B9C85A9E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17935" y="1251871"/>
            <a:ext cx="818074" cy="914318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D64DF8F8-BDA4-412D-9474-0B53E7225D41}"/>
              </a:ext>
            </a:extLst>
          </p:cNvPr>
          <p:cNvGrpSpPr/>
          <p:nvPr/>
        </p:nvGrpSpPr>
        <p:grpSpPr>
          <a:xfrm>
            <a:off x="660401" y="4752755"/>
            <a:ext cx="1323974" cy="290541"/>
            <a:chOff x="660401" y="4752755"/>
            <a:chExt cx="1323974" cy="29054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37E29C93-5B9C-4320-9AEA-CAD62616160F}"/>
                </a:ext>
              </a:extLst>
            </p:cNvPr>
            <p:cNvSpPr/>
            <p:nvPr/>
          </p:nvSpPr>
          <p:spPr>
            <a:xfrm>
              <a:off x="660401" y="4752755"/>
              <a:ext cx="1323974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81E2508-0716-4FBC-941D-4C7672F22AD5}"/>
                </a:ext>
              </a:extLst>
            </p:cNvPr>
            <p:cNvSpPr txBox="1"/>
            <p:nvPr/>
          </p:nvSpPr>
          <p:spPr>
            <a:xfrm>
              <a:off x="690805" y="4766297"/>
              <a:ext cx="12631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演讲人：盐小盐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CE3B82-D467-487E-A313-D09C1FD1CE6D}"/>
              </a:ext>
            </a:extLst>
          </p:cNvPr>
          <p:cNvGrpSpPr/>
          <p:nvPr/>
        </p:nvGrpSpPr>
        <p:grpSpPr>
          <a:xfrm>
            <a:off x="2336800" y="4752755"/>
            <a:ext cx="1451948" cy="290541"/>
            <a:chOff x="660400" y="4752755"/>
            <a:chExt cx="1451948" cy="290541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B7AF5FC-38D3-4B66-AD15-241460BF887A}"/>
                </a:ext>
              </a:extLst>
            </p:cNvPr>
            <p:cNvSpPr/>
            <p:nvPr/>
          </p:nvSpPr>
          <p:spPr>
            <a:xfrm>
              <a:off x="660400" y="4752755"/>
              <a:ext cx="1451947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E45C99D-73C1-4A1B-B191-0466E6680C10}"/>
                </a:ext>
              </a:extLst>
            </p:cNvPr>
            <p:cNvSpPr txBox="1"/>
            <p:nvPr/>
          </p:nvSpPr>
          <p:spPr>
            <a:xfrm>
              <a:off x="690805" y="4766297"/>
              <a:ext cx="14215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时间：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年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日</a:t>
              </a:r>
            </a:p>
          </p:txBody>
        </p:sp>
      </p:grpSp>
      <p:pic>
        <p:nvPicPr>
          <p:cNvPr id="43" name="图形 42">
            <a:extLst>
              <a:ext uri="{FF2B5EF4-FFF2-40B4-BE49-F238E27FC236}">
                <a16:creationId xmlns:a16="http://schemas.microsoft.com/office/drawing/2014/main" id="{F4F7DF9F-C2F9-41F9-91FE-288B93CAD5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203F5E8F-B7A0-46AB-9643-85F94D3CD6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B497D959-44F2-4787-B9C1-FFE85EC4961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530152" y="-128689"/>
            <a:ext cx="2552700" cy="1619250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D5BEF792-A091-4D18-AB05-074C94535F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6146F2C9-4F18-47EB-A7ED-BB42433650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33408" y="176851"/>
            <a:ext cx="417567" cy="43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00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95DAC7B-8367-469B-A91B-12471F357892}"/>
              </a:ext>
            </a:extLst>
          </p:cNvPr>
          <p:cNvGrpSpPr/>
          <p:nvPr/>
        </p:nvGrpSpPr>
        <p:grpSpPr>
          <a:xfrm>
            <a:off x="10290205" y="1431967"/>
            <a:ext cx="941489" cy="1238404"/>
            <a:chOff x="8248399" y="2303102"/>
            <a:chExt cx="941489" cy="1238404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BE958F9D-C61C-424A-80D9-74AEE3037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48399" y="2608362"/>
              <a:ext cx="830340" cy="933144"/>
            </a:xfrm>
            <a:prstGeom prst="rect">
              <a:avLst/>
            </a:prstGeom>
          </p:spPr>
        </p:pic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5E49FE9D-AD11-4302-B7EF-50EFD75C7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19652" y="2303102"/>
              <a:ext cx="870236" cy="972216"/>
            </a:xfrm>
            <a:prstGeom prst="rect">
              <a:avLst/>
            </a:prstGeom>
          </p:spPr>
        </p:pic>
      </p:grpSp>
      <p:pic>
        <p:nvPicPr>
          <p:cNvPr id="30" name="图形 29">
            <a:extLst>
              <a:ext uri="{FF2B5EF4-FFF2-40B4-BE49-F238E27FC236}">
                <a16:creationId xmlns:a16="http://schemas.microsoft.com/office/drawing/2014/main" id="{85DC99E2-EE42-4B3F-B20F-442D8625D9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658FE786-3899-4633-BB30-47C72C04A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>
            <a:extLst>
              <a:ext uri="{FF2B5EF4-FFF2-40B4-BE49-F238E27FC236}">
                <a16:creationId xmlns:a16="http://schemas.microsoft.com/office/drawing/2014/main" id="{C14345EA-96BF-4534-9710-4E4B57430B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/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30B80AC-E4A5-4CE0-AC11-C384EE4B33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74804B4-01D3-4977-9EE2-57C8C9F41F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CB76CF0-1670-460B-B252-345870B5BB4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5F9641F-F0AE-440E-BC69-94E4DFAAAB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ACB494F-3997-4465-B054-55CA33F226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EBC6ADF-0BA0-4CDE-BE76-85F102599DD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F4063F7-E742-436E-BE59-D9BD4A002B21}"/>
              </a:ext>
            </a:extLst>
          </p:cNvPr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A267FB-789A-40D7-A165-3FB37B75FC2B}"/>
              </a:ext>
            </a:extLst>
          </p:cNvPr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2DE09B8-55A7-4CB9-9B86-8DE29B4BC8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7AD3F9C-2AA8-4833-8E11-B2BC08334922}"/>
              </a:ext>
            </a:extLst>
          </p:cNvPr>
          <p:cNvSpPr txBox="1"/>
          <p:nvPr/>
        </p:nvSpPr>
        <p:spPr>
          <a:xfrm>
            <a:off x="10148901" y="3066901"/>
            <a:ext cx="1514518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感受母爱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82B696-A687-47BB-BF96-38A415761456}"/>
              </a:ext>
            </a:extLst>
          </p:cNvPr>
          <p:cNvSpPr txBox="1"/>
          <p:nvPr/>
        </p:nvSpPr>
        <p:spPr>
          <a:xfrm>
            <a:off x="9693520" y="3518150"/>
            <a:ext cx="1949894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Feel Maternal Love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2B8449-8097-4134-BAC5-9E17F443BE89}"/>
              </a:ext>
            </a:extLst>
          </p:cNvPr>
          <p:cNvSpPr txBox="1"/>
          <p:nvPr/>
        </p:nvSpPr>
        <p:spPr>
          <a:xfrm>
            <a:off x="5932991" y="4694982"/>
            <a:ext cx="56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哪个妈妈年轻时不是漂亮的小姑娘呢？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但后来啊，她有了自己的小公主，所以她只好握起了长剑，成为了英雄。</a:t>
            </a:r>
          </a:p>
        </p:txBody>
      </p:sp>
      <p:pic>
        <p:nvPicPr>
          <p:cNvPr id="7" name="图片 6" descr="红色的花&#10;&#10;描述已自动生成">
            <a:extLst>
              <a:ext uri="{FF2B5EF4-FFF2-40B4-BE49-F238E27FC236}">
                <a16:creationId xmlns:a16="http://schemas.microsoft.com/office/drawing/2014/main" id="{6C73362E-560A-4258-A175-A05C0A9C1C9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" b="35355"/>
          <a:stretch/>
        </p:blipFill>
        <p:spPr>
          <a:xfrm>
            <a:off x="1047119" y="1181390"/>
            <a:ext cx="3946343" cy="3543433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AD43F14A-9DF9-4F19-83B5-2CFF97B786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50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形 50">
            <a:extLst>
              <a:ext uri="{FF2B5EF4-FFF2-40B4-BE49-F238E27FC236}">
                <a16:creationId xmlns:a16="http://schemas.microsoft.com/office/drawing/2014/main" id="{D48C4FF9-95D8-46C9-B3DC-A8A24D5CE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7BC2ED39-B9F4-4B9C-BB15-1394F8411BDB}"/>
              </a:ext>
            </a:extLst>
          </p:cNvPr>
          <p:cNvSpPr/>
          <p:nvPr/>
        </p:nvSpPr>
        <p:spPr>
          <a:xfrm>
            <a:off x="4706859" y="964895"/>
            <a:ext cx="6812041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B39D6A8-7B4E-4A13-B00A-64CE36454276}"/>
              </a:ext>
            </a:extLst>
          </p:cNvPr>
          <p:cNvGrpSpPr/>
          <p:nvPr/>
        </p:nvGrpSpPr>
        <p:grpSpPr>
          <a:xfrm>
            <a:off x="949015" y="1410929"/>
            <a:ext cx="3157916" cy="3972033"/>
            <a:chOff x="949015" y="1212172"/>
            <a:chExt cx="3157916" cy="3972033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CB7CF75-CB05-4527-9111-E6BDAA4EC987}"/>
                </a:ext>
              </a:extLst>
            </p:cNvPr>
            <p:cNvGrpSpPr/>
            <p:nvPr/>
          </p:nvGrpSpPr>
          <p:grpSpPr>
            <a:xfrm>
              <a:off x="949015" y="1212172"/>
              <a:ext cx="3157916" cy="2098395"/>
              <a:chOff x="915024" y="2081680"/>
              <a:chExt cx="3157916" cy="2098395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4231EE5-E025-4F8B-8D7C-577A90AEE5AF}"/>
                  </a:ext>
                </a:extLst>
              </p:cNvPr>
              <p:cNvSpPr txBox="1"/>
              <p:nvPr/>
            </p:nvSpPr>
            <p:spPr>
              <a:xfrm>
                <a:off x="915024" y="2604900"/>
                <a:ext cx="3157916" cy="15751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慈母手中线，游子身上衣。</a:t>
                </a:r>
              </a:p>
              <a:p>
                <a:r>
                  <a:rPr lang="zh-CN" altLang="en-US" dirty="0"/>
                  <a:t>临行密密缝，意恐迟迟归。</a:t>
                </a:r>
              </a:p>
              <a:p>
                <a:r>
                  <a:rPr lang="zh-CN" altLang="en-US" dirty="0"/>
                  <a:t>谁言寸草心，报得三春晖！</a:t>
                </a: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9DF7FE62-2FEB-40BC-AB19-5C10C49F001B}"/>
                  </a:ext>
                </a:extLst>
              </p:cNvPr>
              <p:cNvGrpSpPr/>
              <p:nvPr/>
            </p:nvGrpSpPr>
            <p:grpSpPr>
              <a:xfrm>
                <a:off x="1522276" y="2081680"/>
                <a:ext cx="1943411" cy="523220"/>
                <a:chOff x="3911355" y="1572740"/>
                <a:chExt cx="1943411" cy="523220"/>
              </a:xfrm>
            </p:grpSpPr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2F1D377F-C909-483A-A6C2-CC3C2226CC70}"/>
                    </a:ext>
                  </a:extLst>
                </p:cNvPr>
                <p:cNvSpPr txBox="1"/>
                <p:nvPr/>
              </p:nvSpPr>
              <p:spPr>
                <a:xfrm>
                  <a:off x="3911355" y="1572740"/>
                  <a:ext cx="1182055" cy="523220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zh-CN" altLang="en-US" sz="2800" spc="130" dirty="0">
                      <a:solidFill>
                        <a:srgbClr val="FF7C47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游子吟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A270F58B-F984-4254-8185-2869B5209FAD}"/>
                    </a:ext>
                  </a:extLst>
                </p:cNvPr>
                <p:cNvSpPr txBox="1"/>
                <p:nvPr/>
              </p:nvSpPr>
              <p:spPr>
                <a:xfrm>
                  <a:off x="4875011" y="1766035"/>
                  <a:ext cx="979755" cy="276999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唐</a:t>
                  </a:r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孟郊</a:t>
                  </a:r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B9A17EE-1CAC-48D3-8431-66B542D563B2}"/>
                </a:ext>
              </a:extLst>
            </p:cNvPr>
            <p:cNvGrpSpPr/>
            <p:nvPr/>
          </p:nvGrpSpPr>
          <p:grpSpPr>
            <a:xfrm>
              <a:off x="949015" y="3639808"/>
              <a:ext cx="3157916" cy="1544397"/>
              <a:chOff x="915024" y="2081680"/>
              <a:chExt cx="3157916" cy="154439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874CC4B-74F9-4951-8F7E-7FFE73404AA4}"/>
                  </a:ext>
                </a:extLst>
              </p:cNvPr>
              <p:cNvSpPr txBox="1"/>
              <p:nvPr/>
            </p:nvSpPr>
            <p:spPr>
              <a:xfrm>
                <a:off x="915024" y="2604900"/>
                <a:ext cx="3157916" cy="1021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将母邗沟上，留家白邗阴。</a:t>
                </a:r>
              </a:p>
              <a:p>
                <a:r>
                  <a:rPr lang="zh-CN" altLang="en-US" dirty="0"/>
                  <a:t>月明闻杜宇，南北总关心。</a:t>
                </a: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A9340218-E2A9-41D5-8232-8D85E68DB24F}"/>
                  </a:ext>
                </a:extLst>
              </p:cNvPr>
              <p:cNvGrpSpPr/>
              <p:nvPr/>
            </p:nvGrpSpPr>
            <p:grpSpPr>
              <a:xfrm>
                <a:off x="1661898" y="2081680"/>
                <a:ext cx="1955113" cy="523220"/>
                <a:chOff x="4050977" y="1572740"/>
                <a:chExt cx="1955113" cy="523220"/>
              </a:xfrm>
            </p:grpSpPr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905861D7-873A-4A4D-B7F1-5B94988FB413}"/>
                    </a:ext>
                  </a:extLst>
                </p:cNvPr>
                <p:cNvSpPr txBox="1"/>
                <p:nvPr/>
              </p:nvSpPr>
              <p:spPr>
                <a:xfrm>
                  <a:off x="4050977" y="1572740"/>
                  <a:ext cx="902811" cy="523220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spc="130">
                      <a:solidFill>
                        <a:srgbClr val="FF7C47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十五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2484AFDA-4818-439A-BA37-2E03CAC41398}"/>
                    </a:ext>
                  </a:extLst>
                </p:cNvPr>
                <p:cNvSpPr txBox="1"/>
                <p:nvPr/>
              </p:nvSpPr>
              <p:spPr>
                <a:xfrm>
                  <a:off x="4875011" y="1766035"/>
                  <a:ext cx="1131079" cy="276999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宋</a:t>
                  </a:r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王安石</a:t>
                  </a:r>
                </a:p>
              </p:txBody>
            </p:sp>
          </p:grpSp>
        </p:grpSp>
      </p:grpSp>
      <p:pic>
        <p:nvPicPr>
          <p:cNvPr id="44" name="图形 43">
            <a:extLst>
              <a:ext uri="{FF2B5EF4-FFF2-40B4-BE49-F238E27FC236}">
                <a16:creationId xmlns:a16="http://schemas.microsoft.com/office/drawing/2014/main" id="{433093A5-482C-45B6-8008-F439002D11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3DFFB382-686F-4632-B5FF-7D5D3322D8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61284125-1671-4CD1-B98D-2AE70F4370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043C2B31-F447-4E34-BEAA-8CAFDB0FD4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523C9DEC-DBE1-4B6B-A3DA-91FF53CAAA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2E377FD9-41D1-47CC-89E0-F0F0DE82DC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C7852A0C-E025-4A4C-8B99-6C854DB77A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D4163279-A466-4396-A460-B9736E196A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sp>
        <p:nvSpPr>
          <p:cNvPr id="58" name="L 形 57">
            <a:extLst>
              <a:ext uri="{FF2B5EF4-FFF2-40B4-BE49-F238E27FC236}">
                <a16:creationId xmlns:a16="http://schemas.microsoft.com/office/drawing/2014/main" id="{15C90D96-F8D8-4AA1-9FB9-52A8FCC94D35}"/>
              </a:ext>
            </a:extLst>
          </p:cNvPr>
          <p:cNvSpPr/>
          <p:nvPr/>
        </p:nvSpPr>
        <p:spPr>
          <a:xfrm rot="5400000">
            <a:off x="4969343" y="1212172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L 形 58">
            <a:extLst>
              <a:ext uri="{FF2B5EF4-FFF2-40B4-BE49-F238E27FC236}">
                <a16:creationId xmlns:a16="http://schemas.microsoft.com/office/drawing/2014/main" id="{C842F13B-BE05-45AA-98BB-6D50148B4DE3}"/>
              </a:ext>
            </a:extLst>
          </p:cNvPr>
          <p:cNvSpPr/>
          <p:nvPr/>
        </p:nvSpPr>
        <p:spPr>
          <a:xfrm rot="16200000">
            <a:off x="10771306" y="5105669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形 62">
            <a:extLst>
              <a:ext uri="{FF2B5EF4-FFF2-40B4-BE49-F238E27FC236}">
                <a16:creationId xmlns:a16="http://schemas.microsoft.com/office/drawing/2014/main" id="{43C098A8-3C33-4AE5-AB49-EC6628495D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151322">
            <a:off x="10873363" y="685849"/>
            <a:ext cx="550734" cy="1073650"/>
          </a:xfrm>
          <a:prstGeom prst="rect">
            <a:avLst/>
          </a:prstGeom>
        </p:spPr>
      </p:pic>
      <p:pic>
        <p:nvPicPr>
          <p:cNvPr id="54" name="图片 53" descr="雪地里行驶的玩具卡车&#10;&#10;中度可信度描述已自动生成">
            <a:extLst>
              <a:ext uri="{FF2B5EF4-FFF2-40B4-BE49-F238E27FC236}">
                <a16:creationId xmlns:a16="http://schemas.microsoft.com/office/drawing/2014/main" id="{D5456FD0-5319-43BD-8D4B-F44B004CB85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612" y="1468187"/>
            <a:ext cx="5788534" cy="385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50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>
            <a:extLst>
              <a:ext uri="{FF2B5EF4-FFF2-40B4-BE49-F238E27FC236}">
                <a16:creationId xmlns:a16="http://schemas.microsoft.com/office/drawing/2014/main" id="{4D134483-954E-4F30-B635-6CE78BEC8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AFAF7FF3-2507-4479-8F8F-9AAF313B70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58A10915-EAF1-4FBA-ABAF-A056065BA5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903DD96-484E-455F-96C2-0CDD2A7F6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1B3E176B-8915-4B5F-922A-5DD9255274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3E60B381-9B10-4137-B0EA-B1A48251D7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88A63774-27D1-4FD1-8576-2621AD32F6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7436BF9-A0C3-48C7-8BB8-8C2058408AC5}"/>
              </a:ext>
            </a:extLst>
          </p:cNvPr>
          <p:cNvSpPr txBox="1"/>
          <p:nvPr/>
        </p:nvSpPr>
        <p:spPr>
          <a:xfrm>
            <a:off x="7694165" y="880464"/>
            <a:ext cx="3339697" cy="4899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20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长大后我开始明白</a:t>
            </a:r>
          </a:p>
          <a:p>
            <a:r>
              <a:rPr lang="zh-CN" altLang="en-US" dirty="0"/>
              <a:t>为什么我 跑得比别人快</a:t>
            </a:r>
          </a:p>
          <a:p>
            <a:r>
              <a:rPr lang="zh-CN" altLang="en-US" dirty="0"/>
              <a:t>飞得比别人高</a:t>
            </a:r>
          </a:p>
          <a:p>
            <a:r>
              <a:rPr lang="zh-CN" altLang="en-US" dirty="0"/>
              <a:t>将来大家看的都是我画的漫画</a:t>
            </a:r>
          </a:p>
          <a:p>
            <a:r>
              <a:rPr lang="zh-CN" altLang="en-US" dirty="0"/>
              <a:t>大家唱的都是 我写的歌</a:t>
            </a:r>
          </a:p>
          <a:p>
            <a:r>
              <a:rPr lang="zh-CN" altLang="en-US" dirty="0"/>
              <a:t>妈妈的辛苦 不让你看见</a:t>
            </a:r>
          </a:p>
          <a:p>
            <a:r>
              <a:rPr lang="zh-CN" altLang="en-US" dirty="0"/>
              <a:t>温暖的食谱在她心里面</a:t>
            </a:r>
          </a:p>
          <a:p>
            <a:r>
              <a:rPr lang="zh-CN" altLang="en-US" dirty="0"/>
              <a:t>有空就多多握握她的手</a:t>
            </a:r>
          </a:p>
          <a:p>
            <a:r>
              <a:rPr lang="zh-CN" altLang="en-US" dirty="0"/>
              <a:t>把手牵着一起梦游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6ACB2EC-0E16-4675-A356-55380E941052}"/>
              </a:ext>
            </a:extLst>
          </p:cNvPr>
          <p:cNvSpPr/>
          <p:nvPr/>
        </p:nvSpPr>
        <p:spPr>
          <a:xfrm>
            <a:off x="0" y="-68443"/>
            <a:ext cx="6812041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id="{E8DD0096-3FEA-40C6-914E-2DD6ACFC980F}"/>
              </a:ext>
            </a:extLst>
          </p:cNvPr>
          <p:cNvSpPr/>
          <p:nvPr/>
        </p:nvSpPr>
        <p:spPr>
          <a:xfrm rot="5400000">
            <a:off x="262484" y="178834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L 形 19">
            <a:extLst>
              <a:ext uri="{FF2B5EF4-FFF2-40B4-BE49-F238E27FC236}">
                <a16:creationId xmlns:a16="http://schemas.microsoft.com/office/drawing/2014/main" id="{E37F95D9-D840-4DB0-A946-68A99273374F}"/>
              </a:ext>
            </a:extLst>
          </p:cNvPr>
          <p:cNvSpPr/>
          <p:nvPr/>
        </p:nvSpPr>
        <p:spPr>
          <a:xfrm rot="16200000">
            <a:off x="6064447" y="407233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61A036A8-0B4F-4C26-BAA9-3173B96A93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469802" y="4174008"/>
            <a:ext cx="1756502" cy="138599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FF20E3A3-1054-4C65-991D-E1013960EA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06794" y="4174008"/>
            <a:ext cx="1756502" cy="1385990"/>
          </a:xfrm>
          <a:prstGeom prst="rect">
            <a:avLst/>
          </a:prstGeom>
        </p:spPr>
      </p:pic>
      <p:pic>
        <p:nvPicPr>
          <p:cNvPr id="24" name="图片 23" descr="图片包含 室内, 女孩, 窗户, 女人&#10;&#10;描述已自动生成">
            <a:extLst>
              <a:ext uri="{FF2B5EF4-FFF2-40B4-BE49-F238E27FC236}">
                <a16:creationId xmlns:a16="http://schemas.microsoft.com/office/drawing/2014/main" id="{A0C205F0-1109-46D3-B481-2A7F24E9B40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3" y="435603"/>
            <a:ext cx="5788534" cy="3856008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818E8362-CEB9-47BE-B3AC-449EB93EF4D9}"/>
              </a:ext>
            </a:extLst>
          </p:cNvPr>
          <p:cNvSpPr txBox="1"/>
          <p:nvPr/>
        </p:nvSpPr>
        <p:spPr>
          <a:xfrm>
            <a:off x="1264555" y="5087513"/>
            <a:ext cx="2071401" cy="6921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20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3200" dirty="0">
                <a:solidFill>
                  <a:srgbClr val="FFB2C4"/>
                </a:solidFill>
              </a:rPr>
              <a:t>听妈妈的话</a:t>
            </a:r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EF9C6B3E-A9D6-4927-B398-AF340F27657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298706" y="5036057"/>
            <a:ext cx="455662" cy="50927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160BC952-14CA-4837-8B46-2EEA15994BD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46473">
            <a:off x="-347473" y="5496918"/>
            <a:ext cx="1790203" cy="1557961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D54988CC-3D01-49BF-85FD-A39B5663D3A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89275" y="2149266"/>
            <a:ext cx="1840439" cy="184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64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ED89BAB-D824-46B1-AE44-CE56DED904A6}"/>
              </a:ext>
            </a:extLst>
          </p:cNvPr>
          <p:cNvGrpSpPr/>
          <p:nvPr/>
        </p:nvGrpSpPr>
        <p:grpSpPr>
          <a:xfrm>
            <a:off x="10290205" y="1422675"/>
            <a:ext cx="830340" cy="1246567"/>
            <a:chOff x="10252350" y="2294939"/>
            <a:chExt cx="830340" cy="1246567"/>
          </a:xfrm>
        </p:grpSpPr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BB2616E2-5048-4F95-9B70-E3C6F277B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52350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E781A03D-828C-495D-BC78-5979051A7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96018" y="2294939"/>
              <a:ext cx="686672" cy="979016"/>
            </a:xfrm>
            <a:prstGeom prst="rect">
              <a:avLst/>
            </a:prstGeom>
          </p:spPr>
        </p:pic>
      </p:grpSp>
      <p:pic>
        <p:nvPicPr>
          <p:cNvPr id="30" name="图形 29">
            <a:extLst>
              <a:ext uri="{FF2B5EF4-FFF2-40B4-BE49-F238E27FC236}">
                <a16:creationId xmlns:a16="http://schemas.microsoft.com/office/drawing/2014/main" id="{85DC99E2-EE42-4B3F-B20F-442D8625D9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658FE786-3899-4633-BB30-47C72C04A6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>
            <a:extLst>
              <a:ext uri="{FF2B5EF4-FFF2-40B4-BE49-F238E27FC236}">
                <a16:creationId xmlns:a16="http://schemas.microsoft.com/office/drawing/2014/main" id="{C14345EA-96BF-4534-9710-4E4B57430BF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/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30B80AC-E4A5-4CE0-AC11-C384EE4B33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74804B4-01D3-4977-9EE2-57C8C9F41FD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CB76CF0-1670-460B-B252-345870B5BB4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5F9641F-F0AE-440E-BC69-94E4DFAAAB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ACB494F-3997-4465-B054-55CA33F226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EBC6ADF-0BA0-4CDE-BE76-85F102599D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F4063F7-E742-436E-BE59-D9BD4A002B21}"/>
              </a:ext>
            </a:extLst>
          </p:cNvPr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A267FB-789A-40D7-A165-3FB37B75FC2B}"/>
              </a:ext>
            </a:extLst>
          </p:cNvPr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2DE09B8-55A7-4CB9-9B86-8DE29B4BC89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7AD3F9C-2AA8-4833-8E11-B2BC08334922}"/>
              </a:ext>
            </a:extLst>
          </p:cNvPr>
          <p:cNvSpPr txBox="1"/>
          <p:nvPr/>
        </p:nvSpPr>
        <p:spPr>
          <a:xfrm>
            <a:off x="10148901" y="3066901"/>
            <a:ext cx="1514518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母亲礼花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82B696-A687-47BB-BF96-38A415761456}"/>
              </a:ext>
            </a:extLst>
          </p:cNvPr>
          <p:cNvSpPr txBox="1"/>
          <p:nvPr/>
        </p:nvSpPr>
        <p:spPr>
          <a:xfrm>
            <a:off x="9875942" y="3518150"/>
            <a:ext cx="1767472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 Fireworks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2B8449-8097-4134-BAC5-9E17F443BE89}"/>
              </a:ext>
            </a:extLst>
          </p:cNvPr>
          <p:cNvSpPr txBox="1"/>
          <p:nvPr/>
        </p:nvSpPr>
        <p:spPr>
          <a:xfrm>
            <a:off x="7035718" y="4694982"/>
            <a:ext cx="454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你先是你自己，然后才是我妈妈，愿岁月对你温柔以待，每天爱你不止三千遍，未来的每一天都更爱你。</a:t>
            </a:r>
          </a:p>
        </p:txBody>
      </p:sp>
      <p:pic>
        <p:nvPicPr>
          <p:cNvPr id="6" name="图片 5" descr="桌子上放着许多花&#10;&#10;描述已自动生成">
            <a:extLst>
              <a:ext uri="{FF2B5EF4-FFF2-40B4-BE49-F238E27FC236}">
                <a16:creationId xmlns:a16="http://schemas.microsoft.com/office/drawing/2014/main" id="{50A60BF0-8FF4-4D4F-B9A8-43E685E8A9B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3" t="-97" r="10806" b="97"/>
          <a:stretch/>
        </p:blipFill>
        <p:spPr>
          <a:xfrm>
            <a:off x="1049422" y="1144588"/>
            <a:ext cx="3941737" cy="3548243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AD43F14A-9DF9-4F19-83B5-2CFF97B786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80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形 34">
            <a:extLst>
              <a:ext uri="{FF2B5EF4-FFF2-40B4-BE49-F238E27FC236}">
                <a16:creationId xmlns:a16="http://schemas.microsoft.com/office/drawing/2014/main" id="{BBEEE030-62E5-41F1-8837-9A9BE63F8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65B48B70-70F8-4873-8939-EFC79A97B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59C81A7A-6EFA-4DA6-B27F-F374EA6A73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6861237C-401A-4A72-BCC1-22380E7B7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D519B703-1A89-4263-BB10-17B38BD02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07163" y="-784217"/>
            <a:ext cx="2329501" cy="1988931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50F6DF4B-44F1-4B97-9149-EBD2BF7A9F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14DC85C7-82D0-4374-94C0-AA7C3B020B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40534">
            <a:off x="6812432" y="-704969"/>
            <a:ext cx="1628775" cy="1830433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C0DF2AF6-6BFB-4817-ACEA-A565D2E95B4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50A8B83E-1C06-4A87-974E-9D955B992D3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37E14501-9B85-467C-93ED-CB28228A4E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163869">
            <a:off x="773923" y="851950"/>
            <a:ext cx="1010943" cy="1136107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2C760836-82FB-4BA6-ABB9-76868850C1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103458">
            <a:off x="1497730" y="750357"/>
            <a:ext cx="511305" cy="1019246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B58AAA4-FAA9-4D2A-A0F4-A7404CFDEA2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33966" y="938414"/>
            <a:ext cx="768092" cy="76809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F37D48C-4C49-46C9-A08C-A995CD686F4F}"/>
              </a:ext>
            </a:extLst>
          </p:cNvPr>
          <p:cNvSpPr txBox="1"/>
          <p:nvPr/>
        </p:nvSpPr>
        <p:spPr>
          <a:xfrm>
            <a:off x="1971861" y="1259980"/>
            <a:ext cx="1182055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康乃馨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CF7C33-80F2-436F-B630-E0E3D5B6BAF6}"/>
              </a:ext>
            </a:extLst>
          </p:cNvPr>
          <p:cNvSpPr txBox="1"/>
          <p:nvPr/>
        </p:nvSpPr>
        <p:spPr>
          <a:xfrm>
            <a:off x="3022682" y="1444524"/>
            <a:ext cx="94064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Carnation</a:t>
            </a:r>
            <a:endParaRPr lang="zh-CN" altLang="en-US" sz="1200" dirty="0">
              <a:solidFill>
                <a:srgbClr val="C8C874"/>
              </a:solidFill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39A2EB30-046A-409E-B1FE-30D009D98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132" y="1949193"/>
            <a:ext cx="10956768" cy="166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1934年5月，美国首次发行母亲节纪念邮票，邮票上一位母亲，双手放在膝上，欣喜地看着花瓶中的康乃馨。随着邮票的传播，在</a:t>
            </a:r>
            <a:r>
              <a:rPr lang="zh-CN" altLang="en-US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人们</a:t>
            </a: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心中把母亲节与康乃馨联系起来，康乃馨成了象征母爱，受到人们的敬重。</a:t>
            </a:r>
            <a:endParaRPr lang="en-US" altLang="zh-CN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国际上献给母亲的花是康乃馨，它在纤细青翠的花茎上，开着鲜艳美丽的花朵，花瓣紧凑而不易凋落，叶片细长而不易卷曲，花朵雍容富丽，姿态高雅别致。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081075-AB35-433C-81F7-1C0E11DD1F3E}"/>
              </a:ext>
            </a:extLst>
          </p:cNvPr>
          <p:cNvSpPr txBox="1"/>
          <p:nvPr/>
        </p:nvSpPr>
        <p:spPr>
          <a:xfrm>
            <a:off x="586928" y="4052748"/>
            <a:ext cx="2611612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康乃馨不同颜色的意义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E3C66E-B59B-4DAE-ACB8-22291AA2529A}"/>
              </a:ext>
            </a:extLst>
          </p:cNvPr>
          <p:cNvGrpSpPr/>
          <p:nvPr/>
        </p:nvGrpSpPr>
        <p:grpSpPr>
          <a:xfrm>
            <a:off x="752757" y="4554538"/>
            <a:ext cx="2637984" cy="1043482"/>
            <a:chOff x="752757" y="4502264"/>
            <a:chExt cx="2637984" cy="1043482"/>
          </a:xfrm>
        </p:grpSpPr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DE83B4F3-9BC8-4C25-AB60-5F0B69FA5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E360B96-E8B1-49E4-B4C3-97E695FF2963}"/>
                </a:ext>
              </a:extLst>
            </p:cNvPr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红色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6B881FC-6078-4DF0-8E88-C3D7986BBC63}"/>
                </a:ext>
              </a:extLst>
            </p:cNvPr>
            <p:cNvSpPr txBox="1"/>
            <p:nvPr/>
          </p:nvSpPr>
          <p:spPr>
            <a:xfrm>
              <a:off x="1416803" y="4745527"/>
              <a:ext cx="1973938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热情，美好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祝愿母亲健康长寿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9907BEA-A4DB-458E-8D2D-95D5046A370B}"/>
              </a:ext>
            </a:extLst>
          </p:cNvPr>
          <p:cNvGrpSpPr/>
          <p:nvPr/>
        </p:nvGrpSpPr>
        <p:grpSpPr>
          <a:xfrm>
            <a:off x="3511886" y="4554538"/>
            <a:ext cx="2637984" cy="1043482"/>
            <a:chOff x="752757" y="4502264"/>
            <a:chExt cx="2637984" cy="1043482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F6BEDB7F-C14D-4A8D-BA0A-9CC616E91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6757365-933F-4587-A567-DE59CFF885ED}"/>
                </a:ext>
              </a:extLst>
            </p:cNvPr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粉色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E9092C5-F222-4F1C-9A1B-3AEEB962B887}"/>
                </a:ext>
              </a:extLst>
            </p:cNvPr>
            <p:cNvSpPr txBox="1"/>
            <p:nvPr/>
          </p:nvSpPr>
          <p:spPr>
            <a:xfrm>
              <a:off x="1416803" y="4745527"/>
              <a:ext cx="1973938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温馨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美丽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祝愿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永远年轻美丽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2B7248-676A-44AB-9DB5-98CCB8244DEA}"/>
              </a:ext>
            </a:extLst>
          </p:cNvPr>
          <p:cNvGrpSpPr/>
          <p:nvPr/>
        </p:nvGrpSpPr>
        <p:grpSpPr>
          <a:xfrm>
            <a:off x="6271015" y="4554538"/>
            <a:ext cx="2858236" cy="1474369"/>
            <a:chOff x="752757" y="4502264"/>
            <a:chExt cx="2858236" cy="1474369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BECB2249-32FF-4C11-AA1B-E0C25A5D6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BC1EF8-E874-48F7-9227-982C1C9A8335}"/>
                </a:ext>
              </a:extLst>
            </p:cNvPr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rgbClr val="FFB2C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白色</a:t>
              </a:r>
              <a:endParaRPr lang="zh-CN" altLang="en-US" dirty="0">
                <a:solidFill>
                  <a:srgbClr val="FFB2C4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BC07366-DD1B-4C8C-8A71-FD18F306A9E9}"/>
                </a:ext>
              </a:extLst>
            </p:cNvPr>
            <p:cNvSpPr txBox="1"/>
            <p:nvPr/>
          </p:nvSpPr>
          <p:spPr>
            <a:xfrm>
              <a:off x="1416803" y="4745527"/>
              <a:ext cx="2194190" cy="12311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纯洁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真挚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感谢母亲纯洁的爱、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真挚的谢意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CBB9163-20F3-4F54-8BA8-7B62F24F1BB0}"/>
              </a:ext>
            </a:extLst>
          </p:cNvPr>
          <p:cNvGrpSpPr/>
          <p:nvPr/>
        </p:nvGrpSpPr>
        <p:grpSpPr>
          <a:xfrm>
            <a:off x="9250397" y="4554538"/>
            <a:ext cx="2390481" cy="1043482"/>
            <a:chOff x="752757" y="4502264"/>
            <a:chExt cx="2390481" cy="1043482"/>
          </a:xfrm>
        </p:grpSpPr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0BF2EE49-3103-4DDA-A329-087D5075B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BFE555-15D6-4EB8-AE59-6ECA12FB296A}"/>
                </a:ext>
              </a:extLst>
            </p:cNvPr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rgbClr val="AB483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黄色</a:t>
              </a:r>
              <a:endParaRPr lang="zh-CN" altLang="en-US" dirty="0">
                <a:solidFill>
                  <a:srgbClr val="AB4837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9AB12B-CC78-4931-80D4-28C48C7B12FB}"/>
                </a:ext>
              </a:extLst>
            </p:cNvPr>
            <p:cNvSpPr txBox="1"/>
            <p:nvPr/>
          </p:nvSpPr>
          <p:spPr>
            <a:xfrm>
              <a:off x="1416803" y="4745527"/>
              <a:ext cx="1726435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感恩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坚持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感谢母亲的付出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349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图标&#10;&#10;描述已自动生成">
            <a:extLst>
              <a:ext uri="{FF2B5EF4-FFF2-40B4-BE49-F238E27FC236}">
                <a16:creationId xmlns:a16="http://schemas.microsoft.com/office/drawing/2014/main" id="{57F88213-6C5A-48E5-ACB4-65A1381632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/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C00D151-68F4-4019-8B75-55B6ABCFA96F}"/>
              </a:ext>
            </a:extLst>
          </p:cNvPr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EE7BDF-C014-4FCA-93FB-A2A769CB616D}"/>
              </a:ext>
            </a:extLst>
          </p:cNvPr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A36FC52F-BF38-4136-A233-B7C9C79D4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6894C0D-C183-45DB-AD0E-51F080ECE4CC}"/>
              </a:ext>
            </a:extLst>
          </p:cNvPr>
          <p:cNvSpPr txBox="1"/>
          <p:nvPr/>
        </p:nvSpPr>
        <p:spPr>
          <a:xfrm>
            <a:off x="5598748" y="1201030"/>
            <a:ext cx="53405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送一束有意义的花给母亲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3FD14F6-6E90-49AC-ADAC-D6730DEB7DB8}"/>
              </a:ext>
            </a:extLst>
          </p:cNvPr>
          <p:cNvGrpSpPr>
            <a:grpSpLocks/>
          </p:cNvGrpSpPr>
          <p:nvPr/>
        </p:nvGrpSpPr>
        <p:grpSpPr>
          <a:xfrm>
            <a:off x="5676900" y="2730500"/>
            <a:ext cx="3096764" cy="735309"/>
            <a:chOff x="5745484" y="1908916"/>
            <a:chExt cx="3096764" cy="73530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E55D303-3B3A-4181-B4B5-10CA95663E03}"/>
                </a:ext>
              </a:extLst>
            </p:cNvPr>
            <p:cNvGrpSpPr/>
            <p:nvPr/>
          </p:nvGrpSpPr>
          <p:grpSpPr>
            <a:xfrm>
              <a:off x="5745484" y="1908916"/>
              <a:ext cx="461686" cy="735309"/>
              <a:chOff x="5597506" y="1890669"/>
              <a:chExt cx="461686" cy="735309"/>
            </a:xfrm>
          </p:grpSpPr>
          <p:pic>
            <p:nvPicPr>
              <p:cNvPr id="13" name="图形 12">
                <a:extLst>
                  <a:ext uri="{FF2B5EF4-FFF2-40B4-BE49-F238E27FC236}">
                    <a16:creationId xmlns:a16="http://schemas.microsoft.com/office/drawing/2014/main" id="{4019D83D-BBAD-4DFC-BF0F-32E6EDA5F3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E205479A-FBFC-4C31-9E12-2A49FE30A4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0DEC320-4151-4981-A3FF-91F207803ADD}"/>
                </a:ext>
              </a:extLst>
            </p:cNvPr>
            <p:cNvSpPr txBox="1"/>
            <p:nvPr/>
          </p:nvSpPr>
          <p:spPr>
            <a:xfrm>
              <a:off x="6022454" y="2185048"/>
              <a:ext cx="845424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挚母亲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70127D-0B2D-4B68-9E7A-5DF26814EA42}"/>
                </a:ext>
              </a:extLst>
            </p:cNvPr>
            <p:cNvSpPr txBox="1"/>
            <p:nvPr/>
          </p:nvSpPr>
          <p:spPr>
            <a:xfrm>
              <a:off x="7060991" y="2227264"/>
              <a:ext cx="1781257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18</a:t>
              </a:r>
              <a:r>
                <a:rPr lang="zh-CN" altLang="en-US" sz="1400" dirty="0"/>
                <a:t>枝康乃馨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满天星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E512229-9DB3-415D-92D1-8E5215403050}"/>
              </a:ext>
            </a:extLst>
          </p:cNvPr>
          <p:cNvGrpSpPr/>
          <p:nvPr/>
        </p:nvGrpSpPr>
        <p:grpSpPr>
          <a:xfrm>
            <a:off x="5738462" y="4363481"/>
            <a:ext cx="4218546" cy="773593"/>
            <a:chOff x="5745484" y="2689923"/>
            <a:chExt cx="4218546" cy="77359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F9596D9-F629-4553-ABEB-3F47AB16CA80}"/>
                </a:ext>
              </a:extLst>
            </p:cNvPr>
            <p:cNvGrpSpPr/>
            <p:nvPr/>
          </p:nvGrpSpPr>
          <p:grpSpPr>
            <a:xfrm>
              <a:off x="5745484" y="2689923"/>
              <a:ext cx="461686" cy="735309"/>
              <a:chOff x="5597506" y="1890669"/>
              <a:chExt cx="461686" cy="735309"/>
            </a:xfrm>
          </p:grpSpPr>
          <p:pic>
            <p:nvPicPr>
              <p:cNvPr id="39" name="图形 38">
                <a:extLst>
                  <a:ext uri="{FF2B5EF4-FFF2-40B4-BE49-F238E27FC236}">
                    <a16:creationId xmlns:a16="http://schemas.microsoft.com/office/drawing/2014/main" id="{46CADA71-E2B5-4220-9F11-1DCD5738E6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0" name="图形 39">
                <a:extLst>
                  <a:ext uri="{FF2B5EF4-FFF2-40B4-BE49-F238E27FC236}">
                    <a16:creationId xmlns:a16="http://schemas.microsoft.com/office/drawing/2014/main" id="{BC08DDDD-BD75-4F01-AE96-77BAD35F47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681C9D-98AF-454C-BC83-256D1995B8AB}"/>
                </a:ext>
              </a:extLst>
            </p:cNvPr>
            <p:cNvSpPr txBox="1"/>
            <p:nvPr/>
          </p:nvSpPr>
          <p:spPr>
            <a:xfrm>
              <a:off x="6022454" y="3033783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幸福安康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67BDC02-7AB6-417F-9B72-6B4A80417DBD}"/>
                </a:ext>
              </a:extLst>
            </p:cNvPr>
            <p:cNvSpPr txBox="1"/>
            <p:nvPr/>
          </p:nvSpPr>
          <p:spPr>
            <a:xfrm>
              <a:off x="7060991" y="3075999"/>
              <a:ext cx="2903039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4</a:t>
              </a:r>
              <a:r>
                <a:rPr lang="zh-CN" altLang="en-US" sz="1400" dirty="0"/>
                <a:t>枝火百合</a:t>
              </a:r>
              <a:r>
                <a:rPr lang="en-US" altLang="zh-CN" sz="1400" dirty="0"/>
                <a:t>+18</a:t>
              </a:r>
              <a:r>
                <a:rPr lang="zh-CN" altLang="en-US" sz="1400" dirty="0"/>
                <a:t>枝红色康乃馨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黄莺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FC81813-0EDB-48AD-8E27-DE201B7AB4D2}"/>
              </a:ext>
            </a:extLst>
          </p:cNvPr>
          <p:cNvGrpSpPr/>
          <p:nvPr/>
        </p:nvGrpSpPr>
        <p:grpSpPr>
          <a:xfrm>
            <a:off x="5738462" y="3549230"/>
            <a:ext cx="3396205" cy="797166"/>
            <a:chOff x="5745484" y="3470930"/>
            <a:chExt cx="3396205" cy="797166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3F32D53-925C-4901-B535-838A58E51A77}"/>
                </a:ext>
              </a:extLst>
            </p:cNvPr>
            <p:cNvGrpSpPr/>
            <p:nvPr/>
          </p:nvGrpSpPr>
          <p:grpSpPr>
            <a:xfrm>
              <a:off x="5745484" y="3470930"/>
              <a:ext cx="461686" cy="735309"/>
              <a:chOff x="5597506" y="1890669"/>
              <a:chExt cx="461686" cy="735309"/>
            </a:xfrm>
          </p:grpSpPr>
          <p:pic>
            <p:nvPicPr>
              <p:cNvPr id="42" name="图形 41">
                <a:extLst>
                  <a:ext uri="{FF2B5EF4-FFF2-40B4-BE49-F238E27FC236}">
                    <a16:creationId xmlns:a16="http://schemas.microsoft.com/office/drawing/2014/main" id="{3D37BD5D-6D78-4233-9111-F0975935C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3" name="图形 42">
                <a:extLst>
                  <a:ext uri="{FF2B5EF4-FFF2-40B4-BE49-F238E27FC236}">
                    <a16:creationId xmlns:a16="http://schemas.microsoft.com/office/drawing/2014/main" id="{FED49180-90D8-4AD1-894D-BBD8BD87EE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ED5046E-6288-464C-B647-D6E3CCF96957}"/>
                </a:ext>
              </a:extLst>
            </p:cNvPr>
            <p:cNvSpPr txBox="1"/>
            <p:nvPr/>
          </p:nvSpPr>
          <p:spPr>
            <a:xfrm>
              <a:off x="6022454" y="3838363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母恩永远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45C41E8-9A88-4898-9226-B44CAED0B266}"/>
                </a:ext>
              </a:extLst>
            </p:cNvPr>
            <p:cNvSpPr txBox="1"/>
            <p:nvPr/>
          </p:nvSpPr>
          <p:spPr>
            <a:xfrm>
              <a:off x="7060991" y="3880579"/>
              <a:ext cx="2080698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2</a:t>
              </a:r>
              <a:r>
                <a:rPr lang="zh-CN" altLang="en-US" sz="1400" dirty="0"/>
                <a:t>枝火百合</a:t>
              </a:r>
              <a:r>
                <a:rPr lang="en-US" altLang="zh-CN" sz="1400" dirty="0"/>
                <a:t>+18</a:t>
              </a:r>
              <a:r>
                <a:rPr lang="zh-CN" altLang="en-US" sz="1400" dirty="0"/>
                <a:t>枝康乃馨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5ADBB10-DF97-4BAB-82F1-167394990934}"/>
              </a:ext>
            </a:extLst>
          </p:cNvPr>
          <p:cNvGrpSpPr/>
          <p:nvPr/>
        </p:nvGrpSpPr>
        <p:grpSpPr>
          <a:xfrm>
            <a:off x="5738462" y="5154159"/>
            <a:ext cx="4616732" cy="745906"/>
            <a:chOff x="5745484" y="4251937"/>
            <a:chExt cx="4616732" cy="74590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1975C98-F4B8-4E6E-827E-387F22C1936D}"/>
                </a:ext>
              </a:extLst>
            </p:cNvPr>
            <p:cNvGrpSpPr/>
            <p:nvPr/>
          </p:nvGrpSpPr>
          <p:grpSpPr>
            <a:xfrm>
              <a:off x="5745484" y="4251937"/>
              <a:ext cx="461686" cy="735309"/>
              <a:chOff x="5597506" y="1890669"/>
              <a:chExt cx="461686" cy="735309"/>
            </a:xfrm>
          </p:grpSpPr>
          <p:pic>
            <p:nvPicPr>
              <p:cNvPr id="45" name="图形 44">
                <a:extLst>
                  <a:ext uri="{FF2B5EF4-FFF2-40B4-BE49-F238E27FC236}">
                    <a16:creationId xmlns:a16="http://schemas.microsoft.com/office/drawing/2014/main" id="{A7563A51-10D7-431D-8CCB-0533D24217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0B8F5DAC-0AAD-40BC-B0E9-A4D304E211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635409E-858A-4AE7-834C-8493F76B1747}"/>
                </a:ext>
              </a:extLst>
            </p:cNvPr>
            <p:cNvSpPr txBox="1"/>
            <p:nvPr/>
          </p:nvSpPr>
          <p:spPr>
            <a:xfrm>
              <a:off x="6022454" y="4568110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永恒的爱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0A38464-0128-4584-AE53-F408D5B53F42}"/>
                </a:ext>
              </a:extLst>
            </p:cNvPr>
            <p:cNvSpPr txBox="1"/>
            <p:nvPr/>
          </p:nvSpPr>
          <p:spPr>
            <a:xfrm>
              <a:off x="7060991" y="4610326"/>
              <a:ext cx="3301225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20</a:t>
              </a:r>
              <a:r>
                <a:rPr lang="zh-CN" altLang="en-US" sz="1400" dirty="0"/>
                <a:t>支粉色康乃馨、绿叶、石松、满天星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FB1F925-26C7-47E1-986C-74A5561ABFC7}"/>
              </a:ext>
            </a:extLst>
          </p:cNvPr>
          <p:cNvGrpSpPr>
            <a:grpSpLocks/>
          </p:cNvGrpSpPr>
          <p:nvPr/>
        </p:nvGrpSpPr>
        <p:grpSpPr>
          <a:xfrm>
            <a:off x="5676900" y="1943100"/>
            <a:ext cx="2449792" cy="768049"/>
            <a:chOff x="5745484" y="5032945"/>
            <a:chExt cx="2449792" cy="768049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C7375F4-F1D7-4112-923B-AAD8B2B90E2E}"/>
                </a:ext>
              </a:extLst>
            </p:cNvPr>
            <p:cNvGrpSpPr/>
            <p:nvPr/>
          </p:nvGrpSpPr>
          <p:grpSpPr>
            <a:xfrm>
              <a:off x="5745484" y="5032945"/>
              <a:ext cx="461686" cy="735309"/>
              <a:chOff x="5597506" y="1890669"/>
              <a:chExt cx="461686" cy="735309"/>
            </a:xfrm>
          </p:grpSpPr>
          <p:pic>
            <p:nvPicPr>
              <p:cNvPr id="48" name="图形 47">
                <a:extLst>
                  <a:ext uri="{FF2B5EF4-FFF2-40B4-BE49-F238E27FC236}">
                    <a16:creationId xmlns:a16="http://schemas.microsoft.com/office/drawing/2014/main" id="{336784F1-EF06-4170-B6E5-01253000D5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9" name="图形 48">
                <a:extLst>
                  <a:ext uri="{FF2B5EF4-FFF2-40B4-BE49-F238E27FC236}">
                    <a16:creationId xmlns:a16="http://schemas.microsoft.com/office/drawing/2014/main" id="{4BEEB4E9-4729-4E30-96DC-4861BF4589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22A4739-B8BB-4928-B5DB-55AF8885DAB1}"/>
                </a:ext>
              </a:extLst>
            </p:cNvPr>
            <p:cNvSpPr txBox="1"/>
            <p:nvPr/>
          </p:nvSpPr>
          <p:spPr>
            <a:xfrm>
              <a:off x="6022454" y="5371261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永远年轻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483E57C-7F71-424D-B2B9-CE3A7B039829}"/>
                </a:ext>
              </a:extLst>
            </p:cNvPr>
            <p:cNvSpPr txBox="1"/>
            <p:nvPr/>
          </p:nvSpPr>
          <p:spPr>
            <a:xfrm>
              <a:off x="7060991" y="5413477"/>
              <a:ext cx="1134285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93</a:t>
              </a:r>
              <a:r>
                <a:rPr lang="zh-CN" altLang="en-US" sz="1400" dirty="0"/>
                <a:t>朵康乃馨</a:t>
              </a:r>
            </a:p>
          </p:txBody>
        </p:sp>
      </p:grpSp>
      <p:pic>
        <p:nvPicPr>
          <p:cNvPr id="56" name="图形 55">
            <a:extLst>
              <a:ext uri="{FF2B5EF4-FFF2-40B4-BE49-F238E27FC236}">
                <a16:creationId xmlns:a16="http://schemas.microsoft.com/office/drawing/2014/main" id="{42F34A58-290F-41C5-AA88-4318CD50E5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81732239-5489-4A20-955A-EABF32C7D2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8F2B9697-7ACA-4F9D-B795-ED1DB94A98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9" name="图形 58">
            <a:extLst>
              <a:ext uri="{FF2B5EF4-FFF2-40B4-BE49-F238E27FC236}">
                <a16:creationId xmlns:a16="http://schemas.microsoft.com/office/drawing/2014/main" id="{2113D40F-1C87-4FBC-9B99-95BA6469BF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49E69C35-7675-4665-8E63-55396F1A03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807163" y="-784217"/>
            <a:ext cx="2329501" cy="1988931"/>
          </a:xfrm>
          <a:prstGeom prst="rect">
            <a:avLst/>
          </a:prstGeom>
        </p:spPr>
      </p:pic>
      <p:pic>
        <p:nvPicPr>
          <p:cNvPr id="61" name="图形 60">
            <a:extLst>
              <a:ext uri="{FF2B5EF4-FFF2-40B4-BE49-F238E27FC236}">
                <a16:creationId xmlns:a16="http://schemas.microsoft.com/office/drawing/2014/main" id="{C995E601-944C-4206-B041-A32DBDF4751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62" name="图形 61">
            <a:extLst>
              <a:ext uri="{FF2B5EF4-FFF2-40B4-BE49-F238E27FC236}">
                <a16:creationId xmlns:a16="http://schemas.microsoft.com/office/drawing/2014/main" id="{FCA0166B-29E1-4AE6-9576-66FD740B760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9940534">
            <a:off x="6812432" y="-704969"/>
            <a:ext cx="1628775" cy="1830433"/>
          </a:xfrm>
          <a:prstGeom prst="rect">
            <a:avLst/>
          </a:prstGeom>
        </p:spPr>
      </p:pic>
      <p:pic>
        <p:nvPicPr>
          <p:cNvPr id="63" name="图形 62">
            <a:extLst>
              <a:ext uri="{FF2B5EF4-FFF2-40B4-BE49-F238E27FC236}">
                <a16:creationId xmlns:a16="http://schemas.microsoft.com/office/drawing/2014/main" id="{8921C13E-AAB0-497C-98A8-EE9DE94856A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3A9F1727-DAD6-4CC5-AD9E-1A8362CA3E1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66" name="图片 65" descr="碗里的水果&#10;&#10;描述已自动生成">
            <a:extLst>
              <a:ext uri="{FF2B5EF4-FFF2-40B4-BE49-F238E27FC236}">
                <a16:creationId xmlns:a16="http://schemas.microsoft.com/office/drawing/2014/main" id="{B6F7E642-B932-4BAB-8736-2930CD6030E9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 b="28608"/>
          <a:stretch/>
        </p:blipFill>
        <p:spPr>
          <a:xfrm>
            <a:off x="1038862" y="1171432"/>
            <a:ext cx="3962856" cy="3494553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8648154E-9A98-4C56-AB0C-AF62FB4555C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27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 23">
            <a:extLst>
              <a:ext uri="{FF2B5EF4-FFF2-40B4-BE49-F238E27FC236}">
                <a16:creationId xmlns:a16="http://schemas.microsoft.com/office/drawing/2014/main" id="{E692FCD0-9285-41B0-9B51-B0866319C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960139" flipH="1">
            <a:off x="5981823" y="3588358"/>
            <a:ext cx="2059949" cy="295843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7EBAEB4-C11E-4265-A109-B2514BEE360A}"/>
              </a:ext>
            </a:extLst>
          </p:cNvPr>
          <p:cNvSpPr/>
          <p:nvPr/>
        </p:nvSpPr>
        <p:spPr>
          <a:xfrm>
            <a:off x="1" y="-68444"/>
            <a:ext cx="5879200" cy="6926444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B64C71B2-ED3B-4DA3-8D8C-F11FCA88D9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1751146">
            <a:off x="1617615" y="4957337"/>
            <a:ext cx="2855705" cy="2438205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B673B548-FEA8-4623-B1C2-3DED7A4DFB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CEB1AAF-3ECB-4AD8-A2DD-BA56803A05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A3C5CB5F-4D79-4E46-9B05-0EFB73D83F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40534">
            <a:off x="2493799" y="-763637"/>
            <a:ext cx="1628775" cy="1830433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60D856A9-56BD-4D09-86A7-05F55929DE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33D13BB-586F-4F17-A8C3-3BD6DDD8F5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5232307" flipH="1">
            <a:off x="10994517" y="5536821"/>
            <a:ext cx="1874618" cy="185968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6EBA6160-1108-4834-AB0C-D5F0D6E5D9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sp>
        <p:nvSpPr>
          <p:cNvPr id="13" name="L 形 12">
            <a:extLst>
              <a:ext uri="{FF2B5EF4-FFF2-40B4-BE49-F238E27FC236}">
                <a16:creationId xmlns:a16="http://schemas.microsoft.com/office/drawing/2014/main" id="{E1D79B2B-0093-48BB-A957-318002CCE807}"/>
              </a:ext>
            </a:extLst>
          </p:cNvPr>
          <p:cNvSpPr/>
          <p:nvPr/>
        </p:nvSpPr>
        <p:spPr>
          <a:xfrm rot="5400000">
            <a:off x="262484" y="181590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>
            <a:extLst>
              <a:ext uri="{FF2B5EF4-FFF2-40B4-BE49-F238E27FC236}">
                <a16:creationId xmlns:a16="http://schemas.microsoft.com/office/drawing/2014/main" id="{1D44C453-44D6-4094-B22F-53806C7F8EE8}"/>
              </a:ext>
            </a:extLst>
          </p:cNvPr>
          <p:cNvSpPr/>
          <p:nvPr/>
        </p:nvSpPr>
        <p:spPr>
          <a:xfrm rot="16200000">
            <a:off x="5146248" y="613844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桌子上的花瓶里插满了鲜花&#10;&#10;中度可信度描述已自动生成">
            <a:extLst>
              <a:ext uri="{FF2B5EF4-FFF2-40B4-BE49-F238E27FC236}">
                <a16:creationId xmlns:a16="http://schemas.microsoft.com/office/drawing/2014/main" id="{51C9711B-FB60-4A66-9ECE-5C77FD0B627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5" b="9033"/>
          <a:stretch/>
        </p:blipFill>
        <p:spPr>
          <a:xfrm>
            <a:off x="532402" y="371602"/>
            <a:ext cx="4814399" cy="6041771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A2634A6D-5F4C-413A-84FF-97D19B875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27248" y="-341197"/>
            <a:ext cx="2329501" cy="1988931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AD053A34-2965-47E2-A020-782F3FF3B9C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86274" y="4336000"/>
            <a:ext cx="1840439" cy="184043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42D3B933-F40D-48DE-A159-4FBB6404C1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399481">
            <a:off x="156545" y="4378322"/>
            <a:ext cx="1740253" cy="3424966"/>
          </a:xfrm>
          <a:prstGeom prst="rect">
            <a:avLst/>
          </a:prstGeom>
        </p:spPr>
      </p:pic>
      <p:pic>
        <p:nvPicPr>
          <p:cNvPr id="2" name="图形 1">
            <a:extLst>
              <a:ext uri="{FF2B5EF4-FFF2-40B4-BE49-F238E27FC236}">
                <a16:creationId xmlns:a16="http://schemas.microsoft.com/office/drawing/2014/main" id="{E60BD1E2-400F-4B67-8EC7-2E005BE714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6713" y="4736460"/>
            <a:ext cx="1884153" cy="1266151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BF7FC08-43FC-4760-B4BB-DE4D290479FC}"/>
              </a:ext>
            </a:extLst>
          </p:cNvPr>
          <p:cNvGrpSpPr/>
          <p:nvPr/>
        </p:nvGrpSpPr>
        <p:grpSpPr>
          <a:xfrm>
            <a:off x="6030010" y="970460"/>
            <a:ext cx="5156209" cy="1953715"/>
            <a:chOff x="6083971" y="1122846"/>
            <a:chExt cx="5156209" cy="19537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647066-B217-4282-B329-3DD349FBC008}"/>
                </a:ext>
              </a:extLst>
            </p:cNvPr>
            <p:cNvSpPr txBox="1"/>
            <p:nvPr/>
          </p:nvSpPr>
          <p:spPr>
            <a:xfrm>
              <a:off x="6111853" y="1137569"/>
              <a:ext cx="512832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FFB2C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</a:t>
              </a:r>
            </a:p>
            <a:p>
              <a:r>
                <a:rPr lang="en-US" altLang="zh-CN" sz="6000" dirty="0">
                  <a:solidFill>
                    <a:srgbClr val="FFB2C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Mother’s Day</a:t>
              </a:r>
              <a:endParaRPr lang="zh-CN" altLang="en-US" sz="6000" dirty="0">
                <a:solidFill>
                  <a:srgbClr val="FFB2C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F74DB77-681F-40AA-8E66-F9213BB611FC}"/>
                </a:ext>
              </a:extLst>
            </p:cNvPr>
            <p:cNvSpPr txBox="1"/>
            <p:nvPr/>
          </p:nvSpPr>
          <p:spPr>
            <a:xfrm>
              <a:off x="6083971" y="1122846"/>
              <a:ext cx="512832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ACCB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</a:t>
              </a:r>
            </a:p>
            <a:p>
              <a:r>
                <a:rPr lang="en-US" altLang="zh-CN" sz="6000" dirty="0">
                  <a:solidFill>
                    <a:srgbClr val="DACCB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Mother’s Day</a:t>
              </a:r>
              <a:endParaRPr lang="zh-CN" altLang="en-US" sz="6000" dirty="0">
                <a:solidFill>
                  <a:srgbClr val="DACCB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50668D5-6D22-4CAB-A85B-DA85D13EF4D5}"/>
              </a:ext>
            </a:extLst>
          </p:cNvPr>
          <p:cNvSpPr txBox="1"/>
          <p:nvPr/>
        </p:nvSpPr>
        <p:spPr>
          <a:xfrm>
            <a:off x="6030010" y="3260617"/>
            <a:ext cx="550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spcAft>
                <a:spcPts val="600"/>
              </a:spcAft>
              <a:defRPr sz="2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愿妈妈在未来的日子里平安健康快乐</a:t>
            </a:r>
          </a:p>
        </p:txBody>
      </p:sp>
    </p:spTree>
    <p:extLst>
      <p:ext uri="{BB962C8B-B14F-4D97-AF65-F5344CB8AC3E}">
        <p14:creationId xmlns:p14="http://schemas.microsoft.com/office/powerpoint/2010/main" val="3176951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A1A18FE5-201D-48EC-851A-70CCBEF05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80912" y="959221"/>
            <a:ext cx="3890107" cy="3859110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5A18A078-9620-4E26-A0F9-77E1770CCF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91AEF28-191D-4FD4-9E55-C80674D08A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40534">
            <a:off x="7601540" y="4537845"/>
            <a:ext cx="1628775" cy="1830433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1818A2F-265D-435C-978E-23799B9EEF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22666" y="5388548"/>
            <a:ext cx="543413" cy="563171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F9747810-F6C5-441A-BD47-2AD3F7AD89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F7CA5BDF-E22C-4D53-9BE4-D1D1F80218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6EA94EDC-4E1D-4F5D-AD6E-9FE8FC584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9CBC91E-8BA5-4ABD-B36C-FC4FD686A155}"/>
              </a:ext>
            </a:extLst>
          </p:cNvPr>
          <p:cNvGrpSpPr/>
          <p:nvPr/>
        </p:nvGrpSpPr>
        <p:grpSpPr>
          <a:xfrm rot="20774833">
            <a:off x="7495347" y="3388578"/>
            <a:ext cx="1906652" cy="2601565"/>
            <a:chOff x="7294337" y="1705007"/>
            <a:chExt cx="3149215" cy="4297000"/>
          </a:xfrm>
        </p:grpSpPr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59F208E4-6B01-49D1-8B3A-289067C15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066693E2-AAF5-4B03-B9DE-06DC22CC4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17" name="图形 16">
            <a:extLst>
              <a:ext uri="{FF2B5EF4-FFF2-40B4-BE49-F238E27FC236}">
                <a16:creationId xmlns:a16="http://schemas.microsoft.com/office/drawing/2014/main" id="{C4BB7589-583E-4C3E-88E7-66C98B1CDAB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081946" y="1356311"/>
            <a:ext cx="2950713" cy="238867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23A8D58-DE30-43FE-9633-A165DF3FA58D}"/>
              </a:ext>
            </a:extLst>
          </p:cNvPr>
          <p:cNvSpPr txBox="1"/>
          <p:nvPr/>
        </p:nvSpPr>
        <p:spPr>
          <a:xfrm>
            <a:off x="522613" y="1884688"/>
            <a:ext cx="5413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这时间的浪漫与宠溺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E11F40A-BCA3-482C-83A9-62F8300EA496}"/>
              </a:ext>
            </a:extLst>
          </p:cNvPr>
          <p:cNvSpPr txBox="1"/>
          <p:nvPr/>
        </p:nvSpPr>
        <p:spPr>
          <a:xfrm>
            <a:off x="2843543" y="2715685"/>
            <a:ext cx="4637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记得留与妈妈一份</a:t>
            </a: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8296396-B11C-48B2-A0C1-F0653BE39C9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5400000" flipH="1" flipV="1">
            <a:off x="2445236" y="2689182"/>
            <a:ext cx="597770" cy="667821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4808A05-4ECD-4822-B170-CFF253D81ED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272484" flipV="1">
            <a:off x="5620748" y="2166189"/>
            <a:ext cx="781716" cy="671888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72BB83E3-7611-4E04-A612-813B9C85A9E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517935" y="1251871"/>
            <a:ext cx="818074" cy="914318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D64DF8F8-BDA4-412D-9474-0B53E7225D41}"/>
              </a:ext>
            </a:extLst>
          </p:cNvPr>
          <p:cNvGrpSpPr/>
          <p:nvPr/>
        </p:nvGrpSpPr>
        <p:grpSpPr>
          <a:xfrm>
            <a:off x="660401" y="4752755"/>
            <a:ext cx="1323974" cy="290541"/>
            <a:chOff x="660401" y="4752755"/>
            <a:chExt cx="1323974" cy="290541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37E29C93-5B9C-4320-9AEA-CAD62616160F}"/>
                </a:ext>
              </a:extLst>
            </p:cNvPr>
            <p:cNvSpPr/>
            <p:nvPr/>
          </p:nvSpPr>
          <p:spPr>
            <a:xfrm>
              <a:off x="660401" y="4752755"/>
              <a:ext cx="1323974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81E2508-0716-4FBC-941D-4C7672F22AD5}"/>
                </a:ext>
              </a:extLst>
            </p:cNvPr>
            <p:cNvSpPr txBox="1"/>
            <p:nvPr/>
          </p:nvSpPr>
          <p:spPr>
            <a:xfrm>
              <a:off x="690805" y="4766297"/>
              <a:ext cx="12631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演讲人：盐小盐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CE3B82-D467-487E-A313-D09C1FD1CE6D}"/>
              </a:ext>
            </a:extLst>
          </p:cNvPr>
          <p:cNvGrpSpPr/>
          <p:nvPr/>
        </p:nvGrpSpPr>
        <p:grpSpPr>
          <a:xfrm>
            <a:off x="2336800" y="4752755"/>
            <a:ext cx="1451948" cy="290541"/>
            <a:chOff x="660400" y="4752755"/>
            <a:chExt cx="1451948" cy="290541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B7AF5FC-38D3-4B66-AD15-241460BF887A}"/>
                </a:ext>
              </a:extLst>
            </p:cNvPr>
            <p:cNvSpPr/>
            <p:nvPr/>
          </p:nvSpPr>
          <p:spPr>
            <a:xfrm>
              <a:off x="660400" y="4752755"/>
              <a:ext cx="1451947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E45C99D-73C1-4A1B-B191-0466E6680C10}"/>
                </a:ext>
              </a:extLst>
            </p:cNvPr>
            <p:cNvSpPr txBox="1"/>
            <p:nvPr/>
          </p:nvSpPr>
          <p:spPr>
            <a:xfrm>
              <a:off x="690805" y="4766297"/>
              <a:ext cx="14215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时间：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年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日</a:t>
              </a:r>
            </a:p>
          </p:txBody>
        </p:sp>
      </p:grpSp>
      <p:pic>
        <p:nvPicPr>
          <p:cNvPr id="43" name="图形 42">
            <a:extLst>
              <a:ext uri="{FF2B5EF4-FFF2-40B4-BE49-F238E27FC236}">
                <a16:creationId xmlns:a16="http://schemas.microsoft.com/office/drawing/2014/main" id="{F4F7DF9F-C2F9-41F9-91FE-288B93CAD5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203F5E8F-B7A0-46AB-9643-85F94D3CD6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B497D959-44F2-4787-B9C1-FFE85EC4961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530152" y="-128689"/>
            <a:ext cx="2552700" cy="1619250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D5BEF792-A091-4D18-AB05-074C94535F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6146F2C9-4F18-47EB-A7ED-BB42433650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33408" y="176851"/>
            <a:ext cx="417567" cy="432749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C98AF9A1-F338-492B-9A8C-88383E4615D4}"/>
              </a:ext>
            </a:extLst>
          </p:cNvPr>
          <p:cNvSpPr txBox="1"/>
          <p:nvPr/>
        </p:nvSpPr>
        <p:spPr>
          <a:xfrm>
            <a:off x="580139" y="3765270"/>
            <a:ext cx="658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听说神不能无所不知，所以创造了妈妈。到了妈妈的年龄，妈妈仍是妈妈的守护神。妈妈这个词，只是叫一叫，也触动心弦。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「请回答</a:t>
            </a:r>
            <a:r>
              <a:rPr lang="en-US" altLang="zh-CN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1988</a:t>
            </a:r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B534502-2B2C-41B6-B69A-B966588C531D}"/>
              </a:ext>
            </a:extLst>
          </p:cNvPr>
          <p:cNvSpPr txBox="1"/>
          <p:nvPr/>
        </p:nvSpPr>
        <p:spPr>
          <a:xfrm>
            <a:off x="580139" y="2695302"/>
            <a:ext cx="178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DACCB4"/>
                </a:solidFill>
                <a:latin typeface="Resource Han Rounded CN Medium" panose="020B0600000000000000" pitchFamily="34" charset="-122"/>
                <a:ea typeface="Resource Han Rounded CN Medium" panose="020B0600000000000000" pitchFamily="34" charset="-122"/>
                <a:cs typeface="MV Boli" panose="02000500030200090000" pitchFamily="2" charset="0"/>
                <a:sym typeface="Resource Han Rounded CN Medium" panose="020B0600000000000000" pitchFamily="34" charset="-122"/>
              </a:rPr>
              <a:t>Mother’s Day</a:t>
            </a:r>
            <a:endParaRPr lang="zh-CN" altLang="en-US" dirty="0">
              <a:solidFill>
                <a:srgbClr val="DACCB4"/>
              </a:solidFill>
              <a:latin typeface="Resource Han Rounded CN Medium" panose="020B0600000000000000" pitchFamily="34" charset="-122"/>
              <a:ea typeface="Resource Han Rounded CN Medium" panose="020B0600000000000000" pitchFamily="34" charset="-122"/>
              <a:cs typeface="MV Boli" panose="02000500030200090000" pitchFamily="2" charset="0"/>
              <a:sym typeface="Resource Han Rounded CN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155BE59-52D4-4808-B65A-23BAAFB2F197}"/>
              </a:ext>
            </a:extLst>
          </p:cNvPr>
          <p:cNvSpPr txBox="1"/>
          <p:nvPr/>
        </p:nvSpPr>
        <p:spPr>
          <a:xfrm>
            <a:off x="543702" y="2993200"/>
            <a:ext cx="1883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30" dirty="0">
                <a:solidFill>
                  <a:srgbClr val="FFC4AC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母亲节主题分享</a:t>
            </a:r>
          </a:p>
        </p:txBody>
      </p:sp>
    </p:spTree>
    <p:extLst>
      <p:ext uri="{BB962C8B-B14F-4D97-AF65-F5344CB8AC3E}">
        <p14:creationId xmlns:p14="http://schemas.microsoft.com/office/powerpoint/2010/main" val="3551477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83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盐小盐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0709" y="1123369"/>
            <a:ext cx="1725835" cy="1725835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微软资源中心认证模板设计师，深耕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定制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培训行业。微信：</a:t>
            </a:r>
            <a:r>
              <a:rPr lang="en-US" altLang="zh-CN" dirty="0" err="1">
                <a:solidFill>
                  <a:schemeClr val="bg1"/>
                </a:solidFill>
              </a:rPr>
              <a:t>yanxiaoyan_ppt</a:t>
            </a:r>
            <a:r>
              <a:rPr lang="zh-CN" altLang="en-US" dirty="0">
                <a:solidFill>
                  <a:schemeClr val="bg1"/>
                </a:solidFill>
              </a:rPr>
              <a:t>，欢迎添加交流！</a:t>
            </a:r>
          </a:p>
        </p:txBody>
      </p:sp>
      <p:sp>
        <p:nvSpPr>
          <p:cNvPr id="14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4101916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形 11">
            <a:extLst>
              <a:ext uri="{FF2B5EF4-FFF2-40B4-BE49-F238E27FC236}">
                <a16:creationId xmlns:a16="http://schemas.microsoft.com/office/drawing/2014/main" id="{DA762491-43FB-4F7E-9298-9F3323673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74684EE-411C-44E9-9F02-4541F2FE7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300000">
            <a:off x="8922662" y="738515"/>
            <a:ext cx="1884153" cy="1266151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A9B9BE05-FDC0-4821-BAA1-2BF0650F26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8495321">
            <a:off x="-477088" y="358014"/>
            <a:ext cx="2752157" cy="3074675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185BC8E9-7180-4791-9294-B8FA1ED00DE9}"/>
              </a:ext>
            </a:extLst>
          </p:cNvPr>
          <p:cNvSpPr/>
          <p:nvPr/>
        </p:nvSpPr>
        <p:spPr>
          <a:xfrm>
            <a:off x="2607221" y="0"/>
            <a:ext cx="6812041" cy="4360054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79DA57E5-B5FE-4EBB-879A-121D5330C1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9B21F2B-B4E2-4001-9460-D888C6CABCC2}"/>
              </a:ext>
            </a:extLst>
          </p:cNvPr>
          <p:cNvGrpSpPr/>
          <p:nvPr/>
        </p:nvGrpSpPr>
        <p:grpSpPr>
          <a:xfrm rot="6913858">
            <a:off x="-244884" y="5595699"/>
            <a:ext cx="1363698" cy="1530264"/>
            <a:chOff x="5691423" y="4741302"/>
            <a:chExt cx="1363698" cy="1530264"/>
          </a:xfrm>
        </p:grpSpPr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2F7106BA-3DA8-4364-B07A-511518E5F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7700211" flipH="1">
              <a:off x="5631948" y="4848393"/>
              <a:ext cx="1521890" cy="1324456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92CEDC2F-4396-4999-910E-4BD702FE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7700211" flipH="1">
              <a:off x="5592706" y="4840019"/>
              <a:ext cx="1521890" cy="1324456"/>
            </a:xfrm>
            <a:prstGeom prst="rect">
              <a:avLst/>
            </a:prstGeom>
          </p:spPr>
        </p:pic>
      </p:grpSp>
      <p:pic>
        <p:nvPicPr>
          <p:cNvPr id="8" name="图形 7">
            <a:extLst>
              <a:ext uri="{FF2B5EF4-FFF2-40B4-BE49-F238E27FC236}">
                <a16:creationId xmlns:a16="http://schemas.microsoft.com/office/drawing/2014/main" id="{C3B93F56-768F-47DC-8C2A-55AB93262E1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C2F59D74-A55C-47DC-B0D9-1337792C5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0F726A8-C56A-44BD-B46B-5C9A446103A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D28DE0B1-02AB-47D3-93E4-774157939B1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391702">
            <a:off x="-725015" y="1971230"/>
            <a:ext cx="2552700" cy="161925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4CCEA5E-7A71-47A8-8FCD-09F1C6079C1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2EA8CFA7-1D0E-41D5-BAE9-0096FFFE92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92113" y="-164222"/>
            <a:ext cx="2552700" cy="16192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87CBF27-5953-449B-AD4B-E9DD5808A0ED}"/>
              </a:ext>
            </a:extLst>
          </p:cNvPr>
          <p:cNvGrpSpPr/>
          <p:nvPr/>
        </p:nvGrpSpPr>
        <p:grpSpPr>
          <a:xfrm>
            <a:off x="3170122" y="4626446"/>
            <a:ext cx="5851757" cy="1054814"/>
            <a:chOff x="569856" y="2806582"/>
            <a:chExt cx="5851757" cy="105481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6105AF4-9E65-494B-B393-68D54D40AFC2}"/>
                </a:ext>
              </a:extLst>
            </p:cNvPr>
            <p:cNvSpPr txBox="1"/>
            <p:nvPr/>
          </p:nvSpPr>
          <p:spPr>
            <a:xfrm>
              <a:off x="569856" y="2806582"/>
              <a:ext cx="58493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8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l"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800" dirty="0"/>
                <a:t>爱不用翻山越岭，孝心也无需漂洋过海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201847E-A2D3-4DA8-9AAF-350D7C9FC0D8}"/>
                </a:ext>
              </a:extLst>
            </p:cNvPr>
            <p:cNvSpPr txBox="1"/>
            <p:nvPr/>
          </p:nvSpPr>
          <p:spPr>
            <a:xfrm>
              <a:off x="572292" y="3338176"/>
              <a:ext cx="58493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8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l"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400" dirty="0"/>
                <a:t>Love doesn’t need to travel across mountains, nor does filial piety need to travel across oceans.</a:t>
              </a:r>
              <a:endParaRPr lang="zh-CN" altLang="en-US" sz="1400" dirty="0"/>
            </a:p>
          </p:txBody>
        </p:sp>
      </p:grp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11B17A3C-0986-4871-8BB7-1C2DBCDB5DD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214" y="0"/>
            <a:ext cx="5912055" cy="3939830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0E1F91-BF60-4E90-8FCB-B09AF6BECE89}"/>
              </a:ext>
            </a:extLst>
          </p:cNvPr>
          <p:cNvGrpSpPr/>
          <p:nvPr/>
        </p:nvGrpSpPr>
        <p:grpSpPr>
          <a:xfrm rot="20774833">
            <a:off x="9179996" y="2708413"/>
            <a:ext cx="2905195" cy="3723507"/>
            <a:chOff x="7294337" y="1705007"/>
            <a:chExt cx="3149215" cy="4297000"/>
          </a:xfrm>
          <a:solidFill>
            <a:srgbClr val="1C263F">
              <a:alpha val="50000"/>
            </a:srgbClr>
          </a:solidFill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BD4B7657-8CAD-4BD1-BFB2-9035230E7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41A50DE5-2DC2-429C-89B5-052F629E7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38" name="图形 37">
            <a:extLst>
              <a:ext uri="{FF2B5EF4-FFF2-40B4-BE49-F238E27FC236}">
                <a16:creationId xmlns:a16="http://schemas.microsoft.com/office/drawing/2014/main" id="{9C332563-74B7-406D-A0F3-FCCE4519AFB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5232307" flipH="1">
            <a:off x="10397036" y="-983360"/>
            <a:ext cx="1874618" cy="18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46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盐小盐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98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5EB6CFB1-181E-4733-AEC0-A4F79CDF9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CEF53D64-2100-44A8-9D8E-F463AB81E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775B522D-E4C6-4451-9494-2A62DB6DCE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06697854-487C-4C3A-BFE5-0B9618A96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95E0FD68-684E-4ED2-9372-050061590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24B23CB-77F6-45AB-BA91-6DBD099BE1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786B43A1-56E0-4552-B047-7B067EE451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DFB4F88-CA56-4140-9B65-45EE21C257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E005716-4EC6-4FB1-9CBD-B4E1948C8984}"/>
              </a:ext>
            </a:extLst>
          </p:cNvPr>
          <p:cNvGrpSpPr/>
          <p:nvPr/>
        </p:nvGrpSpPr>
        <p:grpSpPr>
          <a:xfrm>
            <a:off x="6844418" y="872611"/>
            <a:ext cx="1634353" cy="1211183"/>
            <a:chOff x="5323652" y="1026800"/>
            <a:chExt cx="1634353" cy="121118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7F2454F-FCA9-4B5A-9BBD-E4A92C3AD9CA}"/>
                </a:ext>
              </a:extLst>
            </p:cNvPr>
            <p:cNvSpPr txBox="1"/>
            <p:nvPr/>
          </p:nvSpPr>
          <p:spPr>
            <a:xfrm>
              <a:off x="5393456" y="1026800"/>
              <a:ext cx="14947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目录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470C8BE-85E7-47E7-8276-9910EA680841}"/>
                </a:ext>
              </a:extLst>
            </p:cNvPr>
            <p:cNvSpPr txBox="1"/>
            <p:nvPr/>
          </p:nvSpPr>
          <p:spPr>
            <a:xfrm>
              <a:off x="5323652" y="1776318"/>
              <a:ext cx="16343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CONTENT</a:t>
              </a:r>
              <a:endParaRPr lang="zh-CN" altLang="en-US" sz="24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211B45-646D-4E09-A8A0-74255E070892}"/>
              </a:ext>
            </a:extLst>
          </p:cNvPr>
          <p:cNvGrpSpPr/>
          <p:nvPr/>
        </p:nvGrpSpPr>
        <p:grpSpPr>
          <a:xfrm>
            <a:off x="5080817" y="2368397"/>
            <a:ext cx="1036092" cy="3627747"/>
            <a:chOff x="4240499" y="2368397"/>
            <a:chExt cx="1036092" cy="3627747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87008290-435D-430D-A030-D86FAB736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240499" y="2608362"/>
              <a:ext cx="830340" cy="933144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56852D9D-87ED-4CB1-8242-E77FB30BC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637511" y="2368397"/>
              <a:ext cx="639080" cy="917826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A65B94-E46B-4D92-BB2E-784B4B9E8F1A}"/>
                </a:ext>
              </a:extLst>
            </p:cNvPr>
            <p:cNvSpPr txBox="1"/>
            <p:nvPr/>
          </p:nvSpPr>
          <p:spPr>
            <a:xfrm>
              <a:off x="4323851" y="3607994"/>
              <a:ext cx="553998" cy="2388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母亲节的由来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BE5844E-A84B-4D20-BD0E-975AADE15DA0}"/>
                </a:ext>
              </a:extLst>
            </p:cNvPr>
            <p:cNvSpPr txBox="1"/>
            <p:nvPr/>
          </p:nvSpPr>
          <p:spPr>
            <a:xfrm>
              <a:off x="4718979" y="3649288"/>
              <a:ext cx="369332" cy="22345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The origin of Mother's Day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E0DF458-0B85-4AC6-A3DD-10976FFF80B4}"/>
              </a:ext>
            </a:extLst>
          </p:cNvPr>
          <p:cNvGrpSpPr/>
          <p:nvPr/>
        </p:nvGrpSpPr>
        <p:grpSpPr>
          <a:xfrm>
            <a:off x="6891415" y="2245968"/>
            <a:ext cx="870435" cy="3750176"/>
            <a:chOff x="6244449" y="2245968"/>
            <a:chExt cx="870435" cy="375017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76A8E28-FBA3-4267-BD5C-B8C9ABAEC669}"/>
                </a:ext>
              </a:extLst>
            </p:cNvPr>
            <p:cNvSpPr txBox="1"/>
            <p:nvPr/>
          </p:nvSpPr>
          <p:spPr>
            <a:xfrm>
              <a:off x="6317099" y="3607994"/>
              <a:ext cx="553998" cy="2388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母亲节的意义</a:t>
              </a:r>
            </a:p>
          </p:txBody>
        </p: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84E8B609-7AEE-4B87-BCA0-4C133E390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244449" y="2608362"/>
              <a:ext cx="830340" cy="933144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4E147E44-D8D8-497C-B144-5A4E4A348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435012" y="2245968"/>
              <a:ext cx="679872" cy="1019808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19BA48E-5F10-44A0-B416-7D95776DA949}"/>
                </a:ext>
              </a:extLst>
            </p:cNvPr>
            <p:cNvSpPr txBox="1"/>
            <p:nvPr/>
          </p:nvSpPr>
          <p:spPr>
            <a:xfrm>
              <a:off x="6712227" y="3649288"/>
              <a:ext cx="369332" cy="186365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Mother's Day Meaning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CDE8822-101A-4BC2-87D7-4128BD2E0D7A}"/>
              </a:ext>
            </a:extLst>
          </p:cNvPr>
          <p:cNvGrpSpPr/>
          <p:nvPr/>
        </p:nvGrpSpPr>
        <p:grpSpPr>
          <a:xfrm>
            <a:off x="8536356" y="2303102"/>
            <a:ext cx="941489" cy="2996959"/>
            <a:chOff x="8248399" y="2303102"/>
            <a:chExt cx="941489" cy="2996959"/>
          </a:xfrm>
        </p:grpSpPr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C661C0D1-E370-44D6-A18B-D9118ECA0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48399" y="2608362"/>
              <a:ext cx="830340" cy="933144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9D668FFA-DDD0-4EE8-BC86-D99980478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319652" y="2303102"/>
              <a:ext cx="870236" cy="972216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DDA02FA-0251-4ECA-B715-BF4ECC28FDC4}"/>
                </a:ext>
              </a:extLst>
            </p:cNvPr>
            <p:cNvSpPr txBox="1"/>
            <p:nvPr/>
          </p:nvSpPr>
          <p:spPr>
            <a:xfrm>
              <a:off x="8296921" y="3607994"/>
              <a:ext cx="553998" cy="16278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感受母爱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6C99E61-B97E-4392-A2DA-29CC97749F5B}"/>
                </a:ext>
              </a:extLst>
            </p:cNvPr>
            <p:cNvSpPr txBox="1"/>
            <p:nvPr/>
          </p:nvSpPr>
          <p:spPr>
            <a:xfrm>
              <a:off x="8692049" y="3649288"/>
              <a:ext cx="369332" cy="165077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Feel Maternal Love</a:t>
              </a:r>
              <a:endParaRPr lang="zh-CN" altLang="en-US" sz="12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906428-B3BD-441E-B64A-A9A4AE1A6CBE}"/>
              </a:ext>
            </a:extLst>
          </p:cNvPr>
          <p:cNvGrpSpPr/>
          <p:nvPr/>
        </p:nvGrpSpPr>
        <p:grpSpPr>
          <a:xfrm>
            <a:off x="10252350" y="2294939"/>
            <a:ext cx="830340" cy="3321069"/>
            <a:chOff x="10252350" y="2294939"/>
            <a:chExt cx="830340" cy="3321069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AE7F8D48-5949-407F-B0A2-E2B951CE3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0252350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03EF9A8F-D3BE-4FAF-A188-BE94D2EA7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0396018" y="2294939"/>
              <a:ext cx="686672" cy="979016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6090EC-DE3E-462C-8DB4-13E51135729C}"/>
                </a:ext>
              </a:extLst>
            </p:cNvPr>
            <p:cNvSpPr txBox="1"/>
            <p:nvPr/>
          </p:nvSpPr>
          <p:spPr>
            <a:xfrm>
              <a:off x="10281505" y="3607994"/>
              <a:ext cx="553998" cy="20080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母亲的礼花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5674424-A9C0-4BC3-BECA-4AF2CB73C388}"/>
                </a:ext>
              </a:extLst>
            </p:cNvPr>
            <p:cNvSpPr txBox="1"/>
            <p:nvPr/>
          </p:nvSpPr>
          <p:spPr>
            <a:xfrm>
              <a:off x="10676633" y="3649288"/>
              <a:ext cx="369332" cy="14891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Mother Fireworks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882CC0E-EE7B-4923-B432-B05DE9BA1DA2}"/>
              </a:ext>
            </a:extLst>
          </p:cNvPr>
          <p:cNvGrpSpPr/>
          <p:nvPr/>
        </p:nvGrpSpPr>
        <p:grpSpPr>
          <a:xfrm>
            <a:off x="951128" y="1464069"/>
            <a:ext cx="4155720" cy="4189097"/>
            <a:chOff x="697958" y="1229000"/>
            <a:chExt cx="3859110" cy="3890107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71E246DA-FF9F-4F35-8DB9-63E47E2DA6FC}"/>
                </a:ext>
              </a:extLst>
            </p:cNvPr>
            <p:cNvGrpSpPr/>
            <p:nvPr/>
          </p:nvGrpSpPr>
          <p:grpSpPr>
            <a:xfrm>
              <a:off x="697958" y="1229000"/>
              <a:ext cx="3859110" cy="3890107"/>
              <a:chOff x="697958" y="1229000"/>
              <a:chExt cx="3859110" cy="3890107"/>
            </a:xfrm>
          </p:grpSpPr>
          <p:pic>
            <p:nvPicPr>
              <p:cNvPr id="13" name="图形 12">
                <a:extLst>
                  <a:ext uri="{FF2B5EF4-FFF2-40B4-BE49-F238E27FC236}">
                    <a16:creationId xmlns:a16="http://schemas.microsoft.com/office/drawing/2014/main" id="{D896D9C1-AE7D-442B-80F2-D0A959F9D2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 rot="17326951" flipH="1">
                <a:off x="682459" y="1244499"/>
                <a:ext cx="3890107" cy="3859110"/>
              </a:xfrm>
              <a:prstGeom prst="rect">
                <a:avLst/>
              </a:prstGeom>
            </p:spPr>
          </p:pic>
          <p:pic>
            <p:nvPicPr>
              <p:cNvPr id="39" name="图形 38">
                <a:extLst>
                  <a:ext uri="{FF2B5EF4-FFF2-40B4-BE49-F238E27FC236}">
                    <a16:creationId xmlns:a16="http://schemas.microsoft.com/office/drawing/2014/main" id="{3D976B51-37AE-4B61-A696-7A64480FFC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912030" y="1926805"/>
                <a:ext cx="2742336" cy="2742336"/>
              </a:xfrm>
              <a:prstGeom prst="rect">
                <a:avLst/>
              </a:prstGeom>
            </p:spPr>
          </p:pic>
        </p:grpSp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40186047-EA05-4208-92E0-68D16BBCF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 flipH="1">
              <a:off x="3072313" y="3453941"/>
              <a:ext cx="791435" cy="1364758"/>
            </a:xfrm>
            <a:prstGeom prst="rect">
              <a:avLst/>
            </a:prstGeom>
          </p:spPr>
        </p:pic>
      </p:grpSp>
      <p:pic>
        <p:nvPicPr>
          <p:cNvPr id="37" name="图形 36">
            <a:extLst>
              <a:ext uri="{FF2B5EF4-FFF2-40B4-BE49-F238E27FC236}">
                <a16:creationId xmlns:a16="http://schemas.microsoft.com/office/drawing/2014/main" id="{01F7A92B-6028-4D87-8EBD-9EFCDEFB1D4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 rot="13930933">
            <a:off x="10392107" y="-369660"/>
            <a:ext cx="1906169" cy="212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515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形 29">
            <a:extLst>
              <a:ext uri="{FF2B5EF4-FFF2-40B4-BE49-F238E27FC236}">
                <a16:creationId xmlns:a16="http://schemas.microsoft.com/office/drawing/2014/main" id="{85DC99E2-EE42-4B3F-B20F-442D8625D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658FE786-3899-4633-BB30-47C72C04A6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>
            <a:extLst>
              <a:ext uri="{FF2B5EF4-FFF2-40B4-BE49-F238E27FC236}">
                <a16:creationId xmlns:a16="http://schemas.microsoft.com/office/drawing/2014/main" id="{C14345EA-96BF-4534-9710-4E4B57430B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/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7" name="图片 6" descr="粉色的花朵&#10;&#10;描述已自动生成">
            <a:extLst>
              <a:ext uri="{FF2B5EF4-FFF2-40B4-BE49-F238E27FC236}">
                <a16:creationId xmlns:a16="http://schemas.microsoft.com/office/drawing/2014/main" id="{3EA8E305-F286-4E01-8BF3-F9F64053E1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4" b="10487"/>
          <a:stretch/>
        </p:blipFill>
        <p:spPr>
          <a:xfrm>
            <a:off x="1053580" y="1174950"/>
            <a:ext cx="3937519" cy="348615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30B80AC-E4A5-4CE0-AC11-C384EE4B33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74804B4-01D3-4977-9EE2-57C8C9F41F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CB76CF0-1670-460B-B252-345870B5BB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5F9641F-F0AE-440E-BC69-94E4DFAAAB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ACB494F-3997-4465-B054-55CA33F226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EBC6ADF-0BA0-4CDE-BE76-85F102599D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F4063F7-E742-436E-BE59-D9BD4A002B21}"/>
              </a:ext>
            </a:extLst>
          </p:cNvPr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A267FB-789A-40D7-A165-3FB37B75FC2B}"/>
              </a:ext>
            </a:extLst>
          </p:cNvPr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2DE09B8-55A7-4CB9-9B86-8DE29B4BC8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AD43F14A-9DF9-4F19-83B5-2CFF97B786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554F87EA-8E2B-451A-8346-C26710C1162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08080" y="1790661"/>
            <a:ext cx="830340" cy="933144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E38917CA-E0F2-4F46-ABB8-60D2E039EA4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705092" y="1550696"/>
            <a:ext cx="639080" cy="917826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7AD3F9C-2AA8-4833-8E11-B2BC08334922}"/>
              </a:ext>
            </a:extLst>
          </p:cNvPr>
          <p:cNvSpPr txBox="1"/>
          <p:nvPr/>
        </p:nvSpPr>
        <p:spPr>
          <a:xfrm>
            <a:off x="9483976" y="3066901"/>
            <a:ext cx="217944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母亲节的由来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82B696-A687-47BB-BF96-38A415761456}"/>
              </a:ext>
            </a:extLst>
          </p:cNvPr>
          <p:cNvSpPr txBox="1"/>
          <p:nvPr/>
        </p:nvSpPr>
        <p:spPr>
          <a:xfrm>
            <a:off x="9040778" y="3518150"/>
            <a:ext cx="2602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The origin of Mother's Day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2B8449-8097-4134-BAC5-9E17F443BE89}"/>
              </a:ext>
            </a:extLst>
          </p:cNvPr>
          <p:cNvSpPr txBox="1"/>
          <p:nvPr/>
        </p:nvSpPr>
        <p:spPr>
          <a:xfrm>
            <a:off x="6337213" y="4694982"/>
            <a:ext cx="5321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我不要沙滩小岛马车和城堡，我不要人山人海热情的尖叫，我不要五光十色，灿烂辉煌的灯光在闪耀，我只想有一天你能为我骄傲。王源「骄傲」</a:t>
            </a:r>
          </a:p>
        </p:txBody>
      </p:sp>
    </p:spTree>
    <p:extLst>
      <p:ext uri="{BB962C8B-B14F-4D97-AF65-F5344CB8AC3E}">
        <p14:creationId xmlns:p14="http://schemas.microsoft.com/office/powerpoint/2010/main" val="975898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C94395-947C-477E-A690-2AC81230FD3D}"/>
              </a:ext>
            </a:extLst>
          </p:cNvPr>
          <p:cNvGrpSpPr/>
          <p:nvPr/>
        </p:nvGrpSpPr>
        <p:grpSpPr>
          <a:xfrm rot="20774833">
            <a:off x="8823426" y="2582759"/>
            <a:ext cx="2905195" cy="3723507"/>
            <a:chOff x="7294337" y="1705007"/>
            <a:chExt cx="3149215" cy="4297000"/>
          </a:xfrm>
        </p:grpSpPr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94ADB007-2C52-4FD6-A88D-2EFA5E83C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92EE60A8-4115-4E69-88F4-8AD13EB87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20" name="图形 19">
            <a:extLst>
              <a:ext uri="{FF2B5EF4-FFF2-40B4-BE49-F238E27FC236}">
                <a16:creationId xmlns:a16="http://schemas.microsoft.com/office/drawing/2014/main" id="{D4AA47C7-3562-4EBE-B01B-530EBF5371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324064">
            <a:off x="10189599" y="5523383"/>
            <a:ext cx="2855705" cy="2438205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E5887E43-2BEF-4568-9A25-36468C6AF7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D4490ADB-054F-4BDE-AD1C-7767ABF9C8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A3C37A26-5479-4B10-9439-E820D8C9B4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591A48F8-7D50-4416-B692-39A722232B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BE0F30FC-A4E6-4557-ABC2-FE57B77628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436F7781-CFF1-4863-90EF-79381E0BB3A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D6206C2-1933-410B-AAAB-CD54C2D171BC}"/>
              </a:ext>
            </a:extLst>
          </p:cNvPr>
          <p:cNvGrpSpPr/>
          <p:nvPr/>
        </p:nvGrpSpPr>
        <p:grpSpPr>
          <a:xfrm>
            <a:off x="660400" y="787400"/>
            <a:ext cx="667886" cy="756210"/>
            <a:chOff x="660400" y="787400"/>
            <a:chExt cx="1036092" cy="117310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D2D5A725-9D88-4B6A-8163-D331A4516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60400" y="1027365"/>
              <a:ext cx="830340" cy="933144"/>
            </a:xfrm>
            <a:prstGeom prst="rect">
              <a:avLst/>
            </a:prstGeom>
          </p:spPr>
        </p:pic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38473328-94F1-4CE1-8A2A-5E7CA6038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57412" y="787400"/>
              <a:ext cx="639080" cy="917826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216B9B9-6993-4D16-B792-1B621FF44911}"/>
              </a:ext>
            </a:extLst>
          </p:cNvPr>
          <p:cNvSpPr txBox="1"/>
          <p:nvPr/>
        </p:nvSpPr>
        <p:spPr>
          <a:xfrm>
            <a:off x="1328286" y="787400"/>
            <a:ext cx="217944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母亲节的由来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AF7374-EC73-4A48-816B-027AD523E6FF}"/>
              </a:ext>
            </a:extLst>
          </p:cNvPr>
          <p:cNvSpPr txBox="1"/>
          <p:nvPr/>
        </p:nvSpPr>
        <p:spPr>
          <a:xfrm>
            <a:off x="1328286" y="1238649"/>
            <a:ext cx="2602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The origin of Mother's Day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32B596-4336-40EF-8AC2-8A935876415B}"/>
              </a:ext>
            </a:extLst>
          </p:cNvPr>
          <p:cNvSpPr txBox="1"/>
          <p:nvPr/>
        </p:nvSpPr>
        <p:spPr>
          <a:xfrm>
            <a:off x="593333" y="4132706"/>
            <a:ext cx="7937500" cy="1992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现代意义上的母亲节起源于美国。</a:t>
            </a:r>
            <a:endParaRPr lang="en-US" altLang="zh-CN" dirty="0"/>
          </a:p>
          <a:p>
            <a:r>
              <a:rPr lang="en-US" altLang="zh-CN" dirty="0" err="1"/>
              <a:t>Amanm</a:t>
            </a:r>
            <a:r>
              <a:rPr lang="zh-CN" altLang="en-US" dirty="0"/>
              <a:t>、</a:t>
            </a:r>
            <a:r>
              <a:rPr lang="en-US" altLang="zh-CN" dirty="0"/>
              <a:t>Jarvis(1864-1948)</a:t>
            </a:r>
            <a:r>
              <a:rPr lang="zh-CN" altLang="en-US" dirty="0"/>
              <a:t>发起，她终身未婚，一直陪伴在她母亲身边，在母亲于</a:t>
            </a:r>
            <a:r>
              <a:rPr lang="en-US" altLang="zh-CN" dirty="0"/>
              <a:t>1905</a:t>
            </a:r>
            <a:r>
              <a:rPr lang="zh-CN" altLang="en-US" dirty="0"/>
              <a:t>年去世，她悲痛欲绝。两年后</a:t>
            </a:r>
            <a:r>
              <a:rPr lang="en-US" altLang="zh-CN" dirty="0"/>
              <a:t>(1907</a:t>
            </a:r>
            <a:r>
              <a:rPr lang="zh-CN" altLang="en-US" dirty="0"/>
              <a:t>年</a:t>
            </a:r>
            <a:r>
              <a:rPr lang="en-US" altLang="zh-CN" dirty="0"/>
              <a:t>)</a:t>
            </a:r>
            <a:r>
              <a:rPr lang="zh-CN" altLang="en-US" dirty="0"/>
              <a:t>，她和朋友写信给有影响的部长、商人、议员来寻求支持，以便让母亲节成为一个法定的节日。</a:t>
            </a:r>
            <a:endParaRPr lang="en-US" altLang="zh-CN" dirty="0"/>
          </a:p>
          <a:p>
            <a:r>
              <a:rPr lang="en-US" altLang="zh-CN" dirty="0" err="1"/>
              <a:t>Amanm</a:t>
            </a:r>
            <a:r>
              <a:rPr lang="en-US" altLang="zh-CN" dirty="0"/>
              <a:t> </a:t>
            </a:r>
            <a:r>
              <a:rPr lang="zh-CN" altLang="en-US" dirty="0"/>
              <a:t>认为子女经常忽视了对母亲的感情，她希望母亲节能够让人多想一想母亲为家庭所付出的一切。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0F0EEB-74DD-4368-9685-A6111BAB3695}"/>
              </a:ext>
            </a:extLst>
          </p:cNvPr>
          <p:cNvSpPr txBox="1"/>
          <p:nvPr/>
        </p:nvSpPr>
        <p:spPr>
          <a:xfrm>
            <a:off x="593333" y="1533735"/>
            <a:ext cx="10858500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1800" dirty="0"/>
              <a:t>起源于希腊，古希腊人在这一天向希腊神话中的众神之母赫拉致敬。意义是：记住我们的母亲和她的伟大。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A49750-14D0-4B7D-AF83-11243EAD356F}"/>
              </a:ext>
            </a:extLst>
          </p:cNvPr>
          <p:cNvSpPr txBox="1"/>
          <p:nvPr/>
        </p:nvSpPr>
        <p:spPr>
          <a:xfrm>
            <a:off x="593333" y="2665832"/>
            <a:ext cx="7251700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在</a:t>
            </a:r>
            <a:r>
              <a:rPr lang="en-US" altLang="zh-CN" dirty="0"/>
              <a:t>17</a:t>
            </a:r>
            <a:r>
              <a:rPr lang="zh-CN" altLang="en-US" dirty="0"/>
              <a:t>世纪中叶，母亲节流传到英国，英国人把封斋期的第四个星期天作为母亲节。在这一天里，出门在外的年青人将回到家中，给他们的母亲带上一些小礼物。</a:t>
            </a:r>
            <a:endParaRPr lang="en-US" altLang="zh-CN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09E25E-5C53-441B-AD10-4EF85C3BA97B}"/>
              </a:ext>
            </a:extLst>
          </p:cNvPr>
          <p:cNvGrpSpPr/>
          <p:nvPr/>
        </p:nvGrpSpPr>
        <p:grpSpPr>
          <a:xfrm>
            <a:off x="686357" y="2167533"/>
            <a:ext cx="1018594" cy="590657"/>
            <a:chOff x="759025" y="2342528"/>
            <a:chExt cx="1018594" cy="590657"/>
          </a:xfrm>
        </p:grpSpPr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9FF8D6CF-1440-42D4-AF06-938D28204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7200000">
              <a:off x="791984" y="2309569"/>
              <a:ext cx="532420" cy="59833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46C69E3-67BB-4993-9778-4FC4A312308A}"/>
                </a:ext>
              </a:extLst>
            </p:cNvPr>
            <p:cNvSpPr txBox="1"/>
            <p:nvPr/>
          </p:nvSpPr>
          <p:spPr>
            <a:xfrm>
              <a:off x="928027" y="2409965"/>
              <a:ext cx="849592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r"/>
              <a:r>
                <a:rPr lang="zh-CN" altLang="en-US" sz="28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英国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1D23118-EF8A-41F8-8C86-13E3BE6847A5}"/>
              </a:ext>
            </a:extLst>
          </p:cNvPr>
          <p:cNvGrpSpPr/>
          <p:nvPr/>
        </p:nvGrpSpPr>
        <p:grpSpPr>
          <a:xfrm>
            <a:off x="686357" y="3576763"/>
            <a:ext cx="1018594" cy="590657"/>
            <a:chOff x="759025" y="2342528"/>
            <a:chExt cx="1018594" cy="590657"/>
          </a:xfrm>
        </p:grpSpPr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525C392E-505E-4CD7-AA3D-776277E1D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rot="7200000">
              <a:off x="791984" y="2309569"/>
              <a:ext cx="532420" cy="598338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1E84FDF-C603-48CA-9FBA-2901A34532AC}"/>
                </a:ext>
              </a:extLst>
            </p:cNvPr>
            <p:cNvSpPr txBox="1"/>
            <p:nvPr/>
          </p:nvSpPr>
          <p:spPr>
            <a:xfrm>
              <a:off x="928027" y="2409965"/>
              <a:ext cx="849592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r"/>
              <a:r>
                <a:rPr lang="zh-CN" altLang="en-US" sz="28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美国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1356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形 33">
            <a:extLst>
              <a:ext uri="{FF2B5EF4-FFF2-40B4-BE49-F238E27FC236}">
                <a16:creationId xmlns:a16="http://schemas.microsoft.com/office/drawing/2014/main" id="{D50566EA-2531-4BF3-9F55-5B8283F5D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514116" flipV="1">
            <a:off x="5154151" y="4796554"/>
            <a:ext cx="1569237" cy="136566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44EEF0-EA23-49AF-8B53-F4510081238D}"/>
              </a:ext>
            </a:extLst>
          </p:cNvPr>
          <p:cNvGrpSpPr/>
          <p:nvPr/>
        </p:nvGrpSpPr>
        <p:grpSpPr>
          <a:xfrm rot="20774833">
            <a:off x="9955599" y="4583048"/>
            <a:ext cx="1474852" cy="1890276"/>
            <a:chOff x="7294337" y="1705007"/>
            <a:chExt cx="3149215" cy="4297000"/>
          </a:xfrm>
        </p:grpSpPr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70D4AFE7-966B-44BA-85CE-4BACD41F5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F78FFCB1-BE3E-412C-B3F1-653EC7221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013143DE-F773-4CD8-B7D2-A6DDD0A7B930}"/>
              </a:ext>
            </a:extLst>
          </p:cNvPr>
          <p:cNvSpPr/>
          <p:nvPr/>
        </p:nvSpPr>
        <p:spPr>
          <a:xfrm>
            <a:off x="643750" y="1193800"/>
            <a:ext cx="4685706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D49B0571-8617-460C-8DD7-12077DF85C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A54A3EA1-F563-4857-BDD1-9ABDEAC9E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74C86602-60DE-40CF-91AA-6559868974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9E40806A-460D-46FA-8F4C-5EF0A6C132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9FB549E4-26A8-4C24-A159-11527463BA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70D659FC-C973-47CD-9265-3AAD8BF813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153FBAB-061F-4C94-B1CE-9446BB3BCB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6BDE863D-F2A9-40DB-A78D-5D05F65959E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25E750C0-CC7B-475C-9EC8-6ABC453633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28961" y="994465"/>
            <a:ext cx="455662" cy="50927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320180-BFA4-425B-B54B-07B512718FA6}"/>
              </a:ext>
            </a:extLst>
          </p:cNvPr>
          <p:cNvGrpSpPr/>
          <p:nvPr/>
        </p:nvGrpSpPr>
        <p:grpSpPr>
          <a:xfrm>
            <a:off x="928988" y="1438931"/>
            <a:ext cx="4115230" cy="4373839"/>
            <a:chOff x="933259" y="1503735"/>
            <a:chExt cx="4115230" cy="437383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98D64A3-536F-4355-B3A9-74C955FDE0FC}"/>
                </a:ext>
              </a:extLst>
            </p:cNvPr>
            <p:cNvGrpSpPr/>
            <p:nvPr/>
          </p:nvGrpSpPr>
          <p:grpSpPr>
            <a:xfrm>
              <a:off x="1143535" y="1674241"/>
              <a:ext cx="3694679" cy="4100347"/>
              <a:chOff x="1346090" y="1837803"/>
              <a:chExt cx="3694679" cy="4100347"/>
            </a:xfrm>
          </p:grpSpPr>
          <p:pic>
            <p:nvPicPr>
              <p:cNvPr id="13" name="图片 12" descr="花瓶里插满了鲜花&#10;&#10;描述已自动生成">
                <a:extLst>
                  <a:ext uri="{FF2B5EF4-FFF2-40B4-BE49-F238E27FC236}">
                    <a16:creationId xmlns:a16="http://schemas.microsoft.com/office/drawing/2014/main" id="{119DB2B1-DE22-41C5-8EE1-8DDD024F93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912" b="-900"/>
              <a:stretch/>
            </p:blipFill>
            <p:spPr>
              <a:xfrm>
                <a:off x="1346090" y="1837803"/>
                <a:ext cx="3694679" cy="4100347"/>
              </a:xfrm>
              <a:prstGeom prst="rect">
                <a:avLst/>
              </a:prstGeom>
            </p:spPr>
          </p:pic>
          <p:pic>
            <p:nvPicPr>
              <p:cNvPr id="18" name="图形 17">
                <a:extLst>
                  <a:ext uri="{FF2B5EF4-FFF2-40B4-BE49-F238E27FC236}">
                    <a16:creationId xmlns:a16="http://schemas.microsoft.com/office/drawing/2014/main" id="{1E072761-7557-422D-94EF-AEDC3E632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1444614" y="1977465"/>
                <a:ext cx="2292333" cy="1855698"/>
              </a:xfrm>
              <a:prstGeom prst="rect">
                <a:avLst/>
              </a:prstGeom>
            </p:spPr>
          </p:pic>
        </p:grpSp>
        <p:sp>
          <p:nvSpPr>
            <p:cNvPr id="19" name="L 形 18">
              <a:extLst>
                <a:ext uri="{FF2B5EF4-FFF2-40B4-BE49-F238E27FC236}">
                  <a16:creationId xmlns:a16="http://schemas.microsoft.com/office/drawing/2014/main" id="{97C6FE02-5055-4D58-B758-7DFF4E8B2464}"/>
                </a:ext>
              </a:extLst>
            </p:cNvPr>
            <p:cNvSpPr/>
            <p:nvPr/>
          </p:nvSpPr>
          <p:spPr>
            <a:xfrm rot="5400000">
              <a:off x="933259" y="150373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L 形 20">
              <a:extLst>
                <a:ext uri="{FF2B5EF4-FFF2-40B4-BE49-F238E27FC236}">
                  <a16:creationId xmlns:a16="http://schemas.microsoft.com/office/drawing/2014/main" id="{32356274-5BFD-48DA-8F94-51FECAAD92E3}"/>
                </a:ext>
              </a:extLst>
            </p:cNvPr>
            <p:cNvSpPr/>
            <p:nvPr/>
          </p:nvSpPr>
          <p:spPr>
            <a:xfrm rot="16200000">
              <a:off x="4576810" y="540589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4ED8973-0389-44E9-B6A8-AFADE30EC156}"/>
              </a:ext>
            </a:extLst>
          </p:cNvPr>
          <p:cNvGrpSpPr/>
          <p:nvPr/>
        </p:nvGrpSpPr>
        <p:grpSpPr>
          <a:xfrm>
            <a:off x="7357676" y="1468458"/>
            <a:ext cx="1339235" cy="290541"/>
            <a:chOff x="660400" y="4752755"/>
            <a:chExt cx="1489569" cy="290541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F241B20-0D7D-4E2A-B111-6F4C9F3DB5BE}"/>
                </a:ext>
              </a:extLst>
            </p:cNvPr>
            <p:cNvSpPr/>
            <p:nvPr/>
          </p:nvSpPr>
          <p:spPr>
            <a:xfrm>
              <a:off x="660400" y="4752755"/>
              <a:ext cx="1450181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2F3F3FF-EBF2-4AE9-A743-40C75F8CF46F}"/>
                </a:ext>
              </a:extLst>
            </p:cNvPr>
            <p:cNvSpPr txBox="1"/>
            <p:nvPr/>
          </p:nvSpPr>
          <p:spPr>
            <a:xfrm>
              <a:off x="690805" y="4766297"/>
              <a:ext cx="14591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5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月第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2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个星期天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CA6F5D7-8128-4FDB-B9BE-A937C058CD2E}"/>
              </a:ext>
            </a:extLst>
          </p:cNvPr>
          <p:cNvSpPr txBox="1"/>
          <p:nvPr/>
        </p:nvSpPr>
        <p:spPr>
          <a:xfrm>
            <a:off x="5598748" y="1201030"/>
            <a:ext cx="1590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3810AC-C747-402D-A658-254A4E095581}"/>
              </a:ext>
            </a:extLst>
          </p:cNvPr>
          <p:cNvSpPr txBox="1"/>
          <p:nvPr/>
        </p:nvSpPr>
        <p:spPr>
          <a:xfrm>
            <a:off x="8724247" y="1482000"/>
            <a:ext cx="1351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Mother’s Day</a:t>
            </a:r>
            <a:endParaRPr lang="zh-CN" altLang="en-US" sz="1200" dirty="0">
              <a:solidFill>
                <a:srgbClr val="C8C874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A88186-2463-41D8-8004-335263826C72}"/>
              </a:ext>
            </a:extLst>
          </p:cNvPr>
          <p:cNvSpPr txBox="1"/>
          <p:nvPr/>
        </p:nvSpPr>
        <p:spPr>
          <a:xfrm>
            <a:off x="5671529" y="2001817"/>
            <a:ext cx="5771452" cy="71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一个感谢母亲的节日。</a:t>
            </a:r>
            <a:endParaRPr lang="en-US" altLang="zh-CN" sz="16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母亲们在这一天通常会收到礼物，康乃馨被视为献给母亲的花。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C68642-AD24-4EA7-9C37-3A944C1BDDE3}"/>
              </a:ext>
            </a:extLst>
          </p:cNvPr>
          <p:cNvSpPr txBox="1"/>
          <p:nvPr/>
        </p:nvSpPr>
        <p:spPr>
          <a:xfrm>
            <a:off x="5671529" y="2986587"/>
            <a:ext cx="3143489" cy="392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第一个母亲节是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1908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年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5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月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10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日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E53D510-D8F7-422D-A8DB-80C9F505BF83}"/>
              </a:ext>
            </a:extLst>
          </p:cNvPr>
          <p:cNvSpPr txBox="1"/>
          <p:nvPr/>
        </p:nvSpPr>
        <p:spPr>
          <a:xfrm>
            <a:off x="5671529" y="3651270"/>
            <a:ext cx="5876719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dirty="0"/>
              <a:t>1913</a:t>
            </a:r>
            <a:r>
              <a:rPr lang="zh-CN" altLang="en-US" dirty="0"/>
              <a:t>年，美国国会通过了一份议案，将每年</a:t>
            </a:r>
            <a:r>
              <a:rPr lang="en-US" altLang="zh-CN" dirty="0"/>
              <a:t>5</a:t>
            </a:r>
            <a:r>
              <a:rPr lang="zh-CN" altLang="en-US" dirty="0"/>
              <a:t>月的第二个星期天作为法定的母亲节。母亲节从此流传开来</a:t>
            </a:r>
            <a:r>
              <a:rPr lang="en-US" altLang="zh-CN" dirty="0"/>
              <a:t>!</a:t>
            </a:r>
            <a:endParaRPr lang="zh-CN" altLang="en-US" dirty="0"/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95E58B45-257B-43D2-830E-1B7F1EF811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2489073">
            <a:off x="8582486" y="2884058"/>
            <a:ext cx="1884153" cy="126615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3A943632-D25B-4B55-A062-2A54E706F1D8}"/>
              </a:ext>
            </a:extLst>
          </p:cNvPr>
          <p:cNvSpPr txBox="1"/>
          <p:nvPr/>
        </p:nvSpPr>
        <p:spPr>
          <a:xfrm>
            <a:off x="7239236" y="5692715"/>
            <a:ext cx="247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ACCB4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Mother’s Day</a:t>
            </a:r>
            <a:endParaRPr lang="zh-CN" altLang="en-US" sz="2000" dirty="0">
              <a:solidFill>
                <a:srgbClr val="DACCB4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83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形 29">
            <a:extLst>
              <a:ext uri="{FF2B5EF4-FFF2-40B4-BE49-F238E27FC236}">
                <a16:creationId xmlns:a16="http://schemas.microsoft.com/office/drawing/2014/main" id="{85DC99E2-EE42-4B3F-B20F-442D8625D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658FE786-3899-4633-BB30-47C72C04A6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>
            <a:extLst>
              <a:ext uri="{FF2B5EF4-FFF2-40B4-BE49-F238E27FC236}">
                <a16:creationId xmlns:a16="http://schemas.microsoft.com/office/drawing/2014/main" id="{C14345EA-96BF-4534-9710-4E4B57430B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/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30B80AC-E4A5-4CE0-AC11-C384EE4B33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74804B4-01D3-4977-9EE2-57C8C9F41F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CB76CF0-1670-460B-B252-345870B5BB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5F9641F-F0AE-440E-BC69-94E4DFAAAB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ACB494F-3997-4465-B054-55CA33F226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EBC6ADF-0BA0-4CDE-BE76-85F102599D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F4063F7-E742-436E-BE59-D9BD4A002B21}"/>
              </a:ext>
            </a:extLst>
          </p:cNvPr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A267FB-789A-40D7-A165-3FB37B75FC2B}"/>
              </a:ext>
            </a:extLst>
          </p:cNvPr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2DE09B8-55A7-4CB9-9B86-8DE29B4BC8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7AD3F9C-2AA8-4833-8E11-B2BC08334922}"/>
              </a:ext>
            </a:extLst>
          </p:cNvPr>
          <p:cNvSpPr txBox="1"/>
          <p:nvPr/>
        </p:nvSpPr>
        <p:spPr>
          <a:xfrm>
            <a:off x="9483975" y="3066901"/>
            <a:ext cx="2179444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母亲节的意义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382B696-A687-47BB-BF96-38A415761456}"/>
              </a:ext>
            </a:extLst>
          </p:cNvPr>
          <p:cNvSpPr txBox="1"/>
          <p:nvPr/>
        </p:nvSpPr>
        <p:spPr>
          <a:xfrm>
            <a:off x="9456598" y="3518150"/>
            <a:ext cx="218681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Mother's Day Meaning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2B8449-8097-4134-BAC5-9E17F443BE89}"/>
              </a:ext>
            </a:extLst>
          </p:cNvPr>
          <p:cNvSpPr txBox="1"/>
          <p:nvPr/>
        </p:nvSpPr>
        <p:spPr>
          <a:xfrm>
            <a:off x="5932991" y="4694982"/>
            <a:ext cx="56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哪个妈妈年轻时不是漂亮的小姑娘呢？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但后来啊，她有了自己的小公主，所以她只好握起了长剑，成为了英雄。</a:t>
            </a:r>
          </a:p>
        </p:txBody>
      </p:sp>
      <p:pic>
        <p:nvPicPr>
          <p:cNvPr id="3" name="图片 2" descr="粉色的花&#10;&#10;描述已自动生成">
            <a:extLst>
              <a:ext uri="{FF2B5EF4-FFF2-40B4-BE49-F238E27FC236}">
                <a16:creationId xmlns:a16="http://schemas.microsoft.com/office/drawing/2014/main" id="{924969A8-1BEA-4ABB-BA64-6FAF72AE2A2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3"/>
          <a:stretch/>
        </p:blipFill>
        <p:spPr>
          <a:xfrm>
            <a:off x="1031360" y="1174950"/>
            <a:ext cx="3977860" cy="3517881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AD43F14A-9DF9-4F19-83B5-2CFF97B786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6A255E7-83C3-4774-BB9C-1FC49490A06C}"/>
              </a:ext>
            </a:extLst>
          </p:cNvPr>
          <p:cNvGrpSpPr>
            <a:grpSpLocks/>
          </p:cNvGrpSpPr>
          <p:nvPr/>
        </p:nvGrpSpPr>
        <p:grpSpPr>
          <a:xfrm>
            <a:off x="10290205" y="1394173"/>
            <a:ext cx="870435" cy="1295538"/>
            <a:chOff x="6244449" y="2245968"/>
            <a:chExt cx="870435" cy="1295538"/>
          </a:xfrm>
        </p:grpSpPr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D60C3B80-CFEE-45C3-94DD-D172CD5D31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244449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82BC4D23-0405-45C1-953C-DDE4770F1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435012" y="2245968"/>
              <a:ext cx="679872" cy="1019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5627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03A3C31F-4763-4F98-AA70-8C5284CDB84E}"/>
              </a:ext>
            </a:extLst>
          </p:cNvPr>
          <p:cNvSpPr/>
          <p:nvPr/>
        </p:nvSpPr>
        <p:spPr>
          <a:xfrm>
            <a:off x="0" y="2695699"/>
            <a:ext cx="12192000" cy="2691992"/>
          </a:xfrm>
          <a:prstGeom prst="rect">
            <a:avLst/>
          </a:prstGeom>
          <a:solidFill>
            <a:srgbClr val="FFC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611EE446-E0C3-469E-A056-68F3ACA16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0B7B81E4-7347-4400-A9E6-70F4C0422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C0D79D8F-E718-4122-87FD-7AB241ACAC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67D3D078-2CFA-4D1F-9C48-31DF2BE05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FD282AE0-98C6-48E2-81C8-ADE108BBED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ED6CFBFC-37D9-4AC1-B4B3-923A222D3D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7DF53067-5273-4E37-89BF-9765E35292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5D0F214-5C2F-46DF-A494-AF94C864DD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E3A59506-78CF-47DB-A5B7-571D2593821E}"/>
              </a:ext>
            </a:extLst>
          </p:cNvPr>
          <p:cNvGrpSpPr/>
          <p:nvPr/>
        </p:nvGrpSpPr>
        <p:grpSpPr>
          <a:xfrm>
            <a:off x="3821745" y="2125257"/>
            <a:ext cx="1710191" cy="523220"/>
            <a:chOff x="5059248" y="2034295"/>
            <a:chExt cx="1710191" cy="523220"/>
          </a:xfrm>
        </p:grpSpPr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965C3DA6-2F84-495C-989E-4BCD54375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059248" y="2156283"/>
              <a:ext cx="279244" cy="279244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46FC76B-5FA2-4A99-B684-006B36F62125}"/>
                </a:ext>
              </a:extLst>
            </p:cNvPr>
            <p:cNvSpPr txBox="1"/>
            <p:nvPr/>
          </p:nvSpPr>
          <p:spPr>
            <a:xfrm>
              <a:off x="5254922" y="2034295"/>
              <a:ext cx="1514517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spc="130" dirty="0">
                  <a:solidFill>
                    <a:srgbClr val="FF7C4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纪念母亲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3A8E5E-FCB0-4803-902F-2BA365A89BA4}"/>
              </a:ext>
            </a:extLst>
          </p:cNvPr>
          <p:cNvGrpSpPr/>
          <p:nvPr/>
        </p:nvGrpSpPr>
        <p:grpSpPr>
          <a:xfrm>
            <a:off x="7922803" y="2095391"/>
            <a:ext cx="1710191" cy="523220"/>
            <a:chOff x="5059248" y="1588512"/>
            <a:chExt cx="1710191" cy="523220"/>
          </a:xfrm>
        </p:grpSpPr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EB749317-CF9B-4015-9D46-43FD04FCE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059248" y="1710500"/>
              <a:ext cx="279244" cy="279244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235A4E-ECAF-4B9D-AD11-27111711A147}"/>
                </a:ext>
              </a:extLst>
            </p:cNvPr>
            <p:cNvSpPr txBox="1"/>
            <p:nvPr/>
          </p:nvSpPr>
          <p:spPr>
            <a:xfrm>
              <a:off x="5254922" y="1588512"/>
              <a:ext cx="1514517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spc="130" dirty="0">
                  <a:solidFill>
                    <a:srgbClr val="FF7C4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1F93FF7-EEBE-4219-A8C7-59A5C5F5C65F}"/>
              </a:ext>
            </a:extLst>
          </p:cNvPr>
          <p:cNvSpPr txBox="1"/>
          <p:nvPr/>
        </p:nvSpPr>
        <p:spPr>
          <a:xfrm>
            <a:off x="3735015" y="2782340"/>
            <a:ext cx="3593841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孟母三迁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孟子的母亲为选择良好的环境教育孩子，多次迁居。以防他学坏。</a:t>
            </a:r>
            <a:endParaRPr lang="en-US" altLang="zh-CN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b="0" i="0" dirty="0">
                <a:effectLst/>
                <a:latin typeface="arial" panose="020B0604020202020204" pitchFamily="34" charset="0"/>
              </a:rPr>
              <a:t>西汉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刘向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《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烈女传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卷一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母仪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》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：“孟子生有淑质，幼被慈母三迁之教。”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82B8CE6-6C59-439E-86D0-8AA025FDC2B7}"/>
              </a:ext>
            </a:extLst>
          </p:cNvPr>
          <p:cNvSpPr txBox="1"/>
          <p:nvPr/>
        </p:nvSpPr>
        <p:spPr>
          <a:xfrm>
            <a:off x="7858679" y="2817687"/>
            <a:ext cx="3675249" cy="1267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/>
              <a:t>在母亲节这一天，儿女会送给母亲鲜花、蛋糕，亲手烹制的饭菜等等礼物，让母亲们快乐地过节。</a:t>
            </a:r>
            <a:endParaRPr lang="zh-CN" altLang="en-US" dirty="0"/>
          </a:p>
        </p:txBody>
      </p:sp>
      <p:pic>
        <p:nvPicPr>
          <p:cNvPr id="27" name="图片 26" descr="花瓶里插满了鲜花&#10;&#10;描述已自动生成">
            <a:extLst>
              <a:ext uri="{FF2B5EF4-FFF2-40B4-BE49-F238E27FC236}">
                <a16:creationId xmlns:a16="http://schemas.microsoft.com/office/drawing/2014/main" id="{D5ECD6CF-F587-47EE-8C26-5078586CBCA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" b="1911"/>
          <a:stretch/>
        </p:blipFill>
        <p:spPr>
          <a:xfrm>
            <a:off x="699110" y="1391056"/>
            <a:ext cx="2770259" cy="3996635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C7E4C84E-85CD-4B22-B714-93BE6A7A846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64020" y="1599931"/>
            <a:ext cx="1840439" cy="1840439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83081422-B0C7-42DF-BABA-7A032EE3AC1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135E3B6E-2D2E-47B8-93C9-1E5300E26EF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3773353">
            <a:off x="10468201" y="-351346"/>
            <a:ext cx="1910971" cy="2134913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D7AF3059-3116-43AD-AB80-172D0E03352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242550" y="4556159"/>
            <a:ext cx="12763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5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:a16="http://schemas.microsoft.com/office/drawing/2014/main" id="{79DA57E5-B5FE-4EBB-879A-121D5330C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2F7106BA-3DA8-4364-B07A-511518E5FD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700211" flipH="1">
            <a:off x="5631948" y="4848393"/>
            <a:ext cx="1521890" cy="1324456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92CEDC2F-4396-4999-910E-4BD702FE01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700211" flipH="1">
            <a:off x="5592706" y="4840019"/>
            <a:ext cx="1521890" cy="132445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6105AF4-9E65-494B-B393-68D54D40AFC2}"/>
              </a:ext>
            </a:extLst>
          </p:cNvPr>
          <p:cNvSpPr txBox="1"/>
          <p:nvPr/>
        </p:nvSpPr>
        <p:spPr>
          <a:xfrm>
            <a:off x="564983" y="1844313"/>
            <a:ext cx="620214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/>
              <a:t>宇宙洪荒，生命浩瀚无垠，但只有母亲和孩子真正分享过心跳。</a:t>
            </a:r>
            <a:endParaRPr lang="en-US" altLang="zh-CN" sz="2800" dirty="0"/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/>
              <a:t>身体里的双倍心跳，是孩子第一句“你好”对妈妈来说，那是世界上最温柔的地震。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C3B93F56-768F-47DC-8C2A-55AB93262E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C2F59D74-A55C-47DC-B0D9-1337792C50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74684EE-411C-44E9-9F02-4541F2FE7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67F923BE-ED2D-42C1-9F7E-258BB1D37F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A762491-43FB-4F7E-9298-9F3323673F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30F726A8-C56A-44BD-B46B-5C9A446103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D28DE0B1-02AB-47D3-93E4-774157939B1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4CCEA5E-7A71-47A8-8FCD-09F1C6079C1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318E26C2-552E-48EA-8C3A-F49E5D5A39A4}"/>
              </a:ext>
            </a:extLst>
          </p:cNvPr>
          <p:cNvGrpSpPr/>
          <p:nvPr/>
        </p:nvGrpSpPr>
        <p:grpSpPr>
          <a:xfrm>
            <a:off x="6699752" y="904876"/>
            <a:ext cx="5092358" cy="5330824"/>
            <a:chOff x="474111" y="787400"/>
            <a:chExt cx="5092358" cy="5330824"/>
          </a:xfrm>
        </p:grpSpPr>
        <p:pic>
          <p:nvPicPr>
            <p:cNvPr id="17" name="图片 16" descr="图片包含 图标&#10;&#10;描述已自动生成">
              <a:extLst>
                <a:ext uri="{FF2B5EF4-FFF2-40B4-BE49-F238E27FC236}">
                  <a16:creationId xmlns:a16="http://schemas.microsoft.com/office/drawing/2014/main" id="{A7CCE912-5EE4-4166-AFE4-AD1471C89D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84" t="22870" r="24084" b="22870"/>
            <a:stretch/>
          </p:blipFill>
          <p:spPr>
            <a:xfrm>
              <a:off x="474111" y="787400"/>
              <a:ext cx="5092358" cy="533082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BE9FE2-94A1-474B-98D7-0ED97DF8BC58}"/>
                </a:ext>
              </a:extLst>
            </p:cNvPr>
            <p:cNvSpPr txBox="1"/>
            <p:nvPr/>
          </p:nvSpPr>
          <p:spPr>
            <a:xfrm>
              <a:off x="1406706" y="5000608"/>
              <a:ext cx="29324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5E5F7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 MOTHER’S DAY</a:t>
              </a:r>
              <a:endParaRPr lang="zh-CN" altLang="en-US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206EE8B-7D5B-4155-83CD-EEDA5CBB5449}"/>
                </a:ext>
              </a:extLst>
            </p:cNvPr>
            <p:cNvSpPr txBox="1"/>
            <p:nvPr/>
          </p:nvSpPr>
          <p:spPr>
            <a:xfrm>
              <a:off x="3826965" y="5369940"/>
              <a:ext cx="1164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5E5F7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Xiao Yan</a:t>
              </a:r>
              <a:endParaRPr lang="zh-CN" altLang="en-US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5C1B8CD5-BD8D-480B-92D9-65F921CB3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rot="10800000" flipV="1">
              <a:off x="1095328" y="5315352"/>
              <a:ext cx="421598" cy="362365"/>
            </a:xfrm>
            <a:prstGeom prst="rect">
              <a:avLst/>
            </a:prstGeom>
          </p:spPr>
        </p:pic>
        <p:pic>
          <p:nvPicPr>
            <p:cNvPr id="21" name="图片 20" descr="粉色的花&#10;&#10;描述已自动生成">
              <a:extLst>
                <a:ext uri="{FF2B5EF4-FFF2-40B4-BE49-F238E27FC236}">
                  <a16:creationId xmlns:a16="http://schemas.microsoft.com/office/drawing/2014/main" id="{67F21330-96AC-4163-B899-19830F6CA2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43"/>
            <a:stretch/>
          </p:blipFill>
          <p:spPr>
            <a:xfrm>
              <a:off x="1031360" y="1174950"/>
              <a:ext cx="3977860" cy="3517881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9C200724-FDE6-4B73-84F7-9308D30F8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391007" y="4555044"/>
              <a:ext cx="455662" cy="509270"/>
            </a:xfrm>
            <a:prstGeom prst="rect">
              <a:avLst/>
            </a:prstGeom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201847E-A2D3-4DA8-9AAF-350D7C9FC0D8}"/>
              </a:ext>
            </a:extLst>
          </p:cNvPr>
          <p:cNvSpPr txBox="1"/>
          <p:nvPr/>
        </p:nvSpPr>
        <p:spPr>
          <a:xfrm>
            <a:off x="569856" y="3825111"/>
            <a:ext cx="64422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/>
              <a:t>The universe is wild and life is vast, but only mothers and children have truly shared their heartbeats. The double heartbeat in the body is a child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520488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71ad6a74-67d1-44a8-9a1c-e42927a295fe&quot;,&quot;Name&quot;:&quot;宽-Y&quot;,&quot;Kind&quot;:&quot;Custom&quot;,&quot;OldGuidesSetting&quot;:{&quot;HeaderHeight&quot;:9.0,&quot;FooterHeight&quot;:9.0,&quot;SideMargin&quot;:5.5,&quot;TopMargin&quot;:0.0,&quot;BottomMargin&quot;:0.0,&quot;IntervalMargin&quot;:2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1177</Words>
  <Application>Microsoft Office PowerPoint</Application>
  <PresentationFormat>宽屏</PresentationFormat>
  <Paragraphs>144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汉仪雅酷黑 45W</vt:lpstr>
      <vt:lpstr>等线</vt:lpstr>
      <vt:lpstr>Radikal</vt:lpstr>
      <vt:lpstr>OPPOSans B</vt:lpstr>
      <vt:lpstr>Arial</vt:lpstr>
      <vt:lpstr>Resource Han Rounded CN Medium</vt:lpstr>
      <vt:lpstr>MV Boli</vt:lpstr>
      <vt:lpstr>等线 Light</vt:lpstr>
      <vt:lpstr>微软雅黑</vt:lpstr>
      <vt:lpstr>优设好身体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莫兰迪简约风母亲节主题分享会ppt模板</dc:title>
  <dc:creator>盐小盐</dc:creator>
  <cp:keywords>P界达人</cp:keywords>
  <dc:description>www.51pptmoban.com</dc:description>
  <cp:lastModifiedBy>Win user</cp:lastModifiedBy>
  <cp:revision>83</cp:revision>
  <dcterms:created xsi:type="dcterms:W3CDTF">2021-05-02T08:18:29Z</dcterms:created>
  <dcterms:modified xsi:type="dcterms:W3CDTF">2022-01-24T09:20:23Z</dcterms:modified>
</cp:coreProperties>
</file>