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handoutMasterIdLst>
    <p:handoutMasterId r:id="rId25"/>
  </p:handoutMasterIdLst>
  <p:sldIdLst>
    <p:sldId id="459" r:id="rId2"/>
    <p:sldId id="262" r:id="rId3"/>
    <p:sldId id="488" r:id="rId4"/>
    <p:sldId id="497" r:id="rId5"/>
    <p:sldId id="464" r:id="rId6"/>
    <p:sldId id="466" r:id="rId7"/>
    <p:sldId id="485" r:id="rId8"/>
    <p:sldId id="477" r:id="rId9"/>
    <p:sldId id="480" r:id="rId10"/>
    <p:sldId id="494" r:id="rId11"/>
    <p:sldId id="484" r:id="rId12"/>
    <p:sldId id="486" r:id="rId13"/>
    <p:sldId id="489" r:id="rId14"/>
    <p:sldId id="490" r:id="rId15"/>
    <p:sldId id="496" r:id="rId16"/>
    <p:sldId id="487" r:id="rId17"/>
    <p:sldId id="492" r:id="rId18"/>
    <p:sldId id="491" r:id="rId19"/>
    <p:sldId id="498" r:id="rId20"/>
    <p:sldId id="499" r:id="rId21"/>
    <p:sldId id="333" r:id="rId22"/>
    <p:sldId id="334" r:id="rId23"/>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20" userDrawn="1">
          <p15:clr>
            <a:srgbClr val="A4A3A4"/>
          </p15:clr>
        </p15:guide>
        <p15:guide id="2" pos="7310" userDrawn="1">
          <p15:clr>
            <a:srgbClr val="A4A3A4"/>
          </p15:clr>
        </p15:guide>
        <p15:guide id="3" orient="horz" pos="618" userDrawn="1">
          <p15:clr>
            <a:srgbClr val="A4A3A4"/>
          </p15:clr>
        </p15:guide>
        <p15:guide id="4" pos="370" userDrawn="1">
          <p15:clr>
            <a:srgbClr val="A4A3A4"/>
          </p15:clr>
        </p15:guide>
        <p15:guide id="5" pos="551" userDrawn="1">
          <p15:clr>
            <a:srgbClr val="A4A3A4"/>
          </p15:clr>
        </p15:guide>
        <p15:guide id="7" pos="3840" userDrawn="1">
          <p15:clr>
            <a:srgbClr val="A4A3A4"/>
          </p15:clr>
        </p15:guide>
        <p15:guide id="8" pos="71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8DC8"/>
    <a:srgbClr val="DB4D45"/>
    <a:srgbClr val="00418A"/>
    <a:srgbClr val="0D3173"/>
    <a:srgbClr val="146BE9"/>
    <a:srgbClr val="9FCDFF"/>
    <a:srgbClr val="0077FA"/>
    <a:srgbClr val="FFFFFF"/>
    <a:srgbClr val="463500"/>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53" autoAdjust="0"/>
    <p:restoredTop sz="63804" autoAdjust="0"/>
  </p:normalViewPr>
  <p:slideViewPr>
    <p:cSldViewPr snapToGrid="0" showGuides="1">
      <p:cViewPr varScale="1">
        <p:scale>
          <a:sx n="66" d="100"/>
          <a:sy n="66" d="100"/>
        </p:scale>
        <p:origin x="1500" y="78"/>
      </p:cViewPr>
      <p:guideLst>
        <p:guide orient="horz" pos="4020"/>
        <p:guide pos="7310"/>
        <p:guide orient="horz" pos="618"/>
        <p:guide pos="370"/>
        <p:guide pos="551"/>
        <p:guide pos="3840"/>
        <p:guide pos="7129"/>
      </p:guideLst>
    </p:cSldViewPr>
  </p:slideViewPr>
  <p:notesTextViewPr>
    <p:cViewPr>
      <p:scale>
        <a:sx n="100" d="100"/>
        <a:sy n="100" d="100"/>
      </p:scale>
      <p:origin x="0" y="0"/>
    </p:cViewPr>
  </p:notesTextViewPr>
  <p:sorterViewPr>
    <p:cViewPr varScale="1">
      <p:scale>
        <a:sx n="1" d="1"/>
        <a:sy n="1" d="1"/>
      </p:scale>
      <p:origin x="0" y="-1398"/>
    </p:cViewPr>
  </p:sorter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2022/1/24</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2022/1/24</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89223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508606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主标题">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9239250" y="6356350"/>
            <a:ext cx="2743200" cy="365125"/>
          </a:xfrm>
        </p:spPr>
        <p:txBody>
          <a:bodyPr/>
          <a:lstStyle/>
          <a:p>
            <a:fld id="{49AE70B2-8BF9-45C0-BB95-33D1B9D3A854}" type="slidenum">
              <a:rPr lang="zh-CN" altLang="en-US" smtClean="0"/>
              <a:t>‹#›</a:t>
            </a:fld>
            <a:endParaRPr lang="zh-CN" altLang="en-US"/>
          </a:p>
        </p:txBody>
      </p:sp>
      <p:cxnSp>
        <p:nvCxnSpPr>
          <p:cNvPr id="5" name="直接连接符 4">
            <a:extLst>
              <a:ext uri="{FF2B5EF4-FFF2-40B4-BE49-F238E27FC236}">
                <a16:creationId xmlns:a16="http://schemas.microsoft.com/office/drawing/2014/main" id="{CF7F0E6C-4AE8-451D-8D58-615BC0625AC6}"/>
              </a:ext>
            </a:extLst>
          </p:cNvPr>
          <p:cNvCxnSpPr>
            <a:cxnSpLocks/>
          </p:cNvCxnSpPr>
          <p:nvPr userDrawn="1"/>
        </p:nvCxnSpPr>
        <p:spPr>
          <a:xfrm>
            <a:off x="858520" y="0"/>
            <a:ext cx="0" cy="1038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8E418C21-085A-413D-B9D8-CC529D15F96C}"/>
              </a:ext>
            </a:extLst>
          </p:cNvPr>
          <p:cNvSpPr/>
          <p:nvPr userDrawn="1"/>
        </p:nvSpPr>
        <p:spPr>
          <a:xfrm>
            <a:off x="812800" y="350520"/>
            <a:ext cx="45719" cy="6941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A58EE0E-50D3-4403-8E38-1B325EB87D5E}" type="slidenum">
              <a:rPr lang="zh-CN" altLang="en-US" smtClean="0"/>
              <a:t>‹#›</a:t>
            </a:fld>
            <a:endParaRPr lang="zh-CN" altLang="en-US"/>
          </a:p>
        </p:txBody>
      </p:sp>
      <p:sp>
        <p:nvSpPr>
          <p:cNvPr id="4" name="矩形 3">
            <a:extLst>
              <a:ext uri="{FF2B5EF4-FFF2-40B4-BE49-F238E27FC236}">
                <a16:creationId xmlns:a16="http://schemas.microsoft.com/office/drawing/2014/main" id="{F2BB6E40-3532-4990-A660-33BE662BA9F0}"/>
              </a:ext>
            </a:extLst>
          </p:cNvPr>
          <p:cNvSpPr/>
          <p:nvPr userDrawn="1"/>
        </p:nvSpPr>
        <p:spPr>
          <a:xfrm flipH="1">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661081D2-A94D-42AD-855E-6C9B70E502EF}"/>
              </a:ext>
            </a:extLst>
          </p:cNvPr>
          <p:cNvSpPr/>
          <p:nvPr userDrawn="1"/>
        </p:nvSpPr>
        <p:spPr>
          <a:xfrm>
            <a:off x="275867" y="242386"/>
            <a:ext cx="11640267" cy="629652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DA48CF77-B294-4DB8-8D04-F9C9D1811970}"/>
              </a:ext>
            </a:extLst>
          </p:cNvPr>
          <p:cNvSpPr/>
          <p:nvPr userDrawn="1"/>
        </p:nvSpPr>
        <p:spPr>
          <a:xfrm>
            <a:off x="368468" y="242386"/>
            <a:ext cx="11464304" cy="629652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B8362BF8-57E1-4B22-AC80-37D513CE9747}"/>
              </a:ext>
            </a:extLst>
          </p:cNvPr>
          <p:cNvSpPr/>
          <p:nvPr userDrawn="1"/>
        </p:nvSpPr>
        <p:spPr>
          <a:xfrm>
            <a:off x="483032" y="242386"/>
            <a:ext cx="11242243" cy="629652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0C448AB1-583F-435D-A2A9-8A48661C6706}"/>
              </a:ext>
            </a:extLst>
          </p:cNvPr>
          <p:cNvSpPr/>
          <p:nvPr userDrawn="1"/>
        </p:nvSpPr>
        <p:spPr>
          <a:xfrm>
            <a:off x="589644" y="242386"/>
            <a:ext cx="11030855" cy="6296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42D2F769-9173-4CC2-ABBF-676A726DB085}"/>
              </a:ext>
            </a:extLst>
          </p:cNvPr>
          <p:cNvSpPr/>
          <p:nvPr userDrawn="1"/>
        </p:nvSpPr>
        <p:spPr>
          <a:xfrm rot="1800000">
            <a:off x="10376067" y="316601"/>
            <a:ext cx="1126700" cy="1126700"/>
          </a:xfrm>
          <a:custGeom>
            <a:avLst/>
            <a:gdLst/>
            <a:ahLst/>
            <a:cxnLst/>
            <a:rect l="l" t="t" r="r" b="b"/>
            <a:pathLst>
              <a:path w="2574142" h="2574142">
                <a:moveTo>
                  <a:pt x="396794" y="1776529"/>
                </a:moveTo>
                <a:lnTo>
                  <a:pt x="2181372" y="1776529"/>
                </a:lnTo>
                <a:lnTo>
                  <a:pt x="2181372" y="1853567"/>
                </a:lnTo>
                <a:lnTo>
                  <a:pt x="396794" y="1853567"/>
                </a:lnTo>
                <a:close/>
                <a:moveTo>
                  <a:pt x="850855" y="1352629"/>
                </a:moveTo>
                <a:lnTo>
                  <a:pt x="949082" y="1352629"/>
                </a:lnTo>
                <a:lnTo>
                  <a:pt x="949082" y="1407696"/>
                </a:lnTo>
                <a:lnTo>
                  <a:pt x="1251947" y="1407696"/>
                </a:lnTo>
                <a:lnTo>
                  <a:pt x="1251947" y="1485086"/>
                </a:lnTo>
                <a:lnTo>
                  <a:pt x="1022007" y="1485086"/>
                </a:lnTo>
                <a:cubicBezTo>
                  <a:pt x="1085259" y="1519813"/>
                  <a:pt x="1168107" y="1546106"/>
                  <a:pt x="1270550" y="1563965"/>
                </a:cubicBezTo>
                <a:cubicBezTo>
                  <a:pt x="1254675" y="1596211"/>
                  <a:pt x="1241033" y="1626473"/>
                  <a:pt x="1229623" y="1654750"/>
                </a:cubicBezTo>
                <a:cubicBezTo>
                  <a:pt x="1114033" y="1625729"/>
                  <a:pt x="1020519" y="1582569"/>
                  <a:pt x="949082" y="1525270"/>
                </a:cubicBezTo>
                <a:lnTo>
                  <a:pt x="949082" y="1660703"/>
                </a:lnTo>
                <a:lnTo>
                  <a:pt x="850855" y="1660703"/>
                </a:lnTo>
                <a:lnTo>
                  <a:pt x="850855" y="1522665"/>
                </a:lnTo>
                <a:cubicBezTo>
                  <a:pt x="780410" y="1580956"/>
                  <a:pt x="687392" y="1624985"/>
                  <a:pt x="571803" y="1654750"/>
                </a:cubicBezTo>
                <a:cubicBezTo>
                  <a:pt x="558904" y="1622504"/>
                  <a:pt x="545262" y="1593235"/>
                  <a:pt x="530875" y="1566942"/>
                </a:cubicBezTo>
                <a:cubicBezTo>
                  <a:pt x="625133" y="1550074"/>
                  <a:pt x="705872" y="1522789"/>
                  <a:pt x="773092" y="1485086"/>
                </a:cubicBezTo>
                <a:lnTo>
                  <a:pt x="546502" y="1485086"/>
                </a:lnTo>
                <a:lnTo>
                  <a:pt x="546502" y="1407696"/>
                </a:lnTo>
                <a:lnTo>
                  <a:pt x="850855" y="1407696"/>
                </a:lnTo>
                <a:close/>
                <a:moveTo>
                  <a:pt x="1590903" y="1214219"/>
                </a:moveTo>
                <a:cubicBezTo>
                  <a:pt x="1583958" y="1236295"/>
                  <a:pt x="1576268" y="1257627"/>
                  <a:pt x="1567835" y="1278215"/>
                </a:cubicBezTo>
                <a:cubicBezTo>
                  <a:pt x="1591151" y="1295578"/>
                  <a:pt x="1613971" y="1313190"/>
                  <a:pt x="1636295" y="1331049"/>
                </a:cubicBezTo>
                <a:cubicBezTo>
                  <a:pt x="1645969" y="1294834"/>
                  <a:pt x="1652047" y="1255891"/>
                  <a:pt x="1654527" y="1214219"/>
                </a:cubicBezTo>
                <a:close/>
                <a:moveTo>
                  <a:pt x="819229" y="1181477"/>
                </a:moveTo>
                <a:lnTo>
                  <a:pt x="792812" y="1211987"/>
                </a:lnTo>
                <a:lnTo>
                  <a:pt x="933083" y="1239148"/>
                </a:lnTo>
                <a:cubicBezTo>
                  <a:pt x="964337" y="1224265"/>
                  <a:pt x="990381" y="1205041"/>
                  <a:pt x="1011217" y="1181477"/>
                </a:cubicBezTo>
                <a:close/>
                <a:moveTo>
                  <a:pt x="793556" y="1057205"/>
                </a:moveTo>
                <a:lnTo>
                  <a:pt x="905922" y="1077297"/>
                </a:lnTo>
                <a:lnTo>
                  <a:pt x="878016" y="1111528"/>
                </a:lnTo>
                <a:lnTo>
                  <a:pt x="1254923" y="1111528"/>
                </a:lnTo>
                <a:lnTo>
                  <a:pt x="1254923" y="1181477"/>
                </a:lnTo>
                <a:lnTo>
                  <a:pt x="1128420" y="1181477"/>
                </a:lnTo>
                <a:cubicBezTo>
                  <a:pt x="1105103" y="1213227"/>
                  <a:pt x="1078810" y="1240388"/>
                  <a:pt x="1049541" y="1262960"/>
                </a:cubicBezTo>
                <a:lnTo>
                  <a:pt x="1227390" y="1300539"/>
                </a:lnTo>
                <a:lnTo>
                  <a:pt x="1178277" y="1389836"/>
                </a:lnTo>
                <a:cubicBezTo>
                  <a:pt x="1101383" y="1364287"/>
                  <a:pt x="1023124" y="1340971"/>
                  <a:pt x="943501" y="1319887"/>
                </a:cubicBezTo>
                <a:cubicBezTo>
                  <a:pt x="867102" y="1348164"/>
                  <a:pt x="756597" y="1370985"/>
                  <a:pt x="611986" y="1388348"/>
                </a:cubicBezTo>
                <a:cubicBezTo>
                  <a:pt x="600080" y="1358086"/>
                  <a:pt x="587182" y="1329561"/>
                  <a:pt x="573291" y="1302772"/>
                </a:cubicBezTo>
                <a:cubicBezTo>
                  <a:pt x="657131" y="1298555"/>
                  <a:pt x="728196" y="1291486"/>
                  <a:pt x="786487" y="1281564"/>
                </a:cubicBezTo>
                <a:cubicBezTo>
                  <a:pt x="738614" y="1270650"/>
                  <a:pt x="690369" y="1260604"/>
                  <a:pt x="641752" y="1251426"/>
                </a:cubicBezTo>
                <a:cubicBezTo>
                  <a:pt x="662836" y="1228606"/>
                  <a:pt x="683051" y="1205289"/>
                  <a:pt x="702399" y="1181477"/>
                </a:cubicBezTo>
                <a:lnTo>
                  <a:pt x="546502" y="1181477"/>
                </a:lnTo>
                <a:lnTo>
                  <a:pt x="546502" y="1111528"/>
                </a:lnTo>
                <a:lnTo>
                  <a:pt x="755977" y="1111528"/>
                </a:lnTo>
                <a:cubicBezTo>
                  <a:pt x="768876" y="1093668"/>
                  <a:pt x="781402" y="1075561"/>
                  <a:pt x="793556" y="1057205"/>
                </a:cubicBezTo>
                <a:close/>
                <a:moveTo>
                  <a:pt x="1778054" y="990977"/>
                </a:moveTo>
                <a:lnTo>
                  <a:pt x="1861398" y="990977"/>
                </a:lnTo>
                <a:lnTo>
                  <a:pt x="1861398" y="1490295"/>
                </a:lnTo>
                <a:lnTo>
                  <a:pt x="1778054" y="1490295"/>
                </a:lnTo>
                <a:close/>
                <a:moveTo>
                  <a:pt x="1491560" y="960467"/>
                </a:moveTo>
                <a:lnTo>
                  <a:pt x="1752009" y="960467"/>
                </a:lnTo>
                <a:lnTo>
                  <a:pt x="1752009" y="1051252"/>
                </a:lnTo>
                <a:lnTo>
                  <a:pt x="1626622" y="1051252"/>
                </a:lnTo>
                <a:cubicBezTo>
                  <a:pt x="1623149" y="1076305"/>
                  <a:pt x="1618808" y="1100614"/>
                  <a:pt x="1613599" y="1124178"/>
                </a:cubicBezTo>
                <a:lnTo>
                  <a:pt x="1747545" y="1124178"/>
                </a:lnTo>
                <a:cubicBezTo>
                  <a:pt x="1747545" y="1379666"/>
                  <a:pt x="1675859" y="1557020"/>
                  <a:pt x="1532488" y="1656239"/>
                </a:cubicBezTo>
                <a:cubicBezTo>
                  <a:pt x="1513140" y="1633418"/>
                  <a:pt x="1488832" y="1608614"/>
                  <a:pt x="1459562" y="1581824"/>
                </a:cubicBezTo>
                <a:cubicBezTo>
                  <a:pt x="1521078" y="1539408"/>
                  <a:pt x="1568083" y="1486698"/>
                  <a:pt x="1600577" y="1423695"/>
                </a:cubicBezTo>
                <a:cubicBezTo>
                  <a:pt x="1578501" y="1400626"/>
                  <a:pt x="1554812" y="1378550"/>
                  <a:pt x="1529511" y="1357466"/>
                </a:cubicBezTo>
                <a:cubicBezTo>
                  <a:pt x="1520334" y="1374333"/>
                  <a:pt x="1510412" y="1390332"/>
                  <a:pt x="1499746" y="1405463"/>
                </a:cubicBezTo>
                <a:cubicBezTo>
                  <a:pt x="1487343" y="1378178"/>
                  <a:pt x="1471717" y="1347420"/>
                  <a:pt x="1452865" y="1313190"/>
                </a:cubicBezTo>
                <a:cubicBezTo>
                  <a:pt x="1496025" y="1238280"/>
                  <a:pt x="1523558" y="1150967"/>
                  <a:pt x="1535465" y="1051252"/>
                </a:cubicBezTo>
                <a:lnTo>
                  <a:pt x="1491560" y="1051252"/>
                </a:lnTo>
                <a:close/>
                <a:moveTo>
                  <a:pt x="1906791" y="935166"/>
                </a:moveTo>
                <a:lnTo>
                  <a:pt x="1999808" y="935166"/>
                </a:lnTo>
                <a:lnTo>
                  <a:pt x="1999808" y="1536432"/>
                </a:lnTo>
                <a:cubicBezTo>
                  <a:pt x="1999808" y="1570414"/>
                  <a:pt x="1992367" y="1596459"/>
                  <a:pt x="1977484" y="1614567"/>
                </a:cubicBezTo>
                <a:cubicBezTo>
                  <a:pt x="1962601" y="1632674"/>
                  <a:pt x="1941703" y="1642968"/>
                  <a:pt x="1914790" y="1645448"/>
                </a:cubicBezTo>
                <a:cubicBezTo>
                  <a:pt x="1887877" y="1647929"/>
                  <a:pt x="1849740" y="1648549"/>
                  <a:pt x="1800379" y="1647309"/>
                </a:cubicBezTo>
                <a:cubicBezTo>
                  <a:pt x="1796906" y="1619032"/>
                  <a:pt x="1790705" y="1584801"/>
                  <a:pt x="1781775" y="1544617"/>
                </a:cubicBezTo>
                <a:cubicBezTo>
                  <a:pt x="1819974" y="1547098"/>
                  <a:pt x="1849244" y="1548338"/>
                  <a:pt x="1869584" y="1548338"/>
                </a:cubicBezTo>
                <a:cubicBezTo>
                  <a:pt x="1894388" y="1548338"/>
                  <a:pt x="1906791" y="1532463"/>
                  <a:pt x="1906791" y="1500713"/>
                </a:cubicBezTo>
                <a:close/>
                <a:moveTo>
                  <a:pt x="1400775" y="926981"/>
                </a:moveTo>
                <a:lnTo>
                  <a:pt x="1487839" y="944096"/>
                </a:lnTo>
                <a:cubicBezTo>
                  <a:pt x="1476925" y="992961"/>
                  <a:pt x="1464027" y="1040958"/>
                  <a:pt x="1449144" y="1088087"/>
                </a:cubicBezTo>
                <a:lnTo>
                  <a:pt x="1449144" y="1654006"/>
                </a:lnTo>
                <a:lnTo>
                  <a:pt x="1362080" y="1654006"/>
                </a:lnTo>
                <a:lnTo>
                  <a:pt x="1362080" y="1307981"/>
                </a:lnTo>
                <a:cubicBezTo>
                  <a:pt x="1347197" y="1338987"/>
                  <a:pt x="1331322" y="1369496"/>
                  <a:pt x="1314455" y="1399510"/>
                </a:cubicBezTo>
                <a:cubicBezTo>
                  <a:pt x="1310486" y="1368752"/>
                  <a:pt x="1302549" y="1322615"/>
                  <a:pt x="1290642" y="1261100"/>
                </a:cubicBezTo>
                <a:cubicBezTo>
                  <a:pt x="1340748" y="1153448"/>
                  <a:pt x="1377459" y="1042074"/>
                  <a:pt x="1400775" y="926981"/>
                </a:cubicBezTo>
                <a:close/>
                <a:moveTo>
                  <a:pt x="945361" y="921028"/>
                </a:moveTo>
                <a:cubicBezTo>
                  <a:pt x="951066" y="936655"/>
                  <a:pt x="957515" y="955754"/>
                  <a:pt x="964709" y="978326"/>
                </a:cubicBezTo>
                <a:lnTo>
                  <a:pt x="1240785" y="978326"/>
                </a:lnTo>
                <a:lnTo>
                  <a:pt x="1240785" y="1098133"/>
                </a:lnTo>
                <a:lnTo>
                  <a:pt x="1141070" y="1098133"/>
                </a:lnTo>
                <a:lnTo>
                  <a:pt x="1141070" y="1054973"/>
                </a:lnTo>
                <a:lnTo>
                  <a:pt x="655890" y="1054973"/>
                </a:lnTo>
                <a:lnTo>
                  <a:pt x="655890" y="1098133"/>
                </a:lnTo>
                <a:lnTo>
                  <a:pt x="556176" y="1098133"/>
                </a:lnTo>
                <a:lnTo>
                  <a:pt x="556176" y="978326"/>
                </a:lnTo>
                <a:lnTo>
                  <a:pt x="839321" y="978326"/>
                </a:lnTo>
                <a:cubicBezTo>
                  <a:pt x="832376" y="960467"/>
                  <a:pt x="825802" y="944840"/>
                  <a:pt x="819601" y="931446"/>
                </a:cubicBezTo>
                <a:close/>
                <a:moveTo>
                  <a:pt x="396794" y="711189"/>
                </a:moveTo>
                <a:lnTo>
                  <a:pt x="2181372" y="711189"/>
                </a:lnTo>
                <a:lnTo>
                  <a:pt x="2181372" y="788227"/>
                </a:lnTo>
                <a:lnTo>
                  <a:pt x="396794" y="788227"/>
                </a:lnTo>
                <a:close/>
                <a:moveTo>
                  <a:pt x="1287070" y="105695"/>
                </a:moveTo>
                <a:cubicBezTo>
                  <a:pt x="634615" y="105695"/>
                  <a:pt x="105694" y="634615"/>
                  <a:pt x="105694" y="1287071"/>
                </a:cubicBezTo>
                <a:cubicBezTo>
                  <a:pt x="105694" y="1939527"/>
                  <a:pt x="634615" y="2468447"/>
                  <a:pt x="1287070" y="2468447"/>
                </a:cubicBezTo>
                <a:cubicBezTo>
                  <a:pt x="1939526" y="2468447"/>
                  <a:pt x="2468447" y="1939527"/>
                  <a:pt x="2468447" y="1287071"/>
                </a:cubicBezTo>
                <a:cubicBezTo>
                  <a:pt x="2468447" y="634615"/>
                  <a:pt x="1939526" y="105695"/>
                  <a:pt x="1287070" y="105695"/>
                </a:cubicBezTo>
                <a:close/>
                <a:moveTo>
                  <a:pt x="1287071" y="0"/>
                </a:moveTo>
                <a:cubicBezTo>
                  <a:pt x="1997900" y="0"/>
                  <a:pt x="2574142" y="576242"/>
                  <a:pt x="2574142" y="1287071"/>
                </a:cubicBezTo>
                <a:cubicBezTo>
                  <a:pt x="2574142" y="1997900"/>
                  <a:pt x="1997900" y="2574142"/>
                  <a:pt x="1287071" y="2574142"/>
                </a:cubicBezTo>
                <a:cubicBezTo>
                  <a:pt x="576242" y="2574142"/>
                  <a:pt x="0" y="1997900"/>
                  <a:pt x="0" y="1287071"/>
                </a:cubicBezTo>
                <a:cubicBezTo>
                  <a:pt x="0" y="576242"/>
                  <a:pt x="576242" y="0"/>
                  <a:pt x="1287071" y="0"/>
                </a:cubicBezTo>
                <a:close/>
              </a:path>
            </a:pathLst>
          </a:custGeom>
          <a:solidFill>
            <a:schemeClr val="bg1">
              <a:lumMod val="85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流程图: 过程 14">
            <a:extLst>
              <a:ext uri="{FF2B5EF4-FFF2-40B4-BE49-F238E27FC236}">
                <a16:creationId xmlns:a16="http://schemas.microsoft.com/office/drawing/2014/main" id="{4E426340-5937-4D2D-BD94-ED35BB755A48}"/>
              </a:ext>
            </a:extLst>
          </p:cNvPr>
          <p:cNvSpPr/>
          <p:nvPr userDrawn="1"/>
        </p:nvSpPr>
        <p:spPr>
          <a:xfrm>
            <a:off x="870857" y="242386"/>
            <a:ext cx="214993" cy="522789"/>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4947 w 10000"/>
              <a:gd name="connsiteY3" fmla="*/ 10000 h 10000"/>
              <a:gd name="connsiteX4" fmla="*/ 0 w 10000"/>
              <a:gd name="connsiteY4" fmla="*/ 10000 h 10000"/>
              <a:gd name="connsiteX5" fmla="*/ 0 w 10000"/>
              <a:gd name="connsiteY5" fmla="*/ 0 h 10000"/>
              <a:gd name="connsiteX0" fmla="*/ 0 w 10000"/>
              <a:gd name="connsiteY0" fmla="*/ 0 h 10740"/>
              <a:gd name="connsiteX1" fmla="*/ 10000 w 10000"/>
              <a:gd name="connsiteY1" fmla="*/ 0 h 10740"/>
              <a:gd name="connsiteX2" fmla="*/ 10000 w 10000"/>
              <a:gd name="connsiteY2" fmla="*/ 10000 h 10740"/>
              <a:gd name="connsiteX3" fmla="*/ 4947 w 10000"/>
              <a:gd name="connsiteY3" fmla="*/ 10000 h 10740"/>
              <a:gd name="connsiteX4" fmla="*/ 0 w 10000"/>
              <a:gd name="connsiteY4" fmla="*/ 10000 h 10740"/>
              <a:gd name="connsiteX5" fmla="*/ 0 w 10000"/>
              <a:gd name="connsiteY5" fmla="*/ 0 h 10740"/>
              <a:gd name="connsiteX0" fmla="*/ 0 w 10000"/>
              <a:gd name="connsiteY0" fmla="*/ 0 h 10740"/>
              <a:gd name="connsiteX1" fmla="*/ 10000 w 10000"/>
              <a:gd name="connsiteY1" fmla="*/ 0 h 10740"/>
              <a:gd name="connsiteX2" fmla="*/ 10000 w 10000"/>
              <a:gd name="connsiteY2" fmla="*/ 10000 h 10740"/>
              <a:gd name="connsiteX3" fmla="*/ 4947 w 10000"/>
              <a:gd name="connsiteY3" fmla="*/ 10000 h 10740"/>
              <a:gd name="connsiteX4" fmla="*/ 0 w 10000"/>
              <a:gd name="connsiteY4" fmla="*/ 10000 h 10740"/>
              <a:gd name="connsiteX5" fmla="*/ 0 w 10000"/>
              <a:gd name="connsiteY5" fmla="*/ 0 h 10740"/>
              <a:gd name="connsiteX0" fmla="*/ 0 w 10000"/>
              <a:gd name="connsiteY0" fmla="*/ 0 h 10740"/>
              <a:gd name="connsiteX1" fmla="*/ 10000 w 10000"/>
              <a:gd name="connsiteY1" fmla="*/ 0 h 10740"/>
              <a:gd name="connsiteX2" fmla="*/ 10000 w 10000"/>
              <a:gd name="connsiteY2" fmla="*/ 10000 h 10740"/>
              <a:gd name="connsiteX3" fmla="*/ 4947 w 10000"/>
              <a:gd name="connsiteY3" fmla="*/ 10000 h 10740"/>
              <a:gd name="connsiteX4" fmla="*/ 0 w 10000"/>
              <a:gd name="connsiteY4" fmla="*/ 10000 h 10740"/>
              <a:gd name="connsiteX5" fmla="*/ 0 w 10000"/>
              <a:gd name="connsiteY5" fmla="*/ 0 h 10740"/>
              <a:gd name="connsiteX0" fmla="*/ 0 w 10000"/>
              <a:gd name="connsiteY0" fmla="*/ 0 h 10467"/>
              <a:gd name="connsiteX1" fmla="*/ 10000 w 10000"/>
              <a:gd name="connsiteY1" fmla="*/ 0 h 10467"/>
              <a:gd name="connsiteX2" fmla="*/ 10000 w 10000"/>
              <a:gd name="connsiteY2" fmla="*/ 10000 h 10467"/>
              <a:gd name="connsiteX3" fmla="*/ 4680 w 10000"/>
              <a:gd name="connsiteY3" fmla="*/ 8338 h 10467"/>
              <a:gd name="connsiteX4" fmla="*/ 0 w 10000"/>
              <a:gd name="connsiteY4" fmla="*/ 10000 h 10467"/>
              <a:gd name="connsiteX5" fmla="*/ 0 w 10000"/>
              <a:gd name="connsiteY5" fmla="*/ 0 h 10467"/>
              <a:gd name="connsiteX0" fmla="*/ 0 w 10000"/>
              <a:gd name="connsiteY0" fmla="*/ 0 h 10461"/>
              <a:gd name="connsiteX1" fmla="*/ 10000 w 10000"/>
              <a:gd name="connsiteY1" fmla="*/ 0 h 10461"/>
              <a:gd name="connsiteX2" fmla="*/ 10000 w 10000"/>
              <a:gd name="connsiteY2" fmla="*/ 10000 h 10461"/>
              <a:gd name="connsiteX3" fmla="*/ 4947 w 10000"/>
              <a:gd name="connsiteY3" fmla="*/ 8286 h 10461"/>
              <a:gd name="connsiteX4" fmla="*/ 0 w 10000"/>
              <a:gd name="connsiteY4" fmla="*/ 10000 h 10461"/>
              <a:gd name="connsiteX5" fmla="*/ 0 w 10000"/>
              <a:gd name="connsiteY5" fmla="*/ 0 h 10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461">
                <a:moveTo>
                  <a:pt x="0" y="0"/>
                </a:moveTo>
                <a:lnTo>
                  <a:pt x="10000" y="0"/>
                </a:lnTo>
                <a:lnTo>
                  <a:pt x="10000" y="10000"/>
                </a:lnTo>
                <a:cubicBezTo>
                  <a:pt x="9158" y="11667"/>
                  <a:pt x="7473" y="8286"/>
                  <a:pt x="4947" y="8286"/>
                </a:cubicBezTo>
                <a:cubicBezTo>
                  <a:pt x="3280" y="8286"/>
                  <a:pt x="824" y="11667"/>
                  <a:pt x="0" y="10000"/>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F45E9BEC-391A-406E-8EAD-B083FF8BBA7D}"/>
              </a:ext>
            </a:extLst>
          </p:cNvPr>
          <p:cNvSpPr/>
          <p:nvPr userDrawn="1"/>
        </p:nvSpPr>
        <p:spPr>
          <a:xfrm>
            <a:off x="4387648" y="242386"/>
            <a:ext cx="1716505" cy="6296526"/>
          </a:xfrm>
          <a:prstGeom prst="rect">
            <a:avLst/>
          </a:prstGeom>
          <a:gradFill flip="none" rotWithShape="1">
            <a:gsLst>
              <a:gs pos="0">
                <a:schemeClr val="accent5">
                  <a:lumMod val="50000"/>
                  <a:alpha val="0"/>
                </a:schemeClr>
              </a:gs>
              <a:gs pos="100000">
                <a:schemeClr val="accent5">
                  <a:lumMod val="50000"/>
                  <a:alpha val="2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2100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A66E3E75-6C1E-F843-A08E-D33679636521}"/>
              </a:ext>
            </a:extLst>
          </p:cNvPr>
          <p:cNvSpPr>
            <a:spLocks noGrp="1"/>
          </p:cNvSpPr>
          <p:nvPr>
            <p:ph type="sldNum" sz="quarter" idx="12"/>
          </p:nvPr>
        </p:nvSpPr>
        <p:spPr/>
        <p:txBody>
          <a:bodyPr/>
          <a:lstStyle/>
          <a:p>
            <a:fld id="{FD60CA13-1D35-FB4C-A00C-0558FB41B5AA}" type="slidenum">
              <a:rPr kumimoji="1" lang="zh-CN" altLang="en-US" smtClean="0"/>
              <a:t>‹#›</a:t>
            </a:fld>
            <a:endParaRPr kumimoji="1" lang="zh-CN" altLang="en-US"/>
          </a:p>
        </p:txBody>
      </p:sp>
    </p:spTree>
    <p:extLst>
      <p:ext uri="{BB962C8B-B14F-4D97-AF65-F5344CB8AC3E}">
        <p14:creationId xmlns:p14="http://schemas.microsoft.com/office/powerpoint/2010/main" val="25292028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2202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mc:Choice>
    <mc:Fallback xmlns="">
      <p:transition/>
    </mc:Fallback>
  </mc:AlternateConten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13.svg"/></Relationships>
</file>

<file path=ppt/slides/_rels/slide1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3.xml"/><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2.png"/><Relationship Id="rId1" Type="http://schemas.openxmlformats.org/officeDocument/2006/relationships/slideLayout" Target="../slideLayouts/slideLayout3.xml"/><Relationship Id="rId5" Type="http://schemas.openxmlformats.org/officeDocument/2006/relationships/image" Target="../media/image13.sv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 Id="rId6" Type="http://schemas.microsoft.com/office/2007/relationships/hdphoto" Target="../media/hdphoto5.wdp"/><Relationship Id="rId5" Type="http://schemas.openxmlformats.org/officeDocument/2006/relationships/image" Target="../media/image36.pn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9.jp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2.xml"/><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11.png"/><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3.xml"/><Relationship Id="rId4" Type="http://schemas.openxmlformats.org/officeDocument/2006/relationships/image" Target="../media/image20.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7" name="图片 36" descr="蓝天映衬下的摩天大楼">
            <a:extLst>
              <a:ext uri="{FF2B5EF4-FFF2-40B4-BE49-F238E27FC236}">
                <a16:creationId xmlns:a16="http://schemas.microsoft.com/office/drawing/2014/main" id="{7ABE1B40-B538-4808-9359-F8325D98F1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1" name="图片 30" descr="天空中的太阳&#10;&#10;描述已自动生成">
            <a:extLst>
              <a:ext uri="{FF2B5EF4-FFF2-40B4-BE49-F238E27FC236}">
                <a16:creationId xmlns:a16="http://schemas.microsoft.com/office/drawing/2014/main" id="{DE199B5B-FF53-4670-88AE-2CE0867F0098}"/>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b="33761"/>
          <a:stretch/>
        </p:blipFill>
        <p:spPr>
          <a:xfrm>
            <a:off x="0" y="0"/>
            <a:ext cx="12199938" cy="6858000"/>
          </a:xfrm>
          <a:prstGeom prst="rect">
            <a:avLst/>
          </a:prstGeom>
        </p:spPr>
      </p:pic>
      <p:pic>
        <p:nvPicPr>
          <p:cNvPr id="26" name="图片 25" descr="图片包含 烟, 火车, 未来, 空气&#10;&#10;描述已自动生成">
            <a:extLst>
              <a:ext uri="{FF2B5EF4-FFF2-40B4-BE49-F238E27FC236}">
                <a16:creationId xmlns:a16="http://schemas.microsoft.com/office/drawing/2014/main" id="{96E07558-AD8A-4EE5-A896-B96BADE4686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550093" flipH="1">
            <a:off x="-3247537" y="4416675"/>
            <a:ext cx="11665706" cy="5630941"/>
          </a:xfrm>
          <a:prstGeom prst="rect">
            <a:avLst/>
          </a:prstGeom>
        </p:spPr>
      </p:pic>
      <p:pic>
        <p:nvPicPr>
          <p:cNvPr id="28" name="图片 27" descr="图片包含 烟, 火车, 未来, 空气&#10;&#10;描述已自动生成">
            <a:extLst>
              <a:ext uri="{FF2B5EF4-FFF2-40B4-BE49-F238E27FC236}">
                <a16:creationId xmlns:a16="http://schemas.microsoft.com/office/drawing/2014/main" id="{2ECC99F0-6689-45BD-B65E-EB885F1F2EA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20715382">
            <a:off x="3543977" y="4935372"/>
            <a:ext cx="11430000" cy="4607258"/>
          </a:xfrm>
          <a:prstGeom prst="rect">
            <a:avLst/>
          </a:prstGeom>
        </p:spPr>
      </p:pic>
      <p:sp>
        <p:nvSpPr>
          <p:cNvPr id="17" name="文本框 16">
            <a:extLst>
              <a:ext uri="{FF2B5EF4-FFF2-40B4-BE49-F238E27FC236}">
                <a16:creationId xmlns:a16="http://schemas.microsoft.com/office/drawing/2014/main" id="{F2E01954-63F7-47B5-ABA0-D836922E4028}"/>
              </a:ext>
            </a:extLst>
          </p:cNvPr>
          <p:cNvSpPr txBox="1"/>
          <p:nvPr/>
        </p:nvSpPr>
        <p:spPr>
          <a:xfrm>
            <a:off x="0" y="638175"/>
            <a:ext cx="2916184" cy="2718693"/>
          </a:xfrm>
          <a:prstGeom prst="rect">
            <a:avLst/>
          </a:prstGeom>
          <a:noFill/>
        </p:spPr>
        <p:txBody>
          <a:bodyPr wrap="none">
            <a:spAutoFit/>
          </a:bodyPr>
          <a:lstStyle/>
          <a:p>
            <a:pPr marL="0" indent="266700" algn="ctr">
              <a:lnSpc>
                <a:spcPct val="120000"/>
              </a:lnSpc>
            </a:pPr>
            <a:r>
              <a:rPr lang="zh-CN" altLang="en-US" sz="16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给</a:t>
            </a:r>
          </a:p>
        </p:txBody>
      </p:sp>
      <p:sp>
        <p:nvSpPr>
          <p:cNvPr id="18" name="文本框 17">
            <a:extLst>
              <a:ext uri="{FF2B5EF4-FFF2-40B4-BE49-F238E27FC236}">
                <a16:creationId xmlns:a16="http://schemas.microsoft.com/office/drawing/2014/main" id="{BC1D5AC2-30E7-4C94-8A8C-321A33DF697D}"/>
              </a:ext>
            </a:extLst>
          </p:cNvPr>
          <p:cNvSpPr txBox="1"/>
          <p:nvPr/>
        </p:nvSpPr>
        <p:spPr>
          <a:xfrm>
            <a:off x="1414543" y="981075"/>
            <a:ext cx="2762296" cy="2554545"/>
          </a:xfrm>
          <a:prstGeom prst="rect">
            <a:avLst/>
          </a:prstGeom>
          <a:noFill/>
        </p:spPr>
        <p:txBody>
          <a:bodyPr wrap="none">
            <a:spAutoFit/>
          </a:bodyPr>
          <a:lstStyle/>
          <a:p>
            <a:pPr marL="0" indent="266700" algn="ctr">
              <a:lnSpc>
                <a:spcPct val="120000"/>
              </a:lnSpc>
            </a:pPr>
            <a:r>
              <a:rPr lang="zh-CN" altLang="en-US" sz="15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忙</a:t>
            </a:r>
          </a:p>
        </p:txBody>
      </p:sp>
      <p:sp>
        <p:nvSpPr>
          <p:cNvPr id="19" name="文本框 18">
            <a:extLst>
              <a:ext uri="{FF2B5EF4-FFF2-40B4-BE49-F238E27FC236}">
                <a16:creationId xmlns:a16="http://schemas.microsoft.com/office/drawing/2014/main" id="{3E52A146-5AC7-4387-8C44-48C4A7AE4C67}"/>
              </a:ext>
            </a:extLst>
          </p:cNvPr>
          <p:cNvSpPr txBox="1"/>
          <p:nvPr/>
        </p:nvSpPr>
        <p:spPr>
          <a:xfrm>
            <a:off x="2679613" y="981075"/>
            <a:ext cx="2762296" cy="2554545"/>
          </a:xfrm>
          <a:prstGeom prst="rect">
            <a:avLst/>
          </a:prstGeom>
          <a:noFill/>
        </p:spPr>
        <p:txBody>
          <a:bodyPr wrap="none">
            <a:spAutoFit/>
          </a:bodyPr>
          <a:lstStyle/>
          <a:p>
            <a:pPr marL="0" indent="266700" algn="ctr">
              <a:lnSpc>
                <a:spcPct val="120000"/>
              </a:lnSpc>
            </a:pPr>
            <a:r>
              <a:rPr lang="zh-CN" altLang="en-US" sz="15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碌</a:t>
            </a:r>
          </a:p>
        </p:txBody>
      </p:sp>
      <p:sp>
        <p:nvSpPr>
          <p:cNvPr id="21" name="文本框 20">
            <a:extLst>
              <a:ext uri="{FF2B5EF4-FFF2-40B4-BE49-F238E27FC236}">
                <a16:creationId xmlns:a16="http://schemas.microsoft.com/office/drawing/2014/main" id="{5069D25F-ABDF-43AF-B650-20620399EC6D}"/>
              </a:ext>
            </a:extLst>
          </p:cNvPr>
          <p:cNvSpPr txBox="1"/>
          <p:nvPr/>
        </p:nvSpPr>
        <p:spPr>
          <a:xfrm>
            <a:off x="4051433" y="1235354"/>
            <a:ext cx="2300630" cy="2062103"/>
          </a:xfrm>
          <a:prstGeom prst="rect">
            <a:avLst/>
          </a:prstGeom>
          <a:noFill/>
        </p:spPr>
        <p:txBody>
          <a:bodyPr wrap="none">
            <a:spAutoFit/>
          </a:bodyPr>
          <a:lstStyle/>
          <a:p>
            <a:pPr marL="0" indent="266700" algn="ctr">
              <a:lnSpc>
                <a:spcPct val="120000"/>
              </a:lnSpc>
            </a:pPr>
            <a:r>
              <a:rPr lang="zh-CN" altLang="en-US" sz="12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者</a:t>
            </a:r>
          </a:p>
        </p:txBody>
      </p:sp>
      <p:sp>
        <p:nvSpPr>
          <p:cNvPr id="23" name="文本框 22">
            <a:extLst>
              <a:ext uri="{FF2B5EF4-FFF2-40B4-BE49-F238E27FC236}">
                <a16:creationId xmlns:a16="http://schemas.microsoft.com/office/drawing/2014/main" id="{02DB5359-4738-4E44-B179-A208E468E1D8}"/>
              </a:ext>
            </a:extLst>
          </p:cNvPr>
          <p:cNvSpPr txBox="1"/>
          <p:nvPr/>
        </p:nvSpPr>
        <p:spPr>
          <a:xfrm>
            <a:off x="5817118" y="1152525"/>
            <a:ext cx="2300630" cy="2062103"/>
          </a:xfrm>
          <a:prstGeom prst="rect">
            <a:avLst/>
          </a:prstGeom>
          <a:noFill/>
        </p:spPr>
        <p:txBody>
          <a:bodyPr wrap="none">
            <a:spAutoFit/>
          </a:bodyPr>
          <a:lstStyle/>
          <a:p>
            <a:pPr marL="0" indent="266700" algn="ctr">
              <a:lnSpc>
                <a:spcPct val="120000"/>
              </a:lnSpc>
            </a:pPr>
            <a:r>
              <a:rPr lang="zh-CN" altLang="en-US" sz="12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演</a:t>
            </a:r>
          </a:p>
        </p:txBody>
      </p:sp>
      <p:sp>
        <p:nvSpPr>
          <p:cNvPr id="24" name="文本框 23">
            <a:extLst>
              <a:ext uri="{FF2B5EF4-FFF2-40B4-BE49-F238E27FC236}">
                <a16:creationId xmlns:a16="http://schemas.microsoft.com/office/drawing/2014/main" id="{749FC04E-B772-4F7B-8573-AA52BB99FF2F}"/>
              </a:ext>
            </a:extLst>
          </p:cNvPr>
          <p:cNvSpPr txBox="1"/>
          <p:nvPr/>
        </p:nvSpPr>
        <p:spPr>
          <a:xfrm>
            <a:off x="6737889" y="981075"/>
            <a:ext cx="2762296" cy="2554545"/>
          </a:xfrm>
          <a:prstGeom prst="rect">
            <a:avLst/>
          </a:prstGeom>
          <a:noFill/>
        </p:spPr>
        <p:txBody>
          <a:bodyPr wrap="none">
            <a:spAutoFit/>
          </a:bodyPr>
          <a:lstStyle/>
          <a:p>
            <a:pPr marL="0" indent="266700" algn="ctr">
              <a:lnSpc>
                <a:spcPct val="120000"/>
              </a:lnSpc>
            </a:pPr>
            <a:r>
              <a:rPr lang="zh-CN" altLang="en-US" sz="15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示</a:t>
            </a:r>
          </a:p>
        </p:txBody>
      </p:sp>
      <p:sp>
        <p:nvSpPr>
          <p:cNvPr id="25" name="文本框 24">
            <a:extLst>
              <a:ext uri="{FF2B5EF4-FFF2-40B4-BE49-F238E27FC236}">
                <a16:creationId xmlns:a16="http://schemas.microsoft.com/office/drawing/2014/main" id="{C9612AC5-57DB-44A1-8160-3BC98063B7B4}"/>
              </a:ext>
            </a:extLst>
          </p:cNvPr>
          <p:cNvSpPr txBox="1"/>
          <p:nvPr/>
        </p:nvSpPr>
        <p:spPr>
          <a:xfrm>
            <a:off x="7987049" y="1126218"/>
            <a:ext cx="2300630" cy="2062103"/>
          </a:xfrm>
          <a:prstGeom prst="rect">
            <a:avLst/>
          </a:prstGeom>
          <a:noFill/>
        </p:spPr>
        <p:txBody>
          <a:bodyPr wrap="none">
            <a:spAutoFit/>
          </a:bodyPr>
          <a:lstStyle/>
          <a:p>
            <a:pPr marL="0" indent="266700" algn="ctr">
              <a:lnSpc>
                <a:spcPct val="120000"/>
              </a:lnSpc>
            </a:pPr>
            <a:r>
              <a:rPr lang="zh-CN" altLang="en-US" sz="12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模</a:t>
            </a:r>
          </a:p>
        </p:txBody>
      </p:sp>
      <p:sp>
        <p:nvSpPr>
          <p:cNvPr id="27" name="文本框 26">
            <a:extLst>
              <a:ext uri="{FF2B5EF4-FFF2-40B4-BE49-F238E27FC236}">
                <a16:creationId xmlns:a16="http://schemas.microsoft.com/office/drawing/2014/main" id="{48CD911E-EB17-46DD-9E5A-3C0314789488}"/>
              </a:ext>
            </a:extLst>
          </p:cNvPr>
          <p:cNvSpPr txBox="1"/>
          <p:nvPr/>
        </p:nvSpPr>
        <p:spPr>
          <a:xfrm>
            <a:off x="8937742" y="580118"/>
            <a:ext cx="2916183" cy="2718693"/>
          </a:xfrm>
          <a:prstGeom prst="rect">
            <a:avLst/>
          </a:prstGeom>
          <a:noFill/>
        </p:spPr>
        <p:txBody>
          <a:bodyPr wrap="none">
            <a:spAutoFit/>
          </a:bodyPr>
          <a:lstStyle/>
          <a:p>
            <a:pPr marL="0" indent="266700" algn="ctr">
              <a:lnSpc>
                <a:spcPct val="120000"/>
              </a:lnSpc>
            </a:pPr>
            <a:r>
              <a:rPr lang="zh-CN" altLang="en-US" sz="16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板</a:t>
            </a:r>
          </a:p>
        </p:txBody>
      </p:sp>
      <p:sp>
        <p:nvSpPr>
          <p:cNvPr id="2" name="椭圆 1">
            <a:extLst>
              <a:ext uri="{FF2B5EF4-FFF2-40B4-BE49-F238E27FC236}">
                <a16:creationId xmlns:a16="http://schemas.microsoft.com/office/drawing/2014/main" id="{C0ED90A8-062D-47F9-84F1-4D420398793A}"/>
              </a:ext>
            </a:extLst>
          </p:cNvPr>
          <p:cNvSpPr/>
          <p:nvPr/>
        </p:nvSpPr>
        <p:spPr>
          <a:xfrm>
            <a:off x="5839691" y="2161311"/>
            <a:ext cx="512618" cy="512618"/>
          </a:xfrm>
          <a:prstGeom prst="ellipse">
            <a:avLst/>
          </a:prstGeom>
          <a:gradFill>
            <a:gsLst>
              <a:gs pos="100000">
                <a:schemeClr val="accent6">
                  <a:lumMod val="20000"/>
                  <a:lumOff val="80000"/>
                </a:schemeClr>
              </a:gs>
              <a:gs pos="0">
                <a:schemeClr val="accent6">
                  <a:lumMod val="20000"/>
                  <a:lumOff val="80000"/>
                </a:schemeClr>
              </a:gs>
            </a:gsLst>
            <a:lin ang="5400000" scaled="0"/>
          </a:gradFill>
          <a:ln>
            <a:noFill/>
          </a:ln>
          <a:effectLst>
            <a:outerShdw blurRad="127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dirty="0">
                <a:solidFill>
                  <a:srgbClr val="398DC8"/>
                </a:solidFill>
                <a:latin typeface="+mj-ea"/>
                <a:ea typeface="+mj-ea"/>
              </a:rPr>
              <a:t>的</a:t>
            </a:r>
            <a:r>
              <a:rPr lang="en-US" altLang="zh-CN" sz="3000" dirty="0">
                <a:solidFill>
                  <a:schemeClr val="accent1"/>
                </a:solidFill>
                <a:latin typeface="+mj-ea"/>
                <a:ea typeface="+mj-ea"/>
              </a:rPr>
              <a:t> </a:t>
            </a:r>
            <a:endParaRPr lang="zh-CN" altLang="en-US" sz="3000" dirty="0">
              <a:solidFill>
                <a:schemeClr val="accent1"/>
              </a:solidFill>
              <a:latin typeface="+mj-ea"/>
              <a:ea typeface="+mj-ea"/>
            </a:endParaRPr>
          </a:p>
        </p:txBody>
      </p:sp>
      <p:sp>
        <p:nvSpPr>
          <p:cNvPr id="30" name="矩形: 圆角 29">
            <a:extLst>
              <a:ext uri="{FF2B5EF4-FFF2-40B4-BE49-F238E27FC236}">
                <a16:creationId xmlns:a16="http://schemas.microsoft.com/office/drawing/2014/main" id="{CA2D651D-449E-42F9-8B90-C7E9E70E823D}"/>
              </a:ext>
            </a:extLst>
          </p:cNvPr>
          <p:cNvSpPr/>
          <p:nvPr/>
        </p:nvSpPr>
        <p:spPr>
          <a:xfrm>
            <a:off x="3077682" y="3188959"/>
            <a:ext cx="6409218" cy="487692"/>
          </a:xfrm>
          <a:prstGeom prst="roundRect">
            <a:avLst>
              <a:gd name="adj" fmla="val 30713"/>
            </a:avLst>
          </a:prstGeom>
          <a:gradFill>
            <a:gsLst>
              <a:gs pos="95575">
                <a:schemeClr val="accent1">
                  <a:lumMod val="60000"/>
                  <a:lumOff val="40000"/>
                  <a:alpha val="0"/>
                </a:schemeClr>
              </a:gs>
              <a:gs pos="70000">
                <a:schemeClr val="accent1">
                  <a:alpha val="70000"/>
                </a:schemeClr>
              </a:gs>
              <a:gs pos="23000">
                <a:schemeClr val="accent1">
                  <a:alpha val="70000"/>
                </a:schemeClr>
              </a:gs>
              <a:gs pos="0">
                <a:schemeClr val="accent1">
                  <a:lumMod val="60000"/>
                  <a:lumOff val="40000"/>
                  <a:alpha val="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dirty="0">
                <a:latin typeface="+mn-ea"/>
              </a:rPr>
              <a:t>演讲人 ∣ 某某公司 ∣ </a:t>
            </a:r>
            <a:r>
              <a:rPr lang="en-US" altLang="zh-CN" sz="2500" dirty="0">
                <a:latin typeface="+mn-ea"/>
              </a:rPr>
              <a:t>20XX.XX</a:t>
            </a:r>
            <a:endParaRPr lang="zh-CN" altLang="en-US" sz="2500" dirty="0">
              <a:latin typeface="+mn-ea"/>
            </a:endParaRPr>
          </a:p>
        </p:txBody>
      </p:sp>
    </p:spTree>
    <p:extLst>
      <p:ext uri="{BB962C8B-B14F-4D97-AF65-F5344CB8AC3E}">
        <p14:creationId xmlns:p14="http://schemas.microsoft.com/office/powerpoint/2010/main" val="184841595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顶角 26">
            <a:extLst>
              <a:ext uri="{FF2B5EF4-FFF2-40B4-BE49-F238E27FC236}">
                <a16:creationId xmlns:a16="http://schemas.microsoft.com/office/drawing/2014/main" id="{E2709549-B2A2-4E7A-8DA5-15E5AD818F06}"/>
              </a:ext>
            </a:extLst>
          </p:cNvPr>
          <p:cNvSpPr/>
          <p:nvPr/>
        </p:nvSpPr>
        <p:spPr>
          <a:xfrm>
            <a:off x="0" y="1702629"/>
            <a:ext cx="12192000" cy="2209545"/>
          </a:xfrm>
          <a:prstGeom prst="round2SameRect">
            <a:avLst>
              <a:gd name="adj1" fmla="val 0"/>
              <a:gd name="adj2" fmla="val 0"/>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grpSp>
        <p:nvGrpSpPr>
          <p:cNvPr id="4" name="组合 3">
            <a:extLst>
              <a:ext uri="{FF2B5EF4-FFF2-40B4-BE49-F238E27FC236}">
                <a16:creationId xmlns:a16="http://schemas.microsoft.com/office/drawing/2014/main" id="{CCBCF3E0-A998-4778-8400-12C1A47A2E3F}"/>
              </a:ext>
            </a:extLst>
          </p:cNvPr>
          <p:cNvGrpSpPr/>
          <p:nvPr/>
        </p:nvGrpSpPr>
        <p:grpSpPr>
          <a:xfrm>
            <a:off x="874712" y="4072944"/>
            <a:ext cx="10442575" cy="1995645"/>
            <a:chOff x="874713" y="4072944"/>
            <a:chExt cx="10260356" cy="1995645"/>
          </a:xfrm>
        </p:grpSpPr>
        <p:grpSp>
          <p:nvGrpSpPr>
            <p:cNvPr id="2" name="组合 1">
              <a:extLst>
                <a:ext uri="{FF2B5EF4-FFF2-40B4-BE49-F238E27FC236}">
                  <a16:creationId xmlns:a16="http://schemas.microsoft.com/office/drawing/2014/main" id="{EFEAD9F2-2676-4B4F-A0F4-B9105363E2A1}"/>
                </a:ext>
              </a:extLst>
            </p:cNvPr>
            <p:cNvGrpSpPr/>
            <p:nvPr/>
          </p:nvGrpSpPr>
          <p:grpSpPr>
            <a:xfrm>
              <a:off x="874713" y="4072944"/>
              <a:ext cx="2425078" cy="1995645"/>
              <a:chOff x="874713" y="4072944"/>
              <a:chExt cx="3119582" cy="1995645"/>
            </a:xfrm>
          </p:grpSpPr>
          <p:sp>
            <p:nvSpPr>
              <p:cNvPr id="9" name="矩形: 圆角 8">
                <a:extLst>
                  <a:ext uri="{FF2B5EF4-FFF2-40B4-BE49-F238E27FC236}">
                    <a16:creationId xmlns:a16="http://schemas.microsoft.com/office/drawing/2014/main" id="{091C3AE6-FADC-452A-8ED7-6FF60BEF8F58}"/>
                  </a:ext>
                </a:extLst>
              </p:cNvPr>
              <p:cNvSpPr/>
              <p:nvPr/>
            </p:nvSpPr>
            <p:spPr>
              <a:xfrm>
                <a:off x="874713" y="4242156"/>
                <a:ext cx="3119582" cy="1826433"/>
              </a:xfrm>
              <a:prstGeom prst="roundRect">
                <a:avLst>
                  <a:gd name="adj" fmla="val 0"/>
                </a:avLst>
              </a:prstGeom>
              <a:gradFill>
                <a:gsLst>
                  <a:gs pos="100000">
                    <a:schemeClr val="accent1">
                      <a:lumMod val="20000"/>
                      <a:lumOff val="80000"/>
                      <a:alpha val="6000"/>
                    </a:schemeClr>
                  </a:gs>
                  <a:gs pos="0">
                    <a:schemeClr val="accent1">
                      <a:lumMod val="20000"/>
                      <a:lumOff val="80000"/>
                      <a:alpha val="6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顶角 10">
                <a:extLst>
                  <a:ext uri="{FF2B5EF4-FFF2-40B4-BE49-F238E27FC236}">
                    <a16:creationId xmlns:a16="http://schemas.microsoft.com/office/drawing/2014/main" id="{D857ED96-2D44-4930-A787-EF91AED5088B}"/>
                  </a:ext>
                </a:extLst>
              </p:cNvPr>
              <p:cNvSpPr/>
              <p:nvPr/>
            </p:nvSpPr>
            <p:spPr>
              <a:xfrm>
                <a:off x="874713" y="4072944"/>
                <a:ext cx="3119582" cy="198269"/>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grpSp>
        <p:grpSp>
          <p:nvGrpSpPr>
            <p:cNvPr id="31" name="组合 30">
              <a:extLst>
                <a:ext uri="{FF2B5EF4-FFF2-40B4-BE49-F238E27FC236}">
                  <a16:creationId xmlns:a16="http://schemas.microsoft.com/office/drawing/2014/main" id="{D56362F8-E367-46CA-91DC-A30543AC7CDF}"/>
                </a:ext>
              </a:extLst>
            </p:cNvPr>
            <p:cNvGrpSpPr/>
            <p:nvPr/>
          </p:nvGrpSpPr>
          <p:grpSpPr>
            <a:xfrm>
              <a:off x="3488704" y="4072944"/>
              <a:ext cx="2425078" cy="1995645"/>
              <a:chOff x="874713" y="4072944"/>
              <a:chExt cx="3119582" cy="1995645"/>
            </a:xfrm>
          </p:grpSpPr>
          <p:sp>
            <p:nvSpPr>
              <p:cNvPr id="32" name="矩形: 圆角 31">
                <a:extLst>
                  <a:ext uri="{FF2B5EF4-FFF2-40B4-BE49-F238E27FC236}">
                    <a16:creationId xmlns:a16="http://schemas.microsoft.com/office/drawing/2014/main" id="{F42EA143-A5E4-4FF5-89DD-5122B8365898}"/>
                  </a:ext>
                </a:extLst>
              </p:cNvPr>
              <p:cNvSpPr/>
              <p:nvPr/>
            </p:nvSpPr>
            <p:spPr>
              <a:xfrm>
                <a:off x="874713" y="4242156"/>
                <a:ext cx="3119582" cy="1826433"/>
              </a:xfrm>
              <a:prstGeom prst="roundRect">
                <a:avLst>
                  <a:gd name="adj" fmla="val 0"/>
                </a:avLst>
              </a:prstGeom>
              <a:gradFill>
                <a:gsLst>
                  <a:gs pos="100000">
                    <a:schemeClr val="accent1">
                      <a:lumMod val="20000"/>
                      <a:lumOff val="80000"/>
                      <a:alpha val="6000"/>
                    </a:schemeClr>
                  </a:gs>
                  <a:gs pos="0">
                    <a:schemeClr val="accent1">
                      <a:lumMod val="20000"/>
                      <a:lumOff val="80000"/>
                      <a:alpha val="6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顶角 32">
                <a:extLst>
                  <a:ext uri="{FF2B5EF4-FFF2-40B4-BE49-F238E27FC236}">
                    <a16:creationId xmlns:a16="http://schemas.microsoft.com/office/drawing/2014/main" id="{B6FCB599-E5FB-4C68-BEBA-6141D2EEB91F}"/>
                  </a:ext>
                </a:extLst>
              </p:cNvPr>
              <p:cNvSpPr/>
              <p:nvPr/>
            </p:nvSpPr>
            <p:spPr>
              <a:xfrm>
                <a:off x="874713" y="4072944"/>
                <a:ext cx="3119582" cy="198269"/>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grpSp>
        <p:grpSp>
          <p:nvGrpSpPr>
            <p:cNvPr id="34" name="组合 33">
              <a:extLst>
                <a:ext uri="{FF2B5EF4-FFF2-40B4-BE49-F238E27FC236}">
                  <a16:creationId xmlns:a16="http://schemas.microsoft.com/office/drawing/2014/main" id="{D0DB8B2B-9704-4047-993D-8A5C830CD1C3}"/>
                </a:ext>
              </a:extLst>
            </p:cNvPr>
            <p:cNvGrpSpPr/>
            <p:nvPr/>
          </p:nvGrpSpPr>
          <p:grpSpPr>
            <a:xfrm>
              <a:off x="6096000" y="4072944"/>
              <a:ext cx="2425078" cy="1995645"/>
              <a:chOff x="874713" y="4072944"/>
              <a:chExt cx="3119582" cy="1995645"/>
            </a:xfrm>
          </p:grpSpPr>
          <p:sp>
            <p:nvSpPr>
              <p:cNvPr id="35" name="矩形: 圆角 34">
                <a:extLst>
                  <a:ext uri="{FF2B5EF4-FFF2-40B4-BE49-F238E27FC236}">
                    <a16:creationId xmlns:a16="http://schemas.microsoft.com/office/drawing/2014/main" id="{7C89A877-DFB6-43D3-ADF1-FA15D627DCC0}"/>
                  </a:ext>
                </a:extLst>
              </p:cNvPr>
              <p:cNvSpPr/>
              <p:nvPr/>
            </p:nvSpPr>
            <p:spPr>
              <a:xfrm>
                <a:off x="874713" y="4242156"/>
                <a:ext cx="3119582" cy="1826433"/>
              </a:xfrm>
              <a:prstGeom prst="roundRect">
                <a:avLst>
                  <a:gd name="adj" fmla="val 0"/>
                </a:avLst>
              </a:prstGeom>
              <a:gradFill>
                <a:gsLst>
                  <a:gs pos="100000">
                    <a:schemeClr val="accent1">
                      <a:lumMod val="20000"/>
                      <a:lumOff val="80000"/>
                      <a:alpha val="6000"/>
                    </a:schemeClr>
                  </a:gs>
                  <a:gs pos="0">
                    <a:schemeClr val="accent1">
                      <a:lumMod val="20000"/>
                      <a:lumOff val="80000"/>
                      <a:alpha val="6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顶角 35">
                <a:extLst>
                  <a:ext uri="{FF2B5EF4-FFF2-40B4-BE49-F238E27FC236}">
                    <a16:creationId xmlns:a16="http://schemas.microsoft.com/office/drawing/2014/main" id="{894AFCA8-0B16-4ABE-90F0-CDF87E5505AE}"/>
                  </a:ext>
                </a:extLst>
              </p:cNvPr>
              <p:cNvSpPr/>
              <p:nvPr/>
            </p:nvSpPr>
            <p:spPr>
              <a:xfrm>
                <a:off x="874713" y="4072944"/>
                <a:ext cx="3119582" cy="198269"/>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grpSp>
        <p:grpSp>
          <p:nvGrpSpPr>
            <p:cNvPr id="37" name="组合 36">
              <a:extLst>
                <a:ext uri="{FF2B5EF4-FFF2-40B4-BE49-F238E27FC236}">
                  <a16:creationId xmlns:a16="http://schemas.microsoft.com/office/drawing/2014/main" id="{6EA96DFE-67C1-4F0C-B0D2-3E6582ED5D87}"/>
                </a:ext>
              </a:extLst>
            </p:cNvPr>
            <p:cNvGrpSpPr/>
            <p:nvPr/>
          </p:nvGrpSpPr>
          <p:grpSpPr>
            <a:xfrm>
              <a:off x="8709991" y="4072944"/>
              <a:ext cx="2425078" cy="1995645"/>
              <a:chOff x="874713" y="4072944"/>
              <a:chExt cx="3119582" cy="1995645"/>
            </a:xfrm>
          </p:grpSpPr>
          <p:sp>
            <p:nvSpPr>
              <p:cNvPr id="38" name="矩形: 圆角 37">
                <a:extLst>
                  <a:ext uri="{FF2B5EF4-FFF2-40B4-BE49-F238E27FC236}">
                    <a16:creationId xmlns:a16="http://schemas.microsoft.com/office/drawing/2014/main" id="{8BA06B44-2BD9-4656-B2AD-116AFA623FA1}"/>
                  </a:ext>
                </a:extLst>
              </p:cNvPr>
              <p:cNvSpPr/>
              <p:nvPr/>
            </p:nvSpPr>
            <p:spPr>
              <a:xfrm>
                <a:off x="874713" y="4242156"/>
                <a:ext cx="3119582" cy="1826433"/>
              </a:xfrm>
              <a:prstGeom prst="roundRect">
                <a:avLst>
                  <a:gd name="adj" fmla="val 0"/>
                </a:avLst>
              </a:prstGeom>
              <a:gradFill>
                <a:gsLst>
                  <a:gs pos="100000">
                    <a:schemeClr val="accent1">
                      <a:lumMod val="20000"/>
                      <a:lumOff val="80000"/>
                      <a:alpha val="6000"/>
                    </a:schemeClr>
                  </a:gs>
                  <a:gs pos="0">
                    <a:schemeClr val="accent1">
                      <a:lumMod val="20000"/>
                      <a:lumOff val="80000"/>
                      <a:alpha val="6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顶角 38">
                <a:extLst>
                  <a:ext uri="{FF2B5EF4-FFF2-40B4-BE49-F238E27FC236}">
                    <a16:creationId xmlns:a16="http://schemas.microsoft.com/office/drawing/2014/main" id="{DB7E7F3A-B14B-4FDE-A501-FFDE24027324}"/>
                  </a:ext>
                </a:extLst>
              </p:cNvPr>
              <p:cNvSpPr/>
              <p:nvPr/>
            </p:nvSpPr>
            <p:spPr>
              <a:xfrm>
                <a:off x="874713" y="4072944"/>
                <a:ext cx="3119582" cy="198269"/>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grpSp>
      </p:grpSp>
      <p:sp>
        <p:nvSpPr>
          <p:cNvPr id="45" name="矩形 44">
            <a:extLst>
              <a:ext uri="{FF2B5EF4-FFF2-40B4-BE49-F238E27FC236}">
                <a16:creationId xmlns:a16="http://schemas.microsoft.com/office/drawing/2014/main" id="{F99A8F93-4AB2-44C8-A67F-F65C9A343955}"/>
              </a:ext>
            </a:extLst>
          </p:cNvPr>
          <p:cNvSpPr/>
          <p:nvPr/>
        </p:nvSpPr>
        <p:spPr>
          <a:xfrm>
            <a:off x="1013784" y="5398444"/>
            <a:ext cx="2108739" cy="380810"/>
          </a:xfrm>
          <a:prstGeom prst="rect">
            <a:avLst/>
          </a:prstGeom>
        </p:spPr>
        <p:txBody>
          <a:bodyPr wrap="square">
            <a:spAutoFit/>
          </a:bodyPr>
          <a:lstStyle/>
          <a:p>
            <a:pPr algn="ctr">
              <a:lnSpc>
                <a:spcPct val="130000"/>
              </a:lnSpc>
            </a:pPr>
            <a:r>
              <a:rPr lang="zh-CN" altLang="en-US" sz="1600" dirty="0">
                <a:solidFill>
                  <a:schemeClr val="accent1"/>
                </a:solidFill>
              </a:rPr>
              <a:t>请在这里输入文字</a:t>
            </a:r>
          </a:p>
        </p:txBody>
      </p:sp>
      <p:pic>
        <p:nvPicPr>
          <p:cNvPr id="49" name="图片 48">
            <a:extLst>
              <a:ext uri="{FF2B5EF4-FFF2-40B4-BE49-F238E27FC236}">
                <a16:creationId xmlns:a16="http://schemas.microsoft.com/office/drawing/2014/main" id="{E0CE0EEC-422D-4DB2-B254-60A797A4695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38899" y="1537856"/>
            <a:ext cx="2202872" cy="2374318"/>
          </a:xfrm>
          <a:prstGeom prst="rect">
            <a:avLst/>
          </a:prstGeom>
          <a:effectLst>
            <a:outerShdw blurRad="317500" dist="317500" dir="10800000" algn="r" rotWithShape="0">
              <a:schemeClr val="accent1">
                <a:lumMod val="50000"/>
                <a:alpha val="40000"/>
              </a:schemeClr>
            </a:outerShdw>
          </a:effectLst>
        </p:spPr>
      </p:pic>
      <p:sp>
        <p:nvSpPr>
          <p:cNvPr id="44" name="矩形 43">
            <a:extLst>
              <a:ext uri="{FF2B5EF4-FFF2-40B4-BE49-F238E27FC236}">
                <a16:creationId xmlns:a16="http://schemas.microsoft.com/office/drawing/2014/main" id="{397CE3ED-BD8E-4AD4-943F-0ABC9C64E687}"/>
              </a:ext>
            </a:extLst>
          </p:cNvPr>
          <p:cNvSpPr/>
          <p:nvPr/>
        </p:nvSpPr>
        <p:spPr>
          <a:xfrm>
            <a:off x="1002209" y="1936104"/>
            <a:ext cx="4011207" cy="633187"/>
          </a:xfrm>
          <a:prstGeom prst="rect">
            <a:avLst/>
          </a:prstGeom>
        </p:spPr>
        <p:txBody>
          <a:bodyPr wrap="square">
            <a:spAutoFit/>
          </a:bodyPr>
          <a:lstStyle/>
          <a:p>
            <a:pPr algn="just">
              <a:lnSpc>
                <a:spcPct val="130000"/>
              </a:lnSpc>
            </a:pPr>
            <a:r>
              <a:rPr lang="zh-CN" altLang="en-US" sz="3000" dirty="0">
                <a:solidFill>
                  <a:schemeClr val="bg1"/>
                </a:solidFill>
              </a:rPr>
              <a:t>请在这里输入标题</a:t>
            </a:r>
          </a:p>
        </p:txBody>
      </p:sp>
      <p:sp>
        <p:nvSpPr>
          <p:cNvPr id="51" name="文本框 50">
            <a:extLst>
              <a:ext uri="{FF2B5EF4-FFF2-40B4-BE49-F238E27FC236}">
                <a16:creationId xmlns:a16="http://schemas.microsoft.com/office/drawing/2014/main" id="{BB0284AF-90C6-495E-8110-4A10803285E8}"/>
              </a:ext>
            </a:extLst>
          </p:cNvPr>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p>
        </p:txBody>
      </p:sp>
      <p:sp>
        <p:nvSpPr>
          <p:cNvPr id="52" name="文本框 51">
            <a:extLst>
              <a:ext uri="{FF2B5EF4-FFF2-40B4-BE49-F238E27FC236}">
                <a16:creationId xmlns:a16="http://schemas.microsoft.com/office/drawing/2014/main" id="{496507FE-28FC-476C-9EC5-EB2B7C99B126}"/>
              </a:ext>
            </a:extLst>
          </p:cNvPr>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
        <p:nvSpPr>
          <p:cNvPr id="53" name="矩形 52">
            <a:extLst>
              <a:ext uri="{FF2B5EF4-FFF2-40B4-BE49-F238E27FC236}">
                <a16:creationId xmlns:a16="http://schemas.microsoft.com/office/drawing/2014/main" id="{4A154108-D18B-49B1-B432-3149856C4639}"/>
              </a:ext>
            </a:extLst>
          </p:cNvPr>
          <p:cNvSpPr/>
          <p:nvPr/>
        </p:nvSpPr>
        <p:spPr>
          <a:xfrm>
            <a:off x="1013784" y="4517666"/>
            <a:ext cx="2108739" cy="1008931"/>
          </a:xfrm>
          <a:prstGeom prst="rect">
            <a:avLst/>
          </a:prstGeom>
        </p:spPr>
        <p:txBody>
          <a:bodyPr wrap="square">
            <a:spAutoFit/>
          </a:bodyPr>
          <a:lstStyle/>
          <a:p>
            <a:pPr algn="ctr">
              <a:lnSpc>
                <a:spcPct val="130000"/>
              </a:lnSpc>
            </a:pPr>
            <a:r>
              <a:rPr lang="en-US" altLang="zh-CN" sz="5000" dirty="0">
                <a:solidFill>
                  <a:schemeClr val="accent1"/>
                </a:solidFill>
                <a:latin typeface="+mn-ea"/>
              </a:rPr>
              <a:t>90%</a:t>
            </a:r>
            <a:endParaRPr lang="zh-CN" altLang="en-US" sz="5000" dirty="0">
              <a:solidFill>
                <a:schemeClr val="accent1"/>
              </a:solidFill>
              <a:latin typeface="+mn-ea"/>
            </a:endParaRPr>
          </a:p>
        </p:txBody>
      </p:sp>
      <p:sp>
        <p:nvSpPr>
          <p:cNvPr id="54" name="矩形 53">
            <a:extLst>
              <a:ext uri="{FF2B5EF4-FFF2-40B4-BE49-F238E27FC236}">
                <a16:creationId xmlns:a16="http://schemas.microsoft.com/office/drawing/2014/main" id="{9220296C-4D3E-4C4D-868C-F62E0B84C287}"/>
              </a:ext>
            </a:extLst>
          </p:cNvPr>
          <p:cNvSpPr/>
          <p:nvPr/>
        </p:nvSpPr>
        <p:spPr>
          <a:xfrm>
            <a:off x="3711947" y="5398444"/>
            <a:ext cx="2108739" cy="380810"/>
          </a:xfrm>
          <a:prstGeom prst="rect">
            <a:avLst/>
          </a:prstGeom>
        </p:spPr>
        <p:txBody>
          <a:bodyPr wrap="square">
            <a:spAutoFit/>
          </a:bodyPr>
          <a:lstStyle/>
          <a:p>
            <a:pPr algn="ctr">
              <a:lnSpc>
                <a:spcPct val="130000"/>
              </a:lnSpc>
            </a:pPr>
            <a:r>
              <a:rPr lang="zh-CN" altLang="en-US" sz="1600" dirty="0">
                <a:solidFill>
                  <a:schemeClr val="accent1"/>
                </a:solidFill>
              </a:rPr>
              <a:t>请在这里输入文字</a:t>
            </a:r>
          </a:p>
        </p:txBody>
      </p:sp>
      <p:sp>
        <p:nvSpPr>
          <p:cNvPr id="55" name="矩形 54">
            <a:extLst>
              <a:ext uri="{FF2B5EF4-FFF2-40B4-BE49-F238E27FC236}">
                <a16:creationId xmlns:a16="http://schemas.microsoft.com/office/drawing/2014/main" id="{19F6C981-5B36-4841-B351-284F69960E9C}"/>
              </a:ext>
            </a:extLst>
          </p:cNvPr>
          <p:cNvSpPr/>
          <p:nvPr/>
        </p:nvSpPr>
        <p:spPr>
          <a:xfrm>
            <a:off x="3711947" y="4517666"/>
            <a:ext cx="2108739" cy="1008931"/>
          </a:xfrm>
          <a:prstGeom prst="rect">
            <a:avLst/>
          </a:prstGeom>
        </p:spPr>
        <p:txBody>
          <a:bodyPr wrap="square">
            <a:spAutoFit/>
          </a:bodyPr>
          <a:lstStyle/>
          <a:p>
            <a:pPr algn="ctr">
              <a:lnSpc>
                <a:spcPct val="130000"/>
              </a:lnSpc>
            </a:pPr>
            <a:r>
              <a:rPr lang="en-US" altLang="zh-CN" sz="5000" dirty="0">
                <a:solidFill>
                  <a:schemeClr val="accent1"/>
                </a:solidFill>
                <a:latin typeface="+mn-ea"/>
              </a:rPr>
              <a:t>80h</a:t>
            </a:r>
            <a:endParaRPr lang="zh-CN" altLang="en-US" sz="5000" dirty="0">
              <a:solidFill>
                <a:schemeClr val="accent1"/>
              </a:solidFill>
              <a:latin typeface="+mn-ea"/>
            </a:endParaRPr>
          </a:p>
        </p:txBody>
      </p:sp>
      <p:sp>
        <p:nvSpPr>
          <p:cNvPr id="56" name="矩形 55">
            <a:extLst>
              <a:ext uri="{FF2B5EF4-FFF2-40B4-BE49-F238E27FC236}">
                <a16:creationId xmlns:a16="http://schemas.microsoft.com/office/drawing/2014/main" id="{52C93043-FF34-42CA-B087-ABAEA643A434}"/>
              </a:ext>
            </a:extLst>
          </p:cNvPr>
          <p:cNvSpPr/>
          <p:nvPr/>
        </p:nvSpPr>
        <p:spPr>
          <a:xfrm>
            <a:off x="6360972" y="5398444"/>
            <a:ext cx="2108739" cy="380810"/>
          </a:xfrm>
          <a:prstGeom prst="rect">
            <a:avLst/>
          </a:prstGeom>
        </p:spPr>
        <p:txBody>
          <a:bodyPr wrap="square">
            <a:spAutoFit/>
          </a:bodyPr>
          <a:lstStyle/>
          <a:p>
            <a:pPr algn="ctr">
              <a:lnSpc>
                <a:spcPct val="130000"/>
              </a:lnSpc>
            </a:pPr>
            <a:r>
              <a:rPr lang="zh-CN" altLang="en-US" sz="1600" dirty="0">
                <a:solidFill>
                  <a:schemeClr val="accent1"/>
                </a:solidFill>
              </a:rPr>
              <a:t>请在这里输入文字</a:t>
            </a:r>
          </a:p>
        </p:txBody>
      </p:sp>
      <p:sp>
        <p:nvSpPr>
          <p:cNvPr id="57" name="矩形 56">
            <a:extLst>
              <a:ext uri="{FF2B5EF4-FFF2-40B4-BE49-F238E27FC236}">
                <a16:creationId xmlns:a16="http://schemas.microsoft.com/office/drawing/2014/main" id="{A6653A4C-1FC5-419F-A26A-F112D7D49027}"/>
              </a:ext>
            </a:extLst>
          </p:cNvPr>
          <p:cNvSpPr/>
          <p:nvPr/>
        </p:nvSpPr>
        <p:spPr>
          <a:xfrm>
            <a:off x="6360972" y="4517666"/>
            <a:ext cx="2108739" cy="1008931"/>
          </a:xfrm>
          <a:prstGeom prst="rect">
            <a:avLst/>
          </a:prstGeom>
        </p:spPr>
        <p:txBody>
          <a:bodyPr wrap="square">
            <a:spAutoFit/>
          </a:bodyPr>
          <a:lstStyle/>
          <a:p>
            <a:pPr algn="ctr">
              <a:lnSpc>
                <a:spcPct val="130000"/>
              </a:lnSpc>
            </a:pPr>
            <a:r>
              <a:rPr lang="en-US" altLang="zh-CN" sz="5000" dirty="0">
                <a:solidFill>
                  <a:schemeClr val="accent1"/>
                </a:solidFill>
                <a:latin typeface="+mn-ea"/>
              </a:rPr>
              <a:t>65Hz</a:t>
            </a:r>
            <a:endParaRPr lang="zh-CN" altLang="en-US" sz="5000" dirty="0">
              <a:solidFill>
                <a:schemeClr val="accent1"/>
              </a:solidFill>
              <a:latin typeface="+mn-ea"/>
            </a:endParaRPr>
          </a:p>
        </p:txBody>
      </p:sp>
      <p:sp>
        <p:nvSpPr>
          <p:cNvPr id="58" name="矩形 57">
            <a:extLst>
              <a:ext uri="{FF2B5EF4-FFF2-40B4-BE49-F238E27FC236}">
                <a16:creationId xmlns:a16="http://schemas.microsoft.com/office/drawing/2014/main" id="{08B9EDB7-7CA8-47CE-A78C-6A67335CAD1A}"/>
              </a:ext>
            </a:extLst>
          </p:cNvPr>
          <p:cNvSpPr/>
          <p:nvPr/>
        </p:nvSpPr>
        <p:spPr>
          <a:xfrm>
            <a:off x="9023177" y="5398444"/>
            <a:ext cx="2108739" cy="380810"/>
          </a:xfrm>
          <a:prstGeom prst="rect">
            <a:avLst/>
          </a:prstGeom>
        </p:spPr>
        <p:txBody>
          <a:bodyPr wrap="square">
            <a:spAutoFit/>
          </a:bodyPr>
          <a:lstStyle/>
          <a:p>
            <a:pPr algn="ctr">
              <a:lnSpc>
                <a:spcPct val="130000"/>
              </a:lnSpc>
            </a:pPr>
            <a:r>
              <a:rPr lang="zh-CN" altLang="en-US" sz="1600" dirty="0">
                <a:solidFill>
                  <a:schemeClr val="accent1"/>
                </a:solidFill>
              </a:rPr>
              <a:t>请在这里输入文字</a:t>
            </a:r>
          </a:p>
        </p:txBody>
      </p:sp>
      <p:sp>
        <p:nvSpPr>
          <p:cNvPr id="59" name="矩形 58">
            <a:extLst>
              <a:ext uri="{FF2B5EF4-FFF2-40B4-BE49-F238E27FC236}">
                <a16:creationId xmlns:a16="http://schemas.microsoft.com/office/drawing/2014/main" id="{B08FD4F8-BA9A-4F28-9B49-288D0AFB669E}"/>
              </a:ext>
            </a:extLst>
          </p:cNvPr>
          <p:cNvSpPr/>
          <p:nvPr/>
        </p:nvSpPr>
        <p:spPr>
          <a:xfrm>
            <a:off x="9023177" y="4517666"/>
            <a:ext cx="2108739" cy="1008931"/>
          </a:xfrm>
          <a:prstGeom prst="rect">
            <a:avLst/>
          </a:prstGeom>
        </p:spPr>
        <p:txBody>
          <a:bodyPr wrap="square">
            <a:spAutoFit/>
          </a:bodyPr>
          <a:lstStyle/>
          <a:p>
            <a:pPr algn="ctr">
              <a:lnSpc>
                <a:spcPct val="130000"/>
              </a:lnSpc>
            </a:pPr>
            <a:r>
              <a:rPr lang="en-US" altLang="zh-CN" sz="5000" dirty="0">
                <a:solidFill>
                  <a:schemeClr val="accent1"/>
                </a:solidFill>
                <a:latin typeface="+mn-ea"/>
              </a:rPr>
              <a:t>5G</a:t>
            </a:r>
            <a:endParaRPr lang="zh-CN" altLang="en-US" sz="5000" dirty="0">
              <a:solidFill>
                <a:schemeClr val="accent1"/>
              </a:solidFill>
              <a:latin typeface="+mn-ea"/>
            </a:endParaRPr>
          </a:p>
        </p:txBody>
      </p:sp>
      <p:pic>
        <p:nvPicPr>
          <p:cNvPr id="40" name="图片 39" descr="商务人士握手">
            <a:extLst>
              <a:ext uri="{FF2B5EF4-FFF2-40B4-BE49-F238E27FC236}">
                <a16:creationId xmlns:a16="http://schemas.microsoft.com/office/drawing/2014/main" id="{B5D295DD-41F0-4FBB-8E47-703081E822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05613" y="1012072"/>
            <a:ext cx="3811675" cy="2900102"/>
          </a:xfrm>
          <a:prstGeom prst="rect">
            <a:avLst/>
          </a:prstGeom>
          <a:effectLst>
            <a:outerShdw blurRad="317500" dist="317500" dir="10800000" algn="r" rotWithShape="0">
              <a:schemeClr val="accent1">
                <a:lumMod val="50000"/>
                <a:alpha val="40000"/>
              </a:schemeClr>
            </a:outerShdw>
          </a:effectLst>
        </p:spPr>
      </p:pic>
      <p:sp>
        <p:nvSpPr>
          <p:cNvPr id="41" name="矩形: 圆顶角 40">
            <a:extLst>
              <a:ext uri="{FF2B5EF4-FFF2-40B4-BE49-F238E27FC236}">
                <a16:creationId xmlns:a16="http://schemas.microsoft.com/office/drawing/2014/main" id="{C65F6133-7A0F-4FA6-B052-7BEC3E2CDE67}"/>
              </a:ext>
            </a:extLst>
          </p:cNvPr>
          <p:cNvSpPr/>
          <p:nvPr/>
        </p:nvSpPr>
        <p:spPr>
          <a:xfrm>
            <a:off x="0" y="2743202"/>
            <a:ext cx="12192000" cy="1168972"/>
          </a:xfrm>
          <a:prstGeom prst="round2SameRect">
            <a:avLst>
              <a:gd name="adj1" fmla="val 0"/>
              <a:gd name="adj2" fmla="val 0"/>
            </a:avLst>
          </a:prstGeom>
          <a:gradFill>
            <a:gsLst>
              <a:gs pos="100000">
                <a:schemeClr val="accent1">
                  <a:lumMod val="50000"/>
                  <a:alpha val="50000"/>
                </a:schemeClr>
              </a:gs>
              <a:gs pos="0">
                <a:schemeClr val="accent1">
                  <a:lumMod val="5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sp>
        <p:nvSpPr>
          <p:cNvPr id="42" name="矩形 41">
            <a:extLst>
              <a:ext uri="{FF2B5EF4-FFF2-40B4-BE49-F238E27FC236}">
                <a16:creationId xmlns:a16="http://schemas.microsoft.com/office/drawing/2014/main" id="{38945A80-F1B0-4509-8BDB-A066DEEB4F09}"/>
              </a:ext>
            </a:extLst>
          </p:cNvPr>
          <p:cNvSpPr/>
          <p:nvPr/>
        </p:nvSpPr>
        <p:spPr>
          <a:xfrm>
            <a:off x="1002209" y="2682748"/>
            <a:ext cx="4195956" cy="777008"/>
          </a:xfrm>
          <a:prstGeom prst="rect">
            <a:avLst/>
          </a:prstGeom>
        </p:spPr>
        <p:txBody>
          <a:bodyPr wrap="square">
            <a:spAutoFit/>
          </a:bodyPr>
          <a:lstStyle/>
          <a:p>
            <a:pPr algn="just">
              <a:lnSpc>
                <a:spcPct val="130000"/>
              </a:lnSpc>
            </a:pPr>
            <a:r>
              <a:rPr lang="zh-CN" altLang="en-US" dirty="0">
                <a:solidFill>
                  <a:schemeClr val="bg1"/>
                </a:solidFill>
              </a:rPr>
              <a:t>请在这里输入文字请在这里输入文字请在这里输入文字请在这里输入文字</a:t>
            </a:r>
          </a:p>
        </p:txBody>
      </p:sp>
    </p:spTree>
    <p:extLst>
      <p:ext uri="{BB962C8B-B14F-4D97-AF65-F5344CB8AC3E}">
        <p14:creationId xmlns:p14="http://schemas.microsoft.com/office/powerpoint/2010/main" val="67231067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BC95613F-151D-497F-9696-77A26254C9F6}"/>
              </a:ext>
            </a:extLst>
          </p:cNvPr>
          <p:cNvCxnSpPr>
            <a:cxnSpLocks/>
          </p:cNvCxnSpPr>
          <p:nvPr/>
        </p:nvCxnSpPr>
        <p:spPr>
          <a:xfrm>
            <a:off x="3390900" y="1977390"/>
            <a:ext cx="7708900" cy="0"/>
          </a:xfrm>
          <a:prstGeom prst="line">
            <a:avLst/>
          </a:prstGeom>
          <a:ln>
            <a:gradFill>
              <a:gsLst>
                <a:gs pos="0">
                  <a:schemeClr val="accent3">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34F72658-E001-47E7-91C1-22A3E1110E6B}"/>
              </a:ext>
            </a:extLst>
          </p:cNvPr>
          <p:cNvSpPr txBox="1"/>
          <p:nvPr/>
        </p:nvSpPr>
        <p:spPr>
          <a:xfrm>
            <a:off x="6096000" y="2043936"/>
            <a:ext cx="5003800" cy="782394"/>
          </a:xfrm>
          <a:prstGeom prst="rect">
            <a:avLst/>
          </a:prstGeom>
          <a:noFill/>
        </p:spPr>
        <p:txBody>
          <a:bodyPr wrap="square" rtlCol="0">
            <a:spAutoFit/>
          </a:bodyPr>
          <a:lstStyle>
            <a:defPPr>
              <a:defRPr lang="zh-CN"/>
            </a:defPPr>
            <a:lvl1pPr marL="285750" indent="-285750">
              <a:lnSpc>
                <a:spcPct val="130000"/>
              </a:lnSpc>
              <a:buFont typeface="Arial" panose="020B0604020202020204" pitchFamily="34" charset="0"/>
              <a:buChar char="•"/>
              <a:defRPr i="1" kern="100">
                <a:solidFill>
                  <a:schemeClr val="tx2">
                    <a:lumMod val="60000"/>
                    <a:lumOff val="40000"/>
                  </a:schemeClr>
                </a:solidFill>
                <a:effectLst/>
                <a:latin typeface="+mn-ea"/>
                <a:cs typeface="仿宋_GB2312" panose="02010609030101010101" pitchFamily="49" charset="-122"/>
              </a:defRPr>
            </a:lvl1pPr>
          </a:lstStyle>
          <a:p>
            <a:r>
              <a:rPr lang="zh-CN" altLang="en-US" i="0" dirty="0">
                <a:solidFill>
                  <a:schemeClr val="accent1"/>
                </a:solidFill>
              </a:rPr>
              <a:t>在此处输入一段文在此处输入一段文字在此处输入一段文字在此处输入</a:t>
            </a:r>
            <a:r>
              <a:rPr lang="zh-CN" altLang="en-US" i="0" dirty="0">
                <a:solidFill>
                  <a:schemeClr val="accent2"/>
                </a:solidFill>
              </a:rPr>
              <a:t>一段文字</a:t>
            </a:r>
          </a:p>
        </p:txBody>
      </p:sp>
      <p:sp>
        <p:nvSpPr>
          <p:cNvPr id="2" name="平行四边形 1">
            <a:extLst>
              <a:ext uri="{FF2B5EF4-FFF2-40B4-BE49-F238E27FC236}">
                <a16:creationId xmlns:a16="http://schemas.microsoft.com/office/drawing/2014/main" id="{65899C38-8679-4D8E-9087-A8FB61A99498}"/>
              </a:ext>
            </a:extLst>
          </p:cNvPr>
          <p:cNvSpPr/>
          <p:nvPr/>
        </p:nvSpPr>
        <p:spPr>
          <a:xfrm>
            <a:off x="1092200" y="1352550"/>
            <a:ext cx="3841750" cy="1348740"/>
          </a:xfrm>
          <a:prstGeom prst="parallelogram">
            <a:avLst>
              <a:gd name="adj" fmla="val 13732"/>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a:extLst>
              <a:ext uri="{FF2B5EF4-FFF2-40B4-BE49-F238E27FC236}">
                <a16:creationId xmlns:a16="http://schemas.microsoft.com/office/drawing/2014/main" id="{2C4979EB-7B46-4432-A94B-68DF45484538}"/>
              </a:ext>
            </a:extLst>
          </p:cNvPr>
          <p:cNvSpPr/>
          <p:nvPr/>
        </p:nvSpPr>
        <p:spPr>
          <a:xfrm>
            <a:off x="5003800" y="1352550"/>
            <a:ext cx="6096000" cy="510540"/>
          </a:xfrm>
          <a:prstGeom prst="parallelogram">
            <a:avLst>
              <a:gd name="adj" fmla="val 13732"/>
            </a:avLst>
          </a:prstGeom>
          <a:gradFill>
            <a:gsLst>
              <a:gs pos="100000">
                <a:schemeClr val="accent1"/>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a:latin typeface="+mj-ea"/>
                <a:ea typeface="+mj-ea"/>
              </a:rPr>
              <a:t>输入标题</a:t>
            </a:r>
          </a:p>
        </p:txBody>
      </p:sp>
      <p:cxnSp>
        <p:nvCxnSpPr>
          <p:cNvPr id="19" name="直接连接符 18">
            <a:extLst>
              <a:ext uri="{FF2B5EF4-FFF2-40B4-BE49-F238E27FC236}">
                <a16:creationId xmlns:a16="http://schemas.microsoft.com/office/drawing/2014/main" id="{27883F2A-3D44-4AF2-A6C4-EE85FBFED17A}"/>
              </a:ext>
            </a:extLst>
          </p:cNvPr>
          <p:cNvCxnSpPr>
            <a:cxnSpLocks/>
          </p:cNvCxnSpPr>
          <p:nvPr/>
        </p:nvCxnSpPr>
        <p:spPr>
          <a:xfrm>
            <a:off x="3390900" y="5524238"/>
            <a:ext cx="7708900" cy="0"/>
          </a:xfrm>
          <a:prstGeom prst="line">
            <a:avLst/>
          </a:prstGeom>
          <a:ln>
            <a:gradFill>
              <a:gsLst>
                <a:gs pos="0">
                  <a:schemeClr val="accent3">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74937EA9-F712-40E6-B895-5044EF73A61D}"/>
              </a:ext>
            </a:extLst>
          </p:cNvPr>
          <p:cNvSpPr txBox="1"/>
          <p:nvPr/>
        </p:nvSpPr>
        <p:spPr>
          <a:xfrm>
            <a:off x="6096000" y="5590784"/>
            <a:ext cx="5003800" cy="782394"/>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在此处输入一段文在此处输入一段文字在此处输入一段文字在此处输入</a:t>
            </a:r>
            <a:r>
              <a:rPr lang="zh-CN" altLang="en-US" kern="100" dirty="0">
                <a:solidFill>
                  <a:schemeClr val="accent2"/>
                </a:solidFill>
                <a:effectLst/>
                <a:latin typeface="+mn-ea"/>
                <a:cs typeface="仿宋_GB2312" panose="02010609030101010101" pitchFamily="49" charset="-122"/>
              </a:rPr>
              <a:t>一段文字</a:t>
            </a:r>
          </a:p>
        </p:txBody>
      </p:sp>
      <p:sp>
        <p:nvSpPr>
          <p:cNvPr id="21" name="平行四边形 20">
            <a:extLst>
              <a:ext uri="{FF2B5EF4-FFF2-40B4-BE49-F238E27FC236}">
                <a16:creationId xmlns:a16="http://schemas.microsoft.com/office/drawing/2014/main" id="{89928796-89BE-45BE-92A7-3C4B95B32723}"/>
              </a:ext>
            </a:extLst>
          </p:cNvPr>
          <p:cNvSpPr/>
          <p:nvPr/>
        </p:nvSpPr>
        <p:spPr>
          <a:xfrm>
            <a:off x="1092200" y="4899398"/>
            <a:ext cx="3841750" cy="1348740"/>
          </a:xfrm>
          <a:prstGeom prst="parallelogram">
            <a:avLst>
              <a:gd name="adj" fmla="val 13732"/>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D264FD0F-2233-43D0-81E1-E1C48C4B985C}"/>
              </a:ext>
            </a:extLst>
          </p:cNvPr>
          <p:cNvSpPr/>
          <p:nvPr/>
        </p:nvSpPr>
        <p:spPr>
          <a:xfrm>
            <a:off x="5003800" y="4899398"/>
            <a:ext cx="6096000" cy="510540"/>
          </a:xfrm>
          <a:prstGeom prst="parallelogram">
            <a:avLst>
              <a:gd name="adj" fmla="val 13732"/>
            </a:avLst>
          </a:prstGeom>
          <a:gradFill>
            <a:gsLst>
              <a:gs pos="100000">
                <a:schemeClr val="accent1"/>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a:latin typeface="+mj-ea"/>
                <a:ea typeface="+mj-ea"/>
              </a:rPr>
              <a:t>输入标题</a:t>
            </a:r>
          </a:p>
        </p:txBody>
      </p:sp>
      <p:cxnSp>
        <p:nvCxnSpPr>
          <p:cNvPr id="23" name="直接连接符 22">
            <a:extLst>
              <a:ext uri="{FF2B5EF4-FFF2-40B4-BE49-F238E27FC236}">
                <a16:creationId xmlns:a16="http://schemas.microsoft.com/office/drawing/2014/main" id="{ED375B5D-7A67-4622-9EBC-55ECCA25C7EB}"/>
              </a:ext>
            </a:extLst>
          </p:cNvPr>
          <p:cNvCxnSpPr>
            <a:cxnSpLocks/>
          </p:cNvCxnSpPr>
          <p:nvPr/>
        </p:nvCxnSpPr>
        <p:spPr>
          <a:xfrm flipH="1">
            <a:off x="1092200" y="3733538"/>
            <a:ext cx="7708900" cy="0"/>
          </a:xfrm>
          <a:prstGeom prst="line">
            <a:avLst/>
          </a:prstGeom>
          <a:ln>
            <a:gradFill>
              <a:gsLst>
                <a:gs pos="0">
                  <a:schemeClr val="accent3">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92DC5A6F-A38B-42B4-823F-60D8877E8623}"/>
              </a:ext>
            </a:extLst>
          </p:cNvPr>
          <p:cNvSpPr txBox="1"/>
          <p:nvPr/>
        </p:nvSpPr>
        <p:spPr>
          <a:xfrm>
            <a:off x="1092200" y="3800084"/>
            <a:ext cx="5003800" cy="782394"/>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在此处输入一段文在此处输入一段文字在此处输入一段文字在此处输入</a:t>
            </a:r>
            <a:r>
              <a:rPr lang="zh-CN" altLang="en-US" kern="100" dirty="0">
                <a:solidFill>
                  <a:schemeClr val="accent2"/>
                </a:solidFill>
                <a:effectLst/>
                <a:latin typeface="+mn-ea"/>
                <a:cs typeface="仿宋_GB2312" panose="02010609030101010101" pitchFamily="49" charset="-122"/>
              </a:rPr>
              <a:t>一段文字</a:t>
            </a:r>
          </a:p>
        </p:txBody>
      </p:sp>
      <p:sp>
        <p:nvSpPr>
          <p:cNvPr id="25" name="平行四边形 24">
            <a:extLst>
              <a:ext uri="{FF2B5EF4-FFF2-40B4-BE49-F238E27FC236}">
                <a16:creationId xmlns:a16="http://schemas.microsoft.com/office/drawing/2014/main" id="{1631E255-24BB-4FBC-937B-56D875586A94}"/>
              </a:ext>
            </a:extLst>
          </p:cNvPr>
          <p:cNvSpPr/>
          <p:nvPr/>
        </p:nvSpPr>
        <p:spPr>
          <a:xfrm>
            <a:off x="7258050" y="3108698"/>
            <a:ext cx="3841750" cy="1348740"/>
          </a:xfrm>
          <a:prstGeom prst="parallelogram">
            <a:avLst>
              <a:gd name="adj" fmla="val 13732"/>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a:extLst>
              <a:ext uri="{FF2B5EF4-FFF2-40B4-BE49-F238E27FC236}">
                <a16:creationId xmlns:a16="http://schemas.microsoft.com/office/drawing/2014/main" id="{0122CC7D-0E33-4D2A-8D17-44827B88F1D6}"/>
              </a:ext>
            </a:extLst>
          </p:cNvPr>
          <p:cNvSpPr/>
          <p:nvPr/>
        </p:nvSpPr>
        <p:spPr>
          <a:xfrm>
            <a:off x="1092200" y="3108698"/>
            <a:ext cx="6210300" cy="510540"/>
          </a:xfrm>
          <a:prstGeom prst="parallelogram">
            <a:avLst>
              <a:gd name="adj" fmla="val 13732"/>
            </a:avLst>
          </a:prstGeom>
          <a:gradFill>
            <a:gsLst>
              <a:gs pos="0">
                <a:schemeClr val="accent1"/>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a:latin typeface="+mj-ea"/>
                <a:ea typeface="+mj-ea"/>
              </a:rPr>
              <a:t>输入标题</a:t>
            </a:r>
          </a:p>
        </p:txBody>
      </p:sp>
      <p:sp>
        <p:nvSpPr>
          <p:cNvPr id="17" name="文本框 16">
            <a:extLst>
              <a:ext uri="{FF2B5EF4-FFF2-40B4-BE49-F238E27FC236}">
                <a16:creationId xmlns:a16="http://schemas.microsoft.com/office/drawing/2014/main" id="{072E3D52-3E16-4667-A202-7F9838646870}"/>
              </a:ext>
            </a:extLst>
          </p:cNvPr>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p>
        </p:txBody>
      </p:sp>
      <p:sp>
        <p:nvSpPr>
          <p:cNvPr id="18" name="文本框 17">
            <a:extLst>
              <a:ext uri="{FF2B5EF4-FFF2-40B4-BE49-F238E27FC236}">
                <a16:creationId xmlns:a16="http://schemas.microsoft.com/office/drawing/2014/main" id="{DC5141F8-98A3-47CD-A63C-18F0CA32A60F}"/>
              </a:ext>
            </a:extLst>
          </p:cNvPr>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
        <p:nvSpPr>
          <p:cNvPr id="16" name="文本框 15">
            <a:extLst>
              <a:ext uri="{FF2B5EF4-FFF2-40B4-BE49-F238E27FC236}">
                <a16:creationId xmlns:a16="http://schemas.microsoft.com/office/drawing/2014/main" id="{E478E68B-37DE-4AF8-84D8-C2C47056C213}"/>
              </a:ext>
            </a:extLst>
          </p:cNvPr>
          <p:cNvSpPr txBox="1"/>
          <p:nvPr/>
        </p:nvSpPr>
        <p:spPr>
          <a:xfrm>
            <a:off x="10026595" y="624494"/>
            <a:ext cx="1351280" cy="477054"/>
          </a:xfrm>
          <a:prstGeom prst="rect">
            <a:avLst/>
          </a:prstGeom>
          <a:noFill/>
        </p:spPr>
        <p:txBody>
          <a:bodyPr wrap="square" rtlCol="0">
            <a:spAutoFit/>
          </a:bodyPr>
          <a:lstStyle/>
          <a:p>
            <a:pPr algn="r"/>
            <a:r>
              <a:rPr lang="en-US" altLang="zh-CN" sz="2500" dirty="0">
                <a:solidFill>
                  <a:schemeClr val="accent3"/>
                </a:solidFill>
                <a:latin typeface="+mn-ea"/>
              </a:rPr>
              <a:t>PART 01</a:t>
            </a:r>
            <a:endParaRPr lang="zh-CN" altLang="en-US" sz="2500" dirty="0">
              <a:solidFill>
                <a:schemeClr val="accent3"/>
              </a:solidFill>
              <a:latin typeface="+mn-ea"/>
            </a:endParaRPr>
          </a:p>
        </p:txBody>
      </p:sp>
    </p:spTree>
    <p:extLst>
      <p:ext uri="{BB962C8B-B14F-4D97-AF65-F5344CB8AC3E}">
        <p14:creationId xmlns:p14="http://schemas.microsoft.com/office/powerpoint/2010/main" val="27557285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2DEA040D-C717-4D1F-B762-93F4D10B1A32}"/>
              </a:ext>
            </a:extLst>
          </p:cNvPr>
          <p:cNvCxnSpPr>
            <a:cxnSpLocks/>
          </p:cNvCxnSpPr>
          <p:nvPr/>
        </p:nvCxnSpPr>
        <p:spPr>
          <a:xfrm>
            <a:off x="3505200" y="2517140"/>
            <a:ext cx="6794500" cy="0"/>
          </a:xfrm>
          <a:prstGeom prst="line">
            <a:avLst/>
          </a:prstGeom>
          <a:ln w="19050">
            <a:solidFill>
              <a:schemeClr val="accent1">
                <a:lumMod val="20000"/>
                <a:lumOff val="8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07A53C7C-EE0F-4CA6-9173-7B7E5B8B809E}"/>
              </a:ext>
            </a:extLst>
          </p:cNvPr>
          <p:cNvCxnSpPr>
            <a:cxnSpLocks/>
          </p:cNvCxnSpPr>
          <p:nvPr/>
        </p:nvCxnSpPr>
        <p:spPr>
          <a:xfrm flipH="1">
            <a:off x="2044700" y="4878070"/>
            <a:ext cx="6794500" cy="0"/>
          </a:xfrm>
          <a:prstGeom prst="line">
            <a:avLst/>
          </a:prstGeom>
          <a:ln w="19050">
            <a:solidFill>
              <a:schemeClr val="accent1">
                <a:lumMod val="20000"/>
                <a:lumOff val="8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E6E6C407-72CF-4BE1-848E-4DDAC20E8490}"/>
              </a:ext>
            </a:extLst>
          </p:cNvPr>
          <p:cNvGrpSpPr/>
          <p:nvPr/>
        </p:nvGrpSpPr>
        <p:grpSpPr>
          <a:xfrm>
            <a:off x="1092200" y="1145540"/>
            <a:ext cx="2957512" cy="2957512"/>
            <a:chOff x="1092200" y="952500"/>
            <a:chExt cx="3276600" cy="3276600"/>
          </a:xfrm>
        </p:grpSpPr>
        <p:sp>
          <p:nvSpPr>
            <p:cNvPr id="2" name="椭圆 1">
              <a:extLst>
                <a:ext uri="{FF2B5EF4-FFF2-40B4-BE49-F238E27FC236}">
                  <a16:creationId xmlns:a16="http://schemas.microsoft.com/office/drawing/2014/main" id="{82E911B7-3BD3-4490-B658-50E85AAF5B3E}"/>
                </a:ext>
              </a:extLst>
            </p:cNvPr>
            <p:cNvSpPr/>
            <p:nvPr/>
          </p:nvSpPr>
          <p:spPr>
            <a:xfrm>
              <a:off x="1482724" y="1343024"/>
              <a:ext cx="2495550" cy="2495550"/>
            </a:xfrm>
            <a:prstGeom prst="ellipse">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空心弧 2">
              <a:extLst>
                <a:ext uri="{FF2B5EF4-FFF2-40B4-BE49-F238E27FC236}">
                  <a16:creationId xmlns:a16="http://schemas.microsoft.com/office/drawing/2014/main" id="{3FAC2321-D86D-4354-9A0D-F01E6139B3BD}"/>
                </a:ext>
              </a:extLst>
            </p:cNvPr>
            <p:cNvSpPr/>
            <p:nvPr/>
          </p:nvSpPr>
          <p:spPr>
            <a:xfrm rot="16200000">
              <a:off x="1092200" y="952500"/>
              <a:ext cx="3276600" cy="3276600"/>
            </a:xfrm>
            <a:prstGeom prst="blockArc">
              <a:avLst>
                <a:gd name="adj1" fmla="val 5147149"/>
                <a:gd name="adj2" fmla="val 21460826"/>
                <a:gd name="adj3" fmla="val 7216"/>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组合 18">
            <a:extLst>
              <a:ext uri="{FF2B5EF4-FFF2-40B4-BE49-F238E27FC236}">
                <a16:creationId xmlns:a16="http://schemas.microsoft.com/office/drawing/2014/main" id="{8B269C3C-681B-4F2A-A45D-C6CE09102CD0}"/>
              </a:ext>
            </a:extLst>
          </p:cNvPr>
          <p:cNvGrpSpPr/>
          <p:nvPr/>
        </p:nvGrpSpPr>
        <p:grpSpPr>
          <a:xfrm>
            <a:off x="8142288" y="3344546"/>
            <a:ext cx="2957512" cy="2957512"/>
            <a:chOff x="7823200" y="2852738"/>
            <a:chExt cx="3276600" cy="3276600"/>
          </a:xfrm>
        </p:grpSpPr>
        <p:sp>
          <p:nvSpPr>
            <p:cNvPr id="15" name="椭圆 14">
              <a:extLst>
                <a:ext uri="{FF2B5EF4-FFF2-40B4-BE49-F238E27FC236}">
                  <a16:creationId xmlns:a16="http://schemas.microsoft.com/office/drawing/2014/main" id="{A8CD806C-8370-4E2F-93AE-6889DE1058B0}"/>
                </a:ext>
              </a:extLst>
            </p:cNvPr>
            <p:cNvSpPr/>
            <p:nvPr/>
          </p:nvSpPr>
          <p:spPr>
            <a:xfrm>
              <a:off x="8213724" y="3243262"/>
              <a:ext cx="2495550" cy="2495550"/>
            </a:xfrm>
            <a:prstGeom prst="ellipse">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空心弧 15">
              <a:extLst>
                <a:ext uri="{FF2B5EF4-FFF2-40B4-BE49-F238E27FC236}">
                  <a16:creationId xmlns:a16="http://schemas.microsoft.com/office/drawing/2014/main" id="{959510C5-FA61-464C-A80F-E7F688121BD4}"/>
                </a:ext>
              </a:extLst>
            </p:cNvPr>
            <p:cNvSpPr/>
            <p:nvPr/>
          </p:nvSpPr>
          <p:spPr>
            <a:xfrm rot="10800000">
              <a:off x="7823200" y="2852738"/>
              <a:ext cx="3276600" cy="3276600"/>
            </a:xfrm>
            <a:prstGeom prst="blockArc">
              <a:avLst>
                <a:gd name="adj1" fmla="val 5147149"/>
                <a:gd name="adj2" fmla="val 21460826"/>
                <a:gd name="adj3" fmla="val 7216"/>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文本框 19">
            <a:extLst>
              <a:ext uri="{FF2B5EF4-FFF2-40B4-BE49-F238E27FC236}">
                <a16:creationId xmlns:a16="http://schemas.microsoft.com/office/drawing/2014/main" id="{12BCAD88-D912-4A42-B4E1-B08009812CC0}"/>
              </a:ext>
            </a:extLst>
          </p:cNvPr>
          <p:cNvSpPr txBox="1"/>
          <p:nvPr/>
        </p:nvSpPr>
        <p:spPr>
          <a:xfrm>
            <a:off x="7735684" y="1861575"/>
            <a:ext cx="2664232" cy="642292"/>
          </a:xfrm>
          <a:prstGeom prst="rect">
            <a:avLst/>
          </a:prstGeom>
          <a:noFill/>
        </p:spPr>
        <p:txBody>
          <a:bodyPr wrap="square" rtlCol="0">
            <a:spAutoFit/>
          </a:bodyPr>
          <a:lstStyle/>
          <a:p>
            <a:pPr algn="r">
              <a:lnSpc>
                <a:spcPct val="130000"/>
              </a:lnSpc>
            </a:pPr>
            <a:r>
              <a:rPr lang="zh-CN" altLang="en-US" sz="3000" b="1" kern="100" dirty="0">
                <a:solidFill>
                  <a:schemeClr val="accent1"/>
                </a:solidFill>
                <a:effectLst/>
                <a:latin typeface="+mn-ea"/>
                <a:cs typeface="仿宋_GB2312" panose="02010609030101010101" pitchFamily="49" charset="-122"/>
              </a:rPr>
              <a:t>输入标题</a:t>
            </a:r>
            <a:endParaRPr lang="zh-CN" altLang="zh-CN" sz="3000" b="1" kern="100" dirty="0">
              <a:solidFill>
                <a:schemeClr val="accent2"/>
              </a:solidFill>
              <a:effectLst/>
              <a:latin typeface="+mn-ea"/>
              <a:cs typeface="Times New Roman" panose="02020603050405020304" pitchFamily="18" charset="0"/>
            </a:endParaRPr>
          </a:p>
        </p:txBody>
      </p:sp>
      <p:sp>
        <p:nvSpPr>
          <p:cNvPr id="21" name="文本框 20">
            <a:extLst>
              <a:ext uri="{FF2B5EF4-FFF2-40B4-BE49-F238E27FC236}">
                <a16:creationId xmlns:a16="http://schemas.microsoft.com/office/drawing/2014/main" id="{059A1292-618E-444B-B56A-0EBB422C6843}"/>
              </a:ext>
            </a:extLst>
          </p:cNvPr>
          <p:cNvSpPr txBox="1"/>
          <p:nvPr/>
        </p:nvSpPr>
        <p:spPr>
          <a:xfrm>
            <a:off x="1949450" y="4222505"/>
            <a:ext cx="2664232" cy="642292"/>
          </a:xfrm>
          <a:prstGeom prst="rect">
            <a:avLst/>
          </a:prstGeom>
          <a:noFill/>
        </p:spPr>
        <p:txBody>
          <a:bodyPr wrap="square" rtlCol="0">
            <a:spAutoFit/>
          </a:bodyPr>
          <a:lstStyle/>
          <a:p>
            <a:pPr>
              <a:lnSpc>
                <a:spcPct val="130000"/>
              </a:lnSpc>
            </a:pPr>
            <a:r>
              <a:rPr lang="zh-CN" altLang="en-US" sz="3000" b="1" kern="100" dirty="0">
                <a:solidFill>
                  <a:schemeClr val="accent1"/>
                </a:solidFill>
                <a:effectLst/>
                <a:latin typeface="+mn-ea"/>
                <a:cs typeface="仿宋_GB2312" panose="02010609030101010101" pitchFamily="49" charset="-122"/>
              </a:rPr>
              <a:t>输入标题</a:t>
            </a:r>
            <a:endParaRPr lang="zh-CN" altLang="zh-CN" sz="3000" b="1" kern="100" dirty="0">
              <a:solidFill>
                <a:schemeClr val="accent2"/>
              </a:solidFill>
              <a:effectLst/>
              <a:latin typeface="+mn-ea"/>
              <a:cs typeface="Times New Roman" panose="02020603050405020304" pitchFamily="18" charset="0"/>
            </a:endParaRPr>
          </a:p>
        </p:txBody>
      </p:sp>
      <p:sp>
        <p:nvSpPr>
          <p:cNvPr id="22" name="文本框 21">
            <a:extLst>
              <a:ext uri="{FF2B5EF4-FFF2-40B4-BE49-F238E27FC236}">
                <a16:creationId xmlns:a16="http://schemas.microsoft.com/office/drawing/2014/main" id="{762B3955-66E2-4B24-98A9-77384C4F0868}"/>
              </a:ext>
            </a:extLst>
          </p:cNvPr>
          <p:cNvSpPr txBox="1"/>
          <p:nvPr/>
        </p:nvSpPr>
        <p:spPr>
          <a:xfrm>
            <a:off x="5257800" y="2564636"/>
            <a:ext cx="5003800" cy="782394"/>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在此处输入一段文在此处输入一段文字在此处输入一段文字在此处输入</a:t>
            </a:r>
            <a:r>
              <a:rPr lang="zh-CN" altLang="en-US" kern="100" dirty="0">
                <a:solidFill>
                  <a:schemeClr val="accent2"/>
                </a:solidFill>
                <a:effectLst/>
                <a:latin typeface="+mn-ea"/>
                <a:cs typeface="仿宋_GB2312" panose="02010609030101010101" pitchFamily="49" charset="-122"/>
              </a:rPr>
              <a:t>一段文字</a:t>
            </a:r>
          </a:p>
        </p:txBody>
      </p:sp>
      <p:sp>
        <p:nvSpPr>
          <p:cNvPr id="23" name="文本框 22">
            <a:extLst>
              <a:ext uri="{FF2B5EF4-FFF2-40B4-BE49-F238E27FC236}">
                <a16:creationId xmlns:a16="http://schemas.microsoft.com/office/drawing/2014/main" id="{192034EF-DE9F-444F-A9CA-AD33A9030353}"/>
              </a:ext>
            </a:extLst>
          </p:cNvPr>
          <p:cNvSpPr txBox="1"/>
          <p:nvPr/>
        </p:nvSpPr>
        <p:spPr>
          <a:xfrm>
            <a:off x="1619250" y="5001766"/>
            <a:ext cx="5003800" cy="782394"/>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在此处输入一段文在此处输入一段文字在此处输入一段文字在此处输入</a:t>
            </a:r>
            <a:r>
              <a:rPr lang="zh-CN" altLang="en-US" kern="100" dirty="0">
                <a:solidFill>
                  <a:schemeClr val="accent2"/>
                </a:solidFill>
                <a:effectLst/>
                <a:latin typeface="+mn-ea"/>
                <a:cs typeface="仿宋_GB2312" panose="02010609030101010101" pitchFamily="49" charset="-122"/>
              </a:rPr>
              <a:t>一段文字</a:t>
            </a:r>
          </a:p>
        </p:txBody>
      </p:sp>
      <p:sp>
        <p:nvSpPr>
          <p:cNvPr id="26" name="文本框 25">
            <a:extLst>
              <a:ext uri="{FF2B5EF4-FFF2-40B4-BE49-F238E27FC236}">
                <a16:creationId xmlns:a16="http://schemas.microsoft.com/office/drawing/2014/main" id="{C66ACA16-E56C-47A2-8D5C-3D73B9E25C29}"/>
              </a:ext>
            </a:extLst>
          </p:cNvPr>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p>
        </p:txBody>
      </p:sp>
      <p:sp>
        <p:nvSpPr>
          <p:cNvPr id="27" name="文本框 26">
            <a:extLst>
              <a:ext uri="{FF2B5EF4-FFF2-40B4-BE49-F238E27FC236}">
                <a16:creationId xmlns:a16="http://schemas.microsoft.com/office/drawing/2014/main" id="{A801E94B-55A2-439A-AD92-8D9F6D1CE2D7}"/>
              </a:ext>
            </a:extLst>
          </p:cNvPr>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Tree>
    <p:extLst>
      <p:ext uri="{BB962C8B-B14F-4D97-AF65-F5344CB8AC3E}">
        <p14:creationId xmlns:p14="http://schemas.microsoft.com/office/powerpoint/2010/main" val="31668429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2AEEDA54-DB01-4BD6-9933-5993D0BCFB16}"/>
              </a:ext>
            </a:extLst>
          </p:cNvPr>
          <p:cNvSpPr txBox="1"/>
          <p:nvPr/>
        </p:nvSpPr>
        <p:spPr>
          <a:xfrm>
            <a:off x="10026595" y="624494"/>
            <a:ext cx="1351280" cy="477054"/>
          </a:xfrm>
          <a:prstGeom prst="rect">
            <a:avLst/>
          </a:prstGeom>
          <a:noFill/>
        </p:spPr>
        <p:txBody>
          <a:bodyPr wrap="square" rtlCol="0">
            <a:spAutoFit/>
          </a:bodyPr>
          <a:lstStyle/>
          <a:p>
            <a:pPr algn="r"/>
            <a:r>
              <a:rPr lang="en-US" altLang="zh-CN" sz="2500" dirty="0">
                <a:solidFill>
                  <a:schemeClr val="accent3"/>
                </a:solidFill>
                <a:latin typeface="+mn-ea"/>
              </a:rPr>
              <a:t>PART 01</a:t>
            </a:r>
            <a:endParaRPr lang="zh-CN" altLang="en-US" sz="2500" dirty="0">
              <a:solidFill>
                <a:schemeClr val="accent3"/>
              </a:solidFill>
              <a:latin typeface="+mn-ea"/>
            </a:endParaRPr>
          </a:p>
        </p:txBody>
      </p:sp>
      <p:sp>
        <p:nvSpPr>
          <p:cNvPr id="10" name="矩形: 圆角 9">
            <a:extLst>
              <a:ext uri="{FF2B5EF4-FFF2-40B4-BE49-F238E27FC236}">
                <a16:creationId xmlns:a16="http://schemas.microsoft.com/office/drawing/2014/main" id="{029AFC55-C426-4655-BDAB-AACD3E63FCF6}"/>
              </a:ext>
            </a:extLst>
          </p:cNvPr>
          <p:cNvSpPr/>
          <p:nvPr/>
        </p:nvSpPr>
        <p:spPr>
          <a:xfrm>
            <a:off x="874713" y="1769065"/>
            <a:ext cx="9092248" cy="4145280"/>
          </a:xfrm>
          <a:prstGeom prst="roundRect">
            <a:avLst>
              <a:gd name="adj" fmla="val 2942"/>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D501E233-EEDB-4FDF-9772-CB0A46572E51}"/>
              </a:ext>
            </a:extLst>
          </p:cNvPr>
          <p:cNvSpPr/>
          <p:nvPr/>
        </p:nvSpPr>
        <p:spPr>
          <a:xfrm>
            <a:off x="7345680" y="1329844"/>
            <a:ext cx="3971607" cy="5023723"/>
          </a:xfrm>
          <a:prstGeom prst="roundRect">
            <a:avLst>
              <a:gd name="adj" fmla="val 2942"/>
            </a:avLst>
          </a:prstGeom>
          <a:gradFill>
            <a:gsLst>
              <a:gs pos="100000">
                <a:schemeClr val="accent1">
                  <a:lumMod val="60000"/>
                  <a:lumOff val="40000"/>
                </a:schemeClr>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622544B5-410A-49AA-97BF-4A64351AEC99}"/>
              </a:ext>
            </a:extLst>
          </p:cNvPr>
          <p:cNvCxnSpPr/>
          <p:nvPr/>
        </p:nvCxnSpPr>
        <p:spPr>
          <a:xfrm>
            <a:off x="1113181" y="2877977"/>
            <a:ext cx="9869557" cy="0"/>
          </a:xfrm>
          <a:prstGeom prst="line">
            <a:avLst/>
          </a:prstGeom>
          <a:ln w="9525">
            <a:gradFill>
              <a:gsLst>
                <a:gs pos="0">
                  <a:schemeClr val="accent1">
                    <a:lumMod val="20000"/>
                    <a:lumOff val="80000"/>
                    <a:alpha val="0"/>
                  </a:schemeClr>
                </a:gs>
                <a:gs pos="70075">
                  <a:srgbClr val="B5D8FF"/>
                </a:gs>
                <a:gs pos="6000">
                  <a:schemeClr val="accent1">
                    <a:lumMod val="20000"/>
                    <a:lumOff val="8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38EDC1C4-ABE6-4B9D-9D57-3E91B2CDB0A8}"/>
              </a:ext>
            </a:extLst>
          </p:cNvPr>
          <p:cNvCxnSpPr/>
          <p:nvPr/>
        </p:nvCxnSpPr>
        <p:spPr>
          <a:xfrm>
            <a:off x="1113181" y="3630038"/>
            <a:ext cx="9869557" cy="0"/>
          </a:xfrm>
          <a:prstGeom prst="line">
            <a:avLst/>
          </a:prstGeom>
          <a:ln w="9525">
            <a:gradFill>
              <a:gsLst>
                <a:gs pos="0">
                  <a:schemeClr val="accent1">
                    <a:lumMod val="20000"/>
                    <a:lumOff val="80000"/>
                    <a:alpha val="0"/>
                  </a:schemeClr>
                </a:gs>
                <a:gs pos="70075">
                  <a:srgbClr val="B5D8FF"/>
                </a:gs>
                <a:gs pos="6000">
                  <a:schemeClr val="accent1">
                    <a:lumMod val="20000"/>
                    <a:lumOff val="8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BBDB48C-A79D-4D4F-8D93-989A39B35EC0}"/>
              </a:ext>
            </a:extLst>
          </p:cNvPr>
          <p:cNvCxnSpPr/>
          <p:nvPr/>
        </p:nvCxnSpPr>
        <p:spPr>
          <a:xfrm>
            <a:off x="1113181" y="4382099"/>
            <a:ext cx="9869557" cy="0"/>
          </a:xfrm>
          <a:prstGeom prst="line">
            <a:avLst/>
          </a:prstGeom>
          <a:ln w="9525">
            <a:gradFill>
              <a:gsLst>
                <a:gs pos="0">
                  <a:schemeClr val="accent1">
                    <a:lumMod val="20000"/>
                    <a:lumOff val="80000"/>
                    <a:alpha val="0"/>
                  </a:schemeClr>
                </a:gs>
                <a:gs pos="70075">
                  <a:srgbClr val="B5D8FF"/>
                </a:gs>
                <a:gs pos="6000">
                  <a:schemeClr val="accent1">
                    <a:lumMod val="20000"/>
                    <a:lumOff val="8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512A5D8-6214-4DE5-818D-A3BA4B7F9C9D}"/>
              </a:ext>
            </a:extLst>
          </p:cNvPr>
          <p:cNvCxnSpPr/>
          <p:nvPr/>
        </p:nvCxnSpPr>
        <p:spPr>
          <a:xfrm>
            <a:off x="1113181" y="5134159"/>
            <a:ext cx="9869557" cy="0"/>
          </a:xfrm>
          <a:prstGeom prst="line">
            <a:avLst/>
          </a:prstGeom>
          <a:ln w="9525">
            <a:gradFill>
              <a:gsLst>
                <a:gs pos="0">
                  <a:schemeClr val="accent1">
                    <a:lumMod val="20000"/>
                    <a:lumOff val="80000"/>
                    <a:alpha val="0"/>
                  </a:schemeClr>
                </a:gs>
                <a:gs pos="70075">
                  <a:srgbClr val="B5D8FF"/>
                </a:gs>
                <a:gs pos="6000">
                  <a:schemeClr val="accent1">
                    <a:lumMod val="20000"/>
                    <a:lumOff val="8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7" name="矩形: 圆角 16">
            <a:extLst>
              <a:ext uri="{FF2B5EF4-FFF2-40B4-BE49-F238E27FC236}">
                <a16:creationId xmlns:a16="http://schemas.microsoft.com/office/drawing/2014/main" id="{ED54FD75-EA93-47F5-922B-977A1B2824F2}"/>
              </a:ext>
            </a:extLst>
          </p:cNvPr>
          <p:cNvSpPr/>
          <p:nvPr/>
        </p:nvSpPr>
        <p:spPr>
          <a:xfrm>
            <a:off x="2164592" y="1933700"/>
            <a:ext cx="1369735" cy="377474"/>
          </a:xfrm>
          <a:prstGeom prst="roundRect">
            <a:avLst>
              <a:gd name="adj" fmla="val 27834"/>
            </a:avLst>
          </a:prstGeom>
          <a:gradFill>
            <a:gsLst>
              <a:gs pos="0">
                <a:schemeClr val="accent1">
                  <a:lumMod val="60000"/>
                  <a:lumOff val="40000"/>
                </a:schemeClr>
              </a:gs>
              <a:gs pos="100000">
                <a:schemeClr val="accent1"/>
              </a:gs>
            </a:gsLst>
            <a:lin ang="2700000" scaled="0"/>
          </a:gra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输入文字</a:t>
            </a:r>
          </a:p>
        </p:txBody>
      </p:sp>
      <p:sp>
        <p:nvSpPr>
          <p:cNvPr id="18" name="矩形: 圆角 17">
            <a:extLst>
              <a:ext uri="{FF2B5EF4-FFF2-40B4-BE49-F238E27FC236}">
                <a16:creationId xmlns:a16="http://schemas.microsoft.com/office/drawing/2014/main" id="{7043DBAF-3025-4297-A7DE-0123055468D1}"/>
              </a:ext>
            </a:extLst>
          </p:cNvPr>
          <p:cNvSpPr/>
          <p:nvPr/>
        </p:nvSpPr>
        <p:spPr>
          <a:xfrm>
            <a:off x="3966128" y="1933700"/>
            <a:ext cx="1369735" cy="377474"/>
          </a:xfrm>
          <a:prstGeom prst="roundRect">
            <a:avLst>
              <a:gd name="adj" fmla="val 27834"/>
            </a:avLst>
          </a:prstGeom>
          <a:gradFill>
            <a:gsLst>
              <a:gs pos="0">
                <a:schemeClr val="accent1">
                  <a:lumMod val="60000"/>
                  <a:lumOff val="40000"/>
                </a:schemeClr>
              </a:gs>
              <a:gs pos="100000">
                <a:schemeClr val="accent1"/>
              </a:gs>
            </a:gsLst>
            <a:lin ang="2700000" scaled="0"/>
          </a:gra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输入文字</a:t>
            </a:r>
          </a:p>
        </p:txBody>
      </p:sp>
      <p:sp>
        <p:nvSpPr>
          <p:cNvPr id="19" name="矩形: 圆角 18">
            <a:extLst>
              <a:ext uri="{FF2B5EF4-FFF2-40B4-BE49-F238E27FC236}">
                <a16:creationId xmlns:a16="http://schemas.microsoft.com/office/drawing/2014/main" id="{CECFCA8E-2B23-4088-95F0-784FC8076A4C}"/>
              </a:ext>
            </a:extLst>
          </p:cNvPr>
          <p:cNvSpPr/>
          <p:nvPr/>
        </p:nvSpPr>
        <p:spPr>
          <a:xfrm>
            <a:off x="5716864" y="1933700"/>
            <a:ext cx="1369735" cy="377474"/>
          </a:xfrm>
          <a:prstGeom prst="roundRect">
            <a:avLst>
              <a:gd name="adj" fmla="val 27834"/>
            </a:avLst>
          </a:prstGeom>
          <a:gradFill>
            <a:gsLst>
              <a:gs pos="0">
                <a:schemeClr val="accent1">
                  <a:lumMod val="60000"/>
                  <a:lumOff val="40000"/>
                </a:schemeClr>
              </a:gs>
              <a:gs pos="100000">
                <a:schemeClr val="accent1"/>
              </a:gs>
            </a:gsLst>
            <a:lin ang="2700000" scaled="0"/>
          </a:gra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输入文字</a:t>
            </a:r>
          </a:p>
        </p:txBody>
      </p:sp>
      <p:sp>
        <p:nvSpPr>
          <p:cNvPr id="24" name="矩形: 圆角 23">
            <a:extLst>
              <a:ext uri="{FF2B5EF4-FFF2-40B4-BE49-F238E27FC236}">
                <a16:creationId xmlns:a16="http://schemas.microsoft.com/office/drawing/2014/main" id="{BAD15E98-508F-4C8B-B321-7BBF4E3EE86B}"/>
              </a:ext>
            </a:extLst>
          </p:cNvPr>
          <p:cNvSpPr/>
          <p:nvPr/>
        </p:nvSpPr>
        <p:spPr>
          <a:xfrm>
            <a:off x="7861064" y="1539492"/>
            <a:ext cx="2940839" cy="586426"/>
          </a:xfrm>
          <a:prstGeom prst="roundRect">
            <a:avLst>
              <a:gd name="adj" fmla="val 27834"/>
            </a:avLst>
          </a:prstGeom>
          <a:solidFill>
            <a:schemeClr val="accent1"/>
          </a:soli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a:latin typeface="+mj-ea"/>
                <a:ea typeface="+mj-ea"/>
              </a:rPr>
              <a:t>输入文字</a:t>
            </a:r>
          </a:p>
        </p:txBody>
      </p:sp>
      <p:sp>
        <p:nvSpPr>
          <p:cNvPr id="26" name="文本框 25">
            <a:extLst>
              <a:ext uri="{FF2B5EF4-FFF2-40B4-BE49-F238E27FC236}">
                <a16:creationId xmlns:a16="http://schemas.microsoft.com/office/drawing/2014/main" id="{28B09A92-6E36-4C39-AA28-E3CBDA1F7FD7}"/>
              </a:ext>
            </a:extLst>
          </p:cNvPr>
          <p:cNvSpPr txBox="1"/>
          <p:nvPr/>
        </p:nvSpPr>
        <p:spPr>
          <a:xfrm>
            <a:off x="1002209" y="3107587"/>
            <a:ext cx="877163" cy="369332"/>
          </a:xfrm>
          <a:prstGeom prst="rect">
            <a:avLst/>
          </a:prstGeom>
          <a:noFill/>
        </p:spPr>
        <p:txBody>
          <a:bodyPr wrap="none" rtlCol="0">
            <a:spAutoFit/>
          </a:bodyPr>
          <a:lstStyle/>
          <a:p>
            <a:r>
              <a:rPr lang="zh-CN" altLang="en-US" dirty="0">
                <a:solidFill>
                  <a:schemeClr val="accent1"/>
                </a:solidFill>
              </a:rPr>
              <a:t>字段一</a:t>
            </a:r>
          </a:p>
        </p:txBody>
      </p:sp>
      <p:sp>
        <p:nvSpPr>
          <p:cNvPr id="27" name="文本框 26">
            <a:extLst>
              <a:ext uri="{FF2B5EF4-FFF2-40B4-BE49-F238E27FC236}">
                <a16:creationId xmlns:a16="http://schemas.microsoft.com/office/drawing/2014/main" id="{4DA5F0F3-2EC3-41E9-BEF9-6F769286FD14}"/>
              </a:ext>
            </a:extLst>
          </p:cNvPr>
          <p:cNvSpPr txBox="1"/>
          <p:nvPr/>
        </p:nvSpPr>
        <p:spPr>
          <a:xfrm>
            <a:off x="1002209" y="3803983"/>
            <a:ext cx="877163" cy="369332"/>
          </a:xfrm>
          <a:prstGeom prst="rect">
            <a:avLst/>
          </a:prstGeom>
          <a:noFill/>
        </p:spPr>
        <p:txBody>
          <a:bodyPr wrap="none" rtlCol="0">
            <a:spAutoFit/>
          </a:bodyPr>
          <a:lstStyle/>
          <a:p>
            <a:r>
              <a:rPr lang="zh-CN" altLang="en-US" dirty="0">
                <a:solidFill>
                  <a:schemeClr val="accent1"/>
                </a:solidFill>
              </a:rPr>
              <a:t>字段二</a:t>
            </a:r>
          </a:p>
        </p:txBody>
      </p:sp>
      <p:sp>
        <p:nvSpPr>
          <p:cNvPr id="28" name="文本框 27">
            <a:extLst>
              <a:ext uri="{FF2B5EF4-FFF2-40B4-BE49-F238E27FC236}">
                <a16:creationId xmlns:a16="http://schemas.microsoft.com/office/drawing/2014/main" id="{2F713B82-14CD-4FB1-ACE8-7BFA041DB6D7}"/>
              </a:ext>
            </a:extLst>
          </p:cNvPr>
          <p:cNvSpPr txBox="1"/>
          <p:nvPr/>
        </p:nvSpPr>
        <p:spPr>
          <a:xfrm>
            <a:off x="1002209" y="4588183"/>
            <a:ext cx="877163" cy="369332"/>
          </a:xfrm>
          <a:prstGeom prst="rect">
            <a:avLst/>
          </a:prstGeom>
          <a:noFill/>
        </p:spPr>
        <p:txBody>
          <a:bodyPr wrap="none" rtlCol="0">
            <a:spAutoFit/>
          </a:bodyPr>
          <a:lstStyle/>
          <a:p>
            <a:r>
              <a:rPr lang="zh-CN" altLang="en-US" dirty="0">
                <a:solidFill>
                  <a:schemeClr val="accent1"/>
                </a:solidFill>
              </a:rPr>
              <a:t>字段三</a:t>
            </a:r>
          </a:p>
        </p:txBody>
      </p:sp>
      <p:sp>
        <p:nvSpPr>
          <p:cNvPr id="29" name="文本框 28">
            <a:extLst>
              <a:ext uri="{FF2B5EF4-FFF2-40B4-BE49-F238E27FC236}">
                <a16:creationId xmlns:a16="http://schemas.microsoft.com/office/drawing/2014/main" id="{23CD116C-D519-46D6-9812-25B4361BA7C2}"/>
              </a:ext>
            </a:extLst>
          </p:cNvPr>
          <p:cNvSpPr txBox="1"/>
          <p:nvPr/>
        </p:nvSpPr>
        <p:spPr>
          <a:xfrm>
            <a:off x="1002209" y="5339522"/>
            <a:ext cx="877163" cy="369332"/>
          </a:xfrm>
          <a:prstGeom prst="rect">
            <a:avLst/>
          </a:prstGeom>
          <a:noFill/>
        </p:spPr>
        <p:txBody>
          <a:bodyPr wrap="none" rtlCol="0">
            <a:spAutoFit/>
          </a:bodyPr>
          <a:lstStyle/>
          <a:p>
            <a:r>
              <a:rPr lang="zh-CN" altLang="en-US" dirty="0">
                <a:solidFill>
                  <a:schemeClr val="accent1"/>
                </a:solidFill>
              </a:rPr>
              <a:t>字段四</a:t>
            </a:r>
          </a:p>
        </p:txBody>
      </p:sp>
      <p:sp>
        <p:nvSpPr>
          <p:cNvPr id="20" name="文本框 19">
            <a:extLst>
              <a:ext uri="{FF2B5EF4-FFF2-40B4-BE49-F238E27FC236}">
                <a16:creationId xmlns:a16="http://schemas.microsoft.com/office/drawing/2014/main" id="{B81C10C7-E074-4D59-8B4D-AE665EBEE4B6}"/>
              </a:ext>
            </a:extLst>
          </p:cNvPr>
          <p:cNvSpPr txBox="1"/>
          <p:nvPr/>
        </p:nvSpPr>
        <p:spPr>
          <a:xfrm>
            <a:off x="2205693" y="2475181"/>
            <a:ext cx="1287532" cy="369332"/>
          </a:xfrm>
          <a:prstGeom prst="rect">
            <a:avLst/>
          </a:prstGeom>
          <a:noFill/>
        </p:spPr>
        <p:txBody>
          <a:bodyPr wrap="none" rtlCol="0">
            <a:spAutoFit/>
          </a:bodyPr>
          <a:lstStyle/>
          <a:p>
            <a:r>
              <a:rPr lang="en-US" altLang="zh-CN" dirty="0">
                <a:solidFill>
                  <a:schemeClr val="accent1"/>
                </a:solidFill>
              </a:rPr>
              <a:t>2015-2010</a:t>
            </a:r>
            <a:endParaRPr lang="zh-CN" altLang="en-US" dirty="0">
              <a:solidFill>
                <a:schemeClr val="accent1"/>
              </a:solidFill>
            </a:endParaRPr>
          </a:p>
        </p:txBody>
      </p:sp>
      <p:sp>
        <p:nvSpPr>
          <p:cNvPr id="21" name="文本框 20">
            <a:extLst>
              <a:ext uri="{FF2B5EF4-FFF2-40B4-BE49-F238E27FC236}">
                <a16:creationId xmlns:a16="http://schemas.microsoft.com/office/drawing/2014/main" id="{C8AB3882-C0C6-4C54-9CF4-28C227D978D1}"/>
              </a:ext>
            </a:extLst>
          </p:cNvPr>
          <p:cNvSpPr txBox="1"/>
          <p:nvPr/>
        </p:nvSpPr>
        <p:spPr>
          <a:xfrm>
            <a:off x="4007229" y="2475181"/>
            <a:ext cx="1287532" cy="369332"/>
          </a:xfrm>
          <a:prstGeom prst="rect">
            <a:avLst/>
          </a:prstGeom>
          <a:noFill/>
        </p:spPr>
        <p:txBody>
          <a:bodyPr wrap="none" rtlCol="0">
            <a:spAutoFit/>
          </a:bodyPr>
          <a:lstStyle/>
          <a:p>
            <a:r>
              <a:rPr lang="en-US" altLang="zh-CN" dirty="0">
                <a:solidFill>
                  <a:schemeClr val="accent1"/>
                </a:solidFill>
              </a:rPr>
              <a:t>2010-2019</a:t>
            </a:r>
            <a:endParaRPr lang="zh-CN" altLang="en-US" dirty="0">
              <a:solidFill>
                <a:schemeClr val="accent1"/>
              </a:solidFill>
            </a:endParaRPr>
          </a:p>
        </p:txBody>
      </p:sp>
      <p:sp>
        <p:nvSpPr>
          <p:cNvPr id="22" name="文本框 21">
            <a:extLst>
              <a:ext uri="{FF2B5EF4-FFF2-40B4-BE49-F238E27FC236}">
                <a16:creationId xmlns:a16="http://schemas.microsoft.com/office/drawing/2014/main" id="{F4443241-E9E2-4CEC-A1C0-C9B1CC126BAB}"/>
              </a:ext>
            </a:extLst>
          </p:cNvPr>
          <p:cNvSpPr txBox="1"/>
          <p:nvPr/>
        </p:nvSpPr>
        <p:spPr>
          <a:xfrm>
            <a:off x="5799067" y="2475181"/>
            <a:ext cx="1287532" cy="369332"/>
          </a:xfrm>
          <a:prstGeom prst="rect">
            <a:avLst/>
          </a:prstGeom>
          <a:noFill/>
        </p:spPr>
        <p:txBody>
          <a:bodyPr wrap="none" rtlCol="0">
            <a:spAutoFit/>
          </a:bodyPr>
          <a:lstStyle/>
          <a:p>
            <a:r>
              <a:rPr lang="en-US" altLang="zh-CN" dirty="0">
                <a:solidFill>
                  <a:schemeClr val="accent1"/>
                </a:solidFill>
              </a:rPr>
              <a:t>2019-2020</a:t>
            </a:r>
            <a:endParaRPr lang="zh-CN" altLang="en-US" dirty="0">
              <a:solidFill>
                <a:schemeClr val="accent1"/>
              </a:solidFill>
            </a:endParaRPr>
          </a:p>
        </p:txBody>
      </p:sp>
      <p:sp>
        <p:nvSpPr>
          <p:cNvPr id="25" name="文本框 24">
            <a:extLst>
              <a:ext uri="{FF2B5EF4-FFF2-40B4-BE49-F238E27FC236}">
                <a16:creationId xmlns:a16="http://schemas.microsoft.com/office/drawing/2014/main" id="{7F8FD996-27B5-4F41-861C-14F20EE643DD}"/>
              </a:ext>
            </a:extLst>
          </p:cNvPr>
          <p:cNvSpPr txBox="1"/>
          <p:nvPr/>
        </p:nvSpPr>
        <p:spPr>
          <a:xfrm>
            <a:off x="8892902" y="2291551"/>
            <a:ext cx="877163" cy="369332"/>
          </a:xfrm>
          <a:prstGeom prst="rect">
            <a:avLst/>
          </a:prstGeom>
          <a:noFill/>
        </p:spPr>
        <p:txBody>
          <a:bodyPr wrap="none" rtlCol="0">
            <a:spAutoFit/>
          </a:bodyPr>
          <a:lstStyle/>
          <a:p>
            <a:r>
              <a:rPr lang="zh-CN" altLang="en-US" dirty="0">
                <a:solidFill>
                  <a:schemeClr val="bg1"/>
                </a:solidFill>
              </a:rPr>
              <a:t>现阶段</a:t>
            </a:r>
          </a:p>
        </p:txBody>
      </p:sp>
      <p:sp>
        <p:nvSpPr>
          <p:cNvPr id="37" name="文本框 36">
            <a:extLst>
              <a:ext uri="{FF2B5EF4-FFF2-40B4-BE49-F238E27FC236}">
                <a16:creationId xmlns:a16="http://schemas.microsoft.com/office/drawing/2014/main" id="{8978D64A-1CC1-47A6-AFEE-8075B29DA7E4}"/>
              </a:ext>
            </a:extLst>
          </p:cNvPr>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p>
        </p:txBody>
      </p:sp>
      <p:sp>
        <p:nvSpPr>
          <p:cNvPr id="38" name="文本框 37">
            <a:extLst>
              <a:ext uri="{FF2B5EF4-FFF2-40B4-BE49-F238E27FC236}">
                <a16:creationId xmlns:a16="http://schemas.microsoft.com/office/drawing/2014/main" id="{610743E5-8D82-43D1-B4E0-412A8373FCA6}"/>
              </a:ext>
            </a:extLst>
          </p:cNvPr>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Tree>
    <p:extLst>
      <p:ext uri="{BB962C8B-B14F-4D97-AF65-F5344CB8AC3E}">
        <p14:creationId xmlns:p14="http://schemas.microsoft.com/office/powerpoint/2010/main" val="1546338733"/>
      </p:ext>
    </p:extLst>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a:extLst>
              <a:ext uri="{FF2B5EF4-FFF2-40B4-BE49-F238E27FC236}">
                <a16:creationId xmlns:a16="http://schemas.microsoft.com/office/drawing/2014/main" id="{FFF97754-7247-470C-8FDA-7AACCA2EFADC}"/>
              </a:ext>
            </a:extLst>
          </p:cNvPr>
          <p:cNvSpPr/>
          <p:nvPr/>
        </p:nvSpPr>
        <p:spPr>
          <a:xfrm>
            <a:off x="2882261" y="507988"/>
            <a:ext cx="6410603" cy="6410603"/>
          </a:xfrm>
          <a:prstGeom prst="ellipse">
            <a:avLst/>
          </a:prstGeom>
          <a:gradFill flip="none" rotWithShape="1">
            <a:gsLst>
              <a:gs pos="100000">
                <a:schemeClr val="accent1">
                  <a:lumMod val="60000"/>
                  <a:lumOff val="40000"/>
                  <a:alpha val="40000"/>
                </a:schemeClr>
              </a:gs>
              <a:gs pos="49000">
                <a:schemeClr val="accent1">
                  <a:lumMod val="60000"/>
                  <a:lumOff val="40000"/>
                  <a:alpha val="0"/>
                </a:schemeClr>
              </a:gs>
            </a:gsLst>
            <a:path path="circle">
              <a:fillToRect l="50000" t="50000" r="50000" b="50000"/>
            </a:path>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 name="椭圆 1">
            <a:extLst>
              <a:ext uri="{FF2B5EF4-FFF2-40B4-BE49-F238E27FC236}">
                <a16:creationId xmlns:a16="http://schemas.microsoft.com/office/drawing/2014/main" id="{E41199D8-D89D-49EB-9D8E-69DC405DB5CA}"/>
              </a:ext>
            </a:extLst>
          </p:cNvPr>
          <p:cNvSpPr/>
          <p:nvPr/>
        </p:nvSpPr>
        <p:spPr>
          <a:xfrm>
            <a:off x="3886531" y="1512258"/>
            <a:ext cx="4402062" cy="4402062"/>
          </a:xfrm>
          <a:prstGeom prst="ellipse">
            <a:avLst/>
          </a:prstGeom>
          <a:gradFill flip="none" rotWithShape="1">
            <a:gsLst>
              <a:gs pos="100000">
                <a:schemeClr val="accent1">
                  <a:lumMod val="60000"/>
                  <a:lumOff val="40000"/>
                  <a:alpha val="42000"/>
                </a:schemeClr>
              </a:gs>
              <a:gs pos="49000">
                <a:schemeClr val="accent1">
                  <a:lumMod val="60000"/>
                  <a:lumOff val="40000"/>
                  <a:alpha val="0"/>
                </a:schemeClr>
              </a:gs>
            </a:gsLst>
            <a:path path="circle">
              <a:fillToRect l="50000" t="50000" r="50000" b="50000"/>
            </a:path>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4" name="矩形: 圆角 3">
            <a:extLst>
              <a:ext uri="{FF2B5EF4-FFF2-40B4-BE49-F238E27FC236}">
                <a16:creationId xmlns:a16="http://schemas.microsoft.com/office/drawing/2014/main" id="{A6038A6D-FD87-4093-912B-DCEA64E2CA67}"/>
              </a:ext>
            </a:extLst>
          </p:cNvPr>
          <p:cNvSpPr/>
          <p:nvPr/>
        </p:nvSpPr>
        <p:spPr>
          <a:xfrm>
            <a:off x="1445134" y="1742455"/>
            <a:ext cx="3048728"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000" b="1" kern="0" dirty="0">
                <a:solidFill>
                  <a:prstClr val="white"/>
                </a:solidFill>
                <a:latin typeface="+mj-ea"/>
                <a:ea typeface="+mj-ea"/>
              </a:rPr>
              <a:t>输入标题一</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sp>
        <p:nvSpPr>
          <p:cNvPr id="5" name="矩形: 圆角 4">
            <a:extLst>
              <a:ext uri="{FF2B5EF4-FFF2-40B4-BE49-F238E27FC236}">
                <a16:creationId xmlns:a16="http://schemas.microsoft.com/office/drawing/2014/main" id="{DD3F73C1-2407-4297-92FE-27DACFC7BDDA}"/>
              </a:ext>
            </a:extLst>
          </p:cNvPr>
          <p:cNvSpPr/>
          <p:nvPr/>
        </p:nvSpPr>
        <p:spPr>
          <a:xfrm>
            <a:off x="874712" y="3406215"/>
            <a:ext cx="3048728"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000" b="1" kern="0" dirty="0">
                <a:solidFill>
                  <a:prstClr val="white"/>
                </a:solidFill>
                <a:latin typeface="+mj-ea"/>
                <a:ea typeface="+mj-ea"/>
              </a:rPr>
              <a:t>输入标题二</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sp>
        <p:nvSpPr>
          <p:cNvPr id="6" name="矩形: 圆角 5">
            <a:extLst>
              <a:ext uri="{FF2B5EF4-FFF2-40B4-BE49-F238E27FC236}">
                <a16:creationId xmlns:a16="http://schemas.microsoft.com/office/drawing/2014/main" id="{1422BE1C-C30D-4869-88DF-80F8BAB6971F}"/>
              </a:ext>
            </a:extLst>
          </p:cNvPr>
          <p:cNvSpPr/>
          <p:nvPr/>
        </p:nvSpPr>
        <p:spPr>
          <a:xfrm>
            <a:off x="1445134" y="5069975"/>
            <a:ext cx="3048728"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000" b="1" kern="0" dirty="0">
                <a:solidFill>
                  <a:prstClr val="white"/>
                </a:solidFill>
                <a:latin typeface="+mj-ea"/>
                <a:ea typeface="+mj-ea"/>
              </a:rPr>
              <a:t>输入标题三</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sp>
        <p:nvSpPr>
          <p:cNvPr id="7" name="矩形: 圆角 6">
            <a:extLst>
              <a:ext uri="{FF2B5EF4-FFF2-40B4-BE49-F238E27FC236}">
                <a16:creationId xmlns:a16="http://schemas.microsoft.com/office/drawing/2014/main" id="{F70D3E22-0653-44BA-9673-3B93F4529B2C}"/>
              </a:ext>
            </a:extLst>
          </p:cNvPr>
          <p:cNvSpPr/>
          <p:nvPr/>
        </p:nvSpPr>
        <p:spPr>
          <a:xfrm flipH="1">
            <a:off x="7681263" y="1742455"/>
            <a:ext cx="3062090"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000" b="1" kern="0" dirty="0">
                <a:solidFill>
                  <a:prstClr val="white"/>
                </a:solidFill>
                <a:latin typeface="+mj-ea"/>
                <a:ea typeface="+mj-ea"/>
              </a:rPr>
              <a:t>输入标题四</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sp>
        <p:nvSpPr>
          <p:cNvPr id="8" name="矩形: 圆角 7">
            <a:extLst>
              <a:ext uri="{FF2B5EF4-FFF2-40B4-BE49-F238E27FC236}">
                <a16:creationId xmlns:a16="http://schemas.microsoft.com/office/drawing/2014/main" id="{A49DE06F-D152-4595-B256-2E82096116B6}"/>
              </a:ext>
            </a:extLst>
          </p:cNvPr>
          <p:cNvSpPr/>
          <p:nvPr/>
        </p:nvSpPr>
        <p:spPr>
          <a:xfrm flipH="1">
            <a:off x="8255198" y="3406215"/>
            <a:ext cx="3062090"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000" b="1" kern="0" dirty="0">
                <a:solidFill>
                  <a:prstClr val="white"/>
                </a:solidFill>
                <a:latin typeface="+mj-ea"/>
                <a:ea typeface="+mj-ea"/>
              </a:rPr>
              <a:t>输入标题五</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sp>
        <p:nvSpPr>
          <p:cNvPr id="9" name="矩形: 圆角 8">
            <a:extLst>
              <a:ext uri="{FF2B5EF4-FFF2-40B4-BE49-F238E27FC236}">
                <a16:creationId xmlns:a16="http://schemas.microsoft.com/office/drawing/2014/main" id="{B3D67C8B-4673-4982-8B59-5982FC7FC512}"/>
              </a:ext>
            </a:extLst>
          </p:cNvPr>
          <p:cNvSpPr/>
          <p:nvPr/>
        </p:nvSpPr>
        <p:spPr>
          <a:xfrm flipH="1">
            <a:off x="7681263" y="5069975"/>
            <a:ext cx="3062090"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000" b="1" kern="0" dirty="0">
                <a:solidFill>
                  <a:prstClr val="white"/>
                </a:solidFill>
                <a:latin typeface="+mj-ea"/>
                <a:ea typeface="+mj-ea"/>
              </a:rPr>
              <a:t>输入标题六</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pic>
        <p:nvPicPr>
          <p:cNvPr id="13" name="图片 12" descr="芝加哥天际线">
            <a:extLst>
              <a:ext uri="{FF2B5EF4-FFF2-40B4-BE49-F238E27FC236}">
                <a16:creationId xmlns:a16="http://schemas.microsoft.com/office/drawing/2014/main" id="{056AC4EC-9D31-442E-BF1F-FB9E92A683C1}"/>
              </a:ext>
            </a:extLst>
          </p:cNvPr>
          <p:cNvPicPr preferRelativeResize="0">
            <a:picLocks/>
          </p:cNvPicPr>
          <p:nvPr/>
        </p:nvPicPr>
        <p:blipFill rotWithShape="1">
          <a:blip r:embed="rId2" cstate="screen">
            <a:extLst>
              <a:ext uri="{28A0092B-C50C-407E-A947-70E740481C1C}">
                <a14:useLocalDpi xmlns:a14="http://schemas.microsoft.com/office/drawing/2010/main"/>
              </a:ext>
            </a:extLst>
          </a:blip>
          <a:srcRect/>
          <a:stretch/>
        </p:blipFill>
        <p:spPr>
          <a:xfrm>
            <a:off x="3765855" y="1391582"/>
            <a:ext cx="4643414" cy="4643414"/>
          </a:xfrm>
          <a:prstGeom prst="ellipse">
            <a:avLst/>
          </a:prstGeom>
          <a:ln>
            <a:noFill/>
          </a:ln>
          <a:effectLst>
            <a:softEdge rad="635000"/>
          </a:effectLst>
        </p:spPr>
      </p:pic>
      <p:sp>
        <p:nvSpPr>
          <p:cNvPr id="14" name="文本框 13">
            <a:extLst>
              <a:ext uri="{FF2B5EF4-FFF2-40B4-BE49-F238E27FC236}">
                <a16:creationId xmlns:a16="http://schemas.microsoft.com/office/drawing/2014/main" id="{10FB3505-79DB-49D9-A182-E490F8CAEE95}"/>
              </a:ext>
            </a:extLst>
          </p:cNvPr>
          <p:cNvSpPr txBox="1"/>
          <p:nvPr/>
        </p:nvSpPr>
        <p:spPr>
          <a:xfrm>
            <a:off x="1467456" y="2449831"/>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p>
        </p:txBody>
      </p:sp>
      <p:sp>
        <p:nvSpPr>
          <p:cNvPr id="15" name="文本框 14">
            <a:extLst>
              <a:ext uri="{FF2B5EF4-FFF2-40B4-BE49-F238E27FC236}">
                <a16:creationId xmlns:a16="http://schemas.microsoft.com/office/drawing/2014/main" id="{355873F1-BA99-4430-BD3D-D713C055CA59}"/>
              </a:ext>
            </a:extLst>
          </p:cNvPr>
          <p:cNvSpPr txBox="1"/>
          <p:nvPr/>
        </p:nvSpPr>
        <p:spPr>
          <a:xfrm>
            <a:off x="8116488" y="2449831"/>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p>
        </p:txBody>
      </p:sp>
      <p:sp>
        <p:nvSpPr>
          <p:cNvPr id="16" name="文本框 15">
            <a:extLst>
              <a:ext uri="{FF2B5EF4-FFF2-40B4-BE49-F238E27FC236}">
                <a16:creationId xmlns:a16="http://schemas.microsoft.com/office/drawing/2014/main" id="{96784E20-9E6E-42BE-8477-C15482F77DAD}"/>
              </a:ext>
            </a:extLst>
          </p:cNvPr>
          <p:cNvSpPr txBox="1"/>
          <p:nvPr/>
        </p:nvSpPr>
        <p:spPr>
          <a:xfrm>
            <a:off x="1002209" y="4150088"/>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p>
        </p:txBody>
      </p:sp>
      <p:sp>
        <p:nvSpPr>
          <p:cNvPr id="17" name="文本框 16">
            <a:extLst>
              <a:ext uri="{FF2B5EF4-FFF2-40B4-BE49-F238E27FC236}">
                <a16:creationId xmlns:a16="http://schemas.microsoft.com/office/drawing/2014/main" id="{479C18AA-91FA-4082-A14C-641525528EAB}"/>
              </a:ext>
            </a:extLst>
          </p:cNvPr>
          <p:cNvSpPr txBox="1"/>
          <p:nvPr/>
        </p:nvSpPr>
        <p:spPr>
          <a:xfrm>
            <a:off x="8529945" y="4150088"/>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p>
        </p:txBody>
      </p:sp>
      <p:sp>
        <p:nvSpPr>
          <p:cNvPr id="18" name="文本框 17">
            <a:extLst>
              <a:ext uri="{FF2B5EF4-FFF2-40B4-BE49-F238E27FC236}">
                <a16:creationId xmlns:a16="http://schemas.microsoft.com/office/drawing/2014/main" id="{A3494936-13EE-442E-A4C6-F0A9ECF9E12B}"/>
              </a:ext>
            </a:extLst>
          </p:cNvPr>
          <p:cNvSpPr txBox="1"/>
          <p:nvPr/>
        </p:nvSpPr>
        <p:spPr>
          <a:xfrm>
            <a:off x="1467456" y="5760559"/>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p>
        </p:txBody>
      </p:sp>
      <p:sp>
        <p:nvSpPr>
          <p:cNvPr id="19" name="文本框 18">
            <a:extLst>
              <a:ext uri="{FF2B5EF4-FFF2-40B4-BE49-F238E27FC236}">
                <a16:creationId xmlns:a16="http://schemas.microsoft.com/office/drawing/2014/main" id="{964ABFCE-BC7F-44F5-8327-9C9C932F6B9F}"/>
              </a:ext>
            </a:extLst>
          </p:cNvPr>
          <p:cNvSpPr txBox="1"/>
          <p:nvPr/>
        </p:nvSpPr>
        <p:spPr>
          <a:xfrm>
            <a:off x="8116488" y="5760559"/>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p>
        </p:txBody>
      </p:sp>
      <p:sp>
        <p:nvSpPr>
          <p:cNvPr id="20" name="文本框 19">
            <a:extLst>
              <a:ext uri="{FF2B5EF4-FFF2-40B4-BE49-F238E27FC236}">
                <a16:creationId xmlns:a16="http://schemas.microsoft.com/office/drawing/2014/main" id="{9FB86C90-E680-41CA-B80C-9F2147771073}"/>
              </a:ext>
            </a:extLst>
          </p:cNvPr>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p>
        </p:txBody>
      </p:sp>
      <p:sp>
        <p:nvSpPr>
          <p:cNvPr id="21" name="文本框 20">
            <a:extLst>
              <a:ext uri="{FF2B5EF4-FFF2-40B4-BE49-F238E27FC236}">
                <a16:creationId xmlns:a16="http://schemas.microsoft.com/office/drawing/2014/main" id="{2698D9D7-3FCC-4B88-A7AF-D22AAB00CF0F}"/>
              </a:ext>
            </a:extLst>
          </p:cNvPr>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Tree>
    <p:extLst>
      <p:ext uri="{BB962C8B-B14F-4D97-AF65-F5344CB8AC3E}">
        <p14:creationId xmlns:p14="http://schemas.microsoft.com/office/powerpoint/2010/main" val="1181274401"/>
      </p:ext>
    </p:extLst>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上海城市地平线">
            <a:extLst>
              <a:ext uri="{FF2B5EF4-FFF2-40B4-BE49-F238E27FC236}">
                <a16:creationId xmlns:a16="http://schemas.microsoft.com/office/drawing/2014/main" id="{8FF7BFF4-EF4A-4C41-842D-D9014A7CB95B}"/>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7921625" y="0"/>
            <a:ext cx="4270375" cy="6858000"/>
          </a:xfrm>
          <a:prstGeom prst="rect">
            <a:avLst/>
          </a:prstGeom>
        </p:spPr>
      </p:pic>
      <p:sp>
        <p:nvSpPr>
          <p:cNvPr id="26" name="文本框 25">
            <a:extLst>
              <a:ext uri="{FF2B5EF4-FFF2-40B4-BE49-F238E27FC236}">
                <a16:creationId xmlns:a16="http://schemas.microsoft.com/office/drawing/2014/main" id="{FFC9CDFA-1BEB-4D9E-8B39-9384887C2F62}"/>
              </a:ext>
            </a:extLst>
          </p:cNvPr>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p>
        </p:txBody>
      </p:sp>
      <p:sp>
        <p:nvSpPr>
          <p:cNvPr id="27" name="文本框 26">
            <a:extLst>
              <a:ext uri="{FF2B5EF4-FFF2-40B4-BE49-F238E27FC236}">
                <a16:creationId xmlns:a16="http://schemas.microsoft.com/office/drawing/2014/main" id="{4914AD1C-FE40-4A11-87DB-37DB4009A2E8}"/>
              </a:ext>
            </a:extLst>
          </p:cNvPr>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
        <p:nvSpPr>
          <p:cNvPr id="35" name="矩形: 圆角 34">
            <a:extLst>
              <a:ext uri="{FF2B5EF4-FFF2-40B4-BE49-F238E27FC236}">
                <a16:creationId xmlns:a16="http://schemas.microsoft.com/office/drawing/2014/main" id="{A5EEA25D-757C-4157-A60F-1B1CDD486C30}"/>
              </a:ext>
            </a:extLst>
          </p:cNvPr>
          <p:cNvSpPr/>
          <p:nvPr/>
        </p:nvSpPr>
        <p:spPr>
          <a:xfrm>
            <a:off x="6779078" y="2704436"/>
            <a:ext cx="2820035" cy="3302431"/>
          </a:xfrm>
          <a:prstGeom prst="roundRect">
            <a:avLst>
              <a:gd name="adj" fmla="val 4899"/>
            </a:avLst>
          </a:prstGeom>
          <a:solidFill>
            <a:schemeClr val="bg1"/>
          </a:solidFill>
          <a:ln>
            <a:solidFill>
              <a:schemeClr val="accent1">
                <a:lumMod val="20000"/>
                <a:lumOff val="80000"/>
              </a:schemeClr>
            </a:solidFill>
          </a:ln>
          <a:effectLst>
            <a:outerShdw blurRad="444500" dist="622300" dir="8100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lt"/>
              <a:ea typeface="+mj-ea"/>
              <a:cs typeface="+mn-cs"/>
            </a:endParaRPr>
          </a:p>
        </p:txBody>
      </p:sp>
      <p:sp>
        <p:nvSpPr>
          <p:cNvPr id="36" name="矩形 35">
            <a:extLst>
              <a:ext uri="{FF2B5EF4-FFF2-40B4-BE49-F238E27FC236}">
                <a16:creationId xmlns:a16="http://schemas.microsoft.com/office/drawing/2014/main" id="{A5F766D8-97A8-4279-A5D3-092D2BC2BB01}"/>
              </a:ext>
            </a:extLst>
          </p:cNvPr>
          <p:cNvSpPr/>
          <p:nvPr/>
        </p:nvSpPr>
        <p:spPr>
          <a:xfrm>
            <a:off x="7013719" y="4402410"/>
            <a:ext cx="2338892" cy="1137106"/>
          </a:xfrm>
          <a:prstGeom prst="rect">
            <a:avLst/>
          </a:prstGeom>
        </p:spPr>
        <p:txBody>
          <a:bodyPr wrap="square">
            <a:spAutoFit/>
          </a:bodyPr>
          <a:lstStyle/>
          <a:p>
            <a:pPr algn="just">
              <a:lnSpc>
                <a:spcPct val="130000"/>
              </a:lnSpc>
            </a:pPr>
            <a:r>
              <a:rPr lang="zh-CN" altLang="en-US" dirty="0">
                <a:solidFill>
                  <a:schemeClr val="accent1"/>
                </a:solidFill>
                <a:latin typeface="+mn-ea"/>
              </a:rPr>
              <a:t>请在这里输入文字请在这里输入文字请在这里</a:t>
            </a:r>
            <a:r>
              <a:rPr lang="zh-CN" altLang="en-US" dirty="0">
                <a:solidFill>
                  <a:schemeClr val="accent2"/>
                </a:solidFill>
                <a:latin typeface="+mn-ea"/>
              </a:rPr>
              <a:t>输入文字</a:t>
            </a:r>
          </a:p>
        </p:txBody>
      </p:sp>
      <p:sp>
        <p:nvSpPr>
          <p:cNvPr id="37" name="矩形 36">
            <a:extLst>
              <a:ext uri="{FF2B5EF4-FFF2-40B4-BE49-F238E27FC236}">
                <a16:creationId xmlns:a16="http://schemas.microsoft.com/office/drawing/2014/main" id="{CBB75662-6A9B-4866-AC7D-8C01BBD52E3E}"/>
              </a:ext>
            </a:extLst>
          </p:cNvPr>
          <p:cNvSpPr/>
          <p:nvPr/>
        </p:nvSpPr>
        <p:spPr>
          <a:xfrm>
            <a:off x="7013719" y="3417814"/>
            <a:ext cx="2338892" cy="553998"/>
          </a:xfrm>
          <a:prstGeom prst="rect">
            <a:avLst/>
          </a:prstGeom>
        </p:spPr>
        <p:txBody>
          <a:bodyPr wrap="square">
            <a:spAutoFit/>
          </a:bodyPr>
          <a:lstStyle/>
          <a:p>
            <a:pPr algn="just"/>
            <a:r>
              <a:rPr lang="zh-CN" altLang="en-US" sz="3000" b="1" dirty="0">
                <a:solidFill>
                  <a:schemeClr val="accent1"/>
                </a:solidFill>
                <a:latin typeface="+mj-ea"/>
                <a:ea typeface="+mj-ea"/>
              </a:rPr>
              <a:t>关键词</a:t>
            </a:r>
          </a:p>
        </p:txBody>
      </p:sp>
      <p:sp>
        <p:nvSpPr>
          <p:cNvPr id="38" name="矩形 37">
            <a:extLst>
              <a:ext uri="{FF2B5EF4-FFF2-40B4-BE49-F238E27FC236}">
                <a16:creationId xmlns:a16="http://schemas.microsoft.com/office/drawing/2014/main" id="{7A85DAB3-3321-44BC-A495-5E59D912DFD5}"/>
              </a:ext>
            </a:extLst>
          </p:cNvPr>
          <p:cNvSpPr/>
          <p:nvPr/>
        </p:nvSpPr>
        <p:spPr>
          <a:xfrm>
            <a:off x="7013719" y="2991845"/>
            <a:ext cx="2338892" cy="369332"/>
          </a:xfrm>
          <a:prstGeom prst="rect">
            <a:avLst/>
          </a:prstGeom>
        </p:spPr>
        <p:txBody>
          <a:bodyPr wrap="square">
            <a:spAutoFit/>
          </a:bodyPr>
          <a:lstStyle/>
          <a:p>
            <a:pPr algn="just"/>
            <a:r>
              <a:rPr lang="zh-CN" altLang="en-US" dirty="0">
                <a:solidFill>
                  <a:schemeClr val="accent1"/>
                </a:solidFill>
                <a:latin typeface="+mn-ea"/>
              </a:rPr>
              <a:t>输入文字</a:t>
            </a:r>
          </a:p>
        </p:txBody>
      </p:sp>
      <p:cxnSp>
        <p:nvCxnSpPr>
          <p:cNvPr id="39" name="直接连接符 38">
            <a:extLst>
              <a:ext uri="{FF2B5EF4-FFF2-40B4-BE49-F238E27FC236}">
                <a16:creationId xmlns:a16="http://schemas.microsoft.com/office/drawing/2014/main" id="{9EB85C1B-A89A-412D-875D-3F7549355E40}"/>
              </a:ext>
            </a:extLst>
          </p:cNvPr>
          <p:cNvCxnSpPr>
            <a:cxnSpLocks/>
          </p:cNvCxnSpPr>
          <p:nvPr/>
        </p:nvCxnSpPr>
        <p:spPr>
          <a:xfrm>
            <a:off x="7117140" y="4084840"/>
            <a:ext cx="212682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0" name="图形 39" descr="上升趋势条形图 轮廓">
            <a:extLst>
              <a:ext uri="{FF2B5EF4-FFF2-40B4-BE49-F238E27FC236}">
                <a16:creationId xmlns:a16="http://schemas.microsoft.com/office/drawing/2014/main" id="{E41D79AC-7E24-4C59-BEB3-D962DE78A3DF}"/>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84590" y="2976950"/>
            <a:ext cx="691271" cy="691271"/>
          </a:xfrm>
          <a:prstGeom prst="rect">
            <a:avLst/>
          </a:prstGeom>
        </p:spPr>
      </p:pic>
      <p:sp>
        <p:nvSpPr>
          <p:cNvPr id="29" name="矩形: 圆角 28">
            <a:extLst>
              <a:ext uri="{FF2B5EF4-FFF2-40B4-BE49-F238E27FC236}">
                <a16:creationId xmlns:a16="http://schemas.microsoft.com/office/drawing/2014/main" id="{55549717-4B27-4BAB-9296-A02FC2E4246E}"/>
              </a:ext>
            </a:extLst>
          </p:cNvPr>
          <p:cNvSpPr/>
          <p:nvPr/>
        </p:nvSpPr>
        <p:spPr>
          <a:xfrm>
            <a:off x="3694472" y="2704436"/>
            <a:ext cx="2820035" cy="3302431"/>
          </a:xfrm>
          <a:prstGeom prst="roundRect">
            <a:avLst>
              <a:gd name="adj" fmla="val 4899"/>
            </a:avLst>
          </a:prstGeom>
          <a:solidFill>
            <a:schemeClr val="bg1"/>
          </a:solidFill>
          <a:ln>
            <a:solidFill>
              <a:schemeClr val="accent1">
                <a:lumMod val="20000"/>
                <a:lumOff val="80000"/>
              </a:schemeClr>
            </a:solidFill>
          </a:ln>
          <a:effectLst>
            <a:outerShdw blurRad="444500" dist="622300" dir="8100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lt"/>
              <a:ea typeface="+mj-ea"/>
              <a:cs typeface="+mn-cs"/>
            </a:endParaRPr>
          </a:p>
        </p:txBody>
      </p:sp>
      <p:sp>
        <p:nvSpPr>
          <p:cNvPr id="30" name="矩形 29">
            <a:extLst>
              <a:ext uri="{FF2B5EF4-FFF2-40B4-BE49-F238E27FC236}">
                <a16:creationId xmlns:a16="http://schemas.microsoft.com/office/drawing/2014/main" id="{EDA545C8-9FB6-493A-A01A-8735CC89AA28}"/>
              </a:ext>
            </a:extLst>
          </p:cNvPr>
          <p:cNvSpPr/>
          <p:nvPr/>
        </p:nvSpPr>
        <p:spPr>
          <a:xfrm>
            <a:off x="3929113" y="4402410"/>
            <a:ext cx="2338892" cy="1137106"/>
          </a:xfrm>
          <a:prstGeom prst="rect">
            <a:avLst/>
          </a:prstGeom>
        </p:spPr>
        <p:txBody>
          <a:bodyPr wrap="square">
            <a:spAutoFit/>
          </a:bodyPr>
          <a:lstStyle/>
          <a:p>
            <a:pPr algn="just">
              <a:lnSpc>
                <a:spcPct val="130000"/>
              </a:lnSpc>
            </a:pPr>
            <a:r>
              <a:rPr lang="zh-CN" altLang="en-US" dirty="0">
                <a:solidFill>
                  <a:schemeClr val="accent1"/>
                </a:solidFill>
                <a:latin typeface="+mn-ea"/>
              </a:rPr>
              <a:t>请在这里输入文字请在这里输入文字请在这里</a:t>
            </a:r>
            <a:r>
              <a:rPr lang="zh-CN" altLang="en-US" dirty="0">
                <a:solidFill>
                  <a:schemeClr val="accent2"/>
                </a:solidFill>
                <a:latin typeface="+mn-ea"/>
              </a:rPr>
              <a:t>输入文字</a:t>
            </a:r>
          </a:p>
        </p:txBody>
      </p:sp>
      <p:sp>
        <p:nvSpPr>
          <p:cNvPr id="31" name="矩形 30">
            <a:extLst>
              <a:ext uri="{FF2B5EF4-FFF2-40B4-BE49-F238E27FC236}">
                <a16:creationId xmlns:a16="http://schemas.microsoft.com/office/drawing/2014/main" id="{4F3CD6FC-9289-42EC-85DA-06BC8902C831}"/>
              </a:ext>
            </a:extLst>
          </p:cNvPr>
          <p:cNvSpPr/>
          <p:nvPr/>
        </p:nvSpPr>
        <p:spPr>
          <a:xfrm>
            <a:off x="3929113" y="3417814"/>
            <a:ext cx="2338892" cy="553998"/>
          </a:xfrm>
          <a:prstGeom prst="rect">
            <a:avLst/>
          </a:prstGeom>
        </p:spPr>
        <p:txBody>
          <a:bodyPr wrap="square">
            <a:spAutoFit/>
          </a:bodyPr>
          <a:lstStyle/>
          <a:p>
            <a:pPr algn="just"/>
            <a:r>
              <a:rPr lang="zh-CN" altLang="en-US" sz="3000" b="1" dirty="0">
                <a:solidFill>
                  <a:schemeClr val="accent1"/>
                </a:solidFill>
                <a:latin typeface="+mj-ea"/>
                <a:ea typeface="+mj-ea"/>
              </a:rPr>
              <a:t>关键词</a:t>
            </a:r>
          </a:p>
        </p:txBody>
      </p:sp>
      <p:sp>
        <p:nvSpPr>
          <p:cNvPr id="32" name="矩形 31">
            <a:extLst>
              <a:ext uri="{FF2B5EF4-FFF2-40B4-BE49-F238E27FC236}">
                <a16:creationId xmlns:a16="http://schemas.microsoft.com/office/drawing/2014/main" id="{7526003A-FA51-4D0E-AC52-CD854C106C4F}"/>
              </a:ext>
            </a:extLst>
          </p:cNvPr>
          <p:cNvSpPr/>
          <p:nvPr/>
        </p:nvSpPr>
        <p:spPr>
          <a:xfrm>
            <a:off x="3929113" y="2991845"/>
            <a:ext cx="2338892" cy="369332"/>
          </a:xfrm>
          <a:prstGeom prst="rect">
            <a:avLst/>
          </a:prstGeom>
        </p:spPr>
        <p:txBody>
          <a:bodyPr wrap="square">
            <a:spAutoFit/>
          </a:bodyPr>
          <a:lstStyle/>
          <a:p>
            <a:pPr algn="just"/>
            <a:r>
              <a:rPr lang="zh-CN" altLang="en-US" dirty="0">
                <a:solidFill>
                  <a:schemeClr val="accent1"/>
                </a:solidFill>
                <a:latin typeface="+mn-ea"/>
              </a:rPr>
              <a:t>输入文字</a:t>
            </a:r>
          </a:p>
        </p:txBody>
      </p:sp>
      <p:cxnSp>
        <p:nvCxnSpPr>
          <p:cNvPr id="33" name="直接连接符 32">
            <a:extLst>
              <a:ext uri="{FF2B5EF4-FFF2-40B4-BE49-F238E27FC236}">
                <a16:creationId xmlns:a16="http://schemas.microsoft.com/office/drawing/2014/main" id="{AFD0368D-C403-488F-949D-4A49182F4984}"/>
              </a:ext>
            </a:extLst>
          </p:cNvPr>
          <p:cNvCxnSpPr>
            <a:cxnSpLocks/>
          </p:cNvCxnSpPr>
          <p:nvPr/>
        </p:nvCxnSpPr>
        <p:spPr>
          <a:xfrm>
            <a:off x="4032534" y="4084840"/>
            <a:ext cx="212682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34" name="图形 33" descr="上升趋势条形图 轮廓">
            <a:extLst>
              <a:ext uri="{FF2B5EF4-FFF2-40B4-BE49-F238E27FC236}">
                <a16:creationId xmlns:a16="http://schemas.microsoft.com/office/drawing/2014/main" id="{A8245AAA-824A-4A94-9439-23115177143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699984" y="2976950"/>
            <a:ext cx="691271" cy="691271"/>
          </a:xfrm>
          <a:prstGeom prst="rect">
            <a:avLst/>
          </a:prstGeom>
        </p:spPr>
      </p:pic>
      <p:sp>
        <p:nvSpPr>
          <p:cNvPr id="11" name="矩形: 圆角 10">
            <a:extLst>
              <a:ext uri="{FF2B5EF4-FFF2-40B4-BE49-F238E27FC236}">
                <a16:creationId xmlns:a16="http://schemas.microsoft.com/office/drawing/2014/main" id="{AD7346F1-E5C6-4471-AD1A-E90E687DAE51}"/>
              </a:ext>
            </a:extLst>
          </p:cNvPr>
          <p:cNvSpPr/>
          <p:nvPr/>
        </p:nvSpPr>
        <p:spPr>
          <a:xfrm>
            <a:off x="587375" y="2704436"/>
            <a:ext cx="2820035" cy="3302431"/>
          </a:xfrm>
          <a:prstGeom prst="roundRect">
            <a:avLst>
              <a:gd name="adj" fmla="val 4899"/>
            </a:avLst>
          </a:prstGeom>
          <a:solidFill>
            <a:schemeClr val="bg1"/>
          </a:solidFill>
          <a:ln>
            <a:solidFill>
              <a:schemeClr val="accent1">
                <a:lumMod val="20000"/>
                <a:lumOff val="80000"/>
              </a:schemeClr>
            </a:solidFill>
          </a:ln>
          <a:effectLst>
            <a:outerShdw blurRad="444500" dist="622300" dir="8100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lt"/>
              <a:ea typeface="+mj-ea"/>
              <a:cs typeface="+mn-cs"/>
            </a:endParaRPr>
          </a:p>
        </p:txBody>
      </p:sp>
      <p:sp>
        <p:nvSpPr>
          <p:cNvPr id="12" name="矩形 11">
            <a:extLst>
              <a:ext uri="{FF2B5EF4-FFF2-40B4-BE49-F238E27FC236}">
                <a16:creationId xmlns:a16="http://schemas.microsoft.com/office/drawing/2014/main" id="{EB75BD60-D014-46FA-9D7E-6E729822C2BD}"/>
              </a:ext>
            </a:extLst>
          </p:cNvPr>
          <p:cNvSpPr/>
          <p:nvPr/>
        </p:nvSpPr>
        <p:spPr>
          <a:xfrm>
            <a:off x="822016" y="4402410"/>
            <a:ext cx="2338892" cy="1137106"/>
          </a:xfrm>
          <a:prstGeom prst="rect">
            <a:avLst/>
          </a:prstGeom>
        </p:spPr>
        <p:txBody>
          <a:bodyPr wrap="square">
            <a:spAutoFit/>
          </a:bodyPr>
          <a:lstStyle/>
          <a:p>
            <a:pPr algn="just">
              <a:lnSpc>
                <a:spcPct val="130000"/>
              </a:lnSpc>
            </a:pPr>
            <a:r>
              <a:rPr lang="zh-CN" altLang="en-US" dirty="0">
                <a:solidFill>
                  <a:schemeClr val="accent1"/>
                </a:solidFill>
                <a:latin typeface="+mn-ea"/>
              </a:rPr>
              <a:t>请在这里输入文字请在这里输入文字请在这里</a:t>
            </a:r>
            <a:r>
              <a:rPr lang="zh-CN" altLang="en-US" dirty="0">
                <a:solidFill>
                  <a:schemeClr val="accent2"/>
                </a:solidFill>
                <a:latin typeface="+mn-ea"/>
              </a:rPr>
              <a:t>输入文字</a:t>
            </a:r>
          </a:p>
        </p:txBody>
      </p:sp>
      <p:sp>
        <p:nvSpPr>
          <p:cNvPr id="13" name="矩形 12">
            <a:extLst>
              <a:ext uri="{FF2B5EF4-FFF2-40B4-BE49-F238E27FC236}">
                <a16:creationId xmlns:a16="http://schemas.microsoft.com/office/drawing/2014/main" id="{5042F8B4-57C9-443E-BC38-0CAC439E96DB}"/>
              </a:ext>
            </a:extLst>
          </p:cNvPr>
          <p:cNvSpPr/>
          <p:nvPr/>
        </p:nvSpPr>
        <p:spPr>
          <a:xfrm>
            <a:off x="822016" y="3417814"/>
            <a:ext cx="2338892" cy="553998"/>
          </a:xfrm>
          <a:prstGeom prst="rect">
            <a:avLst/>
          </a:prstGeom>
        </p:spPr>
        <p:txBody>
          <a:bodyPr wrap="square">
            <a:spAutoFit/>
          </a:bodyPr>
          <a:lstStyle/>
          <a:p>
            <a:pPr algn="just"/>
            <a:r>
              <a:rPr lang="zh-CN" altLang="en-US" sz="3000" b="1" dirty="0">
                <a:solidFill>
                  <a:schemeClr val="accent1"/>
                </a:solidFill>
                <a:latin typeface="+mj-ea"/>
                <a:ea typeface="+mj-ea"/>
              </a:rPr>
              <a:t>关键词</a:t>
            </a:r>
          </a:p>
        </p:txBody>
      </p:sp>
      <p:sp>
        <p:nvSpPr>
          <p:cNvPr id="14" name="矩形 13">
            <a:extLst>
              <a:ext uri="{FF2B5EF4-FFF2-40B4-BE49-F238E27FC236}">
                <a16:creationId xmlns:a16="http://schemas.microsoft.com/office/drawing/2014/main" id="{E6F7B5E0-A71A-4859-80D7-A60B1BA275FE}"/>
              </a:ext>
            </a:extLst>
          </p:cNvPr>
          <p:cNvSpPr/>
          <p:nvPr/>
        </p:nvSpPr>
        <p:spPr>
          <a:xfrm>
            <a:off x="822016" y="2991845"/>
            <a:ext cx="2338892" cy="369332"/>
          </a:xfrm>
          <a:prstGeom prst="rect">
            <a:avLst/>
          </a:prstGeom>
        </p:spPr>
        <p:txBody>
          <a:bodyPr wrap="square">
            <a:spAutoFit/>
          </a:bodyPr>
          <a:lstStyle/>
          <a:p>
            <a:pPr algn="just"/>
            <a:r>
              <a:rPr lang="zh-CN" altLang="en-US" dirty="0">
                <a:solidFill>
                  <a:schemeClr val="accent1"/>
                </a:solidFill>
                <a:latin typeface="+mn-ea"/>
              </a:rPr>
              <a:t>输入文字</a:t>
            </a:r>
          </a:p>
        </p:txBody>
      </p:sp>
      <p:cxnSp>
        <p:nvCxnSpPr>
          <p:cNvPr id="15" name="直接连接符 14">
            <a:extLst>
              <a:ext uri="{FF2B5EF4-FFF2-40B4-BE49-F238E27FC236}">
                <a16:creationId xmlns:a16="http://schemas.microsoft.com/office/drawing/2014/main" id="{C799864A-6C3A-4A64-90F5-E1BACD176278}"/>
              </a:ext>
            </a:extLst>
          </p:cNvPr>
          <p:cNvCxnSpPr>
            <a:cxnSpLocks/>
          </p:cNvCxnSpPr>
          <p:nvPr/>
        </p:nvCxnSpPr>
        <p:spPr>
          <a:xfrm>
            <a:off x="925437" y="4084840"/>
            <a:ext cx="212682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8" name="图形 27" descr="上升趋势条形图 轮廓">
            <a:extLst>
              <a:ext uri="{FF2B5EF4-FFF2-40B4-BE49-F238E27FC236}">
                <a16:creationId xmlns:a16="http://schemas.microsoft.com/office/drawing/2014/main" id="{929BBF64-8BCD-4D90-9B3F-8573AE61CA9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92887" y="2976950"/>
            <a:ext cx="691271" cy="691271"/>
          </a:xfrm>
          <a:prstGeom prst="rect">
            <a:avLst/>
          </a:prstGeom>
        </p:spPr>
      </p:pic>
      <p:sp>
        <p:nvSpPr>
          <p:cNvPr id="41" name="矩形 40">
            <a:extLst>
              <a:ext uri="{FF2B5EF4-FFF2-40B4-BE49-F238E27FC236}">
                <a16:creationId xmlns:a16="http://schemas.microsoft.com/office/drawing/2014/main" id="{D4C27B4D-ADFE-47BA-B98A-C58D659B260D}"/>
              </a:ext>
            </a:extLst>
          </p:cNvPr>
          <p:cNvSpPr/>
          <p:nvPr/>
        </p:nvSpPr>
        <p:spPr>
          <a:xfrm>
            <a:off x="822015" y="1531477"/>
            <a:ext cx="6191703" cy="777008"/>
          </a:xfrm>
          <a:prstGeom prst="rect">
            <a:avLst/>
          </a:prstGeom>
        </p:spPr>
        <p:txBody>
          <a:bodyPr wrap="square">
            <a:spAutoFit/>
          </a:bodyPr>
          <a:lstStyle/>
          <a:p>
            <a:pPr algn="just">
              <a:lnSpc>
                <a:spcPct val="130000"/>
              </a:lnSpc>
            </a:pPr>
            <a:r>
              <a:rPr lang="zh-CN" altLang="en-US" dirty="0">
                <a:solidFill>
                  <a:schemeClr val="accent1"/>
                </a:solidFill>
              </a:rPr>
              <a:t>请在这里输入文字请在这里输入文字请在这里输入文字请在这里输入文字请在这里输入文字请在这里输入文字</a:t>
            </a:r>
          </a:p>
        </p:txBody>
      </p:sp>
    </p:spTree>
    <p:extLst>
      <p:ext uri="{BB962C8B-B14F-4D97-AF65-F5344CB8AC3E}">
        <p14:creationId xmlns:p14="http://schemas.microsoft.com/office/powerpoint/2010/main" val="3671970485"/>
      </p:ext>
    </p:extLst>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上海城市地平线">
            <a:extLst>
              <a:ext uri="{FF2B5EF4-FFF2-40B4-BE49-F238E27FC236}">
                <a16:creationId xmlns:a16="http://schemas.microsoft.com/office/drawing/2014/main" id="{00A36525-0BE9-4B9A-AFCC-56F78E96369D}"/>
              </a:ext>
            </a:extLst>
          </p:cNvPr>
          <p:cNvPicPr>
            <a:picLocks noChangeAspect="1"/>
          </p:cNvPicPr>
          <p:nvPr/>
        </p:nvPicPr>
        <p:blipFill rotWithShape="1">
          <a:blip r:embed="rId2" cstate="screen">
            <a:alphaModFix amt="50000"/>
            <a:extLst>
              <a:ext uri="{BEBA8EAE-BF5A-486C-A8C5-ECC9F3942E4B}">
                <a14:imgProps xmlns:a14="http://schemas.microsoft.com/office/drawing/2010/main">
                  <a14:imgLayer r:embed="rId3">
                    <a14:imgEffect>
                      <a14:artisticBlur radius="3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圆: 空心 1">
            <a:extLst>
              <a:ext uri="{FF2B5EF4-FFF2-40B4-BE49-F238E27FC236}">
                <a16:creationId xmlns:a16="http://schemas.microsoft.com/office/drawing/2014/main" id="{15552FF5-755F-48CF-834C-4C5DDB066933}"/>
              </a:ext>
            </a:extLst>
          </p:cNvPr>
          <p:cNvSpPr/>
          <p:nvPr/>
        </p:nvSpPr>
        <p:spPr>
          <a:xfrm>
            <a:off x="1176867" y="-2124172"/>
            <a:ext cx="9838266" cy="9838266"/>
          </a:xfrm>
          <a:prstGeom prst="donut">
            <a:avLst>
              <a:gd name="adj" fmla="val 38596"/>
            </a:avLst>
          </a:prstGeom>
          <a:gradFill flip="none" rotWithShape="1">
            <a:gsLst>
              <a:gs pos="73000">
                <a:schemeClr val="bg1"/>
              </a:gs>
              <a:gs pos="45000">
                <a:schemeClr val="accent1">
                  <a:lumMod val="20000"/>
                  <a:lumOff val="80000"/>
                  <a:alpha val="0"/>
                </a:schemeClr>
              </a:gs>
            </a:gsLst>
            <a:path path="circle">
              <a:fillToRect l="50000" t="50000" r="50000" b="50000"/>
            </a:path>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Roboto Regular"/>
              <a:ea typeface="思源黑体 CN Regular"/>
              <a:cs typeface="+mn-cs"/>
            </a:endParaRPr>
          </a:p>
        </p:txBody>
      </p:sp>
      <p:sp>
        <p:nvSpPr>
          <p:cNvPr id="3" name="椭圆 2">
            <a:extLst>
              <a:ext uri="{FF2B5EF4-FFF2-40B4-BE49-F238E27FC236}">
                <a16:creationId xmlns:a16="http://schemas.microsoft.com/office/drawing/2014/main" id="{16AD7031-8AC5-483B-93C9-6D538BA7A53B}"/>
              </a:ext>
            </a:extLst>
          </p:cNvPr>
          <p:cNvSpPr/>
          <p:nvPr/>
        </p:nvSpPr>
        <p:spPr>
          <a:xfrm>
            <a:off x="4552950" y="1251911"/>
            <a:ext cx="3086100" cy="3086100"/>
          </a:xfrm>
          <a:prstGeom prst="ellipse">
            <a:avLst/>
          </a:prstGeom>
          <a:gradFill>
            <a:gsLst>
              <a:gs pos="0">
                <a:schemeClr val="accent1">
                  <a:lumMod val="60000"/>
                  <a:lumOff val="40000"/>
                </a:schemeClr>
              </a:gs>
              <a:gs pos="99000">
                <a:schemeClr val="accent1"/>
              </a:gs>
            </a:gsLst>
            <a:lin ang="2700000" scaled="1"/>
          </a:gradFill>
          <a:ln w="12700" cap="flat" cmpd="sng" algn="ctr">
            <a:noFill/>
            <a:prstDash val="solid"/>
            <a:miter lim="800000"/>
          </a:ln>
          <a:effectLst>
            <a:outerShdw blurRad="419100" sx="102000" sy="102000" algn="ctr" rotWithShape="0">
              <a:schemeClr val="accent1">
                <a:lumMod val="50000"/>
                <a:alpha val="4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sp>
        <p:nvSpPr>
          <p:cNvPr id="4" name="椭圆 3">
            <a:extLst>
              <a:ext uri="{FF2B5EF4-FFF2-40B4-BE49-F238E27FC236}">
                <a16:creationId xmlns:a16="http://schemas.microsoft.com/office/drawing/2014/main" id="{BAEEF59E-5544-43CA-9EA2-90F54AF26CF4}"/>
              </a:ext>
            </a:extLst>
          </p:cNvPr>
          <p:cNvSpPr/>
          <p:nvPr/>
        </p:nvSpPr>
        <p:spPr>
          <a:xfrm>
            <a:off x="4279900" y="978861"/>
            <a:ext cx="3632200" cy="3632200"/>
          </a:xfrm>
          <a:prstGeom prst="ellipse">
            <a:avLst/>
          </a:prstGeom>
          <a:noFill/>
          <a:ln w="6350" cap="flat" cmpd="sng" algn="ctr">
            <a:solidFill>
              <a:schemeClr val="accent1">
                <a:lumMod val="60000"/>
                <a:lumOff val="4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sp>
        <p:nvSpPr>
          <p:cNvPr id="5" name="弧形 4">
            <a:extLst>
              <a:ext uri="{FF2B5EF4-FFF2-40B4-BE49-F238E27FC236}">
                <a16:creationId xmlns:a16="http://schemas.microsoft.com/office/drawing/2014/main" id="{DCE7C7BF-5906-4D4A-B4EE-8923A1370FBA}"/>
              </a:ext>
            </a:extLst>
          </p:cNvPr>
          <p:cNvSpPr/>
          <p:nvPr/>
        </p:nvSpPr>
        <p:spPr>
          <a:xfrm>
            <a:off x="4415271" y="1114232"/>
            <a:ext cx="3361458" cy="3361458"/>
          </a:xfrm>
          <a:prstGeom prst="arc">
            <a:avLst>
              <a:gd name="adj1" fmla="val 19197945"/>
              <a:gd name="adj2" fmla="val 5455022"/>
            </a:avLst>
          </a:prstGeom>
          <a:noFill/>
          <a:ln w="38100" cap="flat" cmpd="sng" algn="ctr">
            <a:gradFill flip="none" rotWithShape="1">
              <a:gsLst>
                <a:gs pos="0">
                  <a:srgbClr val="1D78FA"/>
                </a:gs>
                <a:gs pos="100000">
                  <a:srgbClr val="1D78FA">
                    <a:alpha val="0"/>
                  </a:srgbClr>
                </a:gs>
              </a:gsLst>
              <a:lin ang="16200000" scaled="1"/>
              <a:tileRect/>
            </a:gradFill>
            <a:prstDash val="sysDot"/>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sp>
        <p:nvSpPr>
          <p:cNvPr id="6" name="矩形 5">
            <a:extLst>
              <a:ext uri="{FF2B5EF4-FFF2-40B4-BE49-F238E27FC236}">
                <a16:creationId xmlns:a16="http://schemas.microsoft.com/office/drawing/2014/main" id="{4DF7FB8B-AF32-4EDE-8640-7E65927B2D28}"/>
              </a:ext>
            </a:extLst>
          </p:cNvPr>
          <p:cNvSpPr/>
          <p:nvPr/>
        </p:nvSpPr>
        <p:spPr>
          <a:xfrm>
            <a:off x="937366" y="3448370"/>
            <a:ext cx="2108270" cy="553998"/>
          </a:xfrm>
          <a:prstGeom prst="rect">
            <a:avLst/>
          </a:prstGeom>
        </p:spPr>
        <p:txBody>
          <a:bodyPr wrap="none">
            <a:spAutoFit/>
          </a:bodyPr>
          <a:lstStyle/>
          <a:p>
            <a:pPr algn="ctr"/>
            <a:r>
              <a:rPr lang="zh-CN" altLang="en-US" sz="3000" b="1" dirty="0">
                <a:solidFill>
                  <a:schemeClr val="accent1"/>
                </a:solidFill>
                <a:latin typeface="+mj-ea"/>
                <a:ea typeface="+mj-ea"/>
              </a:rPr>
              <a:t>第一个主题</a:t>
            </a:r>
          </a:p>
        </p:txBody>
      </p:sp>
      <p:sp>
        <p:nvSpPr>
          <p:cNvPr id="7" name="矩形 6">
            <a:extLst>
              <a:ext uri="{FF2B5EF4-FFF2-40B4-BE49-F238E27FC236}">
                <a16:creationId xmlns:a16="http://schemas.microsoft.com/office/drawing/2014/main" id="{D3711F78-910C-4FA8-975B-2C18273E4B7A}"/>
              </a:ext>
            </a:extLst>
          </p:cNvPr>
          <p:cNvSpPr/>
          <p:nvPr/>
        </p:nvSpPr>
        <p:spPr>
          <a:xfrm>
            <a:off x="3260275" y="5551254"/>
            <a:ext cx="2108270" cy="553998"/>
          </a:xfrm>
          <a:prstGeom prst="rect">
            <a:avLst/>
          </a:prstGeom>
        </p:spPr>
        <p:txBody>
          <a:bodyPr wrap="none">
            <a:spAutoFit/>
          </a:bodyPr>
          <a:lstStyle/>
          <a:p>
            <a:pPr algn="ctr"/>
            <a:r>
              <a:rPr lang="zh-CN" altLang="en-US" sz="3000" b="1" dirty="0">
                <a:solidFill>
                  <a:schemeClr val="accent1"/>
                </a:solidFill>
                <a:latin typeface="+mj-ea"/>
                <a:ea typeface="+mj-ea"/>
              </a:rPr>
              <a:t>第二个主题</a:t>
            </a:r>
          </a:p>
        </p:txBody>
      </p:sp>
      <p:sp>
        <p:nvSpPr>
          <p:cNvPr id="8" name="矩形 7">
            <a:extLst>
              <a:ext uri="{FF2B5EF4-FFF2-40B4-BE49-F238E27FC236}">
                <a16:creationId xmlns:a16="http://schemas.microsoft.com/office/drawing/2014/main" id="{FA964C77-3E0D-4D55-8C5F-308F408E7075}"/>
              </a:ext>
            </a:extLst>
          </p:cNvPr>
          <p:cNvSpPr/>
          <p:nvPr/>
        </p:nvSpPr>
        <p:spPr>
          <a:xfrm>
            <a:off x="6832387" y="5551254"/>
            <a:ext cx="2108270" cy="553998"/>
          </a:xfrm>
          <a:prstGeom prst="rect">
            <a:avLst/>
          </a:prstGeom>
        </p:spPr>
        <p:txBody>
          <a:bodyPr wrap="none">
            <a:spAutoFit/>
          </a:bodyPr>
          <a:lstStyle/>
          <a:p>
            <a:pPr algn="ctr"/>
            <a:r>
              <a:rPr lang="zh-CN" altLang="en-US" sz="3000" b="1" dirty="0">
                <a:solidFill>
                  <a:schemeClr val="accent1"/>
                </a:solidFill>
                <a:latin typeface="+mj-ea"/>
                <a:ea typeface="+mj-ea"/>
              </a:rPr>
              <a:t>第三个主题</a:t>
            </a:r>
          </a:p>
        </p:txBody>
      </p:sp>
      <p:sp>
        <p:nvSpPr>
          <p:cNvPr id="9" name="矩形 8">
            <a:extLst>
              <a:ext uri="{FF2B5EF4-FFF2-40B4-BE49-F238E27FC236}">
                <a16:creationId xmlns:a16="http://schemas.microsoft.com/office/drawing/2014/main" id="{0BE3C36B-A224-4ED0-96AD-5CE99162FC45}"/>
              </a:ext>
            </a:extLst>
          </p:cNvPr>
          <p:cNvSpPr/>
          <p:nvPr/>
        </p:nvSpPr>
        <p:spPr>
          <a:xfrm>
            <a:off x="9146367" y="3448370"/>
            <a:ext cx="2108270" cy="553998"/>
          </a:xfrm>
          <a:prstGeom prst="rect">
            <a:avLst/>
          </a:prstGeom>
        </p:spPr>
        <p:txBody>
          <a:bodyPr wrap="none">
            <a:spAutoFit/>
          </a:bodyPr>
          <a:lstStyle/>
          <a:p>
            <a:pPr algn="ctr"/>
            <a:r>
              <a:rPr lang="zh-CN" altLang="en-US" sz="3000" b="1" dirty="0">
                <a:solidFill>
                  <a:schemeClr val="accent1"/>
                </a:solidFill>
                <a:latin typeface="+mj-ea"/>
                <a:ea typeface="+mj-ea"/>
              </a:rPr>
              <a:t>第四个主题</a:t>
            </a:r>
          </a:p>
        </p:txBody>
      </p:sp>
      <p:sp>
        <p:nvSpPr>
          <p:cNvPr id="10" name="椭圆 9">
            <a:extLst>
              <a:ext uri="{FF2B5EF4-FFF2-40B4-BE49-F238E27FC236}">
                <a16:creationId xmlns:a16="http://schemas.microsoft.com/office/drawing/2014/main" id="{CEC4C6C5-7A40-4CBF-82A8-C90193C20340}"/>
              </a:ext>
            </a:extLst>
          </p:cNvPr>
          <p:cNvSpPr/>
          <p:nvPr/>
        </p:nvSpPr>
        <p:spPr>
          <a:xfrm>
            <a:off x="7498277" y="4524274"/>
            <a:ext cx="776490" cy="776490"/>
          </a:xfrm>
          <a:prstGeom prst="ellipse">
            <a:avLst/>
          </a:prstGeom>
          <a:gradFill>
            <a:gsLst>
              <a:gs pos="0">
                <a:schemeClr val="accent1">
                  <a:lumMod val="60000"/>
                  <a:lumOff val="40000"/>
                </a:schemeClr>
              </a:gs>
              <a:gs pos="99000">
                <a:schemeClr val="accent1"/>
              </a:gs>
            </a:gsLst>
            <a:lin ang="2700000" scaled="1"/>
          </a:gradFill>
          <a:ln w="12700" cap="flat" cmpd="sng" algn="ctr">
            <a:noFill/>
            <a:prstDash val="solid"/>
            <a:miter lim="800000"/>
          </a:ln>
          <a:effectLst>
            <a:outerShdw blurRad="177800" dist="190500" dir="738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j-ea"/>
              <a:ea typeface="+mj-ea"/>
              <a:cs typeface="+mn-cs"/>
            </a:endParaRPr>
          </a:p>
        </p:txBody>
      </p:sp>
      <p:sp>
        <p:nvSpPr>
          <p:cNvPr id="11" name="椭圆 10">
            <a:extLst>
              <a:ext uri="{FF2B5EF4-FFF2-40B4-BE49-F238E27FC236}">
                <a16:creationId xmlns:a16="http://schemas.microsoft.com/office/drawing/2014/main" id="{84883263-833C-4CC4-BA73-FDC613CB1D2B}"/>
              </a:ext>
            </a:extLst>
          </p:cNvPr>
          <p:cNvSpPr/>
          <p:nvPr/>
        </p:nvSpPr>
        <p:spPr>
          <a:xfrm>
            <a:off x="1603255" y="2421390"/>
            <a:ext cx="776490" cy="776490"/>
          </a:xfrm>
          <a:prstGeom prst="ellipse">
            <a:avLst/>
          </a:prstGeom>
          <a:gradFill>
            <a:gsLst>
              <a:gs pos="0">
                <a:schemeClr val="accent1">
                  <a:lumMod val="60000"/>
                  <a:lumOff val="40000"/>
                </a:schemeClr>
              </a:gs>
              <a:gs pos="99000">
                <a:schemeClr val="accent1"/>
              </a:gs>
            </a:gsLst>
            <a:lin ang="2700000" scaled="1"/>
          </a:gradFill>
          <a:ln w="12700" cap="flat" cmpd="sng" algn="ctr">
            <a:noFill/>
            <a:prstDash val="solid"/>
            <a:miter lim="800000"/>
          </a:ln>
          <a:effectLst>
            <a:outerShdw blurRad="177800" dist="190500" dir="738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j-ea"/>
              <a:ea typeface="+mj-ea"/>
              <a:cs typeface="+mn-cs"/>
            </a:endParaRPr>
          </a:p>
        </p:txBody>
      </p:sp>
      <p:sp>
        <p:nvSpPr>
          <p:cNvPr id="12" name="椭圆 11">
            <a:extLst>
              <a:ext uri="{FF2B5EF4-FFF2-40B4-BE49-F238E27FC236}">
                <a16:creationId xmlns:a16="http://schemas.microsoft.com/office/drawing/2014/main" id="{93429A01-C49A-45F9-83D4-EF796DAEF589}"/>
              </a:ext>
            </a:extLst>
          </p:cNvPr>
          <p:cNvSpPr/>
          <p:nvPr/>
        </p:nvSpPr>
        <p:spPr>
          <a:xfrm>
            <a:off x="3918545" y="4524274"/>
            <a:ext cx="776490" cy="776490"/>
          </a:xfrm>
          <a:prstGeom prst="ellipse">
            <a:avLst/>
          </a:prstGeom>
          <a:gradFill>
            <a:gsLst>
              <a:gs pos="0">
                <a:schemeClr val="accent1">
                  <a:lumMod val="60000"/>
                  <a:lumOff val="40000"/>
                </a:schemeClr>
              </a:gs>
              <a:gs pos="99000">
                <a:schemeClr val="accent1"/>
              </a:gs>
            </a:gsLst>
            <a:lin ang="2700000" scaled="1"/>
          </a:gradFill>
          <a:ln w="12700" cap="flat" cmpd="sng" algn="ctr">
            <a:noFill/>
            <a:prstDash val="solid"/>
            <a:miter lim="800000"/>
          </a:ln>
          <a:effectLst>
            <a:outerShdw blurRad="177800" dist="190500" dir="738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sp>
        <p:nvSpPr>
          <p:cNvPr id="13" name="椭圆 12">
            <a:extLst>
              <a:ext uri="{FF2B5EF4-FFF2-40B4-BE49-F238E27FC236}">
                <a16:creationId xmlns:a16="http://schemas.microsoft.com/office/drawing/2014/main" id="{2E55CBF2-DFA4-4445-8CFD-21F5FC3FE38D}"/>
              </a:ext>
            </a:extLst>
          </p:cNvPr>
          <p:cNvSpPr/>
          <p:nvPr/>
        </p:nvSpPr>
        <p:spPr>
          <a:xfrm>
            <a:off x="9812254" y="2421390"/>
            <a:ext cx="776490" cy="776490"/>
          </a:xfrm>
          <a:prstGeom prst="ellipse">
            <a:avLst/>
          </a:prstGeom>
          <a:gradFill>
            <a:gsLst>
              <a:gs pos="0">
                <a:schemeClr val="accent1">
                  <a:lumMod val="60000"/>
                  <a:lumOff val="40000"/>
                </a:schemeClr>
              </a:gs>
              <a:gs pos="99000">
                <a:schemeClr val="accent1"/>
              </a:gs>
            </a:gsLst>
            <a:lin ang="2700000" scaled="1"/>
          </a:gradFill>
          <a:ln w="12700" cap="flat" cmpd="sng" algn="ctr">
            <a:noFill/>
            <a:prstDash val="solid"/>
            <a:miter lim="800000"/>
          </a:ln>
          <a:effectLst>
            <a:outerShdw blurRad="177800" dist="190500" dir="738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j-ea"/>
              <a:ea typeface="+mj-ea"/>
              <a:cs typeface="+mn-cs"/>
            </a:endParaRPr>
          </a:p>
        </p:txBody>
      </p:sp>
      <p:grpSp>
        <p:nvGrpSpPr>
          <p:cNvPr id="14" name="Group 23">
            <a:extLst>
              <a:ext uri="{FF2B5EF4-FFF2-40B4-BE49-F238E27FC236}">
                <a16:creationId xmlns:a16="http://schemas.microsoft.com/office/drawing/2014/main" id="{6DCA976F-68FB-427A-8FA1-AF44E70680C5}"/>
              </a:ext>
            </a:extLst>
          </p:cNvPr>
          <p:cNvGrpSpPr/>
          <p:nvPr/>
        </p:nvGrpSpPr>
        <p:grpSpPr>
          <a:xfrm>
            <a:off x="1770188" y="2588635"/>
            <a:ext cx="442624" cy="442002"/>
            <a:chOff x="-931862" y="2296719"/>
            <a:chExt cx="569912" cy="569111"/>
          </a:xfrm>
          <a:solidFill>
            <a:sysClr val="window" lastClr="FFFFFF"/>
          </a:solidFill>
        </p:grpSpPr>
        <p:sp>
          <p:nvSpPr>
            <p:cNvPr id="15" name="Freeform 5">
              <a:extLst>
                <a:ext uri="{FF2B5EF4-FFF2-40B4-BE49-F238E27FC236}">
                  <a16:creationId xmlns:a16="http://schemas.microsoft.com/office/drawing/2014/main" id="{B2F3A324-755B-4EFF-8655-9E2403D2A0E4}"/>
                </a:ext>
              </a:extLst>
            </p:cNvPr>
            <p:cNvSpPr>
              <a:spLocks noEditPoints="1"/>
            </p:cNvSpPr>
            <p:nvPr/>
          </p:nvSpPr>
          <p:spPr bwMode="auto">
            <a:xfrm>
              <a:off x="-931862" y="2296719"/>
              <a:ext cx="569912" cy="569111"/>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16" name="Freeform 6">
              <a:extLst>
                <a:ext uri="{FF2B5EF4-FFF2-40B4-BE49-F238E27FC236}">
                  <a16:creationId xmlns:a16="http://schemas.microsoft.com/office/drawing/2014/main" id="{330588EB-2103-44B3-9EC5-B7B171495589}"/>
                </a:ext>
              </a:extLst>
            </p:cNvPr>
            <p:cNvSpPr>
              <a:spLocks/>
            </p:cNvSpPr>
            <p:nvPr/>
          </p:nvSpPr>
          <p:spPr bwMode="auto">
            <a:xfrm>
              <a:off x="-509588" y="2451112"/>
              <a:ext cx="17463" cy="17438"/>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17" name="Freeform 7">
              <a:extLst>
                <a:ext uri="{FF2B5EF4-FFF2-40B4-BE49-F238E27FC236}">
                  <a16:creationId xmlns:a16="http://schemas.microsoft.com/office/drawing/2014/main" id="{B451CB0C-8033-4CE4-9192-AC40A0C7A6E2}"/>
                </a:ext>
              </a:extLst>
            </p:cNvPr>
            <p:cNvSpPr>
              <a:spLocks/>
            </p:cNvSpPr>
            <p:nvPr/>
          </p:nvSpPr>
          <p:spPr bwMode="auto">
            <a:xfrm>
              <a:off x="-545307" y="2451112"/>
              <a:ext cx="17463" cy="17438"/>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18" name="Freeform 8">
              <a:extLst>
                <a:ext uri="{FF2B5EF4-FFF2-40B4-BE49-F238E27FC236}">
                  <a16:creationId xmlns:a16="http://schemas.microsoft.com/office/drawing/2014/main" id="{A15DAA2B-156B-4F45-B489-3B4033A1778A}"/>
                </a:ext>
              </a:extLst>
            </p:cNvPr>
            <p:cNvSpPr>
              <a:spLocks/>
            </p:cNvSpPr>
            <p:nvPr/>
          </p:nvSpPr>
          <p:spPr bwMode="auto">
            <a:xfrm>
              <a:off x="-884238" y="2557499"/>
              <a:ext cx="52386" cy="52313"/>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19" name="Freeform 9">
              <a:extLst>
                <a:ext uri="{FF2B5EF4-FFF2-40B4-BE49-F238E27FC236}">
                  <a16:creationId xmlns:a16="http://schemas.microsoft.com/office/drawing/2014/main" id="{ABBD7E70-4BE7-47A6-867E-DCD905FC5C45}"/>
                </a:ext>
              </a:extLst>
            </p:cNvPr>
            <p:cNvSpPr>
              <a:spLocks/>
            </p:cNvSpPr>
            <p:nvPr/>
          </p:nvSpPr>
          <p:spPr bwMode="auto">
            <a:xfrm>
              <a:off x="-884238" y="2594012"/>
              <a:ext cx="52386" cy="52313"/>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20" name="Freeform 10">
              <a:extLst>
                <a:ext uri="{FF2B5EF4-FFF2-40B4-BE49-F238E27FC236}">
                  <a16:creationId xmlns:a16="http://schemas.microsoft.com/office/drawing/2014/main" id="{11683964-D52F-46CA-9D12-340CC7919F95}"/>
                </a:ext>
              </a:extLst>
            </p:cNvPr>
            <p:cNvSpPr>
              <a:spLocks/>
            </p:cNvSpPr>
            <p:nvPr/>
          </p:nvSpPr>
          <p:spPr bwMode="auto">
            <a:xfrm>
              <a:off x="-884238" y="2629730"/>
              <a:ext cx="52386" cy="52313"/>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21" name="Freeform 11">
              <a:extLst>
                <a:ext uri="{FF2B5EF4-FFF2-40B4-BE49-F238E27FC236}">
                  <a16:creationId xmlns:a16="http://schemas.microsoft.com/office/drawing/2014/main" id="{15A695C4-3BB9-4F53-9EEC-728079780759}"/>
                </a:ext>
              </a:extLst>
            </p:cNvPr>
            <p:cNvSpPr>
              <a:spLocks/>
            </p:cNvSpPr>
            <p:nvPr/>
          </p:nvSpPr>
          <p:spPr bwMode="auto">
            <a:xfrm>
              <a:off x="-677863" y="2632916"/>
              <a:ext cx="68262" cy="68166"/>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22" name="Freeform 12">
              <a:extLst>
                <a:ext uri="{FF2B5EF4-FFF2-40B4-BE49-F238E27FC236}">
                  <a16:creationId xmlns:a16="http://schemas.microsoft.com/office/drawing/2014/main" id="{2A57AC56-6A91-43EA-889B-63D23639C530}"/>
                </a:ext>
              </a:extLst>
            </p:cNvPr>
            <p:cNvSpPr>
              <a:spLocks/>
            </p:cNvSpPr>
            <p:nvPr/>
          </p:nvSpPr>
          <p:spPr bwMode="auto">
            <a:xfrm>
              <a:off x="-680244" y="2619388"/>
              <a:ext cx="19050" cy="19023"/>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23" name="Freeform 13">
              <a:extLst>
                <a:ext uri="{FF2B5EF4-FFF2-40B4-BE49-F238E27FC236}">
                  <a16:creationId xmlns:a16="http://schemas.microsoft.com/office/drawing/2014/main" id="{FB92CC61-2B44-4472-90E4-2AE93376AB06}"/>
                </a:ext>
              </a:extLst>
            </p:cNvPr>
            <p:cNvSpPr>
              <a:spLocks/>
            </p:cNvSpPr>
            <p:nvPr/>
          </p:nvSpPr>
          <p:spPr bwMode="auto">
            <a:xfrm>
              <a:off x="-626269" y="2619388"/>
              <a:ext cx="19050" cy="19023"/>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24" name="Freeform 14">
              <a:extLst>
                <a:ext uri="{FF2B5EF4-FFF2-40B4-BE49-F238E27FC236}">
                  <a16:creationId xmlns:a16="http://schemas.microsoft.com/office/drawing/2014/main" id="{5D23E03D-A1FC-4ABF-A3A3-3B09647C2167}"/>
                </a:ext>
              </a:extLst>
            </p:cNvPr>
            <p:cNvSpPr>
              <a:spLocks noEditPoints="1"/>
            </p:cNvSpPr>
            <p:nvPr/>
          </p:nvSpPr>
          <p:spPr bwMode="auto">
            <a:xfrm>
              <a:off x="-465138" y="2601950"/>
              <a:ext cx="53975" cy="53899"/>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grpSp>
      <p:sp>
        <p:nvSpPr>
          <p:cNvPr id="25" name="椭圆 24">
            <a:extLst>
              <a:ext uri="{FF2B5EF4-FFF2-40B4-BE49-F238E27FC236}">
                <a16:creationId xmlns:a16="http://schemas.microsoft.com/office/drawing/2014/main" id="{224BCCEB-1ED3-4766-B027-D2E6F781AE33}"/>
              </a:ext>
            </a:extLst>
          </p:cNvPr>
          <p:cNvSpPr/>
          <p:nvPr/>
        </p:nvSpPr>
        <p:spPr>
          <a:xfrm>
            <a:off x="7655350" y="406671"/>
            <a:ext cx="1362252" cy="1362252"/>
          </a:xfrm>
          <a:prstGeom prst="ellipse">
            <a:avLst/>
          </a:prstGeom>
          <a:gradFill flip="none" rotWithShape="1">
            <a:gsLst>
              <a:gs pos="0">
                <a:srgbClr val="1D78FA">
                  <a:alpha val="49000"/>
                </a:srgbClr>
              </a:gs>
              <a:gs pos="49000">
                <a:srgbClr val="1D78FA">
                  <a:alpha val="16000"/>
                </a:srgbClr>
              </a:gs>
              <a:gs pos="95000">
                <a:srgbClr val="1D78FA">
                  <a:alpha val="0"/>
                </a:srgbClr>
              </a:gs>
            </a:gsLst>
            <a:lin ang="2700000" scaled="1"/>
            <a:tileRect/>
          </a:gradFill>
          <a:ln w="12700" cap="flat" cmpd="sng" algn="ctr">
            <a:noFill/>
            <a:prstDash val="solid"/>
            <a:miter lim="800000"/>
          </a:ln>
          <a:effectLst>
            <a:softEdge rad="2032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j-ea"/>
              <a:ea typeface="+mj-ea"/>
              <a:cs typeface="+mn-cs"/>
            </a:endParaRPr>
          </a:p>
        </p:txBody>
      </p:sp>
      <p:sp>
        <p:nvSpPr>
          <p:cNvPr id="26" name="椭圆 25">
            <a:extLst>
              <a:ext uri="{FF2B5EF4-FFF2-40B4-BE49-F238E27FC236}">
                <a16:creationId xmlns:a16="http://schemas.microsoft.com/office/drawing/2014/main" id="{1FAB93A5-77F0-4092-AE12-056222FF1CEA}"/>
              </a:ext>
            </a:extLst>
          </p:cNvPr>
          <p:cNvSpPr/>
          <p:nvPr/>
        </p:nvSpPr>
        <p:spPr>
          <a:xfrm>
            <a:off x="3113920" y="2092086"/>
            <a:ext cx="628250" cy="628250"/>
          </a:xfrm>
          <a:prstGeom prst="ellipse">
            <a:avLst/>
          </a:prstGeom>
          <a:gradFill>
            <a:gsLst>
              <a:gs pos="0">
                <a:srgbClr val="1D78FA">
                  <a:alpha val="20000"/>
                </a:srgbClr>
              </a:gs>
              <a:gs pos="100000">
                <a:srgbClr val="1D78FA">
                  <a:alpha val="0"/>
                </a:srgbClr>
              </a:gs>
            </a:gsLst>
            <a:lin ang="2700000" scaled="1"/>
          </a:gradFill>
          <a:ln w="12700" cap="flat" cmpd="sng" algn="ctr">
            <a:noFill/>
            <a:prstDash val="solid"/>
            <a:miter lim="800000"/>
          </a:ln>
          <a:effectLst>
            <a:softEdge rad="889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j-ea"/>
              <a:ea typeface="+mj-ea"/>
              <a:cs typeface="+mn-cs"/>
            </a:endParaRPr>
          </a:p>
        </p:txBody>
      </p:sp>
      <p:sp>
        <p:nvSpPr>
          <p:cNvPr id="27" name="矩形 26">
            <a:extLst>
              <a:ext uri="{FF2B5EF4-FFF2-40B4-BE49-F238E27FC236}">
                <a16:creationId xmlns:a16="http://schemas.microsoft.com/office/drawing/2014/main" id="{5B467B93-2102-416A-BDF1-722DECBCDFC7}"/>
              </a:ext>
            </a:extLst>
          </p:cNvPr>
          <p:cNvSpPr/>
          <p:nvPr/>
        </p:nvSpPr>
        <p:spPr>
          <a:xfrm>
            <a:off x="4977745" y="2485422"/>
            <a:ext cx="2236510" cy="707886"/>
          </a:xfrm>
          <a:prstGeom prst="rect">
            <a:avLst/>
          </a:prstGeom>
        </p:spPr>
        <p:txBody>
          <a:bodyPr wrap="none">
            <a:spAutoFit/>
          </a:bodyPr>
          <a:lstStyle/>
          <a:p>
            <a:pPr algn="ctr"/>
            <a:r>
              <a:rPr lang="zh-CN" altLang="en-US" sz="4000" b="1" dirty="0">
                <a:solidFill>
                  <a:prstClr val="white"/>
                </a:solidFill>
                <a:latin typeface="+mj-ea"/>
                <a:ea typeface="+mj-ea"/>
              </a:rPr>
              <a:t>输入标题</a:t>
            </a:r>
          </a:p>
        </p:txBody>
      </p:sp>
      <p:sp>
        <p:nvSpPr>
          <p:cNvPr id="28" name="link-building_82207">
            <a:extLst>
              <a:ext uri="{FF2B5EF4-FFF2-40B4-BE49-F238E27FC236}">
                <a16:creationId xmlns:a16="http://schemas.microsoft.com/office/drawing/2014/main" id="{32584D54-FA38-4A1D-A5A4-2AF94630A89E}"/>
              </a:ext>
            </a:extLst>
          </p:cNvPr>
          <p:cNvSpPr/>
          <p:nvPr/>
        </p:nvSpPr>
        <p:spPr>
          <a:xfrm>
            <a:off x="4070596" y="4654559"/>
            <a:ext cx="485316" cy="484812"/>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 name="connsiteX78" fmla="*/ 121763 h 600884"/>
              <a:gd name="connsiteY78" fmla="*/ 121763 h 600884"/>
              <a:gd name="connsiteX79" fmla="*/ 121763 h 600884"/>
              <a:gd name="connsiteY79" fmla="*/ 121763 h 600884"/>
              <a:gd name="connsiteX80" fmla="*/ 121763 h 600884"/>
              <a:gd name="connsiteY80" fmla="*/ 121763 h 600884"/>
              <a:gd name="connsiteX81" fmla="*/ 121763 h 600884"/>
              <a:gd name="connsiteY81" fmla="*/ 121763 h 600884"/>
              <a:gd name="connsiteX82" fmla="*/ 121763 h 600884"/>
              <a:gd name="connsiteY82" fmla="*/ 121763 h 600884"/>
              <a:gd name="connsiteX83" fmla="*/ 121763 h 600884"/>
              <a:gd name="connsiteY83" fmla="*/ 121763 h 600884"/>
              <a:gd name="connsiteX84" fmla="*/ 121763 h 600884"/>
              <a:gd name="connsiteY84" fmla="*/ 121763 h 600884"/>
              <a:gd name="connsiteX85" fmla="*/ 121763 h 600884"/>
              <a:gd name="connsiteY85" fmla="*/ 121763 h 600884"/>
              <a:gd name="connsiteX86" fmla="*/ 121763 h 600884"/>
              <a:gd name="connsiteY86" fmla="*/ 121763 h 600884"/>
              <a:gd name="connsiteX87" fmla="*/ 121763 h 600884"/>
              <a:gd name="connsiteY87" fmla="*/ 121763 h 600884"/>
              <a:gd name="connsiteX88" fmla="*/ 121763 h 600884"/>
              <a:gd name="connsiteY88" fmla="*/ 121763 h 600884"/>
              <a:gd name="connsiteX89" fmla="*/ 121763 h 600884"/>
              <a:gd name="connsiteY89" fmla="*/ 121763 h 600884"/>
              <a:gd name="connsiteX90" fmla="*/ 121763 h 600884"/>
              <a:gd name="connsiteY90" fmla="*/ 121763 h 600884"/>
              <a:gd name="connsiteX91" fmla="*/ 121763 h 600884"/>
              <a:gd name="connsiteY91" fmla="*/ 121763 h 600884"/>
              <a:gd name="connsiteX92" fmla="*/ 121763 h 600884"/>
              <a:gd name="connsiteY92" fmla="*/ 121763 h 600884"/>
              <a:gd name="connsiteX93" fmla="*/ 121763 h 600884"/>
              <a:gd name="connsiteY93" fmla="*/ 121763 h 600884"/>
              <a:gd name="connsiteX94" fmla="*/ 121763 h 600884"/>
              <a:gd name="connsiteY94" fmla="*/ 121763 h 600884"/>
              <a:gd name="connsiteX95" fmla="*/ 121763 h 600884"/>
              <a:gd name="connsiteY95" fmla="*/ 121763 h 600884"/>
              <a:gd name="connsiteX96" fmla="*/ 121763 h 600884"/>
              <a:gd name="connsiteY96" fmla="*/ 121763 h 600884"/>
              <a:gd name="connsiteX97" fmla="*/ 121763 h 600884"/>
              <a:gd name="connsiteY97" fmla="*/ 121763 h 600884"/>
              <a:gd name="connsiteX98" fmla="*/ 121763 h 600884"/>
              <a:gd name="connsiteY98" fmla="*/ 121763 h 600884"/>
              <a:gd name="connsiteX99" fmla="*/ 121763 h 600884"/>
              <a:gd name="connsiteY99" fmla="*/ 121763 h 600884"/>
              <a:gd name="connsiteX100" fmla="*/ 121763 h 600884"/>
              <a:gd name="connsiteY100" fmla="*/ 121763 h 600884"/>
              <a:gd name="connsiteX101" fmla="*/ 121763 h 600884"/>
              <a:gd name="connsiteY101" fmla="*/ 121763 h 600884"/>
              <a:gd name="connsiteX102" fmla="*/ 121763 h 600884"/>
              <a:gd name="connsiteY102" fmla="*/ 121763 h 600884"/>
              <a:gd name="connsiteX103" fmla="*/ 121763 h 600884"/>
              <a:gd name="connsiteY103" fmla="*/ 121763 h 600884"/>
              <a:gd name="connsiteX104" fmla="*/ 121763 h 600884"/>
              <a:gd name="connsiteY104" fmla="*/ 121763 h 600884"/>
              <a:gd name="connsiteX105" fmla="*/ 121763 h 600884"/>
              <a:gd name="connsiteY105" fmla="*/ 121763 h 600884"/>
              <a:gd name="connsiteX106" fmla="*/ 121763 h 600884"/>
              <a:gd name="connsiteY106" fmla="*/ 121763 h 600884"/>
              <a:gd name="connsiteX107" fmla="*/ 121763 h 600884"/>
              <a:gd name="connsiteY107" fmla="*/ 121763 h 600884"/>
              <a:gd name="connsiteX108" fmla="*/ 121763 h 600884"/>
              <a:gd name="connsiteY108" fmla="*/ 121763 h 600884"/>
              <a:gd name="connsiteX109" fmla="*/ 121763 h 600884"/>
              <a:gd name="connsiteY109" fmla="*/ 121763 h 600884"/>
              <a:gd name="connsiteX110" fmla="*/ 121763 h 600884"/>
              <a:gd name="connsiteY110" fmla="*/ 121763 h 600884"/>
              <a:gd name="connsiteX111" fmla="*/ 121763 h 600884"/>
              <a:gd name="connsiteY111" fmla="*/ 121763 h 600884"/>
              <a:gd name="connsiteX112" fmla="*/ 121763 h 600884"/>
              <a:gd name="connsiteY112" fmla="*/ 121763 h 600884"/>
              <a:gd name="connsiteX113" fmla="*/ 121763 h 600884"/>
              <a:gd name="connsiteY113" fmla="*/ 121763 h 600884"/>
              <a:gd name="connsiteX114" fmla="*/ 121763 h 600884"/>
              <a:gd name="connsiteY114" fmla="*/ 121763 h 600884"/>
              <a:gd name="connsiteX115" fmla="*/ 121763 h 600884"/>
              <a:gd name="connsiteY115" fmla="*/ 121763 h 600884"/>
              <a:gd name="connsiteX116" fmla="*/ 121763 h 600884"/>
              <a:gd name="connsiteY116" fmla="*/ 121763 h 600884"/>
              <a:gd name="connsiteX117" fmla="*/ 121763 h 600884"/>
              <a:gd name="connsiteY117" fmla="*/ 121763 h 600884"/>
              <a:gd name="connsiteX118" fmla="*/ 121763 h 600884"/>
              <a:gd name="connsiteY118" fmla="*/ 121763 h 600884"/>
              <a:gd name="connsiteX119" fmla="*/ 121763 h 600884"/>
              <a:gd name="connsiteY119"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181" h="606551">
                <a:moveTo>
                  <a:pt x="307530" y="454721"/>
                </a:moveTo>
                <a:lnTo>
                  <a:pt x="302084" y="460160"/>
                </a:lnTo>
                <a:cubicBezTo>
                  <a:pt x="299716" y="462524"/>
                  <a:pt x="297112" y="464652"/>
                  <a:pt x="294270" y="466425"/>
                </a:cubicBezTo>
                <a:lnTo>
                  <a:pt x="307530" y="493970"/>
                </a:lnTo>
                <a:close/>
                <a:moveTo>
                  <a:pt x="233421" y="419374"/>
                </a:moveTo>
                <a:lnTo>
                  <a:pt x="260531" y="432496"/>
                </a:lnTo>
                <a:cubicBezTo>
                  <a:pt x="262307" y="429777"/>
                  <a:pt x="264319" y="427177"/>
                  <a:pt x="266687" y="424812"/>
                </a:cubicBezTo>
                <a:lnTo>
                  <a:pt x="272133" y="419374"/>
                </a:lnTo>
                <a:close/>
                <a:moveTo>
                  <a:pt x="387794" y="374569"/>
                </a:moveTo>
                <a:lnTo>
                  <a:pt x="341743" y="420675"/>
                </a:lnTo>
                <a:lnTo>
                  <a:pt x="380573" y="501418"/>
                </a:lnTo>
                <a:lnTo>
                  <a:pt x="387794" y="495270"/>
                </a:lnTo>
                <a:close/>
                <a:moveTo>
                  <a:pt x="26305" y="370560"/>
                </a:moveTo>
                <a:cubicBezTo>
                  <a:pt x="6296" y="427193"/>
                  <a:pt x="8309" y="472594"/>
                  <a:pt x="32580" y="496832"/>
                </a:cubicBezTo>
                <a:cubicBezTo>
                  <a:pt x="47972" y="512202"/>
                  <a:pt x="71888" y="518823"/>
                  <a:pt x="102197" y="516340"/>
                </a:cubicBezTo>
                <a:cubicBezTo>
                  <a:pt x="62061" y="474486"/>
                  <a:pt x="36842" y="423764"/>
                  <a:pt x="26305" y="370560"/>
                </a:cubicBezTo>
                <a:close/>
                <a:moveTo>
                  <a:pt x="228922" y="336976"/>
                </a:moveTo>
                <a:lnTo>
                  <a:pt x="222529" y="343360"/>
                </a:lnTo>
                <a:lnTo>
                  <a:pt x="307174" y="384381"/>
                </a:lnTo>
                <a:lnTo>
                  <a:pt x="354647" y="336976"/>
                </a:lnTo>
                <a:close/>
                <a:moveTo>
                  <a:pt x="435148" y="279640"/>
                </a:moveTo>
                <a:cubicBezTo>
                  <a:pt x="431833" y="279640"/>
                  <a:pt x="428637" y="280822"/>
                  <a:pt x="426388" y="283186"/>
                </a:cubicBezTo>
                <a:lnTo>
                  <a:pt x="275566" y="433797"/>
                </a:lnTo>
                <a:cubicBezTo>
                  <a:pt x="270002" y="439353"/>
                  <a:pt x="266332" y="446801"/>
                  <a:pt x="265266" y="454603"/>
                </a:cubicBezTo>
                <a:cubicBezTo>
                  <a:pt x="265029" y="456377"/>
                  <a:pt x="265503" y="458150"/>
                  <a:pt x="266687" y="459568"/>
                </a:cubicBezTo>
                <a:cubicBezTo>
                  <a:pt x="267871" y="460869"/>
                  <a:pt x="269646" y="461696"/>
                  <a:pt x="271422" y="461696"/>
                </a:cubicBezTo>
                <a:cubicBezTo>
                  <a:pt x="271659" y="461696"/>
                  <a:pt x="272014" y="461696"/>
                  <a:pt x="272251" y="461578"/>
                </a:cubicBezTo>
                <a:cubicBezTo>
                  <a:pt x="280064" y="460514"/>
                  <a:pt x="287523" y="456849"/>
                  <a:pt x="293205" y="451293"/>
                </a:cubicBezTo>
                <a:lnTo>
                  <a:pt x="309424" y="435097"/>
                </a:lnTo>
                <a:lnTo>
                  <a:pt x="443909" y="300801"/>
                </a:lnTo>
                <a:cubicBezTo>
                  <a:pt x="446276" y="298436"/>
                  <a:pt x="447578" y="295245"/>
                  <a:pt x="447578" y="291934"/>
                </a:cubicBezTo>
                <a:cubicBezTo>
                  <a:pt x="447578" y="288624"/>
                  <a:pt x="446276" y="285551"/>
                  <a:pt x="443909" y="283186"/>
                </a:cubicBezTo>
                <a:cubicBezTo>
                  <a:pt x="441541" y="280822"/>
                  <a:pt x="438463" y="279640"/>
                  <a:pt x="435148" y="279640"/>
                </a:cubicBezTo>
                <a:close/>
                <a:moveTo>
                  <a:pt x="435148" y="266990"/>
                </a:moveTo>
                <a:cubicBezTo>
                  <a:pt x="441778" y="266990"/>
                  <a:pt x="448052" y="269591"/>
                  <a:pt x="452787" y="274320"/>
                </a:cubicBezTo>
                <a:cubicBezTo>
                  <a:pt x="457523" y="279049"/>
                  <a:pt x="460127" y="285314"/>
                  <a:pt x="460127" y="291934"/>
                </a:cubicBezTo>
                <a:cubicBezTo>
                  <a:pt x="460127" y="298673"/>
                  <a:pt x="457523" y="304938"/>
                  <a:pt x="452787" y="309667"/>
                </a:cubicBezTo>
                <a:lnTo>
                  <a:pt x="400461" y="361920"/>
                </a:lnTo>
                <a:lnTo>
                  <a:pt x="400461" y="399986"/>
                </a:lnTo>
                <a:lnTo>
                  <a:pt x="411116" y="389465"/>
                </a:lnTo>
                <a:cubicBezTo>
                  <a:pt x="413484" y="386982"/>
                  <a:pt x="417509" y="386982"/>
                  <a:pt x="419995" y="389465"/>
                </a:cubicBezTo>
                <a:cubicBezTo>
                  <a:pt x="422481" y="391947"/>
                  <a:pt x="422481" y="395967"/>
                  <a:pt x="419995" y="398331"/>
                </a:cubicBezTo>
                <a:lnTo>
                  <a:pt x="400461" y="417837"/>
                </a:lnTo>
                <a:lnTo>
                  <a:pt x="400461" y="498226"/>
                </a:lnTo>
                <a:cubicBezTo>
                  <a:pt x="400461" y="500117"/>
                  <a:pt x="399633" y="501891"/>
                  <a:pt x="398212" y="503073"/>
                </a:cubicBezTo>
                <a:lnTo>
                  <a:pt x="382467" y="516313"/>
                </a:lnTo>
                <a:cubicBezTo>
                  <a:pt x="381283" y="517259"/>
                  <a:pt x="379862" y="517850"/>
                  <a:pt x="378323" y="517850"/>
                </a:cubicBezTo>
                <a:cubicBezTo>
                  <a:pt x="377968" y="517850"/>
                  <a:pt x="377495" y="517732"/>
                  <a:pt x="377021" y="517614"/>
                </a:cubicBezTo>
                <a:cubicBezTo>
                  <a:pt x="375127" y="517259"/>
                  <a:pt x="373470" y="515959"/>
                  <a:pt x="372641" y="514185"/>
                </a:cubicBezTo>
                <a:lnTo>
                  <a:pt x="332272" y="430132"/>
                </a:lnTo>
                <a:lnTo>
                  <a:pt x="320197" y="442072"/>
                </a:lnTo>
                <a:lnTo>
                  <a:pt x="320197" y="498226"/>
                </a:lnTo>
                <a:cubicBezTo>
                  <a:pt x="320197" y="500117"/>
                  <a:pt x="319368" y="501891"/>
                  <a:pt x="317947" y="503073"/>
                </a:cubicBezTo>
                <a:lnTo>
                  <a:pt x="309897" y="509811"/>
                </a:lnTo>
                <a:cubicBezTo>
                  <a:pt x="308713" y="510757"/>
                  <a:pt x="307293" y="511348"/>
                  <a:pt x="305872" y="511348"/>
                </a:cubicBezTo>
                <a:cubicBezTo>
                  <a:pt x="305399" y="511348"/>
                  <a:pt x="304925" y="511230"/>
                  <a:pt x="304570" y="511112"/>
                </a:cubicBezTo>
                <a:cubicBezTo>
                  <a:pt x="302557" y="510757"/>
                  <a:pt x="301018" y="509457"/>
                  <a:pt x="300190" y="507683"/>
                </a:cubicBezTo>
                <a:lnTo>
                  <a:pt x="283024" y="471981"/>
                </a:lnTo>
                <a:cubicBezTo>
                  <a:pt x="280064" y="472927"/>
                  <a:pt x="276986" y="473755"/>
                  <a:pt x="273908" y="474109"/>
                </a:cubicBezTo>
                <a:cubicBezTo>
                  <a:pt x="273080" y="474228"/>
                  <a:pt x="272251" y="474228"/>
                  <a:pt x="271422" y="474228"/>
                </a:cubicBezTo>
                <a:cubicBezTo>
                  <a:pt x="265977" y="474228"/>
                  <a:pt x="260768" y="471981"/>
                  <a:pt x="257216" y="467844"/>
                </a:cubicBezTo>
                <a:cubicBezTo>
                  <a:pt x="253665" y="463824"/>
                  <a:pt x="252007" y="458386"/>
                  <a:pt x="252717" y="452948"/>
                </a:cubicBezTo>
                <a:cubicBezTo>
                  <a:pt x="253191" y="449875"/>
                  <a:pt x="253901" y="446801"/>
                  <a:pt x="254967" y="443845"/>
                </a:cubicBezTo>
                <a:lnTo>
                  <a:pt x="218386" y="426113"/>
                </a:lnTo>
                <a:cubicBezTo>
                  <a:pt x="216610" y="425167"/>
                  <a:pt x="215308" y="423512"/>
                  <a:pt x="214953" y="421502"/>
                </a:cubicBezTo>
                <a:cubicBezTo>
                  <a:pt x="214598" y="419492"/>
                  <a:pt x="215308" y="417364"/>
                  <a:pt x="216729" y="415946"/>
                </a:cubicBezTo>
                <a:lnTo>
                  <a:pt x="224068" y="408616"/>
                </a:lnTo>
                <a:cubicBezTo>
                  <a:pt x="225252" y="407434"/>
                  <a:pt x="226910" y="406725"/>
                  <a:pt x="228567" y="406725"/>
                </a:cubicBezTo>
                <a:lnTo>
                  <a:pt x="284800" y="406725"/>
                </a:lnTo>
                <a:lnTo>
                  <a:pt x="297704" y="393839"/>
                </a:lnTo>
                <a:lnTo>
                  <a:pt x="209034" y="350807"/>
                </a:lnTo>
                <a:cubicBezTo>
                  <a:pt x="207258" y="349980"/>
                  <a:pt x="205956" y="348206"/>
                  <a:pt x="205600" y="346197"/>
                </a:cubicBezTo>
                <a:cubicBezTo>
                  <a:pt x="205245" y="344187"/>
                  <a:pt x="205837" y="342177"/>
                  <a:pt x="207376" y="340759"/>
                </a:cubicBezTo>
                <a:lnTo>
                  <a:pt x="221819" y="326218"/>
                </a:lnTo>
                <a:cubicBezTo>
                  <a:pt x="223003" y="325036"/>
                  <a:pt x="224660" y="324326"/>
                  <a:pt x="226318" y="324326"/>
                </a:cubicBezTo>
                <a:lnTo>
                  <a:pt x="307648" y="324326"/>
                </a:lnTo>
                <a:lnTo>
                  <a:pt x="326708" y="305293"/>
                </a:lnTo>
                <a:cubicBezTo>
                  <a:pt x="329194" y="302811"/>
                  <a:pt x="333219" y="302811"/>
                  <a:pt x="335705" y="305293"/>
                </a:cubicBezTo>
                <a:cubicBezTo>
                  <a:pt x="338191" y="307776"/>
                  <a:pt x="338191" y="311795"/>
                  <a:pt x="335705" y="314159"/>
                </a:cubicBezTo>
                <a:lnTo>
                  <a:pt x="325524" y="324326"/>
                </a:lnTo>
                <a:lnTo>
                  <a:pt x="367314" y="324326"/>
                </a:lnTo>
                <a:lnTo>
                  <a:pt x="417390" y="274320"/>
                </a:lnTo>
                <a:cubicBezTo>
                  <a:pt x="422126" y="269591"/>
                  <a:pt x="428400" y="266990"/>
                  <a:pt x="435148" y="266990"/>
                </a:cubicBezTo>
                <a:close/>
                <a:moveTo>
                  <a:pt x="314010" y="33243"/>
                </a:moveTo>
                <a:cubicBezTo>
                  <a:pt x="239064" y="33243"/>
                  <a:pt x="168500" y="62447"/>
                  <a:pt x="115458" y="115415"/>
                </a:cubicBezTo>
                <a:cubicBezTo>
                  <a:pt x="6059" y="224661"/>
                  <a:pt x="6059" y="402482"/>
                  <a:pt x="115458" y="511847"/>
                </a:cubicBezTo>
                <a:cubicBezTo>
                  <a:pt x="116287" y="512675"/>
                  <a:pt x="117115" y="513384"/>
                  <a:pt x="117944" y="514212"/>
                </a:cubicBezTo>
                <a:cubicBezTo>
                  <a:pt x="149201" y="508773"/>
                  <a:pt x="185549" y="494704"/>
                  <a:pt x="223081" y="473540"/>
                </a:cubicBezTo>
                <a:cubicBezTo>
                  <a:pt x="226159" y="471767"/>
                  <a:pt x="230066" y="472831"/>
                  <a:pt x="231724" y="475905"/>
                </a:cubicBezTo>
                <a:cubicBezTo>
                  <a:pt x="233500" y="478860"/>
                  <a:pt x="232434" y="482762"/>
                  <a:pt x="229356" y="484417"/>
                </a:cubicBezTo>
                <a:cubicBezTo>
                  <a:pt x="194073" y="504399"/>
                  <a:pt x="159857" y="518114"/>
                  <a:pt x="129429" y="524853"/>
                </a:cubicBezTo>
                <a:cubicBezTo>
                  <a:pt x="180576" y="569545"/>
                  <a:pt x="245458" y="593900"/>
                  <a:pt x="314010" y="593900"/>
                </a:cubicBezTo>
                <a:cubicBezTo>
                  <a:pt x="388955" y="593900"/>
                  <a:pt x="459520" y="564815"/>
                  <a:pt x="512443" y="511847"/>
                </a:cubicBezTo>
                <a:cubicBezTo>
                  <a:pt x="617461" y="407094"/>
                  <a:pt x="621723" y="239322"/>
                  <a:pt x="525467" y="129248"/>
                </a:cubicBezTo>
                <a:cubicBezTo>
                  <a:pt x="518244" y="162116"/>
                  <a:pt x="502853" y="199241"/>
                  <a:pt x="480239" y="237430"/>
                </a:cubicBezTo>
                <a:cubicBezTo>
                  <a:pt x="479055" y="239440"/>
                  <a:pt x="476924" y="240504"/>
                  <a:pt x="474793" y="240504"/>
                </a:cubicBezTo>
                <a:cubicBezTo>
                  <a:pt x="473727" y="240504"/>
                  <a:pt x="472662" y="240268"/>
                  <a:pt x="471596" y="239677"/>
                </a:cubicBezTo>
                <a:cubicBezTo>
                  <a:pt x="468636" y="237903"/>
                  <a:pt x="467571" y="234002"/>
                  <a:pt x="469346" y="231046"/>
                </a:cubicBezTo>
                <a:cubicBezTo>
                  <a:pt x="493381" y="190492"/>
                  <a:pt x="509009" y="151357"/>
                  <a:pt x="514929" y="117779"/>
                </a:cubicBezTo>
                <a:cubicBezTo>
                  <a:pt x="514101" y="116952"/>
                  <a:pt x="513272" y="116242"/>
                  <a:pt x="512443" y="115415"/>
                </a:cubicBezTo>
                <a:cubicBezTo>
                  <a:pt x="459520" y="62447"/>
                  <a:pt x="388955" y="33243"/>
                  <a:pt x="314010" y="33243"/>
                </a:cubicBezTo>
                <a:close/>
                <a:moveTo>
                  <a:pt x="446555" y="12833"/>
                </a:moveTo>
                <a:cubicBezTo>
                  <a:pt x="425125" y="11784"/>
                  <a:pt x="399670" y="16277"/>
                  <a:pt x="371432" y="26268"/>
                </a:cubicBezTo>
                <a:cubicBezTo>
                  <a:pt x="425895" y="37027"/>
                  <a:pt x="476095" y="63038"/>
                  <a:pt x="516942" y="102173"/>
                </a:cubicBezTo>
                <a:cubicBezTo>
                  <a:pt x="519547" y="71905"/>
                  <a:pt x="512917" y="48022"/>
                  <a:pt x="497525" y="32652"/>
                </a:cubicBezTo>
                <a:cubicBezTo>
                  <a:pt x="485389" y="20474"/>
                  <a:pt x="467985" y="13883"/>
                  <a:pt x="446555" y="12833"/>
                </a:cubicBezTo>
                <a:close/>
                <a:moveTo>
                  <a:pt x="438090" y="20"/>
                </a:moveTo>
                <a:cubicBezTo>
                  <a:pt x="467334" y="-453"/>
                  <a:pt x="490303" y="7587"/>
                  <a:pt x="506405" y="23667"/>
                </a:cubicBezTo>
                <a:cubicBezTo>
                  <a:pt x="526414" y="43648"/>
                  <a:pt x="533873" y="74625"/>
                  <a:pt x="528308" y="113641"/>
                </a:cubicBezTo>
                <a:cubicBezTo>
                  <a:pt x="635694" y="228327"/>
                  <a:pt x="633445" y="408867"/>
                  <a:pt x="521441" y="520715"/>
                </a:cubicBezTo>
                <a:cubicBezTo>
                  <a:pt x="466031" y="576047"/>
                  <a:pt x="392388" y="606551"/>
                  <a:pt x="314010" y="606551"/>
                </a:cubicBezTo>
                <a:cubicBezTo>
                  <a:pt x="238946" y="606551"/>
                  <a:pt x="168263" y="578648"/>
                  <a:pt x="113682" y="527690"/>
                </a:cubicBezTo>
                <a:cubicBezTo>
                  <a:pt x="105394" y="528873"/>
                  <a:pt x="97462" y="529464"/>
                  <a:pt x="89884" y="529464"/>
                </a:cubicBezTo>
                <a:cubicBezTo>
                  <a:pt x="61942" y="529464"/>
                  <a:pt x="39329" y="521424"/>
                  <a:pt x="23700" y="505817"/>
                </a:cubicBezTo>
                <a:cubicBezTo>
                  <a:pt x="7480" y="489620"/>
                  <a:pt x="-453" y="466683"/>
                  <a:pt x="21" y="437597"/>
                </a:cubicBezTo>
                <a:cubicBezTo>
                  <a:pt x="376" y="410641"/>
                  <a:pt x="7953" y="379782"/>
                  <a:pt x="22516" y="345613"/>
                </a:cubicBezTo>
                <a:cubicBezTo>
                  <a:pt x="13281" y="260367"/>
                  <a:pt x="41223" y="171693"/>
                  <a:pt x="106578" y="106429"/>
                </a:cubicBezTo>
                <a:cubicBezTo>
                  <a:pt x="161988" y="51096"/>
                  <a:pt x="235631" y="20711"/>
                  <a:pt x="314010" y="20711"/>
                </a:cubicBezTo>
                <a:cubicBezTo>
                  <a:pt x="324902" y="20711"/>
                  <a:pt x="335676" y="21302"/>
                  <a:pt x="346450" y="22484"/>
                </a:cubicBezTo>
                <a:cubicBezTo>
                  <a:pt x="380430" y="7942"/>
                  <a:pt x="411214" y="493"/>
                  <a:pt x="438090" y="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flight-transfer_108263">
            <a:extLst>
              <a:ext uri="{FF2B5EF4-FFF2-40B4-BE49-F238E27FC236}">
                <a16:creationId xmlns:a16="http://schemas.microsoft.com/office/drawing/2014/main" id="{195006AA-4F2E-4384-8ABD-BBA028420942}"/>
              </a:ext>
            </a:extLst>
          </p:cNvPr>
          <p:cNvSpPr/>
          <p:nvPr/>
        </p:nvSpPr>
        <p:spPr>
          <a:xfrm>
            <a:off x="9985785" y="2653799"/>
            <a:ext cx="474101" cy="315080"/>
          </a:xfrm>
          <a:custGeom>
            <a:avLst/>
            <a:gdLst>
              <a:gd name="connsiteX0" fmla="*/ 148875 w 607822"/>
              <a:gd name="connsiteY0" fmla="*/ 341283 h 403949"/>
              <a:gd name="connsiteX1" fmla="*/ 126934 w 607822"/>
              <a:gd name="connsiteY1" fmla="*/ 370602 h 403949"/>
              <a:gd name="connsiteX2" fmla="*/ 177915 w 607822"/>
              <a:gd name="connsiteY2" fmla="*/ 341283 h 403949"/>
              <a:gd name="connsiteX3" fmla="*/ 33523 w 607822"/>
              <a:gd name="connsiteY3" fmla="*/ 287316 h 403949"/>
              <a:gd name="connsiteX4" fmla="*/ 41267 w 607822"/>
              <a:gd name="connsiteY4" fmla="*/ 300043 h 403949"/>
              <a:gd name="connsiteX5" fmla="*/ 41267 w 607822"/>
              <a:gd name="connsiteY5" fmla="*/ 313414 h 403949"/>
              <a:gd name="connsiteX6" fmla="*/ 33523 w 607822"/>
              <a:gd name="connsiteY6" fmla="*/ 325979 h 403949"/>
              <a:gd name="connsiteX7" fmla="*/ 48688 w 607822"/>
              <a:gd name="connsiteY7" fmla="*/ 317119 h 403949"/>
              <a:gd name="connsiteX8" fmla="*/ 55141 w 607822"/>
              <a:gd name="connsiteY8" fmla="*/ 315508 h 403949"/>
              <a:gd name="connsiteX9" fmla="*/ 329084 w 607822"/>
              <a:gd name="connsiteY9" fmla="*/ 315508 h 403949"/>
              <a:gd name="connsiteX10" fmla="*/ 338441 w 607822"/>
              <a:gd name="connsiteY10" fmla="*/ 307131 h 403949"/>
              <a:gd name="connsiteX11" fmla="*/ 336021 w 607822"/>
              <a:gd name="connsiteY11" fmla="*/ 300687 h 403949"/>
              <a:gd name="connsiteX12" fmla="*/ 329729 w 607822"/>
              <a:gd name="connsiteY12" fmla="*/ 297949 h 403949"/>
              <a:gd name="connsiteX13" fmla="*/ 55141 w 607822"/>
              <a:gd name="connsiteY13" fmla="*/ 297949 h 403949"/>
              <a:gd name="connsiteX14" fmla="*/ 48688 w 607822"/>
              <a:gd name="connsiteY14" fmla="*/ 296177 h 403949"/>
              <a:gd name="connsiteX15" fmla="*/ 126934 w 607822"/>
              <a:gd name="connsiteY15" fmla="*/ 241727 h 403949"/>
              <a:gd name="connsiteX16" fmla="*/ 149682 w 607822"/>
              <a:gd name="connsiteY16" fmla="*/ 272174 h 403949"/>
              <a:gd name="connsiteX17" fmla="*/ 179690 w 607822"/>
              <a:gd name="connsiteY17" fmla="*/ 272174 h 403949"/>
              <a:gd name="connsiteX18" fmla="*/ 123869 w 607822"/>
              <a:gd name="connsiteY18" fmla="*/ 210152 h 403949"/>
              <a:gd name="connsiteX19" fmla="*/ 230187 w 607822"/>
              <a:gd name="connsiteY19" fmla="*/ 271529 h 403949"/>
              <a:gd name="connsiteX20" fmla="*/ 231155 w 607822"/>
              <a:gd name="connsiteY20" fmla="*/ 272174 h 403949"/>
              <a:gd name="connsiteX21" fmla="*/ 329729 w 607822"/>
              <a:gd name="connsiteY21" fmla="*/ 272174 h 403949"/>
              <a:gd name="connsiteX22" fmla="*/ 354736 w 607822"/>
              <a:gd name="connsiteY22" fmla="*/ 282806 h 403949"/>
              <a:gd name="connsiteX23" fmla="*/ 364254 w 607822"/>
              <a:gd name="connsiteY23" fmla="*/ 308420 h 403949"/>
              <a:gd name="connsiteX24" fmla="*/ 329084 w 607822"/>
              <a:gd name="connsiteY24" fmla="*/ 341283 h 403949"/>
              <a:gd name="connsiteX25" fmla="*/ 229541 w 607822"/>
              <a:gd name="connsiteY25" fmla="*/ 341283 h 403949"/>
              <a:gd name="connsiteX26" fmla="*/ 123869 w 607822"/>
              <a:gd name="connsiteY26" fmla="*/ 402177 h 403949"/>
              <a:gd name="connsiteX27" fmla="*/ 117416 w 607822"/>
              <a:gd name="connsiteY27" fmla="*/ 403949 h 403949"/>
              <a:gd name="connsiteX28" fmla="*/ 106929 w 607822"/>
              <a:gd name="connsiteY28" fmla="*/ 398633 h 403949"/>
              <a:gd name="connsiteX29" fmla="*/ 96281 w 607822"/>
              <a:gd name="connsiteY29" fmla="*/ 383812 h 403949"/>
              <a:gd name="connsiteX30" fmla="*/ 96281 w 607822"/>
              <a:gd name="connsiteY30" fmla="*/ 368508 h 403949"/>
              <a:gd name="connsiteX31" fmla="*/ 116609 w 607822"/>
              <a:gd name="connsiteY31" fmla="*/ 341283 h 403949"/>
              <a:gd name="connsiteX32" fmla="*/ 58691 w 607822"/>
              <a:gd name="connsiteY32" fmla="*/ 341283 h 403949"/>
              <a:gd name="connsiteX33" fmla="*/ 19487 w 607822"/>
              <a:gd name="connsiteY33" fmla="*/ 363837 h 403949"/>
              <a:gd name="connsiteX34" fmla="*/ 13034 w 607822"/>
              <a:gd name="connsiteY34" fmla="*/ 365447 h 403949"/>
              <a:gd name="connsiteX35" fmla="*/ 7226 w 607822"/>
              <a:gd name="connsiteY35" fmla="*/ 364159 h 403949"/>
              <a:gd name="connsiteX36" fmla="*/ 288 w 607822"/>
              <a:gd name="connsiteY36" fmla="*/ 353849 h 403949"/>
              <a:gd name="connsiteX37" fmla="*/ 8839 w 607822"/>
              <a:gd name="connsiteY37" fmla="*/ 316958 h 403949"/>
              <a:gd name="connsiteX38" fmla="*/ 15131 w 607822"/>
              <a:gd name="connsiteY38" fmla="*/ 306648 h 403949"/>
              <a:gd name="connsiteX39" fmla="*/ 8839 w 607822"/>
              <a:gd name="connsiteY39" fmla="*/ 296338 h 403949"/>
              <a:gd name="connsiteX40" fmla="*/ 288 w 607822"/>
              <a:gd name="connsiteY40" fmla="*/ 259447 h 403949"/>
              <a:gd name="connsiteX41" fmla="*/ 7226 w 607822"/>
              <a:gd name="connsiteY41" fmla="*/ 249298 h 403949"/>
              <a:gd name="connsiteX42" fmla="*/ 19487 w 607822"/>
              <a:gd name="connsiteY42" fmla="*/ 249620 h 403949"/>
              <a:gd name="connsiteX43" fmla="*/ 58691 w 607822"/>
              <a:gd name="connsiteY43" fmla="*/ 272174 h 403949"/>
              <a:gd name="connsiteX44" fmla="*/ 117416 w 607822"/>
              <a:gd name="connsiteY44" fmla="*/ 272174 h 403949"/>
              <a:gd name="connsiteX45" fmla="*/ 96281 w 607822"/>
              <a:gd name="connsiteY45" fmla="*/ 243821 h 403949"/>
              <a:gd name="connsiteX46" fmla="*/ 96281 w 607822"/>
              <a:gd name="connsiteY46" fmla="*/ 228517 h 403949"/>
              <a:gd name="connsiteX47" fmla="*/ 106929 w 607822"/>
              <a:gd name="connsiteY47" fmla="*/ 213857 h 403949"/>
              <a:gd name="connsiteX48" fmla="*/ 123869 w 607822"/>
              <a:gd name="connsiteY48" fmla="*/ 210152 h 403949"/>
              <a:gd name="connsiteX49" fmla="*/ 555416 w 607822"/>
              <a:gd name="connsiteY49" fmla="*/ 209965 h 403949"/>
              <a:gd name="connsiteX50" fmla="*/ 568320 w 607822"/>
              <a:gd name="connsiteY50" fmla="*/ 222852 h 403949"/>
              <a:gd name="connsiteX51" fmla="*/ 541221 w 607822"/>
              <a:gd name="connsiteY51" fmla="*/ 288094 h 403949"/>
              <a:gd name="connsiteX52" fmla="*/ 431536 w 607822"/>
              <a:gd name="connsiteY52" fmla="*/ 321600 h 403949"/>
              <a:gd name="connsiteX53" fmla="*/ 417664 w 607822"/>
              <a:gd name="connsiteY53" fmla="*/ 321117 h 403949"/>
              <a:gd name="connsiteX54" fmla="*/ 405888 w 607822"/>
              <a:gd name="connsiteY54" fmla="*/ 307263 h 403949"/>
              <a:gd name="connsiteX55" fmla="*/ 419760 w 607822"/>
              <a:gd name="connsiteY55" fmla="*/ 295504 h 403949"/>
              <a:gd name="connsiteX56" fmla="*/ 523639 w 607822"/>
              <a:gd name="connsiteY56" fmla="*/ 269085 h 403949"/>
              <a:gd name="connsiteX57" fmla="*/ 542512 w 607822"/>
              <a:gd name="connsiteY57" fmla="*/ 222852 h 403949"/>
              <a:gd name="connsiteX58" fmla="*/ 555416 w 607822"/>
              <a:gd name="connsiteY58" fmla="*/ 209965 h 403949"/>
              <a:gd name="connsiteX59" fmla="*/ 428132 w 607822"/>
              <a:gd name="connsiteY59" fmla="*/ 131671 h 403949"/>
              <a:gd name="connsiteX60" fmla="*/ 480888 w 607822"/>
              <a:gd name="connsiteY60" fmla="*/ 162110 h 403949"/>
              <a:gd name="connsiteX61" fmla="*/ 458140 w 607822"/>
              <a:gd name="connsiteY61" fmla="*/ 131671 h 403949"/>
              <a:gd name="connsiteX62" fmla="*/ 170264 w 607822"/>
              <a:gd name="connsiteY62" fmla="*/ 84774 h 403949"/>
              <a:gd name="connsiteX63" fmla="*/ 185009 w 607822"/>
              <a:gd name="connsiteY63" fmla="*/ 85277 h 403949"/>
              <a:gd name="connsiteX64" fmla="*/ 196783 w 607822"/>
              <a:gd name="connsiteY64" fmla="*/ 99129 h 403949"/>
              <a:gd name="connsiteX65" fmla="*/ 182912 w 607822"/>
              <a:gd name="connsiteY65" fmla="*/ 110887 h 403949"/>
              <a:gd name="connsiteX66" fmla="*/ 78885 w 607822"/>
              <a:gd name="connsiteY66" fmla="*/ 137303 h 403949"/>
              <a:gd name="connsiteX67" fmla="*/ 60015 w 607822"/>
              <a:gd name="connsiteY67" fmla="*/ 183530 h 403949"/>
              <a:gd name="connsiteX68" fmla="*/ 47112 w 607822"/>
              <a:gd name="connsiteY68" fmla="*/ 196416 h 403949"/>
              <a:gd name="connsiteX69" fmla="*/ 34210 w 607822"/>
              <a:gd name="connsiteY69" fmla="*/ 183530 h 403949"/>
              <a:gd name="connsiteX70" fmla="*/ 61467 w 607822"/>
              <a:gd name="connsiteY70" fmla="*/ 118297 h 403949"/>
              <a:gd name="connsiteX71" fmla="*/ 170264 w 607822"/>
              <a:gd name="connsiteY71" fmla="*/ 84774 h 403949"/>
              <a:gd name="connsiteX72" fmla="*/ 574299 w 607822"/>
              <a:gd name="connsiteY72" fmla="*/ 77879 h 403949"/>
              <a:gd name="connsiteX73" fmla="*/ 558973 w 607822"/>
              <a:gd name="connsiteY73" fmla="*/ 86576 h 403949"/>
              <a:gd name="connsiteX74" fmla="*/ 552519 w 607822"/>
              <a:gd name="connsiteY74" fmla="*/ 88348 h 403949"/>
              <a:gd name="connsiteX75" fmla="*/ 278739 w 607822"/>
              <a:gd name="connsiteY75" fmla="*/ 88348 h 403949"/>
              <a:gd name="connsiteX76" fmla="*/ 269381 w 607822"/>
              <a:gd name="connsiteY76" fmla="*/ 96723 h 403949"/>
              <a:gd name="connsiteX77" fmla="*/ 271801 w 607822"/>
              <a:gd name="connsiteY77" fmla="*/ 103165 h 403949"/>
              <a:gd name="connsiteX78" fmla="*/ 278093 w 607822"/>
              <a:gd name="connsiteY78" fmla="*/ 105903 h 403949"/>
              <a:gd name="connsiteX79" fmla="*/ 552519 w 607822"/>
              <a:gd name="connsiteY79" fmla="*/ 105903 h 403949"/>
              <a:gd name="connsiteX80" fmla="*/ 558973 w 607822"/>
              <a:gd name="connsiteY80" fmla="*/ 107674 h 403949"/>
              <a:gd name="connsiteX81" fmla="*/ 574299 w 607822"/>
              <a:gd name="connsiteY81" fmla="*/ 116371 h 403949"/>
              <a:gd name="connsiteX82" fmla="*/ 566555 w 607822"/>
              <a:gd name="connsiteY82" fmla="*/ 103809 h 403949"/>
              <a:gd name="connsiteX83" fmla="*/ 566555 w 607822"/>
              <a:gd name="connsiteY83" fmla="*/ 90442 h 403949"/>
              <a:gd name="connsiteX84" fmla="*/ 480888 w 607822"/>
              <a:gd name="connsiteY84" fmla="*/ 33268 h 403949"/>
              <a:gd name="connsiteX85" fmla="*/ 429907 w 607822"/>
              <a:gd name="connsiteY85" fmla="*/ 62579 h 403949"/>
              <a:gd name="connsiteX86" fmla="*/ 458947 w 607822"/>
              <a:gd name="connsiteY86" fmla="*/ 62579 h 403949"/>
              <a:gd name="connsiteX87" fmla="*/ 483953 w 607822"/>
              <a:gd name="connsiteY87" fmla="*/ 1701 h 403949"/>
              <a:gd name="connsiteX88" fmla="*/ 500893 w 607822"/>
              <a:gd name="connsiteY88" fmla="*/ 5244 h 403949"/>
              <a:gd name="connsiteX89" fmla="*/ 511541 w 607822"/>
              <a:gd name="connsiteY89" fmla="*/ 20061 h 403949"/>
              <a:gd name="connsiteX90" fmla="*/ 511541 w 607822"/>
              <a:gd name="connsiteY90" fmla="*/ 35361 h 403949"/>
              <a:gd name="connsiteX91" fmla="*/ 491052 w 607822"/>
              <a:gd name="connsiteY91" fmla="*/ 62579 h 403949"/>
              <a:gd name="connsiteX92" fmla="*/ 549131 w 607822"/>
              <a:gd name="connsiteY92" fmla="*/ 62579 h 403949"/>
              <a:gd name="connsiteX93" fmla="*/ 588335 w 607822"/>
              <a:gd name="connsiteY93" fmla="*/ 40032 h 403949"/>
              <a:gd name="connsiteX94" fmla="*/ 600596 w 607822"/>
              <a:gd name="connsiteY94" fmla="*/ 39710 h 403949"/>
              <a:gd name="connsiteX95" fmla="*/ 607534 w 607822"/>
              <a:gd name="connsiteY95" fmla="*/ 50017 h 403949"/>
              <a:gd name="connsiteX96" fmla="*/ 598983 w 607822"/>
              <a:gd name="connsiteY96" fmla="*/ 86898 h 403949"/>
              <a:gd name="connsiteX97" fmla="*/ 592691 w 607822"/>
              <a:gd name="connsiteY97" fmla="*/ 97206 h 403949"/>
              <a:gd name="connsiteX98" fmla="*/ 598983 w 607822"/>
              <a:gd name="connsiteY98" fmla="*/ 107352 h 403949"/>
              <a:gd name="connsiteX99" fmla="*/ 607534 w 607822"/>
              <a:gd name="connsiteY99" fmla="*/ 144233 h 403949"/>
              <a:gd name="connsiteX100" fmla="*/ 600596 w 607822"/>
              <a:gd name="connsiteY100" fmla="*/ 154541 h 403949"/>
              <a:gd name="connsiteX101" fmla="*/ 594788 w 607822"/>
              <a:gd name="connsiteY101" fmla="*/ 155990 h 403949"/>
              <a:gd name="connsiteX102" fmla="*/ 588335 w 607822"/>
              <a:gd name="connsiteY102" fmla="*/ 154219 h 403949"/>
              <a:gd name="connsiteX103" fmla="*/ 549131 w 607822"/>
              <a:gd name="connsiteY103" fmla="*/ 131671 h 403949"/>
              <a:gd name="connsiteX104" fmla="*/ 490406 w 607822"/>
              <a:gd name="connsiteY104" fmla="*/ 131671 h 403949"/>
              <a:gd name="connsiteX105" fmla="*/ 511541 w 607822"/>
              <a:gd name="connsiteY105" fmla="*/ 160016 h 403949"/>
              <a:gd name="connsiteX106" fmla="*/ 511541 w 607822"/>
              <a:gd name="connsiteY106" fmla="*/ 175155 h 403949"/>
              <a:gd name="connsiteX107" fmla="*/ 500893 w 607822"/>
              <a:gd name="connsiteY107" fmla="*/ 189972 h 403949"/>
              <a:gd name="connsiteX108" fmla="*/ 490406 w 607822"/>
              <a:gd name="connsiteY108" fmla="*/ 195287 h 403949"/>
              <a:gd name="connsiteX109" fmla="*/ 483953 w 607822"/>
              <a:gd name="connsiteY109" fmla="*/ 193677 h 403949"/>
              <a:gd name="connsiteX110" fmla="*/ 377635 w 607822"/>
              <a:gd name="connsiteY110" fmla="*/ 132315 h 403949"/>
              <a:gd name="connsiteX111" fmla="*/ 376667 w 607822"/>
              <a:gd name="connsiteY111" fmla="*/ 131671 h 403949"/>
              <a:gd name="connsiteX112" fmla="*/ 278093 w 607822"/>
              <a:gd name="connsiteY112" fmla="*/ 131671 h 403949"/>
              <a:gd name="connsiteX113" fmla="*/ 253087 w 607822"/>
              <a:gd name="connsiteY113" fmla="*/ 121042 h 403949"/>
              <a:gd name="connsiteX114" fmla="*/ 243568 w 607822"/>
              <a:gd name="connsiteY114" fmla="*/ 95434 h 403949"/>
              <a:gd name="connsiteX115" fmla="*/ 278739 w 607822"/>
              <a:gd name="connsiteY115" fmla="*/ 62579 h 403949"/>
              <a:gd name="connsiteX116" fmla="*/ 378281 w 607822"/>
              <a:gd name="connsiteY116" fmla="*/ 62579 h 403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607822" h="403949">
                <a:moveTo>
                  <a:pt x="148875" y="341283"/>
                </a:moveTo>
                <a:lnTo>
                  <a:pt x="126934" y="370602"/>
                </a:lnTo>
                <a:lnTo>
                  <a:pt x="177915" y="341283"/>
                </a:lnTo>
                <a:close/>
                <a:moveTo>
                  <a:pt x="33523" y="287316"/>
                </a:moveTo>
                <a:lnTo>
                  <a:pt x="41267" y="300043"/>
                </a:lnTo>
                <a:cubicBezTo>
                  <a:pt x="43687" y="304070"/>
                  <a:pt x="43687" y="309225"/>
                  <a:pt x="41267" y="313414"/>
                </a:cubicBezTo>
                <a:lnTo>
                  <a:pt x="33523" y="325979"/>
                </a:lnTo>
                <a:lnTo>
                  <a:pt x="48688" y="317119"/>
                </a:lnTo>
                <a:cubicBezTo>
                  <a:pt x="50785" y="315991"/>
                  <a:pt x="52883" y="315508"/>
                  <a:pt x="55141" y="315508"/>
                </a:cubicBezTo>
                <a:lnTo>
                  <a:pt x="329084" y="315508"/>
                </a:lnTo>
                <a:cubicBezTo>
                  <a:pt x="333924" y="315508"/>
                  <a:pt x="338280" y="311803"/>
                  <a:pt x="338441" y="307131"/>
                </a:cubicBezTo>
                <a:cubicBezTo>
                  <a:pt x="338602" y="304715"/>
                  <a:pt x="337634" y="302459"/>
                  <a:pt x="336021" y="300687"/>
                </a:cubicBezTo>
                <a:cubicBezTo>
                  <a:pt x="334408" y="298915"/>
                  <a:pt x="332149" y="297949"/>
                  <a:pt x="329729" y="297949"/>
                </a:cubicBezTo>
                <a:lnTo>
                  <a:pt x="55141" y="297949"/>
                </a:lnTo>
                <a:cubicBezTo>
                  <a:pt x="52883" y="297949"/>
                  <a:pt x="50785" y="297304"/>
                  <a:pt x="48688" y="296177"/>
                </a:cubicBezTo>
                <a:close/>
                <a:moveTo>
                  <a:pt x="126934" y="241727"/>
                </a:moveTo>
                <a:lnTo>
                  <a:pt x="149682" y="272174"/>
                </a:lnTo>
                <a:lnTo>
                  <a:pt x="179690" y="272174"/>
                </a:lnTo>
                <a:close/>
                <a:moveTo>
                  <a:pt x="123869" y="210152"/>
                </a:moveTo>
                <a:lnTo>
                  <a:pt x="230187" y="271529"/>
                </a:lnTo>
                <a:cubicBezTo>
                  <a:pt x="230509" y="271690"/>
                  <a:pt x="230832" y="271851"/>
                  <a:pt x="231155" y="272174"/>
                </a:cubicBezTo>
                <a:lnTo>
                  <a:pt x="329729" y="272174"/>
                </a:lnTo>
                <a:cubicBezTo>
                  <a:pt x="339086" y="272174"/>
                  <a:pt x="348121" y="276040"/>
                  <a:pt x="354736" y="282806"/>
                </a:cubicBezTo>
                <a:cubicBezTo>
                  <a:pt x="361350" y="289733"/>
                  <a:pt x="364738" y="298754"/>
                  <a:pt x="364254" y="308420"/>
                </a:cubicBezTo>
                <a:cubicBezTo>
                  <a:pt x="363286" y="326785"/>
                  <a:pt x="347960" y="341283"/>
                  <a:pt x="329084" y="341283"/>
                </a:cubicBezTo>
                <a:lnTo>
                  <a:pt x="229541" y="341283"/>
                </a:lnTo>
                <a:lnTo>
                  <a:pt x="123869" y="402177"/>
                </a:lnTo>
                <a:cubicBezTo>
                  <a:pt x="121772" y="403305"/>
                  <a:pt x="119674" y="403949"/>
                  <a:pt x="117416" y="403949"/>
                </a:cubicBezTo>
                <a:cubicBezTo>
                  <a:pt x="113382" y="403949"/>
                  <a:pt x="109510" y="402016"/>
                  <a:pt x="106929" y="398633"/>
                </a:cubicBezTo>
                <a:lnTo>
                  <a:pt x="96281" y="383812"/>
                </a:lnTo>
                <a:cubicBezTo>
                  <a:pt x="92893" y="379141"/>
                  <a:pt x="92893" y="373019"/>
                  <a:pt x="96281" y="368508"/>
                </a:cubicBezTo>
                <a:lnTo>
                  <a:pt x="116609" y="341283"/>
                </a:lnTo>
                <a:lnTo>
                  <a:pt x="58691" y="341283"/>
                </a:lnTo>
                <a:lnTo>
                  <a:pt x="19487" y="363837"/>
                </a:lnTo>
                <a:cubicBezTo>
                  <a:pt x="17551" y="364964"/>
                  <a:pt x="15292" y="365447"/>
                  <a:pt x="13034" y="365447"/>
                </a:cubicBezTo>
                <a:cubicBezTo>
                  <a:pt x="11098" y="365447"/>
                  <a:pt x="9000" y="365125"/>
                  <a:pt x="7226" y="364159"/>
                </a:cubicBezTo>
                <a:cubicBezTo>
                  <a:pt x="3192" y="362064"/>
                  <a:pt x="611" y="358198"/>
                  <a:pt x="288" y="353849"/>
                </a:cubicBezTo>
                <a:cubicBezTo>
                  <a:pt x="-1002" y="341122"/>
                  <a:pt x="2063" y="327912"/>
                  <a:pt x="8839" y="316958"/>
                </a:cubicBezTo>
                <a:lnTo>
                  <a:pt x="15131" y="306648"/>
                </a:lnTo>
                <a:lnTo>
                  <a:pt x="8839" y="296338"/>
                </a:lnTo>
                <a:cubicBezTo>
                  <a:pt x="2063" y="285383"/>
                  <a:pt x="-1002" y="272335"/>
                  <a:pt x="288" y="259447"/>
                </a:cubicBezTo>
                <a:cubicBezTo>
                  <a:pt x="611" y="255097"/>
                  <a:pt x="3192" y="251231"/>
                  <a:pt x="7226" y="249298"/>
                </a:cubicBezTo>
                <a:cubicBezTo>
                  <a:pt x="11098" y="247204"/>
                  <a:pt x="15776" y="247365"/>
                  <a:pt x="19487" y="249620"/>
                </a:cubicBezTo>
                <a:lnTo>
                  <a:pt x="58691" y="272174"/>
                </a:lnTo>
                <a:lnTo>
                  <a:pt x="117416" y="272174"/>
                </a:lnTo>
                <a:lnTo>
                  <a:pt x="96281" y="243821"/>
                </a:lnTo>
                <a:cubicBezTo>
                  <a:pt x="92893" y="239310"/>
                  <a:pt x="92893" y="233189"/>
                  <a:pt x="96281" y="228517"/>
                </a:cubicBezTo>
                <a:lnTo>
                  <a:pt x="106929" y="213857"/>
                </a:lnTo>
                <a:cubicBezTo>
                  <a:pt x="110801" y="208380"/>
                  <a:pt x="118222" y="206930"/>
                  <a:pt x="123869" y="210152"/>
                </a:cubicBezTo>
                <a:close/>
                <a:moveTo>
                  <a:pt x="555416" y="209965"/>
                </a:moveTo>
                <a:cubicBezTo>
                  <a:pt x="562513" y="209965"/>
                  <a:pt x="568320" y="215764"/>
                  <a:pt x="568320" y="222852"/>
                </a:cubicBezTo>
                <a:cubicBezTo>
                  <a:pt x="568320" y="249432"/>
                  <a:pt x="559126" y="271501"/>
                  <a:pt x="541221" y="288094"/>
                </a:cubicBezTo>
                <a:cubicBezTo>
                  <a:pt x="508800" y="317734"/>
                  <a:pt x="456537" y="321600"/>
                  <a:pt x="431536" y="321600"/>
                </a:cubicBezTo>
                <a:cubicBezTo>
                  <a:pt x="423632" y="321600"/>
                  <a:pt x="418470" y="321278"/>
                  <a:pt x="417664" y="321117"/>
                </a:cubicBezTo>
                <a:cubicBezTo>
                  <a:pt x="410566" y="320634"/>
                  <a:pt x="405243" y="314351"/>
                  <a:pt x="405888" y="307263"/>
                </a:cubicBezTo>
                <a:cubicBezTo>
                  <a:pt x="406372" y="300175"/>
                  <a:pt x="412663" y="294859"/>
                  <a:pt x="419760" y="295504"/>
                </a:cubicBezTo>
                <a:cubicBezTo>
                  <a:pt x="420567" y="295504"/>
                  <a:pt x="489443" y="300658"/>
                  <a:pt x="523639" y="269085"/>
                </a:cubicBezTo>
                <a:cubicBezTo>
                  <a:pt x="536382" y="257325"/>
                  <a:pt x="542512" y="242183"/>
                  <a:pt x="542512" y="222852"/>
                </a:cubicBezTo>
                <a:cubicBezTo>
                  <a:pt x="542512" y="215764"/>
                  <a:pt x="548319" y="209965"/>
                  <a:pt x="555416" y="209965"/>
                </a:cubicBezTo>
                <a:close/>
                <a:moveTo>
                  <a:pt x="428132" y="131671"/>
                </a:moveTo>
                <a:lnTo>
                  <a:pt x="480888" y="162110"/>
                </a:lnTo>
                <a:lnTo>
                  <a:pt x="458140" y="131671"/>
                </a:lnTo>
                <a:close/>
                <a:moveTo>
                  <a:pt x="170264" y="84774"/>
                </a:moveTo>
                <a:cubicBezTo>
                  <a:pt x="178679" y="84764"/>
                  <a:pt x="184162" y="85196"/>
                  <a:pt x="185009" y="85277"/>
                </a:cubicBezTo>
                <a:cubicBezTo>
                  <a:pt x="192105" y="85760"/>
                  <a:pt x="197428" y="92042"/>
                  <a:pt x="196783" y="99129"/>
                </a:cubicBezTo>
                <a:cubicBezTo>
                  <a:pt x="196137" y="106216"/>
                  <a:pt x="189847" y="111532"/>
                  <a:pt x="182912" y="110887"/>
                </a:cubicBezTo>
                <a:cubicBezTo>
                  <a:pt x="182106" y="110887"/>
                  <a:pt x="113077" y="105733"/>
                  <a:pt x="78885" y="137303"/>
                </a:cubicBezTo>
                <a:cubicBezTo>
                  <a:pt x="66305" y="149061"/>
                  <a:pt x="60015" y="164041"/>
                  <a:pt x="60015" y="183530"/>
                </a:cubicBezTo>
                <a:cubicBezTo>
                  <a:pt x="60015" y="190618"/>
                  <a:pt x="54370" y="196416"/>
                  <a:pt x="47112" y="196416"/>
                </a:cubicBezTo>
                <a:cubicBezTo>
                  <a:pt x="40016" y="196416"/>
                  <a:pt x="34210" y="190618"/>
                  <a:pt x="34210" y="183530"/>
                </a:cubicBezTo>
                <a:cubicBezTo>
                  <a:pt x="34210" y="156793"/>
                  <a:pt x="43403" y="134887"/>
                  <a:pt x="61467" y="118297"/>
                </a:cubicBezTo>
                <a:cubicBezTo>
                  <a:pt x="93401" y="88821"/>
                  <a:pt x="145021" y="84804"/>
                  <a:pt x="170264" y="84774"/>
                </a:cubicBezTo>
                <a:close/>
                <a:moveTo>
                  <a:pt x="574299" y="77879"/>
                </a:moveTo>
                <a:lnTo>
                  <a:pt x="558973" y="86576"/>
                </a:lnTo>
                <a:cubicBezTo>
                  <a:pt x="557037" y="87704"/>
                  <a:pt x="554778" y="88348"/>
                  <a:pt x="552519" y="88348"/>
                </a:cubicBezTo>
                <a:lnTo>
                  <a:pt x="278739" y="88348"/>
                </a:lnTo>
                <a:cubicBezTo>
                  <a:pt x="273737" y="88348"/>
                  <a:pt x="269543" y="92052"/>
                  <a:pt x="269381" y="96723"/>
                </a:cubicBezTo>
                <a:cubicBezTo>
                  <a:pt x="269220" y="99138"/>
                  <a:pt x="270188" y="101393"/>
                  <a:pt x="271801" y="103165"/>
                </a:cubicBezTo>
                <a:cubicBezTo>
                  <a:pt x="273415" y="104936"/>
                  <a:pt x="275673" y="105903"/>
                  <a:pt x="278093" y="105903"/>
                </a:cubicBezTo>
                <a:lnTo>
                  <a:pt x="552519" y="105903"/>
                </a:lnTo>
                <a:cubicBezTo>
                  <a:pt x="554778" y="105903"/>
                  <a:pt x="557037" y="106547"/>
                  <a:pt x="558973" y="107674"/>
                </a:cubicBezTo>
                <a:lnTo>
                  <a:pt x="574299" y="116371"/>
                </a:lnTo>
                <a:lnTo>
                  <a:pt x="566555" y="103809"/>
                </a:lnTo>
                <a:cubicBezTo>
                  <a:pt x="564135" y="99783"/>
                  <a:pt x="564135" y="94468"/>
                  <a:pt x="566555" y="90442"/>
                </a:cubicBezTo>
                <a:close/>
                <a:moveTo>
                  <a:pt x="480888" y="33268"/>
                </a:moveTo>
                <a:lnTo>
                  <a:pt x="429907" y="62579"/>
                </a:lnTo>
                <a:lnTo>
                  <a:pt x="458947" y="62579"/>
                </a:lnTo>
                <a:close/>
                <a:moveTo>
                  <a:pt x="483953" y="1701"/>
                </a:moveTo>
                <a:cubicBezTo>
                  <a:pt x="489600" y="-1520"/>
                  <a:pt x="496860" y="-70"/>
                  <a:pt x="500893" y="5244"/>
                </a:cubicBezTo>
                <a:lnTo>
                  <a:pt x="511541" y="20061"/>
                </a:lnTo>
                <a:cubicBezTo>
                  <a:pt x="514929" y="24571"/>
                  <a:pt x="514929" y="30852"/>
                  <a:pt x="511541" y="35361"/>
                </a:cubicBezTo>
                <a:lnTo>
                  <a:pt x="491052" y="62579"/>
                </a:lnTo>
                <a:lnTo>
                  <a:pt x="549131" y="62579"/>
                </a:lnTo>
                <a:lnTo>
                  <a:pt x="588335" y="40032"/>
                </a:lnTo>
                <a:cubicBezTo>
                  <a:pt x="592046" y="37938"/>
                  <a:pt x="596724" y="37777"/>
                  <a:pt x="600596" y="39710"/>
                </a:cubicBezTo>
                <a:cubicBezTo>
                  <a:pt x="604468" y="41803"/>
                  <a:pt x="607211" y="45669"/>
                  <a:pt x="607534" y="50017"/>
                </a:cubicBezTo>
                <a:cubicBezTo>
                  <a:pt x="608824" y="62740"/>
                  <a:pt x="605759" y="75947"/>
                  <a:pt x="598983" y="86898"/>
                </a:cubicBezTo>
                <a:lnTo>
                  <a:pt x="592691" y="97206"/>
                </a:lnTo>
                <a:lnTo>
                  <a:pt x="598983" y="107352"/>
                </a:lnTo>
                <a:cubicBezTo>
                  <a:pt x="605759" y="118465"/>
                  <a:pt x="608824" y="131510"/>
                  <a:pt x="607534" y="144233"/>
                </a:cubicBezTo>
                <a:cubicBezTo>
                  <a:pt x="607211" y="148582"/>
                  <a:pt x="604468" y="152447"/>
                  <a:pt x="600596" y="154541"/>
                </a:cubicBezTo>
                <a:cubicBezTo>
                  <a:pt x="598822" y="155507"/>
                  <a:pt x="596724" y="155990"/>
                  <a:pt x="594788" y="155990"/>
                </a:cubicBezTo>
                <a:cubicBezTo>
                  <a:pt x="592530" y="155990"/>
                  <a:pt x="590271" y="155346"/>
                  <a:pt x="588335" y="154219"/>
                </a:cubicBezTo>
                <a:lnTo>
                  <a:pt x="549131" y="131671"/>
                </a:lnTo>
                <a:lnTo>
                  <a:pt x="490406" y="131671"/>
                </a:lnTo>
                <a:lnTo>
                  <a:pt x="511541" y="160016"/>
                </a:lnTo>
                <a:cubicBezTo>
                  <a:pt x="514929" y="164526"/>
                  <a:pt x="514929" y="170646"/>
                  <a:pt x="511541" y="175155"/>
                </a:cubicBezTo>
                <a:lnTo>
                  <a:pt x="500893" y="189972"/>
                </a:lnTo>
                <a:cubicBezTo>
                  <a:pt x="498312" y="193516"/>
                  <a:pt x="494440" y="195287"/>
                  <a:pt x="490406" y="195287"/>
                </a:cubicBezTo>
                <a:cubicBezTo>
                  <a:pt x="488148" y="195287"/>
                  <a:pt x="485889" y="194804"/>
                  <a:pt x="483953" y="193677"/>
                </a:cubicBezTo>
                <a:lnTo>
                  <a:pt x="377635" y="132315"/>
                </a:lnTo>
                <a:cubicBezTo>
                  <a:pt x="377313" y="132154"/>
                  <a:pt x="376990" y="131993"/>
                  <a:pt x="376667" y="131671"/>
                </a:cubicBezTo>
                <a:lnTo>
                  <a:pt x="278093" y="131671"/>
                </a:lnTo>
                <a:cubicBezTo>
                  <a:pt x="268736" y="131671"/>
                  <a:pt x="259540" y="127806"/>
                  <a:pt x="253087" y="121042"/>
                </a:cubicBezTo>
                <a:cubicBezTo>
                  <a:pt x="246472" y="114116"/>
                  <a:pt x="243084" y="105097"/>
                  <a:pt x="243568" y="95434"/>
                </a:cubicBezTo>
                <a:cubicBezTo>
                  <a:pt x="244536" y="77074"/>
                  <a:pt x="259863" y="62579"/>
                  <a:pt x="278739" y="62579"/>
                </a:cubicBezTo>
                <a:lnTo>
                  <a:pt x="378281" y="625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ight-transfer_108263">
            <a:extLst>
              <a:ext uri="{FF2B5EF4-FFF2-40B4-BE49-F238E27FC236}">
                <a16:creationId xmlns:a16="http://schemas.microsoft.com/office/drawing/2014/main" id="{A03DD39A-E07D-4545-BCEF-E9CF4412A2F5}"/>
              </a:ext>
            </a:extLst>
          </p:cNvPr>
          <p:cNvSpPr/>
          <p:nvPr/>
        </p:nvSpPr>
        <p:spPr>
          <a:xfrm>
            <a:off x="7648985" y="4708222"/>
            <a:ext cx="474101" cy="473435"/>
          </a:xfrm>
          <a:custGeom>
            <a:avLst/>
            <a:gdLst>
              <a:gd name="connsiteX0" fmla="*/ 445837 w 607614"/>
              <a:gd name="connsiteY0" fmla="*/ 546085 h 606761"/>
              <a:gd name="connsiteX1" fmla="*/ 445837 w 607614"/>
              <a:gd name="connsiteY1" fmla="*/ 586283 h 606761"/>
              <a:gd name="connsiteX2" fmla="*/ 546853 w 607614"/>
              <a:gd name="connsiteY2" fmla="*/ 586283 h 606761"/>
              <a:gd name="connsiteX3" fmla="*/ 546853 w 607614"/>
              <a:gd name="connsiteY3" fmla="*/ 546085 h 606761"/>
              <a:gd name="connsiteX4" fmla="*/ 313681 w 607614"/>
              <a:gd name="connsiteY4" fmla="*/ 546085 h 606761"/>
              <a:gd name="connsiteX5" fmla="*/ 313681 w 607614"/>
              <a:gd name="connsiteY5" fmla="*/ 586283 h 606761"/>
              <a:gd name="connsiteX6" fmla="*/ 425330 w 607614"/>
              <a:gd name="connsiteY6" fmla="*/ 586283 h 606761"/>
              <a:gd name="connsiteX7" fmla="*/ 425330 w 607614"/>
              <a:gd name="connsiteY7" fmla="*/ 546085 h 606761"/>
              <a:gd name="connsiteX8" fmla="*/ 182284 w 607614"/>
              <a:gd name="connsiteY8" fmla="*/ 546085 h 606761"/>
              <a:gd name="connsiteX9" fmla="*/ 182284 w 607614"/>
              <a:gd name="connsiteY9" fmla="*/ 586283 h 606761"/>
              <a:gd name="connsiteX10" fmla="*/ 293933 w 607614"/>
              <a:gd name="connsiteY10" fmla="*/ 586283 h 606761"/>
              <a:gd name="connsiteX11" fmla="*/ 293933 w 607614"/>
              <a:gd name="connsiteY11" fmla="*/ 546085 h 606761"/>
              <a:gd name="connsiteX12" fmla="*/ 60761 w 607614"/>
              <a:gd name="connsiteY12" fmla="*/ 546085 h 606761"/>
              <a:gd name="connsiteX13" fmla="*/ 60761 w 607614"/>
              <a:gd name="connsiteY13" fmla="*/ 586283 h 606761"/>
              <a:gd name="connsiteX14" fmla="*/ 161777 w 607614"/>
              <a:gd name="connsiteY14" fmla="*/ 586283 h 606761"/>
              <a:gd name="connsiteX15" fmla="*/ 161777 w 607614"/>
              <a:gd name="connsiteY15" fmla="*/ 546085 h 606761"/>
              <a:gd name="connsiteX16" fmla="*/ 445837 w 607614"/>
              <a:gd name="connsiteY16" fmla="*/ 485409 h 606761"/>
              <a:gd name="connsiteX17" fmla="*/ 445837 w 607614"/>
              <a:gd name="connsiteY17" fmla="*/ 525607 h 606761"/>
              <a:gd name="connsiteX18" fmla="*/ 546853 w 607614"/>
              <a:gd name="connsiteY18" fmla="*/ 525607 h 606761"/>
              <a:gd name="connsiteX19" fmla="*/ 546853 w 607614"/>
              <a:gd name="connsiteY19" fmla="*/ 485409 h 606761"/>
              <a:gd name="connsiteX20" fmla="*/ 313681 w 607614"/>
              <a:gd name="connsiteY20" fmla="*/ 485409 h 606761"/>
              <a:gd name="connsiteX21" fmla="*/ 313681 w 607614"/>
              <a:gd name="connsiteY21" fmla="*/ 525607 h 606761"/>
              <a:gd name="connsiteX22" fmla="*/ 425330 w 607614"/>
              <a:gd name="connsiteY22" fmla="*/ 525607 h 606761"/>
              <a:gd name="connsiteX23" fmla="*/ 425330 w 607614"/>
              <a:gd name="connsiteY23" fmla="*/ 485409 h 606761"/>
              <a:gd name="connsiteX24" fmla="*/ 182284 w 607614"/>
              <a:gd name="connsiteY24" fmla="*/ 485409 h 606761"/>
              <a:gd name="connsiteX25" fmla="*/ 182284 w 607614"/>
              <a:gd name="connsiteY25" fmla="*/ 525607 h 606761"/>
              <a:gd name="connsiteX26" fmla="*/ 293933 w 607614"/>
              <a:gd name="connsiteY26" fmla="*/ 525607 h 606761"/>
              <a:gd name="connsiteX27" fmla="*/ 293933 w 607614"/>
              <a:gd name="connsiteY27" fmla="*/ 485409 h 606761"/>
              <a:gd name="connsiteX28" fmla="*/ 60761 w 607614"/>
              <a:gd name="connsiteY28" fmla="*/ 485409 h 606761"/>
              <a:gd name="connsiteX29" fmla="*/ 60761 w 607614"/>
              <a:gd name="connsiteY29" fmla="*/ 525607 h 606761"/>
              <a:gd name="connsiteX30" fmla="*/ 161777 w 607614"/>
              <a:gd name="connsiteY30" fmla="*/ 525607 h 606761"/>
              <a:gd name="connsiteX31" fmla="*/ 161777 w 607614"/>
              <a:gd name="connsiteY31" fmla="*/ 485409 h 606761"/>
              <a:gd name="connsiteX32" fmla="*/ 20507 w 607614"/>
              <a:gd name="connsiteY32" fmla="*/ 445211 h 606761"/>
              <a:gd name="connsiteX33" fmla="*/ 20507 w 607614"/>
              <a:gd name="connsiteY33" fmla="*/ 586283 h 606761"/>
              <a:gd name="connsiteX34" fmla="*/ 40254 w 607614"/>
              <a:gd name="connsiteY34" fmla="*/ 586283 h 606761"/>
              <a:gd name="connsiteX35" fmla="*/ 40254 w 607614"/>
              <a:gd name="connsiteY35" fmla="*/ 475549 h 606761"/>
              <a:gd name="connsiteX36" fmla="*/ 50888 w 607614"/>
              <a:gd name="connsiteY36" fmla="*/ 464931 h 606761"/>
              <a:gd name="connsiteX37" fmla="*/ 556726 w 607614"/>
              <a:gd name="connsiteY37" fmla="*/ 464931 h 606761"/>
              <a:gd name="connsiteX38" fmla="*/ 567360 w 607614"/>
              <a:gd name="connsiteY38" fmla="*/ 475549 h 606761"/>
              <a:gd name="connsiteX39" fmla="*/ 567360 w 607614"/>
              <a:gd name="connsiteY39" fmla="*/ 586283 h 606761"/>
              <a:gd name="connsiteX40" fmla="*/ 587107 w 607614"/>
              <a:gd name="connsiteY40" fmla="*/ 586283 h 606761"/>
              <a:gd name="connsiteX41" fmla="*/ 587107 w 607614"/>
              <a:gd name="connsiteY41" fmla="*/ 445211 h 606761"/>
              <a:gd name="connsiteX42" fmla="*/ 202791 w 607614"/>
              <a:gd name="connsiteY42" fmla="*/ 445211 h 606761"/>
              <a:gd name="connsiteX43" fmla="*/ 101016 w 607614"/>
              <a:gd name="connsiteY43" fmla="*/ 445211 h 606761"/>
              <a:gd name="connsiteX44" fmla="*/ 161777 w 607614"/>
              <a:gd name="connsiteY44" fmla="*/ 293521 h 606761"/>
              <a:gd name="connsiteX45" fmla="*/ 161777 w 607614"/>
              <a:gd name="connsiteY45" fmla="*/ 424733 h 606761"/>
              <a:gd name="connsiteX46" fmla="*/ 192158 w 607614"/>
              <a:gd name="connsiteY46" fmla="*/ 424733 h 606761"/>
              <a:gd name="connsiteX47" fmla="*/ 192158 w 607614"/>
              <a:gd name="connsiteY47" fmla="*/ 293521 h 606761"/>
              <a:gd name="connsiteX48" fmla="*/ 111649 w 607614"/>
              <a:gd name="connsiteY48" fmla="*/ 293521 h 606761"/>
              <a:gd name="connsiteX49" fmla="*/ 111649 w 607614"/>
              <a:gd name="connsiteY49" fmla="*/ 424733 h 606761"/>
              <a:gd name="connsiteX50" fmla="*/ 142030 w 607614"/>
              <a:gd name="connsiteY50" fmla="*/ 424733 h 606761"/>
              <a:gd name="connsiteX51" fmla="*/ 142030 w 607614"/>
              <a:gd name="connsiteY51" fmla="*/ 293521 h 606761"/>
              <a:gd name="connsiteX52" fmla="*/ 465573 w 607614"/>
              <a:gd name="connsiteY52" fmla="*/ 263188 h 606761"/>
              <a:gd name="connsiteX53" fmla="*/ 465573 w 607614"/>
              <a:gd name="connsiteY53" fmla="*/ 323867 h 606761"/>
              <a:gd name="connsiteX54" fmla="*/ 486082 w 607614"/>
              <a:gd name="connsiteY54" fmla="*/ 323867 h 606761"/>
              <a:gd name="connsiteX55" fmla="*/ 486082 w 607614"/>
              <a:gd name="connsiteY55" fmla="*/ 263188 h 606761"/>
              <a:gd name="connsiteX56" fmla="*/ 111649 w 607614"/>
              <a:gd name="connsiteY56" fmla="*/ 242705 h 606761"/>
              <a:gd name="connsiteX57" fmla="*/ 111649 w 607614"/>
              <a:gd name="connsiteY57" fmla="*/ 273043 h 606761"/>
              <a:gd name="connsiteX58" fmla="*/ 192158 w 607614"/>
              <a:gd name="connsiteY58" fmla="*/ 273043 h 606761"/>
              <a:gd name="connsiteX59" fmla="*/ 192158 w 607614"/>
              <a:gd name="connsiteY59" fmla="*/ 242705 h 606761"/>
              <a:gd name="connsiteX60" fmla="*/ 374424 w 607614"/>
              <a:gd name="connsiteY60" fmla="*/ 182031 h 606761"/>
              <a:gd name="connsiteX61" fmla="*/ 374424 w 607614"/>
              <a:gd name="connsiteY61" fmla="*/ 242709 h 606761"/>
              <a:gd name="connsiteX62" fmla="*/ 455699 w 607614"/>
              <a:gd name="connsiteY62" fmla="*/ 242709 h 606761"/>
              <a:gd name="connsiteX63" fmla="*/ 495956 w 607614"/>
              <a:gd name="connsiteY63" fmla="*/ 242709 h 606761"/>
              <a:gd name="connsiteX64" fmla="*/ 585586 w 607614"/>
              <a:gd name="connsiteY64" fmla="*/ 242709 h 606761"/>
              <a:gd name="connsiteX65" fmla="*/ 565078 w 607614"/>
              <a:gd name="connsiteY65" fmla="*/ 222230 h 606761"/>
              <a:gd name="connsiteX66" fmla="*/ 495956 w 607614"/>
              <a:gd name="connsiteY66" fmla="*/ 222230 h 606761"/>
              <a:gd name="connsiteX67" fmla="*/ 455699 w 607614"/>
              <a:gd name="connsiteY67" fmla="*/ 222230 h 606761"/>
              <a:gd name="connsiteX68" fmla="*/ 404807 w 607614"/>
              <a:gd name="connsiteY68" fmla="*/ 222230 h 606761"/>
              <a:gd name="connsiteX69" fmla="*/ 394933 w 607614"/>
              <a:gd name="connsiteY69" fmla="*/ 212370 h 606761"/>
              <a:gd name="connsiteX70" fmla="*/ 394933 w 607614"/>
              <a:gd name="connsiteY70" fmla="*/ 182031 h 606761"/>
              <a:gd name="connsiteX71" fmla="*/ 222601 w 607614"/>
              <a:gd name="connsiteY71" fmla="*/ 172159 h 606761"/>
              <a:gd name="connsiteX72" fmla="*/ 263539 w 607614"/>
              <a:gd name="connsiteY72" fmla="*/ 172159 h 606761"/>
              <a:gd name="connsiteX73" fmla="*/ 263539 w 607614"/>
              <a:gd name="connsiteY73" fmla="*/ 191897 h 606761"/>
              <a:gd name="connsiteX74" fmla="*/ 222601 w 607614"/>
              <a:gd name="connsiteY74" fmla="*/ 191897 h 606761"/>
              <a:gd name="connsiteX75" fmla="*/ 161803 w 607614"/>
              <a:gd name="connsiteY75" fmla="*/ 172159 h 606761"/>
              <a:gd name="connsiteX76" fmla="*/ 202741 w 607614"/>
              <a:gd name="connsiteY76" fmla="*/ 172159 h 606761"/>
              <a:gd name="connsiteX77" fmla="*/ 202741 w 607614"/>
              <a:gd name="connsiteY77" fmla="*/ 191897 h 606761"/>
              <a:gd name="connsiteX78" fmla="*/ 161803 w 607614"/>
              <a:gd name="connsiteY78" fmla="*/ 191897 h 606761"/>
              <a:gd name="connsiteX79" fmla="*/ 101005 w 607614"/>
              <a:gd name="connsiteY79" fmla="*/ 172159 h 606761"/>
              <a:gd name="connsiteX80" fmla="*/ 142065 w 607614"/>
              <a:gd name="connsiteY80" fmla="*/ 172159 h 606761"/>
              <a:gd name="connsiteX81" fmla="*/ 142065 w 607614"/>
              <a:gd name="connsiteY81" fmla="*/ 191897 h 606761"/>
              <a:gd name="connsiteX82" fmla="*/ 101005 w 607614"/>
              <a:gd name="connsiteY82" fmla="*/ 191897 h 606761"/>
              <a:gd name="connsiteX83" fmla="*/ 40207 w 607614"/>
              <a:gd name="connsiteY83" fmla="*/ 172159 h 606761"/>
              <a:gd name="connsiteX84" fmla="*/ 81267 w 607614"/>
              <a:gd name="connsiteY84" fmla="*/ 172159 h 606761"/>
              <a:gd name="connsiteX85" fmla="*/ 81267 w 607614"/>
              <a:gd name="connsiteY85" fmla="*/ 191897 h 606761"/>
              <a:gd name="connsiteX86" fmla="*/ 40207 w 607614"/>
              <a:gd name="connsiteY86" fmla="*/ 191897 h 606761"/>
              <a:gd name="connsiteX87" fmla="*/ 465573 w 607614"/>
              <a:gd name="connsiteY87" fmla="*/ 141831 h 606761"/>
              <a:gd name="connsiteX88" fmla="*/ 465573 w 607614"/>
              <a:gd name="connsiteY88" fmla="*/ 202510 h 606761"/>
              <a:gd name="connsiteX89" fmla="*/ 486082 w 607614"/>
              <a:gd name="connsiteY89" fmla="*/ 202510 h 606761"/>
              <a:gd name="connsiteX90" fmla="*/ 486082 w 607614"/>
              <a:gd name="connsiteY90" fmla="*/ 141831 h 606761"/>
              <a:gd name="connsiteX91" fmla="*/ 20507 w 607614"/>
              <a:gd name="connsiteY91" fmla="*/ 141831 h 606761"/>
              <a:gd name="connsiteX92" fmla="*/ 20507 w 607614"/>
              <a:gd name="connsiteY92" fmla="*/ 222226 h 606761"/>
              <a:gd name="connsiteX93" fmla="*/ 101016 w 607614"/>
              <a:gd name="connsiteY93" fmla="*/ 222226 h 606761"/>
              <a:gd name="connsiteX94" fmla="*/ 202791 w 607614"/>
              <a:gd name="connsiteY94" fmla="*/ 222226 h 606761"/>
              <a:gd name="connsiteX95" fmla="*/ 283300 w 607614"/>
              <a:gd name="connsiteY95" fmla="*/ 222226 h 606761"/>
              <a:gd name="connsiteX96" fmla="*/ 283300 w 607614"/>
              <a:gd name="connsiteY96" fmla="*/ 141831 h 606761"/>
              <a:gd name="connsiteX97" fmla="*/ 233172 w 607614"/>
              <a:gd name="connsiteY97" fmla="*/ 141831 h 606761"/>
              <a:gd name="connsiteX98" fmla="*/ 70635 w 607614"/>
              <a:gd name="connsiteY98" fmla="*/ 141831 h 606761"/>
              <a:gd name="connsiteX99" fmla="*/ 455699 w 607614"/>
              <a:gd name="connsiteY99" fmla="*/ 121352 h 606761"/>
              <a:gd name="connsiteX100" fmla="*/ 495956 w 607614"/>
              <a:gd name="connsiteY100" fmla="*/ 121352 h 606761"/>
              <a:gd name="connsiteX101" fmla="*/ 506590 w 607614"/>
              <a:gd name="connsiteY101" fmla="*/ 131213 h 606761"/>
              <a:gd name="connsiteX102" fmla="*/ 506590 w 607614"/>
              <a:gd name="connsiteY102" fmla="*/ 202510 h 606761"/>
              <a:gd name="connsiteX103" fmla="*/ 567356 w 607614"/>
              <a:gd name="connsiteY103" fmla="*/ 202510 h 606761"/>
              <a:gd name="connsiteX104" fmla="*/ 570395 w 607614"/>
              <a:gd name="connsiteY104" fmla="*/ 202510 h 606761"/>
              <a:gd name="connsiteX105" fmla="*/ 607614 w 607614"/>
              <a:gd name="connsiteY105" fmla="*/ 252569 h 606761"/>
              <a:gd name="connsiteX106" fmla="*/ 597740 w 607614"/>
              <a:gd name="connsiteY106" fmla="*/ 263188 h 606761"/>
              <a:gd name="connsiteX107" fmla="*/ 506590 w 607614"/>
              <a:gd name="connsiteY107" fmla="*/ 263188 h 606761"/>
              <a:gd name="connsiteX108" fmla="*/ 506590 w 607614"/>
              <a:gd name="connsiteY108" fmla="*/ 333727 h 606761"/>
              <a:gd name="connsiteX109" fmla="*/ 495956 w 607614"/>
              <a:gd name="connsiteY109" fmla="*/ 343587 h 606761"/>
              <a:gd name="connsiteX110" fmla="*/ 455699 w 607614"/>
              <a:gd name="connsiteY110" fmla="*/ 343587 h 606761"/>
              <a:gd name="connsiteX111" fmla="*/ 445824 w 607614"/>
              <a:gd name="connsiteY111" fmla="*/ 333727 h 606761"/>
              <a:gd name="connsiteX112" fmla="*/ 445824 w 607614"/>
              <a:gd name="connsiteY112" fmla="*/ 263188 h 606761"/>
              <a:gd name="connsiteX113" fmla="*/ 364550 w 607614"/>
              <a:gd name="connsiteY113" fmla="*/ 263188 h 606761"/>
              <a:gd name="connsiteX114" fmla="*/ 354675 w 607614"/>
              <a:gd name="connsiteY114" fmla="*/ 252569 h 606761"/>
              <a:gd name="connsiteX115" fmla="*/ 354675 w 607614"/>
              <a:gd name="connsiteY115" fmla="*/ 172170 h 606761"/>
              <a:gd name="connsiteX116" fmla="*/ 364550 w 607614"/>
              <a:gd name="connsiteY116" fmla="*/ 161552 h 606761"/>
              <a:gd name="connsiteX117" fmla="*/ 404807 w 607614"/>
              <a:gd name="connsiteY117" fmla="*/ 161552 h 606761"/>
              <a:gd name="connsiteX118" fmla="*/ 415441 w 607614"/>
              <a:gd name="connsiteY118" fmla="*/ 172170 h 606761"/>
              <a:gd name="connsiteX119" fmla="*/ 415441 w 607614"/>
              <a:gd name="connsiteY119" fmla="*/ 202510 h 606761"/>
              <a:gd name="connsiteX120" fmla="*/ 445824 w 607614"/>
              <a:gd name="connsiteY120" fmla="*/ 202510 h 606761"/>
              <a:gd name="connsiteX121" fmla="*/ 445824 w 607614"/>
              <a:gd name="connsiteY121" fmla="*/ 131213 h 606761"/>
              <a:gd name="connsiteX122" fmla="*/ 455699 w 607614"/>
              <a:gd name="connsiteY122" fmla="*/ 121352 h 606761"/>
              <a:gd name="connsiteX123" fmla="*/ 101005 w 607614"/>
              <a:gd name="connsiteY123" fmla="*/ 91014 h 606761"/>
              <a:gd name="connsiteX124" fmla="*/ 202741 w 607614"/>
              <a:gd name="connsiteY124" fmla="*/ 91014 h 606761"/>
              <a:gd name="connsiteX125" fmla="*/ 202741 w 607614"/>
              <a:gd name="connsiteY125" fmla="*/ 111483 h 606761"/>
              <a:gd name="connsiteX126" fmla="*/ 101005 w 607614"/>
              <a:gd name="connsiteY126" fmla="*/ 111483 h 606761"/>
              <a:gd name="connsiteX127" fmla="*/ 81268 w 607614"/>
              <a:gd name="connsiteY127" fmla="*/ 81154 h 606761"/>
              <a:gd name="connsiteX128" fmla="*/ 81268 w 607614"/>
              <a:gd name="connsiteY128" fmla="*/ 121352 h 606761"/>
              <a:gd name="connsiteX129" fmla="*/ 222539 w 607614"/>
              <a:gd name="connsiteY129" fmla="*/ 121352 h 606761"/>
              <a:gd name="connsiteX130" fmla="*/ 222539 w 607614"/>
              <a:gd name="connsiteY130" fmla="*/ 81154 h 606761"/>
              <a:gd name="connsiteX131" fmla="*/ 121523 w 607614"/>
              <a:gd name="connsiteY131" fmla="*/ 0 h 606761"/>
              <a:gd name="connsiteX132" fmla="*/ 142030 w 607614"/>
              <a:gd name="connsiteY132" fmla="*/ 0 h 606761"/>
              <a:gd name="connsiteX133" fmla="*/ 161777 w 607614"/>
              <a:gd name="connsiteY133" fmla="*/ 0 h 606761"/>
              <a:gd name="connsiteX134" fmla="*/ 182284 w 607614"/>
              <a:gd name="connsiteY134" fmla="*/ 0 h 606761"/>
              <a:gd name="connsiteX135" fmla="*/ 182284 w 607614"/>
              <a:gd name="connsiteY135" fmla="*/ 20478 h 606761"/>
              <a:gd name="connsiteX136" fmla="*/ 161777 w 607614"/>
              <a:gd name="connsiteY136" fmla="*/ 20478 h 606761"/>
              <a:gd name="connsiteX137" fmla="*/ 161777 w 607614"/>
              <a:gd name="connsiteY137" fmla="*/ 60676 h 606761"/>
              <a:gd name="connsiteX138" fmla="*/ 233172 w 607614"/>
              <a:gd name="connsiteY138" fmla="*/ 60676 h 606761"/>
              <a:gd name="connsiteX139" fmla="*/ 243046 w 607614"/>
              <a:gd name="connsiteY139" fmla="*/ 70536 h 606761"/>
              <a:gd name="connsiteX140" fmla="*/ 243046 w 607614"/>
              <a:gd name="connsiteY140" fmla="*/ 121352 h 606761"/>
              <a:gd name="connsiteX141" fmla="*/ 293933 w 607614"/>
              <a:gd name="connsiteY141" fmla="*/ 121352 h 606761"/>
              <a:gd name="connsiteX142" fmla="*/ 303807 w 607614"/>
              <a:gd name="connsiteY142" fmla="*/ 131212 h 606761"/>
              <a:gd name="connsiteX143" fmla="*/ 303807 w 607614"/>
              <a:gd name="connsiteY143" fmla="*/ 232845 h 606761"/>
              <a:gd name="connsiteX144" fmla="*/ 293933 w 607614"/>
              <a:gd name="connsiteY144" fmla="*/ 242705 h 606761"/>
              <a:gd name="connsiteX145" fmla="*/ 212665 w 607614"/>
              <a:gd name="connsiteY145" fmla="*/ 242705 h 606761"/>
              <a:gd name="connsiteX146" fmla="*/ 212665 w 607614"/>
              <a:gd name="connsiteY146" fmla="*/ 424733 h 606761"/>
              <a:gd name="connsiteX147" fmla="*/ 597740 w 607614"/>
              <a:gd name="connsiteY147" fmla="*/ 424733 h 606761"/>
              <a:gd name="connsiteX148" fmla="*/ 607614 w 607614"/>
              <a:gd name="connsiteY148" fmla="*/ 434593 h 606761"/>
              <a:gd name="connsiteX149" fmla="*/ 607614 w 607614"/>
              <a:gd name="connsiteY149" fmla="*/ 596901 h 606761"/>
              <a:gd name="connsiteX150" fmla="*/ 597740 w 607614"/>
              <a:gd name="connsiteY150" fmla="*/ 606761 h 606761"/>
              <a:gd name="connsiteX151" fmla="*/ 556726 w 607614"/>
              <a:gd name="connsiteY151" fmla="*/ 606761 h 606761"/>
              <a:gd name="connsiteX152" fmla="*/ 50888 w 607614"/>
              <a:gd name="connsiteY152" fmla="*/ 606761 h 606761"/>
              <a:gd name="connsiteX153" fmla="*/ 9874 w 607614"/>
              <a:gd name="connsiteY153" fmla="*/ 606761 h 606761"/>
              <a:gd name="connsiteX154" fmla="*/ 0 w 607614"/>
              <a:gd name="connsiteY154" fmla="*/ 596901 h 606761"/>
              <a:gd name="connsiteX155" fmla="*/ 0 w 607614"/>
              <a:gd name="connsiteY155" fmla="*/ 434593 h 606761"/>
              <a:gd name="connsiteX156" fmla="*/ 9874 w 607614"/>
              <a:gd name="connsiteY156" fmla="*/ 424733 h 606761"/>
              <a:gd name="connsiteX157" fmla="*/ 91142 w 607614"/>
              <a:gd name="connsiteY157" fmla="*/ 424733 h 606761"/>
              <a:gd name="connsiteX158" fmla="*/ 91142 w 607614"/>
              <a:gd name="connsiteY158" fmla="*/ 242705 h 606761"/>
              <a:gd name="connsiteX159" fmla="*/ 9874 w 607614"/>
              <a:gd name="connsiteY159" fmla="*/ 242705 h 606761"/>
              <a:gd name="connsiteX160" fmla="*/ 0 w 607614"/>
              <a:gd name="connsiteY160" fmla="*/ 232845 h 606761"/>
              <a:gd name="connsiteX161" fmla="*/ 0 w 607614"/>
              <a:gd name="connsiteY161" fmla="*/ 131212 h 606761"/>
              <a:gd name="connsiteX162" fmla="*/ 9874 w 607614"/>
              <a:gd name="connsiteY162" fmla="*/ 121352 h 606761"/>
              <a:gd name="connsiteX163" fmla="*/ 60761 w 607614"/>
              <a:gd name="connsiteY163" fmla="*/ 121352 h 606761"/>
              <a:gd name="connsiteX164" fmla="*/ 60761 w 607614"/>
              <a:gd name="connsiteY164" fmla="*/ 70536 h 606761"/>
              <a:gd name="connsiteX165" fmla="*/ 70635 w 607614"/>
              <a:gd name="connsiteY165" fmla="*/ 60676 h 606761"/>
              <a:gd name="connsiteX166" fmla="*/ 142030 w 607614"/>
              <a:gd name="connsiteY166" fmla="*/ 60676 h 606761"/>
              <a:gd name="connsiteX167" fmla="*/ 142030 w 607614"/>
              <a:gd name="connsiteY167" fmla="*/ 20478 h 606761"/>
              <a:gd name="connsiteX168" fmla="*/ 121523 w 607614"/>
              <a:gd name="connsiteY168" fmla="*/ 20478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607614" h="606761">
                <a:moveTo>
                  <a:pt x="445837" y="546085"/>
                </a:moveTo>
                <a:lnTo>
                  <a:pt x="445837" y="586283"/>
                </a:lnTo>
                <a:lnTo>
                  <a:pt x="546853" y="586283"/>
                </a:lnTo>
                <a:lnTo>
                  <a:pt x="546853" y="546085"/>
                </a:lnTo>
                <a:close/>
                <a:moveTo>
                  <a:pt x="313681" y="546085"/>
                </a:moveTo>
                <a:lnTo>
                  <a:pt x="313681" y="586283"/>
                </a:lnTo>
                <a:lnTo>
                  <a:pt x="425330" y="586283"/>
                </a:lnTo>
                <a:lnTo>
                  <a:pt x="425330" y="546085"/>
                </a:lnTo>
                <a:close/>
                <a:moveTo>
                  <a:pt x="182284" y="546085"/>
                </a:moveTo>
                <a:lnTo>
                  <a:pt x="182284" y="586283"/>
                </a:lnTo>
                <a:lnTo>
                  <a:pt x="293933" y="586283"/>
                </a:lnTo>
                <a:lnTo>
                  <a:pt x="293933" y="546085"/>
                </a:lnTo>
                <a:close/>
                <a:moveTo>
                  <a:pt x="60761" y="546085"/>
                </a:moveTo>
                <a:lnTo>
                  <a:pt x="60761" y="586283"/>
                </a:lnTo>
                <a:lnTo>
                  <a:pt x="161777" y="586283"/>
                </a:lnTo>
                <a:lnTo>
                  <a:pt x="161777" y="546085"/>
                </a:lnTo>
                <a:close/>
                <a:moveTo>
                  <a:pt x="445837" y="485409"/>
                </a:moveTo>
                <a:lnTo>
                  <a:pt x="445837" y="525607"/>
                </a:lnTo>
                <a:lnTo>
                  <a:pt x="546853" y="525607"/>
                </a:lnTo>
                <a:lnTo>
                  <a:pt x="546853" y="485409"/>
                </a:lnTo>
                <a:close/>
                <a:moveTo>
                  <a:pt x="313681" y="485409"/>
                </a:moveTo>
                <a:lnTo>
                  <a:pt x="313681" y="525607"/>
                </a:lnTo>
                <a:lnTo>
                  <a:pt x="425330" y="525607"/>
                </a:lnTo>
                <a:lnTo>
                  <a:pt x="425330" y="485409"/>
                </a:lnTo>
                <a:close/>
                <a:moveTo>
                  <a:pt x="182284" y="485409"/>
                </a:moveTo>
                <a:lnTo>
                  <a:pt x="182284" y="525607"/>
                </a:lnTo>
                <a:lnTo>
                  <a:pt x="293933" y="525607"/>
                </a:lnTo>
                <a:lnTo>
                  <a:pt x="293933" y="485409"/>
                </a:lnTo>
                <a:close/>
                <a:moveTo>
                  <a:pt x="60761" y="485409"/>
                </a:moveTo>
                <a:lnTo>
                  <a:pt x="60761" y="525607"/>
                </a:lnTo>
                <a:lnTo>
                  <a:pt x="161777" y="525607"/>
                </a:lnTo>
                <a:lnTo>
                  <a:pt x="161777" y="485409"/>
                </a:lnTo>
                <a:close/>
                <a:moveTo>
                  <a:pt x="20507" y="445211"/>
                </a:moveTo>
                <a:lnTo>
                  <a:pt x="20507" y="586283"/>
                </a:lnTo>
                <a:lnTo>
                  <a:pt x="40254" y="586283"/>
                </a:lnTo>
                <a:lnTo>
                  <a:pt x="40254" y="475549"/>
                </a:lnTo>
                <a:cubicBezTo>
                  <a:pt x="40254" y="469482"/>
                  <a:pt x="44812" y="464931"/>
                  <a:pt x="50888" y="464931"/>
                </a:cubicBezTo>
                <a:lnTo>
                  <a:pt x="556726" y="464931"/>
                </a:lnTo>
                <a:cubicBezTo>
                  <a:pt x="562802" y="464931"/>
                  <a:pt x="567360" y="469482"/>
                  <a:pt x="567360" y="475549"/>
                </a:cubicBezTo>
                <a:lnTo>
                  <a:pt x="567360" y="586283"/>
                </a:lnTo>
                <a:lnTo>
                  <a:pt x="587107" y="586283"/>
                </a:lnTo>
                <a:lnTo>
                  <a:pt x="587107" y="445211"/>
                </a:lnTo>
                <a:lnTo>
                  <a:pt x="202791" y="445211"/>
                </a:lnTo>
                <a:lnTo>
                  <a:pt x="101016" y="445211"/>
                </a:lnTo>
                <a:close/>
                <a:moveTo>
                  <a:pt x="161777" y="293521"/>
                </a:moveTo>
                <a:lnTo>
                  <a:pt x="161777" y="424733"/>
                </a:lnTo>
                <a:lnTo>
                  <a:pt x="192158" y="424733"/>
                </a:lnTo>
                <a:lnTo>
                  <a:pt x="192158" y="293521"/>
                </a:lnTo>
                <a:close/>
                <a:moveTo>
                  <a:pt x="111649" y="293521"/>
                </a:moveTo>
                <a:lnTo>
                  <a:pt x="111649" y="424733"/>
                </a:lnTo>
                <a:lnTo>
                  <a:pt x="142030" y="424733"/>
                </a:lnTo>
                <a:lnTo>
                  <a:pt x="142030" y="293521"/>
                </a:lnTo>
                <a:close/>
                <a:moveTo>
                  <a:pt x="465573" y="263188"/>
                </a:moveTo>
                <a:lnTo>
                  <a:pt x="465573" y="323867"/>
                </a:lnTo>
                <a:lnTo>
                  <a:pt x="486082" y="323867"/>
                </a:lnTo>
                <a:lnTo>
                  <a:pt x="486082" y="263188"/>
                </a:lnTo>
                <a:close/>
                <a:moveTo>
                  <a:pt x="111649" y="242705"/>
                </a:moveTo>
                <a:lnTo>
                  <a:pt x="111649" y="273043"/>
                </a:lnTo>
                <a:lnTo>
                  <a:pt x="192158" y="273043"/>
                </a:lnTo>
                <a:lnTo>
                  <a:pt x="192158" y="242705"/>
                </a:lnTo>
                <a:close/>
                <a:moveTo>
                  <a:pt x="374424" y="182031"/>
                </a:moveTo>
                <a:lnTo>
                  <a:pt x="374424" y="242709"/>
                </a:lnTo>
                <a:lnTo>
                  <a:pt x="455699" y="242709"/>
                </a:lnTo>
                <a:lnTo>
                  <a:pt x="495956" y="242709"/>
                </a:lnTo>
                <a:lnTo>
                  <a:pt x="585586" y="242709"/>
                </a:lnTo>
                <a:cubicBezTo>
                  <a:pt x="581029" y="229815"/>
                  <a:pt x="569635" y="224506"/>
                  <a:pt x="565078" y="222230"/>
                </a:cubicBezTo>
                <a:lnTo>
                  <a:pt x="495956" y="222230"/>
                </a:lnTo>
                <a:lnTo>
                  <a:pt x="455699" y="222230"/>
                </a:lnTo>
                <a:lnTo>
                  <a:pt x="404807" y="222230"/>
                </a:lnTo>
                <a:cubicBezTo>
                  <a:pt x="399490" y="222230"/>
                  <a:pt x="394933" y="217679"/>
                  <a:pt x="394933" y="212370"/>
                </a:cubicBezTo>
                <a:lnTo>
                  <a:pt x="394933" y="182031"/>
                </a:lnTo>
                <a:close/>
                <a:moveTo>
                  <a:pt x="222601" y="172159"/>
                </a:moveTo>
                <a:lnTo>
                  <a:pt x="263539" y="172159"/>
                </a:lnTo>
                <a:lnTo>
                  <a:pt x="263539" y="191897"/>
                </a:lnTo>
                <a:lnTo>
                  <a:pt x="222601" y="191897"/>
                </a:lnTo>
                <a:close/>
                <a:moveTo>
                  <a:pt x="161803" y="172159"/>
                </a:moveTo>
                <a:lnTo>
                  <a:pt x="202741" y="172159"/>
                </a:lnTo>
                <a:lnTo>
                  <a:pt x="202741" y="191897"/>
                </a:lnTo>
                <a:lnTo>
                  <a:pt x="161803" y="191897"/>
                </a:lnTo>
                <a:close/>
                <a:moveTo>
                  <a:pt x="101005" y="172159"/>
                </a:moveTo>
                <a:lnTo>
                  <a:pt x="142065" y="172159"/>
                </a:lnTo>
                <a:lnTo>
                  <a:pt x="142065" y="191897"/>
                </a:lnTo>
                <a:lnTo>
                  <a:pt x="101005" y="191897"/>
                </a:lnTo>
                <a:close/>
                <a:moveTo>
                  <a:pt x="40207" y="172159"/>
                </a:moveTo>
                <a:lnTo>
                  <a:pt x="81267" y="172159"/>
                </a:lnTo>
                <a:lnTo>
                  <a:pt x="81267" y="191897"/>
                </a:lnTo>
                <a:lnTo>
                  <a:pt x="40207" y="191897"/>
                </a:lnTo>
                <a:close/>
                <a:moveTo>
                  <a:pt x="465573" y="141831"/>
                </a:moveTo>
                <a:lnTo>
                  <a:pt x="465573" y="202510"/>
                </a:lnTo>
                <a:lnTo>
                  <a:pt x="486082" y="202510"/>
                </a:lnTo>
                <a:lnTo>
                  <a:pt x="486082" y="141831"/>
                </a:lnTo>
                <a:close/>
                <a:moveTo>
                  <a:pt x="20507" y="141831"/>
                </a:moveTo>
                <a:lnTo>
                  <a:pt x="20507" y="222226"/>
                </a:lnTo>
                <a:lnTo>
                  <a:pt x="101016" y="222226"/>
                </a:lnTo>
                <a:lnTo>
                  <a:pt x="202791" y="222226"/>
                </a:lnTo>
                <a:lnTo>
                  <a:pt x="283300" y="222226"/>
                </a:lnTo>
                <a:lnTo>
                  <a:pt x="283300" y="141831"/>
                </a:lnTo>
                <a:lnTo>
                  <a:pt x="233172" y="141831"/>
                </a:lnTo>
                <a:lnTo>
                  <a:pt x="70635" y="141831"/>
                </a:lnTo>
                <a:close/>
                <a:moveTo>
                  <a:pt x="455699" y="121352"/>
                </a:moveTo>
                <a:lnTo>
                  <a:pt x="495956" y="121352"/>
                </a:lnTo>
                <a:cubicBezTo>
                  <a:pt x="502033" y="121352"/>
                  <a:pt x="506590" y="125903"/>
                  <a:pt x="506590" y="131213"/>
                </a:cubicBezTo>
                <a:lnTo>
                  <a:pt x="506590" y="202510"/>
                </a:lnTo>
                <a:lnTo>
                  <a:pt x="567356" y="202510"/>
                </a:lnTo>
                <a:cubicBezTo>
                  <a:pt x="568116" y="202510"/>
                  <a:pt x="569635" y="202510"/>
                  <a:pt x="570395" y="202510"/>
                </a:cubicBezTo>
                <a:cubicBezTo>
                  <a:pt x="571914" y="203268"/>
                  <a:pt x="607614" y="215404"/>
                  <a:pt x="607614" y="252569"/>
                </a:cubicBezTo>
                <a:cubicBezTo>
                  <a:pt x="607614" y="258637"/>
                  <a:pt x="603057" y="263188"/>
                  <a:pt x="597740" y="263188"/>
                </a:cubicBezTo>
                <a:lnTo>
                  <a:pt x="506590" y="263188"/>
                </a:lnTo>
                <a:lnTo>
                  <a:pt x="506590" y="333727"/>
                </a:lnTo>
                <a:cubicBezTo>
                  <a:pt x="506590" y="339036"/>
                  <a:pt x="502033" y="343587"/>
                  <a:pt x="495956" y="343587"/>
                </a:cubicBezTo>
                <a:lnTo>
                  <a:pt x="455699" y="343587"/>
                </a:lnTo>
                <a:cubicBezTo>
                  <a:pt x="450382" y="343587"/>
                  <a:pt x="445824" y="339036"/>
                  <a:pt x="445824" y="333727"/>
                </a:cubicBezTo>
                <a:lnTo>
                  <a:pt x="445824" y="263188"/>
                </a:lnTo>
                <a:lnTo>
                  <a:pt x="364550" y="263188"/>
                </a:lnTo>
                <a:cubicBezTo>
                  <a:pt x="359232" y="263188"/>
                  <a:pt x="354675" y="258637"/>
                  <a:pt x="354675" y="252569"/>
                </a:cubicBezTo>
                <a:lnTo>
                  <a:pt x="354675" y="172170"/>
                </a:lnTo>
                <a:cubicBezTo>
                  <a:pt x="354675" y="166103"/>
                  <a:pt x="359232" y="161552"/>
                  <a:pt x="364550" y="161552"/>
                </a:cubicBezTo>
                <a:lnTo>
                  <a:pt x="404807" y="161552"/>
                </a:lnTo>
                <a:cubicBezTo>
                  <a:pt x="410884" y="161552"/>
                  <a:pt x="415441" y="166103"/>
                  <a:pt x="415441" y="172170"/>
                </a:cubicBezTo>
                <a:lnTo>
                  <a:pt x="415441" y="202510"/>
                </a:lnTo>
                <a:lnTo>
                  <a:pt x="445824" y="202510"/>
                </a:lnTo>
                <a:lnTo>
                  <a:pt x="445824" y="131213"/>
                </a:lnTo>
                <a:cubicBezTo>
                  <a:pt x="445824" y="125903"/>
                  <a:pt x="450382" y="121352"/>
                  <a:pt x="455699" y="121352"/>
                </a:cubicBezTo>
                <a:close/>
                <a:moveTo>
                  <a:pt x="101005" y="91014"/>
                </a:moveTo>
                <a:lnTo>
                  <a:pt x="202741" y="91014"/>
                </a:lnTo>
                <a:lnTo>
                  <a:pt x="202741" y="111483"/>
                </a:lnTo>
                <a:lnTo>
                  <a:pt x="101005" y="111483"/>
                </a:lnTo>
                <a:close/>
                <a:moveTo>
                  <a:pt x="81268" y="81154"/>
                </a:moveTo>
                <a:lnTo>
                  <a:pt x="81268" y="121352"/>
                </a:lnTo>
                <a:lnTo>
                  <a:pt x="222539" y="121352"/>
                </a:lnTo>
                <a:lnTo>
                  <a:pt x="222539" y="81154"/>
                </a:lnTo>
                <a:close/>
                <a:moveTo>
                  <a:pt x="121523" y="0"/>
                </a:moveTo>
                <a:lnTo>
                  <a:pt x="142030" y="0"/>
                </a:lnTo>
                <a:lnTo>
                  <a:pt x="161777" y="0"/>
                </a:lnTo>
                <a:lnTo>
                  <a:pt x="182284" y="0"/>
                </a:lnTo>
                <a:lnTo>
                  <a:pt x="182284" y="20478"/>
                </a:lnTo>
                <a:lnTo>
                  <a:pt x="161777" y="20478"/>
                </a:lnTo>
                <a:lnTo>
                  <a:pt x="161777" y="60676"/>
                </a:lnTo>
                <a:lnTo>
                  <a:pt x="233172" y="60676"/>
                </a:lnTo>
                <a:cubicBezTo>
                  <a:pt x="238489" y="60676"/>
                  <a:pt x="243046" y="65227"/>
                  <a:pt x="243046" y="70536"/>
                </a:cubicBezTo>
                <a:lnTo>
                  <a:pt x="243046" y="121352"/>
                </a:lnTo>
                <a:lnTo>
                  <a:pt x="293933" y="121352"/>
                </a:lnTo>
                <a:cubicBezTo>
                  <a:pt x="299250" y="121352"/>
                  <a:pt x="303807" y="125903"/>
                  <a:pt x="303807" y="131212"/>
                </a:cubicBezTo>
                <a:lnTo>
                  <a:pt x="303807" y="232845"/>
                </a:lnTo>
                <a:cubicBezTo>
                  <a:pt x="303807" y="238154"/>
                  <a:pt x="299250" y="242705"/>
                  <a:pt x="293933" y="242705"/>
                </a:cubicBezTo>
                <a:lnTo>
                  <a:pt x="212665" y="242705"/>
                </a:lnTo>
                <a:lnTo>
                  <a:pt x="212665" y="424733"/>
                </a:lnTo>
                <a:lnTo>
                  <a:pt x="597740" y="424733"/>
                </a:lnTo>
                <a:cubicBezTo>
                  <a:pt x="603057" y="424733"/>
                  <a:pt x="607614" y="429284"/>
                  <a:pt x="607614" y="434593"/>
                </a:cubicBezTo>
                <a:lnTo>
                  <a:pt x="607614" y="596901"/>
                </a:lnTo>
                <a:cubicBezTo>
                  <a:pt x="607614" y="602211"/>
                  <a:pt x="603057" y="606761"/>
                  <a:pt x="597740" y="606761"/>
                </a:cubicBezTo>
                <a:lnTo>
                  <a:pt x="556726" y="606761"/>
                </a:lnTo>
                <a:lnTo>
                  <a:pt x="50888" y="606761"/>
                </a:lnTo>
                <a:lnTo>
                  <a:pt x="9874" y="606761"/>
                </a:lnTo>
                <a:cubicBezTo>
                  <a:pt x="4557" y="606761"/>
                  <a:pt x="0" y="602211"/>
                  <a:pt x="0" y="596901"/>
                </a:cubicBezTo>
                <a:lnTo>
                  <a:pt x="0" y="434593"/>
                </a:lnTo>
                <a:cubicBezTo>
                  <a:pt x="0" y="429284"/>
                  <a:pt x="4557" y="424733"/>
                  <a:pt x="9874" y="424733"/>
                </a:cubicBezTo>
                <a:lnTo>
                  <a:pt x="91142" y="424733"/>
                </a:lnTo>
                <a:lnTo>
                  <a:pt x="91142" y="242705"/>
                </a:lnTo>
                <a:lnTo>
                  <a:pt x="9874" y="242705"/>
                </a:lnTo>
                <a:cubicBezTo>
                  <a:pt x="4557" y="242705"/>
                  <a:pt x="0" y="238154"/>
                  <a:pt x="0" y="232845"/>
                </a:cubicBezTo>
                <a:lnTo>
                  <a:pt x="0" y="131212"/>
                </a:lnTo>
                <a:cubicBezTo>
                  <a:pt x="0" y="125903"/>
                  <a:pt x="4557" y="121352"/>
                  <a:pt x="9874" y="121352"/>
                </a:cubicBezTo>
                <a:lnTo>
                  <a:pt x="60761" y="121352"/>
                </a:lnTo>
                <a:lnTo>
                  <a:pt x="60761" y="70536"/>
                </a:lnTo>
                <a:cubicBezTo>
                  <a:pt x="60761" y="65227"/>
                  <a:pt x="65319" y="60676"/>
                  <a:pt x="70635" y="60676"/>
                </a:cubicBezTo>
                <a:lnTo>
                  <a:pt x="142030" y="60676"/>
                </a:lnTo>
                <a:lnTo>
                  <a:pt x="142030" y="20478"/>
                </a:lnTo>
                <a:lnTo>
                  <a:pt x="121523" y="204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1" name="弧形 30">
            <a:extLst>
              <a:ext uri="{FF2B5EF4-FFF2-40B4-BE49-F238E27FC236}">
                <a16:creationId xmlns:a16="http://schemas.microsoft.com/office/drawing/2014/main" id="{DD5CD0B5-D1A9-4B7E-A2FB-77537F5C45AB}"/>
              </a:ext>
            </a:extLst>
          </p:cNvPr>
          <p:cNvSpPr/>
          <p:nvPr/>
        </p:nvSpPr>
        <p:spPr>
          <a:xfrm rot="10800000">
            <a:off x="4415272" y="1114233"/>
            <a:ext cx="3361458" cy="3361458"/>
          </a:xfrm>
          <a:prstGeom prst="arc">
            <a:avLst>
              <a:gd name="adj1" fmla="val 19197945"/>
              <a:gd name="adj2" fmla="val 5455022"/>
            </a:avLst>
          </a:prstGeom>
          <a:noFill/>
          <a:ln w="38100" cap="flat" cmpd="sng" algn="ctr">
            <a:gradFill flip="none" rotWithShape="1">
              <a:gsLst>
                <a:gs pos="0">
                  <a:srgbClr val="1D78FA"/>
                </a:gs>
                <a:gs pos="100000">
                  <a:srgbClr val="1D78FA">
                    <a:alpha val="0"/>
                  </a:srgbClr>
                </a:gs>
              </a:gsLst>
              <a:lin ang="16200000" scaled="1"/>
              <a:tileRect/>
            </a:gradFill>
            <a:prstDash val="sysDot"/>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spTree>
    <p:extLst>
      <p:ext uri="{BB962C8B-B14F-4D97-AF65-F5344CB8AC3E}">
        <p14:creationId xmlns:p14="http://schemas.microsoft.com/office/powerpoint/2010/main" val="332613129"/>
      </p:ext>
    </p:extLst>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芝加哥天际线">
            <a:extLst>
              <a:ext uri="{FF2B5EF4-FFF2-40B4-BE49-F238E27FC236}">
                <a16:creationId xmlns:a16="http://schemas.microsoft.com/office/drawing/2014/main" id="{D81B083F-2FB4-43A2-B2D6-4B8EA23DA82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197791" y="2534855"/>
            <a:ext cx="2174292" cy="3032249"/>
          </a:xfrm>
          <a:prstGeom prst="rect">
            <a:avLst/>
          </a:prstGeom>
          <a:effectLst>
            <a:reflection blurRad="6350" stA="52000" endA="300" endPos="35000" dir="5400000" sy="-100000" algn="bl" rotWithShape="0"/>
          </a:effectLst>
          <a:scene3d>
            <a:camera prst="perspectiveLeft" fov="3900000"/>
            <a:lightRig rig="threePt" dir="t"/>
          </a:scene3d>
        </p:spPr>
      </p:pic>
      <p:pic>
        <p:nvPicPr>
          <p:cNvPr id="9" name="图片 8" descr="芝加哥天际线">
            <a:extLst>
              <a:ext uri="{FF2B5EF4-FFF2-40B4-BE49-F238E27FC236}">
                <a16:creationId xmlns:a16="http://schemas.microsoft.com/office/drawing/2014/main" id="{13F66BC4-3C73-4707-8E1E-C114C8F75C0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21013" y="2534855"/>
            <a:ext cx="2174292" cy="3032249"/>
          </a:xfrm>
          <a:prstGeom prst="rect">
            <a:avLst/>
          </a:prstGeom>
          <a:effectLst>
            <a:reflection blurRad="6350" stA="52000" endA="300" endPos="35000" dir="5400000" sy="-100000" algn="bl" rotWithShape="0"/>
          </a:effectLst>
          <a:scene3d>
            <a:camera prst="perspectiveRight" fov="5100000"/>
            <a:lightRig rig="threePt" dir="t"/>
          </a:scene3d>
        </p:spPr>
      </p:pic>
      <p:pic>
        <p:nvPicPr>
          <p:cNvPr id="5" name="图片 4" descr="芝加哥天际线">
            <a:extLst>
              <a:ext uri="{FF2B5EF4-FFF2-40B4-BE49-F238E27FC236}">
                <a16:creationId xmlns:a16="http://schemas.microsoft.com/office/drawing/2014/main" id="{3DE180CB-D244-478C-BA78-897F5AECEE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51683" y="2095017"/>
            <a:ext cx="2516469" cy="3509447"/>
          </a:xfrm>
          <a:prstGeom prst="rect">
            <a:avLst/>
          </a:prstGeom>
          <a:effectLst>
            <a:reflection blurRad="6350" stA="52000" endA="300" endPos="35000" dir="5400000" sy="-100000" algn="bl" rotWithShape="0"/>
          </a:effectLst>
          <a:scene3d>
            <a:camera prst="perspectiveLeft" fov="3900000"/>
            <a:lightRig rig="threePt" dir="t"/>
          </a:scene3d>
        </p:spPr>
      </p:pic>
      <p:pic>
        <p:nvPicPr>
          <p:cNvPr id="7" name="图片 6" descr="芝加哥天际线">
            <a:extLst>
              <a:ext uri="{FF2B5EF4-FFF2-40B4-BE49-F238E27FC236}">
                <a16:creationId xmlns:a16="http://schemas.microsoft.com/office/drawing/2014/main" id="{2643925B-9415-4710-97F7-DD048BD804C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624944" y="2095017"/>
            <a:ext cx="2516469" cy="3509447"/>
          </a:xfrm>
          <a:prstGeom prst="rect">
            <a:avLst/>
          </a:prstGeom>
          <a:effectLst>
            <a:reflection blurRad="6350" stA="52000" endA="300" endPos="35000" dir="5400000" sy="-100000" algn="bl" rotWithShape="0"/>
          </a:effectLst>
          <a:scene3d>
            <a:camera prst="perspectiveRight" fov="5100000"/>
            <a:lightRig rig="threePt" dir="t"/>
          </a:scene3d>
        </p:spPr>
      </p:pic>
      <p:pic>
        <p:nvPicPr>
          <p:cNvPr id="4" name="图片 3" descr="芝加哥天际线">
            <a:extLst>
              <a:ext uri="{FF2B5EF4-FFF2-40B4-BE49-F238E27FC236}">
                <a16:creationId xmlns:a16="http://schemas.microsoft.com/office/drawing/2014/main" id="{3063472B-C2DD-4603-B167-F8FD41A2F76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71051" y="1713481"/>
            <a:ext cx="2813290" cy="3923390"/>
          </a:xfrm>
          <a:prstGeom prst="rect">
            <a:avLst/>
          </a:prstGeom>
          <a:effectLst>
            <a:reflection blurRad="6350" stA="52000" endA="300" endPos="35000" dir="5400000" sy="-100000" algn="bl" rotWithShape="0"/>
          </a:effectLst>
        </p:spPr>
      </p:pic>
      <p:sp>
        <p:nvSpPr>
          <p:cNvPr id="10" name="文本框 9">
            <a:extLst>
              <a:ext uri="{FF2B5EF4-FFF2-40B4-BE49-F238E27FC236}">
                <a16:creationId xmlns:a16="http://schemas.microsoft.com/office/drawing/2014/main" id="{F875CFDE-E73F-4455-9A49-D15C3C64F963}"/>
              </a:ext>
            </a:extLst>
          </p:cNvPr>
          <p:cNvSpPr txBox="1"/>
          <p:nvPr/>
        </p:nvSpPr>
        <p:spPr>
          <a:xfrm>
            <a:off x="10026595" y="624494"/>
            <a:ext cx="1351280" cy="477054"/>
          </a:xfrm>
          <a:prstGeom prst="rect">
            <a:avLst/>
          </a:prstGeom>
          <a:noFill/>
        </p:spPr>
        <p:txBody>
          <a:bodyPr wrap="square" rtlCol="0">
            <a:spAutoFit/>
          </a:bodyPr>
          <a:lstStyle/>
          <a:p>
            <a:pPr algn="r"/>
            <a:r>
              <a:rPr lang="en-US" altLang="zh-CN" sz="2500" dirty="0">
                <a:solidFill>
                  <a:schemeClr val="accent3"/>
                </a:solidFill>
                <a:latin typeface="+mn-ea"/>
              </a:rPr>
              <a:t>PART 01</a:t>
            </a:r>
            <a:endParaRPr lang="zh-CN" altLang="en-US" sz="2500" dirty="0">
              <a:solidFill>
                <a:schemeClr val="accent3"/>
              </a:solidFill>
              <a:latin typeface="+mn-ea"/>
            </a:endParaRPr>
          </a:p>
        </p:txBody>
      </p:sp>
      <p:sp>
        <p:nvSpPr>
          <p:cNvPr id="11" name="文本框 10">
            <a:extLst>
              <a:ext uri="{FF2B5EF4-FFF2-40B4-BE49-F238E27FC236}">
                <a16:creationId xmlns:a16="http://schemas.microsoft.com/office/drawing/2014/main" id="{A740C89F-7E8D-4E99-8AE6-8D260B939DE6}"/>
              </a:ext>
            </a:extLst>
          </p:cNvPr>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p>
        </p:txBody>
      </p:sp>
      <p:sp>
        <p:nvSpPr>
          <p:cNvPr id="12" name="文本框 11">
            <a:extLst>
              <a:ext uri="{FF2B5EF4-FFF2-40B4-BE49-F238E27FC236}">
                <a16:creationId xmlns:a16="http://schemas.microsoft.com/office/drawing/2014/main" id="{E90BE54C-1818-4962-A8F7-218EFA61F276}"/>
              </a:ext>
            </a:extLst>
          </p:cNvPr>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Tree>
    <p:extLst>
      <p:ext uri="{BB962C8B-B14F-4D97-AF65-F5344CB8AC3E}">
        <p14:creationId xmlns:p14="http://schemas.microsoft.com/office/powerpoint/2010/main" val="3458143044"/>
      </p:ext>
    </p:extLst>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228115D-1E20-456B-8BF8-4B37025252BC}"/>
              </a:ext>
            </a:extLst>
          </p:cNvPr>
          <p:cNvSpPr/>
          <p:nvPr/>
        </p:nvSpPr>
        <p:spPr>
          <a:xfrm>
            <a:off x="874713" y="3406834"/>
            <a:ext cx="11317287" cy="3451166"/>
          </a:xfrm>
          <a:prstGeom prst="rect">
            <a:avLst/>
          </a:prstGeom>
          <a:blipFill>
            <a:blip r:embed="rId2" cstate="screen">
              <a:extLst>
                <a:ext uri="{BEBA8EAE-BF5A-486C-A8C5-ECC9F3942E4B}">
                  <a14:imgProps xmlns:a14="http://schemas.microsoft.com/office/drawing/2010/main">
                    <a14:imgLayer r:embed="rId3">
                      <a14:imgEffect>
                        <a14:colorTemperature colorTemp="4964"/>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22">
            <a:extLst>
              <a:ext uri="{FF2B5EF4-FFF2-40B4-BE49-F238E27FC236}">
                <a16:creationId xmlns:a16="http://schemas.microsoft.com/office/drawing/2014/main" id="{5C372BF6-B9F1-4FEC-9193-7B3A6C352E11}"/>
              </a:ext>
            </a:extLst>
          </p:cNvPr>
          <p:cNvSpPr/>
          <p:nvPr/>
        </p:nvSpPr>
        <p:spPr>
          <a:xfrm>
            <a:off x="1002209" y="1899794"/>
            <a:ext cx="2302717" cy="2390313"/>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 fmla="*/ 695325 w 4183135"/>
              <a:gd name="connsiteY0" fmla="*/ 1615442 h 6237288"/>
              <a:gd name="connsiteX1" fmla="*/ 0 w 4183135"/>
              <a:gd name="connsiteY1" fmla="*/ 0 h 6237288"/>
              <a:gd name="connsiteX2" fmla="*/ 695325 w 4183135"/>
              <a:gd name="connsiteY2" fmla="*/ 1615442 h 6237288"/>
              <a:gd name="connsiteX3" fmla="*/ 4183135 w 4183135"/>
              <a:gd name="connsiteY3" fmla="*/ 1615442 h 6237288"/>
              <a:gd name="connsiteX4" fmla="*/ 4183135 w 4183135"/>
              <a:gd name="connsiteY4" fmla="*/ 1615442 h 6237288"/>
              <a:gd name="connsiteX5" fmla="*/ 4183135 w 4183135"/>
              <a:gd name="connsiteY5" fmla="*/ 6237288 h 6237288"/>
              <a:gd name="connsiteX6" fmla="*/ 4183135 w 4183135"/>
              <a:gd name="connsiteY6" fmla="*/ 6237288 h 6237288"/>
              <a:gd name="connsiteX7" fmla="*/ 695325 w 4183135"/>
              <a:gd name="connsiteY7" fmla="*/ 6237288 h 6237288"/>
              <a:gd name="connsiteX8" fmla="*/ 695325 w 4183135"/>
              <a:gd name="connsiteY8" fmla="*/ 6237288 h 6237288"/>
              <a:gd name="connsiteX9" fmla="*/ 695325 w 4183135"/>
              <a:gd name="connsiteY9" fmla="*/ 1615442 h 6237288"/>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ysClr val="window" lastClr="FFFFFF"/>
          </a:soli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Roboto Regular"/>
              <a:ea typeface="思源黑体 CN Regular"/>
              <a:cs typeface="+mn-cs"/>
            </a:endParaRPr>
          </a:p>
        </p:txBody>
      </p:sp>
      <p:sp>
        <p:nvSpPr>
          <p:cNvPr id="7" name="矩形 6">
            <a:extLst>
              <a:ext uri="{FF2B5EF4-FFF2-40B4-BE49-F238E27FC236}">
                <a16:creationId xmlns:a16="http://schemas.microsoft.com/office/drawing/2014/main" id="{671A88D0-8D7E-4CBC-B821-811C2FF725C8}"/>
              </a:ext>
            </a:extLst>
          </p:cNvPr>
          <p:cNvSpPr/>
          <p:nvPr/>
        </p:nvSpPr>
        <p:spPr>
          <a:xfrm>
            <a:off x="1155199" y="2003188"/>
            <a:ext cx="1614102" cy="477054"/>
          </a:xfrm>
          <a:prstGeom prst="rect">
            <a:avLst/>
          </a:prstGeom>
        </p:spPr>
        <p:txBody>
          <a:bodyPr wrap="square">
            <a:spAutoFit/>
          </a:bodyPr>
          <a:lstStyle/>
          <a:p>
            <a:r>
              <a:rPr lang="zh-CN" altLang="en-US" sz="2500" dirty="0">
                <a:solidFill>
                  <a:schemeClr val="accent1"/>
                </a:solidFill>
                <a:latin typeface="+mn-ea"/>
              </a:rPr>
              <a:t>输入文字</a:t>
            </a:r>
          </a:p>
        </p:txBody>
      </p:sp>
      <p:cxnSp>
        <p:nvCxnSpPr>
          <p:cNvPr id="8" name="直接连接符 7">
            <a:extLst>
              <a:ext uri="{FF2B5EF4-FFF2-40B4-BE49-F238E27FC236}">
                <a16:creationId xmlns:a16="http://schemas.microsoft.com/office/drawing/2014/main" id="{9B9E80FA-0E90-4A64-B03C-B092580A65A8}"/>
              </a:ext>
            </a:extLst>
          </p:cNvPr>
          <p:cNvCxnSpPr>
            <a:cxnSpLocks/>
          </p:cNvCxnSpPr>
          <p:nvPr/>
        </p:nvCxnSpPr>
        <p:spPr>
          <a:xfrm>
            <a:off x="1226776" y="2518447"/>
            <a:ext cx="1853583" cy="0"/>
          </a:xfrm>
          <a:prstGeom prst="line">
            <a:avLst/>
          </a:prstGeom>
          <a:noFill/>
          <a:ln w="12700" cap="rnd" cmpd="sng" algn="ctr">
            <a:solidFill>
              <a:schemeClr val="accent1">
                <a:lumMod val="20000"/>
                <a:lumOff val="80000"/>
              </a:schemeClr>
            </a:solidFill>
            <a:prstDash val="solid"/>
            <a:miter lim="800000"/>
          </a:ln>
          <a:effectLst/>
        </p:spPr>
      </p:cxnSp>
      <p:sp>
        <p:nvSpPr>
          <p:cNvPr id="9" name="Freeform 5">
            <a:extLst>
              <a:ext uri="{FF2B5EF4-FFF2-40B4-BE49-F238E27FC236}">
                <a16:creationId xmlns:a16="http://schemas.microsoft.com/office/drawing/2014/main" id="{AF6A2D5C-3F35-41EE-AFA5-79C5C19E5F40}"/>
              </a:ext>
            </a:extLst>
          </p:cNvPr>
          <p:cNvSpPr>
            <a:spLocks noEditPoints="1"/>
          </p:cNvSpPr>
          <p:nvPr/>
        </p:nvSpPr>
        <p:spPr bwMode="auto">
          <a:xfrm>
            <a:off x="2451527" y="3616050"/>
            <a:ext cx="653985" cy="511715"/>
          </a:xfrm>
          <a:custGeom>
            <a:avLst/>
            <a:gdLst>
              <a:gd name="T0" fmla="*/ 801 w 2344"/>
              <a:gd name="T1" fmla="*/ 144 h 2344"/>
              <a:gd name="T2" fmla="*/ 200 w 2344"/>
              <a:gd name="T3" fmla="*/ 144 h 2344"/>
              <a:gd name="T4" fmla="*/ 0 w 2344"/>
              <a:gd name="T5" fmla="*/ 344 h 2344"/>
              <a:gd name="T6" fmla="*/ 0 w 2344"/>
              <a:gd name="T7" fmla="*/ 944 h 2344"/>
              <a:gd name="T8" fmla="*/ 200 w 2344"/>
              <a:gd name="T9" fmla="*/ 1144 h 2344"/>
              <a:gd name="T10" fmla="*/ 801 w 2344"/>
              <a:gd name="T11" fmla="*/ 1144 h 2344"/>
              <a:gd name="T12" fmla="*/ 1000 w 2344"/>
              <a:gd name="T13" fmla="*/ 944 h 2344"/>
              <a:gd name="T14" fmla="*/ 1000 w 2344"/>
              <a:gd name="T15" fmla="*/ 344 h 2344"/>
              <a:gd name="T16" fmla="*/ 801 w 2344"/>
              <a:gd name="T17" fmla="*/ 144 h 2344"/>
              <a:gd name="T18" fmla="*/ 2266 w 2344"/>
              <a:gd name="T19" fmla="*/ 503 h 2344"/>
              <a:gd name="T20" fmla="*/ 1842 w 2344"/>
              <a:gd name="T21" fmla="*/ 78 h 2344"/>
              <a:gd name="T22" fmla="*/ 1559 w 2344"/>
              <a:gd name="T23" fmla="*/ 78 h 2344"/>
              <a:gd name="T24" fmla="*/ 1500 w 2344"/>
              <a:gd name="T25" fmla="*/ 137 h 2344"/>
              <a:gd name="T26" fmla="*/ 1135 w 2344"/>
              <a:gd name="T27" fmla="*/ 503 h 2344"/>
              <a:gd name="T28" fmla="*/ 1076 w 2344"/>
              <a:gd name="T29" fmla="*/ 644 h 2344"/>
              <a:gd name="T30" fmla="*/ 1135 w 2344"/>
              <a:gd name="T31" fmla="*/ 785 h 2344"/>
              <a:gd name="T32" fmla="*/ 1193 w 2344"/>
              <a:gd name="T33" fmla="*/ 844 h 2344"/>
              <a:gd name="T34" fmla="*/ 1500 w 2344"/>
              <a:gd name="T35" fmla="*/ 1151 h 2344"/>
              <a:gd name="T36" fmla="*/ 1559 w 2344"/>
              <a:gd name="T37" fmla="*/ 1210 h 2344"/>
              <a:gd name="T38" fmla="*/ 1842 w 2344"/>
              <a:gd name="T39" fmla="*/ 1210 h 2344"/>
              <a:gd name="T40" fmla="*/ 2208 w 2344"/>
              <a:gd name="T41" fmla="*/ 844 h 2344"/>
              <a:gd name="T42" fmla="*/ 2266 w 2344"/>
              <a:gd name="T43" fmla="*/ 785 h 2344"/>
              <a:gd name="T44" fmla="*/ 2266 w 2344"/>
              <a:gd name="T45" fmla="*/ 503 h 2344"/>
              <a:gd name="T46" fmla="*/ 801 w 2344"/>
              <a:gd name="T47" fmla="*/ 1344 h 2344"/>
              <a:gd name="T48" fmla="*/ 200 w 2344"/>
              <a:gd name="T49" fmla="*/ 1344 h 2344"/>
              <a:gd name="T50" fmla="*/ 0 w 2344"/>
              <a:gd name="T51" fmla="*/ 1544 h 2344"/>
              <a:gd name="T52" fmla="*/ 0 w 2344"/>
              <a:gd name="T53" fmla="*/ 2144 h 2344"/>
              <a:gd name="T54" fmla="*/ 200 w 2344"/>
              <a:gd name="T55" fmla="*/ 2344 h 2344"/>
              <a:gd name="T56" fmla="*/ 801 w 2344"/>
              <a:gd name="T57" fmla="*/ 2344 h 2344"/>
              <a:gd name="T58" fmla="*/ 1000 w 2344"/>
              <a:gd name="T59" fmla="*/ 2144 h 2344"/>
              <a:gd name="T60" fmla="*/ 1000 w 2344"/>
              <a:gd name="T61" fmla="*/ 1544 h 2344"/>
              <a:gd name="T62" fmla="*/ 801 w 2344"/>
              <a:gd name="T63" fmla="*/ 1344 h 2344"/>
              <a:gd name="T64" fmla="*/ 2001 w 2344"/>
              <a:gd name="T65" fmla="*/ 1344 h 2344"/>
              <a:gd name="T66" fmla="*/ 1400 w 2344"/>
              <a:gd name="T67" fmla="*/ 1344 h 2344"/>
              <a:gd name="T68" fmla="*/ 1200 w 2344"/>
              <a:gd name="T69" fmla="*/ 1544 h 2344"/>
              <a:gd name="T70" fmla="*/ 1200 w 2344"/>
              <a:gd name="T71" fmla="*/ 2144 h 2344"/>
              <a:gd name="T72" fmla="*/ 1400 w 2344"/>
              <a:gd name="T73" fmla="*/ 2344 h 2344"/>
              <a:gd name="T74" fmla="*/ 2001 w 2344"/>
              <a:gd name="T75" fmla="*/ 2344 h 2344"/>
              <a:gd name="T76" fmla="*/ 2200 w 2344"/>
              <a:gd name="T77" fmla="*/ 2144 h 2344"/>
              <a:gd name="T78" fmla="*/ 2200 w 2344"/>
              <a:gd name="T79" fmla="*/ 1544 h 2344"/>
              <a:gd name="T80" fmla="*/ 2001 w 2344"/>
              <a:gd name="T81" fmla="*/ 1344 h 2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4" h="2344">
                <a:moveTo>
                  <a:pt x="801" y="144"/>
                </a:moveTo>
                <a:lnTo>
                  <a:pt x="200" y="144"/>
                </a:lnTo>
                <a:cubicBezTo>
                  <a:pt x="90" y="144"/>
                  <a:pt x="0" y="233"/>
                  <a:pt x="0" y="344"/>
                </a:cubicBezTo>
                <a:lnTo>
                  <a:pt x="0" y="944"/>
                </a:lnTo>
                <a:cubicBezTo>
                  <a:pt x="1" y="1054"/>
                  <a:pt x="90" y="1144"/>
                  <a:pt x="200" y="1144"/>
                </a:cubicBezTo>
                <a:lnTo>
                  <a:pt x="801" y="1144"/>
                </a:lnTo>
                <a:cubicBezTo>
                  <a:pt x="911" y="1144"/>
                  <a:pt x="1000" y="1054"/>
                  <a:pt x="1000" y="944"/>
                </a:cubicBezTo>
                <a:lnTo>
                  <a:pt x="1000" y="344"/>
                </a:lnTo>
                <a:cubicBezTo>
                  <a:pt x="1000" y="233"/>
                  <a:pt x="911" y="144"/>
                  <a:pt x="801" y="144"/>
                </a:cubicBezTo>
                <a:moveTo>
                  <a:pt x="2266" y="503"/>
                </a:moveTo>
                <a:lnTo>
                  <a:pt x="1842" y="78"/>
                </a:lnTo>
                <a:cubicBezTo>
                  <a:pt x="1764" y="0"/>
                  <a:pt x="1637" y="0"/>
                  <a:pt x="1559" y="78"/>
                </a:cubicBezTo>
                <a:lnTo>
                  <a:pt x="1500" y="137"/>
                </a:lnTo>
                <a:lnTo>
                  <a:pt x="1135" y="503"/>
                </a:lnTo>
                <a:cubicBezTo>
                  <a:pt x="1097" y="540"/>
                  <a:pt x="1076" y="591"/>
                  <a:pt x="1076" y="644"/>
                </a:cubicBezTo>
                <a:cubicBezTo>
                  <a:pt x="1076" y="697"/>
                  <a:pt x="1097" y="748"/>
                  <a:pt x="1135" y="785"/>
                </a:cubicBezTo>
                <a:lnTo>
                  <a:pt x="1193" y="844"/>
                </a:lnTo>
                <a:lnTo>
                  <a:pt x="1500" y="1151"/>
                </a:lnTo>
                <a:lnTo>
                  <a:pt x="1559" y="1210"/>
                </a:lnTo>
                <a:cubicBezTo>
                  <a:pt x="1637" y="1288"/>
                  <a:pt x="1764" y="1288"/>
                  <a:pt x="1842" y="1210"/>
                </a:cubicBezTo>
                <a:lnTo>
                  <a:pt x="2208" y="844"/>
                </a:lnTo>
                <a:lnTo>
                  <a:pt x="2266" y="785"/>
                </a:lnTo>
                <a:cubicBezTo>
                  <a:pt x="2344" y="707"/>
                  <a:pt x="2344" y="581"/>
                  <a:pt x="2266" y="503"/>
                </a:cubicBezTo>
                <a:moveTo>
                  <a:pt x="801" y="1344"/>
                </a:moveTo>
                <a:lnTo>
                  <a:pt x="200" y="1344"/>
                </a:lnTo>
                <a:cubicBezTo>
                  <a:pt x="90" y="1344"/>
                  <a:pt x="0" y="1433"/>
                  <a:pt x="0" y="1544"/>
                </a:cubicBezTo>
                <a:lnTo>
                  <a:pt x="0" y="2144"/>
                </a:lnTo>
                <a:cubicBezTo>
                  <a:pt x="1" y="2254"/>
                  <a:pt x="90" y="2344"/>
                  <a:pt x="200" y="2344"/>
                </a:cubicBezTo>
                <a:lnTo>
                  <a:pt x="801" y="2344"/>
                </a:lnTo>
                <a:cubicBezTo>
                  <a:pt x="911" y="2344"/>
                  <a:pt x="1000" y="2254"/>
                  <a:pt x="1000" y="2144"/>
                </a:cubicBezTo>
                <a:lnTo>
                  <a:pt x="1000" y="1544"/>
                </a:lnTo>
                <a:cubicBezTo>
                  <a:pt x="1000" y="1433"/>
                  <a:pt x="911" y="1344"/>
                  <a:pt x="801" y="1344"/>
                </a:cubicBezTo>
                <a:moveTo>
                  <a:pt x="2001" y="1344"/>
                </a:moveTo>
                <a:lnTo>
                  <a:pt x="1400" y="1344"/>
                </a:lnTo>
                <a:cubicBezTo>
                  <a:pt x="1290" y="1344"/>
                  <a:pt x="1200" y="1433"/>
                  <a:pt x="1200" y="1544"/>
                </a:cubicBezTo>
                <a:lnTo>
                  <a:pt x="1200" y="2144"/>
                </a:lnTo>
                <a:cubicBezTo>
                  <a:pt x="1201" y="2254"/>
                  <a:pt x="1290" y="2344"/>
                  <a:pt x="1400" y="2344"/>
                </a:cubicBezTo>
                <a:lnTo>
                  <a:pt x="2001" y="2344"/>
                </a:lnTo>
                <a:cubicBezTo>
                  <a:pt x="2111" y="2344"/>
                  <a:pt x="2200" y="2254"/>
                  <a:pt x="2200" y="2144"/>
                </a:cubicBezTo>
                <a:lnTo>
                  <a:pt x="2200" y="1544"/>
                </a:lnTo>
                <a:cubicBezTo>
                  <a:pt x="2200" y="1433"/>
                  <a:pt x="2111" y="1344"/>
                  <a:pt x="2001" y="1344"/>
                </a:cubicBezTo>
              </a:path>
            </a:pathLst>
          </a:custGeom>
          <a:gradFill>
            <a:gsLst>
              <a:gs pos="10000">
                <a:srgbClr val="1D78FA">
                  <a:alpha val="0"/>
                </a:srgbClr>
              </a:gs>
              <a:gs pos="100000">
                <a:srgbClr val="1D78FA">
                  <a:alpha val="20000"/>
                </a:srgbClr>
              </a:gs>
            </a:gsLst>
            <a:lin ang="27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Roboto Regular"/>
              <a:ea typeface="思源黑体 CN Regular"/>
            </a:endParaRPr>
          </a:p>
        </p:txBody>
      </p:sp>
      <p:sp>
        <p:nvSpPr>
          <p:cNvPr id="10" name="Rectangle 3">
            <a:extLst>
              <a:ext uri="{FF2B5EF4-FFF2-40B4-BE49-F238E27FC236}">
                <a16:creationId xmlns:a16="http://schemas.microsoft.com/office/drawing/2014/main" id="{CCE88891-5021-41FC-BCCB-C7A71E601104}"/>
              </a:ext>
            </a:extLst>
          </p:cNvPr>
          <p:cNvSpPr/>
          <p:nvPr/>
        </p:nvSpPr>
        <p:spPr>
          <a:xfrm>
            <a:off x="1002209" y="1836275"/>
            <a:ext cx="2302717" cy="54140"/>
          </a:xfrm>
          <a:prstGeom prst="rect">
            <a:avLst/>
          </a:prstGeom>
          <a:gradFill>
            <a:gsLst>
              <a:gs pos="100000">
                <a:schemeClr val="accent1"/>
              </a:gs>
              <a:gs pos="0">
                <a:schemeClr val="accent1">
                  <a:lumMod val="60000"/>
                  <a:lumOff val="40000"/>
                </a:scheme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6" name="矩形 5">
            <a:extLst>
              <a:ext uri="{FF2B5EF4-FFF2-40B4-BE49-F238E27FC236}">
                <a16:creationId xmlns:a16="http://schemas.microsoft.com/office/drawing/2014/main" id="{0CA35D94-C4A1-4BDA-932D-8E8459528490}"/>
              </a:ext>
            </a:extLst>
          </p:cNvPr>
          <p:cNvSpPr/>
          <p:nvPr/>
        </p:nvSpPr>
        <p:spPr>
          <a:xfrm>
            <a:off x="1058388" y="2609887"/>
            <a:ext cx="2021971" cy="1025537"/>
          </a:xfrm>
          <a:prstGeom prst="rect">
            <a:avLst/>
          </a:prstGeom>
        </p:spPr>
        <p:txBody>
          <a:bodyPr wrap="square">
            <a:spAutoFit/>
          </a:bodyPr>
          <a:lstStyle/>
          <a:p>
            <a:pPr marL="177800" indent="-177800" algn="just">
              <a:lnSpc>
                <a:spcPct val="130000"/>
              </a:lnSpc>
              <a:buFont typeface="Arial" panose="020B0604020202020204" pitchFamily="34" charset="0"/>
              <a:buChar char="•"/>
            </a:pPr>
            <a:r>
              <a:rPr lang="zh-CN" altLang="en-US" sz="1600" dirty="0">
                <a:solidFill>
                  <a:schemeClr val="accent1"/>
                </a:solidFill>
                <a:latin typeface="+mn-ea"/>
              </a:rPr>
              <a:t>输入一段文字输入一段文字输入一段文字输入一段文字</a:t>
            </a:r>
          </a:p>
        </p:txBody>
      </p:sp>
      <p:sp>
        <p:nvSpPr>
          <p:cNvPr id="16" name="矩形: 圆角 22">
            <a:extLst>
              <a:ext uri="{FF2B5EF4-FFF2-40B4-BE49-F238E27FC236}">
                <a16:creationId xmlns:a16="http://schemas.microsoft.com/office/drawing/2014/main" id="{45C30644-03CE-4314-82B4-307EE383784F}"/>
              </a:ext>
            </a:extLst>
          </p:cNvPr>
          <p:cNvSpPr/>
          <p:nvPr/>
        </p:nvSpPr>
        <p:spPr>
          <a:xfrm>
            <a:off x="3672996" y="1899794"/>
            <a:ext cx="2302717" cy="2390313"/>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 fmla="*/ 695325 w 4183135"/>
              <a:gd name="connsiteY0" fmla="*/ 1615442 h 6237288"/>
              <a:gd name="connsiteX1" fmla="*/ 0 w 4183135"/>
              <a:gd name="connsiteY1" fmla="*/ 0 h 6237288"/>
              <a:gd name="connsiteX2" fmla="*/ 695325 w 4183135"/>
              <a:gd name="connsiteY2" fmla="*/ 1615442 h 6237288"/>
              <a:gd name="connsiteX3" fmla="*/ 4183135 w 4183135"/>
              <a:gd name="connsiteY3" fmla="*/ 1615442 h 6237288"/>
              <a:gd name="connsiteX4" fmla="*/ 4183135 w 4183135"/>
              <a:gd name="connsiteY4" fmla="*/ 1615442 h 6237288"/>
              <a:gd name="connsiteX5" fmla="*/ 4183135 w 4183135"/>
              <a:gd name="connsiteY5" fmla="*/ 6237288 h 6237288"/>
              <a:gd name="connsiteX6" fmla="*/ 4183135 w 4183135"/>
              <a:gd name="connsiteY6" fmla="*/ 6237288 h 6237288"/>
              <a:gd name="connsiteX7" fmla="*/ 695325 w 4183135"/>
              <a:gd name="connsiteY7" fmla="*/ 6237288 h 6237288"/>
              <a:gd name="connsiteX8" fmla="*/ 695325 w 4183135"/>
              <a:gd name="connsiteY8" fmla="*/ 6237288 h 6237288"/>
              <a:gd name="connsiteX9" fmla="*/ 695325 w 4183135"/>
              <a:gd name="connsiteY9" fmla="*/ 1615442 h 6237288"/>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ysClr val="window" lastClr="FFFFFF"/>
          </a:soli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7" name="矩形 16">
            <a:extLst>
              <a:ext uri="{FF2B5EF4-FFF2-40B4-BE49-F238E27FC236}">
                <a16:creationId xmlns:a16="http://schemas.microsoft.com/office/drawing/2014/main" id="{FDF6F3B0-2266-4F56-8240-E520AB26E9B0}"/>
              </a:ext>
            </a:extLst>
          </p:cNvPr>
          <p:cNvSpPr/>
          <p:nvPr/>
        </p:nvSpPr>
        <p:spPr>
          <a:xfrm>
            <a:off x="3825986" y="2003188"/>
            <a:ext cx="1614102" cy="477054"/>
          </a:xfrm>
          <a:prstGeom prst="rect">
            <a:avLst/>
          </a:prstGeom>
        </p:spPr>
        <p:txBody>
          <a:bodyPr wrap="square">
            <a:spAutoFit/>
          </a:bodyPr>
          <a:lstStyle/>
          <a:p>
            <a:r>
              <a:rPr lang="zh-CN" altLang="en-US" sz="2500" dirty="0">
                <a:solidFill>
                  <a:schemeClr val="accent1"/>
                </a:solidFill>
                <a:latin typeface="+mn-ea"/>
              </a:rPr>
              <a:t>输入文字</a:t>
            </a:r>
          </a:p>
        </p:txBody>
      </p:sp>
      <p:cxnSp>
        <p:nvCxnSpPr>
          <p:cNvPr id="18" name="直接连接符 17">
            <a:extLst>
              <a:ext uri="{FF2B5EF4-FFF2-40B4-BE49-F238E27FC236}">
                <a16:creationId xmlns:a16="http://schemas.microsoft.com/office/drawing/2014/main" id="{3E1DB1C6-4A76-41CE-B529-954D53D807D9}"/>
              </a:ext>
            </a:extLst>
          </p:cNvPr>
          <p:cNvCxnSpPr>
            <a:cxnSpLocks/>
          </p:cNvCxnSpPr>
          <p:nvPr/>
        </p:nvCxnSpPr>
        <p:spPr>
          <a:xfrm>
            <a:off x="3897563" y="2518447"/>
            <a:ext cx="1853583" cy="0"/>
          </a:xfrm>
          <a:prstGeom prst="line">
            <a:avLst/>
          </a:prstGeom>
          <a:noFill/>
          <a:ln w="12700" cap="rnd" cmpd="sng" algn="ctr">
            <a:solidFill>
              <a:schemeClr val="accent1">
                <a:lumMod val="20000"/>
                <a:lumOff val="80000"/>
              </a:schemeClr>
            </a:solidFill>
            <a:prstDash val="solid"/>
            <a:miter lim="800000"/>
          </a:ln>
          <a:effectLst/>
        </p:spPr>
      </p:cxnSp>
      <p:sp>
        <p:nvSpPr>
          <p:cNvPr id="19" name="Freeform 5">
            <a:extLst>
              <a:ext uri="{FF2B5EF4-FFF2-40B4-BE49-F238E27FC236}">
                <a16:creationId xmlns:a16="http://schemas.microsoft.com/office/drawing/2014/main" id="{B9B6A851-CBF9-47AB-82A9-79E3D8E63C15}"/>
              </a:ext>
            </a:extLst>
          </p:cNvPr>
          <p:cNvSpPr>
            <a:spLocks noEditPoints="1"/>
          </p:cNvSpPr>
          <p:nvPr/>
        </p:nvSpPr>
        <p:spPr bwMode="auto">
          <a:xfrm>
            <a:off x="5122314" y="3616050"/>
            <a:ext cx="653985" cy="511715"/>
          </a:xfrm>
          <a:custGeom>
            <a:avLst/>
            <a:gdLst>
              <a:gd name="T0" fmla="*/ 801 w 2344"/>
              <a:gd name="T1" fmla="*/ 144 h 2344"/>
              <a:gd name="T2" fmla="*/ 200 w 2344"/>
              <a:gd name="T3" fmla="*/ 144 h 2344"/>
              <a:gd name="T4" fmla="*/ 0 w 2344"/>
              <a:gd name="T5" fmla="*/ 344 h 2344"/>
              <a:gd name="T6" fmla="*/ 0 w 2344"/>
              <a:gd name="T7" fmla="*/ 944 h 2344"/>
              <a:gd name="T8" fmla="*/ 200 w 2344"/>
              <a:gd name="T9" fmla="*/ 1144 h 2344"/>
              <a:gd name="T10" fmla="*/ 801 w 2344"/>
              <a:gd name="T11" fmla="*/ 1144 h 2344"/>
              <a:gd name="T12" fmla="*/ 1000 w 2344"/>
              <a:gd name="T13" fmla="*/ 944 h 2344"/>
              <a:gd name="T14" fmla="*/ 1000 w 2344"/>
              <a:gd name="T15" fmla="*/ 344 h 2344"/>
              <a:gd name="T16" fmla="*/ 801 w 2344"/>
              <a:gd name="T17" fmla="*/ 144 h 2344"/>
              <a:gd name="T18" fmla="*/ 2266 w 2344"/>
              <a:gd name="T19" fmla="*/ 503 h 2344"/>
              <a:gd name="T20" fmla="*/ 1842 w 2344"/>
              <a:gd name="T21" fmla="*/ 78 h 2344"/>
              <a:gd name="T22" fmla="*/ 1559 w 2344"/>
              <a:gd name="T23" fmla="*/ 78 h 2344"/>
              <a:gd name="T24" fmla="*/ 1500 w 2344"/>
              <a:gd name="T25" fmla="*/ 137 h 2344"/>
              <a:gd name="T26" fmla="*/ 1135 w 2344"/>
              <a:gd name="T27" fmla="*/ 503 h 2344"/>
              <a:gd name="T28" fmla="*/ 1076 w 2344"/>
              <a:gd name="T29" fmla="*/ 644 h 2344"/>
              <a:gd name="T30" fmla="*/ 1135 w 2344"/>
              <a:gd name="T31" fmla="*/ 785 h 2344"/>
              <a:gd name="T32" fmla="*/ 1193 w 2344"/>
              <a:gd name="T33" fmla="*/ 844 h 2344"/>
              <a:gd name="T34" fmla="*/ 1500 w 2344"/>
              <a:gd name="T35" fmla="*/ 1151 h 2344"/>
              <a:gd name="T36" fmla="*/ 1559 w 2344"/>
              <a:gd name="T37" fmla="*/ 1210 h 2344"/>
              <a:gd name="T38" fmla="*/ 1842 w 2344"/>
              <a:gd name="T39" fmla="*/ 1210 h 2344"/>
              <a:gd name="T40" fmla="*/ 2208 w 2344"/>
              <a:gd name="T41" fmla="*/ 844 h 2344"/>
              <a:gd name="T42" fmla="*/ 2266 w 2344"/>
              <a:gd name="T43" fmla="*/ 785 h 2344"/>
              <a:gd name="T44" fmla="*/ 2266 w 2344"/>
              <a:gd name="T45" fmla="*/ 503 h 2344"/>
              <a:gd name="T46" fmla="*/ 801 w 2344"/>
              <a:gd name="T47" fmla="*/ 1344 h 2344"/>
              <a:gd name="T48" fmla="*/ 200 w 2344"/>
              <a:gd name="T49" fmla="*/ 1344 h 2344"/>
              <a:gd name="T50" fmla="*/ 0 w 2344"/>
              <a:gd name="T51" fmla="*/ 1544 h 2344"/>
              <a:gd name="T52" fmla="*/ 0 w 2344"/>
              <a:gd name="T53" fmla="*/ 2144 h 2344"/>
              <a:gd name="T54" fmla="*/ 200 w 2344"/>
              <a:gd name="T55" fmla="*/ 2344 h 2344"/>
              <a:gd name="T56" fmla="*/ 801 w 2344"/>
              <a:gd name="T57" fmla="*/ 2344 h 2344"/>
              <a:gd name="T58" fmla="*/ 1000 w 2344"/>
              <a:gd name="T59" fmla="*/ 2144 h 2344"/>
              <a:gd name="T60" fmla="*/ 1000 w 2344"/>
              <a:gd name="T61" fmla="*/ 1544 h 2344"/>
              <a:gd name="T62" fmla="*/ 801 w 2344"/>
              <a:gd name="T63" fmla="*/ 1344 h 2344"/>
              <a:gd name="T64" fmla="*/ 2001 w 2344"/>
              <a:gd name="T65" fmla="*/ 1344 h 2344"/>
              <a:gd name="T66" fmla="*/ 1400 w 2344"/>
              <a:gd name="T67" fmla="*/ 1344 h 2344"/>
              <a:gd name="T68" fmla="*/ 1200 w 2344"/>
              <a:gd name="T69" fmla="*/ 1544 h 2344"/>
              <a:gd name="T70" fmla="*/ 1200 w 2344"/>
              <a:gd name="T71" fmla="*/ 2144 h 2344"/>
              <a:gd name="T72" fmla="*/ 1400 w 2344"/>
              <a:gd name="T73" fmla="*/ 2344 h 2344"/>
              <a:gd name="T74" fmla="*/ 2001 w 2344"/>
              <a:gd name="T75" fmla="*/ 2344 h 2344"/>
              <a:gd name="T76" fmla="*/ 2200 w 2344"/>
              <a:gd name="T77" fmla="*/ 2144 h 2344"/>
              <a:gd name="T78" fmla="*/ 2200 w 2344"/>
              <a:gd name="T79" fmla="*/ 1544 h 2344"/>
              <a:gd name="T80" fmla="*/ 2001 w 2344"/>
              <a:gd name="T81" fmla="*/ 1344 h 2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4" h="2344">
                <a:moveTo>
                  <a:pt x="801" y="144"/>
                </a:moveTo>
                <a:lnTo>
                  <a:pt x="200" y="144"/>
                </a:lnTo>
                <a:cubicBezTo>
                  <a:pt x="90" y="144"/>
                  <a:pt x="0" y="233"/>
                  <a:pt x="0" y="344"/>
                </a:cubicBezTo>
                <a:lnTo>
                  <a:pt x="0" y="944"/>
                </a:lnTo>
                <a:cubicBezTo>
                  <a:pt x="1" y="1054"/>
                  <a:pt x="90" y="1144"/>
                  <a:pt x="200" y="1144"/>
                </a:cubicBezTo>
                <a:lnTo>
                  <a:pt x="801" y="1144"/>
                </a:lnTo>
                <a:cubicBezTo>
                  <a:pt x="911" y="1144"/>
                  <a:pt x="1000" y="1054"/>
                  <a:pt x="1000" y="944"/>
                </a:cubicBezTo>
                <a:lnTo>
                  <a:pt x="1000" y="344"/>
                </a:lnTo>
                <a:cubicBezTo>
                  <a:pt x="1000" y="233"/>
                  <a:pt x="911" y="144"/>
                  <a:pt x="801" y="144"/>
                </a:cubicBezTo>
                <a:moveTo>
                  <a:pt x="2266" y="503"/>
                </a:moveTo>
                <a:lnTo>
                  <a:pt x="1842" y="78"/>
                </a:lnTo>
                <a:cubicBezTo>
                  <a:pt x="1764" y="0"/>
                  <a:pt x="1637" y="0"/>
                  <a:pt x="1559" y="78"/>
                </a:cubicBezTo>
                <a:lnTo>
                  <a:pt x="1500" y="137"/>
                </a:lnTo>
                <a:lnTo>
                  <a:pt x="1135" y="503"/>
                </a:lnTo>
                <a:cubicBezTo>
                  <a:pt x="1097" y="540"/>
                  <a:pt x="1076" y="591"/>
                  <a:pt x="1076" y="644"/>
                </a:cubicBezTo>
                <a:cubicBezTo>
                  <a:pt x="1076" y="697"/>
                  <a:pt x="1097" y="748"/>
                  <a:pt x="1135" y="785"/>
                </a:cubicBezTo>
                <a:lnTo>
                  <a:pt x="1193" y="844"/>
                </a:lnTo>
                <a:lnTo>
                  <a:pt x="1500" y="1151"/>
                </a:lnTo>
                <a:lnTo>
                  <a:pt x="1559" y="1210"/>
                </a:lnTo>
                <a:cubicBezTo>
                  <a:pt x="1637" y="1288"/>
                  <a:pt x="1764" y="1288"/>
                  <a:pt x="1842" y="1210"/>
                </a:cubicBezTo>
                <a:lnTo>
                  <a:pt x="2208" y="844"/>
                </a:lnTo>
                <a:lnTo>
                  <a:pt x="2266" y="785"/>
                </a:lnTo>
                <a:cubicBezTo>
                  <a:pt x="2344" y="707"/>
                  <a:pt x="2344" y="581"/>
                  <a:pt x="2266" y="503"/>
                </a:cubicBezTo>
                <a:moveTo>
                  <a:pt x="801" y="1344"/>
                </a:moveTo>
                <a:lnTo>
                  <a:pt x="200" y="1344"/>
                </a:lnTo>
                <a:cubicBezTo>
                  <a:pt x="90" y="1344"/>
                  <a:pt x="0" y="1433"/>
                  <a:pt x="0" y="1544"/>
                </a:cubicBezTo>
                <a:lnTo>
                  <a:pt x="0" y="2144"/>
                </a:lnTo>
                <a:cubicBezTo>
                  <a:pt x="1" y="2254"/>
                  <a:pt x="90" y="2344"/>
                  <a:pt x="200" y="2344"/>
                </a:cubicBezTo>
                <a:lnTo>
                  <a:pt x="801" y="2344"/>
                </a:lnTo>
                <a:cubicBezTo>
                  <a:pt x="911" y="2344"/>
                  <a:pt x="1000" y="2254"/>
                  <a:pt x="1000" y="2144"/>
                </a:cubicBezTo>
                <a:lnTo>
                  <a:pt x="1000" y="1544"/>
                </a:lnTo>
                <a:cubicBezTo>
                  <a:pt x="1000" y="1433"/>
                  <a:pt x="911" y="1344"/>
                  <a:pt x="801" y="1344"/>
                </a:cubicBezTo>
                <a:moveTo>
                  <a:pt x="2001" y="1344"/>
                </a:moveTo>
                <a:lnTo>
                  <a:pt x="1400" y="1344"/>
                </a:lnTo>
                <a:cubicBezTo>
                  <a:pt x="1290" y="1344"/>
                  <a:pt x="1200" y="1433"/>
                  <a:pt x="1200" y="1544"/>
                </a:cubicBezTo>
                <a:lnTo>
                  <a:pt x="1200" y="2144"/>
                </a:lnTo>
                <a:cubicBezTo>
                  <a:pt x="1201" y="2254"/>
                  <a:pt x="1290" y="2344"/>
                  <a:pt x="1400" y="2344"/>
                </a:cubicBezTo>
                <a:lnTo>
                  <a:pt x="2001" y="2344"/>
                </a:lnTo>
                <a:cubicBezTo>
                  <a:pt x="2111" y="2344"/>
                  <a:pt x="2200" y="2254"/>
                  <a:pt x="2200" y="2144"/>
                </a:cubicBezTo>
                <a:lnTo>
                  <a:pt x="2200" y="1544"/>
                </a:lnTo>
                <a:cubicBezTo>
                  <a:pt x="2200" y="1433"/>
                  <a:pt x="2111" y="1344"/>
                  <a:pt x="2001" y="1344"/>
                </a:cubicBezTo>
              </a:path>
            </a:pathLst>
          </a:custGeom>
          <a:gradFill>
            <a:gsLst>
              <a:gs pos="10000">
                <a:srgbClr val="1D78FA">
                  <a:alpha val="0"/>
                </a:srgbClr>
              </a:gs>
              <a:gs pos="100000">
                <a:srgbClr val="1D78FA">
                  <a:alpha val="20000"/>
                </a:srgbClr>
              </a:gs>
            </a:gsLst>
            <a:lin ang="27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Roboto Regular"/>
              <a:ea typeface="思源黑体 CN Regular"/>
            </a:endParaRPr>
          </a:p>
        </p:txBody>
      </p:sp>
      <p:sp>
        <p:nvSpPr>
          <p:cNvPr id="20" name="Rectangle 3">
            <a:extLst>
              <a:ext uri="{FF2B5EF4-FFF2-40B4-BE49-F238E27FC236}">
                <a16:creationId xmlns:a16="http://schemas.microsoft.com/office/drawing/2014/main" id="{EA87BF8A-7340-4D79-85D4-5A6A21BE59B7}"/>
              </a:ext>
            </a:extLst>
          </p:cNvPr>
          <p:cNvSpPr/>
          <p:nvPr/>
        </p:nvSpPr>
        <p:spPr>
          <a:xfrm>
            <a:off x="3672996" y="1836275"/>
            <a:ext cx="2302717" cy="54140"/>
          </a:xfrm>
          <a:prstGeom prst="rect">
            <a:avLst/>
          </a:prstGeom>
          <a:gradFill>
            <a:gsLst>
              <a:gs pos="100000">
                <a:schemeClr val="accent1"/>
              </a:gs>
              <a:gs pos="0">
                <a:schemeClr val="accent1">
                  <a:lumMod val="60000"/>
                  <a:lumOff val="40000"/>
                </a:scheme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1" name="矩形 20">
            <a:extLst>
              <a:ext uri="{FF2B5EF4-FFF2-40B4-BE49-F238E27FC236}">
                <a16:creationId xmlns:a16="http://schemas.microsoft.com/office/drawing/2014/main" id="{A8874AA8-837A-48B9-8C0E-A3B52438CF91}"/>
              </a:ext>
            </a:extLst>
          </p:cNvPr>
          <p:cNvSpPr/>
          <p:nvPr/>
        </p:nvSpPr>
        <p:spPr>
          <a:xfrm>
            <a:off x="3729175" y="2609887"/>
            <a:ext cx="2021971" cy="1025537"/>
          </a:xfrm>
          <a:prstGeom prst="rect">
            <a:avLst/>
          </a:prstGeom>
        </p:spPr>
        <p:txBody>
          <a:bodyPr wrap="square">
            <a:spAutoFit/>
          </a:bodyPr>
          <a:lstStyle/>
          <a:p>
            <a:pPr marL="177800" indent="-177800" algn="just">
              <a:lnSpc>
                <a:spcPct val="130000"/>
              </a:lnSpc>
              <a:buFont typeface="Arial" panose="020B0604020202020204" pitchFamily="34" charset="0"/>
              <a:buChar char="•"/>
            </a:pPr>
            <a:r>
              <a:rPr lang="zh-CN" altLang="en-US" sz="1600" dirty="0">
                <a:solidFill>
                  <a:schemeClr val="accent1"/>
                </a:solidFill>
                <a:latin typeface="+mn-ea"/>
              </a:rPr>
              <a:t>输入一段文字输入一段文字输入一段文字输入一段文字</a:t>
            </a:r>
          </a:p>
        </p:txBody>
      </p:sp>
      <p:sp>
        <p:nvSpPr>
          <p:cNvPr id="23" name="矩形: 圆角 22">
            <a:extLst>
              <a:ext uri="{FF2B5EF4-FFF2-40B4-BE49-F238E27FC236}">
                <a16:creationId xmlns:a16="http://schemas.microsoft.com/office/drawing/2014/main" id="{61AE1D72-4C41-41B4-A94B-1B7E025D1F8C}"/>
              </a:ext>
            </a:extLst>
          </p:cNvPr>
          <p:cNvSpPr/>
          <p:nvPr/>
        </p:nvSpPr>
        <p:spPr>
          <a:xfrm>
            <a:off x="6343783" y="1899794"/>
            <a:ext cx="2302717" cy="2390313"/>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 fmla="*/ 695325 w 4183135"/>
              <a:gd name="connsiteY0" fmla="*/ 1615442 h 6237288"/>
              <a:gd name="connsiteX1" fmla="*/ 0 w 4183135"/>
              <a:gd name="connsiteY1" fmla="*/ 0 h 6237288"/>
              <a:gd name="connsiteX2" fmla="*/ 695325 w 4183135"/>
              <a:gd name="connsiteY2" fmla="*/ 1615442 h 6237288"/>
              <a:gd name="connsiteX3" fmla="*/ 4183135 w 4183135"/>
              <a:gd name="connsiteY3" fmla="*/ 1615442 h 6237288"/>
              <a:gd name="connsiteX4" fmla="*/ 4183135 w 4183135"/>
              <a:gd name="connsiteY4" fmla="*/ 1615442 h 6237288"/>
              <a:gd name="connsiteX5" fmla="*/ 4183135 w 4183135"/>
              <a:gd name="connsiteY5" fmla="*/ 6237288 h 6237288"/>
              <a:gd name="connsiteX6" fmla="*/ 4183135 w 4183135"/>
              <a:gd name="connsiteY6" fmla="*/ 6237288 h 6237288"/>
              <a:gd name="connsiteX7" fmla="*/ 695325 w 4183135"/>
              <a:gd name="connsiteY7" fmla="*/ 6237288 h 6237288"/>
              <a:gd name="connsiteX8" fmla="*/ 695325 w 4183135"/>
              <a:gd name="connsiteY8" fmla="*/ 6237288 h 6237288"/>
              <a:gd name="connsiteX9" fmla="*/ 695325 w 4183135"/>
              <a:gd name="connsiteY9" fmla="*/ 1615442 h 6237288"/>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ysClr val="window" lastClr="FFFFFF"/>
          </a:soli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4" name="矩形 23">
            <a:extLst>
              <a:ext uri="{FF2B5EF4-FFF2-40B4-BE49-F238E27FC236}">
                <a16:creationId xmlns:a16="http://schemas.microsoft.com/office/drawing/2014/main" id="{1138C3F4-D434-4BF3-8EEE-9C6A852BC467}"/>
              </a:ext>
            </a:extLst>
          </p:cNvPr>
          <p:cNvSpPr/>
          <p:nvPr/>
        </p:nvSpPr>
        <p:spPr>
          <a:xfrm>
            <a:off x="6496773" y="2003188"/>
            <a:ext cx="1614102" cy="477054"/>
          </a:xfrm>
          <a:prstGeom prst="rect">
            <a:avLst/>
          </a:prstGeom>
        </p:spPr>
        <p:txBody>
          <a:bodyPr wrap="square">
            <a:spAutoFit/>
          </a:bodyPr>
          <a:lstStyle/>
          <a:p>
            <a:r>
              <a:rPr lang="zh-CN" altLang="en-US" sz="2500" dirty="0">
                <a:solidFill>
                  <a:schemeClr val="accent1"/>
                </a:solidFill>
                <a:latin typeface="+mn-ea"/>
              </a:rPr>
              <a:t>输入文字</a:t>
            </a:r>
          </a:p>
        </p:txBody>
      </p:sp>
      <p:cxnSp>
        <p:nvCxnSpPr>
          <p:cNvPr id="25" name="直接连接符 24">
            <a:extLst>
              <a:ext uri="{FF2B5EF4-FFF2-40B4-BE49-F238E27FC236}">
                <a16:creationId xmlns:a16="http://schemas.microsoft.com/office/drawing/2014/main" id="{4B40286F-8180-4E28-8E2C-5694AB4D5463}"/>
              </a:ext>
            </a:extLst>
          </p:cNvPr>
          <p:cNvCxnSpPr>
            <a:cxnSpLocks/>
          </p:cNvCxnSpPr>
          <p:nvPr/>
        </p:nvCxnSpPr>
        <p:spPr>
          <a:xfrm>
            <a:off x="6568350" y="2518447"/>
            <a:ext cx="1853583" cy="0"/>
          </a:xfrm>
          <a:prstGeom prst="line">
            <a:avLst/>
          </a:prstGeom>
          <a:noFill/>
          <a:ln w="12700" cap="rnd" cmpd="sng" algn="ctr">
            <a:solidFill>
              <a:schemeClr val="accent1">
                <a:lumMod val="20000"/>
                <a:lumOff val="80000"/>
              </a:schemeClr>
            </a:solidFill>
            <a:prstDash val="solid"/>
            <a:miter lim="800000"/>
          </a:ln>
          <a:effectLst/>
        </p:spPr>
      </p:cxnSp>
      <p:sp>
        <p:nvSpPr>
          <p:cNvPr id="26" name="Freeform 5">
            <a:extLst>
              <a:ext uri="{FF2B5EF4-FFF2-40B4-BE49-F238E27FC236}">
                <a16:creationId xmlns:a16="http://schemas.microsoft.com/office/drawing/2014/main" id="{BF07DAF6-22B2-4D85-A733-DF27216B9404}"/>
              </a:ext>
            </a:extLst>
          </p:cNvPr>
          <p:cNvSpPr>
            <a:spLocks noEditPoints="1"/>
          </p:cNvSpPr>
          <p:nvPr/>
        </p:nvSpPr>
        <p:spPr bwMode="auto">
          <a:xfrm>
            <a:off x="7793101" y="3616050"/>
            <a:ext cx="653985" cy="511715"/>
          </a:xfrm>
          <a:custGeom>
            <a:avLst/>
            <a:gdLst>
              <a:gd name="T0" fmla="*/ 801 w 2344"/>
              <a:gd name="T1" fmla="*/ 144 h 2344"/>
              <a:gd name="T2" fmla="*/ 200 w 2344"/>
              <a:gd name="T3" fmla="*/ 144 h 2344"/>
              <a:gd name="T4" fmla="*/ 0 w 2344"/>
              <a:gd name="T5" fmla="*/ 344 h 2344"/>
              <a:gd name="T6" fmla="*/ 0 w 2344"/>
              <a:gd name="T7" fmla="*/ 944 h 2344"/>
              <a:gd name="T8" fmla="*/ 200 w 2344"/>
              <a:gd name="T9" fmla="*/ 1144 h 2344"/>
              <a:gd name="T10" fmla="*/ 801 w 2344"/>
              <a:gd name="T11" fmla="*/ 1144 h 2344"/>
              <a:gd name="T12" fmla="*/ 1000 w 2344"/>
              <a:gd name="T13" fmla="*/ 944 h 2344"/>
              <a:gd name="T14" fmla="*/ 1000 w 2344"/>
              <a:gd name="T15" fmla="*/ 344 h 2344"/>
              <a:gd name="T16" fmla="*/ 801 w 2344"/>
              <a:gd name="T17" fmla="*/ 144 h 2344"/>
              <a:gd name="T18" fmla="*/ 2266 w 2344"/>
              <a:gd name="T19" fmla="*/ 503 h 2344"/>
              <a:gd name="T20" fmla="*/ 1842 w 2344"/>
              <a:gd name="T21" fmla="*/ 78 h 2344"/>
              <a:gd name="T22" fmla="*/ 1559 w 2344"/>
              <a:gd name="T23" fmla="*/ 78 h 2344"/>
              <a:gd name="T24" fmla="*/ 1500 w 2344"/>
              <a:gd name="T25" fmla="*/ 137 h 2344"/>
              <a:gd name="T26" fmla="*/ 1135 w 2344"/>
              <a:gd name="T27" fmla="*/ 503 h 2344"/>
              <a:gd name="T28" fmla="*/ 1076 w 2344"/>
              <a:gd name="T29" fmla="*/ 644 h 2344"/>
              <a:gd name="T30" fmla="*/ 1135 w 2344"/>
              <a:gd name="T31" fmla="*/ 785 h 2344"/>
              <a:gd name="T32" fmla="*/ 1193 w 2344"/>
              <a:gd name="T33" fmla="*/ 844 h 2344"/>
              <a:gd name="T34" fmla="*/ 1500 w 2344"/>
              <a:gd name="T35" fmla="*/ 1151 h 2344"/>
              <a:gd name="T36" fmla="*/ 1559 w 2344"/>
              <a:gd name="T37" fmla="*/ 1210 h 2344"/>
              <a:gd name="T38" fmla="*/ 1842 w 2344"/>
              <a:gd name="T39" fmla="*/ 1210 h 2344"/>
              <a:gd name="T40" fmla="*/ 2208 w 2344"/>
              <a:gd name="T41" fmla="*/ 844 h 2344"/>
              <a:gd name="T42" fmla="*/ 2266 w 2344"/>
              <a:gd name="T43" fmla="*/ 785 h 2344"/>
              <a:gd name="T44" fmla="*/ 2266 w 2344"/>
              <a:gd name="T45" fmla="*/ 503 h 2344"/>
              <a:gd name="T46" fmla="*/ 801 w 2344"/>
              <a:gd name="T47" fmla="*/ 1344 h 2344"/>
              <a:gd name="T48" fmla="*/ 200 w 2344"/>
              <a:gd name="T49" fmla="*/ 1344 h 2344"/>
              <a:gd name="T50" fmla="*/ 0 w 2344"/>
              <a:gd name="T51" fmla="*/ 1544 h 2344"/>
              <a:gd name="T52" fmla="*/ 0 w 2344"/>
              <a:gd name="T53" fmla="*/ 2144 h 2344"/>
              <a:gd name="T54" fmla="*/ 200 w 2344"/>
              <a:gd name="T55" fmla="*/ 2344 h 2344"/>
              <a:gd name="T56" fmla="*/ 801 w 2344"/>
              <a:gd name="T57" fmla="*/ 2344 h 2344"/>
              <a:gd name="T58" fmla="*/ 1000 w 2344"/>
              <a:gd name="T59" fmla="*/ 2144 h 2344"/>
              <a:gd name="T60" fmla="*/ 1000 w 2344"/>
              <a:gd name="T61" fmla="*/ 1544 h 2344"/>
              <a:gd name="T62" fmla="*/ 801 w 2344"/>
              <a:gd name="T63" fmla="*/ 1344 h 2344"/>
              <a:gd name="T64" fmla="*/ 2001 w 2344"/>
              <a:gd name="T65" fmla="*/ 1344 h 2344"/>
              <a:gd name="T66" fmla="*/ 1400 w 2344"/>
              <a:gd name="T67" fmla="*/ 1344 h 2344"/>
              <a:gd name="T68" fmla="*/ 1200 w 2344"/>
              <a:gd name="T69" fmla="*/ 1544 h 2344"/>
              <a:gd name="T70" fmla="*/ 1200 w 2344"/>
              <a:gd name="T71" fmla="*/ 2144 h 2344"/>
              <a:gd name="T72" fmla="*/ 1400 w 2344"/>
              <a:gd name="T73" fmla="*/ 2344 h 2344"/>
              <a:gd name="T74" fmla="*/ 2001 w 2344"/>
              <a:gd name="T75" fmla="*/ 2344 h 2344"/>
              <a:gd name="T76" fmla="*/ 2200 w 2344"/>
              <a:gd name="T77" fmla="*/ 2144 h 2344"/>
              <a:gd name="T78" fmla="*/ 2200 w 2344"/>
              <a:gd name="T79" fmla="*/ 1544 h 2344"/>
              <a:gd name="T80" fmla="*/ 2001 w 2344"/>
              <a:gd name="T81" fmla="*/ 1344 h 2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4" h="2344">
                <a:moveTo>
                  <a:pt x="801" y="144"/>
                </a:moveTo>
                <a:lnTo>
                  <a:pt x="200" y="144"/>
                </a:lnTo>
                <a:cubicBezTo>
                  <a:pt x="90" y="144"/>
                  <a:pt x="0" y="233"/>
                  <a:pt x="0" y="344"/>
                </a:cubicBezTo>
                <a:lnTo>
                  <a:pt x="0" y="944"/>
                </a:lnTo>
                <a:cubicBezTo>
                  <a:pt x="1" y="1054"/>
                  <a:pt x="90" y="1144"/>
                  <a:pt x="200" y="1144"/>
                </a:cubicBezTo>
                <a:lnTo>
                  <a:pt x="801" y="1144"/>
                </a:lnTo>
                <a:cubicBezTo>
                  <a:pt x="911" y="1144"/>
                  <a:pt x="1000" y="1054"/>
                  <a:pt x="1000" y="944"/>
                </a:cubicBezTo>
                <a:lnTo>
                  <a:pt x="1000" y="344"/>
                </a:lnTo>
                <a:cubicBezTo>
                  <a:pt x="1000" y="233"/>
                  <a:pt x="911" y="144"/>
                  <a:pt x="801" y="144"/>
                </a:cubicBezTo>
                <a:moveTo>
                  <a:pt x="2266" y="503"/>
                </a:moveTo>
                <a:lnTo>
                  <a:pt x="1842" y="78"/>
                </a:lnTo>
                <a:cubicBezTo>
                  <a:pt x="1764" y="0"/>
                  <a:pt x="1637" y="0"/>
                  <a:pt x="1559" y="78"/>
                </a:cubicBezTo>
                <a:lnTo>
                  <a:pt x="1500" y="137"/>
                </a:lnTo>
                <a:lnTo>
                  <a:pt x="1135" y="503"/>
                </a:lnTo>
                <a:cubicBezTo>
                  <a:pt x="1097" y="540"/>
                  <a:pt x="1076" y="591"/>
                  <a:pt x="1076" y="644"/>
                </a:cubicBezTo>
                <a:cubicBezTo>
                  <a:pt x="1076" y="697"/>
                  <a:pt x="1097" y="748"/>
                  <a:pt x="1135" y="785"/>
                </a:cubicBezTo>
                <a:lnTo>
                  <a:pt x="1193" y="844"/>
                </a:lnTo>
                <a:lnTo>
                  <a:pt x="1500" y="1151"/>
                </a:lnTo>
                <a:lnTo>
                  <a:pt x="1559" y="1210"/>
                </a:lnTo>
                <a:cubicBezTo>
                  <a:pt x="1637" y="1288"/>
                  <a:pt x="1764" y="1288"/>
                  <a:pt x="1842" y="1210"/>
                </a:cubicBezTo>
                <a:lnTo>
                  <a:pt x="2208" y="844"/>
                </a:lnTo>
                <a:lnTo>
                  <a:pt x="2266" y="785"/>
                </a:lnTo>
                <a:cubicBezTo>
                  <a:pt x="2344" y="707"/>
                  <a:pt x="2344" y="581"/>
                  <a:pt x="2266" y="503"/>
                </a:cubicBezTo>
                <a:moveTo>
                  <a:pt x="801" y="1344"/>
                </a:moveTo>
                <a:lnTo>
                  <a:pt x="200" y="1344"/>
                </a:lnTo>
                <a:cubicBezTo>
                  <a:pt x="90" y="1344"/>
                  <a:pt x="0" y="1433"/>
                  <a:pt x="0" y="1544"/>
                </a:cubicBezTo>
                <a:lnTo>
                  <a:pt x="0" y="2144"/>
                </a:lnTo>
                <a:cubicBezTo>
                  <a:pt x="1" y="2254"/>
                  <a:pt x="90" y="2344"/>
                  <a:pt x="200" y="2344"/>
                </a:cubicBezTo>
                <a:lnTo>
                  <a:pt x="801" y="2344"/>
                </a:lnTo>
                <a:cubicBezTo>
                  <a:pt x="911" y="2344"/>
                  <a:pt x="1000" y="2254"/>
                  <a:pt x="1000" y="2144"/>
                </a:cubicBezTo>
                <a:lnTo>
                  <a:pt x="1000" y="1544"/>
                </a:lnTo>
                <a:cubicBezTo>
                  <a:pt x="1000" y="1433"/>
                  <a:pt x="911" y="1344"/>
                  <a:pt x="801" y="1344"/>
                </a:cubicBezTo>
                <a:moveTo>
                  <a:pt x="2001" y="1344"/>
                </a:moveTo>
                <a:lnTo>
                  <a:pt x="1400" y="1344"/>
                </a:lnTo>
                <a:cubicBezTo>
                  <a:pt x="1290" y="1344"/>
                  <a:pt x="1200" y="1433"/>
                  <a:pt x="1200" y="1544"/>
                </a:cubicBezTo>
                <a:lnTo>
                  <a:pt x="1200" y="2144"/>
                </a:lnTo>
                <a:cubicBezTo>
                  <a:pt x="1201" y="2254"/>
                  <a:pt x="1290" y="2344"/>
                  <a:pt x="1400" y="2344"/>
                </a:cubicBezTo>
                <a:lnTo>
                  <a:pt x="2001" y="2344"/>
                </a:lnTo>
                <a:cubicBezTo>
                  <a:pt x="2111" y="2344"/>
                  <a:pt x="2200" y="2254"/>
                  <a:pt x="2200" y="2144"/>
                </a:cubicBezTo>
                <a:lnTo>
                  <a:pt x="2200" y="1544"/>
                </a:lnTo>
                <a:cubicBezTo>
                  <a:pt x="2200" y="1433"/>
                  <a:pt x="2111" y="1344"/>
                  <a:pt x="2001" y="1344"/>
                </a:cubicBezTo>
              </a:path>
            </a:pathLst>
          </a:custGeom>
          <a:gradFill>
            <a:gsLst>
              <a:gs pos="10000">
                <a:srgbClr val="1D78FA">
                  <a:alpha val="0"/>
                </a:srgbClr>
              </a:gs>
              <a:gs pos="100000">
                <a:srgbClr val="1D78FA">
                  <a:alpha val="20000"/>
                </a:srgbClr>
              </a:gs>
            </a:gsLst>
            <a:lin ang="27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Roboto Regular"/>
              <a:ea typeface="思源黑体 CN Regular"/>
            </a:endParaRPr>
          </a:p>
        </p:txBody>
      </p:sp>
      <p:sp>
        <p:nvSpPr>
          <p:cNvPr id="27" name="Rectangle 3">
            <a:extLst>
              <a:ext uri="{FF2B5EF4-FFF2-40B4-BE49-F238E27FC236}">
                <a16:creationId xmlns:a16="http://schemas.microsoft.com/office/drawing/2014/main" id="{FC1D7CEA-5CEE-45D2-80DD-F5E09A4038DC}"/>
              </a:ext>
            </a:extLst>
          </p:cNvPr>
          <p:cNvSpPr/>
          <p:nvPr/>
        </p:nvSpPr>
        <p:spPr>
          <a:xfrm>
            <a:off x="6343783" y="1836275"/>
            <a:ext cx="2302717" cy="54140"/>
          </a:xfrm>
          <a:prstGeom prst="rect">
            <a:avLst/>
          </a:prstGeom>
          <a:gradFill>
            <a:gsLst>
              <a:gs pos="100000">
                <a:schemeClr val="accent1"/>
              </a:gs>
              <a:gs pos="0">
                <a:schemeClr val="accent1">
                  <a:lumMod val="60000"/>
                  <a:lumOff val="40000"/>
                </a:scheme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8" name="矩形 27">
            <a:extLst>
              <a:ext uri="{FF2B5EF4-FFF2-40B4-BE49-F238E27FC236}">
                <a16:creationId xmlns:a16="http://schemas.microsoft.com/office/drawing/2014/main" id="{36E76A1E-CD2E-4139-85FB-B83763EA23C8}"/>
              </a:ext>
            </a:extLst>
          </p:cNvPr>
          <p:cNvSpPr/>
          <p:nvPr/>
        </p:nvSpPr>
        <p:spPr>
          <a:xfrm>
            <a:off x="6399962" y="2609887"/>
            <a:ext cx="2021971" cy="1025537"/>
          </a:xfrm>
          <a:prstGeom prst="rect">
            <a:avLst/>
          </a:prstGeom>
        </p:spPr>
        <p:txBody>
          <a:bodyPr wrap="square">
            <a:spAutoFit/>
          </a:bodyPr>
          <a:lstStyle/>
          <a:p>
            <a:pPr marL="177800" indent="-177800" algn="just">
              <a:lnSpc>
                <a:spcPct val="130000"/>
              </a:lnSpc>
              <a:buFont typeface="Arial" panose="020B0604020202020204" pitchFamily="34" charset="0"/>
              <a:buChar char="•"/>
            </a:pPr>
            <a:r>
              <a:rPr lang="zh-CN" altLang="en-US" sz="1600" dirty="0">
                <a:solidFill>
                  <a:schemeClr val="accent1"/>
                </a:solidFill>
                <a:latin typeface="+mn-ea"/>
              </a:rPr>
              <a:t>输入一段文字输入一段文字输入一段文字输入一段文字</a:t>
            </a:r>
          </a:p>
        </p:txBody>
      </p:sp>
      <p:sp>
        <p:nvSpPr>
          <p:cNvPr id="30" name="矩形: 圆角 22">
            <a:extLst>
              <a:ext uri="{FF2B5EF4-FFF2-40B4-BE49-F238E27FC236}">
                <a16:creationId xmlns:a16="http://schemas.microsoft.com/office/drawing/2014/main" id="{B63800FF-CFB3-4FEB-A45C-0E2469D04D99}"/>
              </a:ext>
            </a:extLst>
          </p:cNvPr>
          <p:cNvSpPr/>
          <p:nvPr/>
        </p:nvSpPr>
        <p:spPr>
          <a:xfrm>
            <a:off x="9014571" y="1899794"/>
            <a:ext cx="2302717" cy="2390313"/>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 fmla="*/ 695325 w 4183135"/>
              <a:gd name="connsiteY0" fmla="*/ 1615442 h 6237288"/>
              <a:gd name="connsiteX1" fmla="*/ 0 w 4183135"/>
              <a:gd name="connsiteY1" fmla="*/ 0 h 6237288"/>
              <a:gd name="connsiteX2" fmla="*/ 695325 w 4183135"/>
              <a:gd name="connsiteY2" fmla="*/ 1615442 h 6237288"/>
              <a:gd name="connsiteX3" fmla="*/ 4183135 w 4183135"/>
              <a:gd name="connsiteY3" fmla="*/ 1615442 h 6237288"/>
              <a:gd name="connsiteX4" fmla="*/ 4183135 w 4183135"/>
              <a:gd name="connsiteY4" fmla="*/ 1615442 h 6237288"/>
              <a:gd name="connsiteX5" fmla="*/ 4183135 w 4183135"/>
              <a:gd name="connsiteY5" fmla="*/ 6237288 h 6237288"/>
              <a:gd name="connsiteX6" fmla="*/ 4183135 w 4183135"/>
              <a:gd name="connsiteY6" fmla="*/ 6237288 h 6237288"/>
              <a:gd name="connsiteX7" fmla="*/ 695325 w 4183135"/>
              <a:gd name="connsiteY7" fmla="*/ 6237288 h 6237288"/>
              <a:gd name="connsiteX8" fmla="*/ 695325 w 4183135"/>
              <a:gd name="connsiteY8" fmla="*/ 6237288 h 6237288"/>
              <a:gd name="connsiteX9" fmla="*/ 695325 w 4183135"/>
              <a:gd name="connsiteY9" fmla="*/ 1615442 h 6237288"/>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ysClr val="window" lastClr="FFFFFF"/>
          </a:soli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31" name="矩形 30">
            <a:extLst>
              <a:ext uri="{FF2B5EF4-FFF2-40B4-BE49-F238E27FC236}">
                <a16:creationId xmlns:a16="http://schemas.microsoft.com/office/drawing/2014/main" id="{AD529203-192E-41AF-B5D7-D8E083D881A0}"/>
              </a:ext>
            </a:extLst>
          </p:cNvPr>
          <p:cNvSpPr/>
          <p:nvPr/>
        </p:nvSpPr>
        <p:spPr>
          <a:xfrm>
            <a:off x="9167561" y="2003188"/>
            <a:ext cx="1614102" cy="477054"/>
          </a:xfrm>
          <a:prstGeom prst="rect">
            <a:avLst/>
          </a:prstGeom>
        </p:spPr>
        <p:txBody>
          <a:bodyPr wrap="square">
            <a:spAutoFit/>
          </a:bodyPr>
          <a:lstStyle/>
          <a:p>
            <a:r>
              <a:rPr lang="zh-CN" altLang="en-US" sz="2500" dirty="0">
                <a:solidFill>
                  <a:schemeClr val="accent1"/>
                </a:solidFill>
                <a:latin typeface="+mn-ea"/>
              </a:rPr>
              <a:t>输入文字</a:t>
            </a:r>
          </a:p>
        </p:txBody>
      </p:sp>
      <p:cxnSp>
        <p:nvCxnSpPr>
          <p:cNvPr id="32" name="直接连接符 31">
            <a:extLst>
              <a:ext uri="{FF2B5EF4-FFF2-40B4-BE49-F238E27FC236}">
                <a16:creationId xmlns:a16="http://schemas.microsoft.com/office/drawing/2014/main" id="{D8C266D1-8EE4-44A0-A5E2-2E0A00F38D89}"/>
              </a:ext>
            </a:extLst>
          </p:cNvPr>
          <p:cNvCxnSpPr>
            <a:cxnSpLocks/>
          </p:cNvCxnSpPr>
          <p:nvPr/>
        </p:nvCxnSpPr>
        <p:spPr>
          <a:xfrm>
            <a:off x="9239138" y="2518447"/>
            <a:ext cx="1853583" cy="0"/>
          </a:xfrm>
          <a:prstGeom prst="line">
            <a:avLst/>
          </a:prstGeom>
          <a:noFill/>
          <a:ln w="12700" cap="rnd" cmpd="sng" algn="ctr">
            <a:solidFill>
              <a:schemeClr val="accent1">
                <a:lumMod val="20000"/>
                <a:lumOff val="80000"/>
              </a:schemeClr>
            </a:solidFill>
            <a:prstDash val="solid"/>
            <a:miter lim="800000"/>
          </a:ln>
          <a:effectLst/>
        </p:spPr>
      </p:cxnSp>
      <p:sp>
        <p:nvSpPr>
          <p:cNvPr id="33" name="Freeform 5">
            <a:extLst>
              <a:ext uri="{FF2B5EF4-FFF2-40B4-BE49-F238E27FC236}">
                <a16:creationId xmlns:a16="http://schemas.microsoft.com/office/drawing/2014/main" id="{F1871E4D-9056-4F45-8CBC-F2A265A847C5}"/>
              </a:ext>
            </a:extLst>
          </p:cNvPr>
          <p:cNvSpPr>
            <a:spLocks noEditPoints="1"/>
          </p:cNvSpPr>
          <p:nvPr/>
        </p:nvSpPr>
        <p:spPr bwMode="auto">
          <a:xfrm>
            <a:off x="10463889" y="3616050"/>
            <a:ext cx="653985" cy="511715"/>
          </a:xfrm>
          <a:custGeom>
            <a:avLst/>
            <a:gdLst>
              <a:gd name="T0" fmla="*/ 801 w 2344"/>
              <a:gd name="T1" fmla="*/ 144 h 2344"/>
              <a:gd name="T2" fmla="*/ 200 w 2344"/>
              <a:gd name="T3" fmla="*/ 144 h 2344"/>
              <a:gd name="T4" fmla="*/ 0 w 2344"/>
              <a:gd name="T5" fmla="*/ 344 h 2344"/>
              <a:gd name="T6" fmla="*/ 0 w 2344"/>
              <a:gd name="T7" fmla="*/ 944 h 2344"/>
              <a:gd name="T8" fmla="*/ 200 w 2344"/>
              <a:gd name="T9" fmla="*/ 1144 h 2344"/>
              <a:gd name="T10" fmla="*/ 801 w 2344"/>
              <a:gd name="T11" fmla="*/ 1144 h 2344"/>
              <a:gd name="T12" fmla="*/ 1000 w 2344"/>
              <a:gd name="T13" fmla="*/ 944 h 2344"/>
              <a:gd name="T14" fmla="*/ 1000 w 2344"/>
              <a:gd name="T15" fmla="*/ 344 h 2344"/>
              <a:gd name="T16" fmla="*/ 801 w 2344"/>
              <a:gd name="T17" fmla="*/ 144 h 2344"/>
              <a:gd name="T18" fmla="*/ 2266 w 2344"/>
              <a:gd name="T19" fmla="*/ 503 h 2344"/>
              <a:gd name="T20" fmla="*/ 1842 w 2344"/>
              <a:gd name="T21" fmla="*/ 78 h 2344"/>
              <a:gd name="T22" fmla="*/ 1559 w 2344"/>
              <a:gd name="T23" fmla="*/ 78 h 2344"/>
              <a:gd name="T24" fmla="*/ 1500 w 2344"/>
              <a:gd name="T25" fmla="*/ 137 h 2344"/>
              <a:gd name="T26" fmla="*/ 1135 w 2344"/>
              <a:gd name="T27" fmla="*/ 503 h 2344"/>
              <a:gd name="T28" fmla="*/ 1076 w 2344"/>
              <a:gd name="T29" fmla="*/ 644 h 2344"/>
              <a:gd name="T30" fmla="*/ 1135 w 2344"/>
              <a:gd name="T31" fmla="*/ 785 h 2344"/>
              <a:gd name="T32" fmla="*/ 1193 w 2344"/>
              <a:gd name="T33" fmla="*/ 844 h 2344"/>
              <a:gd name="T34" fmla="*/ 1500 w 2344"/>
              <a:gd name="T35" fmla="*/ 1151 h 2344"/>
              <a:gd name="T36" fmla="*/ 1559 w 2344"/>
              <a:gd name="T37" fmla="*/ 1210 h 2344"/>
              <a:gd name="T38" fmla="*/ 1842 w 2344"/>
              <a:gd name="T39" fmla="*/ 1210 h 2344"/>
              <a:gd name="T40" fmla="*/ 2208 w 2344"/>
              <a:gd name="T41" fmla="*/ 844 h 2344"/>
              <a:gd name="T42" fmla="*/ 2266 w 2344"/>
              <a:gd name="T43" fmla="*/ 785 h 2344"/>
              <a:gd name="T44" fmla="*/ 2266 w 2344"/>
              <a:gd name="T45" fmla="*/ 503 h 2344"/>
              <a:gd name="T46" fmla="*/ 801 w 2344"/>
              <a:gd name="T47" fmla="*/ 1344 h 2344"/>
              <a:gd name="T48" fmla="*/ 200 w 2344"/>
              <a:gd name="T49" fmla="*/ 1344 h 2344"/>
              <a:gd name="T50" fmla="*/ 0 w 2344"/>
              <a:gd name="T51" fmla="*/ 1544 h 2344"/>
              <a:gd name="T52" fmla="*/ 0 w 2344"/>
              <a:gd name="T53" fmla="*/ 2144 h 2344"/>
              <a:gd name="T54" fmla="*/ 200 w 2344"/>
              <a:gd name="T55" fmla="*/ 2344 h 2344"/>
              <a:gd name="T56" fmla="*/ 801 w 2344"/>
              <a:gd name="T57" fmla="*/ 2344 h 2344"/>
              <a:gd name="T58" fmla="*/ 1000 w 2344"/>
              <a:gd name="T59" fmla="*/ 2144 h 2344"/>
              <a:gd name="T60" fmla="*/ 1000 w 2344"/>
              <a:gd name="T61" fmla="*/ 1544 h 2344"/>
              <a:gd name="T62" fmla="*/ 801 w 2344"/>
              <a:gd name="T63" fmla="*/ 1344 h 2344"/>
              <a:gd name="T64" fmla="*/ 2001 w 2344"/>
              <a:gd name="T65" fmla="*/ 1344 h 2344"/>
              <a:gd name="T66" fmla="*/ 1400 w 2344"/>
              <a:gd name="T67" fmla="*/ 1344 h 2344"/>
              <a:gd name="T68" fmla="*/ 1200 w 2344"/>
              <a:gd name="T69" fmla="*/ 1544 h 2344"/>
              <a:gd name="T70" fmla="*/ 1200 w 2344"/>
              <a:gd name="T71" fmla="*/ 2144 h 2344"/>
              <a:gd name="T72" fmla="*/ 1400 w 2344"/>
              <a:gd name="T73" fmla="*/ 2344 h 2344"/>
              <a:gd name="T74" fmla="*/ 2001 w 2344"/>
              <a:gd name="T75" fmla="*/ 2344 h 2344"/>
              <a:gd name="T76" fmla="*/ 2200 w 2344"/>
              <a:gd name="T77" fmla="*/ 2144 h 2344"/>
              <a:gd name="T78" fmla="*/ 2200 w 2344"/>
              <a:gd name="T79" fmla="*/ 1544 h 2344"/>
              <a:gd name="T80" fmla="*/ 2001 w 2344"/>
              <a:gd name="T81" fmla="*/ 1344 h 2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4" h="2344">
                <a:moveTo>
                  <a:pt x="801" y="144"/>
                </a:moveTo>
                <a:lnTo>
                  <a:pt x="200" y="144"/>
                </a:lnTo>
                <a:cubicBezTo>
                  <a:pt x="90" y="144"/>
                  <a:pt x="0" y="233"/>
                  <a:pt x="0" y="344"/>
                </a:cubicBezTo>
                <a:lnTo>
                  <a:pt x="0" y="944"/>
                </a:lnTo>
                <a:cubicBezTo>
                  <a:pt x="1" y="1054"/>
                  <a:pt x="90" y="1144"/>
                  <a:pt x="200" y="1144"/>
                </a:cubicBezTo>
                <a:lnTo>
                  <a:pt x="801" y="1144"/>
                </a:lnTo>
                <a:cubicBezTo>
                  <a:pt x="911" y="1144"/>
                  <a:pt x="1000" y="1054"/>
                  <a:pt x="1000" y="944"/>
                </a:cubicBezTo>
                <a:lnTo>
                  <a:pt x="1000" y="344"/>
                </a:lnTo>
                <a:cubicBezTo>
                  <a:pt x="1000" y="233"/>
                  <a:pt x="911" y="144"/>
                  <a:pt x="801" y="144"/>
                </a:cubicBezTo>
                <a:moveTo>
                  <a:pt x="2266" y="503"/>
                </a:moveTo>
                <a:lnTo>
                  <a:pt x="1842" y="78"/>
                </a:lnTo>
                <a:cubicBezTo>
                  <a:pt x="1764" y="0"/>
                  <a:pt x="1637" y="0"/>
                  <a:pt x="1559" y="78"/>
                </a:cubicBezTo>
                <a:lnTo>
                  <a:pt x="1500" y="137"/>
                </a:lnTo>
                <a:lnTo>
                  <a:pt x="1135" y="503"/>
                </a:lnTo>
                <a:cubicBezTo>
                  <a:pt x="1097" y="540"/>
                  <a:pt x="1076" y="591"/>
                  <a:pt x="1076" y="644"/>
                </a:cubicBezTo>
                <a:cubicBezTo>
                  <a:pt x="1076" y="697"/>
                  <a:pt x="1097" y="748"/>
                  <a:pt x="1135" y="785"/>
                </a:cubicBezTo>
                <a:lnTo>
                  <a:pt x="1193" y="844"/>
                </a:lnTo>
                <a:lnTo>
                  <a:pt x="1500" y="1151"/>
                </a:lnTo>
                <a:lnTo>
                  <a:pt x="1559" y="1210"/>
                </a:lnTo>
                <a:cubicBezTo>
                  <a:pt x="1637" y="1288"/>
                  <a:pt x="1764" y="1288"/>
                  <a:pt x="1842" y="1210"/>
                </a:cubicBezTo>
                <a:lnTo>
                  <a:pt x="2208" y="844"/>
                </a:lnTo>
                <a:lnTo>
                  <a:pt x="2266" y="785"/>
                </a:lnTo>
                <a:cubicBezTo>
                  <a:pt x="2344" y="707"/>
                  <a:pt x="2344" y="581"/>
                  <a:pt x="2266" y="503"/>
                </a:cubicBezTo>
                <a:moveTo>
                  <a:pt x="801" y="1344"/>
                </a:moveTo>
                <a:lnTo>
                  <a:pt x="200" y="1344"/>
                </a:lnTo>
                <a:cubicBezTo>
                  <a:pt x="90" y="1344"/>
                  <a:pt x="0" y="1433"/>
                  <a:pt x="0" y="1544"/>
                </a:cubicBezTo>
                <a:lnTo>
                  <a:pt x="0" y="2144"/>
                </a:lnTo>
                <a:cubicBezTo>
                  <a:pt x="1" y="2254"/>
                  <a:pt x="90" y="2344"/>
                  <a:pt x="200" y="2344"/>
                </a:cubicBezTo>
                <a:lnTo>
                  <a:pt x="801" y="2344"/>
                </a:lnTo>
                <a:cubicBezTo>
                  <a:pt x="911" y="2344"/>
                  <a:pt x="1000" y="2254"/>
                  <a:pt x="1000" y="2144"/>
                </a:cubicBezTo>
                <a:lnTo>
                  <a:pt x="1000" y="1544"/>
                </a:lnTo>
                <a:cubicBezTo>
                  <a:pt x="1000" y="1433"/>
                  <a:pt x="911" y="1344"/>
                  <a:pt x="801" y="1344"/>
                </a:cubicBezTo>
                <a:moveTo>
                  <a:pt x="2001" y="1344"/>
                </a:moveTo>
                <a:lnTo>
                  <a:pt x="1400" y="1344"/>
                </a:lnTo>
                <a:cubicBezTo>
                  <a:pt x="1290" y="1344"/>
                  <a:pt x="1200" y="1433"/>
                  <a:pt x="1200" y="1544"/>
                </a:cubicBezTo>
                <a:lnTo>
                  <a:pt x="1200" y="2144"/>
                </a:lnTo>
                <a:cubicBezTo>
                  <a:pt x="1201" y="2254"/>
                  <a:pt x="1290" y="2344"/>
                  <a:pt x="1400" y="2344"/>
                </a:cubicBezTo>
                <a:lnTo>
                  <a:pt x="2001" y="2344"/>
                </a:lnTo>
                <a:cubicBezTo>
                  <a:pt x="2111" y="2344"/>
                  <a:pt x="2200" y="2254"/>
                  <a:pt x="2200" y="2144"/>
                </a:cubicBezTo>
                <a:lnTo>
                  <a:pt x="2200" y="1544"/>
                </a:lnTo>
                <a:cubicBezTo>
                  <a:pt x="2200" y="1433"/>
                  <a:pt x="2111" y="1344"/>
                  <a:pt x="2001" y="1344"/>
                </a:cubicBezTo>
              </a:path>
            </a:pathLst>
          </a:custGeom>
          <a:gradFill>
            <a:gsLst>
              <a:gs pos="10000">
                <a:srgbClr val="1D78FA">
                  <a:alpha val="0"/>
                </a:srgbClr>
              </a:gs>
              <a:gs pos="100000">
                <a:srgbClr val="1D78FA">
                  <a:alpha val="20000"/>
                </a:srgbClr>
              </a:gs>
            </a:gsLst>
            <a:lin ang="27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Roboto Regular"/>
              <a:ea typeface="思源黑体 CN Regular"/>
            </a:endParaRPr>
          </a:p>
        </p:txBody>
      </p:sp>
      <p:sp>
        <p:nvSpPr>
          <p:cNvPr id="34" name="Rectangle 3">
            <a:extLst>
              <a:ext uri="{FF2B5EF4-FFF2-40B4-BE49-F238E27FC236}">
                <a16:creationId xmlns:a16="http://schemas.microsoft.com/office/drawing/2014/main" id="{21853FCE-A321-49A8-89F7-CEE70A1398AB}"/>
              </a:ext>
            </a:extLst>
          </p:cNvPr>
          <p:cNvSpPr/>
          <p:nvPr/>
        </p:nvSpPr>
        <p:spPr>
          <a:xfrm>
            <a:off x="9014571" y="1836275"/>
            <a:ext cx="2302717" cy="54140"/>
          </a:xfrm>
          <a:prstGeom prst="rect">
            <a:avLst/>
          </a:prstGeom>
          <a:gradFill>
            <a:gsLst>
              <a:gs pos="100000">
                <a:schemeClr val="accent1"/>
              </a:gs>
              <a:gs pos="0">
                <a:schemeClr val="accent1">
                  <a:lumMod val="60000"/>
                  <a:lumOff val="40000"/>
                </a:scheme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35" name="矩形 34">
            <a:extLst>
              <a:ext uri="{FF2B5EF4-FFF2-40B4-BE49-F238E27FC236}">
                <a16:creationId xmlns:a16="http://schemas.microsoft.com/office/drawing/2014/main" id="{C7B1A693-9A83-4B72-8EDC-CE70CB9FDD8C}"/>
              </a:ext>
            </a:extLst>
          </p:cNvPr>
          <p:cNvSpPr/>
          <p:nvPr/>
        </p:nvSpPr>
        <p:spPr>
          <a:xfrm>
            <a:off x="9070750" y="2609887"/>
            <a:ext cx="2021971" cy="1025537"/>
          </a:xfrm>
          <a:prstGeom prst="rect">
            <a:avLst/>
          </a:prstGeom>
        </p:spPr>
        <p:txBody>
          <a:bodyPr wrap="square">
            <a:spAutoFit/>
          </a:bodyPr>
          <a:lstStyle/>
          <a:p>
            <a:pPr marL="177800" indent="-177800" algn="just">
              <a:lnSpc>
                <a:spcPct val="130000"/>
              </a:lnSpc>
              <a:buFont typeface="Arial" panose="020B0604020202020204" pitchFamily="34" charset="0"/>
              <a:buChar char="•"/>
            </a:pPr>
            <a:r>
              <a:rPr lang="zh-CN" altLang="en-US" sz="1600" dirty="0">
                <a:solidFill>
                  <a:schemeClr val="accent1"/>
                </a:solidFill>
                <a:latin typeface="+mn-ea"/>
              </a:rPr>
              <a:t>输入一段文字输入一段文字输入一段文字输入一段文字</a:t>
            </a:r>
          </a:p>
        </p:txBody>
      </p:sp>
      <p:pic>
        <p:nvPicPr>
          <p:cNvPr id="37" name="图形 36" descr="上升趋势条形图 轮廓">
            <a:extLst>
              <a:ext uri="{FF2B5EF4-FFF2-40B4-BE49-F238E27FC236}">
                <a16:creationId xmlns:a16="http://schemas.microsoft.com/office/drawing/2014/main" id="{D8482170-1300-447C-89B1-549805F62E6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51759" y="2003188"/>
            <a:ext cx="453753" cy="453753"/>
          </a:xfrm>
          <a:prstGeom prst="rect">
            <a:avLst/>
          </a:prstGeom>
        </p:spPr>
      </p:pic>
      <p:pic>
        <p:nvPicPr>
          <p:cNvPr id="38" name="图形 37" descr="上升趋势条形图 轮廓">
            <a:extLst>
              <a:ext uri="{FF2B5EF4-FFF2-40B4-BE49-F238E27FC236}">
                <a16:creationId xmlns:a16="http://schemas.microsoft.com/office/drawing/2014/main" id="{43AB6D9A-94A7-45DB-A4B3-8AE4DEB4AC4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305368" y="2003188"/>
            <a:ext cx="453753" cy="453753"/>
          </a:xfrm>
          <a:prstGeom prst="rect">
            <a:avLst/>
          </a:prstGeom>
        </p:spPr>
      </p:pic>
      <p:pic>
        <p:nvPicPr>
          <p:cNvPr id="39" name="图形 38" descr="上升趋势条形图 轮廓">
            <a:extLst>
              <a:ext uri="{FF2B5EF4-FFF2-40B4-BE49-F238E27FC236}">
                <a16:creationId xmlns:a16="http://schemas.microsoft.com/office/drawing/2014/main" id="{03CEA54A-F705-442B-8E82-B62408CD2DC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991379" y="2003188"/>
            <a:ext cx="453753" cy="453753"/>
          </a:xfrm>
          <a:prstGeom prst="rect">
            <a:avLst/>
          </a:prstGeom>
        </p:spPr>
      </p:pic>
      <p:pic>
        <p:nvPicPr>
          <p:cNvPr id="40" name="图形 39" descr="上升趋势条形图 轮廓">
            <a:extLst>
              <a:ext uri="{FF2B5EF4-FFF2-40B4-BE49-F238E27FC236}">
                <a16:creationId xmlns:a16="http://schemas.microsoft.com/office/drawing/2014/main" id="{1AF9AD66-815F-4184-AA51-4AB970DEA88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657671" y="2003188"/>
            <a:ext cx="453753" cy="453753"/>
          </a:xfrm>
          <a:prstGeom prst="rect">
            <a:avLst/>
          </a:prstGeom>
        </p:spPr>
      </p:pic>
      <p:sp>
        <p:nvSpPr>
          <p:cNvPr id="36" name="文本框 35">
            <a:extLst>
              <a:ext uri="{FF2B5EF4-FFF2-40B4-BE49-F238E27FC236}">
                <a16:creationId xmlns:a16="http://schemas.microsoft.com/office/drawing/2014/main" id="{208C2AEE-0460-40F6-98F6-3938C2ABFDFE}"/>
              </a:ext>
            </a:extLst>
          </p:cNvPr>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p>
        </p:txBody>
      </p:sp>
      <p:sp>
        <p:nvSpPr>
          <p:cNvPr id="41" name="文本框 40">
            <a:extLst>
              <a:ext uri="{FF2B5EF4-FFF2-40B4-BE49-F238E27FC236}">
                <a16:creationId xmlns:a16="http://schemas.microsoft.com/office/drawing/2014/main" id="{F843B99A-D089-46E0-A59E-43A9970881F1}"/>
              </a:ext>
            </a:extLst>
          </p:cNvPr>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Tree>
    <p:extLst>
      <p:ext uri="{BB962C8B-B14F-4D97-AF65-F5344CB8AC3E}">
        <p14:creationId xmlns:p14="http://schemas.microsoft.com/office/powerpoint/2010/main" val="931936451"/>
      </p:ext>
    </p:extLst>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7" name="图片 36" descr="蓝天映衬下的摩天大楼">
            <a:extLst>
              <a:ext uri="{FF2B5EF4-FFF2-40B4-BE49-F238E27FC236}">
                <a16:creationId xmlns:a16="http://schemas.microsoft.com/office/drawing/2014/main" id="{7ABE1B40-B538-4808-9359-F8325D98F1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1" name="图片 30" descr="天空中的太阳&#10;&#10;描述已自动生成">
            <a:extLst>
              <a:ext uri="{FF2B5EF4-FFF2-40B4-BE49-F238E27FC236}">
                <a16:creationId xmlns:a16="http://schemas.microsoft.com/office/drawing/2014/main" id="{DE199B5B-FF53-4670-88AE-2CE0867F0098}"/>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b="33761"/>
          <a:stretch/>
        </p:blipFill>
        <p:spPr>
          <a:xfrm>
            <a:off x="0" y="0"/>
            <a:ext cx="12199938" cy="6858000"/>
          </a:xfrm>
          <a:prstGeom prst="rect">
            <a:avLst/>
          </a:prstGeom>
        </p:spPr>
      </p:pic>
      <p:pic>
        <p:nvPicPr>
          <p:cNvPr id="26" name="图片 25" descr="图片包含 烟, 火车, 未来, 空气&#10;&#10;描述已自动生成">
            <a:extLst>
              <a:ext uri="{FF2B5EF4-FFF2-40B4-BE49-F238E27FC236}">
                <a16:creationId xmlns:a16="http://schemas.microsoft.com/office/drawing/2014/main" id="{96E07558-AD8A-4EE5-A896-B96BADE4686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550093" flipH="1">
            <a:off x="-3247537" y="4416675"/>
            <a:ext cx="11665706" cy="5630941"/>
          </a:xfrm>
          <a:prstGeom prst="rect">
            <a:avLst/>
          </a:prstGeom>
        </p:spPr>
      </p:pic>
      <p:pic>
        <p:nvPicPr>
          <p:cNvPr id="28" name="图片 27" descr="图片包含 烟, 火车, 未来, 空气&#10;&#10;描述已自动生成">
            <a:extLst>
              <a:ext uri="{FF2B5EF4-FFF2-40B4-BE49-F238E27FC236}">
                <a16:creationId xmlns:a16="http://schemas.microsoft.com/office/drawing/2014/main" id="{2ECC99F0-6689-45BD-B65E-EB885F1F2EA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20715382">
            <a:off x="3543977" y="4935372"/>
            <a:ext cx="11430000" cy="4607258"/>
          </a:xfrm>
          <a:prstGeom prst="rect">
            <a:avLst/>
          </a:prstGeom>
        </p:spPr>
      </p:pic>
      <p:sp>
        <p:nvSpPr>
          <p:cNvPr id="4" name="文本框 3">
            <a:extLst>
              <a:ext uri="{FF2B5EF4-FFF2-40B4-BE49-F238E27FC236}">
                <a16:creationId xmlns:a16="http://schemas.microsoft.com/office/drawing/2014/main" id="{889C1098-2833-44C0-872A-2D14683E79B8}"/>
              </a:ext>
            </a:extLst>
          </p:cNvPr>
          <p:cNvSpPr txBox="1"/>
          <p:nvPr/>
        </p:nvSpPr>
        <p:spPr>
          <a:xfrm>
            <a:off x="3951823" y="1571625"/>
            <a:ext cx="4288353" cy="1323439"/>
          </a:xfrm>
          <a:prstGeom prst="rect">
            <a:avLst/>
          </a:prstGeom>
          <a:noFill/>
        </p:spPr>
        <p:txBody>
          <a:bodyPr wrap="none" rtlCol="0">
            <a:spAutoFit/>
          </a:bodyPr>
          <a:lstStyle/>
          <a:p>
            <a:pPr algn="ctr"/>
            <a:r>
              <a:rPr lang="zh-CN" altLang="en-US" sz="8000" dirty="0">
                <a:solidFill>
                  <a:schemeClr val="bg1"/>
                </a:solidFill>
                <a:latin typeface="+mj-ea"/>
                <a:ea typeface="+mj-ea"/>
              </a:rPr>
              <a:t>感谢指导</a:t>
            </a:r>
          </a:p>
        </p:txBody>
      </p:sp>
      <p:sp>
        <p:nvSpPr>
          <p:cNvPr id="20" name="文本框 19">
            <a:extLst>
              <a:ext uri="{FF2B5EF4-FFF2-40B4-BE49-F238E27FC236}">
                <a16:creationId xmlns:a16="http://schemas.microsoft.com/office/drawing/2014/main" id="{37ADE20E-7D93-4C57-B5C9-D8E2D858747D}"/>
              </a:ext>
            </a:extLst>
          </p:cNvPr>
          <p:cNvSpPr txBox="1"/>
          <p:nvPr/>
        </p:nvSpPr>
        <p:spPr>
          <a:xfrm>
            <a:off x="4721264" y="2781300"/>
            <a:ext cx="2749471" cy="861774"/>
          </a:xfrm>
          <a:prstGeom prst="rect">
            <a:avLst/>
          </a:prstGeom>
          <a:noFill/>
        </p:spPr>
        <p:txBody>
          <a:bodyPr wrap="none" rtlCol="0">
            <a:spAutoFit/>
          </a:bodyPr>
          <a:lstStyle/>
          <a:p>
            <a:pPr algn="ctr"/>
            <a:r>
              <a:rPr lang="en-US" altLang="zh-CN" sz="5000" dirty="0">
                <a:solidFill>
                  <a:schemeClr val="bg1"/>
                </a:solidFill>
              </a:rPr>
              <a:t>THANKS</a:t>
            </a:r>
            <a:endParaRPr lang="zh-CN" altLang="en-US" sz="5000" dirty="0">
              <a:solidFill>
                <a:schemeClr val="bg1"/>
              </a:solidFill>
            </a:endParaRPr>
          </a:p>
        </p:txBody>
      </p:sp>
    </p:spTree>
    <p:extLst>
      <p:ext uri="{BB962C8B-B14F-4D97-AF65-F5344CB8AC3E}">
        <p14:creationId xmlns:p14="http://schemas.microsoft.com/office/powerpoint/2010/main" val="128435421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56CD8A35-6630-40A8-91D6-9CF013CC930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5338916"/>
          </a:xfrm>
          <a:prstGeom prst="rect">
            <a:avLst/>
          </a:prstGeom>
        </p:spPr>
      </p:pic>
      <p:sp>
        <p:nvSpPr>
          <p:cNvPr id="10" name="任意多边形: 形状 9">
            <a:extLst>
              <a:ext uri="{FF2B5EF4-FFF2-40B4-BE49-F238E27FC236}">
                <a16:creationId xmlns:a16="http://schemas.microsoft.com/office/drawing/2014/main" id="{37B45D1A-FED6-4CE9-9558-41F38098A46B}"/>
              </a:ext>
            </a:extLst>
          </p:cNvPr>
          <p:cNvSpPr/>
          <p:nvPr/>
        </p:nvSpPr>
        <p:spPr>
          <a:xfrm flipV="1">
            <a:off x="0" y="3962400"/>
            <a:ext cx="12192000" cy="2895600"/>
          </a:xfrm>
          <a:custGeom>
            <a:avLst/>
            <a:gdLst>
              <a:gd name="connsiteX0" fmla="*/ 0 w 12192000"/>
              <a:gd name="connsiteY0" fmla="*/ 2895600 h 2895600"/>
              <a:gd name="connsiteX1" fmla="*/ 15318 w 12192000"/>
              <a:gd name="connsiteY1" fmla="*/ 2895600 h 2895600"/>
              <a:gd name="connsiteX2" fmla="*/ 26390 w 12192000"/>
              <a:gd name="connsiteY2" fmla="*/ 2891553 h 2895600"/>
              <a:gd name="connsiteX3" fmla="*/ 6088063 w 12192000"/>
              <a:gd name="connsiteY3" fmla="*/ 2057400 h 2895600"/>
              <a:gd name="connsiteX4" fmla="*/ 12149736 w 12192000"/>
              <a:gd name="connsiteY4" fmla="*/ 2891553 h 2895600"/>
              <a:gd name="connsiteX5" fmla="*/ 12160808 w 12192000"/>
              <a:gd name="connsiteY5" fmla="*/ 2895600 h 2895600"/>
              <a:gd name="connsiteX6" fmla="*/ 12192000 w 12192000"/>
              <a:gd name="connsiteY6" fmla="*/ 2895600 h 2895600"/>
              <a:gd name="connsiteX7" fmla="*/ 12192000 w 12192000"/>
              <a:gd name="connsiteY7" fmla="*/ 0 h 2895600"/>
              <a:gd name="connsiteX8" fmla="*/ 0 w 12192000"/>
              <a:gd name="connsiteY8"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895600">
                <a:moveTo>
                  <a:pt x="0" y="2895600"/>
                </a:moveTo>
                <a:lnTo>
                  <a:pt x="15318" y="2895600"/>
                </a:lnTo>
                <a:lnTo>
                  <a:pt x="26390" y="2891553"/>
                </a:lnTo>
                <a:cubicBezTo>
                  <a:pt x="1577708" y="2376171"/>
                  <a:pt x="3720833" y="2057400"/>
                  <a:pt x="6088063" y="2057400"/>
                </a:cubicBezTo>
                <a:cubicBezTo>
                  <a:pt x="8455293" y="2057400"/>
                  <a:pt x="10598418" y="2376171"/>
                  <a:pt x="12149736" y="2891553"/>
                </a:cubicBezTo>
                <a:lnTo>
                  <a:pt x="12160808" y="2895600"/>
                </a:lnTo>
                <a:lnTo>
                  <a:pt x="12192000" y="2895600"/>
                </a:lnTo>
                <a:lnTo>
                  <a:pt x="12192000" y="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文本框 5">
            <a:extLst>
              <a:ext uri="{FF2B5EF4-FFF2-40B4-BE49-F238E27FC236}">
                <a16:creationId xmlns:a16="http://schemas.microsoft.com/office/drawing/2014/main" id="{97E4BFA0-F03E-4DE1-8261-3CBF301DB191}"/>
              </a:ext>
            </a:extLst>
          </p:cNvPr>
          <p:cNvSpPr txBox="1"/>
          <p:nvPr/>
        </p:nvSpPr>
        <p:spPr>
          <a:xfrm>
            <a:off x="3052582" y="5215052"/>
            <a:ext cx="8553691" cy="1253677"/>
          </a:xfrm>
          <a:prstGeom prst="rect">
            <a:avLst/>
          </a:prstGeom>
          <a:noFill/>
        </p:spPr>
        <p:txBody>
          <a:bodyPr wrap="square" rtlCol="0">
            <a:spAutoFit/>
          </a:bodyPr>
          <a:lstStyle/>
          <a:p>
            <a:pPr>
              <a:lnSpc>
                <a:spcPct val="130000"/>
              </a:lnSpc>
            </a:pPr>
            <a:r>
              <a:rPr lang="zh-CN" altLang="en-US" sz="2000" kern="100" dirty="0">
                <a:solidFill>
                  <a:schemeClr val="accent1"/>
                </a:solidFill>
                <a:effectLst/>
                <a:latin typeface="+mn-ea"/>
                <a:cs typeface="仿宋_GB2312" panose="02010609030101010101" pitchFamily="49" charset="-122"/>
              </a:rPr>
              <a:t>在此处输入一段文字，在此处输入一段文字，在此处输入一段文字，在此处输入一段文字，在此处输入一段文字，在此处输入一段文字，在此处输入一段文字，</a:t>
            </a:r>
            <a:r>
              <a:rPr lang="zh-CN" altLang="en-US" sz="2000" kern="100" dirty="0">
                <a:solidFill>
                  <a:schemeClr val="accent2"/>
                </a:solidFill>
                <a:effectLst/>
                <a:latin typeface="+mn-ea"/>
                <a:cs typeface="仿宋_GB2312" panose="02010609030101010101" pitchFamily="49" charset="-122"/>
              </a:rPr>
              <a:t>在此处输入一段文字</a:t>
            </a:r>
            <a:endParaRPr lang="zh-CN" altLang="zh-CN" sz="2000" kern="100" dirty="0">
              <a:solidFill>
                <a:schemeClr val="accent2"/>
              </a:solidFill>
              <a:effectLst/>
              <a:latin typeface="+mn-ea"/>
              <a:cs typeface="Times New Roman" panose="02020603050405020304" pitchFamily="18" charset="0"/>
            </a:endParaRPr>
          </a:p>
        </p:txBody>
      </p:sp>
      <p:sp>
        <p:nvSpPr>
          <p:cNvPr id="15" name="文本框 14">
            <a:extLst>
              <a:ext uri="{FF2B5EF4-FFF2-40B4-BE49-F238E27FC236}">
                <a16:creationId xmlns:a16="http://schemas.microsoft.com/office/drawing/2014/main" id="{7AF77B9D-6892-40B8-80FB-08FFB9427E3A}"/>
              </a:ext>
            </a:extLst>
          </p:cNvPr>
          <p:cNvSpPr txBox="1"/>
          <p:nvPr/>
        </p:nvSpPr>
        <p:spPr>
          <a:xfrm>
            <a:off x="1163637" y="5227975"/>
            <a:ext cx="1416885" cy="1323439"/>
          </a:xfrm>
          <a:prstGeom prst="rect">
            <a:avLst/>
          </a:prstGeom>
          <a:noFill/>
        </p:spPr>
        <p:txBody>
          <a:bodyPr wrap="square">
            <a:spAutoFit/>
          </a:bodyPr>
          <a:lstStyle/>
          <a:p>
            <a:pPr algn="r"/>
            <a:r>
              <a:rPr lang="zh-CN" altLang="en-US" sz="4000" b="1" kern="100" dirty="0">
                <a:solidFill>
                  <a:schemeClr val="accent1"/>
                </a:solidFill>
                <a:latin typeface="+mj-ea"/>
                <a:ea typeface="+mj-ea"/>
              </a:rPr>
              <a:t>输入</a:t>
            </a:r>
            <a:endParaRPr lang="en-US" altLang="zh-CN" sz="4000" b="1" kern="100" dirty="0">
              <a:solidFill>
                <a:schemeClr val="accent1"/>
              </a:solidFill>
              <a:latin typeface="+mj-ea"/>
              <a:ea typeface="+mj-ea"/>
            </a:endParaRPr>
          </a:p>
          <a:p>
            <a:pPr algn="r"/>
            <a:r>
              <a:rPr lang="zh-CN" altLang="en-US" sz="4000" b="1" kern="100" dirty="0">
                <a:solidFill>
                  <a:schemeClr val="accent1"/>
                </a:solidFill>
                <a:latin typeface="+mj-ea"/>
                <a:ea typeface="+mj-ea"/>
              </a:rPr>
              <a:t>标题</a:t>
            </a:r>
            <a:endParaRPr lang="zh-CN" altLang="en-US" sz="4000" b="1" dirty="0">
              <a:solidFill>
                <a:schemeClr val="accent1"/>
              </a:solidFill>
            </a:endParaRPr>
          </a:p>
        </p:txBody>
      </p:sp>
      <p:cxnSp>
        <p:nvCxnSpPr>
          <p:cNvPr id="17" name="直接连接符 16">
            <a:extLst>
              <a:ext uri="{FF2B5EF4-FFF2-40B4-BE49-F238E27FC236}">
                <a16:creationId xmlns:a16="http://schemas.microsoft.com/office/drawing/2014/main" id="{E4797E0D-011C-457A-8A81-D3EBAE86E255}"/>
              </a:ext>
            </a:extLst>
          </p:cNvPr>
          <p:cNvCxnSpPr>
            <a:cxnSpLocks/>
          </p:cNvCxnSpPr>
          <p:nvPr/>
        </p:nvCxnSpPr>
        <p:spPr>
          <a:xfrm>
            <a:off x="2814336" y="5249360"/>
            <a:ext cx="0" cy="1261641"/>
          </a:xfrm>
          <a:prstGeom prst="line">
            <a:avLst/>
          </a:prstGeom>
          <a:ln>
            <a:solidFill>
              <a:srgbClr val="00418A"/>
            </a:solidFill>
          </a:ln>
        </p:spPr>
        <p:style>
          <a:lnRef idx="1">
            <a:schemeClr val="accent1"/>
          </a:lnRef>
          <a:fillRef idx="0">
            <a:schemeClr val="accent1"/>
          </a:fillRef>
          <a:effectRef idx="0">
            <a:schemeClr val="accent1"/>
          </a:effectRef>
          <a:fontRef idx="minor">
            <a:schemeClr val="tx1"/>
          </a:fontRef>
        </p:style>
      </p:cxnSp>
      <p:sp>
        <p:nvSpPr>
          <p:cNvPr id="23" name="任意多边形: 形状 22">
            <a:extLst>
              <a:ext uri="{FF2B5EF4-FFF2-40B4-BE49-F238E27FC236}">
                <a16:creationId xmlns:a16="http://schemas.microsoft.com/office/drawing/2014/main" id="{15D7003E-FD0F-49BF-8EA6-D0F1FACDD5B8}"/>
              </a:ext>
            </a:extLst>
          </p:cNvPr>
          <p:cNvSpPr/>
          <p:nvPr/>
        </p:nvSpPr>
        <p:spPr>
          <a:xfrm>
            <a:off x="-150994" y="3913717"/>
            <a:ext cx="12478117" cy="1153583"/>
          </a:xfrm>
          <a:custGeom>
            <a:avLst/>
            <a:gdLst>
              <a:gd name="connsiteX0" fmla="*/ 0 w 12478117"/>
              <a:gd name="connsiteY0" fmla="*/ 0 h 1435224"/>
              <a:gd name="connsiteX1" fmla="*/ 405106 w 12478117"/>
              <a:gd name="connsiteY1" fmla="*/ 184293 h 1435224"/>
              <a:gd name="connsiteX2" fmla="*/ 6239059 w 12478117"/>
              <a:gd name="connsiteY2" fmla="*/ 1183426 h 1435224"/>
              <a:gd name="connsiteX3" fmla="*/ 12073011 w 12478117"/>
              <a:gd name="connsiteY3" fmla="*/ 184293 h 1435224"/>
              <a:gd name="connsiteX4" fmla="*/ 12478117 w 12478117"/>
              <a:gd name="connsiteY4" fmla="*/ 0 h 1435224"/>
              <a:gd name="connsiteX5" fmla="*/ 12339519 w 12478117"/>
              <a:gd name="connsiteY5" fmla="*/ 86866 h 1435224"/>
              <a:gd name="connsiteX6" fmla="*/ 6239059 w 12478117"/>
              <a:gd name="connsiteY6" fmla="*/ 1435224 h 1435224"/>
              <a:gd name="connsiteX7" fmla="*/ 138597 w 12478117"/>
              <a:gd name="connsiteY7" fmla="*/ 86866 h 1435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78117" h="1435224">
                <a:moveTo>
                  <a:pt x="0" y="0"/>
                </a:moveTo>
                <a:lnTo>
                  <a:pt x="405106" y="184293"/>
                </a:lnTo>
                <a:cubicBezTo>
                  <a:pt x="1898145" y="801609"/>
                  <a:pt x="3960758" y="1183426"/>
                  <a:pt x="6239059" y="1183426"/>
                </a:cubicBezTo>
                <a:cubicBezTo>
                  <a:pt x="8517358" y="1183426"/>
                  <a:pt x="10579972" y="801609"/>
                  <a:pt x="12073011" y="184293"/>
                </a:cubicBezTo>
                <a:lnTo>
                  <a:pt x="12478117" y="0"/>
                </a:lnTo>
                <a:lnTo>
                  <a:pt x="12339519" y="86866"/>
                </a:lnTo>
                <a:cubicBezTo>
                  <a:pt x="10889488" y="910342"/>
                  <a:pt x="8695060" y="1435224"/>
                  <a:pt x="6239059" y="1435224"/>
                </a:cubicBezTo>
                <a:cubicBezTo>
                  <a:pt x="3783057" y="1435224"/>
                  <a:pt x="1588628" y="910342"/>
                  <a:pt x="138597" y="86866"/>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5EF18F8-F587-4C9A-BE48-7DC92AFDDFD1}"/>
              </a:ext>
            </a:extLst>
          </p:cNvPr>
          <p:cNvSpPr/>
          <p:nvPr/>
        </p:nvSpPr>
        <p:spPr>
          <a:xfrm>
            <a:off x="33728" y="-9850"/>
            <a:ext cx="12158272" cy="6867850"/>
          </a:xfrm>
          <a:prstGeom prst="rect">
            <a:avLst/>
          </a:prstGeom>
          <a:gradFill flip="none" rotWithShape="1">
            <a:gsLst>
              <a:gs pos="100000">
                <a:srgbClr val="BDCCDF"/>
              </a:gs>
              <a:gs pos="0">
                <a:srgbClr val="E9F2FB"/>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Nova"/>
              <a:ea typeface="思源黑体 CN Light"/>
              <a:cs typeface="+mn-cs"/>
            </a:endParaRPr>
          </a:p>
        </p:txBody>
      </p:sp>
      <p:sp>
        <p:nvSpPr>
          <p:cNvPr id="3" name="矩形: 圆角 2">
            <a:extLst>
              <a:ext uri="{FF2B5EF4-FFF2-40B4-BE49-F238E27FC236}">
                <a16:creationId xmlns:a16="http://schemas.microsoft.com/office/drawing/2014/main" id="{6B021ED3-F138-404B-B51C-549F9B530AAF}"/>
              </a:ext>
            </a:extLst>
          </p:cNvPr>
          <p:cNvSpPr/>
          <p:nvPr/>
        </p:nvSpPr>
        <p:spPr>
          <a:xfrm>
            <a:off x="695325" y="691563"/>
            <a:ext cx="4640269" cy="5509212"/>
          </a:xfrm>
          <a:prstGeom prst="roundRect">
            <a:avLst>
              <a:gd name="adj" fmla="val 3974"/>
            </a:avLst>
          </a:prstGeom>
          <a:solidFill>
            <a:srgbClr val="EAF3FC"/>
          </a:solidFill>
          <a:ln w="12700" cap="flat" cmpd="sng" algn="ctr">
            <a:noFill/>
            <a:prstDash val="solid"/>
            <a:miter lim="800000"/>
          </a:ln>
          <a:effectLst>
            <a:outerShdw blurRad="914400" dist="419100" dir="2700000" algn="ctr" rotWithShape="0">
              <a:srgbClr val="2D4064">
                <a:alpha val="1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4" name="矩形: 圆角 3">
            <a:extLst>
              <a:ext uri="{FF2B5EF4-FFF2-40B4-BE49-F238E27FC236}">
                <a16:creationId xmlns:a16="http://schemas.microsoft.com/office/drawing/2014/main" id="{8BC589BA-47D8-4FFA-9886-E0312A48C52C}"/>
              </a:ext>
            </a:extLst>
          </p:cNvPr>
          <p:cNvSpPr/>
          <p:nvPr/>
        </p:nvSpPr>
        <p:spPr>
          <a:xfrm>
            <a:off x="722725" y="691562"/>
            <a:ext cx="4640269" cy="5509213"/>
          </a:xfrm>
          <a:prstGeom prst="roundRect">
            <a:avLst>
              <a:gd name="adj" fmla="val 3974"/>
            </a:avLst>
          </a:prstGeom>
          <a:solidFill>
            <a:srgbClr val="E8F2FC"/>
          </a:solidFill>
          <a:ln w="12700" cap="flat" cmpd="sng" algn="ctr">
            <a:solidFill>
              <a:srgbClr val="FFFFFF"/>
            </a:solidFill>
            <a:prstDash val="solid"/>
            <a:miter lim="800000"/>
          </a:ln>
          <a:effectLst>
            <a:outerShdw blurRad="914400" dist="419100" dir="2700000" algn="ctr" rotWithShape="0">
              <a:srgbClr val="2D4064">
                <a:alpha val="1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5" name="文本框 4">
            <a:extLst>
              <a:ext uri="{FF2B5EF4-FFF2-40B4-BE49-F238E27FC236}">
                <a16:creationId xmlns:a16="http://schemas.microsoft.com/office/drawing/2014/main" id="{A0991BEE-E84D-464E-8E04-0D35B642FDE6}"/>
              </a:ext>
            </a:extLst>
          </p:cNvPr>
          <p:cNvSpPr txBox="1"/>
          <p:nvPr/>
        </p:nvSpPr>
        <p:spPr>
          <a:xfrm>
            <a:off x="1005821" y="2422141"/>
            <a:ext cx="2008883" cy="323165"/>
          </a:xfrm>
          <a:prstGeom prst="rect">
            <a:avLst/>
          </a:prstGeom>
          <a:noFill/>
        </p:spPr>
        <p:txBody>
          <a:bodyPr wrap="none" rtlCol="0">
            <a:spAutoFit/>
          </a:bodyPr>
          <a:lstStyle/>
          <a:p>
            <a:r>
              <a:rPr lang="en-US" altLang="zh-CN" sz="1500" dirty="0">
                <a:solidFill>
                  <a:srgbClr val="2D4064"/>
                </a:solidFill>
                <a:latin typeface="思源黑体 CN Light"/>
                <a:cs typeface="Gen Shin Gothic Light" panose="020B0103020203020207" pitchFamily="34" charset="-128"/>
              </a:rPr>
              <a:t>80</a:t>
            </a:r>
            <a:r>
              <a:rPr lang="zh-CN" altLang="en-US" sz="1500" dirty="0">
                <a:solidFill>
                  <a:srgbClr val="2D4064"/>
                </a:solidFill>
                <a:latin typeface="思源黑体 CN Light"/>
                <a:cs typeface="Gen Shin Gothic Light" panose="020B0103020203020207" pitchFamily="34" charset="-128"/>
              </a:rPr>
              <a:t>后 </a:t>
            </a:r>
            <a:r>
              <a:rPr lang="en-US" altLang="zh-CN" sz="1500" dirty="0">
                <a:solidFill>
                  <a:srgbClr val="2D4064"/>
                </a:solidFill>
                <a:latin typeface="思源黑体 CN Light"/>
                <a:cs typeface="Gen Shin Gothic Light" panose="020B0103020203020207" pitchFamily="34" charset="-128"/>
              </a:rPr>
              <a:t>/ 180cm / 80kg </a:t>
            </a:r>
          </a:p>
        </p:txBody>
      </p:sp>
      <p:sp>
        <p:nvSpPr>
          <p:cNvPr id="6" name="矩形 5">
            <a:extLst>
              <a:ext uri="{FF2B5EF4-FFF2-40B4-BE49-F238E27FC236}">
                <a16:creationId xmlns:a16="http://schemas.microsoft.com/office/drawing/2014/main" id="{EFABD15C-02E2-4A3D-AC9A-0851BC29BEF4}"/>
              </a:ext>
            </a:extLst>
          </p:cNvPr>
          <p:cNvSpPr/>
          <p:nvPr/>
        </p:nvSpPr>
        <p:spPr>
          <a:xfrm>
            <a:off x="1005821" y="2749214"/>
            <a:ext cx="1723549" cy="323165"/>
          </a:xfrm>
          <a:prstGeom prst="rect">
            <a:avLst/>
          </a:prstGeom>
        </p:spPr>
        <p:txBody>
          <a:bodyPr wrap="none">
            <a:spAutoFit/>
          </a:bodyPr>
          <a:lstStyle/>
          <a:p>
            <a:r>
              <a:rPr lang="zh-CN" altLang="en-US" sz="1500" dirty="0">
                <a:solidFill>
                  <a:srgbClr val="2D4064"/>
                </a:solidFill>
                <a:latin typeface="思源黑体 CN Light"/>
                <a:cs typeface="Gen Shin Gothic Light" panose="020B0103020203020207" pitchFamily="34" charset="-128"/>
              </a:rPr>
              <a:t>白云机场安保人员</a:t>
            </a:r>
            <a:endParaRPr lang="en-US" altLang="zh-CN" sz="1500" dirty="0">
              <a:solidFill>
                <a:srgbClr val="2D4064"/>
              </a:solidFill>
              <a:latin typeface="思源黑体 CN Light"/>
              <a:cs typeface="Gen Shin Gothic Light" panose="020B0103020203020207" pitchFamily="34" charset="-128"/>
            </a:endParaRPr>
          </a:p>
        </p:txBody>
      </p:sp>
      <p:sp>
        <p:nvSpPr>
          <p:cNvPr id="7" name="矩形 6">
            <a:extLst>
              <a:ext uri="{FF2B5EF4-FFF2-40B4-BE49-F238E27FC236}">
                <a16:creationId xmlns:a16="http://schemas.microsoft.com/office/drawing/2014/main" id="{D6ED8A8A-822F-43A2-9CAC-27DF32F0C18F}"/>
              </a:ext>
            </a:extLst>
          </p:cNvPr>
          <p:cNvSpPr/>
          <p:nvPr/>
        </p:nvSpPr>
        <p:spPr>
          <a:xfrm>
            <a:off x="985849" y="4605873"/>
            <a:ext cx="4088248" cy="1091774"/>
          </a:xfrm>
          <a:prstGeom prst="rect">
            <a:avLst/>
          </a:prstGeom>
        </p:spPr>
        <p:txBody>
          <a:bodyPr wrap="square">
            <a:spAutoFit/>
          </a:bodyPr>
          <a:lstStyle/>
          <a:p>
            <a:pPr>
              <a:lnSpc>
                <a:spcPct val="150000"/>
              </a:lnSpc>
            </a:pPr>
            <a:r>
              <a:rPr lang="zh-CN" altLang="en-US" sz="1500" dirty="0">
                <a:solidFill>
                  <a:srgbClr val="2D4064"/>
                </a:solidFill>
                <a:latin typeface="思源黑体 CN Light"/>
                <a:cs typeface="Gen Shin Gothic Light" panose="020B0103020203020207" pitchFamily="34" charset="-128"/>
              </a:rPr>
              <a:t>爱科学、爱艺术、爱运动的拖延症晚期；间歇性踌躇满志，持续性混吃等死的国企老油条，一个没有放弃治疗的老少年</a:t>
            </a:r>
            <a:endParaRPr lang="en-US" altLang="zh-CN" sz="1500" dirty="0">
              <a:solidFill>
                <a:srgbClr val="2D4064"/>
              </a:solidFill>
              <a:latin typeface="思源黑体 CN Light"/>
              <a:cs typeface="Gen Shin Gothic Light" panose="020B0103020203020207" pitchFamily="34" charset="-128"/>
            </a:endParaRPr>
          </a:p>
        </p:txBody>
      </p:sp>
      <p:sp>
        <p:nvSpPr>
          <p:cNvPr id="8" name="文本框 7">
            <a:extLst>
              <a:ext uri="{FF2B5EF4-FFF2-40B4-BE49-F238E27FC236}">
                <a16:creationId xmlns:a16="http://schemas.microsoft.com/office/drawing/2014/main" id="{2E2FE7A9-FA7D-4A3E-AFF9-22661B71FE6F}"/>
              </a:ext>
            </a:extLst>
          </p:cNvPr>
          <p:cNvSpPr txBox="1"/>
          <p:nvPr/>
        </p:nvSpPr>
        <p:spPr>
          <a:xfrm>
            <a:off x="1312301" y="862019"/>
            <a:ext cx="898323" cy="276999"/>
          </a:xfrm>
          <a:prstGeom prst="rect">
            <a:avLst/>
          </a:prstGeom>
          <a:noFill/>
        </p:spPr>
        <p:txBody>
          <a:bodyPr wrap="none" rtlCol="0">
            <a:spAutoFit/>
          </a:bodyPr>
          <a:lstStyle>
            <a:defPPr>
              <a:defRPr lang="en-US"/>
            </a:defPPr>
            <a:lvl1pPr>
              <a:defRPr sz="1200">
                <a:solidFill>
                  <a:srgbClr val="617A7D"/>
                </a:solidFill>
                <a:latin typeface="微软雅黑 Light" panose="020B0502040204020203" pitchFamily="34" charset="-122"/>
                <a:ea typeface="微软雅黑 Light" panose="020B0502040204020203" pitchFamily="34" charset="-122"/>
                <a:cs typeface="Gen Shin Gothic Light" panose="020B0103020203020207" pitchFamily="34" charset="-128"/>
              </a:defRPr>
            </a:lvl1pPr>
          </a:lstStyle>
          <a:p>
            <a:r>
              <a:rPr lang="en-US" altLang="zh-CN" dirty="0">
                <a:solidFill>
                  <a:srgbClr val="2D4064"/>
                </a:solidFill>
                <a:latin typeface="思源黑体 CN Light"/>
                <a:ea typeface="思源黑体 CN Light"/>
              </a:rPr>
              <a:t>Power ON</a:t>
            </a:r>
          </a:p>
        </p:txBody>
      </p:sp>
      <p:grpSp>
        <p:nvGrpSpPr>
          <p:cNvPr id="9" name="组合 8">
            <a:extLst>
              <a:ext uri="{FF2B5EF4-FFF2-40B4-BE49-F238E27FC236}">
                <a16:creationId xmlns:a16="http://schemas.microsoft.com/office/drawing/2014/main" id="{ACD2FF52-2770-4372-A153-514952D8E851}"/>
              </a:ext>
            </a:extLst>
          </p:cNvPr>
          <p:cNvGrpSpPr/>
          <p:nvPr/>
        </p:nvGrpSpPr>
        <p:grpSpPr>
          <a:xfrm flipV="1">
            <a:off x="708388" y="4343380"/>
            <a:ext cx="4640269" cy="17119"/>
            <a:chOff x="1108865" y="5072616"/>
            <a:chExt cx="4640269" cy="17119"/>
          </a:xfrm>
        </p:grpSpPr>
        <p:cxnSp>
          <p:nvCxnSpPr>
            <p:cNvPr id="10" name="直接连接符 9">
              <a:extLst>
                <a:ext uri="{FF2B5EF4-FFF2-40B4-BE49-F238E27FC236}">
                  <a16:creationId xmlns:a16="http://schemas.microsoft.com/office/drawing/2014/main" id="{B7F787A9-22E8-4B33-8F70-010BD601CA1D}"/>
                </a:ext>
              </a:extLst>
            </p:cNvPr>
            <p:cNvCxnSpPr/>
            <p:nvPr/>
          </p:nvCxnSpPr>
          <p:spPr>
            <a:xfrm>
              <a:off x="1108865" y="5089735"/>
              <a:ext cx="4640269" cy="0"/>
            </a:xfrm>
            <a:prstGeom prst="line">
              <a:avLst/>
            </a:prstGeom>
            <a:noFill/>
            <a:ln w="28575" cap="flat" cmpd="sng" algn="ctr">
              <a:solidFill>
                <a:srgbClr val="BCD1D2"/>
              </a:solidFill>
              <a:prstDash val="solid"/>
              <a:miter lim="800000"/>
            </a:ln>
            <a:effectLst/>
          </p:spPr>
        </p:cxnSp>
        <p:cxnSp>
          <p:nvCxnSpPr>
            <p:cNvPr id="11" name="直接连接符 10">
              <a:extLst>
                <a:ext uri="{FF2B5EF4-FFF2-40B4-BE49-F238E27FC236}">
                  <a16:creationId xmlns:a16="http://schemas.microsoft.com/office/drawing/2014/main" id="{9AD79CCB-23BA-4F06-B134-FAE84B799BA5}"/>
                </a:ext>
              </a:extLst>
            </p:cNvPr>
            <p:cNvCxnSpPr/>
            <p:nvPr/>
          </p:nvCxnSpPr>
          <p:spPr>
            <a:xfrm>
              <a:off x="1108865" y="5072616"/>
              <a:ext cx="4640269" cy="0"/>
            </a:xfrm>
            <a:prstGeom prst="line">
              <a:avLst/>
            </a:prstGeom>
            <a:noFill/>
            <a:ln w="28575" cap="flat" cmpd="sng" algn="ctr">
              <a:solidFill>
                <a:srgbClr val="FFFFFF"/>
              </a:solidFill>
              <a:prstDash val="solid"/>
              <a:miter lim="800000"/>
            </a:ln>
            <a:effectLst/>
          </p:spPr>
        </p:cxnSp>
      </p:grpSp>
      <p:grpSp>
        <p:nvGrpSpPr>
          <p:cNvPr id="12" name="组合 11">
            <a:extLst>
              <a:ext uri="{FF2B5EF4-FFF2-40B4-BE49-F238E27FC236}">
                <a16:creationId xmlns:a16="http://schemas.microsoft.com/office/drawing/2014/main" id="{CE222895-7DD8-4EDB-9775-60022418FD51}"/>
              </a:ext>
            </a:extLst>
          </p:cNvPr>
          <p:cNvGrpSpPr/>
          <p:nvPr/>
        </p:nvGrpSpPr>
        <p:grpSpPr>
          <a:xfrm>
            <a:off x="4765655" y="822776"/>
            <a:ext cx="416684" cy="416684"/>
            <a:chOff x="3501606" y="391229"/>
            <a:chExt cx="1696138" cy="1696138"/>
          </a:xfrm>
        </p:grpSpPr>
        <p:sp>
          <p:nvSpPr>
            <p:cNvPr id="13" name="椭圆 12">
              <a:extLst>
                <a:ext uri="{FF2B5EF4-FFF2-40B4-BE49-F238E27FC236}">
                  <a16:creationId xmlns:a16="http://schemas.microsoft.com/office/drawing/2014/main" id="{E6FF8643-04D7-4DD6-9FC2-9820B0B31D12}"/>
                </a:ext>
              </a:extLst>
            </p:cNvPr>
            <p:cNvSpPr/>
            <p:nvPr/>
          </p:nvSpPr>
          <p:spPr>
            <a:xfrm>
              <a:off x="3501606" y="391229"/>
              <a:ext cx="1696138" cy="1696138"/>
            </a:xfrm>
            <a:prstGeom prst="ellipse">
              <a:avLst/>
            </a:prstGeom>
            <a:solidFill>
              <a:srgbClr val="EAF3FC"/>
            </a:solidFill>
            <a:ln w="12700" cap="flat" cmpd="sng" algn="ctr">
              <a:noFill/>
              <a:prstDash val="solid"/>
              <a:miter lim="800000"/>
            </a:ln>
            <a:effectLst>
              <a:outerShdw blurRad="127000" dist="762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4" name="椭圆 13">
              <a:extLst>
                <a:ext uri="{FF2B5EF4-FFF2-40B4-BE49-F238E27FC236}">
                  <a16:creationId xmlns:a16="http://schemas.microsoft.com/office/drawing/2014/main" id="{45925C45-9A65-49DA-9296-47EB5EF80F5F}"/>
                </a:ext>
              </a:extLst>
            </p:cNvPr>
            <p:cNvSpPr/>
            <p:nvPr/>
          </p:nvSpPr>
          <p:spPr>
            <a:xfrm>
              <a:off x="3501606" y="391229"/>
              <a:ext cx="1696138" cy="1696138"/>
            </a:xfrm>
            <a:prstGeom prst="ellipse">
              <a:avLst/>
            </a:prstGeom>
            <a:solidFill>
              <a:srgbClr val="E8F2FC"/>
            </a:solidFill>
            <a:ln w="12700" cap="flat" cmpd="sng" algn="ctr">
              <a:noFill/>
              <a:prstDash val="solid"/>
              <a:miter lim="800000"/>
            </a:ln>
            <a:effectLst>
              <a:outerShdw blurRad="127000" dist="76200" dir="13500000" algn="br" rotWithShape="0">
                <a:srgbClr val="FFFFFF"/>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617A7D"/>
                  </a:solidFill>
                  <a:effectLst/>
                  <a:uLnTx/>
                  <a:uFillTx/>
                  <a:latin typeface="思源黑体 CN Light"/>
                  <a:ea typeface="思源黑体 CN Light"/>
                  <a:cs typeface="+mn-cs"/>
                </a:rPr>
                <a:t>？</a:t>
              </a:r>
            </a:p>
          </p:txBody>
        </p:sp>
      </p:grpSp>
      <p:sp>
        <p:nvSpPr>
          <p:cNvPr id="15" name="文本框 14">
            <a:extLst>
              <a:ext uri="{FF2B5EF4-FFF2-40B4-BE49-F238E27FC236}">
                <a16:creationId xmlns:a16="http://schemas.microsoft.com/office/drawing/2014/main" id="{5B3F9E72-26DC-4E32-B213-B71457FDA37C}"/>
              </a:ext>
            </a:extLst>
          </p:cNvPr>
          <p:cNvSpPr txBox="1"/>
          <p:nvPr/>
        </p:nvSpPr>
        <p:spPr>
          <a:xfrm>
            <a:off x="1312301" y="3888598"/>
            <a:ext cx="1410835" cy="276999"/>
          </a:xfrm>
          <a:prstGeom prst="rect">
            <a:avLst/>
          </a:prstGeom>
          <a:noFill/>
        </p:spPr>
        <p:txBody>
          <a:bodyPr wrap="none" rtlCol="0">
            <a:spAutoFit/>
          </a:bodyPr>
          <a:lstStyle>
            <a:defPPr>
              <a:defRPr lang="en-US"/>
            </a:defPPr>
            <a:lvl1pPr>
              <a:defRPr sz="1200">
                <a:solidFill>
                  <a:srgbClr val="617A7D"/>
                </a:solidFill>
                <a:latin typeface="微软雅黑 Light" panose="020B0502040204020203" pitchFamily="34" charset="-122"/>
                <a:ea typeface="微软雅黑 Light" panose="020B0502040204020203" pitchFamily="34" charset="-122"/>
                <a:cs typeface="Gen Shin Gothic Light" panose="020B0103020203020207" pitchFamily="34" charset="-128"/>
              </a:defRPr>
            </a:lvl1pPr>
          </a:lstStyle>
          <a:p>
            <a:r>
              <a:rPr lang="en-US" altLang="zh-CN" dirty="0">
                <a:solidFill>
                  <a:srgbClr val="2D4064"/>
                </a:solidFill>
                <a:latin typeface="思源黑体 CN Light"/>
                <a:ea typeface="思源黑体 CN Light"/>
              </a:rPr>
              <a:t>Brief Introduction</a:t>
            </a:r>
          </a:p>
        </p:txBody>
      </p:sp>
      <p:sp>
        <p:nvSpPr>
          <p:cNvPr id="16" name="矩形: 圆角 15">
            <a:extLst>
              <a:ext uri="{FF2B5EF4-FFF2-40B4-BE49-F238E27FC236}">
                <a16:creationId xmlns:a16="http://schemas.microsoft.com/office/drawing/2014/main" id="{AFE99933-C344-4838-B2C5-700DA93B0930}"/>
              </a:ext>
            </a:extLst>
          </p:cNvPr>
          <p:cNvSpPr/>
          <p:nvPr/>
        </p:nvSpPr>
        <p:spPr>
          <a:xfrm>
            <a:off x="845290" y="886450"/>
            <a:ext cx="481575" cy="240334"/>
          </a:xfrm>
          <a:prstGeom prst="roundRect">
            <a:avLst>
              <a:gd name="adj" fmla="val 50000"/>
            </a:avLst>
          </a:prstGeom>
          <a:solidFill>
            <a:srgbClr val="E8F2FC"/>
          </a:solidFill>
          <a:ln w="12700" cap="flat" cmpd="sng" algn="ctr">
            <a:noFill/>
            <a:prstDash val="solid"/>
            <a:miter lim="800000"/>
          </a:ln>
          <a:effectLst>
            <a:innerShdw blurRad="63500" dist="50800" dir="16200000">
              <a:srgbClr val="617A7D">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7" name="矩形: 圆角 16">
            <a:extLst>
              <a:ext uri="{FF2B5EF4-FFF2-40B4-BE49-F238E27FC236}">
                <a16:creationId xmlns:a16="http://schemas.microsoft.com/office/drawing/2014/main" id="{C76B4986-9A64-4FA1-BC1E-B43552EB0DE5}"/>
              </a:ext>
            </a:extLst>
          </p:cNvPr>
          <p:cNvSpPr/>
          <p:nvPr/>
        </p:nvSpPr>
        <p:spPr>
          <a:xfrm>
            <a:off x="845290" y="884651"/>
            <a:ext cx="481575" cy="240334"/>
          </a:xfrm>
          <a:prstGeom prst="roundRect">
            <a:avLst>
              <a:gd name="adj" fmla="val 50000"/>
            </a:avLst>
          </a:prstGeom>
          <a:gradFill>
            <a:gsLst>
              <a:gs pos="66000">
                <a:srgbClr val="FFFFFF">
                  <a:alpha val="0"/>
                </a:srgbClr>
              </a:gs>
              <a:gs pos="100000">
                <a:srgbClr val="FFFFFF"/>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8" name="矩形: 圆角 17">
            <a:extLst>
              <a:ext uri="{FF2B5EF4-FFF2-40B4-BE49-F238E27FC236}">
                <a16:creationId xmlns:a16="http://schemas.microsoft.com/office/drawing/2014/main" id="{AABCA49D-0692-49AB-BC74-616F5775F94E}"/>
              </a:ext>
            </a:extLst>
          </p:cNvPr>
          <p:cNvSpPr/>
          <p:nvPr/>
        </p:nvSpPr>
        <p:spPr>
          <a:xfrm>
            <a:off x="1093012" y="902874"/>
            <a:ext cx="209320" cy="209320"/>
          </a:xfrm>
          <a:prstGeom prst="roundRect">
            <a:avLst>
              <a:gd name="adj" fmla="val 50000"/>
            </a:avLst>
          </a:prstGeom>
          <a:gradFill>
            <a:gsLst>
              <a:gs pos="0">
                <a:srgbClr val="00E891"/>
              </a:gs>
              <a:gs pos="100000">
                <a:srgbClr val="00B8B4"/>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9" name="矩形: 圆角 18">
            <a:extLst>
              <a:ext uri="{FF2B5EF4-FFF2-40B4-BE49-F238E27FC236}">
                <a16:creationId xmlns:a16="http://schemas.microsoft.com/office/drawing/2014/main" id="{C24AEB3B-651F-4A64-B4E7-6936E5CFA162}"/>
              </a:ext>
            </a:extLst>
          </p:cNvPr>
          <p:cNvSpPr/>
          <p:nvPr/>
        </p:nvSpPr>
        <p:spPr>
          <a:xfrm>
            <a:off x="845290" y="3909552"/>
            <a:ext cx="481575" cy="240334"/>
          </a:xfrm>
          <a:prstGeom prst="roundRect">
            <a:avLst>
              <a:gd name="adj" fmla="val 50000"/>
            </a:avLst>
          </a:prstGeom>
          <a:solidFill>
            <a:srgbClr val="E8F2FC"/>
          </a:solidFill>
          <a:ln w="12700" cap="flat" cmpd="sng" algn="ctr">
            <a:noFill/>
            <a:prstDash val="solid"/>
            <a:miter lim="800000"/>
          </a:ln>
          <a:effectLst>
            <a:innerShdw blurRad="63500" dist="50800" dir="16200000">
              <a:srgbClr val="617A7D">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20" name="矩形: 圆角 19">
            <a:extLst>
              <a:ext uri="{FF2B5EF4-FFF2-40B4-BE49-F238E27FC236}">
                <a16:creationId xmlns:a16="http://schemas.microsoft.com/office/drawing/2014/main" id="{19D6B51E-83E6-41FC-8C36-20F12C54FE12}"/>
              </a:ext>
            </a:extLst>
          </p:cNvPr>
          <p:cNvSpPr/>
          <p:nvPr/>
        </p:nvSpPr>
        <p:spPr>
          <a:xfrm>
            <a:off x="845290" y="3907753"/>
            <a:ext cx="481575" cy="240334"/>
          </a:xfrm>
          <a:prstGeom prst="roundRect">
            <a:avLst>
              <a:gd name="adj" fmla="val 50000"/>
            </a:avLst>
          </a:prstGeom>
          <a:gradFill>
            <a:gsLst>
              <a:gs pos="66000">
                <a:srgbClr val="FFFFFF">
                  <a:alpha val="0"/>
                </a:srgbClr>
              </a:gs>
              <a:gs pos="100000">
                <a:srgbClr val="FFFFFF"/>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21" name="矩形: 圆角 20">
            <a:extLst>
              <a:ext uri="{FF2B5EF4-FFF2-40B4-BE49-F238E27FC236}">
                <a16:creationId xmlns:a16="http://schemas.microsoft.com/office/drawing/2014/main" id="{331E78EB-1BB9-4706-8C05-236498B4370F}"/>
              </a:ext>
            </a:extLst>
          </p:cNvPr>
          <p:cNvSpPr/>
          <p:nvPr/>
        </p:nvSpPr>
        <p:spPr>
          <a:xfrm>
            <a:off x="1093012" y="3925976"/>
            <a:ext cx="209320" cy="209320"/>
          </a:xfrm>
          <a:prstGeom prst="roundRect">
            <a:avLst>
              <a:gd name="adj" fmla="val 50000"/>
            </a:avLst>
          </a:prstGeom>
          <a:gradFill>
            <a:gsLst>
              <a:gs pos="0">
                <a:srgbClr val="00E891"/>
              </a:gs>
              <a:gs pos="100000">
                <a:srgbClr val="00B8B4"/>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nvGrpSpPr>
          <p:cNvPr id="22" name="组合 21">
            <a:extLst>
              <a:ext uri="{FF2B5EF4-FFF2-40B4-BE49-F238E27FC236}">
                <a16:creationId xmlns:a16="http://schemas.microsoft.com/office/drawing/2014/main" id="{2BD9B698-9DD5-4FA3-A58C-FADC15008EC7}"/>
              </a:ext>
            </a:extLst>
          </p:cNvPr>
          <p:cNvGrpSpPr/>
          <p:nvPr/>
        </p:nvGrpSpPr>
        <p:grpSpPr>
          <a:xfrm>
            <a:off x="1067333" y="3165424"/>
            <a:ext cx="1609590" cy="384946"/>
            <a:chOff x="1525652" y="2931769"/>
            <a:chExt cx="1609590" cy="384946"/>
          </a:xfrm>
        </p:grpSpPr>
        <p:pic>
          <p:nvPicPr>
            <p:cNvPr id="23" name="图片 22">
              <a:extLst>
                <a:ext uri="{FF2B5EF4-FFF2-40B4-BE49-F238E27FC236}">
                  <a16:creationId xmlns:a16="http://schemas.microsoft.com/office/drawing/2014/main" id="{FBB2B0A5-5850-4396-9BDC-3775F4DD3E64}"/>
                </a:ext>
              </a:extLst>
            </p:cNvPr>
            <p:cNvPicPr>
              <a:picLocks noChangeAspect="1"/>
            </p:cNvPicPr>
            <p:nvPr/>
          </p:nvPicPr>
          <p:blipFill>
            <a:blip r:embed="rId2" cstate="screen">
              <a:duotone>
                <a:srgbClr val="1A7C77">
                  <a:shade val="45000"/>
                  <a:satMod val="135000"/>
                </a:srgbClr>
                <a:prstClr val="white"/>
              </a:duotone>
              <a:extLst>
                <a:ext uri="{28A0092B-C50C-407E-A947-70E740481C1C}">
                  <a14:useLocalDpi xmlns:a14="http://schemas.microsoft.com/office/drawing/2010/main"/>
                </a:ext>
              </a:extLst>
            </a:blip>
            <a:srcRect/>
            <a:stretch>
              <a:fillRect/>
            </a:stretch>
          </p:blipFill>
          <p:spPr>
            <a:xfrm flipV="1">
              <a:off x="1620954" y="3216999"/>
              <a:ext cx="1390965" cy="99716"/>
            </a:xfrm>
            <a:custGeom>
              <a:avLst/>
              <a:gdLst>
                <a:gd name="connsiteX0" fmla="*/ 0 w 5029636"/>
                <a:gd name="connsiteY0" fmla="*/ 0 h 404356"/>
                <a:gd name="connsiteX1" fmla="*/ 5029636 w 5029636"/>
                <a:gd name="connsiteY1" fmla="*/ 0 h 404356"/>
                <a:gd name="connsiteX2" fmla="*/ 5029636 w 5029636"/>
                <a:gd name="connsiteY2" fmla="*/ 404356 h 404356"/>
                <a:gd name="connsiteX3" fmla="*/ 0 w 5029636"/>
                <a:gd name="connsiteY3" fmla="*/ 404356 h 404356"/>
              </a:gdLst>
              <a:ahLst/>
              <a:cxnLst>
                <a:cxn ang="0">
                  <a:pos x="connsiteX0" y="connsiteY0"/>
                </a:cxn>
                <a:cxn ang="0">
                  <a:pos x="connsiteX1" y="connsiteY1"/>
                </a:cxn>
                <a:cxn ang="0">
                  <a:pos x="connsiteX2" y="connsiteY2"/>
                </a:cxn>
                <a:cxn ang="0">
                  <a:pos x="connsiteX3" y="connsiteY3"/>
                </a:cxn>
              </a:cxnLst>
              <a:rect l="l" t="t" r="r" b="b"/>
              <a:pathLst>
                <a:path w="5029636" h="404356">
                  <a:moveTo>
                    <a:pt x="0" y="0"/>
                  </a:moveTo>
                  <a:lnTo>
                    <a:pt x="5029636" y="0"/>
                  </a:lnTo>
                  <a:lnTo>
                    <a:pt x="5029636" y="404356"/>
                  </a:lnTo>
                  <a:lnTo>
                    <a:pt x="0" y="404356"/>
                  </a:lnTo>
                  <a:close/>
                </a:path>
              </a:pathLst>
            </a:custGeom>
          </p:spPr>
        </p:pic>
        <p:pic>
          <p:nvPicPr>
            <p:cNvPr id="24" name="图片 23">
              <a:extLst>
                <a:ext uri="{FF2B5EF4-FFF2-40B4-BE49-F238E27FC236}">
                  <a16:creationId xmlns:a16="http://schemas.microsoft.com/office/drawing/2014/main" id="{A39AD1D4-EA87-4673-85F4-B0B395A57733}"/>
                </a:ext>
              </a:extLst>
            </p:cNvPr>
            <p:cNvPicPr>
              <a:picLocks noChangeAspect="1"/>
            </p:cNvPicPr>
            <p:nvPr/>
          </p:nvPicPr>
          <p:blipFill>
            <a:blip r:embed="rId3" cstate="screen">
              <a:extLst>
                <a:ext uri="{28A0092B-C50C-407E-A947-70E740481C1C}">
                  <a14:useLocalDpi xmlns:a14="http://schemas.microsoft.com/office/drawing/2010/main"/>
                </a:ext>
              </a:extLst>
            </a:blip>
            <a:srcRect b="52593"/>
            <a:stretch>
              <a:fillRect/>
            </a:stretch>
          </p:blipFill>
          <p:spPr>
            <a:xfrm>
              <a:off x="1690321" y="2931769"/>
              <a:ext cx="1205433" cy="99716"/>
            </a:xfrm>
            <a:custGeom>
              <a:avLst/>
              <a:gdLst>
                <a:gd name="connsiteX0" fmla="*/ 0 w 2231329"/>
                <a:gd name="connsiteY0" fmla="*/ 0 h 404627"/>
                <a:gd name="connsiteX1" fmla="*/ 2231329 w 2231329"/>
                <a:gd name="connsiteY1" fmla="*/ 0 h 404627"/>
                <a:gd name="connsiteX2" fmla="*/ 2231329 w 2231329"/>
                <a:gd name="connsiteY2" fmla="*/ 404627 h 404627"/>
                <a:gd name="connsiteX3" fmla="*/ 0 w 2231329"/>
                <a:gd name="connsiteY3" fmla="*/ 404627 h 404627"/>
              </a:gdLst>
              <a:ahLst/>
              <a:cxnLst>
                <a:cxn ang="0">
                  <a:pos x="connsiteX0" y="connsiteY0"/>
                </a:cxn>
                <a:cxn ang="0">
                  <a:pos x="connsiteX1" y="connsiteY1"/>
                </a:cxn>
                <a:cxn ang="0">
                  <a:pos x="connsiteX2" y="connsiteY2"/>
                </a:cxn>
                <a:cxn ang="0">
                  <a:pos x="connsiteX3" y="connsiteY3"/>
                </a:cxn>
              </a:cxnLst>
              <a:rect l="l" t="t" r="r" b="b"/>
              <a:pathLst>
                <a:path w="2231329" h="404627">
                  <a:moveTo>
                    <a:pt x="0" y="0"/>
                  </a:moveTo>
                  <a:lnTo>
                    <a:pt x="2231329" y="0"/>
                  </a:lnTo>
                  <a:lnTo>
                    <a:pt x="2231329" y="404627"/>
                  </a:lnTo>
                  <a:lnTo>
                    <a:pt x="0" y="404627"/>
                  </a:lnTo>
                  <a:close/>
                </a:path>
              </a:pathLst>
            </a:custGeom>
            <a:noFill/>
          </p:spPr>
        </p:pic>
        <p:sp>
          <p:nvSpPr>
            <p:cNvPr id="25" name="矩形 24">
              <a:extLst>
                <a:ext uri="{FF2B5EF4-FFF2-40B4-BE49-F238E27FC236}">
                  <a16:creationId xmlns:a16="http://schemas.microsoft.com/office/drawing/2014/main" id="{57FB6221-F009-4DF3-B2C6-8A235F3FAADD}"/>
                </a:ext>
              </a:extLst>
            </p:cNvPr>
            <p:cNvSpPr/>
            <p:nvPr/>
          </p:nvSpPr>
          <p:spPr>
            <a:xfrm>
              <a:off x="1754216" y="3025373"/>
              <a:ext cx="1101223" cy="193529"/>
            </a:xfrm>
            <a:prstGeom prst="rect">
              <a:avLst/>
            </a:prstGeom>
            <a:gradFill flip="none" rotWithShape="1">
              <a:gsLst>
                <a:gs pos="73000">
                  <a:srgbClr val="E9F2FB"/>
                </a:gs>
                <a:gs pos="53100">
                  <a:srgbClr val="E9F2FB"/>
                </a:gs>
                <a:gs pos="99115">
                  <a:srgbClr val="B2C1D6"/>
                </a:gs>
                <a:gs pos="0">
                  <a:srgbClr val="B2C1D6"/>
                </a:gs>
                <a:gs pos="26000">
                  <a:srgbClr val="E9F2FB"/>
                </a:gs>
              </a:gsLst>
              <a:lin ang="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26" name="矩形: 圆角 25">
              <a:extLst>
                <a:ext uri="{FF2B5EF4-FFF2-40B4-BE49-F238E27FC236}">
                  <a16:creationId xmlns:a16="http://schemas.microsoft.com/office/drawing/2014/main" id="{3745C26B-4840-4D5C-AAB8-2AC32A9F2DA8}"/>
                </a:ext>
              </a:extLst>
            </p:cNvPr>
            <p:cNvSpPr/>
            <p:nvPr/>
          </p:nvSpPr>
          <p:spPr>
            <a:xfrm flipH="1">
              <a:off x="1811763"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27" name="矩形: 圆角 26">
              <a:extLst>
                <a:ext uri="{FF2B5EF4-FFF2-40B4-BE49-F238E27FC236}">
                  <a16:creationId xmlns:a16="http://schemas.microsoft.com/office/drawing/2014/main" id="{60EF247E-367C-491D-BD9D-5596DBF6254A}"/>
                </a:ext>
              </a:extLst>
            </p:cNvPr>
            <p:cNvSpPr/>
            <p:nvPr/>
          </p:nvSpPr>
          <p:spPr>
            <a:xfrm flipH="1">
              <a:off x="1866501"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28" name="矩形: 圆角 27">
              <a:extLst>
                <a:ext uri="{FF2B5EF4-FFF2-40B4-BE49-F238E27FC236}">
                  <a16:creationId xmlns:a16="http://schemas.microsoft.com/office/drawing/2014/main" id="{69D95D4D-4A50-434B-ACC6-058A2E44ACAE}"/>
                </a:ext>
              </a:extLst>
            </p:cNvPr>
            <p:cNvSpPr/>
            <p:nvPr/>
          </p:nvSpPr>
          <p:spPr>
            <a:xfrm flipH="1">
              <a:off x="1921240"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29" name="矩形: 圆角 28">
              <a:extLst>
                <a:ext uri="{FF2B5EF4-FFF2-40B4-BE49-F238E27FC236}">
                  <a16:creationId xmlns:a16="http://schemas.microsoft.com/office/drawing/2014/main" id="{F22199F8-42CE-4A21-906A-DF8FD7895891}"/>
                </a:ext>
              </a:extLst>
            </p:cNvPr>
            <p:cNvSpPr/>
            <p:nvPr/>
          </p:nvSpPr>
          <p:spPr>
            <a:xfrm flipH="1">
              <a:off x="1975979"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30" name="矩形: 圆角 29">
              <a:extLst>
                <a:ext uri="{FF2B5EF4-FFF2-40B4-BE49-F238E27FC236}">
                  <a16:creationId xmlns:a16="http://schemas.microsoft.com/office/drawing/2014/main" id="{5EAB9620-91B0-4491-BCDC-1F11A8B57C53}"/>
                </a:ext>
              </a:extLst>
            </p:cNvPr>
            <p:cNvSpPr/>
            <p:nvPr/>
          </p:nvSpPr>
          <p:spPr>
            <a:xfrm flipH="1">
              <a:off x="2030718"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31" name="矩形: 圆角 30">
              <a:extLst>
                <a:ext uri="{FF2B5EF4-FFF2-40B4-BE49-F238E27FC236}">
                  <a16:creationId xmlns:a16="http://schemas.microsoft.com/office/drawing/2014/main" id="{CE835CB4-3520-4F38-8EF0-94D473AC9D10}"/>
                </a:ext>
              </a:extLst>
            </p:cNvPr>
            <p:cNvSpPr/>
            <p:nvPr/>
          </p:nvSpPr>
          <p:spPr>
            <a:xfrm flipH="1">
              <a:off x="2085457"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32" name="矩形: 圆角 31">
              <a:extLst>
                <a:ext uri="{FF2B5EF4-FFF2-40B4-BE49-F238E27FC236}">
                  <a16:creationId xmlns:a16="http://schemas.microsoft.com/office/drawing/2014/main" id="{5F2049B9-1ADA-4984-8499-EE17E2F9F58F}"/>
                </a:ext>
              </a:extLst>
            </p:cNvPr>
            <p:cNvSpPr/>
            <p:nvPr/>
          </p:nvSpPr>
          <p:spPr>
            <a:xfrm flipH="1">
              <a:off x="2140195"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33" name="矩形: 圆角 32">
              <a:extLst>
                <a:ext uri="{FF2B5EF4-FFF2-40B4-BE49-F238E27FC236}">
                  <a16:creationId xmlns:a16="http://schemas.microsoft.com/office/drawing/2014/main" id="{88E65C7E-1FFA-43A8-9105-0EFDB867E774}"/>
                </a:ext>
              </a:extLst>
            </p:cNvPr>
            <p:cNvSpPr/>
            <p:nvPr/>
          </p:nvSpPr>
          <p:spPr>
            <a:xfrm flipH="1">
              <a:off x="2194934"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34" name="矩形: 圆角 33">
              <a:extLst>
                <a:ext uri="{FF2B5EF4-FFF2-40B4-BE49-F238E27FC236}">
                  <a16:creationId xmlns:a16="http://schemas.microsoft.com/office/drawing/2014/main" id="{E2026D98-39F0-4E08-A86B-F141AE15F797}"/>
                </a:ext>
              </a:extLst>
            </p:cNvPr>
            <p:cNvSpPr/>
            <p:nvPr/>
          </p:nvSpPr>
          <p:spPr>
            <a:xfrm flipH="1">
              <a:off x="2249673"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35" name="矩形: 圆角 34">
              <a:extLst>
                <a:ext uri="{FF2B5EF4-FFF2-40B4-BE49-F238E27FC236}">
                  <a16:creationId xmlns:a16="http://schemas.microsoft.com/office/drawing/2014/main" id="{11BE3DEB-ADE9-446F-812E-8FC6C42F00AF}"/>
                </a:ext>
              </a:extLst>
            </p:cNvPr>
            <p:cNvSpPr/>
            <p:nvPr/>
          </p:nvSpPr>
          <p:spPr>
            <a:xfrm flipH="1">
              <a:off x="2304412"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36" name="矩形: 圆角 35">
              <a:extLst>
                <a:ext uri="{FF2B5EF4-FFF2-40B4-BE49-F238E27FC236}">
                  <a16:creationId xmlns:a16="http://schemas.microsoft.com/office/drawing/2014/main" id="{AC630116-5F77-48CC-A04E-D07B8CF82F45}"/>
                </a:ext>
              </a:extLst>
            </p:cNvPr>
            <p:cNvSpPr/>
            <p:nvPr/>
          </p:nvSpPr>
          <p:spPr>
            <a:xfrm flipH="1">
              <a:off x="2359150"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37" name="矩形: 圆角 36">
              <a:extLst>
                <a:ext uri="{FF2B5EF4-FFF2-40B4-BE49-F238E27FC236}">
                  <a16:creationId xmlns:a16="http://schemas.microsoft.com/office/drawing/2014/main" id="{73574C3B-D632-40EE-9314-56C87E14D85D}"/>
                </a:ext>
              </a:extLst>
            </p:cNvPr>
            <p:cNvSpPr/>
            <p:nvPr/>
          </p:nvSpPr>
          <p:spPr>
            <a:xfrm flipH="1">
              <a:off x="2413889"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38" name="矩形: 圆角 37">
              <a:extLst>
                <a:ext uri="{FF2B5EF4-FFF2-40B4-BE49-F238E27FC236}">
                  <a16:creationId xmlns:a16="http://schemas.microsoft.com/office/drawing/2014/main" id="{54EF3739-95F9-4350-AC3B-DC226500457A}"/>
                </a:ext>
              </a:extLst>
            </p:cNvPr>
            <p:cNvSpPr/>
            <p:nvPr/>
          </p:nvSpPr>
          <p:spPr>
            <a:xfrm flipH="1">
              <a:off x="2468628"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39" name="矩形: 圆角 38">
              <a:extLst>
                <a:ext uri="{FF2B5EF4-FFF2-40B4-BE49-F238E27FC236}">
                  <a16:creationId xmlns:a16="http://schemas.microsoft.com/office/drawing/2014/main" id="{E6802FDC-BDC4-4B5E-9759-D8EC2938B84D}"/>
                </a:ext>
              </a:extLst>
            </p:cNvPr>
            <p:cNvSpPr/>
            <p:nvPr/>
          </p:nvSpPr>
          <p:spPr>
            <a:xfrm flipH="1">
              <a:off x="2578106"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40" name="矩形: 圆角 39">
              <a:extLst>
                <a:ext uri="{FF2B5EF4-FFF2-40B4-BE49-F238E27FC236}">
                  <a16:creationId xmlns:a16="http://schemas.microsoft.com/office/drawing/2014/main" id="{64B4446A-08F3-45D7-ACAD-A4BE6B0CC703}"/>
                </a:ext>
              </a:extLst>
            </p:cNvPr>
            <p:cNvSpPr/>
            <p:nvPr/>
          </p:nvSpPr>
          <p:spPr>
            <a:xfrm flipH="1">
              <a:off x="2687583"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41" name="矩形: 圆角 40">
              <a:extLst>
                <a:ext uri="{FF2B5EF4-FFF2-40B4-BE49-F238E27FC236}">
                  <a16:creationId xmlns:a16="http://schemas.microsoft.com/office/drawing/2014/main" id="{1A374743-DD98-4F28-975B-C3BC802A5193}"/>
                </a:ext>
              </a:extLst>
            </p:cNvPr>
            <p:cNvSpPr/>
            <p:nvPr/>
          </p:nvSpPr>
          <p:spPr>
            <a:xfrm flipH="1">
              <a:off x="2523367"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42" name="矩形: 圆角 41">
              <a:extLst>
                <a:ext uri="{FF2B5EF4-FFF2-40B4-BE49-F238E27FC236}">
                  <a16:creationId xmlns:a16="http://schemas.microsoft.com/office/drawing/2014/main" id="{F1598C5D-0E37-4772-B382-884CFF5EE6ED}"/>
                </a:ext>
              </a:extLst>
            </p:cNvPr>
            <p:cNvSpPr/>
            <p:nvPr/>
          </p:nvSpPr>
          <p:spPr>
            <a:xfrm flipH="1">
              <a:off x="2632844"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43" name="矩形: 圆角 42">
              <a:extLst>
                <a:ext uri="{FF2B5EF4-FFF2-40B4-BE49-F238E27FC236}">
                  <a16:creationId xmlns:a16="http://schemas.microsoft.com/office/drawing/2014/main" id="{A8A5D6E7-6124-49F7-9DAE-78BC99BEA8F2}"/>
                </a:ext>
              </a:extLst>
            </p:cNvPr>
            <p:cNvSpPr/>
            <p:nvPr/>
          </p:nvSpPr>
          <p:spPr>
            <a:xfrm flipH="1">
              <a:off x="2742322"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sp>
          <p:nvSpPr>
            <p:cNvPr id="44" name="矩形: 圆角 43">
              <a:extLst>
                <a:ext uri="{FF2B5EF4-FFF2-40B4-BE49-F238E27FC236}">
                  <a16:creationId xmlns:a16="http://schemas.microsoft.com/office/drawing/2014/main" id="{28A834F1-6D89-4623-957D-1C4895A5D287}"/>
                </a:ext>
              </a:extLst>
            </p:cNvPr>
            <p:cNvSpPr/>
            <p:nvPr/>
          </p:nvSpPr>
          <p:spPr>
            <a:xfrm flipH="1">
              <a:off x="2797059" y="3061998"/>
              <a:ext cx="9372" cy="120280"/>
            </a:xfrm>
            <a:prstGeom prst="roundRect">
              <a:avLst>
                <a:gd name="adj" fmla="val 50000"/>
              </a:avLst>
            </a:prstGeom>
            <a:solidFill>
              <a:srgbClr val="BDCCD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a:ea typeface="思源黑体 CN Light"/>
                <a:cs typeface="+mn-cs"/>
              </a:endParaRPr>
            </a:p>
          </p:txBody>
        </p:sp>
        <p:grpSp>
          <p:nvGrpSpPr>
            <p:cNvPr id="45" name="组合 44">
              <a:extLst>
                <a:ext uri="{FF2B5EF4-FFF2-40B4-BE49-F238E27FC236}">
                  <a16:creationId xmlns:a16="http://schemas.microsoft.com/office/drawing/2014/main" id="{F1B9B723-A89C-4AEA-B6B2-56F797388686}"/>
                </a:ext>
              </a:extLst>
            </p:cNvPr>
            <p:cNvGrpSpPr/>
            <p:nvPr/>
          </p:nvGrpSpPr>
          <p:grpSpPr>
            <a:xfrm>
              <a:off x="1525652" y="3024204"/>
              <a:ext cx="1609590" cy="182112"/>
              <a:chOff x="-1143392" y="2888925"/>
              <a:chExt cx="1088790" cy="123188"/>
            </a:xfrm>
          </p:grpSpPr>
          <p:sp>
            <p:nvSpPr>
              <p:cNvPr id="46" name="任意多边形: 形状 45">
                <a:extLst>
                  <a:ext uri="{FF2B5EF4-FFF2-40B4-BE49-F238E27FC236}">
                    <a16:creationId xmlns:a16="http://schemas.microsoft.com/office/drawing/2014/main" id="{2C57DBD1-B12E-4204-9D1B-796B6D8D0B05}"/>
                  </a:ext>
                </a:extLst>
              </p:cNvPr>
              <p:cNvSpPr/>
              <p:nvPr/>
            </p:nvSpPr>
            <p:spPr>
              <a:xfrm>
                <a:off x="-1143392" y="2956415"/>
                <a:ext cx="74089" cy="12306"/>
              </a:xfrm>
              <a:custGeom>
                <a:avLst/>
                <a:gdLst/>
                <a:ahLst/>
                <a:cxnLst/>
                <a:rect l="l" t="t" r="r" b="b"/>
                <a:pathLst>
                  <a:path w="74089" h="12306">
                    <a:moveTo>
                      <a:pt x="0" y="0"/>
                    </a:moveTo>
                    <a:lnTo>
                      <a:pt x="74089" y="0"/>
                    </a:lnTo>
                    <a:lnTo>
                      <a:pt x="74089" y="12306"/>
                    </a:lnTo>
                    <a:lnTo>
                      <a:pt x="0" y="12306"/>
                    </a:lnTo>
                    <a:close/>
                  </a:path>
                </a:pathLst>
              </a:custGeom>
              <a:solidFill>
                <a:srgbClr val="B2C1D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0000"/>
                  </a:solidFill>
                  <a:effectLst/>
                  <a:uLnTx/>
                  <a:uFillTx/>
                  <a:latin typeface="思源黑体 CN Light"/>
                </a:endParaRPr>
              </a:p>
            </p:txBody>
          </p:sp>
          <p:sp>
            <p:nvSpPr>
              <p:cNvPr id="47" name="任意多边形: 形状 46">
                <a:extLst>
                  <a:ext uri="{FF2B5EF4-FFF2-40B4-BE49-F238E27FC236}">
                    <a16:creationId xmlns:a16="http://schemas.microsoft.com/office/drawing/2014/main" id="{5C501FBA-EEFB-4DC4-9108-0BCFA5735D45}"/>
                  </a:ext>
                </a:extLst>
              </p:cNvPr>
              <p:cNvSpPr/>
              <p:nvPr/>
            </p:nvSpPr>
            <p:spPr>
              <a:xfrm>
                <a:off x="-177664" y="2888925"/>
                <a:ext cx="123062" cy="123188"/>
              </a:xfrm>
              <a:custGeom>
                <a:avLst/>
                <a:gdLst/>
                <a:ahLst/>
                <a:cxnLst/>
                <a:rect l="l" t="t" r="r" b="b"/>
                <a:pathLst>
                  <a:path w="123062" h="123188">
                    <a:moveTo>
                      <a:pt x="55880" y="0"/>
                    </a:moveTo>
                    <a:lnTo>
                      <a:pt x="67308" y="0"/>
                    </a:lnTo>
                    <a:lnTo>
                      <a:pt x="67308" y="55880"/>
                    </a:lnTo>
                    <a:lnTo>
                      <a:pt x="123062" y="55880"/>
                    </a:lnTo>
                    <a:lnTo>
                      <a:pt x="123062" y="67307"/>
                    </a:lnTo>
                    <a:lnTo>
                      <a:pt x="67308" y="67307"/>
                    </a:lnTo>
                    <a:lnTo>
                      <a:pt x="67308" y="123188"/>
                    </a:lnTo>
                    <a:lnTo>
                      <a:pt x="55880" y="123188"/>
                    </a:lnTo>
                    <a:lnTo>
                      <a:pt x="55880" y="67307"/>
                    </a:lnTo>
                    <a:lnTo>
                      <a:pt x="0" y="67307"/>
                    </a:lnTo>
                    <a:lnTo>
                      <a:pt x="0" y="55880"/>
                    </a:lnTo>
                    <a:lnTo>
                      <a:pt x="55880" y="55880"/>
                    </a:lnTo>
                    <a:close/>
                  </a:path>
                </a:pathLst>
              </a:custGeom>
              <a:solidFill>
                <a:srgbClr val="B2C1D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0000"/>
                  </a:solidFill>
                  <a:effectLst/>
                  <a:uLnTx/>
                  <a:uFillTx/>
                  <a:latin typeface="思源黑体 CN Light"/>
                </a:endParaRPr>
              </a:p>
            </p:txBody>
          </p:sp>
        </p:grpSp>
      </p:grpSp>
      <p:grpSp>
        <p:nvGrpSpPr>
          <p:cNvPr id="48" name="组合 47">
            <a:extLst>
              <a:ext uri="{FF2B5EF4-FFF2-40B4-BE49-F238E27FC236}">
                <a16:creationId xmlns:a16="http://schemas.microsoft.com/office/drawing/2014/main" id="{A6744E95-9C94-4E63-BC3A-497F7DF08FE4}"/>
              </a:ext>
            </a:extLst>
          </p:cNvPr>
          <p:cNvGrpSpPr/>
          <p:nvPr/>
        </p:nvGrpSpPr>
        <p:grpSpPr>
          <a:xfrm>
            <a:off x="984764" y="1600233"/>
            <a:ext cx="1644622" cy="598462"/>
            <a:chOff x="-5396365" y="-1011914"/>
            <a:chExt cx="4874260" cy="736600"/>
          </a:xfrm>
        </p:grpSpPr>
        <p:sp>
          <p:nvSpPr>
            <p:cNvPr id="49" name="矩形: 圆角 48">
              <a:extLst>
                <a:ext uri="{FF2B5EF4-FFF2-40B4-BE49-F238E27FC236}">
                  <a16:creationId xmlns:a16="http://schemas.microsoft.com/office/drawing/2014/main" id="{BB6C7503-2666-4154-B328-A1C2E280ADEC}"/>
                </a:ext>
              </a:extLst>
            </p:cNvPr>
            <p:cNvSpPr/>
            <p:nvPr/>
          </p:nvSpPr>
          <p:spPr>
            <a:xfrm rot="5400000">
              <a:off x="-3327535" y="-3080744"/>
              <a:ext cx="736600" cy="4874260"/>
            </a:xfrm>
            <a:prstGeom prst="roundRect">
              <a:avLst>
                <a:gd name="adj" fmla="val 50000"/>
              </a:avLst>
            </a:prstGeom>
            <a:solidFill>
              <a:srgbClr val="EAF3FC"/>
            </a:solidFill>
            <a:ln w="12700" cap="flat" cmpd="sng" algn="ctr">
              <a:noFill/>
              <a:prstDash val="solid"/>
              <a:miter lim="800000"/>
            </a:ln>
            <a:effectLst>
              <a:outerShdw blurRad="228600" dist="1651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50" name="矩形: 圆角 49">
              <a:extLst>
                <a:ext uri="{FF2B5EF4-FFF2-40B4-BE49-F238E27FC236}">
                  <a16:creationId xmlns:a16="http://schemas.microsoft.com/office/drawing/2014/main" id="{EA30F0B3-3BE7-4569-9782-22ECB1DDEB1C}"/>
                </a:ext>
              </a:extLst>
            </p:cNvPr>
            <p:cNvSpPr/>
            <p:nvPr/>
          </p:nvSpPr>
          <p:spPr>
            <a:xfrm rot="5400000">
              <a:off x="-3327535" y="-3080744"/>
              <a:ext cx="736600" cy="4874260"/>
            </a:xfrm>
            <a:prstGeom prst="roundRect">
              <a:avLst>
                <a:gd name="adj" fmla="val 50000"/>
              </a:avLst>
            </a:prstGeom>
            <a:solidFill>
              <a:srgbClr val="E8F2FC"/>
            </a:solidFill>
            <a:ln w="12700" cap="flat" cmpd="sng" algn="ctr">
              <a:noFill/>
              <a:prstDash val="solid"/>
              <a:miter lim="800000"/>
            </a:ln>
            <a:effectLst>
              <a:outerShdw blurRad="228600" dist="1651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sp>
        <p:nvSpPr>
          <p:cNvPr id="51" name="矩形 50">
            <a:extLst>
              <a:ext uri="{FF2B5EF4-FFF2-40B4-BE49-F238E27FC236}">
                <a16:creationId xmlns:a16="http://schemas.microsoft.com/office/drawing/2014/main" id="{76648898-40DB-4BCB-94AF-580FC79D8CEA}"/>
              </a:ext>
            </a:extLst>
          </p:cNvPr>
          <p:cNvSpPr/>
          <p:nvPr/>
        </p:nvSpPr>
        <p:spPr>
          <a:xfrm>
            <a:off x="1152298" y="1668430"/>
            <a:ext cx="1290738" cy="523220"/>
          </a:xfrm>
          <a:prstGeom prst="rect">
            <a:avLst/>
          </a:prstGeom>
        </p:spPr>
        <p:txBody>
          <a:bodyPr wrap="none">
            <a:spAutoFit/>
          </a:bodyPr>
          <a:lstStyle/>
          <a:p>
            <a:r>
              <a:rPr lang="zh-CN" altLang="en-US" sz="2800" b="1" dirty="0">
                <a:solidFill>
                  <a:srgbClr val="2D4064"/>
                </a:solidFill>
                <a:latin typeface="思源黑体 CN Light"/>
                <a:cs typeface="Gen Shin Gothic Light" panose="020B0103020203020207" pitchFamily="34" charset="-128"/>
              </a:rPr>
              <a:t>小灵通</a:t>
            </a:r>
          </a:p>
        </p:txBody>
      </p:sp>
      <p:grpSp>
        <p:nvGrpSpPr>
          <p:cNvPr id="52" name="组合 51">
            <a:extLst>
              <a:ext uri="{FF2B5EF4-FFF2-40B4-BE49-F238E27FC236}">
                <a16:creationId xmlns:a16="http://schemas.microsoft.com/office/drawing/2014/main" id="{1F597522-BD7A-4087-AE44-303C291FF7E9}"/>
              </a:ext>
            </a:extLst>
          </p:cNvPr>
          <p:cNvGrpSpPr/>
          <p:nvPr/>
        </p:nvGrpSpPr>
        <p:grpSpPr>
          <a:xfrm>
            <a:off x="3032155" y="1454495"/>
            <a:ext cx="2181782" cy="2181782"/>
            <a:chOff x="3566797" y="866299"/>
            <a:chExt cx="1995963" cy="1995963"/>
          </a:xfrm>
        </p:grpSpPr>
        <p:sp>
          <p:nvSpPr>
            <p:cNvPr id="53" name="椭圆 52">
              <a:extLst>
                <a:ext uri="{FF2B5EF4-FFF2-40B4-BE49-F238E27FC236}">
                  <a16:creationId xmlns:a16="http://schemas.microsoft.com/office/drawing/2014/main" id="{F7D39252-2F51-4594-A5FE-1F0217BB2BCC}"/>
                </a:ext>
              </a:extLst>
            </p:cNvPr>
            <p:cNvSpPr/>
            <p:nvPr/>
          </p:nvSpPr>
          <p:spPr>
            <a:xfrm>
              <a:off x="3566797" y="866299"/>
              <a:ext cx="1995963" cy="1995963"/>
            </a:xfrm>
            <a:prstGeom prst="ellipse">
              <a:avLst/>
            </a:prstGeom>
            <a:solidFill>
              <a:srgbClr val="BCEADE">
                <a:alpha val="50196"/>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54" name="椭圆 53">
              <a:extLst>
                <a:ext uri="{FF2B5EF4-FFF2-40B4-BE49-F238E27FC236}">
                  <a16:creationId xmlns:a16="http://schemas.microsoft.com/office/drawing/2014/main" id="{A2ADDD64-C4B1-4F1E-AC11-7C0026F4CA15}"/>
                </a:ext>
              </a:extLst>
            </p:cNvPr>
            <p:cNvSpPr/>
            <p:nvPr/>
          </p:nvSpPr>
          <p:spPr>
            <a:xfrm>
              <a:off x="3718657" y="1018159"/>
              <a:ext cx="1692242" cy="1692242"/>
            </a:xfrm>
            <a:prstGeom prst="ellipse">
              <a:avLst/>
            </a:prstGeom>
            <a:solidFill>
              <a:srgbClr val="84D8C2">
                <a:alpha val="43137"/>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pic>
          <p:nvPicPr>
            <p:cNvPr id="55" name="图片 54">
              <a:extLst>
                <a:ext uri="{FF2B5EF4-FFF2-40B4-BE49-F238E27FC236}">
                  <a16:creationId xmlns:a16="http://schemas.microsoft.com/office/drawing/2014/main" id="{2B5548AC-E973-4909-8DB3-9F9135340770}"/>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3782025" y="1081527"/>
              <a:ext cx="1565507" cy="1565507"/>
            </a:xfrm>
            <a:prstGeom prst="ellipse">
              <a:avLst/>
            </a:prstGeom>
            <a:ln w="63500" cap="rnd">
              <a:noFill/>
            </a:ln>
            <a:effectLst/>
          </p:spPr>
        </p:pic>
      </p:grpSp>
      <p:grpSp>
        <p:nvGrpSpPr>
          <p:cNvPr id="56" name="组合 55">
            <a:extLst>
              <a:ext uri="{FF2B5EF4-FFF2-40B4-BE49-F238E27FC236}">
                <a16:creationId xmlns:a16="http://schemas.microsoft.com/office/drawing/2014/main" id="{EEF52108-F7F8-43B1-986D-F16D38F286BD}"/>
              </a:ext>
            </a:extLst>
          </p:cNvPr>
          <p:cNvGrpSpPr/>
          <p:nvPr/>
        </p:nvGrpSpPr>
        <p:grpSpPr>
          <a:xfrm>
            <a:off x="5646090" y="691563"/>
            <a:ext cx="5854259" cy="3585318"/>
            <a:chOff x="5646090" y="691562"/>
            <a:chExt cx="5854259" cy="5509213"/>
          </a:xfrm>
        </p:grpSpPr>
        <p:sp>
          <p:nvSpPr>
            <p:cNvPr id="57" name="矩形: 圆角 56">
              <a:extLst>
                <a:ext uri="{FF2B5EF4-FFF2-40B4-BE49-F238E27FC236}">
                  <a16:creationId xmlns:a16="http://schemas.microsoft.com/office/drawing/2014/main" id="{AE4E9177-1E69-45A2-96F4-A2E2F9E17F8D}"/>
                </a:ext>
              </a:extLst>
            </p:cNvPr>
            <p:cNvSpPr/>
            <p:nvPr/>
          </p:nvSpPr>
          <p:spPr>
            <a:xfrm>
              <a:off x="5646090" y="691563"/>
              <a:ext cx="5854259" cy="5509212"/>
            </a:xfrm>
            <a:prstGeom prst="roundRect">
              <a:avLst>
                <a:gd name="adj" fmla="val 3974"/>
              </a:avLst>
            </a:prstGeom>
            <a:solidFill>
              <a:srgbClr val="EAF3FC"/>
            </a:solidFill>
            <a:ln w="12700" cap="flat" cmpd="sng" algn="ctr">
              <a:noFill/>
              <a:prstDash val="solid"/>
              <a:miter lim="800000"/>
            </a:ln>
            <a:effectLst>
              <a:outerShdw blurRad="914400" dist="419100" dir="2700000" algn="ctr" rotWithShape="0">
                <a:srgbClr val="2D4064">
                  <a:alpha val="1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58" name="矩形: 圆角 57">
              <a:extLst>
                <a:ext uri="{FF2B5EF4-FFF2-40B4-BE49-F238E27FC236}">
                  <a16:creationId xmlns:a16="http://schemas.microsoft.com/office/drawing/2014/main" id="{5EE408A0-C247-41DE-845A-26F800CA5940}"/>
                </a:ext>
              </a:extLst>
            </p:cNvPr>
            <p:cNvSpPr/>
            <p:nvPr/>
          </p:nvSpPr>
          <p:spPr>
            <a:xfrm>
              <a:off x="5651456" y="691562"/>
              <a:ext cx="5845220" cy="5509213"/>
            </a:xfrm>
            <a:prstGeom prst="roundRect">
              <a:avLst>
                <a:gd name="adj" fmla="val 3974"/>
              </a:avLst>
            </a:prstGeom>
            <a:solidFill>
              <a:srgbClr val="E8F2FC"/>
            </a:solidFill>
            <a:ln w="12700" cap="flat" cmpd="sng" algn="ctr">
              <a:solidFill>
                <a:srgbClr val="FFFFFF"/>
              </a:solidFill>
              <a:prstDash val="solid"/>
              <a:miter lim="800000"/>
            </a:ln>
            <a:effectLst>
              <a:outerShdw blurRad="914400" dist="419100" dir="2700000" algn="ctr" rotWithShape="0">
                <a:srgbClr val="2D4064">
                  <a:alpha val="1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sp>
        <p:nvSpPr>
          <p:cNvPr id="59" name="矩形 58">
            <a:extLst>
              <a:ext uri="{FF2B5EF4-FFF2-40B4-BE49-F238E27FC236}">
                <a16:creationId xmlns:a16="http://schemas.microsoft.com/office/drawing/2014/main" id="{702DD2C6-4E3E-454C-89EB-C383E86AB0F2}"/>
              </a:ext>
            </a:extLst>
          </p:cNvPr>
          <p:cNvSpPr/>
          <p:nvPr/>
        </p:nvSpPr>
        <p:spPr>
          <a:xfrm>
            <a:off x="6108630" y="1683187"/>
            <a:ext cx="1389996" cy="369332"/>
          </a:xfrm>
          <a:prstGeom prst="rect">
            <a:avLst/>
          </a:prstGeom>
        </p:spPr>
        <p:txBody>
          <a:bodyPr wrap="none">
            <a:spAutoFit/>
          </a:bodyPr>
          <a:lstStyle/>
          <a:p>
            <a:r>
              <a:rPr lang="en-US" altLang="zh-CN" dirty="0">
                <a:solidFill>
                  <a:srgbClr val="505B69"/>
                </a:solidFill>
                <a:latin typeface="思源黑体 CN Light"/>
                <a:cs typeface="Gen Jyuu Gothic P Heavy" panose="020B0702020203020207" pitchFamily="34" charset="-128"/>
              </a:rPr>
              <a:t>PowerPoint</a:t>
            </a:r>
            <a:endParaRPr lang="zh-CN" altLang="en-US" dirty="0">
              <a:solidFill>
                <a:srgbClr val="505B69"/>
              </a:solidFill>
              <a:latin typeface="思源黑体 CN Light"/>
              <a:cs typeface="Gen Jyuu Gothic P Heavy" panose="020B0702020203020207" pitchFamily="34" charset="-128"/>
            </a:endParaRPr>
          </a:p>
        </p:txBody>
      </p:sp>
      <p:sp>
        <p:nvSpPr>
          <p:cNvPr id="60" name="矩形 59">
            <a:extLst>
              <a:ext uri="{FF2B5EF4-FFF2-40B4-BE49-F238E27FC236}">
                <a16:creationId xmlns:a16="http://schemas.microsoft.com/office/drawing/2014/main" id="{6995BF3B-71E1-4BB6-ABF1-68C073B3E1A6}"/>
              </a:ext>
            </a:extLst>
          </p:cNvPr>
          <p:cNvSpPr/>
          <p:nvPr/>
        </p:nvSpPr>
        <p:spPr>
          <a:xfrm>
            <a:off x="6108630" y="2152154"/>
            <a:ext cx="1501180" cy="369332"/>
          </a:xfrm>
          <a:prstGeom prst="rect">
            <a:avLst/>
          </a:prstGeom>
        </p:spPr>
        <p:txBody>
          <a:bodyPr wrap="none">
            <a:spAutoFit/>
          </a:bodyPr>
          <a:lstStyle/>
          <a:p>
            <a:r>
              <a:rPr lang="en-US" altLang="zh-CN" dirty="0">
                <a:solidFill>
                  <a:srgbClr val="505B69"/>
                </a:solidFill>
                <a:latin typeface="思源黑体 CN Light"/>
                <a:cs typeface="Gen Jyuu Gothic P Heavy" panose="020B0702020203020207" pitchFamily="34" charset="-128"/>
              </a:rPr>
              <a:t>Excel / Word</a:t>
            </a:r>
            <a:endParaRPr lang="zh-CN" altLang="en-US" dirty="0">
              <a:solidFill>
                <a:srgbClr val="505B69"/>
              </a:solidFill>
              <a:latin typeface="思源黑体 CN Light"/>
              <a:cs typeface="Gen Jyuu Gothic P Heavy" panose="020B0702020203020207" pitchFamily="34" charset="-128"/>
            </a:endParaRPr>
          </a:p>
        </p:txBody>
      </p:sp>
      <p:sp>
        <p:nvSpPr>
          <p:cNvPr id="61" name="矩形 60">
            <a:extLst>
              <a:ext uri="{FF2B5EF4-FFF2-40B4-BE49-F238E27FC236}">
                <a16:creationId xmlns:a16="http://schemas.microsoft.com/office/drawing/2014/main" id="{1821696E-DFDB-4088-921D-FD2A81BA11A2}"/>
              </a:ext>
            </a:extLst>
          </p:cNvPr>
          <p:cNvSpPr/>
          <p:nvPr/>
        </p:nvSpPr>
        <p:spPr>
          <a:xfrm>
            <a:off x="6108630" y="2621121"/>
            <a:ext cx="1276183" cy="369332"/>
          </a:xfrm>
          <a:prstGeom prst="rect">
            <a:avLst/>
          </a:prstGeom>
        </p:spPr>
        <p:txBody>
          <a:bodyPr wrap="none">
            <a:spAutoFit/>
          </a:bodyPr>
          <a:lstStyle/>
          <a:p>
            <a:r>
              <a:rPr lang="en-US" altLang="zh-CN" dirty="0">
                <a:solidFill>
                  <a:srgbClr val="505B69"/>
                </a:solidFill>
                <a:latin typeface="思源黑体 CN Light"/>
                <a:cs typeface="Gen Jyuu Gothic P Heavy" panose="020B0702020203020207" pitchFamily="34" charset="-128"/>
              </a:rPr>
              <a:t>CorelDraw</a:t>
            </a:r>
            <a:endParaRPr lang="zh-CN" altLang="en-US" dirty="0">
              <a:solidFill>
                <a:srgbClr val="505B69"/>
              </a:solidFill>
              <a:latin typeface="思源黑体 CN Light"/>
              <a:cs typeface="Gen Jyuu Gothic P Heavy" panose="020B0702020203020207" pitchFamily="34" charset="-128"/>
            </a:endParaRPr>
          </a:p>
        </p:txBody>
      </p:sp>
      <p:sp>
        <p:nvSpPr>
          <p:cNvPr id="62" name="矩形 61">
            <a:extLst>
              <a:ext uri="{FF2B5EF4-FFF2-40B4-BE49-F238E27FC236}">
                <a16:creationId xmlns:a16="http://schemas.microsoft.com/office/drawing/2014/main" id="{5F83CBDF-7122-4B92-9375-F6E437DCFC13}"/>
              </a:ext>
            </a:extLst>
          </p:cNvPr>
          <p:cNvSpPr/>
          <p:nvPr/>
        </p:nvSpPr>
        <p:spPr>
          <a:xfrm>
            <a:off x="6108630" y="3090088"/>
            <a:ext cx="1330749" cy="369332"/>
          </a:xfrm>
          <a:prstGeom prst="rect">
            <a:avLst/>
          </a:prstGeom>
        </p:spPr>
        <p:txBody>
          <a:bodyPr wrap="none">
            <a:spAutoFit/>
          </a:bodyPr>
          <a:lstStyle/>
          <a:p>
            <a:r>
              <a:rPr lang="en-US" altLang="zh-CN" dirty="0">
                <a:solidFill>
                  <a:srgbClr val="505B69"/>
                </a:solidFill>
                <a:latin typeface="思源黑体 CN Light"/>
                <a:cs typeface="Gen Jyuu Gothic P Heavy" panose="020B0702020203020207" pitchFamily="34" charset="-128"/>
              </a:rPr>
              <a:t>Photoshop</a:t>
            </a:r>
            <a:endParaRPr lang="zh-CN" altLang="en-US" dirty="0">
              <a:solidFill>
                <a:srgbClr val="505B69"/>
              </a:solidFill>
              <a:latin typeface="思源黑体 CN Light"/>
              <a:cs typeface="Gen Jyuu Gothic P Heavy" panose="020B0702020203020207" pitchFamily="34" charset="-128"/>
            </a:endParaRPr>
          </a:p>
        </p:txBody>
      </p:sp>
      <p:grpSp>
        <p:nvGrpSpPr>
          <p:cNvPr id="63" name="组合 62">
            <a:extLst>
              <a:ext uri="{FF2B5EF4-FFF2-40B4-BE49-F238E27FC236}">
                <a16:creationId xmlns:a16="http://schemas.microsoft.com/office/drawing/2014/main" id="{3DB5797D-D114-44DB-B03B-E706CE5035AC}"/>
              </a:ext>
            </a:extLst>
          </p:cNvPr>
          <p:cNvGrpSpPr/>
          <p:nvPr/>
        </p:nvGrpSpPr>
        <p:grpSpPr>
          <a:xfrm flipV="1">
            <a:off x="5666513" y="1309841"/>
            <a:ext cx="5832000" cy="21881"/>
            <a:chOff x="1108865" y="5067854"/>
            <a:chExt cx="4640269" cy="21881"/>
          </a:xfrm>
        </p:grpSpPr>
        <p:cxnSp>
          <p:nvCxnSpPr>
            <p:cNvPr id="64" name="直接连接符 63">
              <a:extLst>
                <a:ext uri="{FF2B5EF4-FFF2-40B4-BE49-F238E27FC236}">
                  <a16:creationId xmlns:a16="http://schemas.microsoft.com/office/drawing/2014/main" id="{A2D6A830-1EAA-4C96-A220-96B905DF3133}"/>
                </a:ext>
              </a:extLst>
            </p:cNvPr>
            <p:cNvCxnSpPr/>
            <p:nvPr/>
          </p:nvCxnSpPr>
          <p:spPr>
            <a:xfrm>
              <a:off x="1108865" y="5089735"/>
              <a:ext cx="4640269" cy="0"/>
            </a:xfrm>
            <a:prstGeom prst="line">
              <a:avLst/>
            </a:prstGeom>
            <a:noFill/>
            <a:ln w="28575" cap="flat" cmpd="sng" algn="ctr">
              <a:solidFill>
                <a:srgbClr val="BCD1D2"/>
              </a:solidFill>
              <a:prstDash val="solid"/>
              <a:miter lim="800000"/>
            </a:ln>
            <a:effectLst/>
          </p:spPr>
        </p:cxnSp>
        <p:cxnSp>
          <p:nvCxnSpPr>
            <p:cNvPr id="65" name="直接连接符 64">
              <a:extLst>
                <a:ext uri="{FF2B5EF4-FFF2-40B4-BE49-F238E27FC236}">
                  <a16:creationId xmlns:a16="http://schemas.microsoft.com/office/drawing/2014/main" id="{4E9E1833-5DB1-48C2-A584-B405DDAB1576}"/>
                </a:ext>
              </a:extLst>
            </p:cNvPr>
            <p:cNvCxnSpPr/>
            <p:nvPr/>
          </p:nvCxnSpPr>
          <p:spPr>
            <a:xfrm>
              <a:off x="1108865" y="5067854"/>
              <a:ext cx="4640269" cy="0"/>
            </a:xfrm>
            <a:prstGeom prst="line">
              <a:avLst/>
            </a:prstGeom>
            <a:noFill/>
            <a:ln w="28575" cap="flat" cmpd="sng" algn="ctr">
              <a:solidFill>
                <a:srgbClr val="FFFFFF"/>
              </a:solidFill>
              <a:prstDash val="solid"/>
              <a:miter lim="800000"/>
            </a:ln>
            <a:effectLst/>
          </p:spPr>
        </p:cxnSp>
      </p:grpSp>
      <p:sp>
        <p:nvSpPr>
          <p:cNvPr id="66" name="文本框 65">
            <a:extLst>
              <a:ext uri="{FF2B5EF4-FFF2-40B4-BE49-F238E27FC236}">
                <a16:creationId xmlns:a16="http://schemas.microsoft.com/office/drawing/2014/main" id="{0C3302EE-ED18-4292-8DA0-C374E99B3F04}"/>
              </a:ext>
            </a:extLst>
          </p:cNvPr>
          <p:cNvSpPr txBox="1"/>
          <p:nvPr/>
        </p:nvSpPr>
        <p:spPr>
          <a:xfrm>
            <a:off x="6409275" y="842575"/>
            <a:ext cx="1317092" cy="276999"/>
          </a:xfrm>
          <a:prstGeom prst="rect">
            <a:avLst/>
          </a:prstGeom>
          <a:noFill/>
        </p:spPr>
        <p:txBody>
          <a:bodyPr wrap="none" rtlCol="0">
            <a:spAutoFit/>
          </a:bodyPr>
          <a:lstStyle>
            <a:defPPr>
              <a:defRPr lang="en-US"/>
            </a:defPPr>
            <a:lvl1pPr>
              <a:defRPr sz="1200">
                <a:solidFill>
                  <a:srgbClr val="617A7D"/>
                </a:solidFill>
                <a:latin typeface="微软雅黑 Light" panose="020B0502040204020203" pitchFamily="34" charset="-122"/>
                <a:ea typeface="微软雅黑 Light" panose="020B0502040204020203" pitchFamily="34" charset="-122"/>
                <a:cs typeface="Gen Shin Gothic Light" panose="020B0103020203020207" pitchFamily="34" charset="-128"/>
              </a:defRPr>
            </a:lvl1pPr>
          </a:lstStyle>
          <a:p>
            <a:r>
              <a:rPr lang="en-US" altLang="zh-CN" dirty="0">
                <a:solidFill>
                  <a:srgbClr val="2D4064"/>
                </a:solidFill>
                <a:latin typeface="思源黑体 CN Light"/>
                <a:ea typeface="思源黑体 CN Light"/>
              </a:rPr>
              <a:t>Technical Ability</a:t>
            </a:r>
          </a:p>
        </p:txBody>
      </p:sp>
      <p:sp>
        <p:nvSpPr>
          <p:cNvPr id="67" name="矩形: 圆角 66">
            <a:extLst>
              <a:ext uri="{FF2B5EF4-FFF2-40B4-BE49-F238E27FC236}">
                <a16:creationId xmlns:a16="http://schemas.microsoft.com/office/drawing/2014/main" id="{8F671C92-FFAE-4079-B2B5-DA4F0F910CC1}"/>
              </a:ext>
            </a:extLst>
          </p:cNvPr>
          <p:cNvSpPr/>
          <p:nvPr/>
        </p:nvSpPr>
        <p:spPr>
          <a:xfrm>
            <a:off x="5942264" y="872200"/>
            <a:ext cx="481575" cy="240334"/>
          </a:xfrm>
          <a:prstGeom prst="roundRect">
            <a:avLst>
              <a:gd name="adj" fmla="val 50000"/>
            </a:avLst>
          </a:prstGeom>
          <a:solidFill>
            <a:srgbClr val="E8F2FC"/>
          </a:solidFill>
          <a:ln w="12700" cap="flat" cmpd="sng" algn="ctr">
            <a:noFill/>
            <a:prstDash val="solid"/>
            <a:miter lim="800000"/>
          </a:ln>
          <a:effectLst>
            <a:innerShdw blurRad="63500" dist="50800" dir="16200000">
              <a:srgbClr val="617A7D">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68" name="矩形: 圆角 67">
            <a:extLst>
              <a:ext uri="{FF2B5EF4-FFF2-40B4-BE49-F238E27FC236}">
                <a16:creationId xmlns:a16="http://schemas.microsoft.com/office/drawing/2014/main" id="{53E244EA-5FD6-40F7-8736-6A7B5F8CD25D}"/>
              </a:ext>
            </a:extLst>
          </p:cNvPr>
          <p:cNvSpPr/>
          <p:nvPr/>
        </p:nvSpPr>
        <p:spPr>
          <a:xfrm>
            <a:off x="5942264" y="870401"/>
            <a:ext cx="481575" cy="240334"/>
          </a:xfrm>
          <a:prstGeom prst="roundRect">
            <a:avLst>
              <a:gd name="adj" fmla="val 50000"/>
            </a:avLst>
          </a:prstGeom>
          <a:gradFill>
            <a:gsLst>
              <a:gs pos="66000">
                <a:srgbClr val="FFFFFF">
                  <a:alpha val="0"/>
                </a:srgbClr>
              </a:gs>
              <a:gs pos="100000">
                <a:srgbClr val="FFFFFF"/>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69" name="矩形: 圆角 68">
            <a:extLst>
              <a:ext uri="{FF2B5EF4-FFF2-40B4-BE49-F238E27FC236}">
                <a16:creationId xmlns:a16="http://schemas.microsoft.com/office/drawing/2014/main" id="{2506E1E1-75BC-452C-A387-4E9211DF1A10}"/>
              </a:ext>
            </a:extLst>
          </p:cNvPr>
          <p:cNvSpPr/>
          <p:nvPr/>
        </p:nvSpPr>
        <p:spPr>
          <a:xfrm>
            <a:off x="6189986" y="888624"/>
            <a:ext cx="209320" cy="209320"/>
          </a:xfrm>
          <a:prstGeom prst="roundRect">
            <a:avLst>
              <a:gd name="adj" fmla="val 50000"/>
            </a:avLst>
          </a:prstGeom>
          <a:gradFill>
            <a:gsLst>
              <a:gs pos="0">
                <a:srgbClr val="00E891"/>
              </a:gs>
              <a:gs pos="100000">
                <a:srgbClr val="00B8B4"/>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nvGrpSpPr>
          <p:cNvPr id="70" name="组合 69">
            <a:extLst>
              <a:ext uri="{FF2B5EF4-FFF2-40B4-BE49-F238E27FC236}">
                <a16:creationId xmlns:a16="http://schemas.microsoft.com/office/drawing/2014/main" id="{AE423589-C3C2-4E1F-A7E9-5A1459F864F0}"/>
              </a:ext>
            </a:extLst>
          </p:cNvPr>
          <p:cNvGrpSpPr/>
          <p:nvPr/>
        </p:nvGrpSpPr>
        <p:grpSpPr>
          <a:xfrm>
            <a:off x="7576566" y="1789722"/>
            <a:ext cx="3359067" cy="1590229"/>
            <a:chOff x="8195506" y="1575188"/>
            <a:chExt cx="2440918" cy="1590229"/>
          </a:xfrm>
        </p:grpSpPr>
        <p:sp>
          <p:nvSpPr>
            <p:cNvPr id="71" name="矩形: 圆角 70">
              <a:extLst>
                <a:ext uri="{FF2B5EF4-FFF2-40B4-BE49-F238E27FC236}">
                  <a16:creationId xmlns:a16="http://schemas.microsoft.com/office/drawing/2014/main" id="{4650D915-7C8F-4AED-B4FE-6FEE4E9EA5A3}"/>
                </a:ext>
              </a:extLst>
            </p:cNvPr>
            <p:cNvSpPr/>
            <p:nvPr/>
          </p:nvSpPr>
          <p:spPr>
            <a:xfrm>
              <a:off x="8200584" y="1575188"/>
              <a:ext cx="2435840" cy="159829"/>
            </a:xfrm>
            <a:prstGeom prst="roundRect">
              <a:avLst>
                <a:gd name="adj" fmla="val 50000"/>
              </a:avLst>
            </a:prstGeom>
            <a:solidFill>
              <a:srgbClr val="E8F2FC"/>
            </a:solidFill>
            <a:ln w="12700" cap="flat" cmpd="sng" algn="ctr">
              <a:noFill/>
              <a:prstDash val="solid"/>
              <a:miter lim="800000"/>
            </a:ln>
            <a:effectLst>
              <a:innerShdw blurRad="63500" dist="50800" dir="16200000">
                <a:srgbClr val="617A7D">
                  <a:alpha val="34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72" name="矩形: 圆角 71">
              <a:extLst>
                <a:ext uri="{FF2B5EF4-FFF2-40B4-BE49-F238E27FC236}">
                  <a16:creationId xmlns:a16="http://schemas.microsoft.com/office/drawing/2014/main" id="{EC9ADA78-6F24-4559-997A-A02A26242786}"/>
                </a:ext>
              </a:extLst>
            </p:cNvPr>
            <p:cNvSpPr/>
            <p:nvPr/>
          </p:nvSpPr>
          <p:spPr>
            <a:xfrm>
              <a:off x="8195506" y="1575690"/>
              <a:ext cx="2435840" cy="150629"/>
            </a:xfrm>
            <a:prstGeom prst="roundRect">
              <a:avLst>
                <a:gd name="adj" fmla="val 50000"/>
              </a:avLst>
            </a:prstGeom>
            <a:gradFill>
              <a:gsLst>
                <a:gs pos="100000">
                  <a:srgbClr val="FFFFFF"/>
                </a:gs>
                <a:gs pos="61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73" name="矩形: 圆角 72">
              <a:extLst>
                <a:ext uri="{FF2B5EF4-FFF2-40B4-BE49-F238E27FC236}">
                  <a16:creationId xmlns:a16="http://schemas.microsoft.com/office/drawing/2014/main" id="{14A52CFA-AA07-4B0F-BB89-094B8A38E6C6}"/>
                </a:ext>
              </a:extLst>
            </p:cNvPr>
            <p:cNvSpPr/>
            <p:nvPr/>
          </p:nvSpPr>
          <p:spPr>
            <a:xfrm>
              <a:off x="8252584" y="1618674"/>
              <a:ext cx="1590997" cy="73528"/>
            </a:xfrm>
            <a:prstGeom prst="roundRect">
              <a:avLst>
                <a:gd name="adj" fmla="val 50000"/>
              </a:avLst>
            </a:prstGeom>
            <a:gradFill>
              <a:gsLst>
                <a:gs pos="0">
                  <a:srgbClr val="00E891"/>
                </a:gs>
                <a:gs pos="100000">
                  <a:srgbClr val="00B8B4"/>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74" name="矩形: 圆角 73">
              <a:extLst>
                <a:ext uri="{FF2B5EF4-FFF2-40B4-BE49-F238E27FC236}">
                  <a16:creationId xmlns:a16="http://schemas.microsoft.com/office/drawing/2014/main" id="{94846370-400E-42D5-BBEF-78CD68111050}"/>
                </a:ext>
              </a:extLst>
            </p:cNvPr>
            <p:cNvSpPr/>
            <p:nvPr/>
          </p:nvSpPr>
          <p:spPr>
            <a:xfrm>
              <a:off x="8200584" y="2051988"/>
              <a:ext cx="2435840" cy="159829"/>
            </a:xfrm>
            <a:prstGeom prst="roundRect">
              <a:avLst>
                <a:gd name="adj" fmla="val 50000"/>
              </a:avLst>
            </a:prstGeom>
            <a:solidFill>
              <a:srgbClr val="E8F2FC"/>
            </a:solidFill>
            <a:ln w="12700" cap="flat" cmpd="sng" algn="ctr">
              <a:noFill/>
              <a:prstDash val="solid"/>
              <a:miter lim="800000"/>
            </a:ln>
            <a:effectLst>
              <a:innerShdw blurRad="63500" dist="50800" dir="16200000">
                <a:srgbClr val="617A7D">
                  <a:alpha val="34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75" name="矩形: 圆角 74">
              <a:extLst>
                <a:ext uri="{FF2B5EF4-FFF2-40B4-BE49-F238E27FC236}">
                  <a16:creationId xmlns:a16="http://schemas.microsoft.com/office/drawing/2014/main" id="{3DA9AB28-51E2-49AD-89EC-98DC8BF89137}"/>
                </a:ext>
              </a:extLst>
            </p:cNvPr>
            <p:cNvSpPr/>
            <p:nvPr/>
          </p:nvSpPr>
          <p:spPr>
            <a:xfrm>
              <a:off x="8195506" y="2052490"/>
              <a:ext cx="2435840" cy="150629"/>
            </a:xfrm>
            <a:prstGeom prst="roundRect">
              <a:avLst>
                <a:gd name="adj" fmla="val 50000"/>
              </a:avLst>
            </a:prstGeom>
            <a:gradFill>
              <a:gsLst>
                <a:gs pos="100000">
                  <a:srgbClr val="FFFFFF"/>
                </a:gs>
                <a:gs pos="61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76" name="矩形: 圆角 75">
              <a:extLst>
                <a:ext uri="{FF2B5EF4-FFF2-40B4-BE49-F238E27FC236}">
                  <a16:creationId xmlns:a16="http://schemas.microsoft.com/office/drawing/2014/main" id="{2D96795B-67F2-4F59-8AA1-87FCEEF26299}"/>
                </a:ext>
              </a:extLst>
            </p:cNvPr>
            <p:cNvSpPr/>
            <p:nvPr/>
          </p:nvSpPr>
          <p:spPr>
            <a:xfrm>
              <a:off x="8252584" y="2095473"/>
              <a:ext cx="1455417" cy="77911"/>
            </a:xfrm>
            <a:prstGeom prst="roundRect">
              <a:avLst>
                <a:gd name="adj" fmla="val 50000"/>
              </a:avLst>
            </a:prstGeom>
            <a:gradFill>
              <a:gsLst>
                <a:gs pos="0">
                  <a:srgbClr val="00E891"/>
                </a:gs>
                <a:gs pos="100000">
                  <a:srgbClr val="00B8B4"/>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77" name="矩形: 圆角 76">
              <a:extLst>
                <a:ext uri="{FF2B5EF4-FFF2-40B4-BE49-F238E27FC236}">
                  <a16:creationId xmlns:a16="http://schemas.microsoft.com/office/drawing/2014/main" id="{1069424E-F436-42AA-9614-858ED351D40A}"/>
                </a:ext>
              </a:extLst>
            </p:cNvPr>
            <p:cNvSpPr/>
            <p:nvPr/>
          </p:nvSpPr>
          <p:spPr>
            <a:xfrm>
              <a:off x="8200584" y="2528788"/>
              <a:ext cx="2435840" cy="159829"/>
            </a:xfrm>
            <a:prstGeom prst="roundRect">
              <a:avLst>
                <a:gd name="adj" fmla="val 50000"/>
              </a:avLst>
            </a:prstGeom>
            <a:solidFill>
              <a:srgbClr val="E8F2FC"/>
            </a:solidFill>
            <a:ln w="12700" cap="flat" cmpd="sng" algn="ctr">
              <a:noFill/>
              <a:prstDash val="solid"/>
              <a:miter lim="800000"/>
            </a:ln>
            <a:effectLst>
              <a:innerShdw blurRad="63500" dist="50800" dir="16200000">
                <a:srgbClr val="617A7D">
                  <a:alpha val="34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78" name="矩形: 圆角 77">
              <a:extLst>
                <a:ext uri="{FF2B5EF4-FFF2-40B4-BE49-F238E27FC236}">
                  <a16:creationId xmlns:a16="http://schemas.microsoft.com/office/drawing/2014/main" id="{60CB0717-3B34-4719-A05B-837DC696F177}"/>
                </a:ext>
              </a:extLst>
            </p:cNvPr>
            <p:cNvSpPr/>
            <p:nvPr/>
          </p:nvSpPr>
          <p:spPr>
            <a:xfrm>
              <a:off x="8195506" y="2529290"/>
              <a:ext cx="2435840" cy="150629"/>
            </a:xfrm>
            <a:prstGeom prst="roundRect">
              <a:avLst>
                <a:gd name="adj" fmla="val 50000"/>
              </a:avLst>
            </a:prstGeom>
            <a:gradFill>
              <a:gsLst>
                <a:gs pos="100000">
                  <a:srgbClr val="FFFFFF"/>
                </a:gs>
                <a:gs pos="61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79" name="矩形: 圆角 78">
              <a:extLst>
                <a:ext uri="{FF2B5EF4-FFF2-40B4-BE49-F238E27FC236}">
                  <a16:creationId xmlns:a16="http://schemas.microsoft.com/office/drawing/2014/main" id="{03405038-794C-4F70-9C54-D5E493E0CCB8}"/>
                </a:ext>
              </a:extLst>
            </p:cNvPr>
            <p:cNvSpPr/>
            <p:nvPr/>
          </p:nvSpPr>
          <p:spPr>
            <a:xfrm>
              <a:off x="8252585" y="2572274"/>
              <a:ext cx="1479534" cy="73528"/>
            </a:xfrm>
            <a:prstGeom prst="roundRect">
              <a:avLst>
                <a:gd name="adj" fmla="val 50000"/>
              </a:avLst>
            </a:prstGeom>
            <a:gradFill>
              <a:gsLst>
                <a:gs pos="0">
                  <a:srgbClr val="00E891"/>
                </a:gs>
                <a:gs pos="100000">
                  <a:srgbClr val="00B8B4"/>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80" name="矩形: 圆角 79">
              <a:extLst>
                <a:ext uri="{FF2B5EF4-FFF2-40B4-BE49-F238E27FC236}">
                  <a16:creationId xmlns:a16="http://schemas.microsoft.com/office/drawing/2014/main" id="{98B2D4C0-81A9-4728-B0A9-FB732A321FD7}"/>
                </a:ext>
              </a:extLst>
            </p:cNvPr>
            <p:cNvSpPr/>
            <p:nvPr/>
          </p:nvSpPr>
          <p:spPr>
            <a:xfrm>
              <a:off x="8200584" y="3005588"/>
              <a:ext cx="2435840" cy="159829"/>
            </a:xfrm>
            <a:prstGeom prst="roundRect">
              <a:avLst>
                <a:gd name="adj" fmla="val 50000"/>
              </a:avLst>
            </a:prstGeom>
            <a:solidFill>
              <a:srgbClr val="E8F2FC"/>
            </a:solidFill>
            <a:ln w="12700" cap="flat" cmpd="sng" algn="ctr">
              <a:noFill/>
              <a:prstDash val="solid"/>
              <a:miter lim="800000"/>
            </a:ln>
            <a:effectLst>
              <a:innerShdw blurRad="63500" dist="50800" dir="16200000">
                <a:srgbClr val="617A7D">
                  <a:alpha val="34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81" name="矩形: 圆角 80">
              <a:extLst>
                <a:ext uri="{FF2B5EF4-FFF2-40B4-BE49-F238E27FC236}">
                  <a16:creationId xmlns:a16="http://schemas.microsoft.com/office/drawing/2014/main" id="{5C30AA37-BF6E-4D3F-900A-8A44B6A4056E}"/>
                </a:ext>
              </a:extLst>
            </p:cNvPr>
            <p:cNvSpPr/>
            <p:nvPr/>
          </p:nvSpPr>
          <p:spPr>
            <a:xfrm>
              <a:off x="8195506" y="3006090"/>
              <a:ext cx="2435840" cy="150629"/>
            </a:xfrm>
            <a:prstGeom prst="roundRect">
              <a:avLst>
                <a:gd name="adj" fmla="val 50000"/>
              </a:avLst>
            </a:prstGeom>
            <a:gradFill>
              <a:gsLst>
                <a:gs pos="100000">
                  <a:srgbClr val="FFFFFF"/>
                </a:gs>
                <a:gs pos="61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82" name="矩形: 圆角 81">
              <a:extLst>
                <a:ext uri="{FF2B5EF4-FFF2-40B4-BE49-F238E27FC236}">
                  <a16:creationId xmlns:a16="http://schemas.microsoft.com/office/drawing/2014/main" id="{E26B6DAA-EE4F-42D2-BC85-778929186FF4}"/>
                </a:ext>
              </a:extLst>
            </p:cNvPr>
            <p:cNvSpPr/>
            <p:nvPr/>
          </p:nvSpPr>
          <p:spPr>
            <a:xfrm>
              <a:off x="8252584" y="3049074"/>
              <a:ext cx="1590997" cy="73528"/>
            </a:xfrm>
            <a:prstGeom prst="roundRect">
              <a:avLst>
                <a:gd name="adj" fmla="val 50000"/>
              </a:avLst>
            </a:prstGeom>
            <a:gradFill>
              <a:gsLst>
                <a:gs pos="0">
                  <a:srgbClr val="00E891"/>
                </a:gs>
                <a:gs pos="100000">
                  <a:srgbClr val="00B8B4"/>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83" name="组合 82">
            <a:extLst>
              <a:ext uri="{FF2B5EF4-FFF2-40B4-BE49-F238E27FC236}">
                <a16:creationId xmlns:a16="http://schemas.microsoft.com/office/drawing/2014/main" id="{E0CE5819-1C0B-45F9-ADDD-ACFC7FF39B4E}"/>
              </a:ext>
            </a:extLst>
          </p:cNvPr>
          <p:cNvGrpSpPr/>
          <p:nvPr/>
        </p:nvGrpSpPr>
        <p:grpSpPr>
          <a:xfrm>
            <a:off x="9778003" y="1731517"/>
            <a:ext cx="276239" cy="276239"/>
            <a:chOff x="7884041" y="5792681"/>
            <a:chExt cx="276239" cy="276239"/>
          </a:xfrm>
        </p:grpSpPr>
        <p:sp>
          <p:nvSpPr>
            <p:cNvPr id="84" name="椭圆 83">
              <a:extLst>
                <a:ext uri="{FF2B5EF4-FFF2-40B4-BE49-F238E27FC236}">
                  <a16:creationId xmlns:a16="http://schemas.microsoft.com/office/drawing/2014/main" id="{E79C58F8-0F62-4C33-80AE-2CB342BFB3FA}"/>
                </a:ext>
              </a:extLst>
            </p:cNvPr>
            <p:cNvSpPr/>
            <p:nvPr/>
          </p:nvSpPr>
          <p:spPr>
            <a:xfrm>
              <a:off x="7884041" y="5792681"/>
              <a:ext cx="276239" cy="276239"/>
            </a:xfrm>
            <a:prstGeom prst="ellipse">
              <a:avLst/>
            </a:prstGeom>
            <a:solidFill>
              <a:srgbClr val="EAF3FC"/>
            </a:solidFill>
            <a:ln w="12700" cap="flat" cmpd="sng" algn="ctr">
              <a:noFill/>
              <a:prstDash val="solid"/>
              <a:miter lim="800000"/>
            </a:ln>
            <a:effectLst>
              <a:outerShdw blurRad="63500" dist="508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85" name="椭圆 84">
              <a:extLst>
                <a:ext uri="{FF2B5EF4-FFF2-40B4-BE49-F238E27FC236}">
                  <a16:creationId xmlns:a16="http://schemas.microsoft.com/office/drawing/2014/main" id="{2BEDE4D1-5626-402B-93C6-70271704418B}"/>
                </a:ext>
              </a:extLst>
            </p:cNvPr>
            <p:cNvSpPr/>
            <p:nvPr/>
          </p:nvSpPr>
          <p:spPr>
            <a:xfrm>
              <a:off x="7884041" y="5792681"/>
              <a:ext cx="276239" cy="276239"/>
            </a:xfrm>
            <a:prstGeom prst="ellipse">
              <a:avLst/>
            </a:prstGeom>
            <a:solidFill>
              <a:srgbClr val="E8F2FC"/>
            </a:solidFill>
            <a:ln w="12700" cap="flat" cmpd="sng" algn="ctr">
              <a:noFill/>
              <a:prstDash val="solid"/>
              <a:miter lim="800000"/>
            </a:ln>
            <a:effectLst>
              <a:outerShdw blurRad="76200" dist="50800" dir="13500000" algn="br" rotWithShape="0">
                <a:srgbClr val="FFFFFF"/>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17A7D"/>
                </a:solidFill>
                <a:effectLst/>
                <a:uLnTx/>
                <a:uFillTx/>
                <a:latin typeface="思源黑体 CN Light"/>
                <a:ea typeface="思源黑体 CN Light"/>
                <a:cs typeface="+mn-cs"/>
              </a:endParaRPr>
            </a:p>
          </p:txBody>
        </p:sp>
      </p:grpSp>
      <p:grpSp>
        <p:nvGrpSpPr>
          <p:cNvPr id="86" name="组合 85">
            <a:extLst>
              <a:ext uri="{FF2B5EF4-FFF2-40B4-BE49-F238E27FC236}">
                <a16:creationId xmlns:a16="http://schemas.microsoft.com/office/drawing/2014/main" id="{CF28EC26-4E2F-4B47-9FCC-5735FD39A531}"/>
              </a:ext>
            </a:extLst>
          </p:cNvPr>
          <p:cNvGrpSpPr/>
          <p:nvPr/>
        </p:nvGrpSpPr>
        <p:grpSpPr>
          <a:xfrm>
            <a:off x="9593311" y="2208317"/>
            <a:ext cx="276239" cy="276239"/>
            <a:chOff x="7884041" y="5792681"/>
            <a:chExt cx="276239" cy="276239"/>
          </a:xfrm>
        </p:grpSpPr>
        <p:sp>
          <p:nvSpPr>
            <p:cNvPr id="87" name="椭圆 86">
              <a:extLst>
                <a:ext uri="{FF2B5EF4-FFF2-40B4-BE49-F238E27FC236}">
                  <a16:creationId xmlns:a16="http://schemas.microsoft.com/office/drawing/2014/main" id="{4B19B8C5-8130-4759-A02D-8409DEF42820}"/>
                </a:ext>
              </a:extLst>
            </p:cNvPr>
            <p:cNvSpPr/>
            <p:nvPr/>
          </p:nvSpPr>
          <p:spPr>
            <a:xfrm>
              <a:off x="7884041" y="5792681"/>
              <a:ext cx="276239" cy="276239"/>
            </a:xfrm>
            <a:prstGeom prst="ellipse">
              <a:avLst/>
            </a:prstGeom>
            <a:solidFill>
              <a:srgbClr val="EAF3FC"/>
            </a:solidFill>
            <a:ln w="12700" cap="flat" cmpd="sng" algn="ctr">
              <a:noFill/>
              <a:prstDash val="solid"/>
              <a:miter lim="800000"/>
            </a:ln>
            <a:effectLst>
              <a:outerShdw blurRad="63500" dist="508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88" name="椭圆 87">
              <a:extLst>
                <a:ext uri="{FF2B5EF4-FFF2-40B4-BE49-F238E27FC236}">
                  <a16:creationId xmlns:a16="http://schemas.microsoft.com/office/drawing/2014/main" id="{C2177CA2-8669-437E-93CC-03656B893389}"/>
                </a:ext>
              </a:extLst>
            </p:cNvPr>
            <p:cNvSpPr/>
            <p:nvPr/>
          </p:nvSpPr>
          <p:spPr>
            <a:xfrm>
              <a:off x="7884041" y="5792681"/>
              <a:ext cx="276239" cy="276239"/>
            </a:xfrm>
            <a:prstGeom prst="ellipse">
              <a:avLst/>
            </a:prstGeom>
            <a:solidFill>
              <a:srgbClr val="E8F2FC"/>
            </a:solidFill>
            <a:ln w="12700" cap="flat" cmpd="sng" algn="ctr">
              <a:noFill/>
              <a:prstDash val="solid"/>
              <a:miter lim="800000"/>
            </a:ln>
            <a:effectLst>
              <a:outerShdw blurRad="76200" dist="50800" dir="13500000" algn="br" rotWithShape="0">
                <a:srgbClr val="FFFFFF"/>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17A7D"/>
                </a:solidFill>
                <a:effectLst/>
                <a:uLnTx/>
                <a:uFillTx/>
                <a:latin typeface="思源黑体 CN Light"/>
                <a:ea typeface="思源黑体 CN Light"/>
                <a:cs typeface="+mn-cs"/>
              </a:endParaRPr>
            </a:p>
          </p:txBody>
        </p:sp>
      </p:grpSp>
      <p:grpSp>
        <p:nvGrpSpPr>
          <p:cNvPr id="89" name="组合 88">
            <a:extLst>
              <a:ext uri="{FF2B5EF4-FFF2-40B4-BE49-F238E27FC236}">
                <a16:creationId xmlns:a16="http://schemas.microsoft.com/office/drawing/2014/main" id="{9225EC2D-7AB1-4321-BDBE-497231355094}"/>
              </a:ext>
            </a:extLst>
          </p:cNvPr>
          <p:cNvGrpSpPr/>
          <p:nvPr/>
        </p:nvGrpSpPr>
        <p:grpSpPr>
          <a:xfrm>
            <a:off x="9593311" y="2685117"/>
            <a:ext cx="276239" cy="276239"/>
            <a:chOff x="7884041" y="5792681"/>
            <a:chExt cx="276239" cy="276239"/>
          </a:xfrm>
        </p:grpSpPr>
        <p:sp>
          <p:nvSpPr>
            <p:cNvPr id="90" name="椭圆 89">
              <a:extLst>
                <a:ext uri="{FF2B5EF4-FFF2-40B4-BE49-F238E27FC236}">
                  <a16:creationId xmlns:a16="http://schemas.microsoft.com/office/drawing/2014/main" id="{54CF9204-DE41-4C2E-B0F5-07D2FA6DF6CC}"/>
                </a:ext>
              </a:extLst>
            </p:cNvPr>
            <p:cNvSpPr/>
            <p:nvPr/>
          </p:nvSpPr>
          <p:spPr>
            <a:xfrm>
              <a:off x="7884041" y="5792681"/>
              <a:ext cx="276239" cy="276239"/>
            </a:xfrm>
            <a:prstGeom prst="ellipse">
              <a:avLst/>
            </a:prstGeom>
            <a:solidFill>
              <a:srgbClr val="EAF3FC"/>
            </a:solidFill>
            <a:ln w="12700" cap="flat" cmpd="sng" algn="ctr">
              <a:noFill/>
              <a:prstDash val="solid"/>
              <a:miter lim="800000"/>
            </a:ln>
            <a:effectLst>
              <a:outerShdw blurRad="63500" dist="508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91" name="椭圆 90">
              <a:extLst>
                <a:ext uri="{FF2B5EF4-FFF2-40B4-BE49-F238E27FC236}">
                  <a16:creationId xmlns:a16="http://schemas.microsoft.com/office/drawing/2014/main" id="{3020C37B-EE9C-4DD2-B599-4E9F7C01B8C8}"/>
                </a:ext>
              </a:extLst>
            </p:cNvPr>
            <p:cNvSpPr/>
            <p:nvPr/>
          </p:nvSpPr>
          <p:spPr>
            <a:xfrm>
              <a:off x="7884041" y="5792681"/>
              <a:ext cx="276239" cy="276239"/>
            </a:xfrm>
            <a:prstGeom prst="ellipse">
              <a:avLst/>
            </a:prstGeom>
            <a:solidFill>
              <a:srgbClr val="E8F2FC"/>
            </a:solidFill>
            <a:ln w="12700" cap="flat" cmpd="sng" algn="ctr">
              <a:noFill/>
              <a:prstDash val="solid"/>
              <a:miter lim="800000"/>
            </a:ln>
            <a:effectLst>
              <a:outerShdw blurRad="76200" dist="50800" dir="13500000" algn="br" rotWithShape="0">
                <a:srgbClr val="FFFFFF"/>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17A7D"/>
                </a:solidFill>
                <a:effectLst/>
                <a:uLnTx/>
                <a:uFillTx/>
                <a:latin typeface="思源黑体 CN Light"/>
                <a:ea typeface="思源黑体 CN Light"/>
                <a:cs typeface="+mn-cs"/>
              </a:endParaRPr>
            </a:p>
          </p:txBody>
        </p:sp>
      </p:grpSp>
      <p:grpSp>
        <p:nvGrpSpPr>
          <p:cNvPr id="92" name="组合 91">
            <a:extLst>
              <a:ext uri="{FF2B5EF4-FFF2-40B4-BE49-F238E27FC236}">
                <a16:creationId xmlns:a16="http://schemas.microsoft.com/office/drawing/2014/main" id="{FD294E76-3384-4A04-95FD-5B31CEC30803}"/>
              </a:ext>
            </a:extLst>
          </p:cNvPr>
          <p:cNvGrpSpPr/>
          <p:nvPr/>
        </p:nvGrpSpPr>
        <p:grpSpPr>
          <a:xfrm>
            <a:off x="9701639" y="3161917"/>
            <a:ext cx="276239" cy="276239"/>
            <a:chOff x="7884041" y="5792681"/>
            <a:chExt cx="276239" cy="276239"/>
          </a:xfrm>
        </p:grpSpPr>
        <p:sp>
          <p:nvSpPr>
            <p:cNvPr id="93" name="椭圆 92">
              <a:extLst>
                <a:ext uri="{FF2B5EF4-FFF2-40B4-BE49-F238E27FC236}">
                  <a16:creationId xmlns:a16="http://schemas.microsoft.com/office/drawing/2014/main" id="{D54FD601-072D-4DBA-A1E1-720EAD937018}"/>
                </a:ext>
              </a:extLst>
            </p:cNvPr>
            <p:cNvSpPr/>
            <p:nvPr/>
          </p:nvSpPr>
          <p:spPr>
            <a:xfrm>
              <a:off x="7884041" y="5792681"/>
              <a:ext cx="276239" cy="276239"/>
            </a:xfrm>
            <a:prstGeom prst="ellipse">
              <a:avLst/>
            </a:prstGeom>
            <a:solidFill>
              <a:srgbClr val="EAF3FC"/>
            </a:solidFill>
            <a:ln w="12700" cap="flat" cmpd="sng" algn="ctr">
              <a:noFill/>
              <a:prstDash val="solid"/>
              <a:miter lim="800000"/>
            </a:ln>
            <a:effectLst>
              <a:outerShdw blurRad="63500" dist="508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94" name="椭圆 93">
              <a:extLst>
                <a:ext uri="{FF2B5EF4-FFF2-40B4-BE49-F238E27FC236}">
                  <a16:creationId xmlns:a16="http://schemas.microsoft.com/office/drawing/2014/main" id="{072DB97C-9433-4320-B615-0FB5793DAC2D}"/>
                </a:ext>
              </a:extLst>
            </p:cNvPr>
            <p:cNvSpPr/>
            <p:nvPr/>
          </p:nvSpPr>
          <p:spPr>
            <a:xfrm>
              <a:off x="7884041" y="5792681"/>
              <a:ext cx="276239" cy="276239"/>
            </a:xfrm>
            <a:prstGeom prst="ellipse">
              <a:avLst/>
            </a:prstGeom>
            <a:solidFill>
              <a:srgbClr val="E8F2FC"/>
            </a:solidFill>
            <a:ln w="12700" cap="flat" cmpd="sng" algn="ctr">
              <a:noFill/>
              <a:prstDash val="solid"/>
              <a:miter lim="800000"/>
            </a:ln>
            <a:effectLst>
              <a:outerShdw blurRad="76200" dist="50800" dir="13500000" algn="br" rotWithShape="0">
                <a:srgbClr val="FFFFFF"/>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17A7D"/>
                </a:solidFill>
                <a:effectLst/>
                <a:uLnTx/>
                <a:uFillTx/>
                <a:latin typeface="思源黑体 CN Light"/>
                <a:ea typeface="思源黑体 CN Light"/>
                <a:cs typeface="+mn-cs"/>
              </a:endParaRPr>
            </a:p>
          </p:txBody>
        </p:sp>
      </p:grpSp>
      <p:grpSp>
        <p:nvGrpSpPr>
          <p:cNvPr id="95" name="组合 94">
            <a:extLst>
              <a:ext uri="{FF2B5EF4-FFF2-40B4-BE49-F238E27FC236}">
                <a16:creationId xmlns:a16="http://schemas.microsoft.com/office/drawing/2014/main" id="{A52FFCC9-1D6A-4FDA-80D3-B67732A8674D}"/>
              </a:ext>
            </a:extLst>
          </p:cNvPr>
          <p:cNvGrpSpPr/>
          <p:nvPr/>
        </p:nvGrpSpPr>
        <p:grpSpPr>
          <a:xfrm>
            <a:off x="5646090" y="4556195"/>
            <a:ext cx="5854259" cy="1644580"/>
            <a:chOff x="5646090" y="691562"/>
            <a:chExt cx="5854259" cy="5509213"/>
          </a:xfrm>
        </p:grpSpPr>
        <p:sp>
          <p:nvSpPr>
            <p:cNvPr id="96" name="矩形: 圆角 95">
              <a:extLst>
                <a:ext uri="{FF2B5EF4-FFF2-40B4-BE49-F238E27FC236}">
                  <a16:creationId xmlns:a16="http://schemas.microsoft.com/office/drawing/2014/main" id="{DFC0219F-EE3B-48F9-AC48-AFB202684E66}"/>
                </a:ext>
              </a:extLst>
            </p:cNvPr>
            <p:cNvSpPr/>
            <p:nvPr/>
          </p:nvSpPr>
          <p:spPr>
            <a:xfrm>
              <a:off x="5646090" y="691563"/>
              <a:ext cx="5854259" cy="5509212"/>
            </a:xfrm>
            <a:prstGeom prst="roundRect">
              <a:avLst>
                <a:gd name="adj" fmla="val 8642"/>
              </a:avLst>
            </a:prstGeom>
            <a:solidFill>
              <a:srgbClr val="EAF3FC"/>
            </a:solidFill>
            <a:ln w="12700" cap="flat" cmpd="sng" algn="ctr">
              <a:noFill/>
              <a:prstDash val="solid"/>
              <a:miter lim="800000"/>
            </a:ln>
            <a:effectLst>
              <a:outerShdw blurRad="914400" dist="419100" dir="2700000" algn="ctr" rotWithShape="0">
                <a:srgbClr val="2D4064">
                  <a:alpha val="1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97" name="矩形: 圆角 96">
              <a:extLst>
                <a:ext uri="{FF2B5EF4-FFF2-40B4-BE49-F238E27FC236}">
                  <a16:creationId xmlns:a16="http://schemas.microsoft.com/office/drawing/2014/main" id="{FD30B6EF-7CFD-4185-B687-771C2B939477}"/>
                </a:ext>
              </a:extLst>
            </p:cNvPr>
            <p:cNvSpPr/>
            <p:nvPr/>
          </p:nvSpPr>
          <p:spPr>
            <a:xfrm>
              <a:off x="5651456" y="691562"/>
              <a:ext cx="5845220" cy="5509213"/>
            </a:xfrm>
            <a:prstGeom prst="roundRect">
              <a:avLst>
                <a:gd name="adj" fmla="val 7205"/>
              </a:avLst>
            </a:prstGeom>
            <a:solidFill>
              <a:srgbClr val="E8F2FC"/>
            </a:solidFill>
            <a:ln w="12700" cap="flat" cmpd="sng" algn="ctr">
              <a:solidFill>
                <a:srgbClr val="FFFFFF"/>
              </a:solidFill>
              <a:prstDash val="solid"/>
              <a:miter lim="800000"/>
            </a:ln>
            <a:effectLst>
              <a:outerShdw blurRad="914400" dist="419100" dir="2700000" algn="ctr" rotWithShape="0">
                <a:srgbClr val="2D4064">
                  <a:alpha val="1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98" name="组合 97">
            <a:extLst>
              <a:ext uri="{FF2B5EF4-FFF2-40B4-BE49-F238E27FC236}">
                <a16:creationId xmlns:a16="http://schemas.microsoft.com/office/drawing/2014/main" id="{1ABB1B2A-595E-4694-A0B2-8DBB04B3E5B5}"/>
              </a:ext>
            </a:extLst>
          </p:cNvPr>
          <p:cNvGrpSpPr/>
          <p:nvPr/>
        </p:nvGrpSpPr>
        <p:grpSpPr>
          <a:xfrm>
            <a:off x="8162958" y="3936496"/>
            <a:ext cx="820522" cy="55462"/>
            <a:chOff x="1169024" y="-430863"/>
            <a:chExt cx="820522" cy="55462"/>
          </a:xfrm>
        </p:grpSpPr>
        <p:grpSp>
          <p:nvGrpSpPr>
            <p:cNvPr id="99" name="组合 98">
              <a:extLst>
                <a:ext uri="{FF2B5EF4-FFF2-40B4-BE49-F238E27FC236}">
                  <a16:creationId xmlns:a16="http://schemas.microsoft.com/office/drawing/2014/main" id="{1EBDD0C8-3490-490A-BFD9-70443EB51866}"/>
                </a:ext>
              </a:extLst>
            </p:cNvPr>
            <p:cNvGrpSpPr/>
            <p:nvPr/>
          </p:nvGrpSpPr>
          <p:grpSpPr>
            <a:xfrm>
              <a:off x="1607496" y="-430863"/>
              <a:ext cx="53199" cy="55462"/>
              <a:chOff x="2599861" y="822880"/>
              <a:chExt cx="182128" cy="189876"/>
            </a:xfrm>
          </p:grpSpPr>
          <p:sp>
            <p:nvSpPr>
              <p:cNvPr id="121" name="椭圆 120">
                <a:extLst>
                  <a:ext uri="{FF2B5EF4-FFF2-40B4-BE49-F238E27FC236}">
                    <a16:creationId xmlns:a16="http://schemas.microsoft.com/office/drawing/2014/main" id="{64FC4BA7-8598-4171-870E-C74DE071893E}"/>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22" name="椭圆 121">
                <a:extLst>
                  <a:ext uri="{FF2B5EF4-FFF2-40B4-BE49-F238E27FC236}">
                    <a16:creationId xmlns:a16="http://schemas.microsoft.com/office/drawing/2014/main" id="{494ED7B7-D868-4F33-BE0B-5419F6A7ADD7}"/>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00" name="组合 99">
              <a:extLst>
                <a:ext uri="{FF2B5EF4-FFF2-40B4-BE49-F238E27FC236}">
                  <a16:creationId xmlns:a16="http://schemas.microsoft.com/office/drawing/2014/main" id="{F82EF99B-38B6-4235-B2DA-56EEA0C97254}"/>
                </a:ext>
              </a:extLst>
            </p:cNvPr>
            <p:cNvGrpSpPr/>
            <p:nvPr/>
          </p:nvGrpSpPr>
          <p:grpSpPr>
            <a:xfrm>
              <a:off x="1717114" y="-430863"/>
              <a:ext cx="53199" cy="55462"/>
              <a:chOff x="2599861" y="822880"/>
              <a:chExt cx="182128" cy="189876"/>
            </a:xfrm>
          </p:grpSpPr>
          <p:sp>
            <p:nvSpPr>
              <p:cNvPr id="119" name="椭圆 118">
                <a:extLst>
                  <a:ext uri="{FF2B5EF4-FFF2-40B4-BE49-F238E27FC236}">
                    <a16:creationId xmlns:a16="http://schemas.microsoft.com/office/drawing/2014/main" id="{210082BB-EAEB-4149-8D78-5B05094447EC}"/>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20" name="椭圆 119">
                <a:extLst>
                  <a:ext uri="{FF2B5EF4-FFF2-40B4-BE49-F238E27FC236}">
                    <a16:creationId xmlns:a16="http://schemas.microsoft.com/office/drawing/2014/main" id="{B455B24C-2207-4048-B91B-0D27DFCBEC6A}"/>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01" name="组合 100">
              <a:extLst>
                <a:ext uri="{FF2B5EF4-FFF2-40B4-BE49-F238E27FC236}">
                  <a16:creationId xmlns:a16="http://schemas.microsoft.com/office/drawing/2014/main" id="{CA594133-C61E-42D0-92D5-298FF8A04078}"/>
                </a:ext>
              </a:extLst>
            </p:cNvPr>
            <p:cNvGrpSpPr/>
            <p:nvPr/>
          </p:nvGrpSpPr>
          <p:grpSpPr>
            <a:xfrm>
              <a:off x="1826732" y="-430863"/>
              <a:ext cx="53199" cy="55462"/>
              <a:chOff x="2599861" y="822880"/>
              <a:chExt cx="182128" cy="189876"/>
            </a:xfrm>
          </p:grpSpPr>
          <p:sp>
            <p:nvSpPr>
              <p:cNvPr id="117" name="椭圆 116">
                <a:extLst>
                  <a:ext uri="{FF2B5EF4-FFF2-40B4-BE49-F238E27FC236}">
                    <a16:creationId xmlns:a16="http://schemas.microsoft.com/office/drawing/2014/main" id="{EB5114B2-FE8B-418C-A950-B53049B0D723}"/>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18" name="椭圆 117">
                <a:extLst>
                  <a:ext uri="{FF2B5EF4-FFF2-40B4-BE49-F238E27FC236}">
                    <a16:creationId xmlns:a16="http://schemas.microsoft.com/office/drawing/2014/main" id="{9EDC51F3-DA70-40AC-883A-7599650FF989}"/>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02" name="组合 101">
              <a:extLst>
                <a:ext uri="{FF2B5EF4-FFF2-40B4-BE49-F238E27FC236}">
                  <a16:creationId xmlns:a16="http://schemas.microsoft.com/office/drawing/2014/main" id="{1DB90A14-3B82-4740-AE4A-EB4BEA78E324}"/>
                </a:ext>
              </a:extLst>
            </p:cNvPr>
            <p:cNvGrpSpPr/>
            <p:nvPr/>
          </p:nvGrpSpPr>
          <p:grpSpPr>
            <a:xfrm>
              <a:off x="1936347" y="-430863"/>
              <a:ext cx="53199" cy="55462"/>
              <a:chOff x="2599861" y="822880"/>
              <a:chExt cx="182128" cy="189876"/>
            </a:xfrm>
          </p:grpSpPr>
          <p:sp>
            <p:nvSpPr>
              <p:cNvPr id="115" name="椭圆 114">
                <a:extLst>
                  <a:ext uri="{FF2B5EF4-FFF2-40B4-BE49-F238E27FC236}">
                    <a16:creationId xmlns:a16="http://schemas.microsoft.com/office/drawing/2014/main" id="{285FB5F7-BCC3-4C66-B0B4-B5E9A78A1C9F}"/>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16" name="椭圆 115">
                <a:extLst>
                  <a:ext uri="{FF2B5EF4-FFF2-40B4-BE49-F238E27FC236}">
                    <a16:creationId xmlns:a16="http://schemas.microsoft.com/office/drawing/2014/main" id="{8190188E-12D7-48E9-9E81-473C5955896A}"/>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03" name="组合 102">
              <a:extLst>
                <a:ext uri="{FF2B5EF4-FFF2-40B4-BE49-F238E27FC236}">
                  <a16:creationId xmlns:a16="http://schemas.microsoft.com/office/drawing/2014/main" id="{FEC63B66-2267-4923-B18E-28D44DF8B789}"/>
                </a:ext>
              </a:extLst>
            </p:cNvPr>
            <p:cNvGrpSpPr/>
            <p:nvPr/>
          </p:nvGrpSpPr>
          <p:grpSpPr>
            <a:xfrm>
              <a:off x="1278642" y="-430863"/>
              <a:ext cx="53199" cy="55462"/>
              <a:chOff x="2599861" y="822880"/>
              <a:chExt cx="182128" cy="189876"/>
            </a:xfrm>
          </p:grpSpPr>
          <p:sp>
            <p:nvSpPr>
              <p:cNvPr id="113" name="椭圆 112">
                <a:extLst>
                  <a:ext uri="{FF2B5EF4-FFF2-40B4-BE49-F238E27FC236}">
                    <a16:creationId xmlns:a16="http://schemas.microsoft.com/office/drawing/2014/main" id="{4B18E8C9-8816-4A61-9511-5143813E07C5}"/>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14" name="椭圆 113">
                <a:extLst>
                  <a:ext uri="{FF2B5EF4-FFF2-40B4-BE49-F238E27FC236}">
                    <a16:creationId xmlns:a16="http://schemas.microsoft.com/office/drawing/2014/main" id="{B5AB641B-721B-4235-A97E-85C53403A96A}"/>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04" name="组合 103">
              <a:extLst>
                <a:ext uri="{FF2B5EF4-FFF2-40B4-BE49-F238E27FC236}">
                  <a16:creationId xmlns:a16="http://schemas.microsoft.com/office/drawing/2014/main" id="{44462080-E576-4445-9439-8213F42B5165}"/>
                </a:ext>
              </a:extLst>
            </p:cNvPr>
            <p:cNvGrpSpPr/>
            <p:nvPr/>
          </p:nvGrpSpPr>
          <p:grpSpPr>
            <a:xfrm>
              <a:off x="1388260" y="-430863"/>
              <a:ext cx="53199" cy="55462"/>
              <a:chOff x="2599861" y="822880"/>
              <a:chExt cx="182128" cy="189876"/>
            </a:xfrm>
          </p:grpSpPr>
          <p:sp>
            <p:nvSpPr>
              <p:cNvPr id="111" name="椭圆 110">
                <a:extLst>
                  <a:ext uri="{FF2B5EF4-FFF2-40B4-BE49-F238E27FC236}">
                    <a16:creationId xmlns:a16="http://schemas.microsoft.com/office/drawing/2014/main" id="{C61A8110-62E8-42A7-AF81-8976A91F6A75}"/>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12" name="椭圆 111">
                <a:extLst>
                  <a:ext uri="{FF2B5EF4-FFF2-40B4-BE49-F238E27FC236}">
                    <a16:creationId xmlns:a16="http://schemas.microsoft.com/office/drawing/2014/main" id="{550BD36C-1D30-480B-9C48-621940C63BB5}"/>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05" name="组合 104">
              <a:extLst>
                <a:ext uri="{FF2B5EF4-FFF2-40B4-BE49-F238E27FC236}">
                  <a16:creationId xmlns:a16="http://schemas.microsoft.com/office/drawing/2014/main" id="{6BF8120A-16FE-49AA-9BAE-5CC1968518BD}"/>
                </a:ext>
              </a:extLst>
            </p:cNvPr>
            <p:cNvGrpSpPr/>
            <p:nvPr/>
          </p:nvGrpSpPr>
          <p:grpSpPr>
            <a:xfrm>
              <a:off x="1497878" y="-430863"/>
              <a:ext cx="53199" cy="55462"/>
              <a:chOff x="2599861" y="822880"/>
              <a:chExt cx="182128" cy="189876"/>
            </a:xfrm>
          </p:grpSpPr>
          <p:sp>
            <p:nvSpPr>
              <p:cNvPr id="109" name="椭圆 108">
                <a:extLst>
                  <a:ext uri="{FF2B5EF4-FFF2-40B4-BE49-F238E27FC236}">
                    <a16:creationId xmlns:a16="http://schemas.microsoft.com/office/drawing/2014/main" id="{630D711B-86F6-4C76-8C9F-A411F2ADDC3A}"/>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10" name="椭圆 109">
                <a:extLst>
                  <a:ext uri="{FF2B5EF4-FFF2-40B4-BE49-F238E27FC236}">
                    <a16:creationId xmlns:a16="http://schemas.microsoft.com/office/drawing/2014/main" id="{880C635C-F7DA-4037-8A9E-0257A2F3D69A}"/>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06" name="组合 105">
              <a:extLst>
                <a:ext uri="{FF2B5EF4-FFF2-40B4-BE49-F238E27FC236}">
                  <a16:creationId xmlns:a16="http://schemas.microsoft.com/office/drawing/2014/main" id="{A4035FA1-E632-4CA3-8794-B512AE7593E5}"/>
                </a:ext>
              </a:extLst>
            </p:cNvPr>
            <p:cNvGrpSpPr/>
            <p:nvPr/>
          </p:nvGrpSpPr>
          <p:grpSpPr>
            <a:xfrm>
              <a:off x="1169024" y="-430863"/>
              <a:ext cx="53199" cy="55462"/>
              <a:chOff x="2599861" y="822880"/>
              <a:chExt cx="182128" cy="189876"/>
            </a:xfrm>
          </p:grpSpPr>
          <p:sp>
            <p:nvSpPr>
              <p:cNvPr id="107" name="椭圆 106">
                <a:extLst>
                  <a:ext uri="{FF2B5EF4-FFF2-40B4-BE49-F238E27FC236}">
                    <a16:creationId xmlns:a16="http://schemas.microsoft.com/office/drawing/2014/main" id="{EA8122FF-F95C-4F67-90F6-FA58FF8376D5}"/>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08" name="椭圆 107">
                <a:extLst>
                  <a:ext uri="{FF2B5EF4-FFF2-40B4-BE49-F238E27FC236}">
                    <a16:creationId xmlns:a16="http://schemas.microsoft.com/office/drawing/2014/main" id="{15BF68A8-BB65-4B59-8313-C8F7232B990C}"/>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grpSp>
        <p:nvGrpSpPr>
          <p:cNvPr id="123" name="组合 122">
            <a:extLst>
              <a:ext uri="{FF2B5EF4-FFF2-40B4-BE49-F238E27FC236}">
                <a16:creationId xmlns:a16="http://schemas.microsoft.com/office/drawing/2014/main" id="{25AD803E-1557-4472-87AE-DF90853FF2C6}"/>
              </a:ext>
            </a:extLst>
          </p:cNvPr>
          <p:cNvGrpSpPr/>
          <p:nvPr/>
        </p:nvGrpSpPr>
        <p:grpSpPr>
          <a:xfrm>
            <a:off x="9730235" y="4792234"/>
            <a:ext cx="1203660" cy="1197361"/>
            <a:chOff x="6245456" y="4723299"/>
            <a:chExt cx="1252632" cy="1246077"/>
          </a:xfrm>
        </p:grpSpPr>
        <p:pic>
          <p:nvPicPr>
            <p:cNvPr id="124" name="图片 123">
              <a:extLst>
                <a:ext uri="{FF2B5EF4-FFF2-40B4-BE49-F238E27FC236}">
                  <a16:creationId xmlns:a16="http://schemas.microsoft.com/office/drawing/2014/main" id="{4103308A-D845-485D-9B49-FE89A4C93A45}"/>
                </a:ext>
              </a:extLst>
            </p:cNvPr>
            <p:cNvPicPr>
              <a:picLocks noChangeAspect="1"/>
            </p:cNvPicPr>
            <p:nvPr/>
          </p:nvPicPr>
          <p:blipFill>
            <a:blip r:embed="rId5" cstate="screen">
              <a:duotone>
                <a:srgbClr val="1A7C77">
                  <a:shade val="45000"/>
                  <a:satMod val="135000"/>
                </a:srgbClr>
                <a:prstClr val="white"/>
              </a:duotone>
              <a:extLst>
                <a:ext uri="{BEBA8EAE-BF5A-486C-A8C5-ECC9F3942E4B}">
                  <a14:imgProps xmlns:a14="http://schemas.microsoft.com/office/drawing/2010/main">
                    <a14:imgLayer r:embed="rId6">
                      <a14:imgEffect>
                        <a14:colorTemperature colorTemp="11500"/>
                      </a14:imgEffect>
                    </a14:imgLayer>
                  </a14:imgProps>
                </a:ext>
                <a:ext uri="{28A0092B-C50C-407E-A947-70E740481C1C}">
                  <a14:useLocalDpi xmlns:a14="http://schemas.microsoft.com/office/drawing/2010/main"/>
                </a:ext>
              </a:extLst>
            </a:blip>
            <a:stretch>
              <a:fillRect/>
            </a:stretch>
          </p:blipFill>
          <p:spPr>
            <a:xfrm>
              <a:off x="6245456" y="4723299"/>
              <a:ext cx="1252632" cy="1246077"/>
            </a:xfrm>
            <a:prstGeom prst="rect">
              <a:avLst/>
            </a:prstGeom>
            <a:ln>
              <a:solidFill>
                <a:srgbClr val="FFFFFF">
                  <a:lumMod val="50000"/>
                </a:srgbClr>
              </a:solidFill>
            </a:ln>
          </p:spPr>
        </p:pic>
        <p:sp>
          <p:nvSpPr>
            <p:cNvPr id="125" name="矩形: 圆角 124">
              <a:extLst>
                <a:ext uri="{FF2B5EF4-FFF2-40B4-BE49-F238E27FC236}">
                  <a16:creationId xmlns:a16="http://schemas.microsoft.com/office/drawing/2014/main" id="{9EE102A2-7058-40DA-B892-055FDCAD9E4F}"/>
                </a:ext>
              </a:extLst>
            </p:cNvPr>
            <p:cNvSpPr/>
            <p:nvPr/>
          </p:nvSpPr>
          <p:spPr>
            <a:xfrm>
              <a:off x="6719888" y="5206313"/>
              <a:ext cx="301650" cy="291806"/>
            </a:xfrm>
            <a:prstGeom prst="roundRect">
              <a:avLst/>
            </a:prstGeom>
            <a:solidFill>
              <a:srgbClr val="FFFFFF"/>
            </a:solid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26" name="任意多边形: 形状 125">
              <a:extLst>
                <a:ext uri="{FF2B5EF4-FFF2-40B4-BE49-F238E27FC236}">
                  <a16:creationId xmlns:a16="http://schemas.microsoft.com/office/drawing/2014/main" id="{31632193-8937-424A-931E-8E1E97D832DB}"/>
                </a:ext>
              </a:extLst>
            </p:cNvPr>
            <p:cNvSpPr/>
            <p:nvPr/>
          </p:nvSpPr>
          <p:spPr>
            <a:xfrm rot="20937149">
              <a:off x="6730830" y="5202665"/>
              <a:ext cx="276925" cy="286884"/>
            </a:xfrm>
            <a:custGeom>
              <a:avLst/>
              <a:gdLst>
                <a:gd name="connsiteX0" fmla="*/ 1483984 w 1784838"/>
                <a:gd name="connsiteY0" fmla="*/ 1149209 h 1849030"/>
                <a:gd name="connsiteX1" fmla="*/ 1454515 w 1784838"/>
                <a:gd name="connsiteY1" fmla="*/ 1154732 h 1849030"/>
                <a:gd name="connsiteX2" fmla="*/ 1479685 w 1784838"/>
                <a:gd name="connsiteY2" fmla="*/ 1171228 h 1849030"/>
                <a:gd name="connsiteX3" fmla="*/ 341237 w 1784838"/>
                <a:gd name="connsiteY3" fmla="*/ 926098 h 1849030"/>
                <a:gd name="connsiteX4" fmla="*/ 336938 w 1784838"/>
                <a:gd name="connsiteY4" fmla="*/ 948116 h 1849030"/>
                <a:gd name="connsiteX5" fmla="*/ 366465 w 1784838"/>
                <a:gd name="connsiteY5" fmla="*/ 942300 h 1849030"/>
                <a:gd name="connsiteX6" fmla="*/ 175464 w 1784838"/>
                <a:gd name="connsiteY6" fmla="*/ 893093 h 1849030"/>
                <a:gd name="connsiteX7" fmla="*/ 159825 w 1784838"/>
                <a:gd name="connsiteY7" fmla="*/ 895960 h 1849030"/>
                <a:gd name="connsiteX8" fmla="*/ 37273 w 1784838"/>
                <a:gd name="connsiteY8" fmla="*/ 1039828 h 1849030"/>
                <a:gd name="connsiteX9" fmla="*/ 189368 w 1784838"/>
                <a:gd name="connsiteY9" fmla="*/ 1265724 h 1849030"/>
                <a:gd name="connsiteX10" fmla="*/ 197856 w 1784838"/>
                <a:gd name="connsiteY10" fmla="*/ 1266510 h 1849030"/>
                <a:gd name="connsiteX11" fmla="*/ 184748 w 1784838"/>
                <a:gd name="connsiteY11" fmla="*/ 1145805 h 1849030"/>
                <a:gd name="connsiteX12" fmla="*/ 198015 w 1784838"/>
                <a:gd name="connsiteY12" fmla="*/ 1002554 h 1849030"/>
                <a:gd name="connsiteX13" fmla="*/ 200742 w 1784838"/>
                <a:gd name="connsiteY13" fmla="*/ 993524 h 1849030"/>
                <a:gd name="connsiteX14" fmla="*/ 178040 w 1784838"/>
                <a:gd name="connsiteY14" fmla="*/ 910264 h 1849030"/>
                <a:gd name="connsiteX15" fmla="*/ 1641316 w 1784838"/>
                <a:gd name="connsiteY15" fmla="*/ 1177703 h 1849030"/>
                <a:gd name="connsiteX16" fmla="*/ 1594082 w 1784838"/>
                <a:gd name="connsiteY16" fmla="*/ 1254207 h 1849030"/>
                <a:gd name="connsiteX17" fmla="*/ 1592179 w 1784838"/>
                <a:gd name="connsiteY17" fmla="*/ 1274752 h 1849030"/>
                <a:gd name="connsiteX18" fmla="*/ 1550588 w 1784838"/>
                <a:gd name="connsiteY18" fmla="*/ 1412473 h 1849030"/>
                <a:gd name="connsiteX19" fmla="*/ 1492797 w 1784838"/>
                <a:gd name="connsiteY19" fmla="*/ 1519835 h 1849030"/>
                <a:gd name="connsiteX20" fmla="*/ 1528019 w 1784838"/>
                <a:gd name="connsiteY20" fmla="*/ 1523097 h 1849030"/>
                <a:gd name="connsiteX21" fmla="*/ 1715075 w 1784838"/>
                <a:gd name="connsiteY21" fmla="*/ 1367405 h 1849030"/>
                <a:gd name="connsiteX22" fmla="*/ 1674772 w 1784838"/>
                <a:gd name="connsiteY22" fmla="*/ 1208139 h 1849030"/>
                <a:gd name="connsiteX23" fmla="*/ 1278892 w 1784838"/>
                <a:gd name="connsiteY23" fmla="*/ 1083261 h 1849030"/>
                <a:gd name="connsiteX24" fmla="*/ 1204328 w 1784838"/>
                <a:gd name="connsiteY24" fmla="*/ 1071142 h 1849030"/>
                <a:gd name="connsiteX25" fmla="*/ 1000873 w 1784838"/>
                <a:gd name="connsiteY25" fmla="*/ 1087496 h 1849030"/>
                <a:gd name="connsiteX26" fmla="*/ 1008683 w 1784838"/>
                <a:gd name="connsiteY26" fmla="*/ 1266398 h 1849030"/>
                <a:gd name="connsiteX27" fmla="*/ 1182651 w 1784838"/>
                <a:gd name="connsiteY27" fmla="*/ 1383870 h 1849030"/>
                <a:gd name="connsiteX28" fmla="*/ 1309920 w 1784838"/>
                <a:gd name="connsiteY28" fmla="*/ 1384032 h 1849030"/>
                <a:gd name="connsiteX29" fmla="*/ 1418412 w 1784838"/>
                <a:gd name="connsiteY29" fmla="*/ 1233324 h 1849030"/>
                <a:gd name="connsiteX30" fmla="*/ 1414509 w 1784838"/>
                <a:gd name="connsiteY30" fmla="*/ 1156369 h 1849030"/>
                <a:gd name="connsiteX31" fmla="*/ 1278892 w 1784838"/>
                <a:gd name="connsiteY31" fmla="*/ 1083261 h 1849030"/>
                <a:gd name="connsiteX32" fmla="*/ 556131 w 1784838"/>
                <a:gd name="connsiteY32" fmla="*/ 941844 h 1849030"/>
                <a:gd name="connsiteX33" fmla="*/ 402917 w 1784838"/>
                <a:gd name="connsiteY33" fmla="*/ 958865 h 1849030"/>
                <a:gd name="connsiteX34" fmla="*/ 370355 w 1784838"/>
                <a:gd name="connsiteY34" fmla="*/ 1028700 h 1849030"/>
                <a:gd name="connsiteX35" fmla="*/ 414190 w 1784838"/>
                <a:gd name="connsiteY35" fmla="*/ 1209149 h 1849030"/>
                <a:gd name="connsiteX36" fmla="*/ 532174 w 1784838"/>
                <a:gd name="connsiteY36" fmla="*/ 1256870 h 1849030"/>
                <a:gd name="connsiteX37" fmla="*/ 737847 w 1784838"/>
                <a:gd name="connsiteY37" fmla="*/ 1213519 h 1849030"/>
                <a:gd name="connsiteX38" fmla="*/ 812441 w 1784838"/>
                <a:gd name="connsiteY38" fmla="*/ 1051926 h 1849030"/>
                <a:gd name="connsiteX39" fmla="*/ 629720 w 1784838"/>
                <a:gd name="connsiteY39" fmla="*/ 958954 h 1849030"/>
                <a:gd name="connsiteX40" fmla="*/ 556131 w 1784838"/>
                <a:gd name="connsiteY40" fmla="*/ 941844 h 1849030"/>
                <a:gd name="connsiteX41" fmla="*/ 1341876 w 1784838"/>
                <a:gd name="connsiteY41" fmla="*/ 1051100 h 1849030"/>
                <a:gd name="connsiteX42" fmla="*/ 1477490 w 1784838"/>
                <a:gd name="connsiteY42" fmla="*/ 1094911 h 1849030"/>
                <a:gd name="connsiteX43" fmla="*/ 1510298 w 1784838"/>
                <a:gd name="connsiteY43" fmla="*/ 1147337 h 1849030"/>
                <a:gd name="connsiteX44" fmla="*/ 1504673 w 1784838"/>
                <a:gd name="connsiteY44" fmla="*/ 1174583 h 1849030"/>
                <a:gd name="connsiteX45" fmla="*/ 1501578 w 1784838"/>
                <a:gd name="connsiteY45" fmla="*/ 1190436 h 1849030"/>
                <a:gd name="connsiteX46" fmla="*/ 1481933 w 1784838"/>
                <a:gd name="connsiteY46" fmla="*/ 1222258 h 1849030"/>
                <a:gd name="connsiteX47" fmla="*/ 1476024 w 1784838"/>
                <a:gd name="connsiteY47" fmla="*/ 1227505 h 1849030"/>
                <a:gd name="connsiteX48" fmla="*/ 1466818 w 1784838"/>
                <a:gd name="connsiteY48" fmla="*/ 1243384 h 1849030"/>
                <a:gd name="connsiteX49" fmla="*/ 1335978 w 1784838"/>
                <a:gd name="connsiteY49" fmla="*/ 1425692 h 1849030"/>
                <a:gd name="connsiteX50" fmla="*/ 1179783 w 1784838"/>
                <a:gd name="connsiteY50" fmla="*/ 1422016 h 1849030"/>
                <a:gd name="connsiteX51" fmla="*/ 1013570 w 1784838"/>
                <a:gd name="connsiteY51" fmla="*/ 1352383 h 1849030"/>
                <a:gd name="connsiteX52" fmla="*/ 936921 w 1784838"/>
                <a:gd name="connsiteY52" fmla="*/ 1130479 h 1849030"/>
                <a:gd name="connsiteX53" fmla="*/ 901944 w 1784838"/>
                <a:gd name="connsiteY53" fmla="*/ 1103230 h 1849030"/>
                <a:gd name="connsiteX54" fmla="*/ 899886 w 1784838"/>
                <a:gd name="connsiteY54" fmla="*/ 1102828 h 1849030"/>
                <a:gd name="connsiteX55" fmla="*/ 899592 w 1784838"/>
                <a:gd name="connsiteY55" fmla="*/ 1102771 h 1849030"/>
                <a:gd name="connsiteX56" fmla="*/ 855693 w 1784838"/>
                <a:gd name="connsiteY56" fmla="*/ 1113401 h 1849030"/>
                <a:gd name="connsiteX57" fmla="*/ 700976 w 1784838"/>
                <a:gd name="connsiteY57" fmla="*/ 1291351 h 1849030"/>
                <a:gd name="connsiteX58" fmla="*/ 520777 w 1784838"/>
                <a:gd name="connsiteY58" fmla="*/ 1293351 h 1849030"/>
                <a:gd name="connsiteX59" fmla="*/ 374376 w 1784838"/>
                <a:gd name="connsiteY59" fmla="*/ 1237948 h 1849030"/>
                <a:gd name="connsiteX60" fmla="*/ 321719 w 1784838"/>
                <a:gd name="connsiteY60" fmla="*/ 1019814 h 1849030"/>
                <a:gd name="connsiteX61" fmla="*/ 319162 w 1784838"/>
                <a:gd name="connsiteY61" fmla="*/ 1001638 h 1849030"/>
                <a:gd name="connsiteX62" fmla="*/ 315603 w 1784838"/>
                <a:gd name="connsiteY62" fmla="*/ 994848 h 1849030"/>
                <a:gd name="connsiteX63" fmla="*/ 309722 w 1784838"/>
                <a:gd name="connsiteY63" fmla="*/ 957736 h 1849030"/>
                <a:gd name="connsiteX64" fmla="*/ 312523 w 1784838"/>
                <a:gd name="connsiteY64" fmla="*/ 941826 h 1849030"/>
                <a:gd name="connsiteX65" fmla="*/ 317854 w 1784838"/>
                <a:gd name="connsiteY65" fmla="*/ 914523 h 1849030"/>
                <a:gd name="connsiteX66" fmla="*/ 368266 w 1784838"/>
                <a:gd name="connsiteY66" fmla="*/ 878345 h 1849030"/>
                <a:gd name="connsiteX67" fmla="*/ 509996 w 1784838"/>
                <a:gd name="connsiteY67" fmla="*/ 888683 h 1849030"/>
                <a:gd name="connsiteX68" fmla="*/ 665494 w 1784838"/>
                <a:gd name="connsiteY68" fmla="*/ 921138 h 1849030"/>
                <a:gd name="connsiteX69" fmla="*/ 670967 w 1784838"/>
                <a:gd name="connsiteY69" fmla="*/ 922816 h 1849030"/>
                <a:gd name="connsiteX70" fmla="*/ 811077 w 1784838"/>
                <a:gd name="connsiteY70" fmla="*/ 977601 h 1849030"/>
                <a:gd name="connsiteX71" fmla="*/ 837733 w 1784838"/>
                <a:gd name="connsiteY71" fmla="*/ 997434 h 1849030"/>
                <a:gd name="connsiteX72" fmla="*/ 885828 w 1784838"/>
                <a:gd name="connsiteY72" fmla="*/ 1027853 h 1849030"/>
                <a:gd name="connsiteX73" fmla="*/ 899901 w 1784838"/>
                <a:gd name="connsiteY73" fmla="*/ 1033953 h 1849030"/>
                <a:gd name="connsiteX74" fmla="*/ 925779 w 1784838"/>
                <a:gd name="connsiteY74" fmla="*/ 1039006 h 1849030"/>
                <a:gd name="connsiteX75" fmla="*/ 941113 w 1784838"/>
                <a:gd name="connsiteY75" fmla="*/ 1038647 h 1849030"/>
                <a:gd name="connsiteX76" fmla="*/ 997412 w 1784838"/>
                <a:gd name="connsiteY76" fmla="*/ 1028610 h 1849030"/>
                <a:gd name="connsiteX77" fmla="*/ 1029570 w 1784838"/>
                <a:gd name="connsiteY77" fmla="*/ 1020259 h 1849030"/>
                <a:gd name="connsiteX78" fmla="*/ 1179704 w 1784838"/>
                <a:gd name="connsiteY78" fmla="*/ 1022142 h 1849030"/>
                <a:gd name="connsiteX79" fmla="*/ 1185406 w 1784838"/>
                <a:gd name="connsiteY79" fmla="*/ 1022646 h 1849030"/>
                <a:gd name="connsiteX80" fmla="*/ 1341876 w 1784838"/>
                <a:gd name="connsiteY80" fmla="*/ 1051100 h 1849030"/>
                <a:gd name="connsiteX81" fmla="*/ 503620 w 1784838"/>
                <a:gd name="connsiteY81" fmla="*/ 742576 h 1849030"/>
                <a:gd name="connsiteX82" fmla="*/ 802430 w 1784838"/>
                <a:gd name="connsiteY82" fmla="*/ 847345 h 1849030"/>
                <a:gd name="connsiteX83" fmla="*/ 821967 w 1784838"/>
                <a:gd name="connsiteY83" fmla="*/ 887979 h 1849030"/>
                <a:gd name="connsiteX84" fmla="*/ 781333 w 1784838"/>
                <a:gd name="connsiteY84" fmla="*/ 907516 h 1849030"/>
                <a:gd name="connsiteX85" fmla="*/ 482523 w 1784838"/>
                <a:gd name="connsiteY85" fmla="*/ 802747 h 1849030"/>
                <a:gd name="connsiteX86" fmla="*/ 462986 w 1784838"/>
                <a:gd name="connsiteY86" fmla="*/ 762113 h 1849030"/>
                <a:gd name="connsiteX87" fmla="*/ 503620 w 1784838"/>
                <a:gd name="connsiteY87" fmla="*/ 742576 h 1849030"/>
                <a:gd name="connsiteX88" fmla="*/ 1361239 w 1784838"/>
                <a:gd name="connsiteY88" fmla="*/ 896643 h 1849030"/>
                <a:gd name="connsiteX89" fmla="*/ 1393120 w 1784838"/>
                <a:gd name="connsiteY89" fmla="*/ 928524 h 1849030"/>
                <a:gd name="connsiteX90" fmla="*/ 1361239 w 1784838"/>
                <a:gd name="connsiteY90" fmla="*/ 960405 h 1849030"/>
                <a:gd name="connsiteX91" fmla="*/ 1044594 w 1784838"/>
                <a:gd name="connsiteY91" fmla="*/ 960405 h 1849030"/>
                <a:gd name="connsiteX92" fmla="*/ 1012713 w 1784838"/>
                <a:gd name="connsiteY92" fmla="*/ 928524 h 1849030"/>
                <a:gd name="connsiteX93" fmla="*/ 1044594 w 1784838"/>
                <a:gd name="connsiteY93" fmla="*/ 896643 h 1849030"/>
                <a:gd name="connsiteX94" fmla="*/ 765947 w 1784838"/>
                <a:gd name="connsiteY94" fmla="*/ 542187 h 1849030"/>
                <a:gd name="connsiteX95" fmla="*/ 636084 w 1784838"/>
                <a:gd name="connsiteY95" fmla="*/ 563309 h 1849030"/>
                <a:gd name="connsiteX96" fmla="*/ 265066 w 1784838"/>
                <a:gd name="connsiteY96" fmla="*/ 966079 h 1849030"/>
                <a:gd name="connsiteX97" fmla="*/ 240212 w 1784838"/>
                <a:gd name="connsiteY97" fmla="*/ 988065 h 1849030"/>
                <a:gd name="connsiteX98" fmla="*/ 233731 w 1784838"/>
                <a:gd name="connsiteY98" fmla="*/ 1009527 h 1849030"/>
                <a:gd name="connsiteX99" fmla="*/ 765972 w 1784838"/>
                <a:gd name="connsiteY99" fmla="*/ 1800019 h 1849030"/>
                <a:gd name="connsiteX100" fmla="*/ 1517006 w 1784838"/>
                <a:gd name="connsiteY100" fmla="*/ 1398444 h 1849030"/>
                <a:gd name="connsiteX101" fmla="*/ 1543680 w 1784838"/>
                <a:gd name="connsiteY101" fmla="*/ 1310118 h 1849030"/>
                <a:gd name="connsiteX102" fmla="*/ 1526633 w 1784838"/>
                <a:gd name="connsiteY102" fmla="*/ 1244851 h 1849030"/>
                <a:gd name="connsiteX103" fmla="*/ 1341973 w 1784838"/>
                <a:gd name="connsiteY103" fmla="*/ 701566 h 1849030"/>
                <a:gd name="connsiteX104" fmla="*/ 1077983 w 1784838"/>
                <a:gd name="connsiteY104" fmla="*/ 605031 h 1849030"/>
                <a:gd name="connsiteX105" fmla="*/ 1163403 w 1784838"/>
                <a:gd name="connsiteY105" fmla="*/ 713279 h 1849030"/>
                <a:gd name="connsiteX106" fmla="*/ 888931 w 1784838"/>
                <a:gd name="connsiteY106" fmla="*/ 592677 h 1849030"/>
                <a:gd name="connsiteX107" fmla="*/ 765947 w 1784838"/>
                <a:gd name="connsiteY107" fmla="*/ 542187 h 1849030"/>
                <a:gd name="connsiteX108" fmla="*/ 1119468 w 1784838"/>
                <a:gd name="connsiteY108" fmla="*/ 20183 h 1849030"/>
                <a:gd name="connsiteX109" fmla="*/ 1762635 w 1784838"/>
                <a:gd name="connsiteY109" fmla="*/ 511286 h 1849030"/>
                <a:gd name="connsiteX110" fmla="*/ 1697655 w 1784838"/>
                <a:gd name="connsiteY110" fmla="*/ 1069198 h 1849030"/>
                <a:gd name="connsiteX111" fmla="*/ 1657194 w 1784838"/>
                <a:gd name="connsiteY111" fmla="*/ 1149666 h 1849030"/>
                <a:gd name="connsiteX112" fmla="*/ 1678287 w 1784838"/>
                <a:gd name="connsiteY112" fmla="*/ 1163094 h 1849030"/>
                <a:gd name="connsiteX113" fmla="*/ 1748114 w 1784838"/>
                <a:gd name="connsiteY113" fmla="*/ 1373855 h 1849030"/>
                <a:gd name="connsiteX114" fmla="*/ 1482730 w 1784838"/>
                <a:gd name="connsiteY114" fmla="*/ 1552539 h 1849030"/>
                <a:gd name="connsiteX115" fmla="*/ 1472756 w 1784838"/>
                <a:gd name="connsiteY115" fmla="*/ 1549526 h 1849030"/>
                <a:gd name="connsiteX116" fmla="*/ 1397034 w 1784838"/>
                <a:gd name="connsiteY116" fmla="*/ 1641254 h 1849030"/>
                <a:gd name="connsiteX117" fmla="*/ 758998 w 1784838"/>
                <a:gd name="connsiteY117" fmla="*/ 1835735 h 1849030"/>
                <a:gd name="connsiteX118" fmla="*/ 240971 w 1784838"/>
                <a:gd name="connsiteY118" fmla="*/ 1415543 h 1849030"/>
                <a:gd name="connsiteX119" fmla="*/ 204914 w 1784838"/>
                <a:gd name="connsiteY119" fmla="*/ 1300799 h 1849030"/>
                <a:gd name="connsiteX120" fmla="*/ 182918 w 1784838"/>
                <a:gd name="connsiteY120" fmla="*/ 1298762 h 1849030"/>
                <a:gd name="connsiteX121" fmla="*/ 4234 w 1784838"/>
                <a:gd name="connsiteY121" fmla="*/ 1033378 h 1849030"/>
                <a:gd name="connsiteX122" fmla="*/ 148210 w 1784838"/>
                <a:gd name="connsiteY122" fmla="*/ 864360 h 1849030"/>
                <a:gd name="connsiteX123" fmla="*/ 170540 w 1784838"/>
                <a:gd name="connsiteY123" fmla="*/ 860267 h 1849030"/>
                <a:gd name="connsiteX124" fmla="*/ 160410 w 1784838"/>
                <a:gd name="connsiteY124" fmla="*/ 792730 h 1849030"/>
                <a:gd name="connsiteX125" fmla="*/ 414255 w 1784838"/>
                <a:gd name="connsiteY125" fmla="*/ 154775 h 1849030"/>
                <a:gd name="connsiteX126" fmla="*/ 666592 w 1784838"/>
                <a:gd name="connsiteY126" fmla="*/ 98436 h 1849030"/>
                <a:gd name="connsiteX127" fmla="*/ 1009432 w 1784838"/>
                <a:gd name="connsiteY127" fmla="*/ 0 h 1849030"/>
                <a:gd name="connsiteX128" fmla="*/ 1119468 w 1784838"/>
                <a:gd name="connsiteY128" fmla="*/ 20183 h 1849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1784838" h="1849030">
                  <a:moveTo>
                    <a:pt x="1483984" y="1149209"/>
                  </a:moveTo>
                  <a:lnTo>
                    <a:pt x="1454515" y="1154732"/>
                  </a:lnTo>
                  <a:lnTo>
                    <a:pt x="1479685" y="1171228"/>
                  </a:lnTo>
                  <a:close/>
                  <a:moveTo>
                    <a:pt x="341237" y="926098"/>
                  </a:moveTo>
                  <a:lnTo>
                    <a:pt x="336938" y="948116"/>
                  </a:lnTo>
                  <a:lnTo>
                    <a:pt x="366465" y="942300"/>
                  </a:lnTo>
                  <a:close/>
                  <a:moveTo>
                    <a:pt x="175464" y="893093"/>
                  </a:moveTo>
                  <a:lnTo>
                    <a:pt x="159825" y="895960"/>
                  </a:lnTo>
                  <a:cubicBezTo>
                    <a:pt x="98800" y="918457"/>
                    <a:pt x="50646" y="971330"/>
                    <a:pt x="37273" y="1039828"/>
                  </a:cubicBezTo>
                  <a:cubicBezTo>
                    <a:pt x="16893" y="1144208"/>
                    <a:pt x="84989" y="1245345"/>
                    <a:pt x="189368" y="1265724"/>
                  </a:cubicBezTo>
                  <a:lnTo>
                    <a:pt x="197856" y="1266510"/>
                  </a:lnTo>
                  <a:lnTo>
                    <a:pt x="184748" y="1145805"/>
                  </a:lnTo>
                  <a:cubicBezTo>
                    <a:pt x="184323" y="1098614"/>
                    <a:pt x="188619" y="1050677"/>
                    <a:pt x="198015" y="1002554"/>
                  </a:cubicBezTo>
                  <a:lnTo>
                    <a:pt x="200742" y="993524"/>
                  </a:lnTo>
                  <a:lnTo>
                    <a:pt x="178040" y="910264"/>
                  </a:lnTo>
                  <a:close/>
                  <a:moveTo>
                    <a:pt x="1641316" y="1177703"/>
                  </a:moveTo>
                  <a:lnTo>
                    <a:pt x="1594082" y="1254207"/>
                  </a:lnTo>
                  <a:lnTo>
                    <a:pt x="1592179" y="1274752"/>
                  </a:lnTo>
                  <a:cubicBezTo>
                    <a:pt x="1582784" y="1322875"/>
                    <a:pt x="1568734" y="1368908"/>
                    <a:pt x="1550588" y="1412473"/>
                  </a:cubicBezTo>
                  <a:lnTo>
                    <a:pt x="1492797" y="1519835"/>
                  </a:lnTo>
                  <a:lnTo>
                    <a:pt x="1528019" y="1523097"/>
                  </a:lnTo>
                  <a:cubicBezTo>
                    <a:pt x="1617582" y="1522289"/>
                    <a:pt x="1697244" y="1458736"/>
                    <a:pt x="1715075" y="1367405"/>
                  </a:cubicBezTo>
                  <a:cubicBezTo>
                    <a:pt x="1726539" y="1308692"/>
                    <a:pt x="1710008" y="1251004"/>
                    <a:pt x="1674772" y="1208139"/>
                  </a:cubicBezTo>
                  <a:close/>
                  <a:moveTo>
                    <a:pt x="1278892" y="1083261"/>
                  </a:moveTo>
                  <a:cubicBezTo>
                    <a:pt x="1257425" y="1079070"/>
                    <a:pt x="1233197" y="1074949"/>
                    <a:pt x="1204328" y="1071142"/>
                  </a:cubicBezTo>
                  <a:cubicBezTo>
                    <a:pt x="1039874" y="1048786"/>
                    <a:pt x="1006996" y="1078025"/>
                    <a:pt x="1000873" y="1087496"/>
                  </a:cubicBezTo>
                  <a:cubicBezTo>
                    <a:pt x="999647" y="1089086"/>
                    <a:pt x="966151" y="1148071"/>
                    <a:pt x="1008683" y="1266398"/>
                  </a:cubicBezTo>
                  <a:cubicBezTo>
                    <a:pt x="1028876" y="1322456"/>
                    <a:pt x="1093843" y="1366531"/>
                    <a:pt x="1182651" y="1383870"/>
                  </a:cubicBezTo>
                  <a:cubicBezTo>
                    <a:pt x="1228820" y="1392884"/>
                    <a:pt x="1276414" y="1393034"/>
                    <a:pt x="1309920" y="1384032"/>
                  </a:cubicBezTo>
                  <a:cubicBezTo>
                    <a:pt x="1382979" y="1364771"/>
                    <a:pt x="1409363" y="1281235"/>
                    <a:pt x="1418412" y="1233324"/>
                  </a:cubicBezTo>
                  <a:cubicBezTo>
                    <a:pt x="1422711" y="1211305"/>
                    <a:pt x="1422180" y="1174934"/>
                    <a:pt x="1414509" y="1156369"/>
                  </a:cubicBezTo>
                  <a:cubicBezTo>
                    <a:pt x="1401722" y="1124920"/>
                    <a:pt x="1374758" y="1101978"/>
                    <a:pt x="1278892" y="1083261"/>
                  </a:cubicBezTo>
                  <a:close/>
                  <a:moveTo>
                    <a:pt x="556131" y="941844"/>
                  </a:moveTo>
                  <a:cubicBezTo>
                    <a:pt x="460559" y="923184"/>
                    <a:pt x="426594" y="934534"/>
                    <a:pt x="402917" y="958865"/>
                  </a:cubicBezTo>
                  <a:cubicBezTo>
                    <a:pt x="388826" y="973181"/>
                    <a:pt x="374711" y="1006388"/>
                    <a:pt x="370355" y="1028700"/>
                  </a:cubicBezTo>
                  <a:cubicBezTo>
                    <a:pt x="360718" y="1076496"/>
                    <a:pt x="353742" y="1163822"/>
                    <a:pt x="414190" y="1209149"/>
                  </a:cubicBezTo>
                  <a:cubicBezTo>
                    <a:pt x="441850" y="1230092"/>
                    <a:pt x="486005" y="1247856"/>
                    <a:pt x="532174" y="1256870"/>
                  </a:cubicBezTo>
                  <a:cubicBezTo>
                    <a:pt x="620982" y="1274210"/>
                    <a:pt x="697756" y="1257808"/>
                    <a:pt x="737847" y="1213519"/>
                  </a:cubicBezTo>
                  <a:cubicBezTo>
                    <a:pt x="821469" y="1119824"/>
                    <a:pt x="812620" y="1052570"/>
                    <a:pt x="812441" y="1051926"/>
                  </a:cubicBezTo>
                  <a:cubicBezTo>
                    <a:pt x="809971" y="1039558"/>
                    <a:pt x="790505" y="1000099"/>
                    <a:pt x="629720" y="958954"/>
                  </a:cubicBezTo>
                  <a:cubicBezTo>
                    <a:pt x="601539" y="951624"/>
                    <a:pt x="577598" y="946035"/>
                    <a:pt x="556131" y="941844"/>
                  </a:cubicBezTo>
                  <a:close/>
                  <a:moveTo>
                    <a:pt x="1341876" y="1051100"/>
                  </a:moveTo>
                  <a:cubicBezTo>
                    <a:pt x="1391020" y="1063247"/>
                    <a:pt x="1436688" y="1077954"/>
                    <a:pt x="1477490" y="1094911"/>
                  </a:cubicBezTo>
                  <a:cubicBezTo>
                    <a:pt x="1490264" y="1099843"/>
                    <a:pt x="1514380" y="1117047"/>
                    <a:pt x="1510298" y="1147337"/>
                  </a:cubicBezTo>
                  <a:cubicBezTo>
                    <a:pt x="1509446" y="1153266"/>
                    <a:pt x="1506916" y="1164658"/>
                    <a:pt x="1504673" y="1174583"/>
                  </a:cubicBezTo>
                  <a:cubicBezTo>
                    <a:pt x="1503412" y="1181041"/>
                    <a:pt x="1501914" y="1187149"/>
                    <a:pt x="1501578" y="1190436"/>
                  </a:cubicBezTo>
                  <a:cubicBezTo>
                    <a:pt x="1497917" y="1210750"/>
                    <a:pt x="1489018" y="1217241"/>
                    <a:pt x="1481933" y="1222258"/>
                  </a:cubicBezTo>
                  <a:cubicBezTo>
                    <a:pt x="1479767" y="1223969"/>
                    <a:pt x="1477659" y="1225386"/>
                    <a:pt x="1476024" y="1227505"/>
                  </a:cubicBezTo>
                  <a:cubicBezTo>
                    <a:pt x="1472166" y="1231628"/>
                    <a:pt x="1469313" y="1236862"/>
                    <a:pt x="1466818" y="1243384"/>
                  </a:cubicBezTo>
                  <a:cubicBezTo>
                    <a:pt x="1413637" y="1385996"/>
                    <a:pt x="1404094" y="1405162"/>
                    <a:pt x="1335978" y="1425692"/>
                  </a:cubicBezTo>
                  <a:cubicBezTo>
                    <a:pt x="1303590" y="1435217"/>
                    <a:pt x="1240655" y="1433901"/>
                    <a:pt x="1179783" y="1422016"/>
                  </a:cubicBezTo>
                  <a:cubicBezTo>
                    <a:pt x="1132144" y="1412715"/>
                    <a:pt x="1064830" y="1393173"/>
                    <a:pt x="1013570" y="1352383"/>
                  </a:cubicBezTo>
                  <a:cubicBezTo>
                    <a:pt x="938832" y="1292685"/>
                    <a:pt x="937130" y="1137224"/>
                    <a:pt x="936921" y="1130479"/>
                  </a:cubicBezTo>
                  <a:cubicBezTo>
                    <a:pt x="936971" y="1128660"/>
                    <a:pt x="938115" y="1110292"/>
                    <a:pt x="901944" y="1103230"/>
                  </a:cubicBezTo>
                  <a:lnTo>
                    <a:pt x="899886" y="1102828"/>
                  </a:lnTo>
                  <a:lnTo>
                    <a:pt x="899592" y="1102771"/>
                  </a:lnTo>
                  <a:cubicBezTo>
                    <a:pt x="861657" y="1095364"/>
                    <a:pt x="855808" y="1112813"/>
                    <a:pt x="855693" y="1113401"/>
                  </a:cubicBezTo>
                  <a:cubicBezTo>
                    <a:pt x="852733" y="1120746"/>
                    <a:pt x="792386" y="1264093"/>
                    <a:pt x="700976" y="1291351"/>
                  </a:cubicBezTo>
                  <a:cubicBezTo>
                    <a:pt x="637844" y="1309807"/>
                    <a:pt x="568122" y="1302595"/>
                    <a:pt x="520777" y="1293351"/>
                  </a:cubicBezTo>
                  <a:cubicBezTo>
                    <a:pt x="459611" y="1281409"/>
                    <a:pt x="401039" y="1259307"/>
                    <a:pt x="374376" y="1237948"/>
                  </a:cubicBezTo>
                  <a:cubicBezTo>
                    <a:pt x="318985" y="1193304"/>
                    <a:pt x="317352" y="1171956"/>
                    <a:pt x="321719" y="1019814"/>
                  </a:cubicBezTo>
                  <a:cubicBezTo>
                    <a:pt x="322155" y="1012889"/>
                    <a:pt x="321185" y="1006909"/>
                    <a:pt x="319162" y="1001638"/>
                  </a:cubicBezTo>
                  <a:cubicBezTo>
                    <a:pt x="318387" y="999353"/>
                    <a:pt x="317260" y="997305"/>
                    <a:pt x="315603" y="994848"/>
                  </a:cubicBezTo>
                  <a:cubicBezTo>
                    <a:pt x="310983" y="987241"/>
                    <a:pt x="305179" y="977879"/>
                    <a:pt x="309722" y="957736"/>
                  </a:cubicBezTo>
                  <a:cubicBezTo>
                    <a:pt x="310352" y="954507"/>
                    <a:pt x="311205" y="948578"/>
                    <a:pt x="312523" y="941826"/>
                  </a:cubicBezTo>
                  <a:cubicBezTo>
                    <a:pt x="314178" y="931787"/>
                    <a:pt x="316119" y="920280"/>
                    <a:pt x="317854" y="914523"/>
                  </a:cubicBezTo>
                  <a:cubicBezTo>
                    <a:pt x="325465" y="884922"/>
                    <a:pt x="353987" y="877995"/>
                    <a:pt x="368266" y="878345"/>
                  </a:cubicBezTo>
                  <a:cubicBezTo>
                    <a:pt x="412156" y="877924"/>
                    <a:pt x="459928" y="881460"/>
                    <a:pt x="509996" y="888683"/>
                  </a:cubicBezTo>
                  <a:cubicBezTo>
                    <a:pt x="560063" y="895906"/>
                    <a:pt x="612425" y="906815"/>
                    <a:pt x="665494" y="921138"/>
                  </a:cubicBezTo>
                  <a:lnTo>
                    <a:pt x="670967" y="922816"/>
                  </a:lnTo>
                  <a:cubicBezTo>
                    <a:pt x="735978" y="940080"/>
                    <a:pt x="771633" y="949784"/>
                    <a:pt x="811077" y="977601"/>
                  </a:cubicBezTo>
                  <a:cubicBezTo>
                    <a:pt x="820216" y="983956"/>
                    <a:pt x="829534" y="990957"/>
                    <a:pt x="837733" y="997434"/>
                  </a:cubicBezTo>
                  <a:cubicBezTo>
                    <a:pt x="852244" y="1009105"/>
                    <a:pt x="873756" y="1022448"/>
                    <a:pt x="885828" y="1027853"/>
                  </a:cubicBezTo>
                  <a:cubicBezTo>
                    <a:pt x="890598" y="1030003"/>
                    <a:pt x="895719" y="1031918"/>
                    <a:pt x="899901" y="1033953"/>
                  </a:cubicBezTo>
                  <a:cubicBezTo>
                    <a:pt x="906435" y="1036448"/>
                    <a:pt x="919080" y="1038917"/>
                    <a:pt x="925779" y="1039006"/>
                  </a:cubicBezTo>
                  <a:cubicBezTo>
                    <a:pt x="930419" y="1038692"/>
                    <a:pt x="935884" y="1038845"/>
                    <a:pt x="941113" y="1038647"/>
                  </a:cubicBezTo>
                  <a:cubicBezTo>
                    <a:pt x="954331" y="1038180"/>
                    <a:pt x="979576" y="1033966"/>
                    <a:pt x="997412" y="1028610"/>
                  </a:cubicBezTo>
                  <a:cubicBezTo>
                    <a:pt x="1007445" y="1025692"/>
                    <a:pt x="1018712" y="1022711"/>
                    <a:pt x="1029570" y="1020259"/>
                  </a:cubicBezTo>
                  <a:cubicBezTo>
                    <a:pt x="1076287" y="1009265"/>
                    <a:pt x="1113267" y="1013743"/>
                    <a:pt x="1179704" y="1022142"/>
                  </a:cubicBezTo>
                  <a:lnTo>
                    <a:pt x="1185406" y="1022646"/>
                  </a:lnTo>
                  <a:cubicBezTo>
                    <a:pt x="1240112" y="1029365"/>
                    <a:pt x="1292732" y="1038953"/>
                    <a:pt x="1341876" y="1051100"/>
                  </a:cubicBezTo>
                  <a:close/>
                  <a:moveTo>
                    <a:pt x="503620" y="742576"/>
                  </a:moveTo>
                  <a:lnTo>
                    <a:pt x="802430" y="847345"/>
                  </a:lnTo>
                  <a:cubicBezTo>
                    <a:pt x="819045" y="853171"/>
                    <a:pt x="827793" y="871364"/>
                    <a:pt x="821967" y="887979"/>
                  </a:cubicBezTo>
                  <a:cubicBezTo>
                    <a:pt x="816141" y="904595"/>
                    <a:pt x="797948" y="913342"/>
                    <a:pt x="781333" y="907516"/>
                  </a:cubicBezTo>
                  <a:lnTo>
                    <a:pt x="482523" y="802747"/>
                  </a:lnTo>
                  <a:cubicBezTo>
                    <a:pt x="465908" y="796921"/>
                    <a:pt x="457160" y="778728"/>
                    <a:pt x="462986" y="762113"/>
                  </a:cubicBezTo>
                  <a:cubicBezTo>
                    <a:pt x="468812" y="745498"/>
                    <a:pt x="487005" y="736751"/>
                    <a:pt x="503620" y="742576"/>
                  </a:cubicBezTo>
                  <a:close/>
                  <a:moveTo>
                    <a:pt x="1361239" y="896643"/>
                  </a:moveTo>
                  <a:cubicBezTo>
                    <a:pt x="1378846" y="896643"/>
                    <a:pt x="1393120" y="910917"/>
                    <a:pt x="1393120" y="928524"/>
                  </a:cubicBezTo>
                  <a:cubicBezTo>
                    <a:pt x="1393120" y="946131"/>
                    <a:pt x="1378846" y="960405"/>
                    <a:pt x="1361239" y="960405"/>
                  </a:cubicBezTo>
                  <a:lnTo>
                    <a:pt x="1044594" y="960405"/>
                  </a:lnTo>
                  <a:cubicBezTo>
                    <a:pt x="1026987" y="960405"/>
                    <a:pt x="1012713" y="946131"/>
                    <a:pt x="1012713" y="928524"/>
                  </a:cubicBezTo>
                  <a:cubicBezTo>
                    <a:pt x="1012713" y="910917"/>
                    <a:pt x="1026987" y="896643"/>
                    <a:pt x="1044594" y="896643"/>
                  </a:cubicBezTo>
                  <a:close/>
                  <a:moveTo>
                    <a:pt x="765947" y="542187"/>
                  </a:moveTo>
                  <a:cubicBezTo>
                    <a:pt x="724730" y="535144"/>
                    <a:pt x="678480" y="537591"/>
                    <a:pt x="636084" y="563309"/>
                  </a:cubicBezTo>
                  <a:cubicBezTo>
                    <a:pt x="446176" y="643015"/>
                    <a:pt x="389124" y="836370"/>
                    <a:pt x="265066" y="966079"/>
                  </a:cubicBezTo>
                  <a:lnTo>
                    <a:pt x="240212" y="988065"/>
                  </a:lnTo>
                  <a:lnTo>
                    <a:pt x="233731" y="1009527"/>
                  </a:lnTo>
                  <a:cubicBezTo>
                    <a:pt x="162416" y="1374789"/>
                    <a:pt x="400709" y="1728705"/>
                    <a:pt x="765972" y="1800019"/>
                  </a:cubicBezTo>
                  <a:cubicBezTo>
                    <a:pt x="1085578" y="1862420"/>
                    <a:pt x="1396495" y="1687777"/>
                    <a:pt x="1517006" y="1398444"/>
                  </a:cubicBezTo>
                  <a:lnTo>
                    <a:pt x="1543680" y="1310118"/>
                  </a:lnTo>
                  <a:lnTo>
                    <a:pt x="1526633" y="1244851"/>
                  </a:lnTo>
                  <a:cubicBezTo>
                    <a:pt x="1488991" y="1044769"/>
                    <a:pt x="1528907" y="812677"/>
                    <a:pt x="1341973" y="701566"/>
                  </a:cubicBezTo>
                  <a:cubicBezTo>
                    <a:pt x="1343735" y="694171"/>
                    <a:pt x="1114561" y="612513"/>
                    <a:pt x="1077983" y="605031"/>
                  </a:cubicBezTo>
                  <a:cubicBezTo>
                    <a:pt x="1041405" y="597550"/>
                    <a:pt x="1216092" y="730503"/>
                    <a:pt x="1163403" y="713279"/>
                  </a:cubicBezTo>
                  <a:cubicBezTo>
                    <a:pt x="1110714" y="696055"/>
                    <a:pt x="885051" y="593096"/>
                    <a:pt x="888931" y="592677"/>
                  </a:cubicBezTo>
                  <a:cubicBezTo>
                    <a:pt x="889351" y="592024"/>
                    <a:pt x="834640" y="553925"/>
                    <a:pt x="765947" y="542187"/>
                  </a:cubicBezTo>
                  <a:close/>
                  <a:moveTo>
                    <a:pt x="1119468" y="20183"/>
                  </a:moveTo>
                  <a:cubicBezTo>
                    <a:pt x="1637037" y="134594"/>
                    <a:pt x="1677059" y="441866"/>
                    <a:pt x="1762635" y="511286"/>
                  </a:cubicBezTo>
                  <a:cubicBezTo>
                    <a:pt x="1813598" y="721792"/>
                    <a:pt x="1770478" y="908867"/>
                    <a:pt x="1697655" y="1069198"/>
                  </a:cubicBezTo>
                  <a:lnTo>
                    <a:pt x="1657194" y="1149666"/>
                  </a:lnTo>
                  <a:lnTo>
                    <a:pt x="1678287" y="1163094"/>
                  </a:lnTo>
                  <a:cubicBezTo>
                    <a:pt x="1734773" y="1214549"/>
                    <a:pt x="1763825" y="1293382"/>
                    <a:pt x="1748114" y="1373855"/>
                  </a:cubicBezTo>
                  <a:cubicBezTo>
                    <a:pt x="1724172" y="1496481"/>
                    <a:pt x="1605355" y="1576480"/>
                    <a:pt x="1482730" y="1552539"/>
                  </a:cubicBezTo>
                  <a:lnTo>
                    <a:pt x="1472756" y="1549526"/>
                  </a:lnTo>
                  <a:lnTo>
                    <a:pt x="1397034" y="1641254"/>
                  </a:lnTo>
                  <a:cubicBezTo>
                    <a:pt x="1235561" y="1802221"/>
                    <a:pt x="999616" y="1882713"/>
                    <a:pt x="758998" y="1835735"/>
                  </a:cubicBezTo>
                  <a:cubicBezTo>
                    <a:pt x="518381" y="1788756"/>
                    <a:pt x="330039" y="1625426"/>
                    <a:pt x="240971" y="1415543"/>
                  </a:cubicBezTo>
                  <a:lnTo>
                    <a:pt x="204914" y="1300799"/>
                  </a:lnTo>
                  <a:lnTo>
                    <a:pt x="182918" y="1298762"/>
                  </a:lnTo>
                  <a:cubicBezTo>
                    <a:pt x="60292" y="1274820"/>
                    <a:pt x="-19707" y="1156004"/>
                    <a:pt x="4234" y="1033378"/>
                  </a:cubicBezTo>
                  <a:cubicBezTo>
                    <a:pt x="19946" y="952905"/>
                    <a:pt x="76517" y="890789"/>
                    <a:pt x="148210" y="864360"/>
                  </a:cubicBezTo>
                  <a:lnTo>
                    <a:pt x="170540" y="860267"/>
                  </a:lnTo>
                  <a:lnTo>
                    <a:pt x="160410" y="792730"/>
                  </a:lnTo>
                  <a:cubicBezTo>
                    <a:pt x="138090" y="550552"/>
                    <a:pt x="197591" y="276040"/>
                    <a:pt x="414255" y="154775"/>
                  </a:cubicBezTo>
                  <a:cubicBezTo>
                    <a:pt x="476264" y="150222"/>
                    <a:pt x="574324" y="54485"/>
                    <a:pt x="666592" y="98436"/>
                  </a:cubicBezTo>
                  <a:cubicBezTo>
                    <a:pt x="866817" y="-55762"/>
                    <a:pt x="907096" y="28484"/>
                    <a:pt x="1009432" y="0"/>
                  </a:cubicBezTo>
                  <a:cubicBezTo>
                    <a:pt x="1048336" y="5785"/>
                    <a:pt x="1084963" y="12556"/>
                    <a:pt x="1119468" y="20183"/>
                  </a:cubicBezTo>
                  <a:close/>
                </a:path>
              </a:pathLst>
            </a:custGeom>
            <a:solidFill>
              <a:srgbClr val="009475"/>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27" name="组合 126">
            <a:extLst>
              <a:ext uri="{FF2B5EF4-FFF2-40B4-BE49-F238E27FC236}">
                <a16:creationId xmlns:a16="http://schemas.microsoft.com/office/drawing/2014/main" id="{1DEC6048-71B0-47AA-94EB-4D6E8F739AC7}"/>
              </a:ext>
            </a:extLst>
          </p:cNvPr>
          <p:cNvGrpSpPr/>
          <p:nvPr/>
        </p:nvGrpSpPr>
        <p:grpSpPr>
          <a:xfrm>
            <a:off x="2632598" y="5936919"/>
            <a:ext cx="820522" cy="55462"/>
            <a:chOff x="1169024" y="-430863"/>
            <a:chExt cx="820522" cy="55462"/>
          </a:xfrm>
        </p:grpSpPr>
        <p:grpSp>
          <p:nvGrpSpPr>
            <p:cNvPr id="128" name="组合 127">
              <a:extLst>
                <a:ext uri="{FF2B5EF4-FFF2-40B4-BE49-F238E27FC236}">
                  <a16:creationId xmlns:a16="http://schemas.microsoft.com/office/drawing/2014/main" id="{BB985B59-9C8C-4AD3-89C6-8D36E3CE850C}"/>
                </a:ext>
              </a:extLst>
            </p:cNvPr>
            <p:cNvGrpSpPr/>
            <p:nvPr/>
          </p:nvGrpSpPr>
          <p:grpSpPr>
            <a:xfrm>
              <a:off x="1607496" y="-430863"/>
              <a:ext cx="53199" cy="55462"/>
              <a:chOff x="2599861" y="822880"/>
              <a:chExt cx="182128" cy="189876"/>
            </a:xfrm>
          </p:grpSpPr>
          <p:sp>
            <p:nvSpPr>
              <p:cNvPr id="150" name="椭圆 149">
                <a:extLst>
                  <a:ext uri="{FF2B5EF4-FFF2-40B4-BE49-F238E27FC236}">
                    <a16:creationId xmlns:a16="http://schemas.microsoft.com/office/drawing/2014/main" id="{31DBCD25-CC81-454C-B71D-64FABD396C19}"/>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51" name="椭圆 150">
                <a:extLst>
                  <a:ext uri="{FF2B5EF4-FFF2-40B4-BE49-F238E27FC236}">
                    <a16:creationId xmlns:a16="http://schemas.microsoft.com/office/drawing/2014/main" id="{7F454480-391D-4945-A5CA-B7D46717C3CA}"/>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29" name="组合 128">
              <a:extLst>
                <a:ext uri="{FF2B5EF4-FFF2-40B4-BE49-F238E27FC236}">
                  <a16:creationId xmlns:a16="http://schemas.microsoft.com/office/drawing/2014/main" id="{B680FF20-BD87-4AAA-A162-23821D37B360}"/>
                </a:ext>
              </a:extLst>
            </p:cNvPr>
            <p:cNvGrpSpPr/>
            <p:nvPr/>
          </p:nvGrpSpPr>
          <p:grpSpPr>
            <a:xfrm>
              <a:off x="1717114" y="-430863"/>
              <a:ext cx="53199" cy="55462"/>
              <a:chOff x="2599861" y="822880"/>
              <a:chExt cx="182128" cy="189876"/>
            </a:xfrm>
          </p:grpSpPr>
          <p:sp>
            <p:nvSpPr>
              <p:cNvPr id="148" name="椭圆 147">
                <a:extLst>
                  <a:ext uri="{FF2B5EF4-FFF2-40B4-BE49-F238E27FC236}">
                    <a16:creationId xmlns:a16="http://schemas.microsoft.com/office/drawing/2014/main" id="{E7BC1645-E7D6-4B40-BEDB-8781E76084D0}"/>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49" name="椭圆 148">
                <a:extLst>
                  <a:ext uri="{FF2B5EF4-FFF2-40B4-BE49-F238E27FC236}">
                    <a16:creationId xmlns:a16="http://schemas.microsoft.com/office/drawing/2014/main" id="{F5FDECEF-F468-40C9-8EE2-079BEB84A4AF}"/>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30" name="组合 129">
              <a:extLst>
                <a:ext uri="{FF2B5EF4-FFF2-40B4-BE49-F238E27FC236}">
                  <a16:creationId xmlns:a16="http://schemas.microsoft.com/office/drawing/2014/main" id="{E74044F6-4777-4AB8-B448-137916BAE24D}"/>
                </a:ext>
              </a:extLst>
            </p:cNvPr>
            <p:cNvGrpSpPr/>
            <p:nvPr/>
          </p:nvGrpSpPr>
          <p:grpSpPr>
            <a:xfrm>
              <a:off x="1826732" y="-430863"/>
              <a:ext cx="53199" cy="55462"/>
              <a:chOff x="2599861" y="822880"/>
              <a:chExt cx="182128" cy="189876"/>
            </a:xfrm>
          </p:grpSpPr>
          <p:sp>
            <p:nvSpPr>
              <p:cNvPr id="146" name="椭圆 145">
                <a:extLst>
                  <a:ext uri="{FF2B5EF4-FFF2-40B4-BE49-F238E27FC236}">
                    <a16:creationId xmlns:a16="http://schemas.microsoft.com/office/drawing/2014/main" id="{E26C9EE1-32E2-4E1D-8CF9-01C774BCC9C5}"/>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47" name="椭圆 146">
                <a:extLst>
                  <a:ext uri="{FF2B5EF4-FFF2-40B4-BE49-F238E27FC236}">
                    <a16:creationId xmlns:a16="http://schemas.microsoft.com/office/drawing/2014/main" id="{55B2DD74-7D2F-4492-8075-1405F11A2963}"/>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31" name="组合 130">
              <a:extLst>
                <a:ext uri="{FF2B5EF4-FFF2-40B4-BE49-F238E27FC236}">
                  <a16:creationId xmlns:a16="http://schemas.microsoft.com/office/drawing/2014/main" id="{F8E82BE8-842F-482B-9559-2ABF40B72380}"/>
                </a:ext>
              </a:extLst>
            </p:cNvPr>
            <p:cNvGrpSpPr/>
            <p:nvPr/>
          </p:nvGrpSpPr>
          <p:grpSpPr>
            <a:xfrm>
              <a:off x="1936347" y="-430863"/>
              <a:ext cx="53199" cy="55462"/>
              <a:chOff x="2599861" y="822880"/>
              <a:chExt cx="182128" cy="189876"/>
            </a:xfrm>
          </p:grpSpPr>
          <p:sp>
            <p:nvSpPr>
              <p:cNvPr id="144" name="椭圆 143">
                <a:extLst>
                  <a:ext uri="{FF2B5EF4-FFF2-40B4-BE49-F238E27FC236}">
                    <a16:creationId xmlns:a16="http://schemas.microsoft.com/office/drawing/2014/main" id="{1AFC5FB6-1429-41F7-B868-21924D95F9F7}"/>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45" name="椭圆 144">
                <a:extLst>
                  <a:ext uri="{FF2B5EF4-FFF2-40B4-BE49-F238E27FC236}">
                    <a16:creationId xmlns:a16="http://schemas.microsoft.com/office/drawing/2014/main" id="{934D4037-813C-4647-9007-BFDCE0254485}"/>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32" name="组合 131">
              <a:extLst>
                <a:ext uri="{FF2B5EF4-FFF2-40B4-BE49-F238E27FC236}">
                  <a16:creationId xmlns:a16="http://schemas.microsoft.com/office/drawing/2014/main" id="{9564B7C4-F477-4326-A34B-B325BCBB93BF}"/>
                </a:ext>
              </a:extLst>
            </p:cNvPr>
            <p:cNvGrpSpPr/>
            <p:nvPr/>
          </p:nvGrpSpPr>
          <p:grpSpPr>
            <a:xfrm>
              <a:off x="1278642" y="-430863"/>
              <a:ext cx="53199" cy="55462"/>
              <a:chOff x="2599861" y="822880"/>
              <a:chExt cx="182128" cy="189876"/>
            </a:xfrm>
          </p:grpSpPr>
          <p:sp>
            <p:nvSpPr>
              <p:cNvPr id="142" name="椭圆 141">
                <a:extLst>
                  <a:ext uri="{FF2B5EF4-FFF2-40B4-BE49-F238E27FC236}">
                    <a16:creationId xmlns:a16="http://schemas.microsoft.com/office/drawing/2014/main" id="{FEAB2A74-3E88-47C1-AB9B-8F3F1650514C}"/>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43" name="椭圆 142">
                <a:extLst>
                  <a:ext uri="{FF2B5EF4-FFF2-40B4-BE49-F238E27FC236}">
                    <a16:creationId xmlns:a16="http://schemas.microsoft.com/office/drawing/2014/main" id="{F9D351DB-79F3-4457-885F-C42229963A62}"/>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33" name="组合 132">
              <a:extLst>
                <a:ext uri="{FF2B5EF4-FFF2-40B4-BE49-F238E27FC236}">
                  <a16:creationId xmlns:a16="http://schemas.microsoft.com/office/drawing/2014/main" id="{8F280448-E352-41D5-AD7A-A8D358D81AB4}"/>
                </a:ext>
              </a:extLst>
            </p:cNvPr>
            <p:cNvGrpSpPr/>
            <p:nvPr/>
          </p:nvGrpSpPr>
          <p:grpSpPr>
            <a:xfrm>
              <a:off x="1388260" y="-430863"/>
              <a:ext cx="53199" cy="55462"/>
              <a:chOff x="2599861" y="822880"/>
              <a:chExt cx="182128" cy="189876"/>
            </a:xfrm>
          </p:grpSpPr>
          <p:sp>
            <p:nvSpPr>
              <p:cNvPr id="140" name="椭圆 139">
                <a:extLst>
                  <a:ext uri="{FF2B5EF4-FFF2-40B4-BE49-F238E27FC236}">
                    <a16:creationId xmlns:a16="http://schemas.microsoft.com/office/drawing/2014/main" id="{F498A212-B6E7-42BE-B24F-54DC79091B8F}"/>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41" name="椭圆 140">
                <a:extLst>
                  <a:ext uri="{FF2B5EF4-FFF2-40B4-BE49-F238E27FC236}">
                    <a16:creationId xmlns:a16="http://schemas.microsoft.com/office/drawing/2014/main" id="{4579DEFF-EFD1-49D4-8DAF-2046074C3FB4}"/>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34" name="组合 133">
              <a:extLst>
                <a:ext uri="{FF2B5EF4-FFF2-40B4-BE49-F238E27FC236}">
                  <a16:creationId xmlns:a16="http://schemas.microsoft.com/office/drawing/2014/main" id="{D98F57F9-13A8-4FFD-83AE-913BE18FA69F}"/>
                </a:ext>
              </a:extLst>
            </p:cNvPr>
            <p:cNvGrpSpPr/>
            <p:nvPr/>
          </p:nvGrpSpPr>
          <p:grpSpPr>
            <a:xfrm>
              <a:off x="1497878" y="-430863"/>
              <a:ext cx="53199" cy="55462"/>
              <a:chOff x="2599861" y="822880"/>
              <a:chExt cx="182128" cy="189876"/>
            </a:xfrm>
          </p:grpSpPr>
          <p:sp>
            <p:nvSpPr>
              <p:cNvPr id="138" name="椭圆 137">
                <a:extLst>
                  <a:ext uri="{FF2B5EF4-FFF2-40B4-BE49-F238E27FC236}">
                    <a16:creationId xmlns:a16="http://schemas.microsoft.com/office/drawing/2014/main" id="{EABD6A4E-9CD5-4B7A-89AE-2A8E810AB9B9}"/>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39" name="椭圆 138">
                <a:extLst>
                  <a:ext uri="{FF2B5EF4-FFF2-40B4-BE49-F238E27FC236}">
                    <a16:creationId xmlns:a16="http://schemas.microsoft.com/office/drawing/2014/main" id="{4AFDDD31-CBC2-4DCB-A966-75574144B500}"/>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35" name="组合 134">
              <a:extLst>
                <a:ext uri="{FF2B5EF4-FFF2-40B4-BE49-F238E27FC236}">
                  <a16:creationId xmlns:a16="http://schemas.microsoft.com/office/drawing/2014/main" id="{43B8331D-6411-4AEA-8EA8-EB4187CCBCF4}"/>
                </a:ext>
              </a:extLst>
            </p:cNvPr>
            <p:cNvGrpSpPr/>
            <p:nvPr/>
          </p:nvGrpSpPr>
          <p:grpSpPr>
            <a:xfrm>
              <a:off x="1169024" y="-430863"/>
              <a:ext cx="53199" cy="55462"/>
              <a:chOff x="2599861" y="822880"/>
              <a:chExt cx="182128" cy="189876"/>
            </a:xfrm>
          </p:grpSpPr>
          <p:sp>
            <p:nvSpPr>
              <p:cNvPr id="136" name="椭圆 135">
                <a:extLst>
                  <a:ext uri="{FF2B5EF4-FFF2-40B4-BE49-F238E27FC236}">
                    <a16:creationId xmlns:a16="http://schemas.microsoft.com/office/drawing/2014/main" id="{8162F521-EAD3-4AA7-BCC6-702F6C23DB68}"/>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37" name="椭圆 136">
                <a:extLst>
                  <a:ext uri="{FF2B5EF4-FFF2-40B4-BE49-F238E27FC236}">
                    <a16:creationId xmlns:a16="http://schemas.microsoft.com/office/drawing/2014/main" id="{A9E0464F-EE32-475F-AAEB-A7DDBE168DF4}"/>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sp>
        <p:nvSpPr>
          <p:cNvPr id="152" name="文本框 151">
            <a:extLst>
              <a:ext uri="{FF2B5EF4-FFF2-40B4-BE49-F238E27FC236}">
                <a16:creationId xmlns:a16="http://schemas.microsoft.com/office/drawing/2014/main" id="{62F3626A-5210-415F-B340-C373F9406CE0}"/>
              </a:ext>
            </a:extLst>
          </p:cNvPr>
          <p:cNvSpPr txBox="1"/>
          <p:nvPr/>
        </p:nvSpPr>
        <p:spPr>
          <a:xfrm>
            <a:off x="6409275" y="4744880"/>
            <a:ext cx="1024639" cy="276999"/>
          </a:xfrm>
          <a:prstGeom prst="rect">
            <a:avLst/>
          </a:prstGeom>
          <a:noFill/>
        </p:spPr>
        <p:txBody>
          <a:bodyPr wrap="none" rtlCol="0">
            <a:spAutoFit/>
          </a:bodyPr>
          <a:lstStyle>
            <a:defPPr>
              <a:defRPr lang="en-US"/>
            </a:defPPr>
            <a:lvl1pPr>
              <a:defRPr sz="1200">
                <a:solidFill>
                  <a:srgbClr val="617A7D"/>
                </a:solidFill>
                <a:latin typeface="微软雅黑 Light" panose="020B0502040204020203" pitchFamily="34" charset="-122"/>
                <a:ea typeface="微软雅黑 Light" panose="020B0502040204020203" pitchFamily="34" charset="-122"/>
                <a:cs typeface="Gen Shin Gothic Light" panose="020B0103020203020207" pitchFamily="34" charset="-128"/>
              </a:defRPr>
            </a:lvl1pPr>
          </a:lstStyle>
          <a:p>
            <a:r>
              <a:rPr lang="zh-CN" altLang="en-US" dirty="0">
                <a:solidFill>
                  <a:srgbClr val="2D4064"/>
                </a:solidFill>
                <a:latin typeface="思源黑体 CN Light"/>
                <a:ea typeface="思源黑体 CN Light"/>
              </a:rPr>
              <a:t>关注  </a:t>
            </a:r>
            <a:r>
              <a:rPr lang="en-US" altLang="zh-CN" dirty="0">
                <a:solidFill>
                  <a:srgbClr val="2D4064"/>
                </a:solidFill>
                <a:latin typeface="思源黑体 CN Light"/>
                <a:ea typeface="思源黑体 CN Light"/>
              </a:rPr>
              <a:t>Follow</a:t>
            </a:r>
          </a:p>
        </p:txBody>
      </p:sp>
      <p:sp>
        <p:nvSpPr>
          <p:cNvPr id="153" name="矩形: 圆角 152">
            <a:extLst>
              <a:ext uri="{FF2B5EF4-FFF2-40B4-BE49-F238E27FC236}">
                <a16:creationId xmlns:a16="http://schemas.microsoft.com/office/drawing/2014/main" id="{AE607FB2-0FC0-43E7-A663-3790FC846199}"/>
              </a:ext>
            </a:extLst>
          </p:cNvPr>
          <p:cNvSpPr/>
          <p:nvPr/>
        </p:nvSpPr>
        <p:spPr>
          <a:xfrm>
            <a:off x="5942264" y="4774505"/>
            <a:ext cx="481575" cy="240334"/>
          </a:xfrm>
          <a:prstGeom prst="roundRect">
            <a:avLst>
              <a:gd name="adj" fmla="val 50000"/>
            </a:avLst>
          </a:prstGeom>
          <a:solidFill>
            <a:srgbClr val="E8F2FC"/>
          </a:solidFill>
          <a:ln w="12700" cap="flat" cmpd="sng" algn="ctr">
            <a:noFill/>
            <a:prstDash val="solid"/>
            <a:miter lim="800000"/>
          </a:ln>
          <a:effectLst>
            <a:innerShdw blurRad="63500" dist="50800" dir="16200000">
              <a:srgbClr val="617A7D">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54" name="矩形: 圆角 153">
            <a:extLst>
              <a:ext uri="{FF2B5EF4-FFF2-40B4-BE49-F238E27FC236}">
                <a16:creationId xmlns:a16="http://schemas.microsoft.com/office/drawing/2014/main" id="{A7030CFB-78E2-4F15-B2F3-5B189235F52B}"/>
              </a:ext>
            </a:extLst>
          </p:cNvPr>
          <p:cNvSpPr/>
          <p:nvPr/>
        </p:nvSpPr>
        <p:spPr>
          <a:xfrm>
            <a:off x="5942264" y="4772706"/>
            <a:ext cx="481575" cy="240334"/>
          </a:xfrm>
          <a:prstGeom prst="roundRect">
            <a:avLst>
              <a:gd name="adj" fmla="val 50000"/>
            </a:avLst>
          </a:prstGeom>
          <a:gradFill>
            <a:gsLst>
              <a:gs pos="66000">
                <a:srgbClr val="FFFFFF">
                  <a:alpha val="0"/>
                </a:srgbClr>
              </a:gs>
              <a:gs pos="100000">
                <a:srgbClr val="FFFFFF"/>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55" name="矩形: 圆角 154">
            <a:extLst>
              <a:ext uri="{FF2B5EF4-FFF2-40B4-BE49-F238E27FC236}">
                <a16:creationId xmlns:a16="http://schemas.microsoft.com/office/drawing/2014/main" id="{3E33012D-FB9F-468F-88EF-F96F9846D858}"/>
              </a:ext>
            </a:extLst>
          </p:cNvPr>
          <p:cNvSpPr/>
          <p:nvPr/>
        </p:nvSpPr>
        <p:spPr>
          <a:xfrm>
            <a:off x="6189986" y="4790929"/>
            <a:ext cx="209320" cy="209320"/>
          </a:xfrm>
          <a:prstGeom prst="roundRect">
            <a:avLst>
              <a:gd name="adj" fmla="val 50000"/>
            </a:avLst>
          </a:prstGeom>
          <a:gradFill>
            <a:gsLst>
              <a:gs pos="0">
                <a:srgbClr val="00E891"/>
              </a:gs>
              <a:gs pos="100000">
                <a:srgbClr val="00B8B4"/>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nvGrpSpPr>
          <p:cNvPr id="156" name="组合 155">
            <a:extLst>
              <a:ext uri="{FF2B5EF4-FFF2-40B4-BE49-F238E27FC236}">
                <a16:creationId xmlns:a16="http://schemas.microsoft.com/office/drawing/2014/main" id="{DF4FB789-FF49-4862-BCB3-5023D7421468}"/>
              </a:ext>
            </a:extLst>
          </p:cNvPr>
          <p:cNvGrpSpPr/>
          <p:nvPr/>
        </p:nvGrpSpPr>
        <p:grpSpPr>
          <a:xfrm flipV="1">
            <a:off x="5666513" y="5199623"/>
            <a:ext cx="3816000" cy="21881"/>
            <a:chOff x="1108865" y="5067854"/>
            <a:chExt cx="4640269" cy="21881"/>
          </a:xfrm>
        </p:grpSpPr>
        <p:cxnSp>
          <p:nvCxnSpPr>
            <p:cNvPr id="157" name="直接连接符 156">
              <a:extLst>
                <a:ext uri="{FF2B5EF4-FFF2-40B4-BE49-F238E27FC236}">
                  <a16:creationId xmlns:a16="http://schemas.microsoft.com/office/drawing/2014/main" id="{DA6B89D9-AB5A-4E7E-9284-DF75586695D8}"/>
                </a:ext>
              </a:extLst>
            </p:cNvPr>
            <p:cNvCxnSpPr/>
            <p:nvPr/>
          </p:nvCxnSpPr>
          <p:spPr>
            <a:xfrm>
              <a:off x="1108865" y="5089735"/>
              <a:ext cx="4640269" cy="0"/>
            </a:xfrm>
            <a:prstGeom prst="line">
              <a:avLst/>
            </a:prstGeom>
            <a:noFill/>
            <a:ln w="28575" cap="flat" cmpd="sng" algn="ctr">
              <a:solidFill>
                <a:srgbClr val="BCD1D2"/>
              </a:solidFill>
              <a:prstDash val="solid"/>
              <a:miter lim="800000"/>
            </a:ln>
            <a:effectLst/>
          </p:spPr>
        </p:cxnSp>
        <p:cxnSp>
          <p:nvCxnSpPr>
            <p:cNvPr id="158" name="直接连接符 157">
              <a:extLst>
                <a:ext uri="{FF2B5EF4-FFF2-40B4-BE49-F238E27FC236}">
                  <a16:creationId xmlns:a16="http://schemas.microsoft.com/office/drawing/2014/main" id="{F09B2885-35EE-4E1E-9931-992564506F27}"/>
                </a:ext>
              </a:extLst>
            </p:cNvPr>
            <p:cNvCxnSpPr/>
            <p:nvPr/>
          </p:nvCxnSpPr>
          <p:spPr>
            <a:xfrm>
              <a:off x="1108865" y="5067854"/>
              <a:ext cx="4640269" cy="0"/>
            </a:xfrm>
            <a:prstGeom prst="line">
              <a:avLst/>
            </a:prstGeom>
            <a:noFill/>
            <a:ln w="28575" cap="flat" cmpd="sng" algn="ctr">
              <a:solidFill>
                <a:srgbClr val="FFFFFF"/>
              </a:solidFill>
              <a:prstDash val="solid"/>
              <a:miter lim="800000"/>
            </a:ln>
            <a:effectLst/>
          </p:spPr>
        </p:cxnSp>
      </p:grpSp>
      <p:grpSp>
        <p:nvGrpSpPr>
          <p:cNvPr id="159" name="组合 158">
            <a:extLst>
              <a:ext uri="{FF2B5EF4-FFF2-40B4-BE49-F238E27FC236}">
                <a16:creationId xmlns:a16="http://schemas.microsoft.com/office/drawing/2014/main" id="{680AD9AA-D97E-46AD-9B85-D673EC83C437}"/>
              </a:ext>
            </a:extLst>
          </p:cNvPr>
          <p:cNvGrpSpPr/>
          <p:nvPr/>
        </p:nvGrpSpPr>
        <p:grpSpPr>
          <a:xfrm flipV="1">
            <a:off x="708388" y="1303183"/>
            <a:ext cx="4640269" cy="17119"/>
            <a:chOff x="1108865" y="5072616"/>
            <a:chExt cx="4640269" cy="17119"/>
          </a:xfrm>
        </p:grpSpPr>
        <p:cxnSp>
          <p:nvCxnSpPr>
            <p:cNvPr id="160" name="直接连接符 159">
              <a:extLst>
                <a:ext uri="{FF2B5EF4-FFF2-40B4-BE49-F238E27FC236}">
                  <a16:creationId xmlns:a16="http://schemas.microsoft.com/office/drawing/2014/main" id="{C3D34D94-C224-4B3B-B1E5-E03615339322}"/>
                </a:ext>
              </a:extLst>
            </p:cNvPr>
            <p:cNvCxnSpPr/>
            <p:nvPr/>
          </p:nvCxnSpPr>
          <p:spPr>
            <a:xfrm>
              <a:off x="1108865" y="5089735"/>
              <a:ext cx="4640269" cy="0"/>
            </a:xfrm>
            <a:prstGeom prst="line">
              <a:avLst/>
            </a:prstGeom>
            <a:noFill/>
            <a:ln w="28575" cap="flat" cmpd="sng" algn="ctr">
              <a:solidFill>
                <a:srgbClr val="BCD1D2"/>
              </a:solidFill>
              <a:prstDash val="solid"/>
              <a:miter lim="800000"/>
            </a:ln>
            <a:effectLst/>
          </p:spPr>
        </p:cxnSp>
        <p:cxnSp>
          <p:nvCxnSpPr>
            <p:cNvPr id="161" name="直接连接符 160">
              <a:extLst>
                <a:ext uri="{FF2B5EF4-FFF2-40B4-BE49-F238E27FC236}">
                  <a16:creationId xmlns:a16="http://schemas.microsoft.com/office/drawing/2014/main" id="{6E79D95B-94D1-4682-83B8-731033C5BF6F}"/>
                </a:ext>
              </a:extLst>
            </p:cNvPr>
            <p:cNvCxnSpPr/>
            <p:nvPr/>
          </p:nvCxnSpPr>
          <p:spPr>
            <a:xfrm>
              <a:off x="1108865" y="5072616"/>
              <a:ext cx="4640269" cy="0"/>
            </a:xfrm>
            <a:prstGeom prst="line">
              <a:avLst/>
            </a:prstGeom>
            <a:noFill/>
            <a:ln w="28575" cap="flat" cmpd="sng" algn="ctr">
              <a:solidFill>
                <a:srgbClr val="FFFFFF"/>
              </a:solidFill>
              <a:prstDash val="solid"/>
              <a:miter lim="800000"/>
            </a:ln>
            <a:effectLst/>
          </p:spPr>
        </p:cxnSp>
      </p:grpSp>
      <p:sp>
        <p:nvSpPr>
          <p:cNvPr id="162" name="矩形 161">
            <a:extLst>
              <a:ext uri="{FF2B5EF4-FFF2-40B4-BE49-F238E27FC236}">
                <a16:creationId xmlns:a16="http://schemas.microsoft.com/office/drawing/2014/main" id="{D69679D0-5ADD-4DC7-810A-2F789546A403}"/>
              </a:ext>
            </a:extLst>
          </p:cNvPr>
          <p:cNvSpPr/>
          <p:nvPr/>
        </p:nvSpPr>
        <p:spPr>
          <a:xfrm>
            <a:off x="6138990" y="5284208"/>
            <a:ext cx="4088248" cy="745525"/>
          </a:xfrm>
          <a:prstGeom prst="rect">
            <a:avLst/>
          </a:prstGeom>
        </p:spPr>
        <p:txBody>
          <a:bodyPr wrap="square">
            <a:spAutoFit/>
          </a:bodyPr>
          <a:lstStyle/>
          <a:p>
            <a:pPr>
              <a:lnSpc>
                <a:spcPct val="150000"/>
              </a:lnSpc>
            </a:pPr>
            <a:r>
              <a:rPr lang="zh-CN" altLang="en-US" sz="1500" dirty="0">
                <a:solidFill>
                  <a:srgbClr val="2D4064"/>
                </a:solidFill>
                <a:latin typeface="思源黑体 CN Light"/>
                <a:cs typeface="Gen Shin Gothic Light" panose="020B0103020203020207" pitchFamily="34" charset="-128"/>
              </a:rPr>
              <a:t>微信：</a:t>
            </a:r>
            <a:r>
              <a:rPr lang="en-US" altLang="zh-CN" sz="1500" dirty="0">
                <a:solidFill>
                  <a:srgbClr val="2D4064"/>
                </a:solidFill>
                <a:latin typeface="思源黑体 CN Light"/>
                <a:cs typeface="Gen Shin Gothic Light" panose="020B0103020203020207" pitchFamily="34" charset="-128"/>
              </a:rPr>
              <a:t>fb-eye</a:t>
            </a:r>
          </a:p>
          <a:p>
            <a:pPr>
              <a:lnSpc>
                <a:spcPct val="150000"/>
              </a:lnSpc>
            </a:pPr>
            <a:r>
              <a:rPr lang="zh-CN" altLang="en-US" sz="1500" dirty="0">
                <a:solidFill>
                  <a:srgbClr val="2D4064"/>
                </a:solidFill>
                <a:latin typeface="思源黑体 CN Light"/>
                <a:cs typeface="Gen Shin Gothic Light" panose="020B0103020203020207" pitchFamily="34" charset="-128"/>
              </a:rPr>
              <a:t>邮箱：</a:t>
            </a:r>
            <a:r>
              <a:rPr lang="en-US" altLang="zh-CN" sz="1500" dirty="0">
                <a:solidFill>
                  <a:srgbClr val="2D4064"/>
                </a:solidFill>
                <a:latin typeface="思源黑体 CN Light"/>
                <a:cs typeface="Gen Shin Gothic Light" panose="020B0103020203020207" pitchFamily="34" charset="-128"/>
              </a:rPr>
              <a:t>214163845@qq.com</a:t>
            </a:r>
          </a:p>
        </p:txBody>
      </p:sp>
      <p:grpSp>
        <p:nvGrpSpPr>
          <p:cNvPr id="163" name="组合 162">
            <a:extLst>
              <a:ext uri="{FF2B5EF4-FFF2-40B4-BE49-F238E27FC236}">
                <a16:creationId xmlns:a16="http://schemas.microsoft.com/office/drawing/2014/main" id="{9FCDE40C-BC63-47E5-9F0E-72A37B8BD595}"/>
              </a:ext>
            </a:extLst>
          </p:cNvPr>
          <p:cNvGrpSpPr/>
          <p:nvPr/>
        </p:nvGrpSpPr>
        <p:grpSpPr>
          <a:xfrm rot="5400000">
            <a:off x="10835213" y="5404409"/>
            <a:ext cx="820522" cy="55462"/>
            <a:chOff x="1169024" y="-430863"/>
            <a:chExt cx="820522" cy="55462"/>
          </a:xfrm>
        </p:grpSpPr>
        <p:grpSp>
          <p:nvGrpSpPr>
            <p:cNvPr id="164" name="组合 163">
              <a:extLst>
                <a:ext uri="{FF2B5EF4-FFF2-40B4-BE49-F238E27FC236}">
                  <a16:creationId xmlns:a16="http://schemas.microsoft.com/office/drawing/2014/main" id="{7908807B-FFF9-4926-AC70-F1C7317D24F6}"/>
                </a:ext>
              </a:extLst>
            </p:cNvPr>
            <p:cNvGrpSpPr/>
            <p:nvPr/>
          </p:nvGrpSpPr>
          <p:grpSpPr>
            <a:xfrm>
              <a:off x="1607496" y="-430863"/>
              <a:ext cx="53199" cy="55462"/>
              <a:chOff x="2599861" y="822880"/>
              <a:chExt cx="182128" cy="189876"/>
            </a:xfrm>
          </p:grpSpPr>
          <p:sp>
            <p:nvSpPr>
              <p:cNvPr id="186" name="椭圆 185">
                <a:extLst>
                  <a:ext uri="{FF2B5EF4-FFF2-40B4-BE49-F238E27FC236}">
                    <a16:creationId xmlns:a16="http://schemas.microsoft.com/office/drawing/2014/main" id="{ECF6DB8E-6891-4DFB-9107-5638C46730FA}"/>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87" name="椭圆 186">
                <a:extLst>
                  <a:ext uri="{FF2B5EF4-FFF2-40B4-BE49-F238E27FC236}">
                    <a16:creationId xmlns:a16="http://schemas.microsoft.com/office/drawing/2014/main" id="{46429B81-5603-436A-98FC-B22B770CB1B1}"/>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65" name="组合 164">
              <a:extLst>
                <a:ext uri="{FF2B5EF4-FFF2-40B4-BE49-F238E27FC236}">
                  <a16:creationId xmlns:a16="http://schemas.microsoft.com/office/drawing/2014/main" id="{EB94B919-CF91-4C04-BB60-2BDE4BDF2843}"/>
                </a:ext>
              </a:extLst>
            </p:cNvPr>
            <p:cNvGrpSpPr/>
            <p:nvPr/>
          </p:nvGrpSpPr>
          <p:grpSpPr>
            <a:xfrm>
              <a:off x="1717114" y="-430863"/>
              <a:ext cx="53199" cy="55462"/>
              <a:chOff x="2599861" y="822880"/>
              <a:chExt cx="182128" cy="189876"/>
            </a:xfrm>
          </p:grpSpPr>
          <p:sp>
            <p:nvSpPr>
              <p:cNvPr id="184" name="椭圆 183">
                <a:extLst>
                  <a:ext uri="{FF2B5EF4-FFF2-40B4-BE49-F238E27FC236}">
                    <a16:creationId xmlns:a16="http://schemas.microsoft.com/office/drawing/2014/main" id="{381A5E62-8044-46B8-903E-B1C005F9776C}"/>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85" name="椭圆 184">
                <a:extLst>
                  <a:ext uri="{FF2B5EF4-FFF2-40B4-BE49-F238E27FC236}">
                    <a16:creationId xmlns:a16="http://schemas.microsoft.com/office/drawing/2014/main" id="{6F874C7A-D0CC-478A-A764-35477B28F70B}"/>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66" name="组合 165">
              <a:extLst>
                <a:ext uri="{FF2B5EF4-FFF2-40B4-BE49-F238E27FC236}">
                  <a16:creationId xmlns:a16="http://schemas.microsoft.com/office/drawing/2014/main" id="{9C698D94-89F7-4E14-B5E9-F689F4E3D54C}"/>
                </a:ext>
              </a:extLst>
            </p:cNvPr>
            <p:cNvGrpSpPr/>
            <p:nvPr/>
          </p:nvGrpSpPr>
          <p:grpSpPr>
            <a:xfrm>
              <a:off x="1826732" y="-430863"/>
              <a:ext cx="53199" cy="55462"/>
              <a:chOff x="2599861" y="822880"/>
              <a:chExt cx="182128" cy="189876"/>
            </a:xfrm>
          </p:grpSpPr>
          <p:sp>
            <p:nvSpPr>
              <p:cNvPr id="182" name="椭圆 181">
                <a:extLst>
                  <a:ext uri="{FF2B5EF4-FFF2-40B4-BE49-F238E27FC236}">
                    <a16:creationId xmlns:a16="http://schemas.microsoft.com/office/drawing/2014/main" id="{46987FA0-A237-4617-82E3-25CF98972C88}"/>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83" name="椭圆 182">
                <a:extLst>
                  <a:ext uri="{FF2B5EF4-FFF2-40B4-BE49-F238E27FC236}">
                    <a16:creationId xmlns:a16="http://schemas.microsoft.com/office/drawing/2014/main" id="{E1348FBD-7950-49FD-8F5B-CD80D36DFE87}"/>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67" name="组合 166">
              <a:extLst>
                <a:ext uri="{FF2B5EF4-FFF2-40B4-BE49-F238E27FC236}">
                  <a16:creationId xmlns:a16="http://schemas.microsoft.com/office/drawing/2014/main" id="{59568466-AEF8-4C8E-8C17-AF0279090ADD}"/>
                </a:ext>
              </a:extLst>
            </p:cNvPr>
            <p:cNvGrpSpPr/>
            <p:nvPr/>
          </p:nvGrpSpPr>
          <p:grpSpPr>
            <a:xfrm>
              <a:off x="1936347" y="-430863"/>
              <a:ext cx="53199" cy="55462"/>
              <a:chOff x="2599861" y="822880"/>
              <a:chExt cx="182128" cy="189876"/>
            </a:xfrm>
          </p:grpSpPr>
          <p:sp>
            <p:nvSpPr>
              <p:cNvPr id="180" name="椭圆 179">
                <a:extLst>
                  <a:ext uri="{FF2B5EF4-FFF2-40B4-BE49-F238E27FC236}">
                    <a16:creationId xmlns:a16="http://schemas.microsoft.com/office/drawing/2014/main" id="{197C09A7-534C-4594-912B-1D5D7BA5C7E0}"/>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81" name="椭圆 180">
                <a:extLst>
                  <a:ext uri="{FF2B5EF4-FFF2-40B4-BE49-F238E27FC236}">
                    <a16:creationId xmlns:a16="http://schemas.microsoft.com/office/drawing/2014/main" id="{79F7F906-4663-4ED3-BE6F-B87A0EBD2214}"/>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68" name="组合 167">
              <a:extLst>
                <a:ext uri="{FF2B5EF4-FFF2-40B4-BE49-F238E27FC236}">
                  <a16:creationId xmlns:a16="http://schemas.microsoft.com/office/drawing/2014/main" id="{5A414BF4-5D7C-4143-84F0-E1EB66E947C8}"/>
                </a:ext>
              </a:extLst>
            </p:cNvPr>
            <p:cNvGrpSpPr/>
            <p:nvPr/>
          </p:nvGrpSpPr>
          <p:grpSpPr>
            <a:xfrm>
              <a:off x="1278642" y="-430863"/>
              <a:ext cx="53199" cy="55462"/>
              <a:chOff x="2599861" y="822880"/>
              <a:chExt cx="182128" cy="189876"/>
            </a:xfrm>
          </p:grpSpPr>
          <p:sp>
            <p:nvSpPr>
              <p:cNvPr id="178" name="椭圆 177">
                <a:extLst>
                  <a:ext uri="{FF2B5EF4-FFF2-40B4-BE49-F238E27FC236}">
                    <a16:creationId xmlns:a16="http://schemas.microsoft.com/office/drawing/2014/main" id="{E66B23CA-C3C7-4CAD-88D5-DEBA3AD4D4B8}"/>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79" name="椭圆 178">
                <a:extLst>
                  <a:ext uri="{FF2B5EF4-FFF2-40B4-BE49-F238E27FC236}">
                    <a16:creationId xmlns:a16="http://schemas.microsoft.com/office/drawing/2014/main" id="{A7FBFD75-8968-487B-B31E-522247071F66}"/>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69" name="组合 168">
              <a:extLst>
                <a:ext uri="{FF2B5EF4-FFF2-40B4-BE49-F238E27FC236}">
                  <a16:creationId xmlns:a16="http://schemas.microsoft.com/office/drawing/2014/main" id="{A899CC24-8981-4A79-A9D8-2EBD188A0487}"/>
                </a:ext>
              </a:extLst>
            </p:cNvPr>
            <p:cNvGrpSpPr/>
            <p:nvPr/>
          </p:nvGrpSpPr>
          <p:grpSpPr>
            <a:xfrm>
              <a:off x="1388260" y="-430863"/>
              <a:ext cx="53199" cy="55462"/>
              <a:chOff x="2599861" y="822880"/>
              <a:chExt cx="182128" cy="189876"/>
            </a:xfrm>
          </p:grpSpPr>
          <p:sp>
            <p:nvSpPr>
              <p:cNvPr id="176" name="椭圆 175">
                <a:extLst>
                  <a:ext uri="{FF2B5EF4-FFF2-40B4-BE49-F238E27FC236}">
                    <a16:creationId xmlns:a16="http://schemas.microsoft.com/office/drawing/2014/main" id="{61A30ACC-971B-40CD-8151-60EA52EC45B9}"/>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77" name="椭圆 176">
                <a:extLst>
                  <a:ext uri="{FF2B5EF4-FFF2-40B4-BE49-F238E27FC236}">
                    <a16:creationId xmlns:a16="http://schemas.microsoft.com/office/drawing/2014/main" id="{D55C7547-2EA8-417B-8916-9695786BED89}"/>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70" name="组合 169">
              <a:extLst>
                <a:ext uri="{FF2B5EF4-FFF2-40B4-BE49-F238E27FC236}">
                  <a16:creationId xmlns:a16="http://schemas.microsoft.com/office/drawing/2014/main" id="{0875903D-B8B7-46D2-B3E7-14D66AF55CF8}"/>
                </a:ext>
              </a:extLst>
            </p:cNvPr>
            <p:cNvGrpSpPr/>
            <p:nvPr/>
          </p:nvGrpSpPr>
          <p:grpSpPr>
            <a:xfrm>
              <a:off x="1497878" y="-430863"/>
              <a:ext cx="53199" cy="55462"/>
              <a:chOff x="2599861" y="822880"/>
              <a:chExt cx="182128" cy="189876"/>
            </a:xfrm>
          </p:grpSpPr>
          <p:sp>
            <p:nvSpPr>
              <p:cNvPr id="174" name="椭圆 173">
                <a:extLst>
                  <a:ext uri="{FF2B5EF4-FFF2-40B4-BE49-F238E27FC236}">
                    <a16:creationId xmlns:a16="http://schemas.microsoft.com/office/drawing/2014/main" id="{F9F9FF11-C4CC-471F-A8BE-BCD9FED3EB16}"/>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75" name="椭圆 174">
                <a:extLst>
                  <a:ext uri="{FF2B5EF4-FFF2-40B4-BE49-F238E27FC236}">
                    <a16:creationId xmlns:a16="http://schemas.microsoft.com/office/drawing/2014/main" id="{36663C76-6171-4988-80E2-8FB237656511}"/>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nvGrpSpPr>
            <p:cNvPr id="171" name="组合 170">
              <a:extLst>
                <a:ext uri="{FF2B5EF4-FFF2-40B4-BE49-F238E27FC236}">
                  <a16:creationId xmlns:a16="http://schemas.microsoft.com/office/drawing/2014/main" id="{CCFBE2F6-B63F-45E5-8C9F-BA79F6A8804D}"/>
                </a:ext>
              </a:extLst>
            </p:cNvPr>
            <p:cNvGrpSpPr/>
            <p:nvPr/>
          </p:nvGrpSpPr>
          <p:grpSpPr>
            <a:xfrm>
              <a:off x="1169024" y="-430863"/>
              <a:ext cx="53199" cy="55462"/>
              <a:chOff x="2599861" y="822880"/>
              <a:chExt cx="182128" cy="189876"/>
            </a:xfrm>
          </p:grpSpPr>
          <p:sp>
            <p:nvSpPr>
              <p:cNvPr id="172" name="椭圆 171">
                <a:extLst>
                  <a:ext uri="{FF2B5EF4-FFF2-40B4-BE49-F238E27FC236}">
                    <a16:creationId xmlns:a16="http://schemas.microsoft.com/office/drawing/2014/main" id="{ACEB4EBC-D379-4140-B901-D9EB99BD78AE}"/>
                  </a:ext>
                </a:extLst>
              </p:cNvPr>
              <p:cNvSpPr/>
              <p:nvPr/>
            </p:nvSpPr>
            <p:spPr>
              <a:xfrm>
                <a:off x="2599861" y="826255"/>
                <a:ext cx="182128" cy="186501"/>
              </a:xfrm>
              <a:prstGeom prst="ellipse">
                <a:avLst/>
              </a:prstGeom>
              <a:solidFill>
                <a:srgbClr val="E8F2FC"/>
              </a:solidFill>
              <a:ln w="12700" cap="flat" cmpd="sng" algn="ctr">
                <a:noFill/>
                <a:prstDash val="solid"/>
                <a:miter lim="800000"/>
              </a:ln>
              <a:effectLst>
                <a:outerShdw blurRad="38100" dist="254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sp>
            <p:nvSpPr>
              <p:cNvPr id="173" name="椭圆 172">
                <a:extLst>
                  <a:ext uri="{FF2B5EF4-FFF2-40B4-BE49-F238E27FC236}">
                    <a16:creationId xmlns:a16="http://schemas.microsoft.com/office/drawing/2014/main" id="{BF521647-CEAE-4712-A79E-A1F67B48458E}"/>
                  </a:ext>
                </a:extLst>
              </p:cNvPr>
              <p:cNvSpPr/>
              <p:nvPr/>
            </p:nvSpPr>
            <p:spPr>
              <a:xfrm>
                <a:off x="2599861" y="822880"/>
                <a:ext cx="182128" cy="186501"/>
              </a:xfrm>
              <a:prstGeom prst="ellipse">
                <a:avLst/>
              </a:prstGeom>
              <a:solidFill>
                <a:srgbClr val="7AA4A6"/>
              </a:solidFill>
              <a:ln w="12700" cap="flat" cmpd="sng" algn="ctr">
                <a:noFill/>
                <a:prstDash val="solid"/>
                <a:miter lim="800000"/>
              </a:ln>
              <a:effectLst>
                <a:outerShdw blurRad="38100" dist="254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思源黑体 CN Light"/>
                  <a:ea typeface="思源黑体 CN Light"/>
                  <a:cs typeface="+mn-cs"/>
                </a:endParaRPr>
              </a:p>
            </p:txBody>
          </p:sp>
        </p:grpSp>
      </p:grpSp>
    </p:spTree>
    <p:extLst>
      <p:ext uri="{BB962C8B-B14F-4D97-AF65-F5344CB8AC3E}">
        <p14:creationId xmlns:p14="http://schemas.microsoft.com/office/powerpoint/2010/main" val="2571547156"/>
      </p:ext>
    </p:extLst>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pic>
          <p:nvPicPr>
            <p:cNvPr id="10" name="图片 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3" name="图片 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6" name="组合 95">
            <a:extLst>
              <a:ext uri="{FF2B5EF4-FFF2-40B4-BE49-F238E27FC236}">
                <a16:creationId xmlns:a16="http://schemas.microsoft.com/office/drawing/2014/main" id="{AB71CE6D-2E1B-4F06-89BE-B749D1C859FC}"/>
              </a:ext>
            </a:extLst>
          </p:cNvPr>
          <p:cNvGrpSpPr/>
          <p:nvPr/>
        </p:nvGrpSpPr>
        <p:grpSpPr>
          <a:xfrm>
            <a:off x="4719999" y="4631626"/>
            <a:ext cx="4520522" cy="908749"/>
            <a:chOff x="4592998" y="4518814"/>
            <a:chExt cx="4955347" cy="996161"/>
          </a:xfrm>
        </p:grpSpPr>
        <p:grpSp>
          <p:nvGrpSpPr>
            <p:cNvPr id="97" name="组合 96">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98" name="组合 97">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102"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99" name="组合 98">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小灵通</a:t>
            </a:r>
          </a:p>
        </p:txBody>
      </p:sp>
      <p:pic>
        <p:nvPicPr>
          <p:cNvPr id="110" name="图片 109">
            <a:extLst>
              <a:ext uri="{FF2B5EF4-FFF2-40B4-BE49-F238E27FC236}">
                <a16:creationId xmlns:a16="http://schemas.microsoft.com/office/drawing/2014/main" id="{9C9DEBBD-A7B1-4C4E-9083-9B4F61AD01B1}"/>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2036740" y="1115367"/>
            <a:ext cx="1733774" cy="1741839"/>
          </a:xfrm>
          <a:prstGeom prst="rect">
            <a:avLst/>
          </a:prstGeom>
          <a:ln w="38100">
            <a:gradFill>
              <a:gsLst>
                <a:gs pos="0">
                  <a:srgbClr val="34FBE8"/>
                </a:gs>
                <a:gs pos="100000">
                  <a:srgbClr val="23A7AB"/>
                </a:gs>
              </a:gsLst>
              <a:lin ang="5400000" scaled="1"/>
            </a:gradFill>
            <a:miter lim="800000"/>
          </a:ln>
        </p:spPr>
      </p:pic>
      <p:cxnSp>
        <p:nvCxnSpPr>
          <p:cNvPr id="113" name="直接连接符 112">
            <a:extLst>
              <a:ext uri="{FF2B5EF4-FFF2-40B4-BE49-F238E27FC236}">
                <a16:creationId xmlns:a16="http://schemas.microsoft.com/office/drawing/2014/main" id="{F900779E-0341-4AAF-9C2A-0A372F20AA8F}"/>
              </a:ext>
            </a:extLst>
          </p:cNvPr>
          <p:cNvCxnSpPr>
            <a:cxnSpLocks/>
            <a:stCxn id="112"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297ED6A-7441-4171-A7A7-783A8BC96D3A}"/>
              </a:ext>
            </a:extLst>
          </p:cNvPr>
          <p:cNvSpPr txBox="1"/>
          <p:nvPr/>
        </p:nvSpPr>
        <p:spPr>
          <a:xfrm>
            <a:off x="4460884" y="1866287"/>
            <a:ext cx="5252076" cy="664797"/>
          </a:xfrm>
          <a:prstGeom prst="rect">
            <a:avLst/>
          </a:prstGeom>
          <a:noFill/>
        </p:spPr>
        <p:txBody>
          <a:bodyPr wrap="square" lIns="0" tIns="0" rIns="0" bIns="0" rtlCol="0">
            <a:spAutoFit/>
          </a:bodyPr>
          <a:lstStyle/>
          <a:p>
            <a:pPr algn="just">
              <a:lnSpc>
                <a:spcPct val="120000"/>
              </a:lnSpc>
            </a:pPr>
            <a:r>
              <a:rPr lang="zh-CN" altLang="en-US"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爱科学、爱艺术、爱运动的拖延症晚期，一个没有放弃治疗的老少年</a:t>
            </a:r>
          </a:p>
        </p:txBody>
      </p:sp>
      <p:sp>
        <p:nvSpPr>
          <p:cNvPr id="116"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a:extLst>
              <a:ext uri="{FF2B5EF4-FFF2-40B4-BE49-F238E27FC236}">
                <a16:creationId xmlns:a16="http://schemas.microsoft.com/office/drawing/2014/main" id="{65CEF0C4-601B-469E-906C-8D8E6D89E76A}"/>
              </a:ext>
            </a:extLst>
          </p:cNvPr>
          <p:cNvSpPr txBox="1"/>
          <p:nvPr/>
        </p:nvSpPr>
        <p:spPr>
          <a:xfrm>
            <a:off x="2454786" y="3081940"/>
            <a:ext cx="897682"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设计者微信</a:t>
            </a:r>
          </a:p>
        </p:txBody>
      </p:sp>
    </p:spTree>
    <p:extLst>
      <p:ext uri="{BB962C8B-B14F-4D97-AF65-F5344CB8AC3E}">
        <p14:creationId xmlns:p14="http://schemas.microsoft.com/office/powerpoint/2010/main" val="37878606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20277"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ea typeface="OPPOSans B" panose="00020600040101010101" pitchFamily="18" charset="-122"/>
                <a:cs typeface="OPPOSans B" panose="00020600040101010101" pitchFamily="18" charset="-122"/>
              </a:rPr>
              <a:t>小灵通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4128667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4">
            <a:extLst>
              <a:ext uri="{FF2B5EF4-FFF2-40B4-BE49-F238E27FC236}">
                <a16:creationId xmlns:a16="http://schemas.microsoft.com/office/drawing/2014/main" id="{69C97761-FCFB-4F8B-9E90-02033C5857B2}"/>
              </a:ext>
            </a:extLst>
          </p:cNvPr>
          <p:cNvSpPr/>
          <p:nvPr/>
        </p:nvSpPr>
        <p:spPr>
          <a:xfrm flipH="1">
            <a:off x="0" y="4308764"/>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69501 h 2703844"/>
              <a:gd name="connsiteX1" fmla="*/ 12192000 w 12192000"/>
              <a:gd name="connsiteY1" fmla="*/ 69501 h 2703844"/>
              <a:gd name="connsiteX2" fmla="*/ 12192000 w 12192000"/>
              <a:gd name="connsiteY2" fmla="*/ 2703844 h 2703844"/>
              <a:gd name="connsiteX3" fmla="*/ 0 w 12192000"/>
              <a:gd name="connsiteY3" fmla="*/ 2703844 h 2703844"/>
              <a:gd name="connsiteX4" fmla="*/ 0 w 12192000"/>
              <a:gd name="connsiteY4" fmla="*/ 69501 h 2703844"/>
              <a:gd name="connsiteX0" fmla="*/ 0 w 12192000"/>
              <a:gd name="connsiteY0" fmla="*/ 214446 h 2848789"/>
              <a:gd name="connsiteX1" fmla="*/ 12192000 w 12192000"/>
              <a:gd name="connsiteY1" fmla="*/ 214446 h 2848789"/>
              <a:gd name="connsiteX2" fmla="*/ 12192000 w 12192000"/>
              <a:gd name="connsiteY2" fmla="*/ 2848789 h 2848789"/>
              <a:gd name="connsiteX3" fmla="*/ 0 w 12192000"/>
              <a:gd name="connsiteY3" fmla="*/ 2848789 h 2848789"/>
              <a:gd name="connsiteX4" fmla="*/ 0 w 12192000"/>
              <a:gd name="connsiteY4" fmla="*/ 214446 h 2848789"/>
              <a:gd name="connsiteX0" fmla="*/ 0 w 12192000"/>
              <a:gd name="connsiteY0" fmla="*/ 194349 h 2828692"/>
              <a:gd name="connsiteX1" fmla="*/ 12192000 w 12192000"/>
              <a:gd name="connsiteY1" fmla="*/ 194349 h 2828692"/>
              <a:gd name="connsiteX2" fmla="*/ 12192000 w 12192000"/>
              <a:gd name="connsiteY2" fmla="*/ 2828692 h 2828692"/>
              <a:gd name="connsiteX3" fmla="*/ 0 w 12192000"/>
              <a:gd name="connsiteY3" fmla="*/ 2828692 h 2828692"/>
              <a:gd name="connsiteX4" fmla="*/ 0 w 12192000"/>
              <a:gd name="connsiteY4" fmla="*/ 194349 h 2828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4">
            <a:extLst>
              <a:ext uri="{FF2B5EF4-FFF2-40B4-BE49-F238E27FC236}">
                <a16:creationId xmlns:a16="http://schemas.microsoft.com/office/drawing/2014/main" id="{6542D7DB-1EF3-441A-95F0-8F28916ACC5B}"/>
              </a:ext>
            </a:extLst>
          </p:cNvPr>
          <p:cNvSpPr/>
          <p:nvPr/>
        </p:nvSpPr>
        <p:spPr>
          <a:xfrm>
            <a:off x="0" y="4308764"/>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69501 h 2703844"/>
              <a:gd name="connsiteX1" fmla="*/ 12192000 w 12192000"/>
              <a:gd name="connsiteY1" fmla="*/ 69501 h 2703844"/>
              <a:gd name="connsiteX2" fmla="*/ 12192000 w 12192000"/>
              <a:gd name="connsiteY2" fmla="*/ 2703844 h 2703844"/>
              <a:gd name="connsiteX3" fmla="*/ 0 w 12192000"/>
              <a:gd name="connsiteY3" fmla="*/ 2703844 h 2703844"/>
              <a:gd name="connsiteX4" fmla="*/ 0 w 12192000"/>
              <a:gd name="connsiteY4" fmla="*/ 69501 h 2703844"/>
              <a:gd name="connsiteX0" fmla="*/ 0 w 12192000"/>
              <a:gd name="connsiteY0" fmla="*/ 214446 h 2848789"/>
              <a:gd name="connsiteX1" fmla="*/ 12192000 w 12192000"/>
              <a:gd name="connsiteY1" fmla="*/ 214446 h 2848789"/>
              <a:gd name="connsiteX2" fmla="*/ 12192000 w 12192000"/>
              <a:gd name="connsiteY2" fmla="*/ 2848789 h 2848789"/>
              <a:gd name="connsiteX3" fmla="*/ 0 w 12192000"/>
              <a:gd name="connsiteY3" fmla="*/ 2848789 h 2848789"/>
              <a:gd name="connsiteX4" fmla="*/ 0 w 12192000"/>
              <a:gd name="connsiteY4" fmla="*/ 214446 h 2848789"/>
              <a:gd name="connsiteX0" fmla="*/ 0 w 12192000"/>
              <a:gd name="connsiteY0" fmla="*/ 194349 h 2828692"/>
              <a:gd name="connsiteX1" fmla="*/ 12192000 w 12192000"/>
              <a:gd name="connsiteY1" fmla="*/ 194349 h 2828692"/>
              <a:gd name="connsiteX2" fmla="*/ 12192000 w 12192000"/>
              <a:gd name="connsiteY2" fmla="*/ 2828692 h 2828692"/>
              <a:gd name="connsiteX3" fmla="*/ 0 w 12192000"/>
              <a:gd name="connsiteY3" fmla="*/ 2828692 h 2828692"/>
              <a:gd name="connsiteX4" fmla="*/ 0 w 12192000"/>
              <a:gd name="connsiteY4" fmla="*/ 194349 h 2828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blipFill>
            <a:blip r:embed="rId2" cstate="screen">
              <a:extLst>
                <a:ext uri="{BEBA8EAE-BF5A-486C-A8C5-ECC9F3942E4B}">
                  <a14:imgProps xmlns:a14="http://schemas.microsoft.com/office/drawing/2010/main">
                    <a14:imgLayer r:embed="rId3">
                      <a14:imgEffect>
                        <a14:colorTemperature colorTemp="3745"/>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6F0B45FA-71EF-4E2D-8A01-70211B08D4E9}"/>
              </a:ext>
            </a:extLst>
          </p:cNvPr>
          <p:cNvCxnSpPr>
            <a:cxnSpLocks/>
          </p:cNvCxnSpPr>
          <p:nvPr/>
        </p:nvCxnSpPr>
        <p:spPr>
          <a:xfrm flipV="1">
            <a:off x="925830" y="1640962"/>
            <a:ext cx="0" cy="2424689"/>
          </a:xfrm>
          <a:prstGeom prst="line">
            <a:avLst/>
          </a:prstGeom>
          <a:ln w="25400">
            <a:gradFill>
              <a:gsLst>
                <a:gs pos="0">
                  <a:schemeClr val="accent3">
                    <a:alpha val="0"/>
                  </a:schemeClr>
                </a:gs>
                <a:gs pos="100000">
                  <a:schemeClr val="accent1"/>
                </a:gs>
              </a:gsLst>
              <a:lin ang="5400000" scaled="0"/>
            </a:gra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11F99597-AEB0-4C34-9BFC-8650B58438E4}"/>
              </a:ext>
            </a:extLst>
          </p:cNvPr>
          <p:cNvCxnSpPr>
            <a:cxnSpLocks/>
          </p:cNvCxnSpPr>
          <p:nvPr/>
        </p:nvCxnSpPr>
        <p:spPr>
          <a:xfrm flipV="1">
            <a:off x="3589790" y="2785774"/>
            <a:ext cx="0" cy="2424689"/>
          </a:xfrm>
          <a:prstGeom prst="line">
            <a:avLst/>
          </a:prstGeom>
          <a:ln w="25400">
            <a:gradFill>
              <a:gsLst>
                <a:gs pos="0">
                  <a:schemeClr val="accent3">
                    <a:alpha val="0"/>
                  </a:schemeClr>
                </a:gs>
                <a:gs pos="100000">
                  <a:schemeClr val="accent1"/>
                </a:gs>
              </a:gsLst>
              <a:lin ang="5400000" scaled="0"/>
            </a:gra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464AE0C0-38AB-42F7-A754-6FC45EAEF0B2}"/>
              </a:ext>
            </a:extLst>
          </p:cNvPr>
          <p:cNvCxnSpPr>
            <a:cxnSpLocks/>
          </p:cNvCxnSpPr>
          <p:nvPr/>
        </p:nvCxnSpPr>
        <p:spPr>
          <a:xfrm flipV="1">
            <a:off x="6345190" y="2061874"/>
            <a:ext cx="0" cy="2424689"/>
          </a:xfrm>
          <a:prstGeom prst="line">
            <a:avLst/>
          </a:prstGeom>
          <a:ln w="25400">
            <a:gradFill>
              <a:gsLst>
                <a:gs pos="0">
                  <a:schemeClr val="accent3">
                    <a:alpha val="0"/>
                  </a:schemeClr>
                </a:gs>
                <a:gs pos="100000">
                  <a:schemeClr val="accent1"/>
                </a:gs>
              </a:gsLst>
              <a:lin ang="5400000" scaled="0"/>
            </a:gra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9DCC8462-A8B3-4A64-8B6B-3AAE4DE83303}"/>
              </a:ext>
            </a:extLst>
          </p:cNvPr>
          <p:cNvCxnSpPr>
            <a:cxnSpLocks/>
          </p:cNvCxnSpPr>
          <p:nvPr/>
        </p:nvCxnSpPr>
        <p:spPr>
          <a:xfrm flipV="1">
            <a:off x="8968509" y="1596571"/>
            <a:ext cx="0" cy="2712193"/>
          </a:xfrm>
          <a:prstGeom prst="line">
            <a:avLst/>
          </a:prstGeom>
          <a:ln w="25400">
            <a:gradFill>
              <a:gsLst>
                <a:gs pos="0">
                  <a:schemeClr val="accent3">
                    <a:alpha val="0"/>
                  </a:schemeClr>
                </a:gs>
                <a:gs pos="100000">
                  <a:schemeClr val="accent1"/>
                </a:gs>
              </a:gsLst>
              <a:lin ang="5400000" scaled="0"/>
            </a:gradFill>
            <a:prstDash val="sysDash"/>
            <a:tailEnd type="ova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7C8407EE-C56B-41ED-A4CB-32FF74481D92}"/>
              </a:ext>
            </a:extLst>
          </p:cNvPr>
          <p:cNvSpPr txBox="1"/>
          <p:nvPr/>
        </p:nvSpPr>
        <p:spPr>
          <a:xfrm>
            <a:off x="1019378" y="2139156"/>
            <a:ext cx="2362199" cy="782137"/>
          </a:xfrm>
          <a:prstGeom prst="rect">
            <a:avLst/>
          </a:prstGeom>
          <a:noFill/>
        </p:spPr>
        <p:txBody>
          <a:bodyPr wrap="square" rtlCol="0">
            <a:spAutoFit/>
          </a:bodyPr>
          <a:lstStyle/>
          <a:p>
            <a:pPr>
              <a:lnSpc>
                <a:spcPct val="130000"/>
              </a:lnSpc>
            </a:pPr>
            <a:r>
              <a:rPr lang="zh-CN" altLang="en-US" kern="100" dirty="0">
                <a:solidFill>
                  <a:schemeClr val="accent1"/>
                </a:solidFill>
                <a:effectLst/>
                <a:latin typeface="+mn-ea"/>
                <a:cs typeface="仿宋_GB2312" panose="02010609030101010101" pitchFamily="49" charset="-122"/>
              </a:rPr>
              <a:t>在此处输入一段文在此处输入一段文字</a:t>
            </a:r>
          </a:p>
        </p:txBody>
      </p:sp>
      <p:sp>
        <p:nvSpPr>
          <p:cNvPr id="21" name="矩形 14">
            <a:extLst>
              <a:ext uri="{FF2B5EF4-FFF2-40B4-BE49-F238E27FC236}">
                <a16:creationId xmlns:a16="http://schemas.microsoft.com/office/drawing/2014/main" id="{07035E3D-09D9-4D20-B6DF-85CC44D0D6FD}"/>
              </a:ext>
            </a:extLst>
          </p:cNvPr>
          <p:cNvSpPr/>
          <p:nvPr/>
        </p:nvSpPr>
        <p:spPr>
          <a:xfrm>
            <a:off x="0" y="4324020"/>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69501 h 2703844"/>
              <a:gd name="connsiteX1" fmla="*/ 12192000 w 12192000"/>
              <a:gd name="connsiteY1" fmla="*/ 69501 h 2703844"/>
              <a:gd name="connsiteX2" fmla="*/ 12192000 w 12192000"/>
              <a:gd name="connsiteY2" fmla="*/ 2703844 h 2703844"/>
              <a:gd name="connsiteX3" fmla="*/ 0 w 12192000"/>
              <a:gd name="connsiteY3" fmla="*/ 2703844 h 2703844"/>
              <a:gd name="connsiteX4" fmla="*/ 0 w 12192000"/>
              <a:gd name="connsiteY4" fmla="*/ 69501 h 2703844"/>
              <a:gd name="connsiteX0" fmla="*/ 0 w 12192000"/>
              <a:gd name="connsiteY0" fmla="*/ 214446 h 2848789"/>
              <a:gd name="connsiteX1" fmla="*/ 12192000 w 12192000"/>
              <a:gd name="connsiteY1" fmla="*/ 214446 h 2848789"/>
              <a:gd name="connsiteX2" fmla="*/ 12192000 w 12192000"/>
              <a:gd name="connsiteY2" fmla="*/ 2848789 h 2848789"/>
              <a:gd name="connsiteX3" fmla="*/ 0 w 12192000"/>
              <a:gd name="connsiteY3" fmla="*/ 2848789 h 2848789"/>
              <a:gd name="connsiteX4" fmla="*/ 0 w 12192000"/>
              <a:gd name="connsiteY4" fmla="*/ 214446 h 2848789"/>
              <a:gd name="connsiteX0" fmla="*/ 0 w 12192000"/>
              <a:gd name="connsiteY0" fmla="*/ 194349 h 2828692"/>
              <a:gd name="connsiteX1" fmla="*/ 12192000 w 12192000"/>
              <a:gd name="connsiteY1" fmla="*/ 194349 h 2828692"/>
              <a:gd name="connsiteX2" fmla="*/ 12192000 w 12192000"/>
              <a:gd name="connsiteY2" fmla="*/ 2828692 h 2828692"/>
              <a:gd name="connsiteX3" fmla="*/ 0 w 12192000"/>
              <a:gd name="connsiteY3" fmla="*/ 2828692 h 2828692"/>
              <a:gd name="connsiteX4" fmla="*/ 0 w 12192000"/>
              <a:gd name="connsiteY4" fmla="*/ 194349 h 2828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gradFill>
            <a:gsLst>
              <a:gs pos="100000">
                <a:schemeClr val="accent1">
                  <a:alpha val="50000"/>
                </a:schemeClr>
              </a:gs>
              <a:gs pos="0">
                <a:schemeClr val="accent1">
                  <a:lumMod val="60000"/>
                  <a:lumOff val="40000"/>
                  <a:alpha val="5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CDB3F560-5E34-4208-8047-8B64C61D1E3E}"/>
              </a:ext>
            </a:extLst>
          </p:cNvPr>
          <p:cNvSpPr/>
          <p:nvPr/>
        </p:nvSpPr>
        <p:spPr>
          <a:xfrm>
            <a:off x="573054" y="4148400"/>
            <a:ext cx="651289" cy="651289"/>
          </a:xfrm>
          <a:prstGeom prst="ellipse">
            <a:avLst/>
          </a:prstGeom>
          <a:solidFill>
            <a:schemeClr val="bg1"/>
          </a:solidFill>
          <a:ln>
            <a:noFill/>
          </a:ln>
          <a:effectLst>
            <a:outerShdw blurRad="317500" sx="102000" sy="102000" algn="ctr" rotWithShape="0">
              <a:schemeClr val="accent5">
                <a:lumMod val="5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id="{504E39C8-43CE-4E1B-B58E-6DDCA8A20CBF}"/>
              </a:ext>
            </a:extLst>
          </p:cNvPr>
          <p:cNvSpPr/>
          <p:nvPr/>
        </p:nvSpPr>
        <p:spPr>
          <a:xfrm>
            <a:off x="3218348" y="5104364"/>
            <a:ext cx="651289" cy="651289"/>
          </a:xfrm>
          <a:prstGeom prst="ellipse">
            <a:avLst/>
          </a:prstGeom>
          <a:solidFill>
            <a:schemeClr val="bg1"/>
          </a:solidFill>
          <a:ln>
            <a:noFill/>
          </a:ln>
          <a:effectLst>
            <a:outerShdw blurRad="317500" sx="102000" sy="102000" algn="ctr" rotWithShape="0">
              <a:schemeClr val="accent5">
                <a:lumMod val="5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a:extLst>
              <a:ext uri="{FF2B5EF4-FFF2-40B4-BE49-F238E27FC236}">
                <a16:creationId xmlns:a16="http://schemas.microsoft.com/office/drawing/2014/main" id="{6BCD6F91-DC01-4509-8836-478E9D2355C0}"/>
              </a:ext>
            </a:extLst>
          </p:cNvPr>
          <p:cNvSpPr/>
          <p:nvPr/>
        </p:nvSpPr>
        <p:spPr>
          <a:xfrm>
            <a:off x="5972567" y="4716437"/>
            <a:ext cx="651289" cy="651289"/>
          </a:xfrm>
          <a:prstGeom prst="ellipse">
            <a:avLst/>
          </a:prstGeom>
          <a:solidFill>
            <a:schemeClr val="bg1"/>
          </a:solidFill>
          <a:ln>
            <a:noFill/>
          </a:ln>
          <a:effectLst>
            <a:outerShdw blurRad="317500" sx="102000" sy="102000" algn="ctr" rotWithShape="0">
              <a:schemeClr val="accent5">
                <a:lumMod val="5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椭圆 6">
            <a:extLst>
              <a:ext uri="{FF2B5EF4-FFF2-40B4-BE49-F238E27FC236}">
                <a16:creationId xmlns:a16="http://schemas.microsoft.com/office/drawing/2014/main" id="{A992602F-C769-48CF-A522-B394486E00DE}"/>
              </a:ext>
            </a:extLst>
          </p:cNvPr>
          <p:cNvSpPr/>
          <p:nvPr/>
        </p:nvSpPr>
        <p:spPr>
          <a:xfrm>
            <a:off x="8642864" y="4273091"/>
            <a:ext cx="651289" cy="651289"/>
          </a:xfrm>
          <a:prstGeom prst="ellipse">
            <a:avLst/>
          </a:prstGeom>
          <a:solidFill>
            <a:schemeClr val="bg1"/>
          </a:solidFill>
          <a:ln>
            <a:noFill/>
          </a:ln>
          <a:effectLst>
            <a:outerShdw blurRad="317500" sx="102000" sy="102000" algn="ctr" rotWithShape="0">
              <a:schemeClr val="accent5">
                <a:lumMod val="5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a:extLst>
              <a:ext uri="{FF2B5EF4-FFF2-40B4-BE49-F238E27FC236}">
                <a16:creationId xmlns:a16="http://schemas.microsoft.com/office/drawing/2014/main" id="{28EFE9F0-BF04-4B68-B19B-2F72A989BF59}"/>
              </a:ext>
            </a:extLst>
          </p:cNvPr>
          <p:cNvSpPr txBox="1"/>
          <p:nvPr/>
        </p:nvSpPr>
        <p:spPr>
          <a:xfrm>
            <a:off x="8178747" y="5699078"/>
            <a:ext cx="3711272" cy="861774"/>
          </a:xfrm>
          <a:prstGeom prst="rect">
            <a:avLst/>
          </a:prstGeom>
          <a:noFill/>
        </p:spPr>
        <p:txBody>
          <a:bodyPr wrap="none" rtlCol="0">
            <a:spAutoFit/>
          </a:bodyPr>
          <a:lstStyle/>
          <a:p>
            <a:r>
              <a:rPr lang="en-US" altLang="zh-CN" sz="5000" dirty="0">
                <a:solidFill>
                  <a:schemeClr val="bg1"/>
                </a:solidFill>
              </a:rPr>
              <a:t>CONTENTS</a:t>
            </a:r>
            <a:endParaRPr lang="zh-CN" altLang="en-US" sz="5000" dirty="0">
              <a:solidFill>
                <a:schemeClr val="bg1"/>
              </a:solidFill>
            </a:endParaRPr>
          </a:p>
        </p:txBody>
      </p:sp>
      <p:sp>
        <p:nvSpPr>
          <p:cNvPr id="23" name="文本框 22">
            <a:extLst>
              <a:ext uri="{FF2B5EF4-FFF2-40B4-BE49-F238E27FC236}">
                <a16:creationId xmlns:a16="http://schemas.microsoft.com/office/drawing/2014/main" id="{83C02ED8-67E8-48A6-A8FF-32872E4D7453}"/>
              </a:ext>
            </a:extLst>
          </p:cNvPr>
          <p:cNvSpPr txBox="1"/>
          <p:nvPr/>
        </p:nvSpPr>
        <p:spPr>
          <a:xfrm>
            <a:off x="961202" y="659379"/>
            <a:ext cx="1495922" cy="1477328"/>
          </a:xfrm>
          <a:prstGeom prst="rect">
            <a:avLst/>
          </a:prstGeom>
          <a:noFill/>
        </p:spPr>
        <p:txBody>
          <a:bodyPr wrap="none" rtlCol="0">
            <a:spAutoFit/>
          </a:bodyPr>
          <a:lstStyle>
            <a:defPPr>
              <a:defRPr lang="zh-CN"/>
            </a:defPPr>
            <a:lvl1pPr algn="ctr">
              <a:defRPr sz="9000" b="1" i="1">
                <a:gradFill>
                  <a:gsLst>
                    <a:gs pos="0">
                      <a:schemeClr val="accent1">
                        <a:lumMod val="20000"/>
                        <a:lumOff val="80000"/>
                      </a:schemeClr>
                    </a:gs>
                    <a:gs pos="100000">
                      <a:schemeClr val="accent1">
                        <a:lumMod val="20000"/>
                        <a:lumOff val="80000"/>
                        <a:alpha val="0"/>
                      </a:schemeClr>
                    </a:gs>
                  </a:gsLst>
                  <a:lin ang="5400000" scaled="0"/>
                </a:gradFill>
              </a:defRPr>
            </a:lvl1pPr>
          </a:lstStyle>
          <a:p>
            <a:r>
              <a:rPr lang="en-US" altLang="zh-CN" dirty="0"/>
              <a:t>01</a:t>
            </a:r>
            <a:endParaRPr lang="zh-CN" altLang="en-US" dirty="0"/>
          </a:p>
        </p:txBody>
      </p:sp>
      <p:sp>
        <p:nvSpPr>
          <p:cNvPr id="27" name="文本框 26">
            <a:extLst>
              <a:ext uri="{FF2B5EF4-FFF2-40B4-BE49-F238E27FC236}">
                <a16:creationId xmlns:a16="http://schemas.microsoft.com/office/drawing/2014/main" id="{FF187699-9084-4A20-81EE-8D62BD23718D}"/>
              </a:ext>
            </a:extLst>
          </p:cNvPr>
          <p:cNvSpPr txBox="1"/>
          <p:nvPr/>
        </p:nvSpPr>
        <p:spPr>
          <a:xfrm>
            <a:off x="1006975" y="1385742"/>
            <a:ext cx="2362199" cy="735971"/>
          </a:xfrm>
          <a:prstGeom prst="rect">
            <a:avLst/>
          </a:prstGeom>
          <a:noFill/>
        </p:spPr>
        <p:txBody>
          <a:bodyPr wrap="square" rtlCol="0">
            <a:spAutoFit/>
          </a:bodyPr>
          <a:lstStyle/>
          <a:p>
            <a:pPr>
              <a:lnSpc>
                <a:spcPct val="130000"/>
              </a:lnSpc>
            </a:pPr>
            <a:r>
              <a:rPr lang="zh-CN" altLang="en-US" sz="3500" b="1" kern="100" dirty="0">
                <a:solidFill>
                  <a:schemeClr val="accent1"/>
                </a:solidFill>
                <a:effectLst/>
                <a:latin typeface="+mj-ea"/>
                <a:ea typeface="+mj-ea"/>
                <a:cs typeface="仿宋_GB2312" panose="02010609030101010101" pitchFamily="49" charset="-122"/>
              </a:rPr>
              <a:t>主要内容</a:t>
            </a:r>
            <a:endParaRPr lang="zh-CN" altLang="en-US" sz="3500" b="1" kern="100" dirty="0">
              <a:solidFill>
                <a:schemeClr val="accent2"/>
              </a:solidFill>
              <a:effectLst/>
              <a:latin typeface="+mj-ea"/>
              <a:ea typeface="+mj-ea"/>
              <a:cs typeface="仿宋_GB2312" panose="02010609030101010101" pitchFamily="49" charset="-122"/>
            </a:endParaRPr>
          </a:p>
        </p:txBody>
      </p:sp>
      <p:sp>
        <p:nvSpPr>
          <p:cNvPr id="28" name="文本框 27">
            <a:extLst>
              <a:ext uri="{FF2B5EF4-FFF2-40B4-BE49-F238E27FC236}">
                <a16:creationId xmlns:a16="http://schemas.microsoft.com/office/drawing/2014/main" id="{39AF3C34-6E33-49C5-93EB-446EC2EF3591}"/>
              </a:ext>
            </a:extLst>
          </p:cNvPr>
          <p:cNvSpPr txBox="1"/>
          <p:nvPr/>
        </p:nvSpPr>
        <p:spPr>
          <a:xfrm>
            <a:off x="3740616" y="3283514"/>
            <a:ext cx="2362199" cy="782137"/>
          </a:xfrm>
          <a:prstGeom prst="rect">
            <a:avLst/>
          </a:prstGeom>
          <a:noFill/>
        </p:spPr>
        <p:txBody>
          <a:bodyPr wrap="square" rtlCol="0">
            <a:spAutoFit/>
          </a:bodyPr>
          <a:lstStyle/>
          <a:p>
            <a:pPr>
              <a:lnSpc>
                <a:spcPct val="130000"/>
              </a:lnSpc>
            </a:pPr>
            <a:r>
              <a:rPr lang="zh-CN" altLang="en-US" kern="100" dirty="0">
                <a:solidFill>
                  <a:schemeClr val="accent1"/>
                </a:solidFill>
                <a:effectLst/>
                <a:latin typeface="+mn-ea"/>
                <a:cs typeface="仿宋_GB2312" panose="02010609030101010101" pitchFamily="49" charset="-122"/>
              </a:rPr>
              <a:t>在此处输入一段文在此处输入一段文字</a:t>
            </a:r>
          </a:p>
        </p:txBody>
      </p:sp>
      <p:sp>
        <p:nvSpPr>
          <p:cNvPr id="29" name="文本框 28">
            <a:extLst>
              <a:ext uri="{FF2B5EF4-FFF2-40B4-BE49-F238E27FC236}">
                <a16:creationId xmlns:a16="http://schemas.microsoft.com/office/drawing/2014/main" id="{CE1289B1-DB07-4604-9657-D6A138CFCC8A}"/>
              </a:ext>
            </a:extLst>
          </p:cNvPr>
          <p:cNvSpPr txBox="1"/>
          <p:nvPr/>
        </p:nvSpPr>
        <p:spPr>
          <a:xfrm>
            <a:off x="3682440" y="1803737"/>
            <a:ext cx="1495922" cy="1477328"/>
          </a:xfrm>
          <a:prstGeom prst="rect">
            <a:avLst/>
          </a:prstGeom>
          <a:noFill/>
        </p:spPr>
        <p:txBody>
          <a:bodyPr wrap="none" rtlCol="0">
            <a:spAutoFit/>
          </a:bodyPr>
          <a:lstStyle>
            <a:defPPr>
              <a:defRPr lang="zh-CN"/>
            </a:defPPr>
            <a:lvl1pPr algn="ctr">
              <a:defRPr sz="9000" b="1" i="1">
                <a:gradFill>
                  <a:gsLst>
                    <a:gs pos="0">
                      <a:schemeClr val="accent1">
                        <a:lumMod val="20000"/>
                        <a:lumOff val="80000"/>
                      </a:schemeClr>
                    </a:gs>
                    <a:gs pos="100000">
                      <a:schemeClr val="accent1">
                        <a:lumMod val="20000"/>
                        <a:lumOff val="80000"/>
                        <a:alpha val="0"/>
                      </a:schemeClr>
                    </a:gs>
                  </a:gsLst>
                  <a:lin ang="5400000" scaled="0"/>
                </a:gradFill>
              </a:defRPr>
            </a:lvl1pPr>
          </a:lstStyle>
          <a:p>
            <a:r>
              <a:rPr lang="en-US" altLang="zh-CN" dirty="0"/>
              <a:t>02</a:t>
            </a:r>
            <a:endParaRPr lang="zh-CN" altLang="en-US" dirty="0"/>
          </a:p>
        </p:txBody>
      </p:sp>
      <p:sp>
        <p:nvSpPr>
          <p:cNvPr id="30" name="文本框 29">
            <a:extLst>
              <a:ext uri="{FF2B5EF4-FFF2-40B4-BE49-F238E27FC236}">
                <a16:creationId xmlns:a16="http://schemas.microsoft.com/office/drawing/2014/main" id="{ADBCCC9C-9C4A-4988-8BA0-71E72DF5A8B0}"/>
              </a:ext>
            </a:extLst>
          </p:cNvPr>
          <p:cNvSpPr txBox="1"/>
          <p:nvPr/>
        </p:nvSpPr>
        <p:spPr>
          <a:xfrm>
            <a:off x="3728213" y="2530100"/>
            <a:ext cx="2362199" cy="735971"/>
          </a:xfrm>
          <a:prstGeom prst="rect">
            <a:avLst/>
          </a:prstGeom>
          <a:noFill/>
        </p:spPr>
        <p:txBody>
          <a:bodyPr wrap="square" rtlCol="0">
            <a:spAutoFit/>
          </a:bodyPr>
          <a:lstStyle/>
          <a:p>
            <a:pPr>
              <a:lnSpc>
                <a:spcPct val="130000"/>
              </a:lnSpc>
            </a:pPr>
            <a:r>
              <a:rPr lang="zh-CN" altLang="en-US" sz="3500" b="1" kern="100" dirty="0">
                <a:solidFill>
                  <a:schemeClr val="accent1"/>
                </a:solidFill>
                <a:effectLst/>
                <a:latin typeface="+mj-ea"/>
                <a:ea typeface="+mj-ea"/>
                <a:cs typeface="仿宋_GB2312" panose="02010609030101010101" pitchFamily="49" charset="-122"/>
              </a:rPr>
              <a:t>主要内容</a:t>
            </a:r>
            <a:endParaRPr lang="zh-CN" altLang="en-US" sz="3500" b="1" kern="100" dirty="0">
              <a:solidFill>
                <a:schemeClr val="accent2"/>
              </a:solidFill>
              <a:effectLst/>
              <a:latin typeface="+mj-ea"/>
              <a:ea typeface="+mj-ea"/>
              <a:cs typeface="仿宋_GB2312" panose="02010609030101010101" pitchFamily="49" charset="-122"/>
            </a:endParaRPr>
          </a:p>
        </p:txBody>
      </p:sp>
      <p:sp>
        <p:nvSpPr>
          <p:cNvPr id="31" name="文本框 30">
            <a:extLst>
              <a:ext uri="{FF2B5EF4-FFF2-40B4-BE49-F238E27FC236}">
                <a16:creationId xmlns:a16="http://schemas.microsoft.com/office/drawing/2014/main" id="{4E24644B-D67D-486A-9CAA-5070350FAEA1}"/>
              </a:ext>
            </a:extLst>
          </p:cNvPr>
          <p:cNvSpPr txBox="1"/>
          <p:nvPr/>
        </p:nvSpPr>
        <p:spPr>
          <a:xfrm>
            <a:off x="9208671" y="2139156"/>
            <a:ext cx="2362199" cy="782137"/>
          </a:xfrm>
          <a:prstGeom prst="rect">
            <a:avLst/>
          </a:prstGeom>
          <a:noFill/>
        </p:spPr>
        <p:txBody>
          <a:bodyPr wrap="square" rtlCol="0">
            <a:spAutoFit/>
          </a:bodyPr>
          <a:lstStyle/>
          <a:p>
            <a:pPr>
              <a:lnSpc>
                <a:spcPct val="130000"/>
              </a:lnSpc>
            </a:pPr>
            <a:r>
              <a:rPr lang="zh-CN" altLang="en-US" kern="100" dirty="0">
                <a:solidFill>
                  <a:schemeClr val="accent1"/>
                </a:solidFill>
                <a:effectLst/>
                <a:latin typeface="+mn-ea"/>
                <a:cs typeface="仿宋_GB2312" panose="02010609030101010101" pitchFamily="49" charset="-122"/>
              </a:rPr>
              <a:t>在此处输入一段文在此处输入一段文字</a:t>
            </a:r>
          </a:p>
        </p:txBody>
      </p:sp>
      <p:sp>
        <p:nvSpPr>
          <p:cNvPr id="32" name="文本框 31">
            <a:extLst>
              <a:ext uri="{FF2B5EF4-FFF2-40B4-BE49-F238E27FC236}">
                <a16:creationId xmlns:a16="http://schemas.microsoft.com/office/drawing/2014/main" id="{B6E496C6-8BFB-4DE5-92FF-A4FB50F07A2E}"/>
              </a:ext>
            </a:extLst>
          </p:cNvPr>
          <p:cNvSpPr txBox="1"/>
          <p:nvPr/>
        </p:nvSpPr>
        <p:spPr>
          <a:xfrm>
            <a:off x="9150495" y="659379"/>
            <a:ext cx="1495922" cy="1477328"/>
          </a:xfrm>
          <a:prstGeom prst="rect">
            <a:avLst/>
          </a:prstGeom>
          <a:noFill/>
        </p:spPr>
        <p:txBody>
          <a:bodyPr wrap="none" rtlCol="0">
            <a:spAutoFit/>
          </a:bodyPr>
          <a:lstStyle>
            <a:defPPr>
              <a:defRPr lang="zh-CN"/>
            </a:defPPr>
            <a:lvl1pPr algn="ctr">
              <a:defRPr sz="9000" b="1" i="1">
                <a:gradFill>
                  <a:gsLst>
                    <a:gs pos="0">
                      <a:schemeClr val="accent1">
                        <a:lumMod val="20000"/>
                        <a:lumOff val="80000"/>
                      </a:schemeClr>
                    </a:gs>
                    <a:gs pos="100000">
                      <a:schemeClr val="accent1">
                        <a:lumMod val="20000"/>
                        <a:lumOff val="80000"/>
                        <a:alpha val="0"/>
                      </a:schemeClr>
                    </a:gs>
                  </a:gsLst>
                  <a:lin ang="5400000" scaled="0"/>
                </a:gradFill>
              </a:defRPr>
            </a:lvl1pPr>
          </a:lstStyle>
          <a:p>
            <a:r>
              <a:rPr lang="en-US" altLang="zh-CN" dirty="0"/>
              <a:t>04</a:t>
            </a:r>
            <a:endParaRPr lang="zh-CN" altLang="en-US" dirty="0"/>
          </a:p>
        </p:txBody>
      </p:sp>
      <p:sp>
        <p:nvSpPr>
          <p:cNvPr id="33" name="文本框 32">
            <a:extLst>
              <a:ext uri="{FF2B5EF4-FFF2-40B4-BE49-F238E27FC236}">
                <a16:creationId xmlns:a16="http://schemas.microsoft.com/office/drawing/2014/main" id="{3C87B37C-4AD4-40D6-9FA6-3011883221C3}"/>
              </a:ext>
            </a:extLst>
          </p:cNvPr>
          <p:cNvSpPr txBox="1"/>
          <p:nvPr/>
        </p:nvSpPr>
        <p:spPr>
          <a:xfrm>
            <a:off x="9196268" y="1385742"/>
            <a:ext cx="2362199" cy="735971"/>
          </a:xfrm>
          <a:prstGeom prst="rect">
            <a:avLst/>
          </a:prstGeom>
          <a:noFill/>
        </p:spPr>
        <p:txBody>
          <a:bodyPr wrap="square" rtlCol="0">
            <a:spAutoFit/>
          </a:bodyPr>
          <a:lstStyle/>
          <a:p>
            <a:pPr>
              <a:lnSpc>
                <a:spcPct val="130000"/>
              </a:lnSpc>
            </a:pPr>
            <a:r>
              <a:rPr lang="zh-CN" altLang="en-US" sz="3500" b="1" kern="100" dirty="0">
                <a:solidFill>
                  <a:schemeClr val="accent1"/>
                </a:solidFill>
                <a:effectLst/>
                <a:latin typeface="+mj-ea"/>
                <a:ea typeface="+mj-ea"/>
                <a:cs typeface="仿宋_GB2312" panose="02010609030101010101" pitchFamily="49" charset="-122"/>
              </a:rPr>
              <a:t>主要内容</a:t>
            </a:r>
            <a:endParaRPr lang="zh-CN" altLang="en-US" sz="3500" b="1" kern="100" dirty="0">
              <a:solidFill>
                <a:schemeClr val="accent2"/>
              </a:solidFill>
              <a:effectLst/>
              <a:latin typeface="+mj-ea"/>
              <a:ea typeface="+mj-ea"/>
              <a:cs typeface="仿宋_GB2312" panose="02010609030101010101" pitchFamily="49" charset="-122"/>
            </a:endParaRPr>
          </a:p>
        </p:txBody>
      </p:sp>
      <p:sp>
        <p:nvSpPr>
          <p:cNvPr id="34" name="文本框 33">
            <a:extLst>
              <a:ext uri="{FF2B5EF4-FFF2-40B4-BE49-F238E27FC236}">
                <a16:creationId xmlns:a16="http://schemas.microsoft.com/office/drawing/2014/main" id="{AA5158DF-EA13-493F-B5CC-07D62D33CD50}"/>
              </a:ext>
            </a:extLst>
          </p:cNvPr>
          <p:cNvSpPr txBox="1"/>
          <p:nvPr/>
        </p:nvSpPr>
        <p:spPr>
          <a:xfrm>
            <a:off x="6495980" y="2584909"/>
            <a:ext cx="2362199" cy="782137"/>
          </a:xfrm>
          <a:prstGeom prst="rect">
            <a:avLst/>
          </a:prstGeom>
          <a:noFill/>
        </p:spPr>
        <p:txBody>
          <a:bodyPr wrap="square" rtlCol="0">
            <a:spAutoFit/>
          </a:bodyPr>
          <a:lstStyle/>
          <a:p>
            <a:pPr>
              <a:lnSpc>
                <a:spcPct val="130000"/>
              </a:lnSpc>
            </a:pPr>
            <a:r>
              <a:rPr lang="zh-CN" altLang="en-US" kern="100" dirty="0">
                <a:solidFill>
                  <a:schemeClr val="accent1"/>
                </a:solidFill>
                <a:effectLst/>
                <a:latin typeface="+mn-ea"/>
                <a:cs typeface="仿宋_GB2312" panose="02010609030101010101" pitchFamily="49" charset="-122"/>
              </a:rPr>
              <a:t>在此处输入一段文在此处输入一段文字</a:t>
            </a:r>
          </a:p>
        </p:txBody>
      </p:sp>
      <p:sp>
        <p:nvSpPr>
          <p:cNvPr id="35" name="文本框 34">
            <a:extLst>
              <a:ext uri="{FF2B5EF4-FFF2-40B4-BE49-F238E27FC236}">
                <a16:creationId xmlns:a16="http://schemas.microsoft.com/office/drawing/2014/main" id="{210A2BD1-2E6A-4F6D-82C4-CC1F3E4FFDDC}"/>
              </a:ext>
            </a:extLst>
          </p:cNvPr>
          <p:cNvSpPr txBox="1"/>
          <p:nvPr/>
        </p:nvSpPr>
        <p:spPr>
          <a:xfrm>
            <a:off x="6437804" y="1105132"/>
            <a:ext cx="1495922" cy="1477328"/>
          </a:xfrm>
          <a:prstGeom prst="rect">
            <a:avLst/>
          </a:prstGeom>
          <a:noFill/>
        </p:spPr>
        <p:txBody>
          <a:bodyPr wrap="none" rtlCol="0">
            <a:spAutoFit/>
          </a:bodyPr>
          <a:lstStyle>
            <a:defPPr>
              <a:defRPr lang="zh-CN"/>
            </a:defPPr>
            <a:lvl1pPr algn="ctr">
              <a:defRPr sz="9000" b="1" i="1">
                <a:gradFill>
                  <a:gsLst>
                    <a:gs pos="0">
                      <a:schemeClr val="accent1">
                        <a:lumMod val="20000"/>
                        <a:lumOff val="80000"/>
                      </a:schemeClr>
                    </a:gs>
                    <a:gs pos="100000">
                      <a:schemeClr val="accent1">
                        <a:lumMod val="20000"/>
                        <a:lumOff val="80000"/>
                        <a:alpha val="0"/>
                      </a:schemeClr>
                    </a:gs>
                  </a:gsLst>
                  <a:lin ang="5400000" scaled="0"/>
                </a:gradFill>
              </a:defRPr>
            </a:lvl1pPr>
          </a:lstStyle>
          <a:p>
            <a:r>
              <a:rPr lang="en-US" altLang="zh-CN" dirty="0"/>
              <a:t>03</a:t>
            </a:r>
            <a:endParaRPr lang="zh-CN" altLang="en-US" dirty="0"/>
          </a:p>
        </p:txBody>
      </p:sp>
      <p:sp>
        <p:nvSpPr>
          <p:cNvPr id="36" name="文本框 35">
            <a:extLst>
              <a:ext uri="{FF2B5EF4-FFF2-40B4-BE49-F238E27FC236}">
                <a16:creationId xmlns:a16="http://schemas.microsoft.com/office/drawing/2014/main" id="{8A636829-0040-48BD-9CC8-EF0CAEB6D617}"/>
              </a:ext>
            </a:extLst>
          </p:cNvPr>
          <p:cNvSpPr txBox="1"/>
          <p:nvPr/>
        </p:nvSpPr>
        <p:spPr>
          <a:xfrm>
            <a:off x="6483577" y="1831495"/>
            <a:ext cx="2362199" cy="735971"/>
          </a:xfrm>
          <a:prstGeom prst="rect">
            <a:avLst/>
          </a:prstGeom>
          <a:noFill/>
        </p:spPr>
        <p:txBody>
          <a:bodyPr wrap="square" rtlCol="0">
            <a:spAutoFit/>
          </a:bodyPr>
          <a:lstStyle/>
          <a:p>
            <a:pPr>
              <a:lnSpc>
                <a:spcPct val="130000"/>
              </a:lnSpc>
            </a:pPr>
            <a:r>
              <a:rPr lang="zh-CN" altLang="en-US" sz="3500" b="1" kern="100" dirty="0">
                <a:solidFill>
                  <a:schemeClr val="accent1"/>
                </a:solidFill>
                <a:effectLst/>
                <a:latin typeface="+mj-ea"/>
                <a:ea typeface="+mj-ea"/>
                <a:cs typeface="仿宋_GB2312" panose="02010609030101010101" pitchFamily="49" charset="-122"/>
              </a:rPr>
              <a:t>主要内容</a:t>
            </a:r>
            <a:endParaRPr lang="zh-CN" altLang="en-US" sz="3500" b="1" kern="100" dirty="0">
              <a:solidFill>
                <a:schemeClr val="accent2"/>
              </a:solidFill>
              <a:effectLst/>
              <a:latin typeface="+mj-ea"/>
              <a:ea typeface="+mj-ea"/>
              <a:cs typeface="仿宋_GB2312" panose="02010609030101010101" pitchFamily="49" charset="-122"/>
            </a:endParaRPr>
          </a:p>
        </p:txBody>
      </p:sp>
      <p:sp>
        <p:nvSpPr>
          <p:cNvPr id="38" name="文本框 37">
            <a:extLst>
              <a:ext uri="{FF2B5EF4-FFF2-40B4-BE49-F238E27FC236}">
                <a16:creationId xmlns:a16="http://schemas.microsoft.com/office/drawing/2014/main" id="{16C89F5E-D765-456A-BDD6-9FEE582200C3}"/>
              </a:ext>
            </a:extLst>
          </p:cNvPr>
          <p:cNvSpPr txBox="1"/>
          <p:nvPr/>
        </p:nvSpPr>
        <p:spPr>
          <a:xfrm>
            <a:off x="9740983" y="5214959"/>
            <a:ext cx="1980029" cy="630942"/>
          </a:xfrm>
          <a:prstGeom prst="rect">
            <a:avLst/>
          </a:prstGeom>
          <a:noFill/>
        </p:spPr>
        <p:txBody>
          <a:bodyPr wrap="none" rtlCol="0">
            <a:spAutoFit/>
          </a:bodyPr>
          <a:lstStyle/>
          <a:p>
            <a:r>
              <a:rPr lang="zh-CN" altLang="en-US" sz="3500" dirty="0">
                <a:solidFill>
                  <a:schemeClr val="bg1"/>
                </a:solidFill>
              </a:rPr>
              <a:t>内容摘要</a:t>
            </a:r>
          </a:p>
        </p:txBody>
      </p:sp>
      <p:pic>
        <p:nvPicPr>
          <p:cNvPr id="39" name="图形 38" descr="教室 轮廓">
            <a:extLst>
              <a:ext uri="{FF2B5EF4-FFF2-40B4-BE49-F238E27FC236}">
                <a16:creationId xmlns:a16="http://schemas.microsoft.com/office/drawing/2014/main" id="{BDAD5D8B-C963-4181-9205-3432499FE80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04940" y="5201226"/>
            <a:ext cx="423273" cy="423273"/>
          </a:xfrm>
          <a:prstGeom prst="rect">
            <a:avLst/>
          </a:prstGeom>
        </p:spPr>
      </p:pic>
      <p:pic>
        <p:nvPicPr>
          <p:cNvPr id="40" name="图形 39" descr="教室 轮廓">
            <a:extLst>
              <a:ext uri="{FF2B5EF4-FFF2-40B4-BE49-F238E27FC236}">
                <a16:creationId xmlns:a16="http://schemas.microsoft.com/office/drawing/2014/main" id="{D0A33BEB-FB92-40F2-A046-1424F5CA271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71063" y="4293164"/>
            <a:ext cx="423273" cy="423273"/>
          </a:xfrm>
          <a:prstGeom prst="rect">
            <a:avLst/>
          </a:prstGeom>
        </p:spPr>
      </p:pic>
      <p:pic>
        <p:nvPicPr>
          <p:cNvPr id="41" name="图形 40" descr="教室 轮廓">
            <a:extLst>
              <a:ext uri="{FF2B5EF4-FFF2-40B4-BE49-F238E27FC236}">
                <a16:creationId xmlns:a16="http://schemas.microsoft.com/office/drawing/2014/main" id="{B8555F41-BBDF-4115-BB52-5F54DC3F462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82997" y="4829350"/>
            <a:ext cx="423273" cy="423273"/>
          </a:xfrm>
          <a:prstGeom prst="rect">
            <a:avLst/>
          </a:prstGeom>
        </p:spPr>
      </p:pic>
      <p:pic>
        <p:nvPicPr>
          <p:cNvPr id="42" name="图形 41" descr="教室 轮廓">
            <a:extLst>
              <a:ext uri="{FF2B5EF4-FFF2-40B4-BE49-F238E27FC236}">
                <a16:creationId xmlns:a16="http://schemas.microsoft.com/office/drawing/2014/main" id="{AD46F281-0951-4409-9D67-C371597B261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730962" y="4394745"/>
            <a:ext cx="423273" cy="423273"/>
          </a:xfrm>
          <a:prstGeom prst="rect">
            <a:avLst/>
          </a:prstGeom>
        </p:spPr>
      </p:pic>
      <p:sp>
        <p:nvSpPr>
          <p:cNvPr id="44" name="文本框 43">
            <a:extLst>
              <a:ext uri="{FF2B5EF4-FFF2-40B4-BE49-F238E27FC236}">
                <a16:creationId xmlns:a16="http://schemas.microsoft.com/office/drawing/2014/main" id="{B95DC6AD-F151-4323-A420-9EECE32F81D0}"/>
              </a:ext>
            </a:extLst>
          </p:cNvPr>
          <p:cNvSpPr txBox="1"/>
          <p:nvPr/>
        </p:nvSpPr>
        <p:spPr>
          <a:xfrm>
            <a:off x="473412" y="158635"/>
            <a:ext cx="3016547" cy="644022"/>
          </a:xfrm>
          <a:prstGeom prst="rect">
            <a:avLst/>
          </a:prstGeom>
          <a:noFill/>
        </p:spPr>
        <p:txBody>
          <a:bodyPr wrap="square" rtlCol="0">
            <a:spAutoFit/>
          </a:bodyPr>
          <a:lstStyle/>
          <a:p>
            <a:pPr>
              <a:lnSpc>
                <a:spcPct val="130000"/>
              </a:lnSpc>
            </a:pPr>
            <a:r>
              <a:rPr lang="en-US" altLang="zh-CN" sz="3000" b="1" kern="100" dirty="0">
                <a:solidFill>
                  <a:schemeClr val="accent2"/>
                </a:solidFill>
                <a:effectLst/>
                <a:latin typeface="+mj-ea"/>
                <a:ea typeface="+mj-ea"/>
                <a:cs typeface="仿宋_GB2312" panose="02010609030101010101" pitchFamily="49" charset="-122"/>
              </a:rPr>
              <a:t>LOGO HERE</a:t>
            </a:r>
            <a:endParaRPr lang="zh-CN" altLang="en-US" sz="3000" b="1" kern="100" dirty="0">
              <a:solidFill>
                <a:schemeClr val="accent2"/>
              </a:solidFill>
              <a:effectLst/>
              <a:latin typeface="+mj-ea"/>
              <a:ea typeface="+mj-ea"/>
              <a:cs typeface="仿宋_GB2312" panose="02010609030101010101" pitchFamily="49" charset="-122"/>
            </a:endParaRPr>
          </a:p>
        </p:txBody>
      </p:sp>
    </p:spTree>
    <p:extLst>
      <p:ext uri="{BB962C8B-B14F-4D97-AF65-F5344CB8AC3E}">
        <p14:creationId xmlns:p14="http://schemas.microsoft.com/office/powerpoint/2010/main" val="1252032291"/>
      </p:ext>
    </p:extLst>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4">
            <a:extLst>
              <a:ext uri="{FF2B5EF4-FFF2-40B4-BE49-F238E27FC236}">
                <a16:creationId xmlns:a16="http://schemas.microsoft.com/office/drawing/2014/main" id="{69C97761-FCFB-4F8B-9E90-02033C5857B2}"/>
              </a:ext>
            </a:extLst>
          </p:cNvPr>
          <p:cNvSpPr/>
          <p:nvPr/>
        </p:nvSpPr>
        <p:spPr>
          <a:xfrm flipH="1">
            <a:off x="0" y="4308764"/>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69501 h 2703844"/>
              <a:gd name="connsiteX1" fmla="*/ 12192000 w 12192000"/>
              <a:gd name="connsiteY1" fmla="*/ 69501 h 2703844"/>
              <a:gd name="connsiteX2" fmla="*/ 12192000 w 12192000"/>
              <a:gd name="connsiteY2" fmla="*/ 2703844 h 2703844"/>
              <a:gd name="connsiteX3" fmla="*/ 0 w 12192000"/>
              <a:gd name="connsiteY3" fmla="*/ 2703844 h 2703844"/>
              <a:gd name="connsiteX4" fmla="*/ 0 w 12192000"/>
              <a:gd name="connsiteY4" fmla="*/ 69501 h 2703844"/>
              <a:gd name="connsiteX0" fmla="*/ 0 w 12192000"/>
              <a:gd name="connsiteY0" fmla="*/ 214446 h 2848789"/>
              <a:gd name="connsiteX1" fmla="*/ 12192000 w 12192000"/>
              <a:gd name="connsiteY1" fmla="*/ 214446 h 2848789"/>
              <a:gd name="connsiteX2" fmla="*/ 12192000 w 12192000"/>
              <a:gd name="connsiteY2" fmla="*/ 2848789 h 2848789"/>
              <a:gd name="connsiteX3" fmla="*/ 0 w 12192000"/>
              <a:gd name="connsiteY3" fmla="*/ 2848789 h 2848789"/>
              <a:gd name="connsiteX4" fmla="*/ 0 w 12192000"/>
              <a:gd name="connsiteY4" fmla="*/ 214446 h 2848789"/>
              <a:gd name="connsiteX0" fmla="*/ 0 w 12192000"/>
              <a:gd name="connsiteY0" fmla="*/ 194349 h 2828692"/>
              <a:gd name="connsiteX1" fmla="*/ 12192000 w 12192000"/>
              <a:gd name="connsiteY1" fmla="*/ 194349 h 2828692"/>
              <a:gd name="connsiteX2" fmla="*/ 12192000 w 12192000"/>
              <a:gd name="connsiteY2" fmla="*/ 2828692 h 2828692"/>
              <a:gd name="connsiteX3" fmla="*/ 0 w 12192000"/>
              <a:gd name="connsiteY3" fmla="*/ 2828692 h 2828692"/>
              <a:gd name="connsiteX4" fmla="*/ 0 w 12192000"/>
              <a:gd name="connsiteY4" fmla="*/ 194349 h 2828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4">
            <a:extLst>
              <a:ext uri="{FF2B5EF4-FFF2-40B4-BE49-F238E27FC236}">
                <a16:creationId xmlns:a16="http://schemas.microsoft.com/office/drawing/2014/main" id="{6542D7DB-1EF3-441A-95F0-8F28916ACC5B}"/>
              </a:ext>
            </a:extLst>
          </p:cNvPr>
          <p:cNvSpPr/>
          <p:nvPr/>
        </p:nvSpPr>
        <p:spPr>
          <a:xfrm>
            <a:off x="0" y="4308764"/>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69501 h 2703844"/>
              <a:gd name="connsiteX1" fmla="*/ 12192000 w 12192000"/>
              <a:gd name="connsiteY1" fmla="*/ 69501 h 2703844"/>
              <a:gd name="connsiteX2" fmla="*/ 12192000 w 12192000"/>
              <a:gd name="connsiteY2" fmla="*/ 2703844 h 2703844"/>
              <a:gd name="connsiteX3" fmla="*/ 0 w 12192000"/>
              <a:gd name="connsiteY3" fmla="*/ 2703844 h 2703844"/>
              <a:gd name="connsiteX4" fmla="*/ 0 w 12192000"/>
              <a:gd name="connsiteY4" fmla="*/ 69501 h 2703844"/>
              <a:gd name="connsiteX0" fmla="*/ 0 w 12192000"/>
              <a:gd name="connsiteY0" fmla="*/ 214446 h 2848789"/>
              <a:gd name="connsiteX1" fmla="*/ 12192000 w 12192000"/>
              <a:gd name="connsiteY1" fmla="*/ 214446 h 2848789"/>
              <a:gd name="connsiteX2" fmla="*/ 12192000 w 12192000"/>
              <a:gd name="connsiteY2" fmla="*/ 2848789 h 2848789"/>
              <a:gd name="connsiteX3" fmla="*/ 0 w 12192000"/>
              <a:gd name="connsiteY3" fmla="*/ 2848789 h 2848789"/>
              <a:gd name="connsiteX4" fmla="*/ 0 w 12192000"/>
              <a:gd name="connsiteY4" fmla="*/ 214446 h 2848789"/>
              <a:gd name="connsiteX0" fmla="*/ 0 w 12192000"/>
              <a:gd name="connsiteY0" fmla="*/ 194349 h 2828692"/>
              <a:gd name="connsiteX1" fmla="*/ 12192000 w 12192000"/>
              <a:gd name="connsiteY1" fmla="*/ 194349 h 2828692"/>
              <a:gd name="connsiteX2" fmla="*/ 12192000 w 12192000"/>
              <a:gd name="connsiteY2" fmla="*/ 2828692 h 2828692"/>
              <a:gd name="connsiteX3" fmla="*/ 0 w 12192000"/>
              <a:gd name="connsiteY3" fmla="*/ 2828692 h 2828692"/>
              <a:gd name="connsiteX4" fmla="*/ 0 w 12192000"/>
              <a:gd name="connsiteY4" fmla="*/ 194349 h 2828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blipFill>
            <a:blip r:embed="rId2" cstate="screen">
              <a:extLst>
                <a:ext uri="{BEBA8EAE-BF5A-486C-A8C5-ECC9F3942E4B}">
                  <a14:imgProps xmlns:a14="http://schemas.microsoft.com/office/drawing/2010/main">
                    <a14:imgLayer r:embed="rId3">
                      <a14:imgEffect>
                        <a14:colorTemperature colorTemp="3745"/>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14">
            <a:extLst>
              <a:ext uri="{FF2B5EF4-FFF2-40B4-BE49-F238E27FC236}">
                <a16:creationId xmlns:a16="http://schemas.microsoft.com/office/drawing/2014/main" id="{07035E3D-09D9-4D20-B6DF-85CC44D0D6FD}"/>
              </a:ext>
            </a:extLst>
          </p:cNvPr>
          <p:cNvSpPr/>
          <p:nvPr/>
        </p:nvSpPr>
        <p:spPr>
          <a:xfrm>
            <a:off x="0" y="4324020"/>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 fmla="*/ 0 w 12192000"/>
              <a:gd name="connsiteY0" fmla="*/ 69501 h 2703844"/>
              <a:gd name="connsiteX1" fmla="*/ 12192000 w 12192000"/>
              <a:gd name="connsiteY1" fmla="*/ 69501 h 2703844"/>
              <a:gd name="connsiteX2" fmla="*/ 12192000 w 12192000"/>
              <a:gd name="connsiteY2" fmla="*/ 2703844 h 2703844"/>
              <a:gd name="connsiteX3" fmla="*/ 0 w 12192000"/>
              <a:gd name="connsiteY3" fmla="*/ 2703844 h 2703844"/>
              <a:gd name="connsiteX4" fmla="*/ 0 w 12192000"/>
              <a:gd name="connsiteY4" fmla="*/ 69501 h 2703844"/>
              <a:gd name="connsiteX0" fmla="*/ 0 w 12192000"/>
              <a:gd name="connsiteY0" fmla="*/ 214446 h 2848789"/>
              <a:gd name="connsiteX1" fmla="*/ 12192000 w 12192000"/>
              <a:gd name="connsiteY1" fmla="*/ 214446 h 2848789"/>
              <a:gd name="connsiteX2" fmla="*/ 12192000 w 12192000"/>
              <a:gd name="connsiteY2" fmla="*/ 2848789 h 2848789"/>
              <a:gd name="connsiteX3" fmla="*/ 0 w 12192000"/>
              <a:gd name="connsiteY3" fmla="*/ 2848789 h 2848789"/>
              <a:gd name="connsiteX4" fmla="*/ 0 w 12192000"/>
              <a:gd name="connsiteY4" fmla="*/ 214446 h 2848789"/>
              <a:gd name="connsiteX0" fmla="*/ 0 w 12192000"/>
              <a:gd name="connsiteY0" fmla="*/ 194349 h 2828692"/>
              <a:gd name="connsiteX1" fmla="*/ 12192000 w 12192000"/>
              <a:gd name="connsiteY1" fmla="*/ 194349 h 2828692"/>
              <a:gd name="connsiteX2" fmla="*/ 12192000 w 12192000"/>
              <a:gd name="connsiteY2" fmla="*/ 2828692 h 2828692"/>
              <a:gd name="connsiteX3" fmla="*/ 0 w 12192000"/>
              <a:gd name="connsiteY3" fmla="*/ 2828692 h 2828692"/>
              <a:gd name="connsiteX4" fmla="*/ 0 w 12192000"/>
              <a:gd name="connsiteY4" fmla="*/ 194349 h 2828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gradFill>
            <a:gsLst>
              <a:gs pos="100000">
                <a:schemeClr val="accent1">
                  <a:alpha val="50000"/>
                </a:schemeClr>
              </a:gs>
              <a:gs pos="0">
                <a:schemeClr val="accent1">
                  <a:lumMod val="60000"/>
                  <a:lumOff val="40000"/>
                  <a:alpha val="5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28EFE9F0-BF04-4B68-B19B-2F72A989BF59}"/>
              </a:ext>
            </a:extLst>
          </p:cNvPr>
          <p:cNvSpPr txBox="1"/>
          <p:nvPr/>
        </p:nvSpPr>
        <p:spPr>
          <a:xfrm>
            <a:off x="8187963" y="5699078"/>
            <a:ext cx="3711272" cy="861774"/>
          </a:xfrm>
          <a:prstGeom prst="rect">
            <a:avLst/>
          </a:prstGeom>
          <a:noFill/>
        </p:spPr>
        <p:txBody>
          <a:bodyPr wrap="none" rtlCol="0">
            <a:spAutoFit/>
          </a:bodyPr>
          <a:lstStyle/>
          <a:p>
            <a:r>
              <a:rPr lang="en-US" altLang="zh-CN" sz="5000" dirty="0">
                <a:solidFill>
                  <a:schemeClr val="bg1"/>
                </a:solidFill>
              </a:rPr>
              <a:t>CONTENTS</a:t>
            </a:r>
            <a:endParaRPr lang="zh-CN" altLang="en-US" sz="5000" dirty="0">
              <a:solidFill>
                <a:schemeClr val="bg1"/>
              </a:solidFill>
            </a:endParaRPr>
          </a:p>
        </p:txBody>
      </p:sp>
      <p:sp>
        <p:nvSpPr>
          <p:cNvPr id="23" name="文本框 22">
            <a:extLst>
              <a:ext uri="{FF2B5EF4-FFF2-40B4-BE49-F238E27FC236}">
                <a16:creationId xmlns:a16="http://schemas.microsoft.com/office/drawing/2014/main" id="{83C02ED8-67E8-48A6-A8FF-32872E4D7453}"/>
              </a:ext>
            </a:extLst>
          </p:cNvPr>
          <p:cNvSpPr txBox="1"/>
          <p:nvPr/>
        </p:nvSpPr>
        <p:spPr>
          <a:xfrm>
            <a:off x="3716695" y="886643"/>
            <a:ext cx="4758610" cy="1477328"/>
          </a:xfrm>
          <a:prstGeom prst="rect">
            <a:avLst/>
          </a:prstGeom>
          <a:noFill/>
        </p:spPr>
        <p:txBody>
          <a:bodyPr wrap="none" rtlCol="0">
            <a:spAutoFit/>
          </a:bodyPr>
          <a:lstStyle/>
          <a:p>
            <a:pPr algn="ctr"/>
            <a:r>
              <a:rPr lang="en-US" altLang="zh-CN" sz="9000" b="1" i="1" dirty="0">
                <a:gradFill>
                  <a:gsLst>
                    <a:gs pos="0">
                      <a:schemeClr val="accent1">
                        <a:lumMod val="20000"/>
                        <a:lumOff val="80000"/>
                      </a:schemeClr>
                    </a:gs>
                    <a:gs pos="100000">
                      <a:schemeClr val="accent1">
                        <a:lumMod val="20000"/>
                        <a:lumOff val="80000"/>
                        <a:alpha val="0"/>
                      </a:schemeClr>
                    </a:gs>
                  </a:gsLst>
                  <a:lin ang="5400000" scaled="0"/>
                </a:gradFill>
              </a:rPr>
              <a:t>PART 01</a:t>
            </a:r>
            <a:endParaRPr lang="zh-CN" altLang="en-US" sz="9000" b="1" i="1" dirty="0">
              <a:gradFill>
                <a:gsLst>
                  <a:gs pos="0">
                    <a:schemeClr val="accent1">
                      <a:lumMod val="20000"/>
                      <a:lumOff val="80000"/>
                    </a:schemeClr>
                  </a:gs>
                  <a:gs pos="100000">
                    <a:schemeClr val="accent1">
                      <a:lumMod val="20000"/>
                      <a:lumOff val="80000"/>
                      <a:alpha val="0"/>
                    </a:schemeClr>
                  </a:gs>
                </a:gsLst>
                <a:lin ang="5400000" scaled="0"/>
              </a:gradFill>
            </a:endParaRPr>
          </a:p>
        </p:txBody>
      </p:sp>
      <p:sp>
        <p:nvSpPr>
          <p:cNvPr id="27" name="文本框 26">
            <a:extLst>
              <a:ext uri="{FF2B5EF4-FFF2-40B4-BE49-F238E27FC236}">
                <a16:creationId xmlns:a16="http://schemas.microsoft.com/office/drawing/2014/main" id="{FF187699-9084-4A20-81EE-8D62BD23718D}"/>
              </a:ext>
            </a:extLst>
          </p:cNvPr>
          <p:cNvSpPr txBox="1"/>
          <p:nvPr/>
        </p:nvSpPr>
        <p:spPr>
          <a:xfrm>
            <a:off x="4189937" y="1541011"/>
            <a:ext cx="3852883" cy="1008225"/>
          </a:xfrm>
          <a:prstGeom prst="rect">
            <a:avLst/>
          </a:prstGeom>
          <a:noFill/>
        </p:spPr>
        <p:txBody>
          <a:bodyPr wrap="square" rtlCol="0">
            <a:spAutoFit/>
          </a:bodyPr>
          <a:lstStyle/>
          <a:p>
            <a:pPr algn="ctr">
              <a:lnSpc>
                <a:spcPct val="130000"/>
              </a:lnSpc>
            </a:pPr>
            <a:r>
              <a:rPr lang="zh-CN" altLang="en-US" sz="5000" b="1" kern="100" dirty="0">
                <a:solidFill>
                  <a:schemeClr val="accent1"/>
                </a:solidFill>
                <a:effectLst/>
                <a:latin typeface="+mj-ea"/>
                <a:ea typeface="+mj-ea"/>
                <a:cs typeface="仿宋_GB2312" panose="02010609030101010101" pitchFamily="49" charset="-122"/>
              </a:rPr>
              <a:t>主要内容</a:t>
            </a:r>
            <a:endParaRPr lang="zh-CN" altLang="en-US" sz="5000" b="1" kern="100" dirty="0">
              <a:solidFill>
                <a:schemeClr val="accent2"/>
              </a:solidFill>
              <a:effectLst/>
              <a:latin typeface="+mj-ea"/>
              <a:ea typeface="+mj-ea"/>
              <a:cs typeface="仿宋_GB2312" panose="02010609030101010101" pitchFamily="49" charset="-122"/>
            </a:endParaRPr>
          </a:p>
        </p:txBody>
      </p:sp>
      <p:sp>
        <p:nvSpPr>
          <p:cNvPr id="38" name="文本框 37">
            <a:extLst>
              <a:ext uri="{FF2B5EF4-FFF2-40B4-BE49-F238E27FC236}">
                <a16:creationId xmlns:a16="http://schemas.microsoft.com/office/drawing/2014/main" id="{16C89F5E-D765-456A-BDD6-9FEE582200C3}"/>
              </a:ext>
            </a:extLst>
          </p:cNvPr>
          <p:cNvSpPr txBox="1"/>
          <p:nvPr/>
        </p:nvSpPr>
        <p:spPr>
          <a:xfrm>
            <a:off x="9740983" y="5214959"/>
            <a:ext cx="1980029" cy="630942"/>
          </a:xfrm>
          <a:prstGeom prst="rect">
            <a:avLst/>
          </a:prstGeom>
          <a:noFill/>
        </p:spPr>
        <p:txBody>
          <a:bodyPr wrap="none" rtlCol="0">
            <a:spAutoFit/>
          </a:bodyPr>
          <a:lstStyle/>
          <a:p>
            <a:r>
              <a:rPr lang="zh-CN" altLang="en-US" sz="3500" dirty="0">
                <a:solidFill>
                  <a:schemeClr val="bg1"/>
                </a:solidFill>
              </a:rPr>
              <a:t>内容摘要</a:t>
            </a:r>
          </a:p>
        </p:txBody>
      </p:sp>
      <p:sp>
        <p:nvSpPr>
          <p:cNvPr id="37" name="文本框 36">
            <a:extLst>
              <a:ext uri="{FF2B5EF4-FFF2-40B4-BE49-F238E27FC236}">
                <a16:creationId xmlns:a16="http://schemas.microsoft.com/office/drawing/2014/main" id="{6622C87B-E707-411A-A134-396478DDB107}"/>
              </a:ext>
            </a:extLst>
          </p:cNvPr>
          <p:cNvSpPr txBox="1"/>
          <p:nvPr/>
        </p:nvSpPr>
        <p:spPr>
          <a:xfrm>
            <a:off x="3047154" y="2699810"/>
            <a:ext cx="6138447" cy="935449"/>
          </a:xfrm>
          <a:prstGeom prst="rect">
            <a:avLst/>
          </a:prstGeom>
          <a:noFill/>
        </p:spPr>
        <p:txBody>
          <a:bodyPr wrap="square" rtlCol="0">
            <a:spAutoFit/>
          </a:bodyPr>
          <a:lstStyle/>
          <a:p>
            <a:pPr algn="ctr">
              <a:lnSpc>
                <a:spcPct val="130000"/>
              </a:lnSpc>
            </a:pPr>
            <a:r>
              <a:rPr lang="zh-CN" altLang="en-US" sz="2200" kern="100" dirty="0">
                <a:solidFill>
                  <a:schemeClr val="accent1"/>
                </a:solidFill>
                <a:effectLst/>
                <a:latin typeface="+mn-ea"/>
                <a:cs typeface="仿宋_GB2312" panose="02010609030101010101" pitchFamily="49" charset="-122"/>
              </a:rPr>
              <a:t>在此处输入一段文在此处输入一段文字在此处输入一段文在此处输入一段文字在此处输入一段文</a:t>
            </a:r>
          </a:p>
        </p:txBody>
      </p:sp>
      <p:sp>
        <p:nvSpPr>
          <p:cNvPr id="8" name="平行四边形 7">
            <a:extLst>
              <a:ext uri="{FF2B5EF4-FFF2-40B4-BE49-F238E27FC236}">
                <a16:creationId xmlns:a16="http://schemas.microsoft.com/office/drawing/2014/main" id="{282CD42F-760D-4AAF-B963-E10597DE11C4}"/>
              </a:ext>
            </a:extLst>
          </p:cNvPr>
          <p:cNvSpPr/>
          <p:nvPr/>
        </p:nvSpPr>
        <p:spPr>
          <a:xfrm rot="5400000">
            <a:off x="9320220" y="2148823"/>
            <a:ext cx="1638533" cy="243602"/>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a:extLst>
              <a:ext uri="{FF2B5EF4-FFF2-40B4-BE49-F238E27FC236}">
                <a16:creationId xmlns:a16="http://schemas.microsoft.com/office/drawing/2014/main" id="{A92D6D77-A28F-4944-AAB5-AE3C8CC5DDF7}"/>
              </a:ext>
            </a:extLst>
          </p:cNvPr>
          <p:cNvSpPr/>
          <p:nvPr/>
        </p:nvSpPr>
        <p:spPr>
          <a:xfrm rot="5400000">
            <a:off x="10090186" y="3516674"/>
            <a:ext cx="1272065" cy="60770"/>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a:extLst>
              <a:ext uri="{FF2B5EF4-FFF2-40B4-BE49-F238E27FC236}">
                <a16:creationId xmlns:a16="http://schemas.microsoft.com/office/drawing/2014/main" id="{DC0E0B47-E193-47B3-BD36-0A30DE24E689}"/>
              </a:ext>
            </a:extLst>
          </p:cNvPr>
          <p:cNvSpPr/>
          <p:nvPr/>
        </p:nvSpPr>
        <p:spPr>
          <a:xfrm rot="5400000">
            <a:off x="8511707" y="2808565"/>
            <a:ext cx="2039790" cy="110572"/>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a:extLst>
              <a:ext uri="{FF2B5EF4-FFF2-40B4-BE49-F238E27FC236}">
                <a16:creationId xmlns:a16="http://schemas.microsoft.com/office/drawing/2014/main" id="{1A232382-B713-4055-9F70-F2A17C0923C5}"/>
              </a:ext>
            </a:extLst>
          </p:cNvPr>
          <p:cNvSpPr/>
          <p:nvPr/>
        </p:nvSpPr>
        <p:spPr>
          <a:xfrm rot="5400000" flipV="1">
            <a:off x="610289" y="3472023"/>
            <a:ext cx="2005345" cy="129261"/>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a:extLst>
              <a:ext uri="{FF2B5EF4-FFF2-40B4-BE49-F238E27FC236}">
                <a16:creationId xmlns:a16="http://schemas.microsoft.com/office/drawing/2014/main" id="{A5233DC0-F8C0-44BC-ABA4-77DEB1C6255D}"/>
              </a:ext>
            </a:extLst>
          </p:cNvPr>
          <p:cNvSpPr/>
          <p:nvPr/>
        </p:nvSpPr>
        <p:spPr>
          <a:xfrm rot="5400000" flipV="1">
            <a:off x="2060328" y="3014924"/>
            <a:ext cx="1556839" cy="95039"/>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a16="http://schemas.microsoft.com/office/drawing/2014/main" id="{E8910FD7-CAF0-46CF-B012-AE1369A762B1}"/>
              </a:ext>
            </a:extLst>
          </p:cNvPr>
          <p:cNvSpPr/>
          <p:nvPr/>
        </p:nvSpPr>
        <p:spPr>
          <a:xfrm rot="5400000" flipV="1">
            <a:off x="1065641" y="2646007"/>
            <a:ext cx="2496430" cy="203025"/>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8FFB27A1-D77A-4594-93FB-27271F9EF894}"/>
              </a:ext>
            </a:extLst>
          </p:cNvPr>
          <p:cNvSpPr txBox="1"/>
          <p:nvPr/>
        </p:nvSpPr>
        <p:spPr>
          <a:xfrm>
            <a:off x="473412" y="158635"/>
            <a:ext cx="3016547" cy="644022"/>
          </a:xfrm>
          <a:prstGeom prst="rect">
            <a:avLst/>
          </a:prstGeom>
          <a:noFill/>
        </p:spPr>
        <p:txBody>
          <a:bodyPr wrap="square" rtlCol="0">
            <a:spAutoFit/>
          </a:bodyPr>
          <a:lstStyle/>
          <a:p>
            <a:pPr>
              <a:lnSpc>
                <a:spcPct val="130000"/>
              </a:lnSpc>
            </a:pPr>
            <a:r>
              <a:rPr lang="en-US" altLang="zh-CN" sz="3000" b="1" kern="100" dirty="0">
                <a:solidFill>
                  <a:schemeClr val="accent2"/>
                </a:solidFill>
                <a:effectLst/>
                <a:latin typeface="+mj-ea"/>
                <a:ea typeface="+mj-ea"/>
                <a:cs typeface="仿宋_GB2312" panose="02010609030101010101" pitchFamily="49" charset="-122"/>
              </a:rPr>
              <a:t>LOGO HERE</a:t>
            </a:r>
            <a:endParaRPr lang="zh-CN" altLang="en-US" sz="3000" b="1" kern="100" dirty="0">
              <a:solidFill>
                <a:schemeClr val="accent2"/>
              </a:solidFill>
              <a:effectLst/>
              <a:latin typeface="+mj-ea"/>
              <a:ea typeface="+mj-ea"/>
              <a:cs typeface="仿宋_GB2312" panose="02010609030101010101" pitchFamily="49" charset="-122"/>
            </a:endParaRPr>
          </a:p>
        </p:txBody>
      </p:sp>
    </p:spTree>
    <p:extLst>
      <p:ext uri="{BB962C8B-B14F-4D97-AF65-F5344CB8AC3E}">
        <p14:creationId xmlns:p14="http://schemas.microsoft.com/office/powerpoint/2010/main" val="202516375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B5AA1A73-A53A-48F9-8684-5594CF1A0236}"/>
              </a:ext>
            </a:extLst>
          </p:cNvPr>
          <p:cNvPicPr>
            <a:picLocks noChangeAspect="1" noChangeArrowheads="1"/>
          </p:cNvPicPr>
          <p:nvPr/>
        </p:nvPicPr>
        <p:blipFill>
          <a:blip r:embed="rId2">
            <a:alphaModFix amt="35000"/>
            <a:extLst>
              <a:ext uri="{BEBA8EAE-BF5A-486C-A8C5-ECC9F3942E4B}">
                <a14:imgProps xmlns:a14="http://schemas.microsoft.com/office/drawing/2010/main">
                  <a14:imgLayer r:embed="rId3">
                    <a14:imgEffect>
                      <a14:artisticBlur radius="30"/>
                    </a14:imgEffect>
                  </a14:imgLayer>
                </a14:imgProps>
              </a:ex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368B4990-175F-45C0-A6AB-BBA1D129E17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p:blipFill>
        <p:spPr bwMode="auto">
          <a:xfrm>
            <a:off x="876300" y="728663"/>
            <a:ext cx="10496550" cy="5400675"/>
          </a:xfrm>
          <a:prstGeom prst="rect">
            <a:avLst/>
          </a:prstGeom>
          <a:gradFill>
            <a:gsLst>
              <a:gs pos="100000">
                <a:schemeClr val="accent1"/>
              </a:gs>
              <a:gs pos="0">
                <a:schemeClr val="accent1">
                  <a:lumMod val="60000"/>
                  <a:lumOff val="40000"/>
                </a:schemeClr>
              </a:gs>
            </a:gsLst>
            <a:lin ang="2700000" scaled="0"/>
          </a:gradFill>
          <a:ln w="254000">
            <a:solidFill>
              <a:schemeClr val="bg1"/>
            </a:solidFill>
          </a:ln>
          <a:effectLst>
            <a:outerShdw blurRad="317500" dist="317500" dir="2700000" algn="tl" rotWithShape="0">
              <a:schemeClr val="accent1">
                <a:alpha val="40000"/>
              </a:schemeClr>
            </a:outerShdw>
          </a:effectLst>
        </p:spPr>
      </p:pic>
      <p:sp>
        <p:nvSpPr>
          <p:cNvPr id="9" name="文本框 8">
            <a:extLst>
              <a:ext uri="{FF2B5EF4-FFF2-40B4-BE49-F238E27FC236}">
                <a16:creationId xmlns:a16="http://schemas.microsoft.com/office/drawing/2014/main" id="{A365FF83-CA63-4AE9-890E-C8B13008F7FA}"/>
              </a:ext>
            </a:extLst>
          </p:cNvPr>
          <p:cNvSpPr txBox="1"/>
          <p:nvPr/>
        </p:nvSpPr>
        <p:spPr>
          <a:xfrm>
            <a:off x="8785225" y="5468035"/>
            <a:ext cx="2819400" cy="495649"/>
          </a:xfrm>
          <a:prstGeom prst="rect">
            <a:avLst/>
          </a:prstGeom>
          <a:noFill/>
        </p:spPr>
        <p:txBody>
          <a:bodyPr wrap="square">
            <a:spAutoFit/>
          </a:bodyPr>
          <a:lstStyle/>
          <a:p>
            <a:pPr marL="342900" indent="-342900">
              <a:lnSpc>
                <a:spcPct val="130000"/>
              </a:lnSpc>
              <a:buFont typeface="Arial" panose="020B0604020202020204" pitchFamily="34" charset="0"/>
              <a:buChar char="•"/>
            </a:pPr>
            <a:r>
              <a:rPr lang="zh-CN" altLang="en-US" sz="2200" kern="100" dirty="0">
                <a:solidFill>
                  <a:schemeClr val="bg1"/>
                </a:solidFill>
                <a:effectLst/>
                <a:latin typeface="+mj-ea"/>
                <a:ea typeface="+mj-ea"/>
                <a:cs typeface="仿宋_GB2312" panose="02010609030101010101" pitchFamily="49" charset="-122"/>
              </a:rPr>
              <a:t>这里输入文字</a:t>
            </a:r>
            <a:endParaRPr lang="zh-CN" altLang="en-US" sz="2200" dirty="0">
              <a:solidFill>
                <a:schemeClr val="bg1"/>
              </a:solidFill>
              <a:latin typeface="+mj-ea"/>
              <a:ea typeface="+mj-ea"/>
            </a:endParaRPr>
          </a:p>
        </p:txBody>
      </p:sp>
    </p:spTree>
    <p:extLst>
      <p:ext uri="{BB962C8B-B14F-4D97-AF65-F5344CB8AC3E}">
        <p14:creationId xmlns:p14="http://schemas.microsoft.com/office/powerpoint/2010/main" val="4127236485"/>
      </p:ext>
    </p:extLst>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上海城市地平线">
            <a:extLst>
              <a:ext uri="{FF2B5EF4-FFF2-40B4-BE49-F238E27FC236}">
                <a16:creationId xmlns:a16="http://schemas.microsoft.com/office/drawing/2014/main" id="{4BEBAC4C-7445-455B-A18C-AC1996B77762}"/>
              </a:ext>
            </a:extLst>
          </p:cNvPr>
          <p:cNvPicPr>
            <a:picLocks noChangeAspect="1"/>
          </p:cNvPicPr>
          <p:nvPr/>
        </p:nvPicPr>
        <p:blipFill rotWithShape="1">
          <a:blip r:embed="rId3" cstate="screen">
            <a:alphaModFix/>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圆角 10">
            <a:extLst>
              <a:ext uri="{FF2B5EF4-FFF2-40B4-BE49-F238E27FC236}">
                <a16:creationId xmlns:a16="http://schemas.microsoft.com/office/drawing/2014/main" id="{A3ECC578-6834-4BA5-8803-F2E7F96ABAB4}"/>
              </a:ext>
            </a:extLst>
          </p:cNvPr>
          <p:cNvSpPr/>
          <p:nvPr/>
        </p:nvSpPr>
        <p:spPr>
          <a:xfrm>
            <a:off x="616857" y="728663"/>
            <a:ext cx="10987768" cy="5400675"/>
          </a:xfrm>
          <a:prstGeom prst="roundRect">
            <a:avLst>
              <a:gd name="adj" fmla="val 1970"/>
            </a:avLst>
          </a:pr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9E6A6BA2-32BC-4C5B-9A85-184C45E54D11}"/>
              </a:ext>
            </a:extLst>
          </p:cNvPr>
          <p:cNvSpPr/>
          <p:nvPr/>
        </p:nvSpPr>
        <p:spPr>
          <a:xfrm>
            <a:off x="3630132" y="998208"/>
            <a:ext cx="4913312" cy="532101"/>
          </a:xfrm>
          <a:prstGeom prst="roundRect">
            <a:avLst>
              <a:gd name="adj" fmla="val 30713"/>
            </a:avLst>
          </a:prstGeom>
          <a:gradFill>
            <a:gsLst>
              <a:gs pos="100000">
                <a:schemeClr val="accent1"/>
              </a:gs>
              <a:gs pos="0">
                <a:schemeClr val="accent1">
                  <a:lumMod val="60000"/>
                  <a:lumOff val="40000"/>
                </a:schemeClr>
              </a:gs>
            </a:gsLst>
            <a:lin ang="2700000" scaled="0"/>
          </a:gra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latin typeface="+mj-ea"/>
                <a:ea typeface="+mj-ea"/>
              </a:rPr>
              <a:t>Text here</a:t>
            </a:r>
            <a:endParaRPr lang="zh-CN" altLang="en-US" sz="3000" dirty="0">
              <a:latin typeface="+mj-ea"/>
              <a:ea typeface="+mj-ea"/>
            </a:endParaRPr>
          </a:p>
        </p:txBody>
      </p:sp>
      <p:sp>
        <p:nvSpPr>
          <p:cNvPr id="37" name="文本框 36">
            <a:extLst>
              <a:ext uri="{FF2B5EF4-FFF2-40B4-BE49-F238E27FC236}">
                <a16:creationId xmlns:a16="http://schemas.microsoft.com/office/drawing/2014/main" id="{0C092A12-3372-401D-AF19-D4791A238DB8}"/>
              </a:ext>
            </a:extLst>
          </p:cNvPr>
          <p:cNvSpPr txBox="1"/>
          <p:nvPr/>
        </p:nvSpPr>
        <p:spPr>
          <a:xfrm>
            <a:off x="1477169" y="4739758"/>
            <a:ext cx="2109787" cy="553998"/>
          </a:xfrm>
          <a:prstGeom prst="rect">
            <a:avLst/>
          </a:prstGeom>
          <a:noFill/>
        </p:spPr>
        <p:txBody>
          <a:bodyPr wrap="square">
            <a:spAutoFit/>
          </a:bodyPr>
          <a:lstStyle/>
          <a:p>
            <a:pPr algn="ctr"/>
            <a:r>
              <a:rPr lang="zh-CN" altLang="en-US" sz="3000" kern="100" dirty="0">
                <a:solidFill>
                  <a:schemeClr val="accent1"/>
                </a:solidFill>
                <a:latin typeface="+mn-ea"/>
              </a:rPr>
              <a:t>覆盖率</a:t>
            </a:r>
            <a:endParaRPr lang="zh-CN" altLang="en-US" sz="3000" dirty="0">
              <a:solidFill>
                <a:schemeClr val="accent1"/>
              </a:solidFill>
              <a:latin typeface="+mn-ea"/>
            </a:endParaRPr>
          </a:p>
        </p:txBody>
      </p:sp>
      <p:grpSp>
        <p:nvGrpSpPr>
          <p:cNvPr id="46" name="组合 45">
            <a:extLst>
              <a:ext uri="{FF2B5EF4-FFF2-40B4-BE49-F238E27FC236}">
                <a16:creationId xmlns:a16="http://schemas.microsoft.com/office/drawing/2014/main" id="{736A8AB0-3329-4D4E-BED3-1C93E98E4EF9}"/>
              </a:ext>
            </a:extLst>
          </p:cNvPr>
          <p:cNvGrpSpPr/>
          <p:nvPr/>
        </p:nvGrpSpPr>
        <p:grpSpPr>
          <a:xfrm>
            <a:off x="1490705" y="2220686"/>
            <a:ext cx="2196000" cy="2196000"/>
            <a:chOff x="3539638" y="2220686"/>
            <a:chExt cx="2196000" cy="2196000"/>
          </a:xfrm>
        </p:grpSpPr>
        <p:sp>
          <p:nvSpPr>
            <p:cNvPr id="44" name="椭圆 43">
              <a:extLst>
                <a:ext uri="{FF2B5EF4-FFF2-40B4-BE49-F238E27FC236}">
                  <a16:creationId xmlns:a16="http://schemas.microsoft.com/office/drawing/2014/main" id="{4C20F371-543C-41A4-A4DC-CF2E2D3D5BFE}"/>
                </a:ext>
              </a:extLst>
            </p:cNvPr>
            <p:cNvSpPr/>
            <p:nvPr/>
          </p:nvSpPr>
          <p:spPr>
            <a:xfrm>
              <a:off x="3570514" y="2236124"/>
              <a:ext cx="2165124" cy="2165124"/>
            </a:xfrm>
            <a:prstGeom prst="ellipse">
              <a:avLst/>
            </a:prstGeom>
            <a:noFill/>
            <a:ln w="2540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弧形 44">
              <a:extLst>
                <a:ext uri="{FF2B5EF4-FFF2-40B4-BE49-F238E27FC236}">
                  <a16:creationId xmlns:a16="http://schemas.microsoft.com/office/drawing/2014/main" id="{FFE25447-69C3-423F-88AA-2998E95F89E6}"/>
                </a:ext>
              </a:extLst>
            </p:cNvPr>
            <p:cNvSpPr/>
            <p:nvPr/>
          </p:nvSpPr>
          <p:spPr>
            <a:xfrm>
              <a:off x="3539638" y="2220686"/>
              <a:ext cx="2196000" cy="2196000"/>
            </a:xfrm>
            <a:prstGeom prst="arc">
              <a:avLst>
                <a:gd name="adj1" fmla="val 16200000"/>
                <a:gd name="adj2" fmla="val 11732214"/>
              </a:avLst>
            </a:prstGeom>
            <a:ln w="254000" cap="rnd">
              <a:gradFill>
                <a:gsLst>
                  <a:gs pos="100000">
                    <a:schemeClr val="accent2"/>
                  </a:gs>
                  <a:gs pos="0">
                    <a:schemeClr val="accent2">
                      <a:lumMod val="60000"/>
                      <a:lumOff val="4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7" name="文本框 46">
            <a:extLst>
              <a:ext uri="{FF2B5EF4-FFF2-40B4-BE49-F238E27FC236}">
                <a16:creationId xmlns:a16="http://schemas.microsoft.com/office/drawing/2014/main" id="{C87C05F0-E94C-4183-916D-0B28E4656137}"/>
              </a:ext>
            </a:extLst>
          </p:cNvPr>
          <p:cNvSpPr txBox="1"/>
          <p:nvPr/>
        </p:nvSpPr>
        <p:spPr>
          <a:xfrm>
            <a:off x="1557867" y="2915191"/>
            <a:ext cx="2082800" cy="861774"/>
          </a:xfrm>
          <a:prstGeom prst="rect">
            <a:avLst/>
          </a:prstGeom>
          <a:noFill/>
        </p:spPr>
        <p:txBody>
          <a:bodyPr wrap="square">
            <a:spAutoFit/>
          </a:bodyPr>
          <a:lstStyle/>
          <a:p>
            <a:pPr algn="ctr"/>
            <a:r>
              <a:rPr lang="en-US" altLang="zh-CN" sz="5000" b="1" kern="100" dirty="0">
                <a:solidFill>
                  <a:schemeClr val="accent2"/>
                </a:solidFill>
                <a:latin typeface="+mj-ea"/>
                <a:ea typeface="+mj-ea"/>
                <a:cs typeface="仿宋_GB2312" panose="02010609030101010101" pitchFamily="49" charset="-122"/>
              </a:rPr>
              <a:t>80%</a:t>
            </a:r>
            <a:endParaRPr lang="zh-CN" altLang="en-US" sz="5000" b="1" kern="100" dirty="0">
              <a:solidFill>
                <a:schemeClr val="accent2"/>
              </a:solidFill>
              <a:latin typeface="+mj-ea"/>
              <a:ea typeface="+mj-ea"/>
              <a:cs typeface="仿宋_GB2312" panose="02010609030101010101" pitchFamily="49" charset="-122"/>
            </a:endParaRPr>
          </a:p>
        </p:txBody>
      </p:sp>
      <p:sp>
        <p:nvSpPr>
          <p:cNvPr id="48" name="文本框 47">
            <a:extLst>
              <a:ext uri="{FF2B5EF4-FFF2-40B4-BE49-F238E27FC236}">
                <a16:creationId xmlns:a16="http://schemas.microsoft.com/office/drawing/2014/main" id="{7919C502-F4DE-4044-9E3C-A95ACBBA9049}"/>
              </a:ext>
            </a:extLst>
          </p:cNvPr>
          <p:cNvSpPr txBox="1"/>
          <p:nvPr/>
        </p:nvSpPr>
        <p:spPr>
          <a:xfrm>
            <a:off x="5083044" y="4739758"/>
            <a:ext cx="2109787" cy="553998"/>
          </a:xfrm>
          <a:prstGeom prst="rect">
            <a:avLst/>
          </a:prstGeom>
          <a:noFill/>
        </p:spPr>
        <p:txBody>
          <a:bodyPr wrap="square">
            <a:spAutoFit/>
          </a:bodyPr>
          <a:lstStyle/>
          <a:p>
            <a:pPr algn="ctr"/>
            <a:r>
              <a:rPr lang="zh-CN" altLang="en-US" sz="3000" kern="100" dirty="0">
                <a:solidFill>
                  <a:schemeClr val="accent1"/>
                </a:solidFill>
                <a:latin typeface="+mn-ea"/>
              </a:rPr>
              <a:t>覆盖率</a:t>
            </a:r>
            <a:endParaRPr lang="zh-CN" altLang="en-US" sz="3000" dirty="0">
              <a:solidFill>
                <a:schemeClr val="accent1"/>
              </a:solidFill>
              <a:latin typeface="+mn-ea"/>
            </a:endParaRPr>
          </a:p>
        </p:txBody>
      </p:sp>
      <p:grpSp>
        <p:nvGrpSpPr>
          <p:cNvPr id="49" name="组合 48">
            <a:extLst>
              <a:ext uri="{FF2B5EF4-FFF2-40B4-BE49-F238E27FC236}">
                <a16:creationId xmlns:a16="http://schemas.microsoft.com/office/drawing/2014/main" id="{20F3ADDF-7B41-4209-BEED-A97749CEDDBC}"/>
              </a:ext>
            </a:extLst>
          </p:cNvPr>
          <p:cNvGrpSpPr/>
          <p:nvPr/>
        </p:nvGrpSpPr>
        <p:grpSpPr>
          <a:xfrm>
            <a:off x="5039937" y="2220686"/>
            <a:ext cx="2196000" cy="2196000"/>
            <a:chOff x="3539638" y="2220686"/>
            <a:chExt cx="2196000" cy="2196000"/>
          </a:xfrm>
        </p:grpSpPr>
        <p:sp>
          <p:nvSpPr>
            <p:cNvPr id="50" name="椭圆 49">
              <a:extLst>
                <a:ext uri="{FF2B5EF4-FFF2-40B4-BE49-F238E27FC236}">
                  <a16:creationId xmlns:a16="http://schemas.microsoft.com/office/drawing/2014/main" id="{97146592-5AA5-4850-B7AB-5137DD383C4D}"/>
                </a:ext>
              </a:extLst>
            </p:cNvPr>
            <p:cNvSpPr/>
            <p:nvPr/>
          </p:nvSpPr>
          <p:spPr>
            <a:xfrm>
              <a:off x="3570514" y="2236124"/>
              <a:ext cx="2165124" cy="2165124"/>
            </a:xfrm>
            <a:prstGeom prst="ellipse">
              <a:avLst/>
            </a:prstGeom>
            <a:noFill/>
            <a:ln w="2540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弧形 50">
              <a:extLst>
                <a:ext uri="{FF2B5EF4-FFF2-40B4-BE49-F238E27FC236}">
                  <a16:creationId xmlns:a16="http://schemas.microsoft.com/office/drawing/2014/main" id="{AF1E265B-95DB-400A-942D-9A30010E8FE1}"/>
                </a:ext>
              </a:extLst>
            </p:cNvPr>
            <p:cNvSpPr/>
            <p:nvPr/>
          </p:nvSpPr>
          <p:spPr>
            <a:xfrm>
              <a:off x="3539638" y="2220686"/>
              <a:ext cx="2196000" cy="2196000"/>
            </a:xfrm>
            <a:prstGeom prst="arc">
              <a:avLst>
                <a:gd name="adj1" fmla="val 16200000"/>
                <a:gd name="adj2" fmla="val 8972060"/>
              </a:avLst>
            </a:prstGeom>
            <a:ln w="254000" cap="rnd">
              <a:gradFill>
                <a:gsLst>
                  <a:gs pos="100000">
                    <a:schemeClr val="accent2"/>
                  </a:gs>
                  <a:gs pos="0">
                    <a:schemeClr val="accent2">
                      <a:lumMod val="60000"/>
                      <a:lumOff val="4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2" name="文本框 51">
            <a:extLst>
              <a:ext uri="{FF2B5EF4-FFF2-40B4-BE49-F238E27FC236}">
                <a16:creationId xmlns:a16="http://schemas.microsoft.com/office/drawing/2014/main" id="{93807F5E-CDFD-44F8-BEBD-B87908B00AEA}"/>
              </a:ext>
            </a:extLst>
          </p:cNvPr>
          <p:cNvSpPr txBox="1"/>
          <p:nvPr/>
        </p:nvSpPr>
        <p:spPr>
          <a:xfrm>
            <a:off x="5096537" y="2915191"/>
            <a:ext cx="2082800" cy="861774"/>
          </a:xfrm>
          <a:prstGeom prst="rect">
            <a:avLst/>
          </a:prstGeom>
          <a:noFill/>
        </p:spPr>
        <p:txBody>
          <a:bodyPr wrap="square">
            <a:spAutoFit/>
          </a:bodyPr>
          <a:lstStyle/>
          <a:p>
            <a:pPr algn="ctr"/>
            <a:r>
              <a:rPr lang="en-US" altLang="zh-CN" sz="5000" b="1" kern="100" dirty="0">
                <a:solidFill>
                  <a:schemeClr val="accent2"/>
                </a:solidFill>
                <a:latin typeface="+mj-ea"/>
                <a:ea typeface="+mj-ea"/>
                <a:cs typeface="仿宋_GB2312" panose="02010609030101010101" pitchFamily="49" charset="-122"/>
              </a:rPr>
              <a:t>75%</a:t>
            </a:r>
            <a:endParaRPr lang="zh-CN" altLang="en-US" sz="5000" b="1" kern="100" dirty="0">
              <a:solidFill>
                <a:schemeClr val="accent2"/>
              </a:solidFill>
              <a:latin typeface="+mj-ea"/>
              <a:ea typeface="+mj-ea"/>
              <a:cs typeface="仿宋_GB2312" panose="02010609030101010101" pitchFamily="49" charset="-122"/>
            </a:endParaRPr>
          </a:p>
        </p:txBody>
      </p:sp>
      <p:sp>
        <p:nvSpPr>
          <p:cNvPr id="53" name="文本框 52">
            <a:extLst>
              <a:ext uri="{FF2B5EF4-FFF2-40B4-BE49-F238E27FC236}">
                <a16:creationId xmlns:a16="http://schemas.microsoft.com/office/drawing/2014/main" id="{971AB746-919C-4B28-B31B-3C5D0B9F4BDA}"/>
              </a:ext>
            </a:extLst>
          </p:cNvPr>
          <p:cNvSpPr txBox="1"/>
          <p:nvPr/>
        </p:nvSpPr>
        <p:spPr>
          <a:xfrm>
            <a:off x="8571311" y="4739758"/>
            <a:ext cx="2109787" cy="553998"/>
          </a:xfrm>
          <a:prstGeom prst="rect">
            <a:avLst/>
          </a:prstGeom>
          <a:noFill/>
        </p:spPr>
        <p:txBody>
          <a:bodyPr wrap="square">
            <a:spAutoFit/>
          </a:bodyPr>
          <a:lstStyle/>
          <a:p>
            <a:pPr algn="ctr"/>
            <a:r>
              <a:rPr lang="zh-CN" altLang="en-US" sz="3000" kern="100" dirty="0">
                <a:solidFill>
                  <a:schemeClr val="accent1"/>
                </a:solidFill>
                <a:latin typeface="+mn-ea"/>
              </a:rPr>
              <a:t>覆盖率</a:t>
            </a:r>
            <a:endParaRPr lang="zh-CN" altLang="en-US" sz="3000" dirty="0">
              <a:solidFill>
                <a:schemeClr val="accent1"/>
              </a:solidFill>
              <a:latin typeface="+mn-ea"/>
            </a:endParaRPr>
          </a:p>
        </p:txBody>
      </p:sp>
      <p:grpSp>
        <p:nvGrpSpPr>
          <p:cNvPr id="54" name="组合 53">
            <a:extLst>
              <a:ext uri="{FF2B5EF4-FFF2-40B4-BE49-F238E27FC236}">
                <a16:creationId xmlns:a16="http://schemas.microsoft.com/office/drawing/2014/main" id="{FE2373BC-D938-4077-BF07-D0297833AB33}"/>
              </a:ext>
            </a:extLst>
          </p:cNvPr>
          <p:cNvGrpSpPr/>
          <p:nvPr/>
        </p:nvGrpSpPr>
        <p:grpSpPr>
          <a:xfrm>
            <a:off x="8528204" y="2220686"/>
            <a:ext cx="2196000" cy="2196000"/>
            <a:chOff x="3539638" y="2220686"/>
            <a:chExt cx="2196000" cy="2196000"/>
          </a:xfrm>
        </p:grpSpPr>
        <p:sp>
          <p:nvSpPr>
            <p:cNvPr id="55" name="椭圆 54">
              <a:extLst>
                <a:ext uri="{FF2B5EF4-FFF2-40B4-BE49-F238E27FC236}">
                  <a16:creationId xmlns:a16="http://schemas.microsoft.com/office/drawing/2014/main" id="{6AF3EF51-ED99-41A0-9766-A132DB03E092}"/>
                </a:ext>
              </a:extLst>
            </p:cNvPr>
            <p:cNvSpPr/>
            <p:nvPr/>
          </p:nvSpPr>
          <p:spPr>
            <a:xfrm>
              <a:off x="3570514" y="2236124"/>
              <a:ext cx="2165124" cy="2165124"/>
            </a:xfrm>
            <a:prstGeom prst="ellipse">
              <a:avLst/>
            </a:prstGeom>
            <a:noFill/>
            <a:ln w="2540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弧形 55">
              <a:extLst>
                <a:ext uri="{FF2B5EF4-FFF2-40B4-BE49-F238E27FC236}">
                  <a16:creationId xmlns:a16="http://schemas.microsoft.com/office/drawing/2014/main" id="{A8325AB6-73B4-4260-A0F1-F95BAF00C7B0}"/>
                </a:ext>
              </a:extLst>
            </p:cNvPr>
            <p:cNvSpPr/>
            <p:nvPr/>
          </p:nvSpPr>
          <p:spPr>
            <a:xfrm>
              <a:off x="3539638" y="2220686"/>
              <a:ext cx="2196000" cy="2196000"/>
            </a:xfrm>
            <a:prstGeom prst="arc">
              <a:avLst>
                <a:gd name="adj1" fmla="val 16200000"/>
                <a:gd name="adj2" fmla="val 6344513"/>
              </a:avLst>
            </a:prstGeom>
            <a:ln w="254000" cap="rnd">
              <a:gradFill>
                <a:gsLst>
                  <a:gs pos="100000">
                    <a:schemeClr val="accent2"/>
                  </a:gs>
                  <a:gs pos="0">
                    <a:schemeClr val="accent2">
                      <a:lumMod val="60000"/>
                      <a:lumOff val="4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7" name="文本框 56">
            <a:extLst>
              <a:ext uri="{FF2B5EF4-FFF2-40B4-BE49-F238E27FC236}">
                <a16:creationId xmlns:a16="http://schemas.microsoft.com/office/drawing/2014/main" id="{7F85B520-8B29-4DA4-85B1-CEF56EF4B5FF}"/>
              </a:ext>
            </a:extLst>
          </p:cNvPr>
          <p:cNvSpPr txBox="1"/>
          <p:nvPr/>
        </p:nvSpPr>
        <p:spPr>
          <a:xfrm>
            <a:off x="8584804" y="2915191"/>
            <a:ext cx="2082800" cy="861774"/>
          </a:xfrm>
          <a:prstGeom prst="rect">
            <a:avLst/>
          </a:prstGeom>
          <a:noFill/>
        </p:spPr>
        <p:txBody>
          <a:bodyPr wrap="square">
            <a:spAutoFit/>
          </a:bodyPr>
          <a:lstStyle/>
          <a:p>
            <a:pPr algn="ctr"/>
            <a:r>
              <a:rPr lang="en-US" altLang="zh-CN" sz="5000" b="1" kern="100" dirty="0">
                <a:solidFill>
                  <a:schemeClr val="accent2"/>
                </a:solidFill>
                <a:latin typeface="+mj-ea"/>
                <a:ea typeface="+mj-ea"/>
                <a:cs typeface="仿宋_GB2312" panose="02010609030101010101" pitchFamily="49" charset="-122"/>
              </a:rPr>
              <a:t>60%</a:t>
            </a:r>
            <a:endParaRPr lang="zh-CN" altLang="en-US" sz="5000" b="1" kern="100" dirty="0">
              <a:solidFill>
                <a:schemeClr val="accent2"/>
              </a:solidFill>
              <a:latin typeface="+mj-ea"/>
              <a:ea typeface="+mj-ea"/>
              <a:cs typeface="仿宋_GB2312" panose="02010609030101010101" pitchFamily="49" charset="-122"/>
            </a:endParaRPr>
          </a:p>
        </p:txBody>
      </p:sp>
      <p:sp>
        <p:nvSpPr>
          <p:cNvPr id="20" name="文本框 19">
            <a:extLst>
              <a:ext uri="{FF2B5EF4-FFF2-40B4-BE49-F238E27FC236}">
                <a16:creationId xmlns:a16="http://schemas.microsoft.com/office/drawing/2014/main" id="{B634EA80-6F28-4932-AFA7-F7C8E5D17312}"/>
              </a:ext>
            </a:extLst>
          </p:cNvPr>
          <p:cNvSpPr txBox="1"/>
          <p:nvPr/>
        </p:nvSpPr>
        <p:spPr>
          <a:xfrm>
            <a:off x="1255361" y="5265339"/>
            <a:ext cx="2564282" cy="422039"/>
          </a:xfrm>
          <a:prstGeom prst="rect">
            <a:avLst/>
          </a:prstGeom>
          <a:noFill/>
          <a:ln w="9525">
            <a:noFill/>
          </a:ln>
        </p:spPr>
        <p:txBody>
          <a:bodyPr wrap="square">
            <a:spAutoFit/>
          </a:bodyPr>
          <a:lstStyle/>
          <a:p>
            <a:pPr algn="ctr" fontAlgn="auto">
              <a:lnSpc>
                <a:spcPct val="130000"/>
              </a:lnSpc>
            </a:pPr>
            <a:r>
              <a:rPr lang="zh-CN" altLang="en-US" dirty="0">
                <a:solidFill>
                  <a:schemeClr val="accent1"/>
                </a:solidFill>
                <a:latin typeface="+mn-ea"/>
                <a:cs typeface="微软雅黑" panose="020B0503020204020204" charset="-122"/>
              </a:rPr>
              <a:t>这里输入文字</a:t>
            </a:r>
            <a:endParaRPr lang="en-US" altLang="zh-CN" dirty="0">
              <a:solidFill>
                <a:schemeClr val="accent1"/>
              </a:solidFill>
              <a:latin typeface="+mn-ea"/>
              <a:cs typeface="微软雅黑" panose="020B0503020204020204" charset="-122"/>
            </a:endParaRPr>
          </a:p>
        </p:txBody>
      </p:sp>
      <p:sp>
        <p:nvSpPr>
          <p:cNvPr id="22" name="文本框 21">
            <a:extLst>
              <a:ext uri="{FF2B5EF4-FFF2-40B4-BE49-F238E27FC236}">
                <a16:creationId xmlns:a16="http://schemas.microsoft.com/office/drawing/2014/main" id="{66446209-A73C-4CC6-B6AA-18AA0B82B0DF}"/>
              </a:ext>
            </a:extLst>
          </p:cNvPr>
          <p:cNvSpPr txBox="1"/>
          <p:nvPr/>
        </p:nvSpPr>
        <p:spPr>
          <a:xfrm>
            <a:off x="4837006" y="5265339"/>
            <a:ext cx="2564282" cy="422039"/>
          </a:xfrm>
          <a:prstGeom prst="rect">
            <a:avLst/>
          </a:prstGeom>
          <a:noFill/>
          <a:ln w="9525">
            <a:noFill/>
          </a:ln>
        </p:spPr>
        <p:txBody>
          <a:bodyPr wrap="square">
            <a:spAutoFit/>
          </a:bodyPr>
          <a:lstStyle/>
          <a:p>
            <a:pPr algn="ctr" fontAlgn="auto">
              <a:lnSpc>
                <a:spcPct val="130000"/>
              </a:lnSpc>
            </a:pPr>
            <a:r>
              <a:rPr lang="zh-CN" altLang="en-US" dirty="0">
                <a:solidFill>
                  <a:schemeClr val="accent1"/>
                </a:solidFill>
                <a:latin typeface="+mn-ea"/>
                <a:cs typeface="微软雅黑" panose="020B0503020204020204" charset="-122"/>
              </a:rPr>
              <a:t>这里输入文字</a:t>
            </a:r>
            <a:endParaRPr lang="en-US" altLang="zh-CN" dirty="0">
              <a:solidFill>
                <a:schemeClr val="accent1"/>
              </a:solidFill>
              <a:latin typeface="+mn-ea"/>
              <a:cs typeface="微软雅黑" panose="020B0503020204020204" charset="-122"/>
            </a:endParaRPr>
          </a:p>
        </p:txBody>
      </p:sp>
      <p:sp>
        <p:nvSpPr>
          <p:cNvPr id="23" name="文本框 22">
            <a:extLst>
              <a:ext uri="{FF2B5EF4-FFF2-40B4-BE49-F238E27FC236}">
                <a16:creationId xmlns:a16="http://schemas.microsoft.com/office/drawing/2014/main" id="{F3132D00-B798-4FF7-9718-C0E21B60F8BF}"/>
              </a:ext>
            </a:extLst>
          </p:cNvPr>
          <p:cNvSpPr txBox="1"/>
          <p:nvPr/>
        </p:nvSpPr>
        <p:spPr>
          <a:xfrm>
            <a:off x="8394206" y="5265339"/>
            <a:ext cx="2564282" cy="422039"/>
          </a:xfrm>
          <a:prstGeom prst="rect">
            <a:avLst/>
          </a:prstGeom>
          <a:noFill/>
          <a:ln w="9525">
            <a:noFill/>
          </a:ln>
        </p:spPr>
        <p:txBody>
          <a:bodyPr wrap="square">
            <a:spAutoFit/>
          </a:bodyPr>
          <a:lstStyle/>
          <a:p>
            <a:pPr algn="ctr" fontAlgn="auto">
              <a:lnSpc>
                <a:spcPct val="130000"/>
              </a:lnSpc>
            </a:pPr>
            <a:r>
              <a:rPr lang="zh-CN" altLang="en-US" dirty="0">
                <a:solidFill>
                  <a:schemeClr val="accent1"/>
                </a:solidFill>
                <a:latin typeface="+mn-ea"/>
                <a:cs typeface="微软雅黑" panose="020B0503020204020204" charset="-122"/>
              </a:rPr>
              <a:t>这里输入文字</a:t>
            </a:r>
            <a:endParaRPr lang="en-US" altLang="zh-CN" dirty="0">
              <a:solidFill>
                <a:schemeClr val="accent1"/>
              </a:solidFill>
              <a:latin typeface="+mn-ea"/>
              <a:cs typeface="微软雅黑" panose="020B0503020204020204" charset="-122"/>
            </a:endParaRPr>
          </a:p>
        </p:txBody>
      </p:sp>
    </p:spTree>
    <p:custDataLst>
      <p:tags r:id="rId1"/>
    </p:custDataLst>
    <p:extLst>
      <p:ext uri="{BB962C8B-B14F-4D97-AF65-F5344CB8AC3E}">
        <p14:creationId xmlns:p14="http://schemas.microsoft.com/office/powerpoint/2010/main" val="228586344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上海城市地平线">
            <a:extLst>
              <a:ext uri="{FF2B5EF4-FFF2-40B4-BE49-F238E27FC236}">
                <a16:creationId xmlns:a16="http://schemas.microsoft.com/office/drawing/2014/main" id="{4BEBAC4C-7445-455B-A18C-AC1996B77762}"/>
              </a:ext>
            </a:extLst>
          </p:cNvPr>
          <p:cNvPicPr>
            <a:picLocks noChangeAspect="1"/>
          </p:cNvPicPr>
          <p:nvPr/>
        </p:nvPicPr>
        <p:blipFill rotWithShape="1">
          <a:blip r:embed="rId3" cstate="screen">
            <a:alphaModFix/>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圆角 10">
            <a:extLst>
              <a:ext uri="{FF2B5EF4-FFF2-40B4-BE49-F238E27FC236}">
                <a16:creationId xmlns:a16="http://schemas.microsoft.com/office/drawing/2014/main" id="{A3ECC578-6834-4BA5-8803-F2E7F96ABAB4}"/>
              </a:ext>
            </a:extLst>
          </p:cNvPr>
          <p:cNvSpPr/>
          <p:nvPr/>
        </p:nvSpPr>
        <p:spPr>
          <a:xfrm>
            <a:off x="616857" y="728663"/>
            <a:ext cx="10987768" cy="5400675"/>
          </a:xfrm>
          <a:prstGeom prst="roundRect">
            <a:avLst>
              <a:gd name="adj" fmla="val 1970"/>
            </a:avLst>
          </a:pr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9E6A6BA2-32BC-4C5B-9A85-184C45E54D11}"/>
              </a:ext>
            </a:extLst>
          </p:cNvPr>
          <p:cNvSpPr/>
          <p:nvPr/>
        </p:nvSpPr>
        <p:spPr>
          <a:xfrm>
            <a:off x="6186488" y="1075026"/>
            <a:ext cx="4913312" cy="532101"/>
          </a:xfrm>
          <a:prstGeom prst="roundRect">
            <a:avLst>
              <a:gd name="adj" fmla="val 30713"/>
            </a:avLst>
          </a:prstGeom>
          <a:gradFill>
            <a:gsLst>
              <a:gs pos="100000">
                <a:schemeClr val="accent1"/>
              </a:gs>
              <a:gs pos="0">
                <a:schemeClr val="accent1">
                  <a:lumMod val="60000"/>
                  <a:lumOff val="40000"/>
                </a:schemeClr>
              </a:gs>
            </a:gsLst>
            <a:lin ang="2700000" scaled="0"/>
          </a:gra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latin typeface="+mj-ea"/>
                <a:ea typeface="+mj-ea"/>
              </a:rPr>
              <a:t>Text here</a:t>
            </a:r>
            <a:endParaRPr lang="zh-CN" altLang="en-US" sz="3000" dirty="0">
              <a:latin typeface="+mj-ea"/>
              <a:ea typeface="+mj-ea"/>
            </a:endParaRPr>
          </a:p>
        </p:txBody>
      </p:sp>
      <p:pic>
        <p:nvPicPr>
          <p:cNvPr id="22" name="图片 21" descr="上海城市地平线">
            <a:extLst>
              <a:ext uri="{FF2B5EF4-FFF2-40B4-BE49-F238E27FC236}">
                <a16:creationId xmlns:a16="http://schemas.microsoft.com/office/drawing/2014/main" id="{146977DB-F35F-4519-8C21-7D0796AD77D0}"/>
              </a:ext>
            </a:extLst>
          </p:cNvPr>
          <p:cNvPicPr>
            <a:picLocks noChangeAspect="1"/>
          </p:cNvPicPr>
          <p:nvPr/>
        </p:nvPicPr>
        <p:blipFill rotWithShape="1">
          <a:blip r:embed="rId5" cstate="screen">
            <a:alphaModFix/>
            <a:extLst>
              <a:ext uri="{28A0092B-C50C-407E-A947-70E740481C1C}">
                <a14:useLocalDpi xmlns:a14="http://schemas.microsoft.com/office/drawing/2010/main"/>
              </a:ext>
            </a:extLst>
          </a:blip>
          <a:srcRect/>
          <a:stretch/>
        </p:blipFill>
        <p:spPr>
          <a:xfrm>
            <a:off x="891048" y="983216"/>
            <a:ext cx="4366751" cy="4891568"/>
          </a:xfrm>
          <a:prstGeom prst="rect">
            <a:avLst/>
          </a:prstGeom>
        </p:spPr>
      </p:pic>
      <p:sp>
        <p:nvSpPr>
          <p:cNvPr id="23" name="文本框 22">
            <a:extLst>
              <a:ext uri="{FF2B5EF4-FFF2-40B4-BE49-F238E27FC236}">
                <a16:creationId xmlns:a16="http://schemas.microsoft.com/office/drawing/2014/main" id="{70C90B6D-988B-4F5A-903F-64DB0B9E8055}"/>
              </a:ext>
            </a:extLst>
          </p:cNvPr>
          <p:cNvSpPr txBox="1"/>
          <p:nvPr/>
        </p:nvSpPr>
        <p:spPr>
          <a:xfrm>
            <a:off x="6096000" y="2148069"/>
            <a:ext cx="5080000" cy="1544012"/>
          </a:xfrm>
          <a:prstGeom prst="rect">
            <a:avLst/>
          </a:prstGeom>
          <a:noFill/>
          <a:ln w="9525">
            <a:noFill/>
          </a:ln>
        </p:spPr>
        <p:txBody>
          <a:bodyPr>
            <a:spAutoFit/>
          </a:bodyPr>
          <a:lstStyle/>
          <a:p>
            <a:pPr marL="342900" indent="-342900" fontAlgn="auto">
              <a:lnSpc>
                <a:spcPct val="130000"/>
              </a:lnSpc>
              <a:buFont typeface="Arial" panose="020B0604020202020204" pitchFamily="34" charset="0"/>
              <a:buChar char="•"/>
            </a:pPr>
            <a:r>
              <a:rPr lang="zh-CN" altLang="en-US" sz="2500" dirty="0">
                <a:solidFill>
                  <a:srgbClr val="00418A"/>
                </a:solidFill>
                <a:latin typeface="+mn-ea"/>
                <a:cs typeface="微软雅黑" panose="020B0503020204020204" charset="-122"/>
              </a:rPr>
              <a:t>这里输入文字，加入数据</a:t>
            </a:r>
            <a:r>
              <a:rPr lang="en-US" altLang="zh-CN" sz="2500" dirty="0">
                <a:solidFill>
                  <a:srgbClr val="DB4D45"/>
                </a:solidFill>
                <a:latin typeface="+mn-ea"/>
                <a:cs typeface="微软雅黑" panose="020B0503020204020204" charset="-122"/>
              </a:rPr>
              <a:t>  900</a:t>
            </a:r>
          </a:p>
          <a:p>
            <a:pPr marL="342900" indent="-342900">
              <a:lnSpc>
                <a:spcPct val="130000"/>
              </a:lnSpc>
              <a:buFont typeface="Arial" panose="020B0604020202020204" pitchFamily="34" charset="0"/>
              <a:buChar char="•"/>
            </a:pPr>
            <a:r>
              <a:rPr lang="zh-CN" altLang="en-US" sz="2500" dirty="0">
                <a:solidFill>
                  <a:srgbClr val="00418A"/>
                </a:solidFill>
                <a:latin typeface="+mn-ea"/>
                <a:cs typeface="微软雅黑" panose="020B0503020204020204" charset="-122"/>
              </a:rPr>
              <a:t>这里输入文字，加入数据</a:t>
            </a:r>
            <a:r>
              <a:rPr lang="en-US" altLang="zh-CN" sz="2500" dirty="0">
                <a:solidFill>
                  <a:srgbClr val="DB4D45"/>
                </a:solidFill>
                <a:latin typeface="+mn-ea"/>
                <a:cs typeface="微软雅黑" panose="020B0503020204020204" charset="-122"/>
              </a:rPr>
              <a:t>  80%</a:t>
            </a:r>
          </a:p>
          <a:p>
            <a:pPr marL="342900" indent="-342900">
              <a:lnSpc>
                <a:spcPct val="130000"/>
              </a:lnSpc>
              <a:buFont typeface="Arial" panose="020B0604020202020204" pitchFamily="34" charset="0"/>
              <a:buChar char="•"/>
            </a:pPr>
            <a:r>
              <a:rPr lang="zh-CN" altLang="en-US" sz="2500" dirty="0">
                <a:solidFill>
                  <a:srgbClr val="00418A"/>
                </a:solidFill>
                <a:latin typeface="+mn-ea"/>
                <a:cs typeface="微软雅黑" panose="020B0503020204020204" charset="-122"/>
              </a:rPr>
              <a:t>这里输入文字，加入数据</a:t>
            </a:r>
            <a:r>
              <a:rPr lang="en-US" altLang="zh-CN" sz="2500" dirty="0">
                <a:solidFill>
                  <a:srgbClr val="DB4D45"/>
                </a:solidFill>
                <a:latin typeface="+mn-ea"/>
                <a:cs typeface="微软雅黑" panose="020B0503020204020204" charset="-122"/>
              </a:rPr>
              <a:t>  </a:t>
            </a:r>
            <a:r>
              <a:rPr lang="en-US" altLang="zh-CN" sz="2500" dirty="0">
                <a:solidFill>
                  <a:srgbClr val="DB4D45"/>
                </a:solidFill>
                <a:latin typeface="+mn-ea"/>
              </a:rPr>
              <a:t>50</a:t>
            </a:r>
            <a:r>
              <a:rPr lang="zh-CN" altLang="en-US" sz="2500" dirty="0">
                <a:solidFill>
                  <a:srgbClr val="DB4D45"/>
                </a:solidFill>
                <a:latin typeface="+mn-ea"/>
              </a:rPr>
              <a:t>亿</a:t>
            </a:r>
            <a:endParaRPr lang="en-US" altLang="zh-CN" sz="2500" dirty="0">
              <a:solidFill>
                <a:srgbClr val="DB4D45"/>
              </a:solidFill>
              <a:latin typeface="+mn-ea"/>
            </a:endParaRPr>
          </a:p>
        </p:txBody>
      </p:sp>
      <p:sp>
        <p:nvSpPr>
          <p:cNvPr id="24" name="文本框 23">
            <a:extLst>
              <a:ext uri="{FF2B5EF4-FFF2-40B4-BE49-F238E27FC236}">
                <a16:creationId xmlns:a16="http://schemas.microsoft.com/office/drawing/2014/main" id="{6A5618B0-0239-4C94-905C-22904675D889}"/>
              </a:ext>
            </a:extLst>
          </p:cNvPr>
          <p:cNvSpPr txBox="1"/>
          <p:nvPr/>
        </p:nvSpPr>
        <p:spPr>
          <a:xfrm>
            <a:off x="6381750" y="4148319"/>
            <a:ext cx="5080000" cy="995081"/>
          </a:xfrm>
          <a:prstGeom prst="rect">
            <a:avLst/>
          </a:prstGeom>
          <a:noFill/>
          <a:ln w="9525">
            <a:noFill/>
          </a:ln>
        </p:spPr>
        <p:txBody>
          <a:bodyPr>
            <a:spAutoFit/>
          </a:bodyPr>
          <a:lstStyle/>
          <a:p>
            <a:pPr fontAlgn="auto">
              <a:lnSpc>
                <a:spcPct val="130000"/>
              </a:lnSpc>
            </a:pPr>
            <a:r>
              <a:rPr lang="zh-CN" altLang="en-US" sz="3000" b="1" dirty="0">
                <a:solidFill>
                  <a:srgbClr val="00418A"/>
                </a:solidFill>
                <a:latin typeface="微软雅黑" panose="020B0503020204020204" charset="-122"/>
                <a:ea typeface="微软雅黑" panose="020B0503020204020204" charset="-122"/>
                <a:cs typeface="微软雅黑" panose="020B0503020204020204" charset="-122"/>
              </a:rPr>
              <a:t>连续两年稳居   </a:t>
            </a:r>
            <a:r>
              <a:rPr lang="en-US" altLang="zh-CN" sz="5000" b="1" dirty="0">
                <a:solidFill>
                  <a:srgbClr val="DB4D45"/>
                </a:solidFill>
                <a:latin typeface="微软雅黑" panose="020B0503020204020204" charset="-122"/>
                <a:ea typeface="微软雅黑" panose="020B0503020204020204" charset="-122"/>
                <a:cs typeface="微软雅黑" panose="020B0503020204020204" charset="-122"/>
              </a:rPr>
              <a:t>TOP3</a:t>
            </a:r>
          </a:p>
        </p:txBody>
      </p:sp>
    </p:spTree>
    <p:custDataLst>
      <p:tags r:id="rId1"/>
    </p:custDataLst>
    <p:extLst>
      <p:ext uri="{BB962C8B-B14F-4D97-AF65-F5344CB8AC3E}">
        <p14:creationId xmlns:p14="http://schemas.microsoft.com/office/powerpoint/2010/main" val="219606624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540241BC-A31B-44F4-BD47-9787D228129A}"/>
              </a:ext>
            </a:extLst>
          </p:cNvPr>
          <p:cNvSpPr/>
          <p:nvPr/>
        </p:nvSpPr>
        <p:spPr>
          <a:xfrm>
            <a:off x="0" y="4310742"/>
            <a:ext cx="12192000" cy="2547258"/>
          </a:xfrm>
          <a:prstGeom prst="rect">
            <a:avLst/>
          </a:prstGeom>
          <a:gradFill>
            <a:gsLst>
              <a:gs pos="100000">
                <a:schemeClr val="accent1"/>
              </a:gs>
              <a:gs pos="0">
                <a:schemeClr val="accent1">
                  <a:lumMod val="60000"/>
                  <a:lumOff val="40000"/>
                </a:schemeClr>
              </a:gs>
            </a:gsLst>
            <a:path path="circle">
              <a:fillToRect r="100000" b="100000"/>
            </a:path>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latin typeface="+mj-ea"/>
              <a:ea typeface="+mj-ea"/>
            </a:endParaRPr>
          </a:p>
        </p:txBody>
      </p:sp>
      <p:sp>
        <p:nvSpPr>
          <p:cNvPr id="17" name="矩形: 圆角 16">
            <a:extLst>
              <a:ext uri="{FF2B5EF4-FFF2-40B4-BE49-F238E27FC236}">
                <a16:creationId xmlns:a16="http://schemas.microsoft.com/office/drawing/2014/main" id="{AC368D1A-0EE4-4652-AA42-28E9F52646DF}"/>
              </a:ext>
            </a:extLst>
          </p:cNvPr>
          <p:cNvSpPr/>
          <p:nvPr/>
        </p:nvSpPr>
        <p:spPr>
          <a:xfrm>
            <a:off x="874713" y="1496291"/>
            <a:ext cx="3126014" cy="4225635"/>
          </a:xfrm>
          <a:prstGeom prst="roundRect">
            <a:avLst>
              <a:gd name="adj" fmla="val 0"/>
            </a:avLst>
          </a:prstGeom>
          <a:solidFill>
            <a:schemeClr val="bg1"/>
          </a:solidFill>
          <a:ln>
            <a:noFill/>
          </a:ln>
          <a:effectLst>
            <a:outerShdw blurRad="317500" dist="3175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顶角 19">
            <a:extLst>
              <a:ext uri="{FF2B5EF4-FFF2-40B4-BE49-F238E27FC236}">
                <a16:creationId xmlns:a16="http://schemas.microsoft.com/office/drawing/2014/main" id="{782A08B1-68B5-47F5-91CD-92AD91E63C1F}"/>
              </a:ext>
            </a:extLst>
          </p:cNvPr>
          <p:cNvSpPr/>
          <p:nvPr/>
        </p:nvSpPr>
        <p:spPr>
          <a:xfrm>
            <a:off x="877929" y="1482436"/>
            <a:ext cx="3119582" cy="96981"/>
          </a:xfrm>
          <a:prstGeom prst="round2SameRect">
            <a:avLst>
              <a:gd name="adj1" fmla="val 0"/>
              <a:gd name="adj2" fmla="val 0"/>
            </a:avLst>
          </a:prstGeom>
          <a:gradFill>
            <a:gsLst>
              <a:gs pos="100000">
                <a:schemeClr val="accent1"/>
              </a:gs>
              <a:gs pos="0">
                <a:schemeClr val="accent1">
                  <a:lumMod val="60000"/>
                  <a:lumOff val="40000"/>
                </a:schemeClr>
              </a:gs>
            </a:gsLst>
            <a:path path="circle">
              <a:fillToRect r="100000" b="100000"/>
            </a:path>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latin typeface="+mj-ea"/>
              <a:ea typeface="+mj-ea"/>
            </a:endParaRPr>
          </a:p>
        </p:txBody>
      </p:sp>
      <p:sp>
        <p:nvSpPr>
          <p:cNvPr id="27" name="矩形: 圆角 26">
            <a:extLst>
              <a:ext uri="{FF2B5EF4-FFF2-40B4-BE49-F238E27FC236}">
                <a16:creationId xmlns:a16="http://schemas.microsoft.com/office/drawing/2014/main" id="{02F171E9-14AB-4045-B616-F1058EFBAFDC}"/>
              </a:ext>
            </a:extLst>
          </p:cNvPr>
          <p:cNvSpPr/>
          <p:nvPr/>
        </p:nvSpPr>
        <p:spPr>
          <a:xfrm>
            <a:off x="4532993" y="1496291"/>
            <a:ext cx="3126014" cy="4225635"/>
          </a:xfrm>
          <a:prstGeom prst="roundRect">
            <a:avLst>
              <a:gd name="adj" fmla="val 0"/>
            </a:avLst>
          </a:prstGeom>
          <a:solidFill>
            <a:schemeClr val="bg1"/>
          </a:solidFill>
          <a:ln>
            <a:noFill/>
          </a:ln>
          <a:effectLst>
            <a:outerShdw blurRad="317500" dist="3175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顶角 27">
            <a:extLst>
              <a:ext uri="{FF2B5EF4-FFF2-40B4-BE49-F238E27FC236}">
                <a16:creationId xmlns:a16="http://schemas.microsoft.com/office/drawing/2014/main" id="{2163CD30-8104-4253-A64C-54250E7972FC}"/>
              </a:ext>
            </a:extLst>
          </p:cNvPr>
          <p:cNvSpPr/>
          <p:nvPr/>
        </p:nvSpPr>
        <p:spPr>
          <a:xfrm>
            <a:off x="4536209" y="1482436"/>
            <a:ext cx="3119582" cy="96981"/>
          </a:xfrm>
          <a:prstGeom prst="round2SameRect">
            <a:avLst>
              <a:gd name="adj1" fmla="val 0"/>
              <a:gd name="adj2" fmla="val 0"/>
            </a:avLst>
          </a:prstGeom>
          <a:gradFill>
            <a:gsLst>
              <a:gs pos="100000">
                <a:schemeClr val="accent1"/>
              </a:gs>
              <a:gs pos="0">
                <a:schemeClr val="accent1">
                  <a:lumMod val="60000"/>
                  <a:lumOff val="40000"/>
                </a:schemeClr>
              </a:gs>
            </a:gsLst>
            <a:path path="circle">
              <a:fillToRect r="100000" b="100000"/>
            </a:path>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latin typeface="+mj-ea"/>
              <a:ea typeface="+mj-ea"/>
            </a:endParaRPr>
          </a:p>
        </p:txBody>
      </p:sp>
      <p:sp>
        <p:nvSpPr>
          <p:cNvPr id="29" name="矩形: 圆角 28">
            <a:extLst>
              <a:ext uri="{FF2B5EF4-FFF2-40B4-BE49-F238E27FC236}">
                <a16:creationId xmlns:a16="http://schemas.microsoft.com/office/drawing/2014/main" id="{88FD32B5-D7E6-4915-AE54-11A67F4FBAC5}"/>
              </a:ext>
            </a:extLst>
          </p:cNvPr>
          <p:cNvSpPr/>
          <p:nvPr/>
        </p:nvSpPr>
        <p:spPr>
          <a:xfrm>
            <a:off x="8191274" y="1496291"/>
            <a:ext cx="3126014" cy="4225635"/>
          </a:xfrm>
          <a:prstGeom prst="roundRect">
            <a:avLst>
              <a:gd name="adj" fmla="val 0"/>
            </a:avLst>
          </a:prstGeom>
          <a:solidFill>
            <a:schemeClr val="bg1"/>
          </a:solidFill>
          <a:ln>
            <a:noFill/>
          </a:ln>
          <a:effectLst>
            <a:outerShdw blurRad="317500" dist="3175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顶角 29">
            <a:extLst>
              <a:ext uri="{FF2B5EF4-FFF2-40B4-BE49-F238E27FC236}">
                <a16:creationId xmlns:a16="http://schemas.microsoft.com/office/drawing/2014/main" id="{F9F9D194-CD4D-44AD-9985-025FD294C1C3}"/>
              </a:ext>
            </a:extLst>
          </p:cNvPr>
          <p:cNvSpPr/>
          <p:nvPr/>
        </p:nvSpPr>
        <p:spPr>
          <a:xfrm>
            <a:off x="8194490" y="1482436"/>
            <a:ext cx="3119582" cy="96981"/>
          </a:xfrm>
          <a:prstGeom prst="round2SameRect">
            <a:avLst>
              <a:gd name="adj1" fmla="val 0"/>
              <a:gd name="adj2" fmla="val 0"/>
            </a:avLst>
          </a:prstGeom>
          <a:gradFill>
            <a:gsLst>
              <a:gs pos="100000">
                <a:schemeClr val="accent1"/>
              </a:gs>
              <a:gs pos="0">
                <a:schemeClr val="accent1">
                  <a:lumMod val="60000"/>
                  <a:lumOff val="40000"/>
                </a:schemeClr>
              </a:gs>
            </a:gsLst>
            <a:path path="circle">
              <a:fillToRect r="100000" b="100000"/>
            </a:path>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latin typeface="+mj-ea"/>
              <a:ea typeface="+mj-ea"/>
            </a:endParaRPr>
          </a:p>
        </p:txBody>
      </p:sp>
      <p:sp>
        <p:nvSpPr>
          <p:cNvPr id="31" name="文本框 30">
            <a:extLst>
              <a:ext uri="{FF2B5EF4-FFF2-40B4-BE49-F238E27FC236}">
                <a16:creationId xmlns:a16="http://schemas.microsoft.com/office/drawing/2014/main" id="{7B1036D2-118E-42E7-A1DB-149F2FF7CB95}"/>
              </a:ext>
            </a:extLst>
          </p:cNvPr>
          <p:cNvSpPr txBox="1"/>
          <p:nvPr/>
        </p:nvSpPr>
        <p:spPr>
          <a:xfrm>
            <a:off x="1105604" y="3854172"/>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sp>
        <p:nvSpPr>
          <p:cNvPr id="32" name="文本框 31">
            <a:extLst>
              <a:ext uri="{FF2B5EF4-FFF2-40B4-BE49-F238E27FC236}">
                <a16:creationId xmlns:a16="http://schemas.microsoft.com/office/drawing/2014/main" id="{C3636778-D7FA-4444-BBC3-E759ADD3B420}"/>
              </a:ext>
            </a:extLst>
          </p:cNvPr>
          <p:cNvSpPr txBox="1"/>
          <p:nvPr/>
        </p:nvSpPr>
        <p:spPr>
          <a:xfrm>
            <a:off x="4763884" y="3854172"/>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sp>
        <p:nvSpPr>
          <p:cNvPr id="33" name="文本框 32">
            <a:extLst>
              <a:ext uri="{FF2B5EF4-FFF2-40B4-BE49-F238E27FC236}">
                <a16:creationId xmlns:a16="http://schemas.microsoft.com/office/drawing/2014/main" id="{DEC5E2D1-E236-4C71-A8B0-5BAEA5E67251}"/>
              </a:ext>
            </a:extLst>
          </p:cNvPr>
          <p:cNvSpPr txBox="1"/>
          <p:nvPr/>
        </p:nvSpPr>
        <p:spPr>
          <a:xfrm>
            <a:off x="8422165" y="3854172"/>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sp>
        <p:nvSpPr>
          <p:cNvPr id="37" name="文本框 36">
            <a:extLst>
              <a:ext uri="{FF2B5EF4-FFF2-40B4-BE49-F238E27FC236}">
                <a16:creationId xmlns:a16="http://schemas.microsoft.com/office/drawing/2014/main" id="{0D425C4D-9D34-424C-B6C5-1E2BBEDFC7E4}"/>
              </a:ext>
            </a:extLst>
          </p:cNvPr>
          <p:cNvSpPr txBox="1"/>
          <p:nvPr/>
        </p:nvSpPr>
        <p:spPr>
          <a:xfrm>
            <a:off x="1105604" y="2754385"/>
            <a:ext cx="2664232" cy="642292"/>
          </a:xfrm>
          <a:prstGeom prst="rect">
            <a:avLst/>
          </a:prstGeom>
          <a:noFill/>
        </p:spPr>
        <p:txBody>
          <a:bodyPr wrap="square" rtlCol="0">
            <a:spAutoFit/>
          </a:bodyPr>
          <a:lstStyle/>
          <a:p>
            <a:pPr algn="ctr">
              <a:lnSpc>
                <a:spcPct val="130000"/>
              </a:lnSpc>
            </a:pPr>
            <a:r>
              <a:rPr lang="zh-CN" altLang="en-US" sz="3000" b="1" kern="100" dirty="0">
                <a:solidFill>
                  <a:schemeClr val="accent1"/>
                </a:solidFill>
                <a:effectLst/>
                <a:latin typeface="+mn-ea"/>
                <a:cs typeface="仿宋_GB2312" panose="02010609030101010101" pitchFamily="49" charset="-122"/>
              </a:rPr>
              <a:t>输入标题</a:t>
            </a:r>
            <a:endParaRPr lang="zh-CN" altLang="zh-CN" sz="3000" b="1" kern="100" dirty="0">
              <a:solidFill>
                <a:schemeClr val="accent2"/>
              </a:solidFill>
              <a:effectLst/>
              <a:latin typeface="+mn-ea"/>
              <a:cs typeface="Times New Roman" panose="02020603050405020304" pitchFamily="18" charset="0"/>
            </a:endParaRPr>
          </a:p>
        </p:txBody>
      </p:sp>
      <p:sp>
        <p:nvSpPr>
          <p:cNvPr id="38" name="文本框 37">
            <a:extLst>
              <a:ext uri="{FF2B5EF4-FFF2-40B4-BE49-F238E27FC236}">
                <a16:creationId xmlns:a16="http://schemas.microsoft.com/office/drawing/2014/main" id="{046B9279-A036-4F36-9883-9A52F8F13BA0}"/>
              </a:ext>
            </a:extLst>
          </p:cNvPr>
          <p:cNvSpPr txBox="1"/>
          <p:nvPr/>
        </p:nvSpPr>
        <p:spPr>
          <a:xfrm>
            <a:off x="4763884" y="2754385"/>
            <a:ext cx="2664232" cy="642292"/>
          </a:xfrm>
          <a:prstGeom prst="rect">
            <a:avLst/>
          </a:prstGeom>
          <a:noFill/>
        </p:spPr>
        <p:txBody>
          <a:bodyPr wrap="square" rtlCol="0">
            <a:spAutoFit/>
          </a:bodyPr>
          <a:lstStyle/>
          <a:p>
            <a:pPr algn="ctr">
              <a:lnSpc>
                <a:spcPct val="130000"/>
              </a:lnSpc>
            </a:pPr>
            <a:r>
              <a:rPr lang="zh-CN" altLang="en-US" sz="3000" b="1" kern="100" dirty="0">
                <a:solidFill>
                  <a:schemeClr val="accent1"/>
                </a:solidFill>
                <a:effectLst/>
                <a:latin typeface="+mn-ea"/>
                <a:cs typeface="仿宋_GB2312" panose="02010609030101010101" pitchFamily="49" charset="-122"/>
              </a:rPr>
              <a:t>输入标题</a:t>
            </a:r>
            <a:endParaRPr lang="zh-CN" altLang="zh-CN" sz="3000" b="1" kern="100" dirty="0">
              <a:solidFill>
                <a:schemeClr val="accent2"/>
              </a:solidFill>
              <a:effectLst/>
              <a:latin typeface="+mn-ea"/>
              <a:cs typeface="Times New Roman" panose="02020603050405020304" pitchFamily="18" charset="0"/>
            </a:endParaRPr>
          </a:p>
        </p:txBody>
      </p:sp>
      <p:sp>
        <p:nvSpPr>
          <p:cNvPr id="39" name="文本框 38">
            <a:extLst>
              <a:ext uri="{FF2B5EF4-FFF2-40B4-BE49-F238E27FC236}">
                <a16:creationId xmlns:a16="http://schemas.microsoft.com/office/drawing/2014/main" id="{03B600CF-CF17-4302-82C4-BC7ABDF48C95}"/>
              </a:ext>
            </a:extLst>
          </p:cNvPr>
          <p:cNvSpPr txBox="1"/>
          <p:nvPr/>
        </p:nvSpPr>
        <p:spPr>
          <a:xfrm>
            <a:off x="8422165" y="2754385"/>
            <a:ext cx="2664232" cy="642292"/>
          </a:xfrm>
          <a:prstGeom prst="rect">
            <a:avLst/>
          </a:prstGeom>
          <a:noFill/>
        </p:spPr>
        <p:txBody>
          <a:bodyPr wrap="square" rtlCol="0">
            <a:spAutoFit/>
          </a:bodyPr>
          <a:lstStyle/>
          <a:p>
            <a:pPr algn="ctr">
              <a:lnSpc>
                <a:spcPct val="130000"/>
              </a:lnSpc>
            </a:pPr>
            <a:r>
              <a:rPr lang="zh-CN" altLang="en-US" sz="3000" b="1" kern="100" dirty="0">
                <a:solidFill>
                  <a:schemeClr val="accent1"/>
                </a:solidFill>
                <a:effectLst/>
                <a:latin typeface="+mn-ea"/>
                <a:cs typeface="仿宋_GB2312" panose="02010609030101010101" pitchFamily="49" charset="-122"/>
              </a:rPr>
              <a:t>输入标题</a:t>
            </a:r>
            <a:endParaRPr lang="zh-CN" altLang="zh-CN" sz="3000" b="1" kern="100" dirty="0">
              <a:solidFill>
                <a:schemeClr val="accent2"/>
              </a:solidFill>
              <a:effectLst/>
              <a:latin typeface="+mn-ea"/>
              <a:cs typeface="Times New Roman" panose="02020603050405020304" pitchFamily="18" charset="0"/>
            </a:endParaRPr>
          </a:p>
        </p:txBody>
      </p:sp>
      <p:pic>
        <p:nvPicPr>
          <p:cNvPr id="41" name="图形 40" descr="上升趋势条形图 轮廓">
            <a:extLst>
              <a:ext uri="{FF2B5EF4-FFF2-40B4-BE49-F238E27FC236}">
                <a16:creationId xmlns:a16="http://schemas.microsoft.com/office/drawing/2014/main" id="{9588D8FF-E7AD-41E3-A2CB-B1990EF73B07}"/>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980520" y="1821873"/>
            <a:ext cx="914400" cy="914400"/>
          </a:xfrm>
          <a:prstGeom prst="rect">
            <a:avLst/>
          </a:prstGeom>
        </p:spPr>
      </p:pic>
      <p:pic>
        <p:nvPicPr>
          <p:cNvPr id="43" name="图形 42" descr="博客 轮廓">
            <a:extLst>
              <a:ext uri="{FF2B5EF4-FFF2-40B4-BE49-F238E27FC236}">
                <a16:creationId xmlns:a16="http://schemas.microsoft.com/office/drawing/2014/main" id="{27FAED54-70A3-4445-83AF-E2688276535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38800" y="1833327"/>
            <a:ext cx="914400" cy="914400"/>
          </a:xfrm>
          <a:prstGeom prst="rect">
            <a:avLst/>
          </a:prstGeom>
        </p:spPr>
      </p:pic>
      <p:pic>
        <p:nvPicPr>
          <p:cNvPr id="45" name="图形 44" descr="教室 轮廓">
            <a:extLst>
              <a:ext uri="{FF2B5EF4-FFF2-40B4-BE49-F238E27FC236}">
                <a16:creationId xmlns:a16="http://schemas.microsoft.com/office/drawing/2014/main" id="{98E9ECD1-48B5-4B95-AD47-6C10C20F03CC}"/>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297081" y="1830928"/>
            <a:ext cx="914400" cy="914400"/>
          </a:xfrm>
          <a:prstGeom prst="rect">
            <a:avLst/>
          </a:prstGeom>
        </p:spPr>
      </p:pic>
      <p:cxnSp>
        <p:nvCxnSpPr>
          <p:cNvPr id="47" name="直接连接符 46">
            <a:extLst>
              <a:ext uri="{FF2B5EF4-FFF2-40B4-BE49-F238E27FC236}">
                <a16:creationId xmlns:a16="http://schemas.microsoft.com/office/drawing/2014/main" id="{BC3FC545-6BA2-401C-A9FB-B7FA667DE584}"/>
              </a:ext>
            </a:extLst>
          </p:cNvPr>
          <p:cNvCxnSpPr/>
          <p:nvPr/>
        </p:nvCxnSpPr>
        <p:spPr>
          <a:xfrm>
            <a:off x="1777567" y="3532909"/>
            <a:ext cx="1302328"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D71C9F6F-1777-4AD4-B427-26968937AB08}"/>
              </a:ext>
            </a:extLst>
          </p:cNvPr>
          <p:cNvCxnSpPr/>
          <p:nvPr/>
        </p:nvCxnSpPr>
        <p:spPr>
          <a:xfrm>
            <a:off x="5444836" y="3532909"/>
            <a:ext cx="1302328"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A5C22814-E0B4-475D-96F5-52CD489B770E}"/>
              </a:ext>
            </a:extLst>
          </p:cNvPr>
          <p:cNvCxnSpPr/>
          <p:nvPr/>
        </p:nvCxnSpPr>
        <p:spPr>
          <a:xfrm>
            <a:off x="9125960" y="3532909"/>
            <a:ext cx="1302328"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8BBA6C6F-7BF2-4B0B-A3EF-D5BC65D32E7D}"/>
              </a:ext>
            </a:extLst>
          </p:cNvPr>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p>
        </p:txBody>
      </p:sp>
      <p:sp>
        <p:nvSpPr>
          <p:cNvPr id="36" name="文本框 35">
            <a:extLst>
              <a:ext uri="{FF2B5EF4-FFF2-40B4-BE49-F238E27FC236}">
                <a16:creationId xmlns:a16="http://schemas.microsoft.com/office/drawing/2014/main" id="{2B773F6A-84D0-41E9-9F7A-1B1E7C781111}"/>
              </a:ext>
            </a:extLst>
          </p:cNvPr>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grpSp>
        <p:nvGrpSpPr>
          <p:cNvPr id="14" name="组合 13">
            <a:extLst>
              <a:ext uri="{FF2B5EF4-FFF2-40B4-BE49-F238E27FC236}">
                <a16:creationId xmlns:a16="http://schemas.microsoft.com/office/drawing/2014/main" id="{0D6BFA1F-FD7B-46B4-8478-48A9662773C9}"/>
              </a:ext>
            </a:extLst>
          </p:cNvPr>
          <p:cNvGrpSpPr/>
          <p:nvPr/>
        </p:nvGrpSpPr>
        <p:grpSpPr>
          <a:xfrm>
            <a:off x="3889664" y="3212523"/>
            <a:ext cx="578427" cy="578427"/>
            <a:chOff x="3835977" y="2895600"/>
            <a:chExt cx="929986" cy="929986"/>
          </a:xfrm>
          <a:effectLst>
            <a:outerShdw blurRad="317500" dist="317500" dir="2700000" algn="tl" rotWithShape="0">
              <a:prstClr val="black">
                <a:alpha val="40000"/>
              </a:prstClr>
            </a:outerShdw>
          </a:effectLst>
        </p:grpSpPr>
        <p:sp>
          <p:nvSpPr>
            <p:cNvPr id="12" name="椭圆 11">
              <a:extLst>
                <a:ext uri="{FF2B5EF4-FFF2-40B4-BE49-F238E27FC236}">
                  <a16:creationId xmlns:a16="http://schemas.microsoft.com/office/drawing/2014/main" id="{7E83B2C2-AD01-48AE-91B9-81EC7398AA6E}"/>
                </a:ext>
              </a:extLst>
            </p:cNvPr>
            <p:cNvSpPr/>
            <p:nvPr/>
          </p:nvSpPr>
          <p:spPr>
            <a:xfrm>
              <a:off x="3835977" y="2895600"/>
              <a:ext cx="929986" cy="929986"/>
            </a:xfrm>
            <a:prstGeom prst="ellipse">
              <a:avLst/>
            </a:prstGeom>
            <a:gradFill>
              <a:gsLst>
                <a:gs pos="100000">
                  <a:schemeClr val="accent1"/>
                </a:gs>
                <a:gs pos="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V 形 12">
              <a:extLst>
                <a:ext uri="{FF2B5EF4-FFF2-40B4-BE49-F238E27FC236}">
                  <a16:creationId xmlns:a16="http://schemas.microsoft.com/office/drawing/2014/main" id="{F0D1EE89-2BF2-4B19-985F-CE6AECE41154}"/>
                </a:ext>
              </a:extLst>
            </p:cNvPr>
            <p:cNvSpPr/>
            <p:nvPr/>
          </p:nvSpPr>
          <p:spPr>
            <a:xfrm>
              <a:off x="4143472" y="3111210"/>
              <a:ext cx="360758" cy="498764"/>
            </a:xfrm>
            <a:prstGeom prst="chevron">
              <a:avLst>
                <a:gd name="adj" fmla="val 745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1" name="文本框 50">
            <a:extLst>
              <a:ext uri="{FF2B5EF4-FFF2-40B4-BE49-F238E27FC236}">
                <a16:creationId xmlns:a16="http://schemas.microsoft.com/office/drawing/2014/main" id="{D46529E0-C5E0-42C3-9829-2B5C0C14349A}"/>
              </a:ext>
            </a:extLst>
          </p:cNvPr>
          <p:cNvSpPr txBox="1"/>
          <p:nvPr/>
        </p:nvSpPr>
        <p:spPr>
          <a:xfrm>
            <a:off x="10026595" y="624494"/>
            <a:ext cx="1351280" cy="477054"/>
          </a:xfrm>
          <a:prstGeom prst="rect">
            <a:avLst/>
          </a:prstGeom>
          <a:noFill/>
        </p:spPr>
        <p:txBody>
          <a:bodyPr wrap="square" rtlCol="0">
            <a:spAutoFit/>
          </a:bodyPr>
          <a:lstStyle/>
          <a:p>
            <a:pPr algn="r"/>
            <a:r>
              <a:rPr lang="en-US" altLang="zh-CN" sz="2500" dirty="0">
                <a:solidFill>
                  <a:schemeClr val="accent3"/>
                </a:solidFill>
                <a:latin typeface="+mn-ea"/>
              </a:rPr>
              <a:t>PART 01</a:t>
            </a:r>
            <a:endParaRPr lang="zh-CN" altLang="en-US" sz="2500" dirty="0">
              <a:solidFill>
                <a:schemeClr val="accent3"/>
              </a:solidFill>
              <a:latin typeface="+mn-ea"/>
            </a:endParaRPr>
          </a:p>
        </p:txBody>
      </p:sp>
      <p:grpSp>
        <p:nvGrpSpPr>
          <p:cNvPr id="52" name="组合 51">
            <a:extLst>
              <a:ext uri="{FF2B5EF4-FFF2-40B4-BE49-F238E27FC236}">
                <a16:creationId xmlns:a16="http://schemas.microsoft.com/office/drawing/2014/main" id="{B14FDEF6-EDA7-4486-833F-DC0D73542C52}"/>
              </a:ext>
            </a:extLst>
          </p:cNvPr>
          <p:cNvGrpSpPr/>
          <p:nvPr/>
        </p:nvGrpSpPr>
        <p:grpSpPr>
          <a:xfrm>
            <a:off x="7534564" y="3212523"/>
            <a:ext cx="578427" cy="578427"/>
            <a:chOff x="3835977" y="2895600"/>
            <a:chExt cx="929986" cy="929986"/>
          </a:xfrm>
          <a:effectLst>
            <a:outerShdw blurRad="317500" dist="317500" dir="2700000" algn="tl" rotWithShape="0">
              <a:prstClr val="black">
                <a:alpha val="40000"/>
              </a:prstClr>
            </a:outerShdw>
          </a:effectLst>
        </p:grpSpPr>
        <p:sp>
          <p:nvSpPr>
            <p:cNvPr id="53" name="椭圆 52">
              <a:extLst>
                <a:ext uri="{FF2B5EF4-FFF2-40B4-BE49-F238E27FC236}">
                  <a16:creationId xmlns:a16="http://schemas.microsoft.com/office/drawing/2014/main" id="{9D37D687-1A47-4281-BF34-4B404DCCC122}"/>
                </a:ext>
              </a:extLst>
            </p:cNvPr>
            <p:cNvSpPr/>
            <p:nvPr/>
          </p:nvSpPr>
          <p:spPr>
            <a:xfrm>
              <a:off x="3835977" y="2895600"/>
              <a:ext cx="929986" cy="929986"/>
            </a:xfrm>
            <a:prstGeom prst="ellipse">
              <a:avLst/>
            </a:prstGeom>
            <a:gradFill>
              <a:gsLst>
                <a:gs pos="100000">
                  <a:schemeClr val="accent1"/>
                </a:gs>
                <a:gs pos="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箭头: V 形 53">
              <a:extLst>
                <a:ext uri="{FF2B5EF4-FFF2-40B4-BE49-F238E27FC236}">
                  <a16:creationId xmlns:a16="http://schemas.microsoft.com/office/drawing/2014/main" id="{ECABD327-D17D-4B6E-8F6A-16EB9474D954}"/>
                </a:ext>
              </a:extLst>
            </p:cNvPr>
            <p:cNvSpPr/>
            <p:nvPr/>
          </p:nvSpPr>
          <p:spPr>
            <a:xfrm>
              <a:off x="4143472" y="3111210"/>
              <a:ext cx="360758" cy="498764"/>
            </a:xfrm>
            <a:prstGeom prst="chevron">
              <a:avLst>
                <a:gd name="adj" fmla="val 745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48909772"/>
      </p:ext>
    </p:extLst>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a:extLst>
              <a:ext uri="{FF2B5EF4-FFF2-40B4-BE49-F238E27FC236}">
                <a16:creationId xmlns:a16="http://schemas.microsoft.com/office/drawing/2014/main" id="{AC368D1A-0EE4-4652-AA42-28E9F52646DF}"/>
              </a:ext>
            </a:extLst>
          </p:cNvPr>
          <p:cNvSpPr/>
          <p:nvPr/>
        </p:nvSpPr>
        <p:spPr>
          <a:xfrm>
            <a:off x="1092200" y="1413331"/>
            <a:ext cx="3126014" cy="4716008"/>
          </a:xfrm>
          <a:prstGeom prst="roundRect">
            <a:avLst>
              <a:gd name="adj" fmla="val 0"/>
            </a:avLst>
          </a:prstGeom>
          <a:gradFill>
            <a:gsLst>
              <a:gs pos="100000">
                <a:schemeClr val="accent1">
                  <a:lumMod val="20000"/>
                  <a:lumOff val="80000"/>
                  <a:alpha val="6000"/>
                </a:schemeClr>
              </a:gs>
              <a:gs pos="0">
                <a:schemeClr val="accent1">
                  <a:lumMod val="20000"/>
                  <a:lumOff val="8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芝加哥天际线">
            <a:extLst>
              <a:ext uri="{FF2B5EF4-FFF2-40B4-BE49-F238E27FC236}">
                <a16:creationId xmlns:a16="http://schemas.microsoft.com/office/drawing/2014/main" id="{256866DF-3F95-4BC7-AC7A-DECDFE326E1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92200" y="1828800"/>
            <a:ext cx="3117850" cy="1518722"/>
          </a:xfrm>
          <a:prstGeom prst="rect">
            <a:avLst/>
          </a:prstGeom>
        </p:spPr>
      </p:pic>
      <p:sp>
        <p:nvSpPr>
          <p:cNvPr id="20" name="矩形: 圆顶角 19">
            <a:extLst>
              <a:ext uri="{FF2B5EF4-FFF2-40B4-BE49-F238E27FC236}">
                <a16:creationId xmlns:a16="http://schemas.microsoft.com/office/drawing/2014/main" id="{782A08B1-68B5-47F5-91CD-92AD91E63C1F}"/>
              </a:ext>
            </a:extLst>
          </p:cNvPr>
          <p:cNvSpPr/>
          <p:nvPr/>
        </p:nvSpPr>
        <p:spPr>
          <a:xfrm>
            <a:off x="1092200" y="1325267"/>
            <a:ext cx="3119582" cy="500234"/>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dirty="0">
                <a:latin typeface="+mj-ea"/>
                <a:ea typeface="+mj-ea"/>
              </a:rPr>
              <a:t>输入标题</a:t>
            </a:r>
          </a:p>
        </p:txBody>
      </p:sp>
      <p:sp>
        <p:nvSpPr>
          <p:cNvPr id="26" name="文本框 25">
            <a:extLst>
              <a:ext uri="{FF2B5EF4-FFF2-40B4-BE49-F238E27FC236}">
                <a16:creationId xmlns:a16="http://schemas.microsoft.com/office/drawing/2014/main" id="{B6981168-C921-405B-B62A-D63CEB3A837B}"/>
              </a:ext>
            </a:extLst>
          </p:cNvPr>
          <p:cNvSpPr txBox="1"/>
          <p:nvPr/>
        </p:nvSpPr>
        <p:spPr>
          <a:xfrm>
            <a:off x="1336268" y="3696493"/>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sp>
        <p:nvSpPr>
          <p:cNvPr id="9" name="矩形: 圆角 8">
            <a:extLst>
              <a:ext uri="{FF2B5EF4-FFF2-40B4-BE49-F238E27FC236}">
                <a16:creationId xmlns:a16="http://schemas.microsoft.com/office/drawing/2014/main" id="{091C3AE6-FADC-452A-8ED7-6FF60BEF8F58}"/>
              </a:ext>
            </a:extLst>
          </p:cNvPr>
          <p:cNvSpPr/>
          <p:nvPr/>
        </p:nvSpPr>
        <p:spPr>
          <a:xfrm>
            <a:off x="4532993" y="1413331"/>
            <a:ext cx="3126014" cy="4716008"/>
          </a:xfrm>
          <a:prstGeom prst="roundRect">
            <a:avLst>
              <a:gd name="adj" fmla="val 0"/>
            </a:avLst>
          </a:prstGeom>
          <a:gradFill>
            <a:gsLst>
              <a:gs pos="100000">
                <a:schemeClr val="accent1">
                  <a:lumMod val="20000"/>
                  <a:lumOff val="80000"/>
                  <a:alpha val="6000"/>
                </a:schemeClr>
              </a:gs>
              <a:gs pos="0">
                <a:schemeClr val="accent1">
                  <a:lumMod val="20000"/>
                  <a:lumOff val="8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芝加哥天际线">
            <a:extLst>
              <a:ext uri="{FF2B5EF4-FFF2-40B4-BE49-F238E27FC236}">
                <a16:creationId xmlns:a16="http://schemas.microsoft.com/office/drawing/2014/main" id="{B1259CFF-5577-44CA-A486-50654AB98A8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32993" y="1828800"/>
            <a:ext cx="3117850" cy="1518722"/>
          </a:xfrm>
          <a:prstGeom prst="rect">
            <a:avLst/>
          </a:prstGeom>
        </p:spPr>
      </p:pic>
      <p:sp>
        <p:nvSpPr>
          <p:cNvPr id="11" name="矩形: 圆顶角 10">
            <a:extLst>
              <a:ext uri="{FF2B5EF4-FFF2-40B4-BE49-F238E27FC236}">
                <a16:creationId xmlns:a16="http://schemas.microsoft.com/office/drawing/2014/main" id="{D857ED96-2D44-4930-A787-EF91AED5088B}"/>
              </a:ext>
            </a:extLst>
          </p:cNvPr>
          <p:cNvSpPr/>
          <p:nvPr/>
        </p:nvSpPr>
        <p:spPr>
          <a:xfrm>
            <a:off x="4532993" y="1325267"/>
            <a:ext cx="3119582" cy="500234"/>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dirty="0">
                <a:latin typeface="+mj-ea"/>
                <a:ea typeface="+mj-ea"/>
              </a:rPr>
              <a:t>输入标题</a:t>
            </a:r>
          </a:p>
        </p:txBody>
      </p:sp>
      <p:sp>
        <p:nvSpPr>
          <p:cNvPr id="12" name="文本框 11">
            <a:extLst>
              <a:ext uri="{FF2B5EF4-FFF2-40B4-BE49-F238E27FC236}">
                <a16:creationId xmlns:a16="http://schemas.microsoft.com/office/drawing/2014/main" id="{35BB1E9A-E1B6-4589-AFCA-4C5F868929D4}"/>
              </a:ext>
            </a:extLst>
          </p:cNvPr>
          <p:cNvSpPr txBox="1"/>
          <p:nvPr/>
        </p:nvSpPr>
        <p:spPr>
          <a:xfrm>
            <a:off x="4777061" y="3696493"/>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sp>
        <p:nvSpPr>
          <p:cNvPr id="13" name="矩形: 圆角 12">
            <a:extLst>
              <a:ext uri="{FF2B5EF4-FFF2-40B4-BE49-F238E27FC236}">
                <a16:creationId xmlns:a16="http://schemas.microsoft.com/office/drawing/2014/main" id="{62F96D95-52A0-4E58-9B18-0767C4A4B3B3}"/>
              </a:ext>
            </a:extLst>
          </p:cNvPr>
          <p:cNvSpPr/>
          <p:nvPr/>
        </p:nvSpPr>
        <p:spPr>
          <a:xfrm>
            <a:off x="7973786" y="1413331"/>
            <a:ext cx="3126014" cy="4716008"/>
          </a:xfrm>
          <a:prstGeom prst="roundRect">
            <a:avLst>
              <a:gd name="adj" fmla="val 0"/>
            </a:avLst>
          </a:prstGeom>
          <a:gradFill>
            <a:gsLst>
              <a:gs pos="100000">
                <a:schemeClr val="accent1">
                  <a:lumMod val="20000"/>
                  <a:lumOff val="80000"/>
                  <a:alpha val="6000"/>
                </a:schemeClr>
              </a:gs>
              <a:gs pos="0">
                <a:schemeClr val="accent1">
                  <a:lumMod val="20000"/>
                  <a:lumOff val="8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芝加哥天际线">
            <a:extLst>
              <a:ext uri="{FF2B5EF4-FFF2-40B4-BE49-F238E27FC236}">
                <a16:creationId xmlns:a16="http://schemas.microsoft.com/office/drawing/2014/main" id="{FB56FA95-D28E-4185-8151-0B3E40DBD2D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973786" y="1828800"/>
            <a:ext cx="3117850" cy="1518722"/>
          </a:xfrm>
          <a:prstGeom prst="rect">
            <a:avLst/>
          </a:prstGeom>
        </p:spPr>
      </p:pic>
      <p:sp>
        <p:nvSpPr>
          <p:cNvPr id="18" name="矩形: 圆顶角 17">
            <a:extLst>
              <a:ext uri="{FF2B5EF4-FFF2-40B4-BE49-F238E27FC236}">
                <a16:creationId xmlns:a16="http://schemas.microsoft.com/office/drawing/2014/main" id="{859CA82D-AF5F-4394-8EDF-621F9A4C3760}"/>
              </a:ext>
            </a:extLst>
          </p:cNvPr>
          <p:cNvSpPr/>
          <p:nvPr/>
        </p:nvSpPr>
        <p:spPr>
          <a:xfrm>
            <a:off x="7973786" y="1325267"/>
            <a:ext cx="3119582" cy="500234"/>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dirty="0">
                <a:latin typeface="+mj-ea"/>
                <a:ea typeface="+mj-ea"/>
              </a:rPr>
              <a:t>输入标题</a:t>
            </a:r>
          </a:p>
        </p:txBody>
      </p:sp>
      <p:sp>
        <p:nvSpPr>
          <p:cNvPr id="19" name="文本框 18">
            <a:extLst>
              <a:ext uri="{FF2B5EF4-FFF2-40B4-BE49-F238E27FC236}">
                <a16:creationId xmlns:a16="http://schemas.microsoft.com/office/drawing/2014/main" id="{0EDB837E-D707-4895-B946-469569AD1710}"/>
              </a:ext>
            </a:extLst>
          </p:cNvPr>
          <p:cNvSpPr txBox="1"/>
          <p:nvPr/>
        </p:nvSpPr>
        <p:spPr>
          <a:xfrm>
            <a:off x="8217854" y="3696493"/>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pic>
        <p:nvPicPr>
          <p:cNvPr id="3" name="图形 2" descr="文件夹搜索 纯色填充">
            <a:extLst>
              <a:ext uri="{FF2B5EF4-FFF2-40B4-BE49-F238E27FC236}">
                <a16:creationId xmlns:a16="http://schemas.microsoft.com/office/drawing/2014/main" id="{EED795CA-9790-414F-9BDA-9C3CB2A73E3F}"/>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186545" y="4934527"/>
            <a:ext cx="1039091" cy="1039091"/>
          </a:xfrm>
          <a:prstGeom prst="rect">
            <a:avLst/>
          </a:prstGeom>
        </p:spPr>
      </p:pic>
      <p:pic>
        <p:nvPicPr>
          <p:cNvPr id="21" name="图形 20" descr="文件夹搜索 纯色填充">
            <a:extLst>
              <a:ext uri="{FF2B5EF4-FFF2-40B4-BE49-F238E27FC236}">
                <a16:creationId xmlns:a16="http://schemas.microsoft.com/office/drawing/2014/main" id="{E8D7BE2E-9BBA-4130-8B74-17EE1FFC8DAF}"/>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94764" y="4934527"/>
            <a:ext cx="1039091" cy="1039091"/>
          </a:xfrm>
          <a:prstGeom prst="rect">
            <a:avLst/>
          </a:prstGeom>
        </p:spPr>
      </p:pic>
      <p:pic>
        <p:nvPicPr>
          <p:cNvPr id="22" name="图形 21" descr="文件夹搜索 纯色填充">
            <a:extLst>
              <a:ext uri="{FF2B5EF4-FFF2-40B4-BE49-F238E27FC236}">
                <a16:creationId xmlns:a16="http://schemas.microsoft.com/office/drawing/2014/main" id="{E7893438-C954-4B79-85CC-683EC0090176}"/>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060709" y="4934527"/>
            <a:ext cx="1039091" cy="1039091"/>
          </a:xfrm>
          <a:prstGeom prst="rect">
            <a:avLst/>
          </a:prstGeom>
        </p:spPr>
      </p:pic>
      <p:sp>
        <p:nvSpPr>
          <p:cNvPr id="27" name="文本框 26">
            <a:extLst>
              <a:ext uri="{FF2B5EF4-FFF2-40B4-BE49-F238E27FC236}">
                <a16:creationId xmlns:a16="http://schemas.microsoft.com/office/drawing/2014/main" id="{EDB1DB9E-46D9-4F14-BD28-8DF42EAE2778}"/>
              </a:ext>
            </a:extLst>
          </p:cNvPr>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p>
        </p:txBody>
      </p:sp>
      <p:sp>
        <p:nvSpPr>
          <p:cNvPr id="28" name="文本框 27">
            <a:extLst>
              <a:ext uri="{FF2B5EF4-FFF2-40B4-BE49-F238E27FC236}">
                <a16:creationId xmlns:a16="http://schemas.microsoft.com/office/drawing/2014/main" id="{DBE4B9CA-51EA-4B83-A55A-8CD81E4B380C}"/>
              </a:ext>
            </a:extLst>
          </p:cNvPr>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
        <p:nvSpPr>
          <p:cNvPr id="24" name="文本框 23">
            <a:extLst>
              <a:ext uri="{FF2B5EF4-FFF2-40B4-BE49-F238E27FC236}">
                <a16:creationId xmlns:a16="http://schemas.microsoft.com/office/drawing/2014/main" id="{C3491DF8-DF7F-41C2-89B7-613073124A73}"/>
              </a:ext>
            </a:extLst>
          </p:cNvPr>
          <p:cNvSpPr txBox="1"/>
          <p:nvPr/>
        </p:nvSpPr>
        <p:spPr>
          <a:xfrm>
            <a:off x="10026595" y="624494"/>
            <a:ext cx="1351280" cy="477054"/>
          </a:xfrm>
          <a:prstGeom prst="rect">
            <a:avLst/>
          </a:prstGeom>
          <a:noFill/>
        </p:spPr>
        <p:txBody>
          <a:bodyPr wrap="square" rtlCol="0">
            <a:spAutoFit/>
          </a:bodyPr>
          <a:lstStyle/>
          <a:p>
            <a:pPr algn="r"/>
            <a:r>
              <a:rPr lang="en-US" altLang="zh-CN" sz="2500" dirty="0">
                <a:solidFill>
                  <a:schemeClr val="accent3"/>
                </a:solidFill>
                <a:latin typeface="+mn-ea"/>
              </a:rPr>
              <a:t>PART 01</a:t>
            </a:r>
            <a:endParaRPr lang="zh-CN" altLang="en-US" sz="2500" dirty="0">
              <a:solidFill>
                <a:schemeClr val="accent3"/>
              </a:solidFill>
              <a:latin typeface="+mn-ea"/>
            </a:endParaRPr>
          </a:p>
        </p:txBody>
      </p:sp>
    </p:spTree>
    <p:extLst>
      <p:ext uri="{BB962C8B-B14F-4D97-AF65-F5344CB8AC3E}">
        <p14:creationId xmlns:p14="http://schemas.microsoft.com/office/powerpoint/2010/main" val="244553108"/>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xml><?xml version="1.0" encoding="utf-8"?>
<p:tagLst xmlns:a="http://schemas.openxmlformats.org/drawingml/2006/main" xmlns:r="http://schemas.openxmlformats.org/officeDocument/2006/relationships" xmlns:p="http://schemas.openxmlformats.org/presentationml/2006/main">
  <p:tag name="ISLIDE.ICON" val="#84868;"/>
</p:tagLst>
</file>

<file path=ppt/tags/tag3.xml><?xml version="1.0" encoding="utf-8"?>
<p:tagLst xmlns:a="http://schemas.openxmlformats.org/drawingml/2006/main" xmlns:r="http://schemas.openxmlformats.org/officeDocument/2006/relationships" xmlns:p="http://schemas.openxmlformats.org/presentationml/2006/main">
  <p:tag name="ISLIDE.ICON" val="#84868;"/>
</p:tagLst>
</file>

<file path=ppt/theme/theme1.xml><?xml version="1.0" encoding="utf-8"?>
<a:theme xmlns:a="http://schemas.openxmlformats.org/drawingml/2006/main" name="Office 主题​​">
  <a:themeElements>
    <a:clrScheme name="多图数据色">
      <a:dk1>
        <a:sysClr val="windowText" lastClr="000000"/>
      </a:dk1>
      <a:lt1>
        <a:sysClr val="window" lastClr="FFFFFF"/>
      </a:lt1>
      <a:dk2>
        <a:srgbClr val="44546A"/>
      </a:dk2>
      <a:lt2>
        <a:srgbClr val="E7E6E6"/>
      </a:lt2>
      <a:accent1>
        <a:srgbClr val="00418A"/>
      </a:accent1>
      <a:accent2>
        <a:srgbClr val="DB4D45"/>
      </a:accent2>
      <a:accent3>
        <a:srgbClr val="5B9BD5"/>
      </a:accent3>
      <a:accent4>
        <a:srgbClr val="ED7D31"/>
      </a:accent4>
      <a:accent5>
        <a:srgbClr val="4472C4"/>
      </a:accent5>
      <a:accent6>
        <a:srgbClr val="7F6000"/>
      </a:accent6>
      <a:hlink>
        <a:srgbClr val="0563C1"/>
      </a:hlink>
      <a:folHlink>
        <a:srgbClr val="954F72"/>
      </a:folHlink>
    </a:clrScheme>
    <a:fontScheme name="自定义 1">
      <a:majorFont>
        <a:latin typeface="Arial"/>
        <a:ea typeface="思源黑体 CN Bold"/>
        <a:cs typeface=""/>
      </a:majorFont>
      <a:minorFont>
        <a:latin typeface="Arial Nova"/>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TotalTime>
  <Words>889</Words>
  <Application>Microsoft Office PowerPoint</Application>
  <PresentationFormat>宽屏</PresentationFormat>
  <Paragraphs>189</Paragraphs>
  <Slides>22</Slides>
  <Notes>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OPPOSans B</vt:lpstr>
      <vt:lpstr>Radikal</vt:lpstr>
      <vt:lpstr>Roboto Regular</vt:lpstr>
      <vt:lpstr>汉仪雅酷黑 45W</vt:lpstr>
      <vt:lpstr>思源黑体 CN Bold</vt:lpstr>
      <vt:lpstr>思源黑体 CN Light</vt:lpstr>
      <vt:lpstr>微软雅黑</vt:lpstr>
      <vt:lpstr>演示夏行楷</vt:lpstr>
      <vt:lpstr>Arial</vt:lpstr>
      <vt:lpstr>Arial Nova</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简约大气商务蓝总结汇报通用ppt模板</dc:title>
  <dc:creator>小灵通</dc:creator>
  <cp:keywords>P界达人</cp:keywords>
  <dc:description>www.51pptmoban.com</dc:description>
  <cp:lastModifiedBy>Win user</cp:lastModifiedBy>
  <cp:revision>107</cp:revision>
  <dcterms:created xsi:type="dcterms:W3CDTF">2021-10-31T16:58:00Z</dcterms:created>
  <dcterms:modified xsi:type="dcterms:W3CDTF">2022-01-24T13:39:58Z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F85240F5C6964FDDB617DF0401CDA29A</vt:lpwstr>
  </property>
</Properties>
</file>