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29" r:id="rId2"/>
    <p:sldId id="330" r:id="rId3"/>
    <p:sldId id="331" r:id="rId4"/>
    <p:sldId id="332" r:id="rId5"/>
    <p:sldId id="271" r:id="rId6"/>
    <p:sldId id="277" r:id="rId7"/>
    <p:sldId id="303" r:id="rId8"/>
    <p:sldId id="283" r:id="rId9"/>
    <p:sldId id="324" r:id="rId10"/>
    <p:sldId id="325" r:id="rId11"/>
    <p:sldId id="326" r:id="rId12"/>
    <p:sldId id="272" r:id="rId13"/>
    <p:sldId id="295" r:id="rId14"/>
    <p:sldId id="265" r:id="rId15"/>
    <p:sldId id="288" r:id="rId16"/>
    <p:sldId id="284" r:id="rId17"/>
    <p:sldId id="261" r:id="rId18"/>
    <p:sldId id="327" r:id="rId19"/>
    <p:sldId id="290" r:id="rId20"/>
    <p:sldId id="294" r:id="rId21"/>
    <p:sldId id="282" r:id="rId22"/>
    <p:sldId id="333" r:id="rId23"/>
    <p:sldId id="334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2684E2"/>
    <a:srgbClr val="F88B62"/>
    <a:srgbClr val="FFB971"/>
    <a:srgbClr val="16376C"/>
    <a:srgbClr val="01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77" autoAdjust="0"/>
    <p:restoredTop sz="94737" autoAdjust="0"/>
  </p:normalViewPr>
  <p:slideViewPr>
    <p:cSldViewPr snapToGrid="0" showGuides="1">
      <p:cViewPr>
        <p:scale>
          <a:sx n="10" d="100"/>
          <a:sy n="10" d="100"/>
        </p:scale>
        <p:origin x="5730" y="329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-4992"/>
    </p:cViewPr>
  </p:sorterViewPr>
  <p:notesViewPr>
    <p:cSldViewPr snapToGrid="0" showGuides="1">
      <p:cViewPr varScale="1">
        <p:scale>
          <a:sx n="84" d="100"/>
          <a:sy n="84" d="100"/>
        </p:scale>
        <p:origin x="348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rgbClr val="3988E1"/>
                </a:gs>
                <a:gs pos="100000">
                  <a:srgbClr val="0A2C6B"/>
                </a:gs>
              </a:gsLst>
              <a:lin ang="2700000" scaled="0"/>
            </a:gra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4.5</c:v>
                </c:pt>
                <c:pt idx="5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9D-4096-9FB6-A7B18385965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A2C6B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2.8</c:v>
                </c:pt>
                <c:pt idx="5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9D-4096-9FB6-A7B18385965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5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69D-4096-9FB6-A7B1838596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1371782192"/>
        <c:axId val="-1371781648"/>
      </c:barChart>
      <c:catAx>
        <c:axId val="-1371782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371781648"/>
        <c:crosses val="autoZero"/>
        <c:auto val="1"/>
        <c:lblAlgn val="ctr"/>
        <c:lblOffset val="100"/>
        <c:noMultiLvlLbl val="0"/>
      </c:catAx>
      <c:valAx>
        <c:axId val="-1371781648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371782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lnSpc>
          <a:spcPct val="130000"/>
        </a:lnSpc>
        <a:spcBef>
          <a:spcPts val="0"/>
        </a:spcBef>
        <a:spcAft>
          <a:spcPts val="0"/>
        </a:spcAft>
        <a:defRPr sz="1600"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46B12-5CEF-49CD-B568-80DB3789E010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0FCDA-AFA6-459B-9A00-F0375E7D4B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52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/1PP T</a:t>
            </a:r>
            <a:r>
              <a:rPr lang="zh-CN" altLang="en-US" dirty="0"/>
              <a:t>模板网   </a:t>
            </a:r>
            <a:r>
              <a:rPr lang="en-US" altLang="zh-CN" dirty="0" err="1"/>
              <a:t>ww</a:t>
            </a:r>
            <a:r>
              <a:rPr lang="en-US" altLang="zh-CN" dirty="0"/>
              <a:t> w.5-1pptmoban.c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0FCDA-AFA6-459B-9A00-F0375E7D4B6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069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E24B5-153F-49DD-8DC2-609C5B5A8142}" type="slidenum">
              <a:rPr lang="zh-CN" altLang="en-US" smtClean="0">
                <a:solidFill>
                  <a:prstClr val="black"/>
                </a:solidFill>
                <a:latin typeface="等线"/>
              </a:rPr>
              <a:pPr/>
              <a:t>13</a:t>
            </a:fld>
            <a:endParaRPr lang="zh-CN" altLang="en-US">
              <a:solidFill>
                <a:prstClr val="black"/>
              </a:solidFill>
              <a:latin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2575327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D5E97-9CA9-4861-A1E4-423378A96E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5510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CA7E8-92C1-4564-8642-CE744917AFC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5696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7CAE1-DC6C-464D-9A6A-DEDBFF4474A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8708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D5E97-9CA9-4861-A1E4-423378A96E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6988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04B92-5184-4370-883C-D72A6DD2061F}" type="slidenum">
              <a:rPr lang="zh-CN" altLang="en-US" smtClean="0">
                <a:solidFill>
                  <a:prstClr val="black"/>
                </a:solidFill>
                <a:latin typeface="等线"/>
              </a:rPr>
              <a:pPr/>
              <a:t>19</a:t>
            </a:fld>
            <a:endParaRPr lang="zh-CN" altLang="en-US">
              <a:solidFill>
                <a:prstClr val="black"/>
              </a:solidFill>
              <a:latin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7943912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E24B5-153F-49DD-8DC2-609C5B5A8142}" type="slidenum">
              <a:rPr lang="zh-CN" altLang="en-US" smtClean="0">
                <a:solidFill>
                  <a:prstClr val="black"/>
                </a:solidFill>
                <a:latin typeface="等线"/>
              </a:rPr>
              <a:pPr/>
              <a:t>20</a:t>
            </a:fld>
            <a:endParaRPr lang="zh-CN" altLang="en-US">
              <a:solidFill>
                <a:prstClr val="black"/>
              </a:solidFill>
              <a:latin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5881081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10D82-7047-4CD6-8E7F-27AAC0BD12E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75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D5E97-9CA9-4861-A1E4-423378A96E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441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D5E97-9CA9-4861-A1E4-423378A96E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294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D5E97-9CA9-4861-A1E4-423378A96E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970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7CAE1-DC6C-464D-9A6A-DEDBFF4474A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197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A43C6-2976-4B26-94A9-940FB778DF6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232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5A3731-76CF-4989-A589-534C50BC76F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067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5A3731-76CF-4989-A589-534C50BC76F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386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D5E97-9CA9-4861-A1E4-423378A96E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725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1257" y="290286"/>
            <a:ext cx="11669486" cy="6277428"/>
          </a:xfrm>
          <a:prstGeom prst="rect">
            <a:avLst/>
          </a:pr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 userDrawn="1"/>
        </p:nvSpPr>
        <p:spPr>
          <a:xfrm>
            <a:off x="3470334" y="174047"/>
            <a:ext cx="5251332" cy="268848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564710" y="187226"/>
            <a:ext cx="1134808" cy="206120"/>
            <a:chOff x="5190458" y="198693"/>
            <a:chExt cx="1134808" cy="206120"/>
          </a:xfrm>
          <a:solidFill>
            <a:schemeClr val="bg1">
              <a:lumMod val="85000"/>
            </a:schemeClr>
          </a:solidFill>
        </p:grpSpPr>
        <p:sp>
          <p:nvSpPr>
            <p:cNvPr id="5" name="椭圆 4"/>
            <p:cNvSpPr/>
            <p:nvPr/>
          </p:nvSpPr>
          <p:spPr>
            <a:xfrm>
              <a:off x="6214396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654802" y="198693"/>
              <a:ext cx="206120" cy="206120"/>
            </a:xfrm>
            <a:prstGeom prst="ellipse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90458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平行四边形 7"/>
          <p:cNvSpPr/>
          <p:nvPr userDrawn="1"/>
        </p:nvSpPr>
        <p:spPr>
          <a:xfrm>
            <a:off x="9840686" y="6531429"/>
            <a:ext cx="2099448" cy="45719"/>
          </a:xfrm>
          <a:prstGeom prst="parallelogram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350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296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1257" y="290286"/>
            <a:ext cx="11669486" cy="6277428"/>
          </a:xfrm>
          <a:prstGeom prst="rect">
            <a:avLst/>
          </a:pr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 userDrawn="1"/>
        </p:nvSpPr>
        <p:spPr>
          <a:xfrm>
            <a:off x="3470334" y="174047"/>
            <a:ext cx="5251332" cy="268848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564710" y="187226"/>
            <a:ext cx="1134808" cy="206120"/>
            <a:chOff x="5190458" y="198693"/>
            <a:chExt cx="1134808" cy="206120"/>
          </a:xfrm>
          <a:solidFill>
            <a:schemeClr val="bg1">
              <a:lumMod val="85000"/>
            </a:schemeClr>
          </a:solidFill>
        </p:grpSpPr>
        <p:sp>
          <p:nvSpPr>
            <p:cNvPr id="5" name="椭圆 4"/>
            <p:cNvSpPr/>
            <p:nvPr/>
          </p:nvSpPr>
          <p:spPr>
            <a:xfrm>
              <a:off x="6214396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654802" y="198693"/>
              <a:ext cx="206120" cy="206120"/>
            </a:xfrm>
            <a:prstGeom prst="ellipse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90458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平行四边形 8"/>
          <p:cNvSpPr/>
          <p:nvPr userDrawn="1"/>
        </p:nvSpPr>
        <p:spPr>
          <a:xfrm>
            <a:off x="9840686" y="6531429"/>
            <a:ext cx="2099448" cy="45719"/>
          </a:xfrm>
          <a:prstGeom prst="parallelogram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981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1257" y="290286"/>
            <a:ext cx="11669486" cy="6277428"/>
          </a:xfrm>
          <a:prstGeom prst="rect">
            <a:avLst/>
          </a:pr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 userDrawn="1"/>
        </p:nvSpPr>
        <p:spPr>
          <a:xfrm>
            <a:off x="3470334" y="174047"/>
            <a:ext cx="5251332" cy="268848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564710" y="187226"/>
            <a:ext cx="1134808" cy="206120"/>
            <a:chOff x="5190458" y="198693"/>
            <a:chExt cx="1134808" cy="206120"/>
          </a:xfrm>
          <a:solidFill>
            <a:schemeClr val="bg1">
              <a:lumMod val="85000"/>
            </a:schemeClr>
          </a:solidFill>
        </p:grpSpPr>
        <p:sp>
          <p:nvSpPr>
            <p:cNvPr id="5" name="椭圆 4"/>
            <p:cNvSpPr/>
            <p:nvPr/>
          </p:nvSpPr>
          <p:spPr>
            <a:xfrm>
              <a:off x="6214396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654802" y="198693"/>
              <a:ext cx="206120" cy="206120"/>
            </a:xfrm>
            <a:prstGeom prst="ellipse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90458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平行四边形 7"/>
          <p:cNvSpPr/>
          <p:nvPr userDrawn="1"/>
        </p:nvSpPr>
        <p:spPr>
          <a:xfrm>
            <a:off x="9840686" y="6531429"/>
            <a:ext cx="2099448" cy="45719"/>
          </a:xfrm>
          <a:prstGeom prst="parallelogram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531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1257" y="290286"/>
            <a:ext cx="11669486" cy="6277428"/>
          </a:xfrm>
          <a:prstGeom prst="rect">
            <a:avLst/>
          </a:pr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 userDrawn="1"/>
        </p:nvSpPr>
        <p:spPr>
          <a:xfrm>
            <a:off x="3470334" y="174047"/>
            <a:ext cx="5251332" cy="268848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564710" y="187226"/>
            <a:ext cx="1134808" cy="206120"/>
            <a:chOff x="5190458" y="198693"/>
            <a:chExt cx="1134808" cy="206120"/>
          </a:xfrm>
          <a:solidFill>
            <a:schemeClr val="bg1">
              <a:lumMod val="85000"/>
            </a:schemeClr>
          </a:solidFill>
        </p:grpSpPr>
        <p:sp>
          <p:nvSpPr>
            <p:cNvPr id="5" name="椭圆 4"/>
            <p:cNvSpPr/>
            <p:nvPr/>
          </p:nvSpPr>
          <p:spPr>
            <a:xfrm>
              <a:off x="6214396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654802" y="198693"/>
              <a:ext cx="206120" cy="206120"/>
            </a:xfrm>
            <a:prstGeom prst="ellipse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90458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平行四边形 7"/>
          <p:cNvSpPr/>
          <p:nvPr userDrawn="1"/>
        </p:nvSpPr>
        <p:spPr>
          <a:xfrm>
            <a:off x="9840686" y="6531429"/>
            <a:ext cx="2099448" cy="45719"/>
          </a:xfrm>
          <a:prstGeom prst="parallelogram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633682"/>
      </p:ext>
    </p:extLst>
  </p:cSld>
  <p:clrMapOvr>
    <a:masterClrMapping/>
  </p:clrMapOvr>
  <p:transition spd="slow" advTm="3000">
    <p:fade/>
  </p:transition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1257" y="290286"/>
            <a:ext cx="11669486" cy="6277428"/>
          </a:xfrm>
          <a:prstGeom prst="rect">
            <a:avLst/>
          </a:pr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 userDrawn="1"/>
        </p:nvSpPr>
        <p:spPr>
          <a:xfrm>
            <a:off x="3470334" y="174047"/>
            <a:ext cx="5251332" cy="268848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564710" y="187226"/>
            <a:ext cx="1134808" cy="206120"/>
            <a:chOff x="5190458" y="198693"/>
            <a:chExt cx="1134808" cy="206120"/>
          </a:xfrm>
          <a:solidFill>
            <a:schemeClr val="bg1">
              <a:lumMod val="85000"/>
            </a:schemeClr>
          </a:solidFill>
        </p:grpSpPr>
        <p:sp>
          <p:nvSpPr>
            <p:cNvPr id="5" name="椭圆 4"/>
            <p:cNvSpPr/>
            <p:nvPr/>
          </p:nvSpPr>
          <p:spPr>
            <a:xfrm>
              <a:off x="6214396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654802" y="198693"/>
              <a:ext cx="206120" cy="206120"/>
            </a:xfrm>
            <a:prstGeom prst="ellipse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90458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平行四边形 7"/>
          <p:cNvSpPr/>
          <p:nvPr userDrawn="1"/>
        </p:nvSpPr>
        <p:spPr>
          <a:xfrm>
            <a:off x="9840686" y="6531429"/>
            <a:ext cx="2099448" cy="45719"/>
          </a:xfrm>
          <a:prstGeom prst="parallelogram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523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861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0" r:id="rId3"/>
    <p:sldLayoutId id="2147483661" r:id="rId4"/>
    <p:sldLayoutId id="2147483662" r:id="rId5"/>
    <p:sldLayoutId id="214748366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矩形 145"/>
          <p:cNvSpPr/>
          <p:nvPr/>
        </p:nvSpPr>
        <p:spPr>
          <a:xfrm>
            <a:off x="261257" y="290286"/>
            <a:ext cx="11669486" cy="6277428"/>
          </a:xfrm>
          <a:prstGeom prst="rect">
            <a:avLst/>
          </a:pr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任意多边形 139"/>
          <p:cNvSpPr/>
          <p:nvPr/>
        </p:nvSpPr>
        <p:spPr>
          <a:xfrm>
            <a:off x="0" y="4080254"/>
            <a:ext cx="12192000" cy="2777746"/>
          </a:xfrm>
          <a:custGeom>
            <a:avLst/>
            <a:gdLst>
              <a:gd name="connsiteX0" fmla="*/ 6096000 w 12192000"/>
              <a:gd name="connsiteY0" fmla="*/ 0 h 2777746"/>
              <a:gd name="connsiteX1" fmla="*/ 12190785 w 12192000"/>
              <a:gd name="connsiteY1" fmla="*/ 1655669 h 2777746"/>
              <a:gd name="connsiteX2" fmla="*/ 12192000 w 12192000"/>
              <a:gd name="connsiteY2" fmla="*/ 1656689 h 2777746"/>
              <a:gd name="connsiteX3" fmla="*/ 12192000 w 12192000"/>
              <a:gd name="connsiteY3" fmla="*/ 2777746 h 2777746"/>
              <a:gd name="connsiteX4" fmla="*/ 0 w 12192000"/>
              <a:gd name="connsiteY4" fmla="*/ 2777746 h 2777746"/>
              <a:gd name="connsiteX5" fmla="*/ 0 w 12192000"/>
              <a:gd name="connsiteY5" fmla="*/ 1656689 h 2777746"/>
              <a:gd name="connsiteX6" fmla="*/ 1216 w 12192000"/>
              <a:gd name="connsiteY6" fmla="*/ 1655669 h 2777746"/>
              <a:gd name="connsiteX7" fmla="*/ 6096000 w 12192000"/>
              <a:gd name="connsiteY7" fmla="*/ 0 h 2777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777746">
                <a:moveTo>
                  <a:pt x="6096000" y="0"/>
                </a:moveTo>
                <a:cubicBezTo>
                  <a:pt x="8678911" y="0"/>
                  <a:pt x="10940885" y="663057"/>
                  <a:pt x="12190785" y="1655669"/>
                </a:cubicBezTo>
                <a:lnTo>
                  <a:pt x="12192000" y="1656689"/>
                </a:lnTo>
                <a:lnTo>
                  <a:pt x="12192000" y="2777746"/>
                </a:lnTo>
                <a:lnTo>
                  <a:pt x="0" y="2777746"/>
                </a:lnTo>
                <a:lnTo>
                  <a:pt x="0" y="1656689"/>
                </a:lnTo>
                <a:lnTo>
                  <a:pt x="1216" y="1655669"/>
                </a:lnTo>
                <a:cubicBezTo>
                  <a:pt x="1251115" y="663057"/>
                  <a:pt x="3513089" y="0"/>
                  <a:pt x="609600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-28384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919985" y="911952"/>
            <a:ext cx="18415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100000">
                      <a:srgbClr val="16376C"/>
                    </a:gs>
                    <a:gs pos="0">
                      <a:srgbClr val="2684E2"/>
                    </a:gs>
                  </a:gsLst>
                  <a:lin ang="5400000" scaled="1"/>
                </a:gradFill>
                <a:effectLst>
                  <a:outerShdw dist="63500" dir="2700000" algn="tl">
                    <a:srgbClr val="000000">
                      <a:alpha val="13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工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4431285" y="911952"/>
            <a:ext cx="18415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100000">
                      <a:srgbClr val="16376C"/>
                    </a:gs>
                    <a:gs pos="0">
                      <a:srgbClr val="2684E2"/>
                    </a:gs>
                  </a:gsLst>
                  <a:lin ang="5400000" scaled="1"/>
                </a:gradFill>
                <a:effectLst>
                  <a:outerShdw dist="63500" dir="2700000" algn="tl">
                    <a:srgbClr val="000000">
                      <a:alpha val="13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作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5942585" y="911952"/>
            <a:ext cx="18415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100000">
                      <a:srgbClr val="16376C"/>
                    </a:gs>
                    <a:gs pos="0">
                      <a:srgbClr val="2684E2"/>
                    </a:gs>
                  </a:gsLst>
                  <a:lin ang="5400000" scaled="1"/>
                </a:gradFill>
                <a:effectLst>
                  <a:outerShdw dist="63500" dir="2700000" algn="tl">
                    <a:srgbClr val="000000">
                      <a:alpha val="13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7453885" y="911952"/>
            <a:ext cx="18415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100000">
                      <a:srgbClr val="16376C"/>
                    </a:gs>
                    <a:gs pos="0">
                      <a:srgbClr val="2684E2"/>
                    </a:gs>
                  </a:gsLst>
                  <a:lin ang="5400000" scaled="1"/>
                </a:gradFill>
                <a:effectLst>
                  <a:outerShdw dist="63500" dir="2700000" algn="tl">
                    <a:srgbClr val="000000">
                      <a:alpha val="13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747529" y="1343409"/>
            <a:ext cx="866671" cy="1613243"/>
            <a:chOff x="750512" y="2872858"/>
            <a:chExt cx="505656" cy="941241"/>
          </a:xfrm>
          <a:gradFill>
            <a:gsLst>
              <a:gs pos="0">
                <a:srgbClr val="2684E2"/>
              </a:gs>
              <a:gs pos="100000">
                <a:srgbClr val="16376C"/>
              </a:gs>
            </a:gsLst>
            <a:lin ang="5400000" scaled="1"/>
          </a:gradFill>
        </p:grpSpPr>
        <p:sp>
          <p:nvSpPr>
            <p:cNvPr id="101" name="Freeform 1243">
              <a:extLst>
                <a:ext uri="{FF2B5EF4-FFF2-40B4-BE49-F238E27FC236}">
                  <a16:creationId xmlns:a16="http://schemas.microsoft.com/office/drawing/2014/main" id="{A834170C-79D3-477E-93BD-5C206B37D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272" y="2951033"/>
              <a:ext cx="476896" cy="799530"/>
            </a:xfrm>
            <a:custGeom>
              <a:avLst/>
              <a:gdLst>
                <a:gd name="T0" fmla="*/ 235 w 1554"/>
                <a:gd name="T1" fmla="*/ 947 h 2606"/>
                <a:gd name="T2" fmla="*/ 280 w 1554"/>
                <a:gd name="T3" fmla="*/ 718 h 2606"/>
                <a:gd name="T4" fmla="*/ 258 w 1554"/>
                <a:gd name="T5" fmla="*/ 756 h 2606"/>
                <a:gd name="T6" fmla="*/ 221 w 1554"/>
                <a:gd name="T7" fmla="*/ 271 h 2606"/>
                <a:gd name="T8" fmla="*/ 321 w 1554"/>
                <a:gd name="T9" fmla="*/ 595 h 2606"/>
                <a:gd name="T10" fmla="*/ 373 w 1554"/>
                <a:gd name="T11" fmla="*/ 474 h 2606"/>
                <a:gd name="T12" fmla="*/ 415 w 1554"/>
                <a:gd name="T13" fmla="*/ 390 h 2606"/>
                <a:gd name="T14" fmla="*/ 415 w 1554"/>
                <a:gd name="T15" fmla="*/ 363 h 2606"/>
                <a:gd name="T16" fmla="*/ 363 w 1554"/>
                <a:gd name="T17" fmla="*/ 154 h 2606"/>
                <a:gd name="T18" fmla="*/ 408 w 1554"/>
                <a:gd name="T19" fmla="*/ 0 h 2606"/>
                <a:gd name="T20" fmla="*/ 489 w 1554"/>
                <a:gd name="T21" fmla="*/ 266 h 2606"/>
                <a:gd name="T22" fmla="*/ 541 w 1554"/>
                <a:gd name="T23" fmla="*/ 195 h 2606"/>
                <a:gd name="T24" fmla="*/ 654 w 1554"/>
                <a:gd name="T25" fmla="*/ 69 h 2606"/>
                <a:gd name="T26" fmla="*/ 869 w 1554"/>
                <a:gd name="T27" fmla="*/ 50 h 2606"/>
                <a:gd name="T28" fmla="*/ 647 w 1554"/>
                <a:gd name="T29" fmla="*/ 204 h 2606"/>
                <a:gd name="T30" fmla="*/ 569 w 1554"/>
                <a:gd name="T31" fmla="*/ 195 h 2606"/>
                <a:gd name="T32" fmla="*/ 546 w 1554"/>
                <a:gd name="T33" fmla="*/ 204 h 2606"/>
                <a:gd name="T34" fmla="*/ 467 w 1554"/>
                <a:gd name="T35" fmla="*/ 344 h 2606"/>
                <a:gd name="T36" fmla="*/ 444 w 1554"/>
                <a:gd name="T37" fmla="*/ 390 h 2606"/>
                <a:gd name="T38" fmla="*/ 391 w 1554"/>
                <a:gd name="T39" fmla="*/ 476 h 2606"/>
                <a:gd name="T40" fmla="*/ 349 w 1554"/>
                <a:gd name="T41" fmla="*/ 579 h 2606"/>
                <a:gd name="T42" fmla="*/ 318 w 1554"/>
                <a:gd name="T43" fmla="*/ 683 h 2606"/>
                <a:gd name="T44" fmla="*/ 292 w 1554"/>
                <a:gd name="T45" fmla="*/ 789 h 2606"/>
                <a:gd name="T46" fmla="*/ 294 w 1554"/>
                <a:gd name="T47" fmla="*/ 795 h 2606"/>
                <a:gd name="T48" fmla="*/ 465 w 1554"/>
                <a:gd name="T49" fmla="*/ 640 h 2606"/>
                <a:gd name="T50" fmla="*/ 562 w 1554"/>
                <a:gd name="T51" fmla="*/ 615 h 2606"/>
                <a:gd name="T52" fmla="*/ 272 w 1554"/>
                <a:gd name="T53" fmla="*/ 916 h 2606"/>
                <a:gd name="T54" fmla="*/ 274 w 1554"/>
                <a:gd name="T55" fmla="*/ 1293 h 2606"/>
                <a:gd name="T56" fmla="*/ 522 w 1554"/>
                <a:gd name="T57" fmla="*/ 901 h 2606"/>
                <a:gd name="T58" fmla="*/ 276 w 1554"/>
                <a:gd name="T59" fmla="*/ 1324 h 2606"/>
                <a:gd name="T60" fmla="*/ 349 w 1554"/>
                <a:gd name="T61" fmla="*/ 1619 h 2606"/>
                <a:gd name="T62" fmla="*/ 530 w 1554"/>
                <a:gd name="T63" fmla="*/ 1226 h 2606"/>
                <a:gd name="T64" fmla="*/ 549 w 1554"/>
                <a:gd name="T65" fmla="*/ 1311 h 2606"/>
                <a:gd name="T66" fmla="*/ 504 w 1554"/>
                <a:gd name="T67" fmla="*/ 1613 h 2606"/>
                <a:gd name="T68" fmla="*/ 408 w 1554"/>
                <a:gd name="T69" fmla="*/ 1734 h 2606"/>
                <a:gd name="T70" fmla="*/ 401 w 1554"/>
                <a:gd name="T71" fmla="*/ 1758 h 2606"/>
                <a:gd name="T72" fmla="*/ 566 w 1554"/>
                <a:gd name="T73" fmla="*/ 2031 h 2606"/>
                <a:gd name="T74" fmla="*/ 576 w 1554"/>
                <a:gd name="T75" fmla="*/ 2040 h 2606"/>
                <a:gd name="T76" fmla="*/ 538 w 1554"/>
                <a:gd name="T77" fmla="*/ 1760 h 2606"/>
                <a:gd name="T78" fmla="*/ 640 w 1554"/>
                <a:gd name="T79" fmla="*/ 1501 h 2606"/>
                <a:gd name="T80" fmla="*/ 717 w 1554"/>
                <a:gd name="T81" fmla="*/ 1682 h 2606"/>
                <a:gd name="T82" fmla="*/ 644 w 1554"/>
                <a:gd name="T83" fmla="*/ 2092 h 2606"/>
                <a:gd name="T84" fmla="*/ 647 w 1554"/>
                <a:gd name="T85" fmla="*/ 2128 h 2606"/>
                <a:gd name="T86" fmla="*/ 1232 w 1554"/>
                <a:gd name="T87" fmla="*/ 2487 h 2606"/>
                <a:gd name="T88" fmla="*/ 1520 w 1554"/>
                <a:gd name="T89" fmla="*/ 2525 h 2606"/>
                <a:gd name="T90" fmla="*/ 1554 w 1554"/>
                <a:gd name="T91" fmla="*/ 2525 h 2606"/>
                <a:gd name="T92" fmla="*/ 1550 w 1554"/>
                <a:gd name="T93" fmla="*/ 2605 h 2606"/>
                <a:gd name="T94" fmla="*/ 547 w 1554"/>
                <a:gd name="T95" fmla="*/ 2115 h 2606"/>
                <a:gd name="T96" fmla="*/ 560 w 1554"/>
                <a:gd name="T97" fmla="*/ 2141 h 2606"/>
                <a:gd name="T98" fmla="*/ 576 w 1554"/>
                <a:gd name="T99" fmla="*/ 2174 h 2606"/>
                <a:gd name="T100" fmla="*/ 315 w 1554"/>
                <a:gd name="T101" fmla="*/ 2154 h 2606"/>
                <a:gd name="T102" fmla="*/ 66 w 1554"/>
                <a:gd name="T103" fmla="*/ 1922 h 2606"/>
                <a:gd name="T104" fmla="*/ 489 w 1554"/>
                <a:gd name="T105" fmla="*/ 2031 h 2606"/>
                <a:gd name="T106" fmla="*/ 477 w 1554"/>
                <a:gd name="T107" fmla="*/ 2012 h 2606"/>
                <a:gd name="T108" fmla="*/ 272 w 1554"/>
                <a:gd name="T109" fmla="*/ 1537 h 2606"/>
                <a:gd name="T110" fmla="*/ 227 w 1554"/>
                <a:gd name="T111" fmla="*/ 1114 h 2606"/>
                <a:gd name="T112" fmla="*/ 209 w 1554"/>
                <a:gd name="T113" fmla="*/ 1082 h 2606"/>
                <a:gd name="T114" fmla="*/ 1 w 1554"/>
                <a:gd name="T115" fmla="*/ 731 h 2606"/>
                <a:gd name="T116" fmla="*/ 1 w 1554"/>
                <a:gd name="T117" fmla="*/ 696 h 2606"/>
                <a:gd name="T118" fmla="*/ 235 w 1554"/>
                <a:gd name="T119" fmla="*/ 947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4" h="2606">
                  <a:moveTo>
                    <a:pt x="235" y="947"/>
                  </a:moveTo>
                  <a:cubicBezTo>
                    <a:pt x="250" y="869"/>
                    <a:pt x="265" y="794"/>
                    <a:pt x="280" y="718"/>
                  </a:cubicBezTo>
                  <a:cubicBezTo>
                    <a:pt x="273" y="730"/>
                    <a:pt x="266" y="743"/>
                    <a:pt x="258" y="756"/>
                  </a:cubicBezTo>
                  <a:cubicBezTo>
                    <a:pt x="157" y="629"/>
                    <a:pt x="128" y="411"/>
                    <a:pt x="221" y="271"/>
                  </a:cubicBezTo>
                  <a:cubicBezTo>
                    <a:pt x="296" y="366"/>
                    <a:pt x="331" y="473"/>
                    <a:pt x="321" y="595"/>
                  </a:cubicBezTo>
                  <a:cubicBezTo>
                    <a:pt x="338" y="555"/>
                    <a:pt x="355" y="514"/>
                    <a:pt x="373" y="474"/>
                  </a:cubicBezTo>
                  <a:cubicBezTo>
                    <a:pt x="386" y="446"/>
                    <a:pt x="400" y="418"/>
                    <a:pt x="415" y="390"/>
                  </a:cubicBezTo>
                  <a:cubicBezTo>
                    <a:pt x="421" y="380"/>
                    <a:pt x="420" y="373"/>
                    <a:pt x="415" y="363"/>
                  </a:cubicBezTo>
                  <a:cubicBezTo>
                    <a:pt x="380" y="298"/>
                    <a:pt x="360" y="228"/>
                    <a:pt x="363" y="154"/>
                  </a:cubicBezTo>
                  <a:cubicBezTo>
                    <a:pt x="365" y="99"/>
                    <a:pt x="379" y="49"/>
                    <a:pt x="408" y="0"/>
                  </a:cubicBezTo>
                  <a:cubicBezTo>
                    <a:pt x="471" y="77"/>
                    <a:pt x="498" y="163"/>
                    <a:pt x="489" y="266"/>
                  </a:cubicBezTo>
                  <a:cubicBezTo>
                    <a:pt x="509" y="239"/>
                    <a:pt x="528" y="219"/>
                    <a:pt x="541" y="195"/>
                  </a:cubicBezTo>
                  <a:cubicBezTo>
                    <a:pt x="573" y="134"/>
                    <a:pt x="587" y="108"/>
                    <a:pt x="654" y="69"/>
                  </a:cubicBezTo>
                  <a:cubicBezTo>
                    <a:pt x="720" y="30"/>
                    <a:pt x="794" y="18"/>
                    <a:pt x="869" y="50"/>
                  </a:cubicBezTo>
                  <a:cubicBezTo>
                    <a:pt x="832" y="131"/>
                    <a:pt x="736" y="206"/>
                    <a:pt x="647" y="204"/>
                  </a:cubicBezTo>
                  <a:cubicBezTo>
                    <a:pt x="621" y="203"/>
                    <a:pt x="595" y="197"/>
                    <a:pt x="569" y="195"/>
                  </a:cubicBezTo>
                  <a:cubicBezTo>
                    <a:pt x="561" y="195"/>
                    <a:pt x="550" y="198"/>
                    <a:pt x="546" y="204"/>
                  </a:cubicBezTo>
                  <a:cubicBezTo>
                    <a:pt x="514" y="247"/>
                    <a:pt x="481" y="291"/>
                    <a:pt x="467" y="344"/>
                  </a:cubicBezTo>
                  <a:cubicBezTo>
                    <a:pt x="462" y="361"/>
                    <a:pt x="456" y="384"/>
                    <a:pt x="444" y="390"/>
                  </a:cubicBezTo>
                  <a:cubicBezTo>
                    <a:pt x="408" y="409"/>
                    <a:pt x="406" y="446"/>
                    <a:pt x="391" y="476"/>
                  </a:cubicBezTo>
                  <a:cubicBezTo>
                    <a:pt x="374" y="508"/>
                    <a:pt x="362" y="544"/>
                    <a:pt x="349" y="579"/>
                  </a:cubicBezTo>
                  <a:cubicBezTo>
                    <a:pt x="337" y="613"/>
                    <a:pt x="327" y="648"/>
                    <a:pt x="318" y="683"/>
                  </a:cubicBezTo>
                  <a:cubicBezTo>
                    <a:pt x="308" y="718"/>
                    <a:pt x="300" y="754"/>
                    <a:pt x="292" y="789"/>
                  </a:cubicBezTo>
                  <a:cubicBezTo>
                    <a:pt x="292" y="790"/>
                    <a:pt x="293" y="792"/>
                    <a:pt x="294" y="795"/>
                  </a:cubicBezTo>
                  <a:cubicBezTo>
                    <a:pt x="336" y="726"/>
                    <a:pt x="389" y="669"/>
                    <a:pt x="465" y="640"/>
                  </a:cubicBezTo>
                  <a:cubicBezTo>
                    <a:pt x="496" y="628"/>
                    <a:pt x="529" y="623"/>
                    <a:pt x="562" y="615"/>
                  </a:cubicBezTo>
                  <a:cubicBezTo>
                    <a:pt x="568" y="750"/>
                    <a:pt x="428" y="892"/>
                    <a:pt x="272" y="916"/>
                  </a:cubicBezTo>
                  <a:cubicBezTo>
                    <a:pt x="257" y="1041"/>
                    <a:pt x="257" y="1167"/>
                    <a:pt x="274" y="1293"/>
                  </a:cubicBezTo>
                  <a:cubicBezTo>
                    <a:pt x="294" y="1122"/>
                    <a:pt x="350" y="976"/>
                    <a:pt x="522" y="901"/>
                  </a:cubicBezTo>
                  <a:cubicBezTo>
                    <a:pt x="538" y="1067"/>
                    <a:pt x="469" y="1255"/>
                    <a:pt x="276" y="1324"/>
                  </a:cubicBezTo>
                  <a:cubicBezTo>
                    <a:pt x="289" y="1425"/>
                    <a:pt x="313" y="1523"/>
                    <a:pt x="349" y="1619"/>
                  </a:cubicBezTo>
                  <a:cubicBezTo>
                    <a:pt x="354" y="1464"/>
                    <a:pt x="398" y="1328"/>
                    <a:pt x="530" y="1226"/>
                  </a:cubicBezTo>
                  <a:cubicBezTo>
                    <a:pt x="537" y="1257"/>
                    <a:pt x="544" y="1284"/>
                    <a:pt x="549" y="1311"/>
                  </a:cubicBezTo>
                  <a:cubicBezTo>
                    <a:pt x="565" y="1416"/>
                    <a:pt x="554" y="1518"/>
                    <a:pt x="504" y="1613"/>
                  </a:cubicBezTo>
                  <a:cubicBezTo>
                    <a:pt x="480" y="1660"/>
                    <a:pt x="447" y="1700"/>
                    <a:pt x="408" y="1734"/>
                  </a:cubicBezTo>
                  <a:cubicBezTo>
                    <a:pt x="400" y="1741"/>
                    <a:pt x="396" y="1746"/>
                    <a:pt x="401" y="1758"/>
                  </a:cubicBezTo>
                  <a:cubicBezTo>
                    <a:pt x="447" y="1855"/>
                    <a:pt x="501" y="1946"/>
                    <a:pt x="566" y="2031"/>
                  </a:cubicBezTo>
                  <a:cubicBezTo>
                    <a:pt x="567" y="2033"/>
                    <a:pt x="569" y="2034"/>
                    <a:pt x="576" y="2040"/>
                  </a:cubicBezTo>
                  <a:cubicBezTo>
                    <a:pt x="543" y="1945"/>
                    <a:pt x="530" y="1854"/>
                    <a:pt x="538" y="1760"/>
                  </a:cubicBezTo>
                  <a:cubicBezTo>
                    <a:pt x="547" y="1665"/>
                    <a:pt x="580" y="1579"/>
                    <a:pt x="640" y="1501"/>
                  </a:cubicBezTo>
                  <a:cubicBezTo>
                    <a:pt x="677" y="1559"/>
                    <a:pt x="702" y="1618"/>
                    <a:pt x="717" y="1682"/>
                  </a:cubicBezTo>
                  <a:cubicBezTo>
                    <a:pt x="751" y="1829"/>
                    <a:pt x="729" y="1966"/>
                    <a:pt x="644" y="2092"/>
                  </a:cubicBezTo>
                  <a:cubicBezTo>
                    <a:pt x="634" y="2107"/>
                    <a:pt x="635" y="2115"/>
                    <a:pt x="647" y="2128"/>
                  </a:cubicBezTo>
                  <a:cubicBezTo>
                    <a:pt x="809" y="2301"/>
                    <a:pt x="1002" y="2425"/>
                    <a:pt x="1232" y="2487"/>
                  </a:cubicBezTo>
                  <a:cubicBezTo>
                    <a:pt x="1326" y="2513"/>
                    <a:pt x="1422" y="2526"/>
                    <a:pt x="1520" y="2525"/>
                  </a:cubicBezTo>
                  <a:cubicBezTo>
                    <a:pt x="1531" y="2525"/>
                    <a:pt x="1541" y="2525"/>
                    <a:pt x="1554" y="2525"/>
                  </a:cubicBezTo>
                  <a:cubicBezTo>
                    <a:pt x="1552" y="2552"/>
                    <a:pt x="1551" y="2576"/>
                    <a:pt x="1550" y="2605"/>
                  </a:cubicBezTo>
                  <a:cubicBezTo>
                    <a:pt x="1134" y="2606"/>
                    <a:pt x="808" y="2429"/>
                    <a:pt x="547" y="2115"/>
                  </a:cubicBezTo>
                  <a:cubicBezTo>
                    <a:pt x="551" y="2124"/>
                    <a:pt x="556" y="2133"/>
                    <a:pt x="560" y="2141"/>
                  </a:cubicBezTo>
                  <a:cubicBezTo>
                    <a:pt x="565" y="2151"/>
                    <a:pt x="570" y="2161"/>
                    <a:pt x="576" y="2174"/>
                  </a:cubicBezTo>
                  <a:cubicBezTo>
                    <a:pt x="486" y="2190"/>
                    <a:pt x="400" y="2184"/>
                    <a:pt x="315" y="2154"/>
                  </a:cubicBezTo>
                  <a:cubicBezTo>
                    <a:pt x="204" y="2115"/>
                    <a:pt x="107" y="2024"/>
                    <a:pt x="66" y="1922"/>
                  </a:cubicBezTo>
                  <a:cubicBezTo>
                    <a:pt x="157" y="1885"/>
                    <a:pt x="355" y="1885"/>
                    <a:pt x="489" y="2031"/>
                  </a:cubicBezTo>
                  <a:cubicBezTo>
                    <a:pt x="485" y="2024"/>
                    <a:pt x="481" y="2018"/>
                    <a:pt x="477" y="2012"/>
                  </a:cubicBezTo>
                  <a:cubicBezTo>
                    <a:pt x="381" y="1866"/>
                    <a:pt x="314" y="1707"/>
                    <a:pt x="272" y="1537"/>
                  </a:cubicBezTo>
                  <a:cubicBezTo>
                    <a:pt x="238" y="1398"/>
                    <a:pt x="222" y="1257"/>
                    <a:pt x="227" y="1114"/>
                  </a:cubicBezTo>
                  <a:cubicBezTo>
                    <a:pt x="227" y="1099"/>
                    <a:pt x="223" y="1090"/>
                    <a:pt x="209" y="1082"/>
                  </a:cubicBezTo>
                  <a:cubicBezTo>
                    <a:pt x="79" y="1001"/>
                    <a:pt x="4" y="887"/>
                    <a:pt x="1" y="731"/>
                  </a:cubicBezTo>
                  <a:cubicBezTo>
                    <a:pt x="0" y="721"/>
                    <a:pt x="1" y="711"/>
                    <a:pt x="1" y="696"/>
                  </a:cubicBezTo>
                  <a:cubicBezTo>
                    <a:pt x="122" y="744"/>
                    <a:pt x="199" y="826"/>
                    <a:pt x="235" y="9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45">
              <a:extLst>
                <a:ext uri="{FF2B5EF4-FFF2-40B4-BE49-F238E27FC236}">
                  <a16:creationId xmlns:a16="http://schemas.microsoft.com/office/drawing/2014/main" id="{8837F687-F309-444E-B27E-F56AAA5FA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673" y="3505581"/>
              <a:ext cx="82620" cy="191385"/>
            </a:xfrm>
            <a:custGeom>
              <a:avLst/>
              <a:gdLst>
                <a:gd name="T0" fmla="*/ 139 w 269"/>
                <a:gd name="T1" fmla="*/ 0 h 624"/>
                <a:gd name="T2" fmla="*/ 115 w 269"/>
                <a:gd name="T3" fmla="*/ 624 h 624"/>
                <a:gd name="T4" fmla="*/ 139 w 269"/>
                <a:gd name="T5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9" h="624">
                  <a:moveTo>
                    <a:pt x="139" y="0"/>
                  </a:moveTo>
                  <a:cubicBezTo>
                    <a:pt x="261" y="183"/>
                    <a:pt x="269" y="442"/>
                    <a:pt x="115" y="624"/>
                  </a:cubicBezTo>
                  <a:cubicBezTo>
                    <a:pt x="9" y="437"/>
                    <a:pt x="0" y="166"/>
                    <a:pt x="1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47">
              <a:extLst>
                <a:ext uri="{FF2B5EF4-FFF2-40B4-BE49-F238E27FC236}">
                  <a16:creationId xmlns:a16="http://schemas.microsoft.com/office/drawing/2014/main" id="{B5D0326A-FD51-4424-9FC1-B8F933272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878" y="3651472"/>
              <a:ext cx="167593" cy="106151"/>
            </a:xfrm>
            <a:custGeom>
              <a:avLst/>
              <a:gdLst>
                <a:gd name="T0" fmla="*/ 0 w 546"/>
                <a:gd name="T1" fmla="*/ 200 h 346"/>
                <a:gd name="T2" fmla="*/ 546 w 546"/>
                <a:gd name="T3" fmla="*/ 153 h 346"/>
                <a:gd name="T4" fmla="*/ 0 w 546"/>
                <a:gd name="T5" fmla="*/ 20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6" h="346">
                  <a:moveTo>
                    <a:pt x="0" y="200"/>
                  </a:moveTo>
                  <a:cubicBezTo>
                    <a:pt x="154" y="40"/>
                    <a:pt x="374" y="0"/>
                    <a:pt x="546" y="153"/>
                  </a:cubicBezTo>
                  <a:cubicBezTo>
                    <a:pt x="402" y="287"/>
                    <a:pt x="163" y="346"/>
                    <a:pt x="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49">
              <a:extLst>
                <a:ext uri="{FF2B5EF4-FFF2-40B4-BE49-F238E27FC236}">
                  <a16:creationId xmlns:a16="http://schemas.microsoft.com/office/drawing/2014/main" id="{D43FAC83-E6B5-47D1-89CC-AE9970519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733" y="3474206"/>
              <a:ext cx="82620" cy="191125"/>
            </a:xfrm>
            <a:custGeom>
              <a:avLst/>
              <a:gdLst>
                <a:gd name="T0" fmla="*/ 142 w 269"/>
                <a:gd name="T1" fmla="*/ 0 h 623"/>
                <a:gd name="T2" fmla="*/ 118 w 269"/>
                <a:gd name="T3" fmla="*/ 623 h 623"/>
                <a:gd name="T4" fmla="*/ 142 w 269"/>
                <a:gd name="T5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9" h="623">
                  <a:moveTo>
                    <a:pt x="142" y="0"/>
                  </a:moveTo>
                  <a:cubicBezTo>
                    <a:pt x="268" y="188"/>
                    <a:pt x="269" y="449"/>
                    <a:pt x="118" y="623"/>
                  </a:cubicBezTo>
                  <a:cubicBezTo>
                    <a:pt x="15" y="442"/>
                    <a:pt x="0" y="168"/>
                    <a:pt x="1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50">
              <a:extLst>
                <a:ext uri="{FF2B5EF4-FFF2-40B4-BE49-F238E27FC236}">
                  <a16:creationId xmlns:a16="http://schemas.microsoft.com/office/drawing/2014/main" id="{42D3DA8A-25B6-4AA3-AC35-9B218C7F5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17" y="3708732"/>
              <a:ext cx="167332" cy="105367"/>
            </a:xfrm>
            <a:custGeom>
              <a:avLst/>
              <a:gdLst>
                <a:gd name="T0" fmla="*/ 0 w 545"/>
                <a:gd name="T1" fmla="*/ 203 h 344"/>
                <a:gd name="T2" fmla="*/ 545 w 545"/>
                <a:gd name="T3" fmla="*/ 157 h 344"/>
                <a:gd name="T4" fmla="*/ 0 w 545"/>
                <a:gd name="T5" fmla="*/ 203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5" h="344">
                  <a:moveTo>
                    <a:pt x="0" y="203"/>
                  </a:moveTo>
                  <a:cubicBezTo>
                    <a:pt x="145" y="45"/>
                    <a:pt x="378" y="0"/>
                    <a:pt x="545" y="157"/>
                  </a:cubicBezTo>
                  <a:cubicBezTo>
                    <a:pt x="390" y="296"/>
                    <a:pt x="159" y="344"/>
                    <a:pt x="0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2">
              <a:extLst>
                <a:ext uri="{FF2B5EF4-FFF2-40B4-BE49-F238E27FC236}">
                  <a16:creationId xmlns:a16="http://schemas.microsoft.com/office/drawing/2014/main" id="{F967FD44-DF1A-49D5-8BB8-6781614D5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139" y="3290403"/>
              <a:ext cx="98308" cy="126283"/>
            </a:xfrm>
            <a:custGeom>
              <a:avLst/>
              <a:gdLst>
                <a:gd name="T0" fmla="*/ 316 w 320"/>
                <a:gd name="T1" fmla="*/ 412 h 412"/>
                <a:gd name="T2" fmla="*/ 3 w 320"/>
                <a:gd name="T3" fmla="*/ 0 h 412"/>
                <a:gd name="T4" fmla="*/ 316 w 320"/>
                <a:gd name="T5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0" h="412">
                  <a:moveTo>
                    <a:pt x="316" y="412"/>
                  </a:moveTo>
                  <a:cubicBezTo>
                    <a:pt x="123" y="350"/>
                    <a:pt x="0" y="174"/>
                    <a:pt x="3" y="0"/>
                  </a:cubicBezTo>
                  <a:cubicBezTo>
                    <a:pt x="192" y="39"/>
                    <a:pt x="320" y="210"/>
                    <a:pt x="316" y="4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54">
              <a:extLst>
                <a:ext uri="{FF2B5EF4-FFF2-40B4-BE49-F238E27FC236}">
                  <a16:creationId xmlns:a16="http://schemas.microsoft.com/office/drawing/2014/main" id="{E2C6743B-2A65-4501-AB3B-68970C433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512" y="3421653"/>
              <a:ext cx="135434" cy="100922"/>
            </a:xfrm>
            <a:custGeom>
              <a:avLst/>
              <a:gdLst>
                <a:gd name="T0" fmla="*/ 441 w 441"/>
                <a:gd name="T1" fmla="*/ 295 h 329"/>
                <a:gd name="T2" fmla="*/ 0 w 441"/>
                <a:gd name="T3" fmla="*/ 78 h 329"/>
                <a:gd name="T4" fmla="*/ 441 w 441"/>
                <a:gd name="T5" fmla="*/ 29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1" h="329">
                  <a:moveTo>
                    <a:pt x="441" y="295"/>
                  </a:moveTo>
                  <a:cubicBezTo>
                    <a:pt x="290" y="329"/>
                    <a:pt x="87" y="272"/>
                    <a:pt x="0" y="78"/>
                  </a:cubicBezTo>
                  <a:cubicBezTo>
                    <a:pt x="138" y="0"/>
                    <a:pt x="387" y="123"/>
                    <a:pt x="441" y="2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56">
              <a:extLst>
                <a:ext uri="{FF2B5EF4-FFF2-40B4-BE49-F238E27FC236}">
                  <a16:creationId xmlns:a16="http://schemas.microsoft.com/office/drawing/2014/main" id="{78CA7445-9EEA-45F3-84A4-11E85B946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220" y="3043065"/>
              <a:ext cx="104059" cy="89680"/>
            </a:xfrm>
            <a:custGeom>
              <a:avLst/>
              <a:gdLst>
                <a:gd name="T0" fmla="*/ 0 w 339"/>
                <a:gd name="T1" fmla="*/ 257 h 292"/>
                <a:gd name="T2" fmla="*/ 339 w 339"/>
                <a:gd name="T3" fmla="*/ 27 h 292"/>
                <a:gd name="T4" fmla="*/ 0 w 339"/>
                <a:gd name="T5" fmla="*/ 25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9" h="292">
                  <a:moveTo>
                    <a:pt x="0" y="257"/>
                  </a:moveTo>
                  <a:cubicBezTo>
                    <a:pt x="62" y="105"/>
                    <a:pt x="202" y="0"/>
                    <a:pt x="339" y="27"/>
                  </a:cubicBezTo>
                  <a:cubicBezTo>
                    <a:pt x="299" y="182"/>
                    <a:pt x="148" y="292"/>
                    <a:pt x="0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258">
              <a:extLst>
                <a:ext uri="{FF2B5EF4-FFF2-40B4-BE49-F238E27FC236}">
                  <a16:creationId xmlns:a16="http://schemas.microsoft.com/office/drawing/2014/main" id="{884E7D15-E3B4-41F5-A552-7A7B216AF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399" y="2872858"/>
              <a:ext cx="100660" cy="76345"/>
            </a:xfrm>
            <a:custGeom>
              <a:avLst/>
              <a:gdLst>
                <a:gd name="T0" fmla="*/ 0 w 328"/>
                <a:gd name="T1" fmla="*/ 189 h 249"/>
                <a:gd name="T2" fmla="*/ 328 w 328"/>
                <a:gd name="T3" fmla="*/ 55 h 249"/>
                <a:gd name="T4" fmla="*/ 0 w 328"/>
                <a:gd name="T5" fmla="*/ 18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8" h="249">
                  <a:moveTo>
                    <a:pt x="0" y="189"/>
                  </a:moveTo>
                  <a:cubicBezTo>
                    <a:pt x="60" y="84"/>
                    <a:pt x="204" y="0"/>
                    <a:pt x="328" y="55"/>
                  </a:cubicBezTo>
                  <a:cubicBezTo>
                    <a:pt x="274" y="175"/>
                    <a:pt x="128" y="249"/>
                    <a:pt x="0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60">
              <a:extLst>
                <a:ext uri="{FF2B5EF4-FFF2-40B4-BE49-F238E27FC236}">
                  <a16:creationId xmlns:a16="http://schemas.microsoft.com/office/drawing/2014/main" id="{B2076A76-3BC1-4EE1-A53F-9BCFD393C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387" y="2889853"/>
              <a:ext cx="56213" cy="80267"/>
            </a:xfrm>
            <a:custGeom>
              <a:avLst/>
              <a:gdLst>
                <a:gd name="T0" fmla="*/ 5 w 183"/>
                <a:gd name="T1" fmla="*/ 261 h 261"/>
                <a:gd name="T2" fmla="*/ 169 w 183"/>
                <a:gd name="T3" fmla="*/ 0 h 261"/>
                <a:gd name="T4" fmla="*/ 5 w 183"/>
                <a:gd name="T5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3" h="261">
                  <a:moveTo>
                    <a:pt x="5" y="261"/>
                  </a:moveTo>
                  <a:cubicBezTo>
                    <a:pt x="0" y="167"/>
                    <a:pt x="61" y="26"/>
                    <a:pt x="169" y="0"/>
                  </a:cubicBezTo>
                  <a:cubicBezTo>
                    <a:pt x="183" y="97"/>
                    <a:pt x="122" y="235"/>
                    <a:pt x="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23707" y="1329966"/>
            <a:ext cx="852778" cy="1601589"/>
            <a:chOff x="1548474" y="2865015"/>
            <a:chExt cx="497550" cy="934441"/>
          </a:xfrm>
          <a:gradFill>
            <a:gsLst>
              <a:gs pos="0">
                <a:srgbClr val="2684E2"/>
              </a:gs>
              <a:gs pos="100000">
                <a:srgbClr val="16376C"/>
              </a:gs>
            </a:gsLst>
            <a:lin ang="5400000" scaled="1"/>
          </a:gradFill>
        </p:grpSpPr>
        <p:sp>
          <p:nvSpPr>
            <p:cNvPr id="100" name="Freeform 1242">
              <a:extLst>
                <a:ext uri="{FF2B5EF4-FFF2-40B4-BE49-F238E27FC236}">
                  <a16:creationId xmlns:a16="http://schemas.microsoft.com/office/drawing/2014/main" id="{5D6E6FEA-4342-4FC0-B80C-FD5369943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8474" y="2937437"/>
              <a:ext cx="463822" cy="808943"/>
            </a:xfrm>
            <a:custGeom>
              <a:avLst/>
              <a:gdLst>
                <a:gd name="T0" fmla="*/ 7 w 1511"/>
                <a:gd name="T1" fmla="*/ 2636 h 2636"/>
                <a:gd name="T2" fmla="*/ 0 w 1511"/>
                <a:gd name="T3" fmla="*/ 2557 h 2636"/>
                <a:gd name="T4" fmla="*/ 504 w 1511"/>
                <a:gd name="T5" fmla="*/ 2438 h 2636"/>
                <a:gd name="T6" fmla="*/ 910 w 1511"/>
                <a:gd name="T7" fmla="*/ 2118 h 2636"/>
                <a:gd name="T8" fmla="*/ 887 w 1511"/>
                <a:gd name="T9" fmla="*/ 1509 h 2636"/>
                <a:gd name="T10" fmla="*/ 971 w 1511"/>
                <a:gd name="T11" fmla="*/ 2042 h 2636"/>
                <a:gd name="T12" fmla="*/ 1044 w 1511"/>
                <a:gd name="T13" fmla="*/ 1928 h 2636"/>
                <a:gd name="T14" fmla="*/ 1129 w 1511"/>
                <a:gd name="T15" fmla="*/ 1763 h 2636"/>
                <a:gd name="T16" fmla="*/ 1123 w 1511"/>
                <a:gd name="T17" fmla="*/ 1732 h 2636"/>
                <a:gd name="T18" fmla="*/ 971 w 1511"/>
                <a:gd name="T19" fmla="*/ 1444 h 2636"/>
                <a:gd name="T20" fmla="*/ 985 w 1511"/>
                <a:gd name="T21" fmla="*/ 1248 h 2636"/>
                <a:gd name="T22" fmla="*/ 990 w 1511"/>
                <a:gd name="T23" fmla="*/ 1234 h 2636"/>
                <a:gd name="T24" fmla="*/ 1180 w 1511"/>
                <a:gd name="T25" fmla="*/ 1621 h 2636"/>
                <a:gd name="T26" fmla="*/ 1245 w 1511"/>
                <a:gd name="T27" fmla="*/ 1322 h 2636"/>
                <a:gd name="T28" fmla="*/ 984 w 1511"/>
                <a:gd name="T29" fmla="*/ 907 h 2636"/>
                <a:gd name="T30" fmla="*/ 1249 w 1511"/>
                <a:gd name="T31" fmla="*/ 1307 h 2636"/>
                <a:gd name="T32" fmla="*/ 1255 w 1511"/>
                <a:gd name="T33" fmla="*/ 1124 h 2636"/>
                <a:gd name="T34" fmla="*/ 1239 w 1511"/>
                <a:gd name="T35" fmla="*/ 926 h 2636"/>
                <a:gd name="T36" fmla="*/ 1226 w 1511"/>
                <a:gd name="T37" fmla="*/ 911 h 2636"/>
                <a:gd name="T38" fmla="*/ 980 w 1511"/>
                <a:gd name="T39" fmla="*/ 741 h 2636"/>
                <a:gd name="T40" fmla="*/ 931 w 1511"/>
                <a:gd name="T41" fmla="*/ 624 h 2636"/>
                <a:gd name="T42" fmla="*/ 1216 w 1511"/>
                <a:gd name="T43" fmla="*/ 795 h 2636"/>
                <a:gd name="T44" fmla="*/ 1128 w 1511"/>
                <a:gd name="T45" fmla="*/ 519 h 2636"/>
                <a:gd name="T46" fmla="*/ 1077 w 1511"/>
                <a:gd name="T47" fmla="*/ 415 h 2636"/>
                <a:gd name="T48" fmla="*/ 1056 w 1511"/>
                <a:gd name="T49" fmla="*/ 399 h 2636"/>
                <a:gd name="T50" fmla="*/ 1049 w 1511"/>
                <a:gd name="T51" fmla="*/ 389 h 2636"/>
                <a:gd name="T52" fmla="*/ 1021 w 1511"/>
                <a:gd name="T53" fmla="*/ 327 h 2636"/>
                <a:gd name="T54" fmla="*/ 943 w 1511"/>
                <a:gd name="T55" fmla="*/ 204 h 2636"/>
                <a:gd name="T56" fmla="*/ 922 w 1511"/>
                <a:gd name="T57" fmla="*/ 200 h 2636"/>
                <a:gd name="T58" fmla="*/ 618 w 1511"/>
                <a:gd name="T59" fmla="*/ 68 h 2636"/>
                <a:gd name="T60" fmla="*/ 617 w 1511"/>
                <a:gd name="T61" fmla="*/ 63 h 2636"/>
                <a:gd name="T62" fmla="*/ 783 w 1511"/>
                <a:gd name="T63" fmla="*/ 56 h 2636"/>
                <a:gd name="T64" fmla="*/ 945 w 1511"/>
                <a:gd name="T65" fmla="*/ 176 h 2636"/>
                <a:gd name="T66" fmla="*/ 991 w 1511"/>
                <a:gd name="T67" fmla="*/ 254 h 2636"/>
                <a:gd name="T68" fmla="*/ 1003 w 1511"/>
                <a:gd name="T69" fmla="*/ 269 h 2636"/>
                <a:gd name="T70" fmla="*/ 1076 w 1511"/>
                <a:gd name="T71" fmla="*/ 0 h 2636"/>
                <a:gd name="T72" fmla="*/ 1121 w 1511"/>
                <a:gd name="T73" fmla="*/ 109 h 2636"/>
                <a:gd name="T74" fmla="*/ 1081 w 1511"/>
                <a:gd name="T75" fmla="*/ 361 h 2636"/>
                <a:gd name="T76" fmla="*/ 1081 w 1511"/>
                <a:gd name="T77" fmla="*/ 393 h 2636"/>
                <a:gd name="T78" fmla="*/ 1173 w 1511"/>
                <a:gd name="T79" fmla="*/ 579 h 2636"/>
                <a:gd name="T80" fmla="*/ 1181 w 1511"/>
                <a:gd name="T81" fmla="*/ 593 h 2636"/>
                <a:gd name="T82" fmla="*/ 1271 w 1511"/>
                <a:gd name="T83" fmla="*/ 266 h 2636"/>
                <a:gd name="T84" fmla="*/ 1249 w 1511"/>
                <a:gd name="T85" fmla="*/ 754 h 2636"/>
                <a:gd name="T86" fmla="*/ 1226 w 1511"/>
                <a:gd name="T87" fmla="*/ 718 h 2636"/>
                <a:gd name="T88" fmla="*/ 1276 w 1511"/>
                <a:gd name="T89" fmla="*/ 942 h 2636"/>
                <a:gd name="T90" fmla="*/ 1358 w 1511"/>
                <a:gd name="T91" fmla="*/ 786 h 2636"/>
                <a:gd name="T92" fmla="*/ 1502 w 1511"/>
                <a:gd name="T93" fmla="*/ 686 h 2636"/>
                <a:gd name="T94" fmla="*/ 1426 w 1511"/>
                <a:gd name="T95" fmla="*/ 966 h 2636"/>
                <a:gd name="T96" fmla="*/ 1300 w 1511"/>
                <a:gd name="T97" fmla="*/ 1081 h 2636"/>
                <a:gd name="T98" fmla="*/ 1289 w 1511"/>
                <a:gd name="T99" fmla="*/ 1101 h 2636"/>
                <a:gd name="T100" fmla="*/ 1061 w 1511"/>
                <a:gd name="T101" fmla="*/ 2016 h 2636"/>
                <a:gd name="T102" fmla="*/ 1060 w 1511"/>
                <a:gd name="T103" fmla="*/ 2024 h 2636"/>
                <a:gd name="T104" fmla="*/ 1474 w 1511"/>
                <a:gd name="T105" fmla="*/ 1909 h 2636"/>
                <a:gd name="T106" fmla="*/ 1250 w 1511"/>
                <a:gd name="T107" fmla="*/ 2143 h 2636"/>
                <a:gd name="T108" fmla="*/ 968 w 1511"/>
                <a:gd name="T109" fmla="*/ 2179 h 2636"/>
                <a:gd name="T110" fmla="*/ 1000 w 1511"/>
                <a:gd name="T111" fmla="*/ 2110 h 2636"/>
                <a:gd name="T112" fmla="*/ 7 w 1511"/>
                <a:gd name="T113" fmla="*/ 2636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11" h="2636">
                  <a:moveTo>
                    <a:pt x="7" y="2636"/>
                  </a:moveTo>
                  <a:cubicBezTo>
                    <a:pt x="5" y="2608"/>
                    <a:pt x="3" y="2584"/>
                    <a:pt x="0" y="2557"/>
                  </a:cubicBezTo>
                  <a:cubicBezTo>
                    <a:pt x="178" y="2555"/>
                    <a:pt x="346" y="2516"/>
                    <a:pt x="504" y="2438"/>
                  </a:cubicBezTo>
                  <a:cubicBezTo>
                    <a:pt x="662" y="2360"/>
                    <a:pt x="796" y="2251"/>
                    <a:pt x="910" y="2118"/>
                  </a:cubicBezTo>
                  <a:cubicBezTo>
                    <a:pt x="739" y="1894"/>
                    <a:pt x="803" y="1637"/>
                    <a:pt x="887" y="1509"/>
                  </a:cubicBezTo>
                  <a:cubicBezTo>
                    <a:pt x="1013" y="1672"/>
                    <a:pt x="1021" y="1851"/>
                    <a:pt x="971" y="2042"/>
                  </a:cubicBezTo>
                  <a:cubicBezTo>
                    <a:pt x="996" y="2004"/>
                    <a:pt x="1022" y="1968"/>
                    <a:pt x="1044" y="1928"/>
                  </a:cubicBezTo>
                  <a:cubicBezTo>
                    <a:pt x="1074" y="1874"/>
                    <a:pt x="1101" y="1818"/>
                    <a:pt x="1129" y="1763"/>
                  </a:cubicBezTo>
                  <a:cubicBezTo>
                    <a:pt x="1136" y="1751"/>
                    <a:pt x="1135" y="1742"/>
                    <a:pt x="1123" y="1732"/>
                  </a:cubicBezTo>
                  <a:cubicBezTo>
                    <a:pt x="1033" y="1657"/>
                    <a:pt x="984" y="1560"/>
                    <a:pt x="971" y="1444"/>
                  </a:cubicBezTo>
                  <a:cubicBezTo>
                    <a:pt x="964" y="1377"/>
                    <a:pt x="970" y="1313"/>
                    <a:pt x="985" y="1248"/>
                  </a:cubicBezTo>
                  <a:cubicBezTo>
                    <a:pt x="986" y="1243"/>
                    <a:pt x="988" y="1239"/>
                    <a:pt x="990" y="1234"/>
                  </a:cubicBezTo>
                  <a:cubicBezTo>
                    <a:pt x="1079" y="1288"/>
                    <a:pt x="1173" y="1416"/>
                    <a:pt x="1180" y="1621"/>
                  </a:cubicBezTo>
                  <a:cubicBezTo>
                    <a:pt x="1213" y="1524"/>
                    <a:pt x="1234" y="1424"/>
                    <a:pt x="1245" y="1322"/>
                  </a:cubicBezTo>
                  <a:cubicBezTo>
                    <a:pt x="1052" y="1250"/>
                    <a:pt x="987" y="1099"/>
                    <a:pt x="984" y="907"/>
                  </a:cubicBezTo>
                  <a:cubicBezTo>
                    <a:pt x="1099" y="937"/>
                    <a:pt x="1226" y="1063"/>
                    <a:pt x="1249" y="1307"/>
                  </a:cubicBezTo>
                  <a:cubicBezTo>
                    <a:pt x="1251" y="1246"/>
                    <a:pt x="1256" y="1185"/>
                    <a:pt x="1255" y="1124"/>
                  </a:cubicBezTo>
                  <a:cubicBezTo>
                    <a:pt x="1253" y="1058"/>
                    <a:pt x="1245" y="992"/>
                    <a:pt x="1239" y="926"/>
                  </a:cubicBezTo>
                  <a:cubicBezTo>
                    <a:pt x="1239" y="920"/>
                    <a:pt x="1231" y="911"/>
                    <a:pt x="1226" y="911"/>
                  </a:cubicBezTo>
                  <a:cubicBezTo>
                    <a:pt x="1112" y="900"/>
                    <a:pt x="1033" y="839"/>
                    <a:pt x="980" y="741"/>
                  </a:cubicBezTo>
                  <a:cubicBezTo>
                    <a:pt x="961" y="705"/>
                    <a:pt x="949" y="666"/>
                    <a:pt x="931" y="624"/>
                  </a:cubicBezTo>
                  <a:cubicBezTo>
                    <a:pt x="1065" y="626"/>
                    <a:pt x="1149" y="694"/>
                    <a:pt x="1216" y="795"/>
                  </a:cubicBezTo>
                  <a:cubicBezTo>
                    <a:pt x="1196" y="699"/>
                    <a:pt x="1166" y="608"/>
                    <a:pt x="1128" y="519"/>
                  </a:cubicBezTo>
                  <a:cubicBezTo>
                    <a:pt x="1112" y="484"/>
                    <a:pt x="1095" y="449"/>
                    <a:pt x="1077" y="415"/>
                  </a:cubicBezTo>
                  <a:cubicBezTo>
                    <a:pt x="1074" y="408"/>
                    <a:pt x="1075" y="389"/>
                    <a:pt x="1056" y="399"/>
                  </a:cubicBezTo>
                  <a:cubicBezTo>
                    <a:pt x="1056" y="399"/>
                    <a:pt x="1051" y="393"/>
                    <a:pt x="1049" y="389"/>
                  </a:cubicBezTo>
                  <a:cubicBezTo>
                    <a:pt x="1039" y="368"/>
                    <a:pt x="1028" y="349"/>
                    <a:pt x="1021" y="327"/>
                  </a:cubicBezTo>
                  <a:cubicBezTo>
                    <a:pt x="1005" y="280"/>
                    <a:pt x="971" y="244"/>
                    <a:pt x="943" y="204"/>
                  </a:cubicBezTo>
                  <a:cubicBezTo>
                    <a:pt x="939" y="200"/>
                    <a:pt x="928" y="198"/>
                    <a:pt x="922" y="200"/>
                  </a:cubicBezTo>
                  <a:cubicBezTo>
                    <a:pt x="787" y="244"/>
                    <a:pt x="676" y="163"/>
                    <a:pt x="618" y="68"/>
                  </a:cubicBezTo>
                  <a:cubicBezTo>
                    <a:pt x="617" y="67"/>
                    <a:pt x="618" y="66"/>
                    <a:pt x="617" y="63"/>
                  </a:cubicBezTo>
                  <a:cubicBezTo>
                    <a:pt x="672" y="39"/>
                    <a:pt x="727" y="38"/>
                    <a:pt x="783" y="56"/>
                  </a:cubicBezTo>
                  <a:cubicBezTo>
                    <a:pt x="851" y="77"/>
                    <a:pt x="901" y="123"/>
                    <a:pt x="945" y="176"/>
                  </a:cubicBezTo>
                  <a:cubicBezTo>
                    <a:pt x="947" y="210"/>
                    <a:pt x="976" y="228"/>
                    <a:pt x="991" y="254"/>
                  </a:cubicBezTo>
                  <a:cubicBezTo>
                    <a:pt x="993" y="257"/>
                    <a:pt x="996" y="260"/>
                    <a:pt x="1003" y="269"/>
                  </a:cubicBezTo>
                  <a:cubicBezTo>
                    <a:pt x="991" y="166"/>
                    <a:pt x="1017" y="80"/>
                    <a:pt x="1076" y="0"/>
                  </a:cubicBezTo>
                  <a:cubicBezTo>
                    <a:pt x="1099" y="35"/>
                    <a:pt x="1113" y="71"/>
                    <a:pt x="1121" y="109"/>
                  </a:cubicBezTo>
                  <a:cubicBezTo>
                    <a:pt x="1138" y="198"/>
                    <a:pt x="1121" y="282"/>
                    <a:pt x="1081" y="361"/>
                  </a:cubicBezTo>
                  <a:cubicBezTo>
                    <a:pt x="1075" y="373"/>
                    <a:pt x="1075" y="381"/>
                    <a:pt x="1081" y="393"/>
                  </a:cubicBezTo>
                  <a:cubicBezTo>
                    <a:pt x="1113" y="455"/>
                    <a:pt x="1143" y="517"/>
                    <a:pt x="1173" y="579"/>
                  </a:cubicBezTo>
                  <a:cubicBezTo>
                    <a:pt x="1175" y="583"/>
                    <a:pt x="1177" y="588"/>
                    <a:pt x="1181" y="593"/>
                  </a:cubicBezTo>
                  <a:cubicBezTo>
                    <a:pt x="1167" y="471"/>
                    <a:pt x="1199" y="364"/>
                    <a:pt x="1271" y="266"/>
                  </a:cubicBezTo>
                  <a:cubicBezTo>
                    <a:pt x="1362" y="395"/>
                    <a:pt x="1354" y="598"/>
                    <a:pt x="1249" y="754"/>
                  </a:cubicBezTo>
                  <a:cubicBezTo>
                    <a:pt x="1242" y="743"/>
                    <a:pt x="1236" y="733"/>
                    <a:pt x="1226" y="718"/>
                  </a:cubicBezTo>
                  <a:cubicBezTo>
                    <a:pt x="1243" y="795"/>
                    <a:pt x="1259" y="866"/>
                    <a:pt x="1276" y="942"/>
                  </a:cubicBezTo>
                  <a:cubicBezTo>
                    <a:pt x="1292" y="881"/>
                    <a:pt x="1318" y="830"/>
                    <a:pt x="1358" y="786"/>
                  </a:cubicBezTo>
                  <a:cubicBezTo>
                    <a:pt x="1397" y="742"/>
                    <a:pt x="1445" y="709"/>
                    <a:pt x="1502" y="686"/>
                  </a:cubicBezTo>
                  <a:cubicBezTo>
                    <a:pt x="1511" y="791"/>
                    <a:pt x="1487" y="883"/>
                    <a:pt x="1426" y="966"/>
                  </a:cubicBezTo>
                  <a:cubicBezTo>
                    <a:pt x="1391" y="1012"/>
                    <a:pt x="1349" y="1050"/>
                    <a:pt x="1300" y="1081"/>
                  </a:cubicBezTo>
                  <a:cubicBezTo>
                    <a:pt x="1295" y="1085"/>
                    <a:pt x="1289" y="1094"/>
                    <a:pt x="1289" y="1101"/>
                  </a:cubicBezTo>
                  <a:cubicBezTo>
                    <a:pt x="1305" y="1429"/>
                    <a:pt x="1233" y="1735"/>
                    <a:pt x="1061" y="2016"/>
                  </a:cubicBezTo>
                  <a:cubicBezTo>
                    <a:pt x="1060" y="2018"/>
                    <a:pt x="1060" y="2020"/>
                    <a:pt x="1060" y="2024"/>
                  </a:cubicBezTo>
                  <a:cubicBezTo>
                    <a:pt x="1175" y="1906"/>
                    <a:pt x="1314" y="1875"/>
                    <a:pt x="1474" y="1909"/>
                  </a:cubicBezTo>
                  <a:cubicBezTo>
                    <a:pt x="1426" y="2016"/>
                    <a:pt x="1355" y="2096"/>
                    <a:pt x="1250" y="2143"/>
                  </a:cubicBezTo>
                  <a:cubicBezTo>
                    <a:pt x="1160" y="2183"/>
                    <a:pt x="1067" y="2192"/>
                    <a:pt x="968" y="2179"/>
                  </a:cubicBezTo>
                  <a:cubicBezTo>
                    <a:pt x="978" y="2156"/>
                    <a:pt x="988" y="2136"/>
                    <a:pt x="1000" y="2110"/>
                  </a:cubicBezTo>
                  <a:cubicBezTo>
                    <a:pt x="746" y="2438"/>
                    <a:pt x="424" y="2625"/>
                    <a:pt x="7" y="26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44">
              <a:extLst>
                <a:ext uri="{FF2B5EF4-FFF2-40B4-BE49-F238E27FC236}">
                  <a16:creationId xmlns:a16="http://schemas.microsoft.com/office/drawing/2014/main" id="{007C438C-9313-47CA-9C2A-84F7B7DAB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255" y="3499305"/>
              <a:ext cx="82881" cy="190863"/>
            </a:xfrm>
            <a:custGeom>
              <a:avLst/>
              <a:gdLst>
                <a:gd name="T0" fmla="*/ 158 w 270"/>
                <a:gd name="T1" fmla="*/ 622 h 622"/>
                <a:gd name="T2" fmla="*/ 117 w 270"/>
                <a:gd name="T3" fmla="*/ 0 h 622"/>
                <a:gd name="T4" fmla="*/ 158 w 270"/>
                <a:gd name="T5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0" h="622">
                  <a:moveTo>
                    <a:pt x="158" y="622"/>
                  </a:moveTo>
                  <a:cubicBezTo>
                    <a:pt x="1" y="440"/>
                    <a:pt x="0" y="192"/>
                    <a:pt x="117" y="0"/>
                  </a:cubicBezTo>
                  <a:cubicBezTo>
                    <a:pt x="245" y="101"/>
                    <a:pt x="270" y="475"/>
                    <a:pt x="158" y="6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46">
              <a:extLst>
                <a:ext uri="{FF2B5EF4-FFF2-40B4-BE49-F238E27FC236}">
                  <a16:creationId xmlns:a16="http://schemas.microsoft.com/office/drawing/2014/main" id="{46254BC0-5F51-4850-9545-087CEB510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798" y="3465317"/>
              <a:ext cx="83927" cy="190863"/>
            </a:xfrm>
            <a:custGeom>
              <a:avLst/>
              <a:gdLst>
                <a:gd name="T0" fmla="*/ 163 w 274"/>
                <a:gd name="T1" fmla="*/ 622 h 622"/>
                <a:gd name="T2" fmla="*/ 122 w 274"/>
                <a:gd name="T3" fmla="*/ 0 h 622"/>
                <a:gd name="T4" fmla="*/ 163 w 274"/>
                <a:gd name="T5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4" h="622">
                  <a:moveTo>
                    <a:pt x="163" y="622"/>
                  </a:moveTo>
                  <a:cubicBezTo>
                    <a:pt x="12" y="454"/>
                    <a:pt x="0" y="198"/>
                    <a:pt x="122" y="0"/>
                  </a:cubicBezTo>
                  <a:cubicBezTo>
                    <a:pt x="250" y="104"/>
                    <a:pt x="274" y="471"/>
                    <a:pt x="163" y="6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48">
              <a:extLst>
                <a:ext uri="{FF2B5EF4-FFF2-40B4-BE49-F238E27FC236}">
                  <a16:creationId xmlns:a16="http://schemas.microsoft.com/office/drawing/2014/main" id="{72136757-16F6-400A-84DF-402EA6444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855" y="3698273"/>
              <a:ext cx="167855" cy="101183"/>
            </a:xfrm>
            <a:custGeom>
              <a:avLst/>
              <a:gdLst>
                <a:gd name="T0" fmla="*/ 0 w 547"/>
                <a:gd name="T1" fmla="*/ 167 h 330"/>
                <a:gd name="T2" fmla="*/ 547 w 547"/>
                <a:gd name="T3" fmla="*/ 198 h 330"/>
                <a:gd name="T4" fmla="*/ 0 w 547"/>
                <a:gd name="T5" fmla="*/ 16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7" h="330">
                  <a:moveTo>
                    <a:pt x="0" y="167"/>
                  </a:moveTo>
                  <a:cubicBezTo>
                    <a:pt x="179" y="0"/>
                    <a:pt x="402" y="54"/>
                    <a:pt x="547" y="198"/>
                  </a:cubicBezTo>
                  <a:cubicBezTo>
                    <a:pt x="446" y="330"/>
                    <a:pt x="128" y="311"/>
                    <a:pt x="0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51">
              <a:extLst>
                <a:ext uri="{FF2B5EF4-FFF2-40B4-BE49-F238E27FC236}">
                  <a16:creationId xmlns:a16="http://schemas.microsoft.com/office/drawing/2014/main" id="{A8675A8B-957E-47E1-972C-322C0EE07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124" y="3641537"/>
              <a:ext cx="168638" cy="85234"/>
            </a:xfrm>
            <a:custGeom>
              <a:avLst/>
              <a:gdLst>
                <a:gd name="T0" fmla="*/ 0 w 549"/>
                <a:gd name="T1" fmla="*/ 154 h 278"/>
                <a:gd name="T2" fmla="*/ 549 w 549"/>
                <a:gd name="T3" fmla="*/ 186 h 278"/>
                <a:gd name="T4" fmla="*/ 309 w 549"/>
                <a:gd name="T5" fmla="*/ 276 h 278"/>
                <a:gd name="T6" fmla="*/ 6 w 549"/>
                <a:gd name="T7" fmla="*/ 160 h 278"/>
                <a:gd name="T8" fmla="*/ 0 w 549"/>
                <a:gd name="T9" fmla="*/ 154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9" h="278">
                  <a:moveTo>
                    <a:pt x="0" y="154"/>
                  </a:moveTo>
                  <a:cubicBezTo>
                    <a:pt x="155" y="0"/>
                    <a:pt x="383" y="21"/>
                    <a:pt x="549" y="186"/>
                  </a:cubicBezTo>
                  <a:cubicBezTo>
                    <a:pt x="480" y="245"/>
                    <a:pt x="401" y="278"/>
                    <a:pt x="309" y="276"/>
                  </a:cubicBezTo>
                  <a:cubicBezTo>
                    <a:pt x="194" y="273"/>
                    <a:pt x="96" y="228"/>
                    <a:pt x="6" y="160"/>
                  </a:cubicBezTo>
                  <a:cubicBezTo>
                    <a:pt x="4" y="158"/>
                    <a:pt x="2" y="156"/>
                    <a:pt x="0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53">
              <a:extLst>
                <a:ext uri="{FF2B5EF4-FFF2-40B4-BE49-F238E27FC236}">
                  <a16:creationId xmlns:a16="http://schemas.microsoft.com/office/drawing/2014/main" id="{47CE8BD2-71D8-4C23-92F8-68B8A0665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2943" y="3407273"/>
              <a:ext cx="133081" cy="101183"/>
            </a:xfrm>
            <a:custGeom>
              <a:avLst/>
              <a:gdLst>
                <a:gd name="T0" fmla="*/ 0 w 434"/>
                <a:gd name="T1" fmla="*/ 298 h 330"/>
                <a:gd name="T2" fmla="*/ 434 w 434"/>
                <a:gd name="T3" fmla="*/ 65 h 330"/>
                <a:gd name="T4" fmla="*/ 0 w 434"/>
                <a:gd name="T5" fmla="*/ 29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4" h="330">
                  <a:moveTo>
                    <a:pt x="0" y="298"/>
                  </a:moveTo>
                  <a:cubicBezTo>
                    <a:pt x="55" y="120"/>
                    <a:pt x="280" y="0"/>
                    <a:pt x="434" y="65"/>
                  </a:cubicBezTo>
                  <a:cubicBezTo>
                    <a:pt x="378" y="227"/>
                    <a:pt x="193" y="330"/>
                    <a:pt x="0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55">
              <a:extLst>
                <a:ext uri="{FF2B5EF4-FFF2-40B4-BE49-F238E27FC236}">
                  <a16:creationId xmlns:a16="http://schemas.microsoft.com/office/drawing/2014/main" id="{7C1CA41A-2F17-43FF-941C-E789D6A9F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736" y="3273146"/>
              <a:ext cx="96739" cy="128636"/>
            </a:xfrm>
            <a:custGeom>
              <a:avLst/>
              <a:gdLst>
                <a:gd name="T0" fmla="*/ 314 w 315"/>
                <a:gd name="T1" fmla="*/ 0 h 419"/>
                <a:gd name="T2" fmla="*/ 10 w 315"/>
                <a:gd name="T3" fmla="*/ 419 h 419"/>
                <a:gd name="T4" fmla="*/ 314 w 315"/>
                <a:gd name="T5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5" h="419">
                  <a:moveTo>
                    <a:pt x="314" y="0"/>
                  </a:moveTo>
                  <a:cubicBezTo>
                    <a:pt x="315" y="217"/>
                    <a:pt x="159" y="373"/>
                    <a:pt x="10" y="419"/>
                  </a:cubicBezTo>
                  <a:cubicBezTo>
                    <a:pt x="0" y="202"/>
                    <a:pt x="143" y="33"/>
                    <a:pt x="3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257">
              <a:extLst>
                <a:ext uri="{FF2B5EF4-FFF2-40B4-BE49-F238E27FC236}">
                  <a16:creationId xmlns:a16="http://schemas.microsoft.com/office/drawing/2014/main" id="{25BCB4EA-C5A6-4F3F-A07B-573E48084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537" y="3031300"/>
              <a:ext cx="106412" cy="88111"/>
            </a:xfrm>
            <a:custGeom>
              <a:avLst/>
              <a:gdLst>
                <a:gd name="T0" fmla="*/ 0 w 347"/>
                <a:gd name="T1" fmla="*/ 29 h 287"/>
                <a:gd name="T2" fmla="*/ 347 w 347"/>
                <a:gd name="T3" fmla="*/ 251 h 287"/>
                <a:gd name="T4" fmla="*/ 0 w 347"/>
                <a:gd name="T5" fmla="*/ 2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7" h="287">
                  <a:moveTo>
                    <a:pt x="0" y="29"/>
                  </a:moveTo>
                  <a:cubicBezTo>
                    <a:pt x="142" y="0"/>
                    <a:pt x="282" y="102"/>
                    <a:pt x="347" y="251"/>
                  </a:cubicBezTo>
                  <a:cubicBezTo>
                    <a:pt x="196" y="287"/>
                    <a:pt x="55" y="188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59">
              <a:extLst>
                <a:ext uri="{FF2B5EF4-FFF2-40B4-BE49-F238E27FC236}">
                  <a16:creationId xmlns:a16="http://schemas.microsoft.com/office/drawing/2014/main" id="{3695EE95-A04F-4F71-8378-FFEF3C4A4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573" y="2865015"/>
              <a:ext cx="102491" cy="73207"/>
            </a:xfrm>
            <a:custGeom>
              <a:avLst/>
              <a:gdLst>
                <a:gd name="T0" fmla="*/ 0 w 334"/>
                <a:gd name="T1" fmla="*/ 57 h 238"/>
                <a:gd name="T2" fmla="*/ 334 w 334"/>
                <a:gd name="T3" fmla="*/ 179 h 238"/>
                <a:gd name="T4" fmla="*/ 0 w 334"/>
                <a:gd name="T5" fmla="*/ 5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4" h="238">
                  <a:moveTo>
                    <a:pt x="0" y="57"/>
                  </a:moveTo>
                  <a:cubicBezTo>
                    <a:pt x="110" y="0"/>
                    <a:pt x="255" y="62"/>
                    <a:pt x="334" y="179"/>
                  </a:cubicBezTo>
                  <a:cubicBezTo>
                    <a:pt x="218" y="238"/>
                    <a:pt x="74" y="190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61">
              <a:extLst>
                <a:ext uri="{FF2B5EF4-FFF2-40B4-BE49-F238E27FC236}">
                  <a16:creationId xmlns:a16="http://schemas.microsoft.com/office/drawing/2014/main" id="{1C1604CB-D33F-4EFD-8F3B-C31B167C0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9863" y="2879133"/>
              <a:ext cx="55690" cy="78960"/>
            </a:xfrm>
            <a:custGeom>
              <a:avLst/>
              <a:gdLst>
                <a:gd name="T0" fmla="*/ 181 w 181"/>
                <a:gd name="T1" fmla="*/ 257 h 257"/>
                <a:gd name="T2" fmla="*/ 8 w 181"/>
                <a:gd name="T3" fmla="*/ 0 h 257"/>
                <a:gd name="T4" fmla="*/ 181 w 181"/>
                <a:gd name="T5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257">
                  <a:moveTo>
                    <a:pt x="181" y="257"/>
                  </a:moveTo>
                  <a:cubicBezTo>
                    <a:pt x="63" y="231"/>
                    <a:pt x="0" y="106"/>
                    <a:pt x="8" y="0"/>
                  </a:cubicBezTo>
                  <a:cubicBezTo>
                    <a:pt x="101" y="17"/>
                    <a:pt x="179" y="137"/>
                    <a:pt x="18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528596" y="198693"/>
            <a:ext cx="1134808" cy="206120"/>
            <a:chOff x="5190458" y="198693"/>
            <a:chExt cx="1134808" cy="206120"/>
          </a:xfrm>
          <a:solidFill>
            <a:schemeClr val="bg1">
              <a:lumMod val="85000"/>
            </a:schemeClr>
          </a:solidFill>
        </p:grpSpPr>
        <p:sp>
          <p:nvSpPr>
            <p:cNvPr id="149" name="椭圆 148"/>
            <p:cNvSpPr/>
            <p:nvPr/>
          </p:nvSpPr>
          <p:spPr>
            <a:xfrm>
              <a:off x="6214396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5654802" y="198693"/>
              <a:ext cx="206120" cy="206120"/>
            </a:xfrm>
            <a:prstGeom prst="ellipse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5190458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4597518" y="3213223"/>
            <a:ext cx="2996964" cy="369332"/>
            <a:chOff x="4619215" y="3136573"/>
            <a:chExt cx="2996964" cy="369332"/>
          </a:xfrm>
        </p:grpSpPr>
        <p:sp>
          <p:nvSpPr>
            <p:cNvPr id="153" name="文本框 152"/>
            <p:cNvSpPr txBox="1"/>
            <p:nvPr/>
          </p:nvSpPr>
          <p:spPr>
            <a:xfrm>
              <a:off x="5009649" y="3136573"/>
              <a:ext cx="22333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某某公司市场营销部</a:t>
              </a:r>
            </a:p>
          </p:txBody>
        </p:sp>
        <p:sp>
          <p:nvSpPr>
            <p:cNvPr id="154" name="五角星 153"/>
            <p:cNvSpPr/>
            <p:nvPr/>
          </p:nvSpPr>
          <p:spPr>
            <a:xfrm>
              <a:off x="4619215" y="3177799"/>
              <a:ext cx="284540" cy="284540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五角星 155"/>
            <p:cNvSpPr/>
            <p:nvPr/>
          </p:nvSpPr>
          <p:spPr>
            <a:xfrm>
              <a:off x="7331639" y="3177799"/>
              <a:ext cx="284540" cy="284540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2919985" y="3387268"/>
            <a:ext cx="1511300" cy="107607"/>
            <a:chOff x="2919985" y="3387268"/>
            <a:chExt cx="1511300" cy="107607"/>
          </a:xfrm>
        </p:grpSpPr>
        <p:cxnSp>
          <p:nvCxnSpPr>
            <p:cNvPr id="159" name="直接连接符 158"/>
            <p:cNvCxnSpPr/>
            <p:nvPr/>
          </p:nvCxnSpPr>
          <p:spPr>
            <a:xfrm>
              <a:off x="2919985" y="3387268"/>
              <a:ext cx="1511300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3555206" y="3494875"/>
              <a:ext cx="876079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组合 162"/>
          <p:cNvGrpSpPr/>
          <p:nvPr/>
        </p:nvGrpSpPr>
        <p:grpSpPr>
          <a:xfrm flipH="1">
            <a:off x="7683168" y="3387268"/>
            <a:ext cx="1511300" cy="107607"/>
            <a:chOff x="2919985" y="3387268"/>
            <a:chExt cx="1511300" cy="107607"/>
          </a:xfrm>
        </p:grpSpPr>
        <p:cxnSp>
          <p:nvCxnSpPr>
            <p:cNvPr id="164" name="直接连接符 163"/>
            <p:cNvCxnSpPr/>
            <p:nvPr/>
          </p:nvCxnSpPr>
          <p:spPr>
            <a:xfrm>
              <a:off x="2919985" y="3387268"/>
              <a:ext cx="1511300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3555206" y="3494875"/>
              <a:ext cx="876079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9" name="圆角矩形 168"/>
          <p:cNvSpPr/>
          <p:nvPr/>
        </p:nvSpPr>
        <p:spPr>
          <a:xfrm>
            <a:off x="4580674" y="4944265"/>
            <a:ext cx="3030651" cy="571500"/>
          </a:xfrm>
          <a:prstGeom prst="roundRect">
            <a:avLst>
              <a:gd name="adj" fmla="val 50000"/>
            </a:avLst>
          </a:prstGeom>
          <a:solidFill>
            <a:srgbClr val="F88B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877986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>
            <a:extLst>
              <a:ext uri="{FF2B5EF4-FFF2-40B4-BE49-F238E27FC236}">
                <a16:creationId xmlns:a16="http://schemas.microsoft.com/office/drawing/2014/main" id="{D2B9F5F0-1C20-41A1-9554-94DEFC409BE9}"/>
              </a:ext>
            </a:extLst>
          </p:cNvPr>
          <p:cNvGrpSpPr/>
          <p:nvPr/>
        </p:nvGrpSpPr>
        <p:grpSpPr>
          <a:xfrm>
            <a:off x="7367861" y="2071549"/>
            <a:ext cx="3264660" cy="927237"/>
            <a:chOff x="8149535" y="1445773"/>
            <a:chExt cx="3265510" cy="927479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AD8FBB8B-5DB1-43BD-ABC7-201C9B3F5AE7}"/>
                </a:ext>
              </a:extLst>
            </p:cNvPr>
            <p:cNvSpPr/>
            <p:nvPr/>
          </p:nvSpPr>
          <p:spPr>
            <a:xfrm>
              <a:off x="8149535" y="1800638"/>
              <a:ext cx="3265510" cy="572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FAB20E0E-96F7-4913-ADAA-5B82949968A7}"/>
                </a:ext>
              </a:extLst>
            </p:cNvPr>
            <p:cNvSpPr/>
            <p:nvPr/>
          </p:nvSpPr>
          <p:spPr>
            <a:xfrm>
              <a:off x="8154126" y="1445773"/>
              <a:ext cx="2020814" cy="426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6521B37E-E8E8-413F-A0EA-AA6D04A33668}"/>
              </a:ext>
            </a:extLst>
          </p:cNvPr>
          <p:cNvGrpSpPr/>
          <p:nvPr/>
        </p:nvGrpSpPr>
        <p:grpSpPr>
          <a:xfrm>
            <a:off x="1487489" y="2008653"/>
            <a:ext cx="3264663" cy="990816"/>
            <a:chOff x="7768932" y="1382177"/>
            <a:chExt cx="3265513" cy="99107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662ED1C5-45C7-489F-825A-E4F89A6EB19E}"/>
                </a:ext>
              </a:extLst>
            </p:cNvPr>
            <p:cNvSpPr/>
            <p:nvPr/>
          </p:nvSpPr>
          <p:spPr>
            <a:xfrm>
              <a:off x="7768932" y="1800638"/>
              <a:ext cx="3265513" cy="572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1E87245B-D41A-4D01-91F3-DB395C669FCD}"/>
                </a:ext>
              </a:extLst>
            </p:cNvPr>
            <p:cNvSpPr/>
            <p:nvPr/>
          </p:nvSpPr>
          <p:spPr>
            <a:xfrm>
              <a:off x="9013631" y="1382177"/>
              <a:ext cx="2020814" cy="426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003244B7-843E-4841-98F8-0818FB2EE4EA}"/>
              </a:ext>
            </a:extLst>
          </p:cNvPr>
          <p:cNvGrpSpPr/>
          <p:nvPr/>
        </p:nvGrpSpPr>
        <p:grpSpPr>
          <a:xfrm>
            <a:off x="719403" y="3380656"/>
            <a:ext cx="3245455" cy="913935"/>
            <a:chOff x="7788145" y="1459078"/>
            <a:chExt cx="3246300" cy="914174"/>
          </a:xfrm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F8DD2876-96D5-427E-9C4C-900AC8D42DC5}"/>
                </a:ext>
              </a:extLst>
            </p:cNvPr>
            <p:cNvSpPr/>
            <p:nvPr/>
          </p:nvSpPr>
          <p:spPr>
            <a:xfrm>
              <a:off x="7788145" y="1800638"/>
              <a:ext cx="3246300" cy="572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AB36ABFE-0FFE-4625-BB00-E4B6BDC36088}"/>
                </a:ext>
              </a:extLst>
            </p:cNvPr>
            <p:cNvSpPr/>
            <p:nvPr/>
          </p:nvSpPr>
          <p:spPr>
            <a:xfrm>
              <a:off x="9013631" y="1459078"/>
              <a:ext cx="2020814" cy="426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437B84BB-4A6C-4F23-A8F8-C9CD42058DA4}"/>
              </a:ext>
            </a:extLst>
          </p:cNvPr>
          <p:cNvGrpSpPr/>
          <p:nvPr/>
        </p:nvGrpSpPr>
        <p:grpSpPr>
          <a:xfrm>
            <a:off x="1487491" y="4676463"/>
            <a:ext cx="3201509" cy="913935"/>
            <a:chOff x="7832103" y="1459078"/>
            <a:chExt cx="3202343" cy="914174"/>
          </a:xfrm>
        </p:grpSpPr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C9844901-FD52-419D-A8C5-AB223C37C025}"/>
                </a:ext>
              </a:extLst>
            </p:cNvPr>
            <p:cNvSpPr/>
            <p:nvPr/>
          </p:nvSpPr>
          <p:spPr>
            <a:xfrm>
              <a:off x="7832103" y="1800638"/>
              <a:ext cx="3202343" cy="572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60A5DDDA-FF60-481E-BA99-FF9F1AB4B16B}"/>
                </a:ext>
              </a:extLst>
            </p:cNvPr>
            <p:cNvSpPr/>
            <p:nvPr/>
          </p:nvSpPr>
          <p:spPr>
            <a:xfrm>
              <a:off x="9013631" y="1459078"/>
              <a:ext cx="2020814" cy="426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AC6D4187-8AE4-4DE2-919C-DF50BEAC7E0F}"/>
              </a:ext>
            </a:extLst>
          </p:cNvPr>
          <p:cNvGrpSpPr/>
          <p:nvPr/>
        </p:nvGrpSpPr>
        <p:grpSpPr>
          <a:xfrm>
            <a:off x="8155152" y="3380656"/>
            <a:ext cx="3221435" cy="913935"/>
            <a:chOff x="8149536" y="1459078"/>
            <a:chExt cx="3222274" cy="914174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CD112DC9-0A21-46B4-A0E7-ADD20D19C1A0}"/>
                </a:ext>
              </a:extLst>
            </p:cNvPr>
            <p:cNvSpPr/>
            <p:nvPr/>
          </p:nvSpPr>
          <p:spPr>
            <a:xfrm>
              <a:off x="8149536" y="1800638"/>
              <a:ext cx="3222274" cy="572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5ECF021C-4E68-448F-8FB6-AC4A5D6E72E4}"/>
                </a:ext>
              </a:extLst>
            </p:cNvPr>
            <p:cNvSpPr/>
            <p:nvPr/>
          </p:nvSpPr>
          <p:spPr>
            <a:xfrm>
              <a:off x="8154127" y="1459078"/>
              <a:ext cx="2020814" cy="426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133F8790-BEFC-4DF6-8757-9D31CD35B51F}"/>
              </a:ext>
            </a:extLst>
          </p:cNvPr>
          <p:cNvGrpSpPr/>
          <p:nvPr/>
        </p:nvGrpSpPr>
        <p:grpSpPr>
          <a:xfrm>
            <a:off x="7439850" y="4676463"/>
            <a:ext cx="3192671" cy="913935"/>
            <a:chOff x="8149535" y="1459078"/>
            <a:chExt cx="3193502" cy="914174"/>
          </a:xfrm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61AC2EC5-0CD5-4D83-9EC4-D7A3932B40AC}"/>
                </a:ext>
              </a:extLst>
            </p:cNvPr>
            <p:cNvSpPr/>
            <p:nvPr/>
          </p:nvSpPr>
          <p:spPr>
            <a:xfrm>
              <a:off x="8149535" y="1800638"/>
              <a:ext cx="3193502" cy="572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5D429B3D-506E-4C91-A60C-05FD6EE107D0}"/>
                </a:ext>
              </a:extLst>
            </p:cNvPr>
            <p:cNvSpPr/>
            <p:nvPr/>
          </p:nvSpPr>
          <p:spPr>
            <a:xfrm>
              <a:off x="8154126" y="1459078"/>
              <a:ext cx="2020814" cy="426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4116DC-8A13-4D70-839E-A90F58FBDD9A}"/>
              </a:ext>
            </a:extLst>
          </p:cNvPr>
          <p:cNvGrpSpPr/>
          <p:nvPr/>
        </p:nvGrpSpPr>
        <p:grpSpPr>
          <a:xfrm>
            <a:off x="4228869" y="2157528"/>
            <a:ext cx="3725428" cy="3293406"/>
            <a:chOff x="4228869" y="2157528"/>
            <a:chExt cx="3725428" cy="3293406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5E1504F-D103-4D2F-A8AB-CF525B8C7119}"/>
                </a:ext>
              </a:extLst>
            </p:cNvPr>
            <p:cNvGrpSpPr/>
            <p:nvPr/>
          </p:nvGrpSpPr>
          <p:grpSpPr>
            <a:xfrm>
              <a:off x="5002842" y="2849923"/>
              <a:ext cx="2186319" cy="1971207"/>
              <a:chOff x="2713211" y="1988840"/>
              <a:chExt cx="1610824" cy="1452335"/>
            </a:xfrm>
            <a:effectLst>
              <a:outerShdw blurRad="101600" dist="381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9" name="Freeform 5">
                <a:extLst>
                  <a:ext uri="{FF2B5EF4-FFF2-40B4-BE49-F238E27FC236}">
                    <a16:creationId xmlns:a16="http://schemas.microsoft.com/office/drawing/2014/main" id="{98BC705F-0309-4169-BD8A-F2F9B43C40EE}"/>
                  </a:ext>
                </a:extLst>
              </p:cNvPr>
              <p:cNvSpPr/>
              <p:nvPr/>
            </p:nvSpPr>
            <p:spPr bwMode="auto">
              <a:xfrm>
                <a:off x="2713211" y="1988840"/>
                <a:ext cx="1610824" cy="145233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  <a:ln w="9525" cap="flat">
                <a:noFill/>
                <a:prstDash val="solid"/>
                <a:miter lim="800000"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 sz="2799" dirty="0">
                  <a:cs typeface="+mn-ea"/>
                  <a:sym typeface="+mn-lt"/>
                </a:endParaRPr>
              </a:p>
            </p:txBody>
          </p:sp>
          <p:sp>
            <p:nvSpPr>
              <p:cNvPr id="70" name="Freeform 5">
                <a:extLst>
                  <a:ext uri="{FF2B5EF4-FFF2-40B4-BE49-F238E27FC236}">
                    <a16:creationId xmlns:a16="http://schemas.microsoft.com/office/drawing/2014/main" id="{9CBF75BA-8F23-4448-9142-84F57F4832E7}"/>
                  </a:ext>
                </a:extLst>
              </p:cNvPr>
              <p:cNvSpPr/>
              <p:nvPr/>
            </p:nvSpPr>
            <p:spPr bwMode="auto">
              <a:xfrm>
                <a:off x="2838739" y="2087520"/>
                <a:ext cx="1359768" cy="125497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100000">
                    <a:srgbClr val="3988E1"/>
                  </a:gs>
                  <a:gs pos="6000">
                    <a:srgbClr val="0A2C6B"/>
                  </a:gs>
                </a:gsLst>
                <a:lin ang="2700000" scaled="0"/>
              </a:gradFill>
              <a:ln w="9525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 sz="2799" dirty="0">
                  <a:cs typeface="+mn-ea"/>
                  <a:sym typeface="+mn-lt"/>
                </a:endParaRPr>
              </a:p>
            </p:txBody>
          </p:sp>
        </p:grpSp>
        <p:sp>
          <p:nvSpPr>
            <p:cNvPr id="71" name="文本框 26">
              <a:extLst>
                <a:ext uri="{FF2B5EF4-FFF2-40B4-BE49-F238E27FC236}">
                  <a16:creationId xmlns:a16="http://schemas.microsoft.com/office/drawing/2014/main" id="{DB7D3663-7113-4813-9850-8AAAD4A1F914}"/>
                </a:ext>
              </a:extLst>
            </p:cNvPr>
            <p:cNvSpPr txBox="1"/>
            <p:nvPr/>
          </p:nvSpPr>
          <p:spPr>
            <a:xfrm>
              <a:off x="5436675" y="3451363"/>
              <a:ext cx="13186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1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400" spc="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400" spc="1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400" spc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5">
              <a:extLst>
                <a:ext uri="{FF2B5EF4-FFF2-40B4-BE49-F238E27FC236}">
                  <a16:creationId xmlns:a16="http://schemas.microsoft.com/office/drawing/2014/main" id="{CF4C4D31-C6B9-48A1-ABAB-5E8372C2B0C8}"/>
                </a:ext>
              </a:extLst>
            </p:cNvPr>
            <p:cNvSpPr/>
            <p:nvPr/>
          </p:nvSpPr>
          <p:spPr bwMode="auto">
            <a:xfrm>
              <a:off x="4656215" y="2577745"/>
              <a:ext cx="2807581" cy="2531343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799" dirty="0">
                <a:cs typeface="+mn-ea"/>
                <a:sym typeface="+mn-lt"/>
              </a:endParaRP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A62D39A5-46B5-4835-A9B2-DCC762C84EB7}"/>
                </a:ext>
              </a:extLst>
            </p:cNvPr>
            <p:cNvGrpSpPr/>
            <p:nvPr/>
          </p:nvGrpSpPr>
          <p:grpSpPr>
            <a:xfrm>
              <a:off x="5016162" y="2157528"/>
              <a:ext cx="711057" cy="701793"/>
              <a:chOff x="6217935" y="1158425"/>
              <a:chExt cx="527724" cy="520849"/>
            </a:xfrm>
            <a:effectLst>
              <a:outerShdw blurRad="101600" dist="381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1CDBE62B-0702-4F2A-AC6F-8D5D2DB14DA9}"/>
                  </a:ext>
                </a:extLst>
              </p:cNvPr>
              <p:cNvSpPr/>
              <p:nvPr/>
            </p:nvSpPr>
            <p:spPr>
              <a:xfrm>
                <a:off x="6219351" y="1158425"/>
                <a:ext cx="520849" cy="520849"/>
              </a:xfrm>
              <a:prstGeom prst="ellipse">
                <a:avLst/>
              </a:prstGeom>
              <a:gradFill>
                <a:gsLst>
                  <a:gs pos="100000">
                    <a:srgbClr val="3988E1"/>
                  </a:gs>
                  <a:gs pos="6000">
                    <a:srgbClr val="0A2C6B"/>
                  </a:gs>
                </a:gsLst>
                <a:lin ang="2700000" scaled="0"/>
              </a:gradFill>
              <a:ln>
                <a:noFill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TextBox 39">
                <a:extLst>
                  <a:ext uri="{FF2B5EF4-FFF2-40B4-BE49-F238E27FC236}">
                    <a16:creationId xmlns:a16="http://schemas.microsoft.com/office/drawing/2014/main" id="{2FB7CBAB-8DF7-40DA-8DB1-0DE113925FE1}"/>
                  </a:ext>
                </a:extLst>
              </p:cNvPr>
              <p:cNvSpPr txBox="1"/>
              <p:nvPr/>
            </p:nvSpPr>
            <p:spPr>
              <a:xfrm>
                <a:off x="6217935" y="1271633"/>
                <a:ext cx="527724" cy="346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2EAE1876-31CF-40C5-85DE-D9005048F562}"/>
                </a:ext>
              </a:extLst>
            </p:cNvPr>
            <p:cNvGrpSpPr/>
            <p:nvPr/>
          </p:nvGrpSpPr>
          <p:grpSpPr>
            <a:xfrm>
              <a:off x="4228869" y="3452650"/>
              <a:ext cx="711057" cy="701793"/>
              <a:chOff x="6217935" y="1158425"/>
              <a:chExt cx="527724" cy="520849"/>
            </a:xfrm>
          </p:grpSpPr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118C47DF-766A-486C-8380-8866D8D22560}"/>
                  </a:ext>
                </a:extLst>
              </p:cNvPr>
              <p:cNvSpPr/>
              <p:nvPr/>
            </p:nvSpPr>
            <p:spPr>
              <a:xfrm>
                <a:off x="6219351" y="1158425"/>
                <a:ext cx="520849" cy="520849"/>
              </a:xfrm>
              <a:prstGeom prst="ellipse">
                <a:avLst/>
              </a:prstGeom>
              <a:gradFill>
                <a:gsLst>
                  <a:gs pos="100000">
                    <a:srgbClr val="3988E1"/>
                  </a:gs>
                  <a:gs pos="6000">
                    <a:srgbClr val="0A2C6B"/>
                  </a:gs>
                </a:gsLst>
                <a:lin ang="2700000" scaled="0"/>
              </a:gradFill>
              <a:ln>
                <a:noFill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TextBox 56">
                <a:extLst>
                  <a:ext uri="{FF2B5EF4-FFF2-40B4-BE49-F238E27FC236}">
                    <a16:creationId xmlns:a16="http://schemas.microsoft.com/office/drawing/2014/main" id="{5CD1CD1F-AAF0-4294-8315-95802E169E4D}"/>
                  </a:ext>
                </a:extLst>
              </p:cNvPr>
              <p:cNvSpPr txBox="1"/>
              <p:nvPr/>
            </p:nvSpPr>
            <p:spPr>
              <a:xfrm>
                <a:off x="6217935" y="1271633"/>
                <a:ext cx="527724" cy="346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7B4CCA18-FF00-4800-A61F-0F584E9A96A4}"/>
                </a:ext>
              </a:extLst>
            </p:cNvPr>
            <p:cNvGrpSpPr/>
            <p:nvPr/>
          </p:nvGrpSpPr>
          <p:grpSpPr>
            <a:xfrm>
              <a:off x="4953009" y="4748457"/>
              <a:ext cx="711057" cy="701793"/>
              <a:chOff x="6217935" y="1158425"/>
              <a:chExt cx="527724" cy="520849"/>
            </a:xfrm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6D6A2FCC-348A-41CA-A006-21AA550205D7}"/>
                  </a:ext>
                </a:extLst>
              </p:cNvPr>
              <p:cNvSpPr/>
              <p:nvPr/>
            </p:nvSpPr>
            <p:spPr>
              <a:xfrm>
                <a:off x="6219351" y="1158425"/>
                <a:ext cx="520849" cy="520849"/>
              </a:xfrm>
              <a:prstGeom prst="ellipse">
                <a:avLst/>
              </a:prstGeom>
              <a:gradFill>
                <a:gsLst>
                  <a:gs pos="100000">
                    <a:srgbClr val="3988E1"/>
                  </a:gs>
                  <a:gs pos="6000">
                    <a:srgbClr val="0A2C6B"/>
                  </a:gs>
                </a:gsLst>
                <a:lin ang="2700000" scaled="0"/>
              </a:gradFill>
              <a:ln>
                <a:noFill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TextBox 64">
                <a:extLst>
                  <a:ext uri="{FF2B5EF4-FFF2-40B4-BE49-F238E27FC236}">
                    <a16:creationId xmlns:a16="http://schemas.microsoft.com/office/drawing/2014/main" id="{72F1512C-9188-4E7C-933C-69D5D716EF45}"/>
                  </a:ext>
                </a:extLst>
              </p:cNvPr>
              <p:cNvSpPr txBox="1"/>
              <p:nvPr/>
            </p:nvSpPr>
            <p:spPr>
              <a:xfrm>
                <a:off x="6217935" y="1271633"/>
                <a:ext cx="527724" cy="346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D104D7C7-6F32-46FB-8FEE-8B23AA8F1850}"/>
                </a:ext>
              </a:extLst>
            </p:cNvPr>
            <p:cNvGrpSpPr/>
            <p:nvPr/>
          </p:nvGrpSpPr>
          <p:grpSpPr>
            <a:xfrm>
              <a:off x="6455948" y="2157528"/>
              <a:ext cx="711057" cy="701793"/>
              <a:chOff x="6217935" y="1158425"/>
              <a:chExt cx="527724" cy="520849"/>
            </a:xfrm>
          </p:grpSpPr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755F31F1-E358-4387-807E-8FB0A4F0ECEA}"/>
                  </a:ext>
                </a:extLst>
              </p:cNvPr>
              <p:cNvSpPr/>
              <p:nvPr/>
            </p:nvSpPr>
            <p:spPr>
              <a:xfrm>
                <a:off x="6219351" y="1158425"/>
                <a:ext cx="520849" cy="520849"/>
              </a:xfrm>
              <a:prstGeom prst="ellipse">
                <a:avLst/>
              </a:prstGeom>
              <a:gradFill>
                <a:gsLst>
                  <a:gs pos="100000">
                    <a:srgbClr val="3988E1"/>
                  </a:gs>
                  <a:gs pos="6000">
                    <a:srgbClr val="0A2C6B"/>
                  </a:gs>
                </a:gsLst>
                <a:lin ang="2700000" scaled="0"/>
              </a:gradFill>
              <a:ln>
                <a:noFill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TextBox 19">
                <a:extLst>
                  <a:ext uri="{FF2B5EF4-FFF2-40B4-BE49-F238E27FC236}">
                    <a16:creationId xmlns:a16="http://schemas.microsoft.com/office/drawing/2014/main" id="{1B2BB434-E0DF-44D1-BC74-7162168E72F5}"/>
                  </a:ext>
                </a:extLst>
              </p:cNvPr>
              <p:cNvSpPr txBox="1"/>
              <p:nvPr/>
            </p:nvSpPr>
            <p:spPr>
              <a:xfrm>
                <a:off x="6217935" y="1271633"/>
                <a:ext cx="527724" cy="346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1A8C468B-4106-4621-98E7-F426C6AC2968}"/>
                </a:ext>
              </a:extLst>
            </p:cNvPr>
            <p:cNvGrpSpPr/>
            <p:nvPr/>
          </p:nvGrpSpPr>
          <p:grpSpPr>
            <a:xfrm>
              <a:off x="7243240" y="3453334"/>
              <a:ext cx="711057" cy="701793"/>
              <a:chOff x="6217935" y="1158425"/>
              <a:chExt cx="527724" cy="520849"/>
            </a:xfrm>
          </p:grpSpPr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41B8FF23-7113-4D38-83FB-AEAB08E53CFC}"/>
                  </a:ext>
                </a:extLst>
              </p:cNvPr>
              <p:cNvSpPr/>
              <p:nvPr/>
            </p:nvSpPr>
            <p:spPr>
              <a:xfrm>
                <a:off x="6219351" y="1158425"/>
                <a:ext cx="520849" cy="520849"/>
              </a:xfrm>
              <a:prstGeom prst="ellipse">
                <a:avLst/>
              </a:prstGeom>
              <a:gradFill>
                <a:gsLst>
                  <a:gs pos="100000">
                    <a:srgbClr val="3988E1"/>
                  </a:gs>
                  <a:gs pos="6000">
                    <a:srgbClr val="0A2C6B"/>
                  </a:gs>
                </a:gsLst>
                <a:lin ang="2700000" scaled="0"/>
              </a:gradFill>
              <a:ln>
                <a:noFill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TextBox 75">
                <a:extLst>
                  <a:ext uri="{FF2B5EF4-FFF2-40B4-BE49-F238E27FC236}">
                    <a16:creationId xmlns:a16="http://schemas.microsoft.com/office/drawing/2014/main" id="{CBB90588-AF4B-461D-9B74-7454782FAEED}"/>
                  </a:ext>
                </a:extLst>
              </p:cNvPr>
              <p:cNvSpPr txBox="1"/>
              <p:nvPr/>
            </p:nvSpPr>
            <p:spPr>
              <a:xfrm>
                <a:off x="6217935" y="1271633"/>
                <a:ext cx="527724" cy="346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05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783DFE21-168A-4509-8DC2-3F79651B5B6B}"/>
                </a:ext>
              </a:extLst>
            </p:cNvPr>
            <p:cNvGrpSpPr/>
            <p:nvPr/>
          </p:nvGrpSpPr>
          <p:grpSpPr>
            <a:xfrm>
              <a:off x="6527936" y="4749141"/>
              <a:ext cx="711057" cy="701793"/>
              <a:chOff x="6217935" y="1158425"/>
              <a:chExt cx="527724" cy="520849"/>
            </a:xfrm>
          </p:grpSpPr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67105630-CFFF-485C-9563-B071E3802745}"/>
                  </a:ext>
                </a:extLst>
              </p:cNvPr>
              <p:cNvSpPr/>
              <p:nvPr/>
            </p:nvSpPr>
            <p:spPr>
              <a:xfrm>
                <a:off x="6219351" y="1158425"/>
                <a:ext cx="520849" cy="520849"/>
              </a:xfrm>
              <a:prstGeom prst="ellipse">
                <a:avLst/>
              </a:prstGeom>
              <a:gradFill>
                <a:gsLst>
                  <a:gs pos="100000">
                    <a:srgbClr val="3988E1"/>
                  </a:gs>
                  <a:gs pos="6000">
                    <a:srgbClr val="0A2C6B"/>
                  </a:gs>
                </a:gsLst>
                <a:lin ang="2700000" scaled="0"/>
              </a:gradFill>
              <a:ln>
                <a:noFill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TextBox 83">
                <a:extLst>
                  <a:ext uri="{FF2B5EF4-FFF2-40B4-BE49-F238E27FC236}">
                    <a16:creationId xmlns:a16="http://schemas.microsoft.com/office/drawing/2014/main" id="{105C6105-E3DC-4B7F-9382-07D63B54C329}"/>
                  </a:ext>
                </a:extLst>
              </p:cNvPr>
              <p:cNvSpPr txBox="1"/>
              <p:nvPr/>
            </p:nvSpPr>
            <p:spPr>
              <a:xfrm>
                <a:off x="6217935" y="1271633"/>
                <a:ext cx="527724" cy="346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06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48" name="矩形 47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1398164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15">
            <a:extLst>
              <a:ext uri="{FF2B5EF4-FFF2-40B4-BE49-F238E27FC236}">
                <a16:creationId xmlns:a16="http://schemas.microsoft.com/office/drawing/2014/main" id="{AD37E486-4C8D-429E-8A4E-615C3141C202}"/>
              </a:ext>
            </a:extLst>
          </p:cNvPr>
          <p:cNvSpPr txBox="1"/>
          <p:nvPr/>
        </p:nvSpPr>
        <p:spPr>
          <a:xfrm>
            <a:off x="2273547" y="2025998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6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Box 16">
            <a:extLst>
              <a:ext uri="{FF2B5EF4-FFF2-40B4-BE49-F238E27FC236}">
                <a16:creationId xmlns:a16="http://schemas.microsoft.com/office/drawing/2014/main" id="{2584AABE-EA13-4D5C-B2D8-8C411507F976}"/>
              </a:ext>
            </a:extLst>
          </p:cNvPr>
          <p:cNvSpPr txBox="1"/>
          <p:nvPr/>
        </p:nvSpPr>
        <p:spPr>
          <a:xfrm>
            <a:off x="5455713" y="2025998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6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17">
            <a:extLst>
              <a:ext uri="{FF2B5EF4-FFF2-40B4-BE49-F238E27FC236}">
                <a16:creationId xmlns:a16="http://schemas.microsoft.com/office/drawing/2014/main" id="{7CC336B4-E30B-43BE-AE61-5065B4758150}"/>
              </a:ext>
            </a:extLst>
          </p:cNvPr>
          <p:cNvSpPr txBox="1"/>
          <p:nvPr/>
        </p:nvSpPr>
        <p:spPr>
          <a:xfrm>
            <a:off x="8761231" y="2025998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6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18">
            <a:extLst>
              <a:ext uri="{FF2B5EF4-FFF2-40B4-BE49-F238E27FC236}">
                <a16:creationId xmlns:a16="http://schemas.microsoft.com/office/drawing/2014/main" id="{25DCB6DE-D7C2-46F2-91B3-A78804BF1E65}"/>
              </a:ext>
            </a:extLst>
          </p:cNvPr>
          <p:cNvSpPr txBox="1"/>
          <p:nvPr/>
        </p:nvSpPr>
        <p:spPr>
          <a:xfrm>
            <a:off x="2273547" y="4246737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6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19">
            <a:extLst>
              <a:ext uri="{FF2B5EF4-FFF2-40B4-BE49-F238E27FC236}">
                <a16:creationId xmlns:a16="http://schemas.microsoft.com/office/drawing/2014/main" id="{DE49F00A-81D8-4275-B29E-03A8633F7DFE}"/>
              </a:ext>
            </a:extLst>
          </p:cNvPr>
          <p:cNvSpPr txBox="1"/>
          <p:nvPr/>
        </p:nvSpPr>
        <p:spPr>
          <a:xfrm>
            <a:off x="5520962" y="4246737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6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20">
            <a:extLst>
              <a:ext uri="{FF2B5EF4-FFF2-40B4-BE49-F238E27FC236}">
                <a16:creationId xmlns:a16="http://schemas.microsoft.com/office/drawing/2014/main" id="{E1CDF170-16CF-4C62-82BA-5A1D46BEE934}"/>
              </a:ext>
            </a:extLst>
          </p:cNvPr>
          <p:cNvSpPr txBox="1"/>
          <p:nvPr/>
        </p:nvSpPr>
        <p:spPr>
          <a:xfrm>
            <a:off x="8761231" y="4246737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6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Rectangle 23">
            <a:extLst>
              <a:ext uri="{FF2B5EF4-FFF2-40B4-BE49-F238E27FC236}">
                <a16:creationId xmlns:a16="http://schemas.microsoft.com/office/drawing/2014/main" id="{42D98C03-0698-4632-9E69-1C07C13961DD}"/>
              </a:ext>
            </a:extLst>
          </p:cNvPr>
          <p:cNvSpPr/>
          <p:nvPr/>
        </p:nvSpPr>
        <p:spPr>
          <a:xfrm>
            <a:off x="1560607" y="2557549"/>
            <a:ext cx="2891574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Rectangle 24">
            <a:extLst>
              <a:ext uri="{FF2B5EF4-FFF2-40B4-BE49-F238E27FC236}">
                <a16:creationId xmlns:a16="http://schemas.microsoft.com/office/drawing/2014/main" id="{FB49655F-523C-44B9-A8B9-5A4C89CB7AAC}"/>
              </a:ext>
            </a:extLst>
          </p:cNvPr>
          <p:cNvSpPr/>
          <p:nvPr/>
        </p:nvSpPr>
        <p:spPr>
          <a:xfrm>
            <a:off x="4771059" y="2557549"/>
            <a:ext cx="2891574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Rectangle 25">
            <a:extLst>
              <a:ext uri="{FF2B5EF4-FFF2-40B4-BE49-F238E27FC236}">
                <a16:creationId xmlns:a16="http://schemas.microsoft.com/office/drawing/2014/main" id="{775EABCF-3C62-4228-938A-C4FDF8F175F9}"/>
              </a:ext>
            </a:extLst>
          </p:cNvPr>
          <p:cNvSpPr/>
          <p:nvPr/>
        </p:nvSpPr>
        <p:spPr>
          <a:xfrm>
            <a:off x="8028330" y="2554188"/>
            <a:ext cx="2891574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Rectangle 26">
            <a:extLst>
              <a:ext uri="{FF2B5EF4-FFF2-40B4-BE49-F238E27FC236}">
                <a16:creationId xmlns:a16="http://schemas.microsoft.com/office/drawing/2014/main" id="{929EFA95-0C56-4347-9E21-5F142CA42457}"/>
              </a:ext>
            </a:extLst>
          </p:cNvPr>
          <p:cNvSpPr/>
          <p:nvPr/>
        </p:nvSpPr>
        <p:spPr>
          <a:xfrm>
            <a:off x="1560607" y="4790117"/>
            <a:ext cx="2891574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27">
            <a:extLst>
              <a:ext uri="{FF2B5EF4-FFF2-40B4-BE49-F238E27FC236}">
                <a16:creationId xmlns:a16="http://schemas.microsoft.com/office/drawing/2014/main" id="{0636A1D2-C492-4B4C-BB32-14221DD4FFF6}"/>
              </a:ext>
            </a:extLst>
          </p:cNvPr>
          <p:cNvSpPr/>
          <p:nvPr/>
        </p:nvSpPr>
        <p:spPr>
          <a:xfrm>
            <a:off x="4771059" y="4790117"/>
            <a:ext cx="2891574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Rectangle 28">
            <a:extLst>
              <a:ext uri="{FF2B5EF4-FFF2-40B4-BE49-F238E27FC236}">
                <a16:creationId xmlns:a16="http://schemas.microsoft.com/office/drawing/2014/main" id="{A41018E0-F90E-4F11-B43B-760E528932B1}"/>
              </a:ext>
            </a:extLst>
          </p:cNvPr>
          <p:cNvSpPr/>
          <p:nvPr/>
        </p:nvSpPr>
        <p:spPr>
          <a:xfrm>
            <a:off x="8028330" y="4786756"/>
            <a:ext cx="2891574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1" name="Group 13">
            <a:extLst>
              <a:ext uri="{FF2B5EF4-FFF2-40B4-BE49-F238E27FC236}">
                <a16:creationId xmlns:a16="http://schemas.microsoft.com/office/drawing/2014/main" id="{04073182-BCEA-4EE7-9262-0106A09AF0FC}"/>
              </a:ext>
            </a:extLst>
          </p:cNvPr>
          <p:cNvGrpSpPr/>
          <p:nvPr/>
        </p:nvGrpSpPr>
        <p:grpSpPr>
          <a:xfrm>
            <a:off x="8144744" y="4149973"/>
            <a:ext cx="573588" cy="573588"/>
            <a:chOff x="8298170" y="4200773"/>
            <a:chExt cx="573588" cy="573588"/>
          </a:xfrm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2" name="Rounded Rectangle 14">
              <a:extLst>
                <a:ext uri="{FF2B5EF4-FFF2-40B4-BE49-F238E27FC236}">
                  <a16:creationId xmlns:a16="http://schemas.microsoft.com/office/drawing/2014/main" id="{34EA82BC-3858-4297-9235-62F3C0412C66}"/>
                </a:ext>
              </a:extLst>
            </p:cNvPr>
            <p:cNvSpPr/>
            <p:nvPr/>
          </p:nvSpPr>
          <p:spPr>
            <a:xfrm>
              <a:off x="8298170" y="4200773"/>
              <a:ext cx="573588" cy="573588"/>
            </a:xfrm>
            <a:prstGeom prst="roundRect">
              <a:avLst/>
            </a:prstGeom>
            <a:gradFill>
              <a:gsLst>
                <a:gs pos="100000">
                  <a:srgbClr val="3988E1"/>
                </a:gs>
                <a:gs pos="6000">
                  <a:srgbClr val="0A2C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3" name="AutoShape 66">
              <a:extLst>
                <a:ext uri="{FF2B5EF4-FFF2-40B4-BE49-F238E27FC236}">
                  <a16:creationId xmlns:a16="http://schemas.microsoft.com/office/drawing/2014/main" id="{7834BDCB-B0A5-415B-AE1C-A82362F0072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24717" y="4317850"/>
              <a:ext cx="339345" cy="339433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4" name="Group 11">
            <a:extLst>
              <a:ext uri="{FF2B5EF4-FFF2-40B4-BE49-F238E27FC236}">
                <a16:creationId xmlns:a16="http://schemas.microsoft.com/office/drawing/2014/main" id="{D01B3D8E-2B72-4325-BA48-B991C9826AD0}"/>
              </a:ext>
            </a:extLst>
          </p:cNvPr>
          <p:cNvGrpSpPr/>
          <p:nvPr/>
        </p:nvGrpSpPr>
        <p:grpSpPr>
          <a:xfrm>
            <a:off x="4871710" y="4149973"/>
            <a:ext cx="573588" cy="573588"/>
            <a:chOff x="4732010" y="4200773"/>
            <a:chExt cx="573588" cy="573588"/>
          </a:xfrm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5" name="Rounded Rectangle 12">
              <a:extLst>
                <a:ext uri="{FF2B5EF4-FFF2-40B4-BE49-F238E27FC236}">
                  <a16:creationId xmlns:a16="http://schemas.microsoft.com/office/drawing/2014/main" id="{7B604A80-31C3-4F96-8F5F-25A66C459A1F}"/>
                </a:ext>
              </a:extLst>
            </p:cNvPr>
            <p:cNvSpPr/>
            <p:nvPr/>
          </p:nvSpPr>
          <p:spPr>
            <a:xfrm>
              <a:off x="4732010" y="4200773"/>
              <a:ext cx="573588" cy="573588"/>
            </a:xfrm>
            <a:prstGeom prst="roundRect">
              <a:avLst/>
            </a:prstGeom>
            <a:gradFill>
              <a:gsLst>
                <a:gs pos="100000">
                  <a:srgbClr val="3988E1"/>
                </a:gs>
                <a:gs pos="6000">
                  <a:srgbClr val="0A2C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40E44D33-34D0-4555-AB26-5258389AA55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77289" y="4285396"/>
              <a:ext cx="269400" cy="423196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>
                <a:defRPr/>
              </a:pPr>
              <a:endParaRPr lang="en-US" sz="24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7">
            <a:extLst>
              <a:ext uri="{FF2B5EF4-FFF2-40B4-BE49-F238E27FC236}">
                <a16:creationId xmlns:a16="http://schemas.microsoft.com/office/drawing/2014/main" id="{A88BDBB1-BA90-4CC7-A5B6-967F25D5E498}"/>
              </a:ext>
            </a:extLst>
          </p:cNvPr>
          <p:cNvGrpSpPr/>
          <p:nvPr/>
        </p:nvGrpSpPr>
        <p:grpSpPr>
          <a:xfrm>
            <a:off x="8144744" y="1916001"/>
            <a:ext cx="573588" cy="573588"/>
            <a:chOff x="8298170" y="1966801"/>
            <a:chExt cx="573588" cy="573588"/>
          </a:xfrm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8" name="Rounded Rectangle 8">
              <a:extLst>
                <a:ext uri="{FF2B5EF4-FFF2-40B4-BE49-F238E27FC236}">
                  <a16:creationId xmlns:a16="http://schemas.microsoft.com/office/drawing/2014/main" id="{A0838F5B-EF6B-4BAC-9A0E-A3D8D733F97F}"/>
                </a:ext>
              </a:extLst>
            </p:cNvPr>
            <p:cNvSpPr/>
            <p:nvPr/>
          </p:nvSpPr>
          <p:spPr>
            <a:xfrm>
              <a:off x="8298170" y="1966801"/>
              <a:ext cx="573588" cy="573588"/>
            </a:xfrm>
            <a:prstGeom prst="roundRect">
              <a:avLst/>
            </a:prstGeom>
            <a:gradFill>
              <a:gsLst>
                <a:gs pos="100000">
                  <a:srgbClr val="3988E1"/>
                </a:gs>
                <a:gs pos="6000">
                  <a:srgbClr val="0A2C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9" name="Freeform 37">
              <a:extLst>
                <a:ext uri="{FF2B5EF4-FFF2-40B4-BE49-F238E27FC236}">
                  <a16:creationId xmlns:a16="http://schemas.microsoft.com/office/drawing/2014/main" id="{B5BBAD10-3601-4A84-B0F0-72EF61AD4B7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20005" y="2116136"/>
              <a:ext cx="367625" cy="325109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Group 9">
            <a:extLst>
              <a:ext uri="{FF2B5EF4-FFF2-40B4-BE49-F238E27FC236}">
                <a16:creationId xmlns:a16="http://schemas.microsoft.com/office/drawing/2014/main" id="{C1A76460-B0ED-4EEC-93A8-9CEFED402269}"/>
              </a:ext>
            </a:extLst>
          </p:cNvPr>
          <p:cNvGrpSpPr/>
          <p:nvPr/>
        </p:nvGrpSpPr>
        <p:grpSpPr>
          <a:xfrm>
            <a:off x="1657060" y="4149973"/>
            <a:ext cx="573588" cy="573588"/>
            <a:chOff x="1136462" y="4200773"/>
            <a:chExt cx="573588" cy="573588"/>
          </a:xfrm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1" name="Rounded Rectangle 10">
              <a:extLst>
                <a:ext uri="{FF2B5EF4-FFF2-40B4-BE49-F238E27FC236}">
                  <a16:creationId xmlns:a16="http://schemas.microsoft.com/office/drawing/2014/main" id="{DF6FD012-66E9-4E41-B38A-2CC8A007FF24}"/>
                </a:ext>
              </a:extLst>
            </p:cNvPr>
            <p:cNvSpPr/>
            <p:nvPr/>
          </p:nvSpPr>
          <p:spPr>
            <a:xfrm>
              <a:off x="1136462" y="4200773"/>
              <a:ext cx="573588" cy="573588"/>
            </a:xfrm>
            <a:prstGeom prst="roundRect">
              <a:avLst/>
            </a:prstGeom>
            <a:gradFill>
              <a:gsLst>
                <a:gs pos="100000">
                  <a:srgbClr val="3988E1"/>
                </a:gs>
                <a:gs pos="6000">
                  <a:srgbClr val="0A2C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62" name="AutoShape 84">
              <a:extLst>
                <a:ext uri="{FF2B5EF4-FFF2-40B4-BE49-F238E27FC236}">
                  <a16:creationId xmlns:a16="http://schemas.microsoft.com/office/drawing/2014/main" id="{4D6D4133-B12C-414A-8B6A-C5624B3F227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46980" y="4301072"/>
              <a:ext cx="371403" cy="3729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4013">
                <a:defRPr/>
              </a:pPr>
              <a:endParaRPr lang="es-ES" sz="6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3" name="Group 5">
            <a:extLst>
              <a:ext uri="{FF2B5EF4-FFF2-40B4-BE49-F238E27FC236}">
                <a16:creationId xmlns:a16="http://schemas.microsoft.com/office/drawing/2014/main" id="{456A7AC0-791E-45D2-9C61-4C9E048039B0}"/>
              </a:ext>
            </a:extLst>
          </p:cNvPr>
          <p:cNvGrpSpPr/>
          <p:nvPr/>
        </p:nvGrpSpPr>
        <p:grpSpPr>
          <a:xfrm>
            <a:off x="4871710" y="1916001"/>
            <a:ext cx="573588" cy="573588"/>
            <a:chOff x="4732010" y="1966801"/>
            <a:chExt cx="573588" cy="573588"/>
          </a:xfrm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4" name="Rounded Rectangle 6">
              <a:extLst>
                <a:ext uri="{FF2B5EF4-FFF2-40B4-BE49-F238E27FC236}">
                  <a16:creationId xmlns:a16="http://schemas.microsoft.com/office/drawing/2014/main" id="{FDF56440-0933-40FB-812B-A27908031658}"/>
                </a:ext>
              </a:extLst>
            </p:cNvPr>
            <p:cNvSpPr/>
            <p:nvPr/>
          </p:nvSpPr>
          <p:spPr>
            <a:xfrm>
              <a:off x="4732010" y="1966801"/>
              <a:ext cx="573588" cy="573588"/>
            </a:xfrm>
            <a:prstGeom prst="roundRect">
              <a:avLst/>
            </a:prstGeom>
            <a:gradFill>
              <a:gsLst>
                <a:gs pos="100000">
                  <a:srgbClr val="3988E1"/>
                </a:gs>
                <a:gs pos="6000">
                  <a:srgbClr val="0A2C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5" name="Freeform 39">
              <a:extLst>
                <a:ext uri="{FF2B5EF4-FFF2-40B4-BE49-F238E27FC236}">
                  <a16:creationId xmlns:a16="http://schemas.microsoft.com/office/drawing/2014/main" id="{5818CC79-B297-4E90-99CA-51B0434A375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57075" y="2079854"/>
              <a:ext cx="309828" cy="370818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66" name="Group 3">
            <a:extLst>
              <a:ext uri="{FF2B5EF4-FFF2-40B4-BE49-F238E27FC236}">
                <a16:creationId xmlns:a16="http://schemas.microsoft.com/office/drawing/2014/main" id="{6FA0478E-BC44-465A-92B8-673567FDC3D6}"/>
              </a:ext>
            </a:extLst>
          </p:cNvPr>
          <p:cNvGrpSpPr/>
          <p:nvPr/>
        </p:nvGrpSpPr>
        <p:grpSpPr>
          <a:xfrm>
            <a:off x="1657060" y="1916001"/>
            <a:ext cx="573588" cy="573588"/>
            <a:chOff x="1136462" y="1966801"/>
            <a:chExt cx="573588" cy="573588"/>
          </a:xfrm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7" name="Rounded Rectangle 4">
              <a:extLst>
                <a:ext uri="{FF2B5EF4-FFF2-40B4-BE49-F238E27FC236}">
                  <a16:creationId xmlns:a16="http://schemas.microsoft.com/office/drawing/2014/main" id="{E11A1429-195D-4004-880D-180D6057B125}"/>
                </a:ext>
              </a:extLst>
            </p:cNvPr>
            <p:cNvSpPr/>
            <p:nvPr/>
          </p:nvSpPr>
          <p:spPr>
            <a:xfrm>
              <a:off x="1136462" y="1966801"/>
              <a:ext cx="573588" cy="573588"/>
            </a:xfrm>
            <a:prstGeom prst="roundRect">
              <a:avLst/>
            </a:prstGeom>
            <a:gradFill>
              <a:gsLst>
                <a:gs pos="100000">
                  <a:srgbClr val="3988E1"/>
                </a:gs>
                <a:gs pos="6000">
                  <a:srgbClr val="0A2C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8" name="Freeform 165">
              <a:extLst>
                <a:ext uri="{FF2B5EF4-FFF2-40B4-BE49-F238E27FC236}">
                  <a16:creationId xmlns:a16="http://schemas.microsoft.com/office/drawing/2014/main" id="{254759B7-671A-4D94-9F80-59F7A063187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247616" y="2077911"/>
              <a:ext cx="351279" cy="351368"/>
            </a:xfrm>
            <a:custGeom>
              <a:avLst/>
              <a:gdLst>
                <a:gd name="T0" fmla="*/ 177 w 553"/>
                <a:gd name="T1" fmla="*/ 186 h 552"/>
                <a:gd name="T2" fmla="*/ 52 w 553"/>
                <a:gd name="T3" fmla="*/ 61 h 552"/>
                <a:gd name="T4" fmla="*/ 104 w 553"/>
                <a:gd name="T5" fmla="*/ 9 h 552"/>
                <a:gd name="T6" fmla="*/ 125 w 553"/>
                <a:gd name="T7" fmla="*/ 9 h 552"/>
                <a:gd name="T8" fmla="*/ 229 w 553"/>
                <a:gd name="T9" fmla="*/ 103 h 552"/>
                <a:gd name="T10" fmla="*/ 229 w 553"/>
                <a:gd name="T11" fmla="*/ 134 h 552"/>
                <a:gd name="T12" fmla="*/ 187 w 553"/>
                <a:gd name="T13" fmla="*/ 176 h 552"/>
                <a:gd name="T14" fmla="*/ 177 w 553"/>
                <a:gd name="T15" fmla="*/ 186 h 552"/>
                <a:gd name="T16" fmla="*/ 281 w 553"/>
                <a:gd name="T17" fmla="*/ 384 h 552"/>
                <a:gd name="T18" fmla="*/ 219 w 553"/>
                <a:gd name="T19" fmla="*/ 332 h 552"/>
                <a:gd name="T20" fmla="*/ 167 w 553"/>
                <a:gd name="T21" fmla="*/ 269 h 552"/>
                <a:gd name="T22" fmla="*/ 156 w 553"/>
                <a:gd name="T23" fmla="*/ 207 h 552"/>
                <a:gd name="T24" fmla="*/ 31 w 553"/>
                <a:gd name="T25" fmla="*/ 82 h 552"/>
                <a:gd name="T26" fmla="*/ 31 w 553"/>
                <a:gd name="T27" fmla="*/ 259 h 552"/>
                <a:gd name="T28" fmla="*/ 84 w 553"/>
                <a:gd name="T29" fmla="*/ 332 h 552"/>
                <a:gd name="T30" fmla="*/ 146 w 553"/>
                <a:gd name="T31" fmla="*/ 405 h 552"/>
                <a:gd name="T32" fmla="*/ 219 w 553"/>
                <a:gd name="T33" fmla="*/ 467 h 552"/>
                <a:gd name="T34" fmla="*/ 292 w 553"/>
                <a:gd name="T35" fmla="*/ 519 h 552"/>
                <a:gd name="T36" fmla="*/ 469 w 553"/>
                <a:gd name="T37" fmla="*/ 530 h 552"/>
                <a:gd name="T38" fmla="*/ 344 w 553"/>
                <a:gd name="T39" fmla="*/ 394 h 552"/>
                <a:gd name="T40" fmla="*/ 281 w 553"/>
                <a:gd name="T41" fmla="*/ 384 h 552"/>
                <a:gd name="T42" fmla="*/ 542 w 553"/>
                <a:gd name="T43" fmla="*/ 426 h 552"/>
                <a:gd name="T44" fmla="*/ 448 w 553"/>
                <a:gd name="T45" fmla="*/ 321 h 552"/>
                <a:gd name="T46" fmla="*/ 417 w 553"/>
                <a:gd name="T47" fmla="*/ 321 h 552"/>
                <a:gd name="T48" fmla="*/ 396 w 553"/>
                <a:gd name="T49" fmla="*/ 353 h 552"/>
                <a:gd name="T50" fmla="*/ 375 w 553"/>
                <a:gd name="T51" fmla="*/ 363 h 552"/>
                <a:gd name="T52" fmla="*/ 364 w 553"/>
                <a:gd name="T53" fmla="*/ 374 h 552"/>
                <a:gd name="T54" fmla="*/ 500 w 553"/>
                <a:gd name="T55" fmla="*/ 499 h 552"/>
                <a:gd name="T56" fmla="*/ 542 w 553"/>
                <a:gd name="T57" fmla="*/ 446 h 552"/>
                <a:gd name="T58" fmla="*/ 542 w 553"/>
                <a:gd name="T59" fmla="*/ 426 h 552"/>
                <a:gd name="T60" fmla="*/ 542 w 553"/>
                <a:gd name="T61" fmla="*/ 426 h 552"/>
                <a:gd name="T62" fmla="*/ 542 w 553"/>
                <a:gd name="T63" fmla="*/ 42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3" h="552">
                  <a:moveTo>
                    <a:pt x="177" y="186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73" y="40"/>
                    <a:pt x="84" y="19"/>
                    <a:pt x="104" y="9"/>
                  </a:cubicBezTo>
                  <a:cubicBezTo>
                    <a:pt x="104" y="0"/>
                    <a:pt x="125" y="0"/>
                    <a:pt x="125" y="9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13"/>
                    <a:pt x="229" y="124"/>
                    <a:pt x="229" y="134"/>
                  </a:cubicBezTo>
                  <a:cubicBezTo>
                    <a:pt x="187" y="176"/>
                    <a:pt x="187" y="176"/>
                    <a:pt x="187" y="176"/>
                  </a:cubicBezTo>
                  <a:cubicBezTo>
                    <a:pt x="177" y="176"/>
                    <a:pt x="177" y="176"/>
                    <a:pt x="177" y="186"/>
                  </a:cubicBezTo>
                  <a:close/>
                  <a:moveTo>
                    <a:pt x="281" y="384"/>
                  </a:moveTo>
                  <a:cubicBezTo>
                    <a:pt x="260" y="374"/>
                    <a:pt x="239" y="353"/>
                    <a:pt x="219" y="332"/>
                  </a:cubicBezTo>
                  <a:cubicBezTo>
                    <a:pt x="198" y="311"/>
                    <a:pt x="187" y="290"/>
                    <a:pt x="167" y="269"/>
                  </a:cubicBezTo>
                  <a:cubicBezTo>
                    <a:pt x="146" y="259"/>
                    <a:pt x="146" y="228"/>
                    <a:pt x="156" y="2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0" y="113"/>
                    <a:pt x="0" y="186"/>
                    <a:pt x="31" y="259"/>
                  </a:cubicBezTo>
                  <a:cubicBezTo>
                    <a:pt x="52" y="280"/>
                    <a:pt x="63" y="311"/>
                    <a:pt x="84" y="332"/>
                  </a:cubicBezTo>
                  <a:cubicBezTo>
                    <a:pt x="104" y="363"/>
                    <a:pt x="125" y="384"/>
                    <a:pt x="146" y="405"/>
                  </a:cubicBezTo>
                  <a:cubicBezTo>
                    <a:pt x="167" y="426"/>
                    <a:pt x="187" y="446"/>
                    <a:pt x="219" y="467"/>
                  </a:cubicBezTo>
                  <a:cubicBezTo>
                    <a:pt x="239" y="488"/>
                    <a:pt x="271" y="509"/>
                    <a:pt x="292" y="519"/>
                  </a:cubicBezTo>
                  <a:cubicBezTo>
                    <a:pt x="364" y="551"/>
                    <a:pt x="437" y="551"/>
                    <a:pt x="469" y="530"/>
                  </a:cubicBezTo>
                  <a:cubicBezTo>
                    <a:pt x="344" y="394"/>
                    <a:pt x="344" y="394"/>
                    <a:pt x="344" y="394"/>
                  </a:cubicBezTo>
                  <a:cubicBezTo>
                    <a:pt x="323" y="405"/>
                    <a:pt x="292" y="405"/>
                    <a:pt x="281" y="384"/>
                  </a:cubicBezTo>
                  <a:close/>
                  <a:moveTo>
                    <a:pt x="542" y="426"/>
                  </a:moveTo>
                  <a:cubicBezTo>
                    <a:pt x="448" y="321"/>
                    <a:pt x="448" y="321"/>
                    <a:pt x="448" y="321"/>
                  </a:cubicBezTo>
                  <a:cubicBezTo>
                    <a:pt x="437" y="321"/>
                    <a:pt x="427" y="321"/>
                    <a:pt x="417" y="321"/>
                  </a:cubicBezTo>
                  <a:cubicBezTo>
                    <a:pt x="396" y="353"/>
                    <a:pt x="396" y="353"/>
                    <a:pt x="396" y="353"/>
                  </a:cubicBezTo>
                  <a:cubicBezTo>
                    <a:pt x="375" y="363"/>
                    <a:pt x="375" y="363"/>
                    <a:pt x="375" y="363"/>
                  </a:cubicBezTo>
                  <a:cubicBezTo>
                    <a:pt x="375" y="374"/>
                    <a:pt x="375" y="374"/>
                    <a:pt x="364" y="374"/>
                  </a:cubicBezTo>
                  <a:cubicBezTo>
                    <a:pt x="500" y="499"/>
                    <a:pt x="500" y="499"/>
                    <a:pt x="500" y="499"/>
                  </a:cubicBezTo>
                  <a:cubicBezTo>
                    <a:pt x="510" y="488"/>
                    <a:pt x="531" y="467"/>
                    <a:pt x="542" y="446"/>
                  </a:cubicBezTo>
                  <a:cubicBezTo>
                    <a:pt x="552" y="446"/>
                    <a:pt x="552" y="436"/>
                    <a:pt x="542" y="426"/>
                  </a:cubicBezTo>
                  <a:close/>
                  <a:moveTo>
                    <a:pt x="542" y="426"/>
                  </a:moveTo>
                  <a:lnTo>
                    <a:pt x="542" y="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70" name="矩形 69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285036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6696" y="1852975"/>
            <a:ext cx="2286001" cy="36576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BBE8BCFE-908E-4454-96A7-5FF95B0DB69D}"/>
              </a:ext>
            </a:extLst>
          </p:cNvPr>
          <p:cNvSpPr/>
          <p:nvPr/>
        </p:nvSpPr>
        <p:spPr>
          <a:xfrm>
            <a:off x="3722821" y="1852977"/>
            <a:ext cx="2286001" cy="3657599"/>
          </a:xfrm>
          <a:prstGeom prst="rect">
            <a:avLst/>
          </a:prstGeom>
          <a:gradFill>
            <a:gsLst>
              <a:gs pos="100000">
                <a:srgbClr val="3988E1"/>
              </a:gs>
              <a:gs pos="6000">
                <a:srgbClr val="0A2C6B"/>
              </a:gs>
            </a:gsLst>
            <a:lin ang="2700000" scaled="0"/>
          </a:gradFill>
          <a:ln>
            <a:noFill/>
          </a:ln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88000" tIns="288000" rIns="288000" bIns="28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defTabSz="914377">
              <a:lnSpc>
                <a:spcPct val="150000"/>
              </a:lnSpc>
              <a:spcBef>
                <a:spcPts val="1200"/>
              </a:spcBef>
            </a:pPr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prstClr val="white"/>
              </a:solidFill>
              <a:cs typeface="+mn-ea"/>
              <a:sym typeface="+mn-lt"/>
            </a:endParaRPr>
          </a:p>
          <a:p>
            <a:pPr algn="just" defTabSz="914377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分钟之内。</a:t>
            </a:r>
            <a:endParaRPr lang="en-US" altLang="zh-CN" sz="4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4F4C08B-399D-43AA-BFE4-1EE6ABE57F34}"/>
              </a:ext>
            </a:extLst>
          </p:cNvPr>
          <p:cNvSpPr/>
          <p:nvPr/>
        </p:nvSpPr>
        <p:spPr>
          <a:xfrm>
            <a:off x="8730573" y="1852977"/>
            <a:ext cx="2286001" cy="3657599"/>
          </a:xfrm>
          <a:prstGeom prst="rect">
            <a:avLst/>
          </a:prstGeom>
          <a:gradFill>
            <a:gsLst>
              <a:gs pos="100000">
                <a:srgbClr val="3988E1"/>
              </a:gs>
              <a:gs pos="6000">
                <a:srgbClr val="0A2C6B"/>
              </a:gs>
            </a:gsLst>
            <a:lin ang="2700000" scaled="0"/>
          </a:gradFill>
          <a:ln>
            <a:noFill/>
          </a:ln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88000" tIns="288000" rIns="288000" bIns="28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defTabSz="914377">
              <a:lnSpc>
                <a:spcPct val="150000"/>
              </a:lnSpc>
              <a:spcBef>
                <a:spcPts val="1200"/>
              </a:spcBef>
            </a:pPr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prstClr val="white"/>
              </a:solidFill>
              <a:cs typeface="+mn-ea"/>
              <a:sym typeface="+mn-lt"/>
            </a:endParaRPr>
          </a:p>
          <a:p>
            <a:pPr algn="just" defTabSz="914377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分钟之内。</a:t>
            </a:r>
            <a:endParaRPr lang="en-US" altLang="zh-CN" sz="4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10" name="矩形 9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8944" y="1852975"/>
            <a:ext cx="2286001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315775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16"/>
          <p:cNvSpPr txBox="1"/>
          <p:nvPr/>
        </p:nvSpPr>
        <p:spPr>
          <a:xfrm>
            <a:off x="1275907" y="4491468"/>
            <a:ext cx="9640188" cy="1014724"/>
          </a:xfrm>
          <a:prstGeom prst="rect">
            <a:avLst/>
          </a:prstGeom>
          <a:noFill/>
        </p:spPr>
        <p:txBody>
          <a:bodyPr wrap="square" lIns="90508" tIns="45255" rIns="90508" bIns="45255" rtlCol="0">
            <a:spAutoFit/>
          </a:bodyPr>
          <a:lstStyle/>
          <a:p>
            <a:pPr marL="171450" indent="-171450" algn="just" defTabSz="914377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71450" indent="-171450" algn="just" defTabSz="914377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48" name="椭圆 47"/>
          <p:cNvSpPr/>
          <p:nvPr/>
        </p:nvSpPr>
        <p:spPr>
          <a:xfrm>
            <a:off x="1913862" y="1862700"/>
            <a:ext cx="141767" cy="144016"/>
          </a:xfrm>
          <a:prstGeom prst="ellipse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9" name="TextBox 18"/>
          <p:cNvSpPr txBox="1"/>
          <p:nvPr/>
        </p:nvSpPr>
        <p:spPr>
          <a:xfrm>
            <a:off x="2126512" y="1780822"/>
            <a:ext cx="1279238" cy="311006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defTabSz="914377"/>
            <a:r>
              <a:rPr lang="zh-CN" altLang="en-US" sz="142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点击添加标题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3473302" y="1934708"/>
            <a:ext cx="191386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20"/>
          <p:cNvSpPr txBox="1"/>
          <p:nvPr/>
        </p:nvSpPr>
        <p:spPr>
          <a:xfrm>
            <a:off x="2126514" y="2283371"/>
            <a:ext cx="1298474" cy="513048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defTabSz="914377"/>
            <a:r>
              <a:rPr lang="en-US" altLang="zh-CN" sz="274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73,856</a:t>
            </a:r>
            <a:endParaRPr lang="zh-CN" altLang="en-US" sz="27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3654989" y="2128305"/>
            <a:ext cx="354419" cy="182229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4094156" y="2128305"/>
            <a:ext cx="354419" cy="182229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4533323" y="2128305"/>
            <a:ext cx="354419" cy="182229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4972488" y="2128305"/>
            <a:ext cx="354419" cy="182229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3654989" y="3316990"/>
            <a:ext cx="354419" cy="633612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50800" dist="381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4094156" y="3221129"/>
            <a:ext cx="354419" cy="729472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50800" dist="381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4533323" y="3039454"/>
            <a:ext cx="354419" cy="911148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50800" dist="381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4972488" y="2648963"/>
            <a:ext cx="354419" cy="130163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50800" dist="381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0" name="TextBox 29"/>
          <p:cNvSpPr txBox="1"/>
          <p:nvPr/>
        </p:nvSpPr>
        <p:spPr>
          <a:xfrm>
            <a:off x="3615069" y="4027510"/>
            <a:ext cx="426440" cy="238037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defTabSz="914377"/>
            <a:r>
              <a:rPr lang="zh-CN" altLang="en-US" sz="95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1" name="TextBox 30"/>
          <p:cNvSpPr txBox="1"/>
          <p:nvPr/>
        </p:nvSpPr>
        <p:spPr>
          <a:xfrm>
            <a:off x="4054237" y="4027510"/>
            <a:ext cx="426440" cy="238037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defTabSz="914377"/>
            <a:r>
              <a:rPr lang="zh-CN" altLang="en-US" sz="95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2" name="TextBox 31"/>
          <p:cNvSpPr txBox="1"/>
          <p:nvPr/>
        </p:nvSpPr>
        <p:spPr>
          <a:xfrm>
            <a:off x="4493404" y="4027510"/>
            <a:ext cx="426440" cy="238037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defTabSz="914377"/>
            <a:r>
              <a:rPr lang="zh-CN" altLang="en-US" sz="95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3" name="TextBox 32"/>
          <p:cNvSpPr txBox="1"/>
          <p:nvPr/>
        </p:nvSpPr>
        <p:spPr>
          <a:xfrm>
            <a:off x="4932569" y="4027510"/>
            <a:ext cx="426440" cy="238037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defTabSz="914377"/>
            <a:r>
              <a:rPr lang="zh-CN" altLang="en-US" sz="95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4" name="TextBox 33"/>
          <p:cNvSpPr txBox="1"/>
          <p:nvPr/>
        </p:nvSpPr>
        <p:spPr>
          <a:xfrm>
            <a:off x="2008880" y="2825795"/>
            <a:ext cx="1413890" cy="276060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algn="ctr" defTabSz="914377"/>
            <a:r>
              <a:rPr lang="zh-CN" altLang="en-US" sz="1200" dirty="0">
                <a:solidFill>
                  <a:srgbClr val="656D78">
                    <a:lumMod val="75000"/>
                  </a:srgbClr>
                </a:solidFill>
                <a:cs typeface="+mn-ea"/>
                <a:sym typeface="+mn-lt"/>
              </a:rPr>
              <a:t>工作研发数据参考</a:t>
            </a:r>
          </a:p>
        </p:txBody>
      </p:sp>
      <p:sp>
        <p:nvSpPr>
          <p:cNvPr id="65" name="椭圆 64"/>
          <p:cNvSpPr/>
          <p:nvPr/>
        </p:nvSpPr>
        <p:spPr>
          <a:xfrm>
            <a:off x="6592189" y="1862700"/>
            <a:ext cx="141767" cy="144016"/>
          </a:xfrm>
          <a:prstGeom prst="ellipse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6" name="TextBox 35"/>
          <p:cNvSpPr txBox="1"/>
          <p:nvPr/>
        </p:nvSpPr>
        <p:spPr>
          <a:xfrm>
            <a:off x="6804837" y="1780822"/>
            <a:ext cx="1279238" cy="311006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defTabSz="914377"/>
            <a:r>
              <a:rPr lang="zh-CN" altLang="en-US" sz="142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点击添加标题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8151628" y="1934708"/>
            <a:ext cx="191386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37"/>
          <p:cNvSpPr txBox="1"/>
          <p:nvPr/>
        </p:nvSpPr>
        <p:spPr>
          <a:xfrm>
            <a:off x="6804841" y="2283371"/>
            <a:ext cx="1298474" cy="513048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defTabSz="914377"/>
            <a:r>
              <a:rPr lang="en-US" altLang="zh-CN" sz="274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96,169</a:t>
            </a:r>
            <a:endParaRPr lang="zh-CN" altLang="en-US" sz="27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8333316" y="2128305"/>
            <a:ext cx="354419" cy="182229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8772483" y="2128305"/>
            <a:ext cx="354419" cy="182229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9211648" y="2128305"/>
            <a:ext cx="354419" cy="182229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9650816" y="2128305"/>
            <a:ext cx="354419" cy="182229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8333316" y="3495028"/>
            <a:ext cx="354419" cy="455573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50800" dist="381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8772483" y="2428892"/>
            <a:ext cx="354419" cy="152170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50800" dist="381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9211648" y="3039454"/>
            <a:ext cx="354419" cy="911148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50800" dist="381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9650816" y="2544980"/>
            <a:ext cx="354419" cy="1405621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5875">
            <a:noFill/>
          </a:ln>
          <a:effectLst>
            <a:outerShdw blurRad="50800" dist="381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508" tIns="45255" rIns="90508" bIns="45255" rtlCol="0" anchor="ctr"/>
          <a:lstStyle/>
          <a:p>
            <a:pPr algn="ctr" defTabSz="914377"/>
            <a:endParaRPr lang="zh-CN" altLang="en-US" sz="19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7" name="TextBox 46"/>
          <p:cNvSpPr txBox="1"/>
          <p:nvPr/>
        </p:nvSpPr>
        <p:spPr>
          <a:xfrm>
            <a:off x="8293397" y="4027510"/>
            <a:ext cx="426440" cy="238037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defTabSz="914377"/>
            <a:r>
              <a:rPr lang="zh-CN" altLang="en-US" sz="95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8" name="TextBox 47"/>
          <p:cNvSpPr txBox="1"/>
          <p:nvPr/>
        </p:nvSpPr>
        <p:spPr>
          <a:xfrm>
            <a:off x="8732563" y="4027510"/>
            <a:ext cx="426440" cy="238037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defTabSz="914377"/>
            <a:r>
              <a:rPr lang="zh-CN" altLang="en-US" sz="95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9" name="TextBox 48"/>
          <p:cNvSpPr txBox="1"/>
          <p:nvPr/>
        </p:nvSpPr>
        <p:spPr>
          <a:xfrm>
            <a:off x="9171731" y="4027510"/>
            <a:ext cx="426440" cy="238037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defTabSz="914377"/>
            <a:r>
              <a:rPr lang="zh-CN" altLang="en-US" sz="95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80" name="TextBox 49"/>
          <p:cNvSpPr txBox="1"/>
          <p:nvPr/>
        </p:nvSpPr>
        <p:spPr>
          <a:xfrm>
            <a:off x="9610896" y="4027510"/>
            <a:ext cx="426440" cy="238037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defTabSz="914377"/>
            <a:r>
              <a:rPr lang="zh-CN" altLang="en-US" sz="95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81" name="TextBox 50"/>
          <p:cNvSpPr txBox="1"/>
          <p:nvPr/>
        </p:nvSpPr>
        <p:spPr>
          <a:xfrm>
            <a:off x="6657099" y="2825795"/>
            <a:ext cx="1413890" cy="276060"/>
          </a:xfrm>
          <a:prstGeom prst="rect">
            <a:avLst/>
          </a:prstGeom>
          <a:noFill/>
        </p:spPr>
        <p:txBody>
          <a:bodyPr wrap="none" lIns="90508" tIns="45255" rIns="90508" bIns="45255" rtlCol="0">
            <a:spAutoFit/>
          </a:bodyPr>
          <a:lstStyle/>
          <a:p>
            <a:pPr algn="ctr" defTabSz="914377"/>
            <a:r>
              <a:rPr lang="zh-CN" altLang="en-US" sz="1200" dirty="0">
                <a:solidFill>
                  <a:srgbClr val="656D78">
                    <a:lumMod val="75000"/>
                  </a:srgbClr>
                </a:solidFill>
                <a:cs typeface="+mn-ea"/>
                <a:sym typeface="+mn-lt"/>
              </a:rPr>
              <a:t>工作研发数据参考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41" name="矩形 40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00192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1191530" y="1481599"/>
            <a:ext cx="2977408" cy="23646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72477" y="1830975"/>
            <a:ext cx="2015513" cy="1388530"/>
            <a:chOff x="766877" y="4815254"/>
            <a:chExt cx="2015513" cy="1388530"/>
          </a:xfrm>
        </p:grpSpPr>
        <p:sp>
          <p:nvSpPr>
            <p:cNvPr id="12" name="TextBox 21"/>
            <p:cNvSpPr txBox="1"/>
            <p:nvPr/>
          </p:nvSpPr>
          <p:spPr>
            <a:xfrm>
              <a:off x="845256" y="5260962"/>
              <a:ext cx="1937134" cy="9428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360062CF-4239-4286-B703-132EC1F0E32B}"/>
                </a:ext>
              </a:extLst>
            </p:cNvPr>
            <p:cNvSpPr txBox="1">
              <a:spLocks/>
            </p:cNvSpPr>
            <p:nvPr/>
          </p:nvSpPr>
          <p:spPr>
            <a:xfrm>
              <a:off x="766877" y="4815254"/>
              <a:ext cx="1717253" cy="41400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33" name="矩形 32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1191530" y="1481599"/>
            <a:ext cx="2977408" cy="99395"/>
          </a:xfrm>
          <a:prstGeom prst="rect">
            <a:avLst/>
          </a:prstGeom>
          <a:gradFill>
            <a:gsLst>
              <a:gs pos="100000">
                <a:srgbClr val="3988E1"/>
              </a:gs>
              <a:gs pos="6000">
                <a:srgbClr val="0A2C6B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04365" y="1481599"/>
            <a:ext cx="2977408" cy="23646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085312" y="1830975"/>
            <a:ext cx="2015513" cy="1388530"/>
            <a:chOff x="766877" y="4815254"/>
            <a:chExt cx="2015513" cy="1388530"/>
          </a:xfrm>
        </p:grpSpPr>
        <p:sp>
          <p:nvSpPr>
            <p:cNvPr id="39" name="TextBox 21"/>
            <p:cNvSpPr txBox="1"/>
            <p:nvPr/>
          </p:nvSpPr>
          <p:spPr>
            <a:xfrm>
              <a:off x="845256" y="5260962"/>
              <a:ext cx="1937134" cy="9428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Subtitle 2">
              <a:extLst>
                <a:ext uri="{FF2B5EF4-FFF2-40B4-BE49-F238E27FC236}">
                  <a16:creationId xmlns:a16="http://schemas.microsoft.com/office/drawing/2014/main" id="{360062CF-4239-4286-B703-132EC1F0E32B}"/>
                </a:ext>
              </a:extLst>
            </p:cNvPr>
            <p:cNvSpPr txBox="1">
              <a:spLocks/>
            </p:cNvSpPr>
            <p:nvPr/>
          </p:nvSpPr>
          <p:spPr>
            <a:xfrm>
              <a:off x="766877" y="4815254"/>
              <a:ext cx="1717253" cy="41400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4604365" y="1481599"/>
            <a:ext cx="2977408" cy="99395"/>
          </a:xfrm>
          <a:prstGeom prst="rect">
            <a:avLst/>
          </a:prstGeom>
          <a:gradFill>
            <a:gsLst>
              <a:gs pos="100000">
                <a:srgbClr val="3988E1"/>
              </a:gs>
              <a:gs pos="6000">
                <a:srgbClr val="0A2C6B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017200" y="1481599"/>
            <a:ext cx="2977408" cy="23646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498147" y="1830975"/>
            <a:ext cx="2015513" cy="1388530"/>
            <a:chOff x="766877" y="4815254"/>
            <a:chExt cx="2015513" cy="1388530"/>
          </a:xfrm>
        </p:grpSpPr>
        <p:sp>
          <p:nvSpPr>
            <p:cNvPr id="44" name="TextBox 21"/>
            <p:cNvSpPr txBox="1"/>
            <p:nvPr/>
          </p:nvSpPr>
          <p:spPr>
            <a:xfrm>
              <a:off x="845256" y="5260962"/>
              <a:ext cx="1937134" cy="9428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Subtitle 2">
              <a:extLst>
                <a:ext uri="{FF2B5EF4-FFF2-40B4-BE49-F238E27FC236}">
                  <a16:creationId xmlns:a16="http://schemas.microsoft.com/office/drawing/2014/main" id="{360062CF-4239-4286-B703-132EC1F0E32B}"/>
                </a:ext>
              </a:extLst>
            </p:cNvPr>
            <p:cNvSpPr txBox="1">
              <a:spLocks/>
            </p:cNvSpPr>
            <p:nvPr/>
          </p:nvSpPr>
          <p:spPr>
            <a:xfrm>
              <a:off x="766877" y="4815254"/>
              <a:ext cx="1717253" cy="41400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8017200" y="1481599"/>
            <a:ext cx="2977408" cy="99395"/>
          </a:xfrm>
          <a:prstGeom prst="rect">
            <a:avLst/>
          </a:prstGeom>
          <a:gradFill>
            <a:gsLst>
              <a:gs pos="100000">
                <a:srgbClr val="3988E1"/>
              </a:gs>
              <a:gs pos="6000">
                <a:srgbClr val="0A2C6B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69486"/>
            <a:ext cx="12192000" cy="339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90535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83B426EF-9C11-421C-B745-6688AB7D6978}"/>
              </a:ext>
            </a:extLst>
          </p:cNvPr>
          <p:cNvSpPr txBox="1">
            <a:spLocks/>
          </p:cNvSpPr>
          <p:nvPr/>
        </p:nvSpPr>
        <p:spPr>
          <a:xfrm>
            <a:off x="4634769" y="4701237"/>
            <a:ext cx="1954537" cy="709695"/>
          </a:xfrm>
          <a:prstGeom prst="rect">
            <a:avLst/>
          </a:prstGeom>
        </p:spPr>
        <p:txBody>
          <a:bodyPr vert="horz" wrap="square" lIns="108703" tIns="54352" rIns="108703" bIns="54352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8D9A7CA-2B4C-42E2-9E17-40539BCCC51E}"/>
              </a:ext>
            </a:extLst>
          </p:cNvPr>
          <p:cNvSpPr txBox="1"/>
          <p:nvPr/>
        </p:nvSpPr>
        <p:spPr>
          <a:xfrm>
            <a:off x="4641504" y="4407335"/>
            <a:ext cx="992579" cy="39222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defTabSz="913851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项目管理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FD5767A-F036-4FF3-BE99-EDFA0B420F7A}"/>
              </a:ext>
            </a:extLst>
          </p:cNvPr>
          <p:cNvSpPr txBox="1">
            <a:spLocks/>
          </p:cNvSpPr>
          <p:nvPr/>
        </p:nvSpPr>
        <p:spPr>
          <a:xfrm>
            <a:off x="1718984" y="4701237"/>
            <a:ext cx="1954537" cy="709695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108703" tIns="54352" rIns="108703" bIns="54352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D0579FE2-3071-4B21-BC19-136CCD180BDC}"/>
              </a:ext>
            </a:extLst>
          </p:cNvPr>
          <p:cNvSpPr txBox="1"/>
          <p:nvPr/>
        </p:nvSpPr>
        <p:spPr>
          <a:xfrm>
            <a:off x="1725718" y="4407335"/>
            <a:ext cx="992579" cy="39222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defTabSz="913851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项目管理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981BE15-F41C-4B98-A424-175AA6BD4FEB}"/>
              </a:ext>
            </a:extLst>
          </p:cNvPr>
          <p:cNvSpPr txBox="1">
            <a:spLocks/>
          </p:cNvSpPr>
          <p:nvPr/>
        </p:nvSpPr>
        <p:spPr>
          <a:xfrm>
            <a:off x="4634769" y="2128433"/>
            <a:ext cx="1954537" cy="709695"/>
          </a:xfrm>
          <a:prstGeom prst="rect">
            <a:avLst/>
          </a:prstGeom>
        </p:spPr>
        <p:txBody>
          <a:bodyPr vert="horz" wrap="square" lIns="108703" tIns="54352" rIns="108703" bIns="54352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121C47A7-877B-4E1C-8A68-E65E54BE101C}"/>
              </a:ext>
            </a:extLst>
          </p:cNvPr>
          <p:cNvSpPr txBox="1"/>
          <p:nvPr/>
        </p:nvSpPr>
        <p:spPr>
          <a:xfrm>
            <a:off x="4641504" y="1834531"/>
            <a:ext cx="992579" cy="39222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defTabSz="913851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项目管理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913FFA8-2139-4364-AF71-FBD396986EA2}"/>
              </a:ext>
            </a:extLst>
          </p:cNvPr>
          <p:cNvSpPr txBox="1">
            <a:spLocks/>
          </p:cNvSpPr>
          <p:nvPr/>
        </p:nvSpPr>
        <p:spPr>
          <a:xfrm>
            <a:off x="1718984" y="2128433"/>
            <a:ext cx="1954537" cy="709695"/>
          </a:xfrm>
          <a:prstGeom prst="rect">
            <a:avLst/>
          </a:prstGeom>
        </p:spPr>
        <p:txBody>
          <a:bodyPr vert="horz" wrap="square" lIns="108703" tIns="54352" rIns="108703" bIns="54352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E052EACD-9ADD-467C-9B46-934F33D01DC8}"/>
              </a:ext>
            </a:extLst>
          </p:cNvPr>
          <p:cNvSpPr txBox="1"/>
          <p:nvPr/>
        </p:nvSpPr>
        <p:spPr>
          <a:xfrm>
            <a:off x="1725718" y="1834531"/>
            <a:ext cx="992579" cy="39222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defTabSz="913851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项目管理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7328605-B966-4435-A4CC-148DB62ED223}"/>
              </a:ext>
            </a:extLst>
          </p:cNvPr>
          <p:cNvGrpSpPr/>
          <p:nvPr/>
        </p:nvGrpSpPr>
        <p:grpSpPr>
          <a:xfrm>
            <a:off x="1128300" y="1950404"/>
            <a:ext cx="560925" cy="560925"/>
            <a:chOff x="5966950" y="1837129"/>
            <a:chExt cx="561144" cy="561144"/>
          </a:xfrm>
        </p:grpSpPr>
        <p:sp>
          <p:nvSpPr>
            <p:cNvPr id="13" name="Oval 16">
              <a:extLst>
                <a:ext uri="{FF2B5EF4-FFF2-40B4-BE49-F238E27FC236}">
                  <a16:creationId xmlns:a16="http://schemas.microsoft.com/office/drawing/2014/main" id="{609B08BD-0E8C-44CF-85A7-1890B5C2C765}"/>
                </a:ext>
              </a:extLst>
            </p:cNvPr>
            <p:cNvSpPr/>
            <p:nvPr/>
          </p:nvSpPr>
          <p:spPr>
            <a:xfrm>
              <a:off x="5966950" y="1837129"/>
              <a:ext cx="561144" cy="561144"/>
            </a:xfrm>
            <a:prstGeom prst="ellipse">
              <a:avLst/>
            </a:prstGeom>
            <a:gradFill>
              <a:gsLst>
                <a:gs pos="0">
                  <a:srgbClr val="3988E1"/>
                </a:gs>
                <a:gs pos="100000">
                  <a:srgbClr val="0A2C6B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algn="ctr" fontAlgn="auto">
                <a:lnSpc>
                  <a:spcPct val="130000"/>
                </a:lnSpc>
                <a:defRPr/>
              </a:pPr>
              <a:endParaRPr lang="en-US" sz="1799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Shape 2579">
              <a:extLst>
                <a:ext uri="{FF2B5EF4-FFF2-40B4-BE49-F238E27FC236}">
                  <a16:creationId xmlns:a16="http://schemas.microsoft.com/office/drawing/2014/main" id="{2D9F68A3-105A-4A65-AA8C-4FEC356E0B02}"/>
                </a:ext>
              </a:extLst>
            </p:cNvPr>
            <p:cNvSpPr/>
            <p:nvPr/>
          </p:nvSpPr>
          <p:spPr>
            <a:xfrm>
              <a:off x="6116984" y="1966592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57" y="18984"/>
                  </a:moveTo>
                  <a:lnTo>
                    <a:pt x="11380" y="15408"/>
                  </a:lnTo>
                  <a:lnTo>
                    <a:pt x="10800" y="14983"/>
                  </a:lnTo>
                  <a:lnTo>
                    <a:pt x="10219" y="15408"/>
                  </a:lnTo>
                  <a:lnTo>
                    <a:pt x="5343" y="18984"/>
                  </a:lnTo>
                  <a:lnTo>
                    <a:pt x="7313" y="13075"/>
                  </a:lnTo>
                  <a:lnTo>
                    <a:pt x="7534" y="12411"/>
                  </a:lnTo>
                  <a:lnTo>
                    <a:pt x="6980" y="11985"/>
                  </a:lnTo>
                  <a:lnTo>
                    <a:pt x="2887" y="8836"/>
                  </a:lnTo>
                  <a:lnTo>
                    <a:pt x="8535" y="8836"/>
                  </a:lnTo>
                  <a:lnTo>
                    <a:pt x="8774" y="8199"/>
                  </a:lnTo>
                  <a:lnTo>
                    <a:pt x="10800" y="2796"/>
                  </a:lnTo>
                  <a:lnTo>
                    <a:pt x="12826" y="8199"/>
                  </a:lnTo>
                  <a:lnTo>
                    <a:pt x="13065" y="8836"/>
                  </a:lnTo>
                  <a:lnTo>
                    <a:pt x="18714" y="8836"/>
                  </a:lnTo>
                  <a:lnTo>
                    <a:pt x="14619" y="11985"/>
                  </a:lnTo>
                  <a:lnTo>
                    <a:pt x="14066" y="12411"/>
                  </a:lnTo>
                  <a:cubicBezTo>
                    <a:pt x="14066" y="12411"/>
                    <a:pt x="16257" y="18984"/>
                    <a:pt x="16257" y="18984"/>
                  </a:cubicBezTo>
                  <a:close/>
                  <a:moveTo>
                    <a:pt x="21600" y="7855"/>
                  </a:moveTo>
                  <a:lnTo>
                    <a:pt x="13745" y="7855"/>
                  </a:lnTo>
                  <a:lnTo>
                    <a:pt x="10800" y="0"/>
                  </a:lnTo>
                  <a:lnTo>
                    <a:pt x="7855" y="7855"/>
                  </a:lnTo>
                  <a:lnTo>
                    <a:pt x="0" y="7855"/>
                  </a:lnTo>
                  <a:lnTo>
                    <a:pt x="6382" y="12764"/>
                  </a:lnTo>
                  <a:lnTo>
                    <a:pt x="3436" y="21600"/>
                  </a:lnTo>
                  <a:lnTo>
                    <a:pt x="10800" y="16200"/>
                  </a:lnTo>
                  <a:lnTo>
                    <a:pt x="18164" y="21600"/>
                  </a:lnTo>
                  <a:lnTo>
                    <a:pt x="15218" y="12764"/>
                  </a:lnTo>
                  <a:cubicBezTo>
                    <a:pt x="15218" y="12764"/>
                    <a:pt x="21600" y="7855"/>
                    <a:pt x="21600" y="7855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>
              <a:miter lim="400000"/>
            </a:ln>
          </p:spPr>
          <p:txBody>
            <a:bodyPr lIns="19038" tIns="19038" rIns="19038" bIns="19038" anchor="ctr"/>
            <a:lstStyle/>
            <a:p>
              <a:pPr defTabSz="228441">
                <a:lnSpc>
                  <a:spcPct val="130000"/>
                </a:lnSpc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9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170DC70-1E14-4037-AA79-0F834EFC23DB}"/>
              </a:ext>
            </a:extLst>
          </p:cNvPr>
          <p:cNvGrpSpPr/>
          <p:nvPr/>
        </p:nvGrpSpPr>
        <p:grpSpPr>
          <a:xfrm>
            <a:off x="4044085" y="1950404"/>
            <a:ext cx="560925" cy="560925"/>
            <a:chOff x="8785018" y="1837129"/>
            <a:chExt cx="561144" cy="561144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6" name="Oval 13">
              <a:extLst>
                <a:ext uri="{FF2B5EF4-FFF2-40B4-BE49-F238E27FC236}">
                  <a16:creationId xmlns:a16="http://schemas.microsoft.com/office/drawing/2014/main" id="{73B741E5-BEE2-484B-90A2-3DF448680E9E}"/>
                </a:ext>
              </a:extLst>
            </p:cNvPr>
            <p:cNvSpPr/>
            <p:nvPr/>
          </p:nvSpPr>
          <p:spPr>
            <a:xfrm>
              <a:off x="8785018" y="1837129"/>
              <a:ext cx="561144" cy="561144"/>
            </a:xfrm>
            <a:prstGeom prst="ellipse">
              <a:avLst/>
            </a:prstGeom>
            <a:solidFill>
              <a:srgbClr val="F8F8F8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algn="ctr" fontAlgn="auto">
                <a:lnSpc>
                  <a:spcPct val="130000"/>
                </a:lnSpc>
                <a:defRPr/>
              </a:pPr>
              <a:endParaRPr lang="en-US" sz="1799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Shape 2629">
              <a:extLst>
                <a:ext uri="{FF2B5EF4-FFF2-40B4-BE49-F238E27FC236}">
                  <a16:creationId xmlns:a16="http://schemas.microsoft.com/office/drawing/2014/main" id="{3E1D3F99-C907-4455-AD87-16060B537A82}"/>
                </a:ext>
              </a:extLst>
            </p:cNvPr>
            <p:cNvSpPr/>
            <p:nvPr/>
          </p:nvSpPr>
          <p:spPr>
            <a:xfrm>
              <a:off x="8930677" y="1989318"/>
              <a:ext cx="279405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41" y="20618"/>
                  </a:moveTo>
                  <a:cubicBezTo>
                    <a:pt x="15826" y="20618"/>
                    <a:pt x="15226" y="20482"/>
                    <a:pt x="14660" y="20214"/>
                  </a:cubicBezTo>
                  <a:cubicBezTo>
                    <a:pt x="14607" y="20189"/>
                    <a:pt x="14552" y="20170"/>
                    <a:pt x="14497" y="20155"/>
                  </a:cubicBezTo>
                  <a:cubicBezTo>
                    <a:pt x="8918" y="17308"/>
                    <a:pt x="4295" y="12685"/>
                    <a:pt x="1448" y="7105"/>
                  </a:cubicBezTo>
                  <a:cubicBezTo>
                    <a:pt x="1432" y="7048"/>
                    <a:pt x="1412" y="6991"/>
                    <a:pt x="1386" y="6936"/>
                  </a:cubicBezTo>
                  <a:cubicBezTo>
                    <a:pt x="1117" y="6369"/>
                    <a:pt x="982" y="5770"/>
                    <a:pt x="982" y="5155"/>
                  </a:cubicBezTo>
                  <a:cubicBezTo>
                    <a:pt x="982" y="2774"/>
                    <a:pt x="3066" y="982"/>
                    <a:pt x="4417" y="982"/>
                  </a:cubicBezTo>
                  <a:cubicBezTo>
                    <a:pt x="4594" y="982"/>
                    <a:pt x="4711" y="1072"/>
                    <a:pt x="4764" y="1126"/>
                  </a:cubicBezTo>
                  <a:cubicBezTo>
                    <a:pt x="4776" y="1139"/>
                    <a:pt x="4798" y="1164"/>
                    <a:pt x="4831" y="1216"/>
                  </a:cubicBezTo>
                  <a:cubicBezTo>
                    <a:pt x="4848" y="1244"/>
                    <a:pt x="4867" y="1271"/>
                    <a:pt x="4887" y="1297"/>
                  </a:cubicBezTo>
                  <a:lnTo>
                    <a:pt x="8118" y="5453"/>
                  </a:lnTo>
                  <a:cubicBezTo>
                    <a:pt x="8143" y="5485"/>
                    <a:pt x="8170" y="5515"/>
                    <a:pt x="8199" y="5544"/>
                  </a:cubicBezTo>
                  <a:cubicBezTo>
                    <a:pt x="8253" y="5598"/>
                    <a:pt x="8343" y="5715"/>
                    <a:pt x="8343" y="5891"/>
                  </a:cubicBezTo>
                  <a:cubicBezTo>
                    <a:pt x="8343" y="5978"/>
                    <a:pt x="8319" y="6060"/>
                    <a:pt x="8272" y="6135"/>
                  </a:cubicBezTo>
                  <a:lnTo>
                    <a:pt x="7178" y="7221"/>
                  </a:lnTo>
                  <a:cubicBezTo>
                    <a:pt x="7173" y="7226"/>
                    <a:pt x="7168" y="7231"/>
                    <a:pt x="7163" y="7236"/>
                  </a:cubicBezTo>
                  <a:cubicBezTo>
                    <a:pt x="6767" y="7609"/>
                    <a:pt x="6541" y="8126"/>
                    <a:pt x="6541" y="8668"/>
                  </a:cubicBezTo>
                  <a:cubicBezTo>
                    <a:pt x="6541" y="9175"/>
                    <a:pt x="6738" y="9658"/>
                    <a:pt x="7080" y="10020"/>
                  </a:cubicBezTo>
                  <a:cubicBezTo>
                    <a:pt x="7092" y="10040"/>
                    <a:pt x="7105" y="10059"/>
                    <a:pt x="7119" y="10078"/>
                  </a:cubicBezTo>
                  <a:cubicBezTo>
                    <a:pt x="8325" y="11745"/>
                    <a:pt x="9807" y="13222"/>
                    <a:pt x="11525" y="14469"/>
                  </a:cubicBezTo>
                  <a:cubicBezTo>
                    <a:pt x="11538" y="14478"/>
                    <a:pt x="11551" y="14487"/>
                    <a:pt x="11565" y="14496"/>
                  </a:cubicBezTo>
                  <a:cubicBezTo>
                    <a:pt x="11928" y="14844"/>
                    <a:pt x="12414" y="15045"/>
                    <a:pt x="12924" y="15045"/>
                  </a:cubicBezTo>
                  <a:cubicBezTo>
                    <a:pt x="13436" y="15045"/>
                    <a:pt x="13930" y="14840"/>
                    <a:pt x="14297" y="14479"/>
                  </a:cubicBezTo>
                  <a:cubicBezTo>
                    <a:pt x="14316" y="14463"/>
                    <a:pt x="14335" y="14446"/>
                    <a:pt x="14352" y="14427"/>
                  </a:cubicBezTo>
                  <a:lnTo>
                    <a:pt x="15451" y="13320"/>
                  </a:lnTo>
                  <a:cubicBezTo>
                    <a:pt x="15529" y="13271"/>
                    <a:pt x="15611" y="13247"/>
                    <a:pt x="15697" y="13247"/>
                  </a:cubicBezTo>
                  <a:cubicBezTo>
                    <a:pt x="15874" y="13247"/>
                    <a:pt x="15990" y="13337"/>
                    <a:pt x="16044" y="13391"/>
                  </a:cubicBezTo>
                  <a:cubicBezTo>
                    <a:pt x="16073" y="13420"/>
                    <a:pt x="16103" y="13447"/>
                    <a:pt x="16135" y="13472"/>
                  </a:cubicBezTo>
                  <a:lnTo>
                    <a:pt x="20291" y="16704"/>
                  </a:lnTo>
                  <a:cubicBezTo>
                    <a:pt x="20317" y="16725"/>
                    <a:pt x="20345" y="16744"/>
                    <a:pt x="20374" y="16762"/>
                  </a:cubicBezTo>
                  <a:cubicBezTo>
                    <a:pt x="20426" y="16795"/>
                    <a:pt x="20449" y="16816"/>
                    <a:pt x="20461" y="16827"/>
                  </a:cubicBezTo>
                  <a:cubicBezTo>
                    <a:pt x="20515" y="16881"/>
                    <a:pt x="20605" y="16997"/>
                    <a:pt x="20605" y="17174"/>
                  </a:cubicBezTo>
                  <a:cubicBezTo>
                    <a:pt x="20605" y="17207"/>
                    <a:pt x="20606" y="17240"/>
                    <a:pt x="20610" y="17273"/>
                  </a:cubicBezTo>
                  <a:cubicBezTo>
                    <a:pt x="20533" y="18625"/>
                    <a:pt x="18769" y="20618"/>
                    <a:pt x="16441" y="20618"/>
                  </a:cubicBezTo>
                  <a:moveTo>
                    <a:pt x="21586" y="17174"/>
                  </a:moveTo>
                  <a:cubicBezTo>
                    <a:pt x="21586" y="16768"/>
                    <a:pt x="21421" y="16399"/>
                    <a:pt x="21155" y="16133"/>
                  </a:cubicBezTo>
                  <a:cubicBezTo>
                    <a:pt x="21077" y="16054"/>
                    <a:pt x="20988" y="15988"/>
                    <a:pt x="20893" y="15929"/>
                  </a:cubicBezTo>
                  <a:lnTo>
                    <a:pt x="16738" y="12697"/>
                  </a:lnTo>
                  <a:cubicBezTo>
                    <a:pt x="16471" y="12430"/>
                    <a:pt x="16104" y="12265"/>
                    <a:pt x="15697" y="12265"/>
                  </a:cubicBezTo>
                  <a:cubicBezTo>
                    <a:pt x="15364" y="12265"/>
                    <a:pt x="15060" y="12380"/>
                    <a:pt x="14815" y="12567"/>
                  </a:cubicBezTo>
                  <a:lnTo>
                    <a:pt x="13655" y="13736"/>
                  </a:lnTo>
                  <a:lnTo>
                    <a:pt x="13652" y="13733"/>
                  </a:lnTo>
                  <a:cubicBezTo>
                    <a:pt x="13473" y="13934"/>
                    <a:pt x="13214" y="14063"/>
                    <a:pt x="12924" y="14063"/>
                  </a:cubicBezTo>
                  <a:cubicBezTo>
                    <a:pt x="12592" y="14063"/>
                    <a:pt x="12300" y="13897"/>
                    <a:pt x="12122" y="13645"/>
                  </a:cubicBezTo>
                  <a:cubicBezTo>
                    <a:pt x="12116" y="13654"/>
                    <a:pt x="12107" y="13663"/>
                    <a:pt x="12101" y="13674"/>
                  </a:cubicBezTo>
                  <a:cubicBezTo>
                    <a:pt x="10497" y="12510"/>
                    <a:pt x="9076" y="11108"/>
                    <a:pt x="7914" y="9502"/>
                  </a:cubicBezTo>
                  <a:cubicBezTo>
                    <a:pt x="7925" y="9495"/>
                    <a:pt x="7935" y="9486"/>
                    <a:pt x="7947" y="9479"/>
                  </a:cubicBezTo>
                  <a:cubicBezTo>
                    <a:pt x="7691" y="9299"/>
                    <a:pt x="7523" y="9004"/>
                    <a:pt x="7523" y="8668"/>
                  </a:cubicBezTo>
                  <a:cubicBezTo>
                    <a:pt x="7523" y="8367"/>
                    <a:pt x="7659" y="8101"/>
                    <a:pt x="7871" y="7920"/>
                  </a:cubicBezTo>
                  <a:lnTo>
                    <a:pt x="7870" y="7918"/>
                  </a:lnTo>
                  <a:lnTo>
                    <a:pt x="9023" y="6773"/>
                  </a:lnTo>
                  <a:cubicBezTo>
                    <a:pt x="9211" y="6528"/>
                    <a:pt x="9325" y="6224"/>
                    <a:pt x="9325" y="5891"/>
                  </a:cubicBezTo>
                  <a:cubicBezTo>
                    <a:pt x="9325" y="5485"/>
                    <a:pt x="9160" y="5116"/>
                    <a:pt x="8893" y="4850"/>
                  </a:cubicBezTo>
                  <a:lnTo>
                    <a:pt x="5662" y="693"/>
                  </a:lnTo>
                  <a:cubicBezTo>
                    <a:pt x="5603" y="599"/>
                    <a:pt x="5537" y="510"/>
                    <a:pt x="5458" y="432"/>
                  </a:cubicBezTo>
                  <a:cubicBezTo>
                    <a:pt x="5191" y="165"/>
                    <a:pt x="4823" y="0"/>
                    <a:pt x="4417" y="0"/>
                  </a:cubicBezTo>
                  <a:cubicBezTo>
                    <a:pt x="2454" y="0"/>
                    <a:pt x="0" y="2308"/>
                    <a:pt x="0" y="5155"/>
                  </a:cubicBezTo>
                  <a:cubicBezTo>
                    <a:pt x="0" y="5943"/>
                    <a:pt x="183" y="6688"/>
                    <a:pt x="499" y="7356"/>
                  </a:cubicBezTo>
                  <a:lnTo>
                    <a:pt x="482" y="7373"/>
                  </a:lnTo>
                  <a:cubicBezTo>
                    <a:pt x="3435" y="13255"/>
                    <a:pt x="8343" y="18164"/>
                    <a:pt x="14224" y="21117"/>
                  </a:cubicBezTo>
                  <a:lnTo>
                    <a:pt x="14240" y="21101"/>
                  </a:lnTo>
                  <a:cubicBezTo>
                    <a:pt x="14908" y="21418"/>
                    <a:pt x="15652" y="21600"/>
                    <a:pt x="16441" y="21600"/>
                  </a:cubicBezTo>
                  <a:cubicBezTo>
                    <a:pt x="19287" y="21600"/>
                    <a:pt x="21594" y="19145"/>
                    <a:pt x="21594" y="17182"/>
                  </a:cubicBezTo>
                  <a:cubicBezTo>
                    <a:pt x="21594" y="17179"/>
                    <a:pt x="21594" y="17177"/>
                    <a:pt x="21594" y="17174"/>
                  </a:cubicBezTo>
                  <a:cubicBezTo>
                    <a:pt x="21594" y="17174"/>
                    <a:pt x="21586" y="17174"/>
                    <a:pt x="21586" y="17174"/>
                  </a:cubicBezTo>
                  <a:close/>
                  <a:moveTo>
                    <a:pt x="11785" y="10800"/>
                  </a:moveTo>
                  <a:cubicBezTo>
                    <a:pt x="12326" y="10800"/>
                    <a:pt x="12766" y="10360"/>
                    <a:pt x="12766" y="9819"/>
                  </a:cubicBezTo>
                  <a:cubicBezTo>
                    <a:pt x="12766" y="9276"/>
                    <a:pt x="12326" y="8836"/>
                    <a:pt x="11785" y="8836"/>
                  </a:cubicBezTo>
                  <a:cubicBezTo>
                    <a:pt x="11242" y="8836"/>
                    <a:pt x="10803" y="9276"/>
                    <a:pt x="10803" y="9819"/>
                  </a:cubicBezTo>
                  <a:cubicBezTo>
                    <a:pt x="10803" y="10360"/>
                    <a:pt x="11242" y="10800"/>
                    <a:pt x="11785" y="10800"/>
                  </a:cubicBezTo>
                  <a:moveTo>
                    <a:pt x="11785" y="5891"/>
                  </a:moveTo>
                  <a:cubicBezTo>
                    <a:pt x="13953" y="5891"/>
                    <a:pt x="15711" y="7649"/>
                    <a:pt x="15711" y="9819"/>
                  </a:cubicBezTo>
                  <a:cubicBezTo>
                    <a:pt x="15711" y="10090"/>
                    <a:pt x="15930" y="10309"/>
                    <a:pt x="16201" y="10309"/>
                  </a:cubicBezTo>
                  <a:cubicBezTo>
                    <a:pt x="16472" y="10309"/>
                    <a:pt x="16692" y="10090"/>
                    <a:pt x="16692" y="9819"/>
                  </a:cubicBezTo>
                  <a:cubicBezTo>
                    <a:pt x="16692" y="7107"/>
                    <a:pt x="14495" y="4909"/>
                    <a:pt x="11785" y="4909"/>
                  </a:cubicBezTo>
                  <a:cubicBezTo>
                    <a:pt x="11513" y="4909"/>
                    <a:pt x="11294" y="5129"/>
                    <a:pt x="11294" y="5400"/>
                  </a:cubicBezTo>
                  <a:cubicBezTo>
                    <a:pt x="11294" y="5672"/>
                    <a:pt x="11513" y="5891"/>
                    <a:pt x="11785" y="5891"/>
                  </a:cubicBezTo>
                  <a:moveTo>
                    <a:pt x="11785" y="982"/>
                  </a:moveTo>
                  <a:cubicBezTo>
                    <a:pt x="16663" y="982"/>
                    <a:pt x="20618" y="4939"/>
                    <a:pt x="20618" y="9819"/>
                  </a:cubicBezTo>
                  <a:cubicBezTo>
                    <a:pt x="20618" y="10090"/>
                    <a:pt x="20838" y="10309"/>
                    <a:pt x="21109" y="10309"/>
                  </a:cubicBezTo>
                  <a:cubicBezTo>
                    <a:pt x="21380" y="10309"/>
                    <a:pt x="21600" y="10090"/>
                    <a:pt x="21600" y="9819"/>
                  </a:cubicBezTo>
                  <a:cubicBezTo>
                    <a:pt x="21600" y="4396"/>
                    <a:pt x="17206" y="0"/>
                    <a:pt x="11785" y="0"/>
                  </a:cubicBezTo>
                  <a:cubicBezTo>
                    <a:pt x="11513" y="0"/>
                    <a:pt x="11294" y="220"/>
                    <a:pt x="11294" y="491"/>
                  </a:cubicBezTo>
                  <a:cubicBezTo>
                    <a:pt x="11294" y="762"/>
                    <a:pt x="11513" y="982"/>
                    <a:pt x="11785" y="982"/>
                  </a:cubicBezTo>
                </a:path>
              </a:pathLst>
            </a:custGeom>
            <a:solidFill>
              <a:srgbClr val="0A2C6B"/>
            </a:solidFill>
            <a:ln w="12700">
              <a:miter lim="400000"/>
            </a:ln>
          </p:spPr>
          <p:txBody>
            <a:bodyPr lIns="19038" tIns="19038" rIns="19038" bIns="19038" anchor="ctr"/>
            <a:lstStyle/>
            <a:p>
              <a:pPr defTabSz="228441">
                <a:lnSpc>
                  <a:spcPct val="130000"/>
                </a:lnSpc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9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ED8391-625E-43F4-8EB1-2428297489D6}"/>
              </a:ext>
            </a:extLst>
          </p:cNvPr>
          <p:cNvGrpSpPr/>
          <p:nvPr/>
        </p:nvGrpSpPr>
        <p:grpSpPr>
          <a:xfrm>
            <a:off x="1128300" y="4523208"/>
            <a:ext cx="560925" cy="560925"/>
            <a:chOff x="5966950" y="4410938"/>
            <a:chExt cx="561144" cy="561144"/>
          </a:xfrm>
        </p:grpSpPr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75FC0D25-B1B5-43DE-82AC-A6E0B107800A}"/>
                </a:ext>
              </a:extLst>
            </p:cNvPr>
            <p:cNvSpPr/>
            <p:nvPr/>
          </p:nvSpPr>
          <p:spPr>
            <a:xfrm>
              <a:off x="5966950" y="4410938"/>
              <a:ext cx="561144" cy="561144"/>
            </a:xfrm>
            <a:prstGeom prst="ellipse">
              <a:avLst/>
            </a:prstGeom>
            <a:gradFill>
              <a:gsLst>
                <a:gs pos="0">
                  <a:srgbClr val="3988E1"/>
                </a:gs>
                <a:gs pos="100000">
                  <a:srgbClr val="0A2C6B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851">
                <a:lnSpc>
                  <a:spcPct val="130000"/>
                </a:lnSpc>
                <a:defRPr/>
              </a:pPr>
              <a:endParaRPr lang="en-US" sz="1799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Shape 2633">
              <a:extLst>
                <a:ext uri="{FF2B5EF4-FFF2-40B4-BE49-F238E27FC236}">
                  <a16:creationId xmlns:a16="http://schemas.microsoft.com/office/drawing/2014/main" id="{C2291A4B-22DE-4BCA-AB5A-F40243806977}"/>
                </a:ext>
              </a:extLst>
            </p:cNvPr>
            <p:cNvSpPr/>
            <p:nvPr/>
          </p:nvSpPr>
          <p:spPr>
            <a:xfrm>
              <a:off x="6116984" y="4574148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ysClr val="window" lastClr="FFFFFF"/>
            </a:solidFill>
            <a:ln w="12700">
              <a:miter lim="400000"/>
            </a:ln>
          </p:spPr>
          <p:txBody>
            <a:bodyPr lIns="19038" tIns="19038" rIns="19038" bIns="19038" anchor="ctr"/>
            <a:lstStyle/>
            <a:p>
              <a:pPr defTabSz="228441">
                <a:lnSpc>
                  <a:spcPct val="130000"/>
                </a:lnSpc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9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AEB666D-E355-4370-8848-FBA874E0A066}"/>
              </a:ext>
            </a:extLst>
          </p:cNvPr>
          <p:cNvGrpSpPr/>
          <p:nvPr/>
        </p:nvGrpSpPr>
        <p:grpSpPr>
          <a:xfrm>
            <a:off x="4044085" y="4523208"/>
            <a:ext cx="560925" cy="560925"/>
            <a:chOff x="8785018" y="4410938"/>
            <a:chExt cx="561144" cy="561144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2" name="Oval 6">
              <a:extLst>
                <a:ext uri="{FF2B5EF4-FFF2-40B4-BE49-F238E27FC236}">
                  <a16:creationId xmlns:a16="http://schemas.microsoft.com/office/drawing/2014/main" id="{49807014-EE71-4C23-B9A3-6882E6414ED9}"/>
                </a:ext>
              </a:extLst>
            </p:cNvPr>
            <p:cNvSpPr/>
            <p:nvPr/>
          </p:nvSpPr>
          <p:spPr>
            <a:xfrm>
              <a:off x="8785018" y="4410938"/>
              <a:ext cx="561144" cy="561144"/>
            </a:xfrm>
            <a:prstGeom prst="ellipse">
              <a:avLst/>
            </a:prstGeom>
            <a:solidFill>
              <a:srgbClr val="F8F8F8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algn="ctr" defTabSz="913851">
                <a:lnSpc>
                  <a:spcPct val="130000"/>
                </a:lnSpc>
                <a:defRPr/>
              </a:pPr>
              <a:endParaRPr lang="en-US" sz="1799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Shape 2840">
              <a:extLst>
                <a:ext uri="{FF2B5EF4-FFF2-40B4-BE49-F238E27FC236}">
                  <a16:creationId xmlns:a16="http://schemas.microsoft.com/office/drawing/2014/main" id="{31CC8D93-0CBB-4CB7-B29C-3F5EDC2DCB7A}"/>
                </a:ext>
              </a:extLst>
            </p:cNvPr>
            <p:cNvSpPr/>
            <p:nvPr/>
          </p:nvSpPr>
          <p:spPr>
            <a:xfrm>
              <a:off x="8925926" y="4564543"/>
              <a:ext cx="279328" cy="253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520"/>
                  </a:moveTo>
                  <a:lnTo>
                    <a:pt x="982" y="20520"/>
                  </a:lnTo>
                  <a:lnTo>
                    <a:pt x="982" y="14040"/>
                  </a:lnTo>
                  <a:lnTo>
                    <a:pt x="6907" y="14040"/>
                  </a:lnTo>
                  <a:cubicBezTo>
                    <a:pt x="7149" y="16170"/>
                    <a:pt x="8798" y="17820"/>
                    <a:pt x="10800" y="17820"/>
                  </a:cubicBezTo>
                  <a:cubicBezTo>
                    <a:pt x="12802" y="17820"/>
                    <a:pt x="14451" y="16170"/>
                    <a:pt x="14693" y="14040"/>
                  </a:cubicBezTo>
                  <a:lnTo>
                    <a:pt x="20618" y="14040"/>
                  </a:lnTo>
                  <a:cubicBezTo>
                    <a:pt x="20618" y="14040"/>
                    <a:pt x="20618" y="20520"/>
                    <a:pt x="20618" y="20520"/>
                  </a:cubicBezTo>
                  <a:close/>
                  <a:moveTo>
                    <a:pt x="21544" y="13261"/>
                  </a:moveTo>
                  <a:lnTo>
                    <a:pt x="21548" y="13259"/>
                  </a:lnTo>
                  <a:lnTo>
                    <a:pt x="16639" y="2459"/>
                  </a:lnTo>
                  <a:lnTo>
                    <a:pt x="16635" y="2461"/>
                  </a:lnTo>
                  <a:cubicBezTo>
                    <a:pt x="16554" y="2284"/>
                    <a:pt x="16392" y="2160"/>
                    <a:pt x="16200" y="2160"/>
                  </a:cubicBezTo>
                  <a:lnTo>
                    <a:pt x="15709" y="2160"/>
                  </a:lnTo>
                  <a:cubicBezTo>
                    <a:pt x="15438" y="2160"/>
                    <a:pt x="15218" y="2402"/>
                    <a:pt x="15218" y="2700"/>
                  </a:cubicBezTo>
                  <a:cubicBezTo>
                    <a:pt x="15218" y="2999"/>
                    <a:pt x="15438" y="3240"/>
                    <a:pt x="15709" y="3240"/>
                  </a:cubicBezTo>
                  <a:lnTo>
                    <a:pt x="15897" y="3240"/>
                  </a:lnTo>
                  <a:lnTo>
                    <a:pt x="20315" y="12960"/>
                  </a:lnTo>
                  <a:lnTo>
                    <a:pt x="14236" y="12960"/>
                  </a:lnTo>
                  <a:cubicBezTo>
                    <a:pt x="13965" y="12960"/>
                    <a:pt x="13745" y="13202"/>
                    <a:pt x="13745" y="13500"/>
                  </a:cubicBezTo>
                  <a:cubicBezTo>
                    <a:pt x="13745" y="15290"/>
                    <a:pt x="12426" y="16740"/>
                    <a:pt x="10800" y="16740"/>
                  </a:cubicBezTo>
                  <a:cubicBezTo>
                    <a:pt x="9173" y="16740"/>
                    <a:pt x="7855" y="15290"/>
                    <a:pt x="7855" y="13500"/>
                  </a:cubicBezTo>
                  <a:cubicBezTo>
                    <a:pt x="7855" y="13202"/>
                    <a:pt x="7635" y="12960"/>
                    <a:pt x="7364" y="12960"/>
                  </a:cubicBezTo>
                  <a:lnTo>
                    <a:pt x="1285" y="12960"/>
                  </a:lnTo>
                  <a:lnTo>
                    <a:pt x="5703" y="3240"/>
                  </a:lnTo>
                  <a:lnTo>
                    <a:pt x="5891" y="3240"/>
                  </a:lnTo>
                  <a:cubicBezTo>
                    <a:pt x="6162" y="3240"/>
                    <a:pt x="6382" y="2999"/>
                    <a:pt x="6382" y="2700"/>
                  </a:cubicBezTo>
                  <a:cubicBezTo>
                    <a:pt x="6382" y="2402"/>
                    <a:pt x="6162" y="2160"/>
                    <a:pt x="5891" y="2160"/>
                  </a:cubicBezTo>
                  <a:lnTo>
                    <a:pt x="5400" y="2160"/>
                  </a:lnTo>
                  <a:cubicBezTo>
                    <a:pt x="5208" y="2160"/>
                    <a:pt x="5046" y="2284"/>
                    <a:pt x="4966" y="2461"/>
                  </a:cubicBezTo>
                  <a:lnTo>
                    <a:pt x="4961" y="2459"/>
                  </a:lnTo>
                  <a:lnTo>
                    <a:pt x="52" y="13259"/>
                  </a:lnTo>
                  <a:lnTo>
                    <a:pt x="57" y="13261"/>
                  </a:lnTo>
                  <a:cubicBezTo>
                    <a:pt x="23" y="13334"/>
                    <a:pt x="0" y="13413"/>
                    <a:pt x="0" y="13500"/>
                  </a:cubicBezTo>
                  <a:lnTo>
                    <a:pt x="0" y="21060"/>
                  </a:lnTo>
                  <a:cubicBezTo>
                    <a:pt x="0" y="21359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59"/>
                    <a:pt x="21600" y="21060"/>
                  </a:cubicBezTo>
                  <a:lnTo>
                    <a:pt x="21600" y="13500"/>
                  </a:lnTo>
                  <a:cubicBezTo>
                    <a:pt x="21600" y="13413"/>
                    <a:pt x="21577" y="13334"/>
                    <a:pt x="21544" y="13261"/>
                  </a:cubicBezTo>
                  <a:moveTo>
                    <a:pt x="7855" y="4320"/>
                  </a:moveTo>
                  <a:cubicBezTo>
                    <a:pt x="7990" y="4320"/>
                    <a:pt x="8113" y="4260"/>
                    <a:pt x="8202" y="4162"/>
                  </a:cubicBezTo>
                  <a:lnTo>
                    <a:pt x="10309" y="1844"/>
                  </a:lnTo>
                  <a:lnTo>
                    <a:pt x="10309" y="12420"/>
                  </a:lnTo>
                  <a:cubicBezTo>
                    <a:pt x="10309" y="12719"/>
                    <a:pt x="10529" y="12960"/>
                    <a:pt x="10800" y="12960"/>
                  </a:cubicBezTo>
                  <a:cubicBezTo>
                    <a:pt x="11071" y="12960"/>
                    <a:pt x="11291" y="12719"/>
                    <a:pt x="11291" y="12420"/>
                  </a:cubicBezTo>
                  <a:lnTo>
                    <a:pt x="11291" y="1844"/>
                  </a:lnTo>
                  <a:lnTo>
                    <a:pt x="13398" y="4162"/>
                  </a:lnTo>
                  <a:cubicBezTo>
                    <a:pt x="13487" y="4260"/>
                    <a:pt x="13610" y="4320"/>
                    <a:pt x="13745" y="4320"/>
                  </a:cubicBezTo>
                  <a:cubicBezTo>
                    <a:pt x="14017" y="4320"/>
                    <a:pt x="14236" y="4079"/>
                    <a:pt x="14236" y="3780"/>
                  </a:cubicBezTo>
                  <a:cubicBezTo>
                    <a:pt x="14236" y="3631"/>
                    <a:pt x="14181" y="3497"/>
                    <a:pt x="14093" y="3398"/>
                  </a:cubicBezTo>
                  <a:lnTo>
                    <a:pt x="11147" y="158"/>
                  </a:lnTo>
                  <a:cubicBezTo>
                    <a:pt x="11058" y="61"/>
                    <a:pt x="10936" y="0"/>
                    <a:pt x="10800" y="0"/>
                  </a:cubicBezTo>
                  <a:cubicBezTo>
                    <a:pt x="10664" y="0"/>
                    <a:pt x="10542" y="61"/>
                    <a:pt x="10453" y="158"/>
                  </a:cubicBezTo>
                  <a:lnTo>
                    <a:pt x="7507" y="3398"/>
                  </a:lnTo>
                  <a:cubicBezTo>
                    <a:pt x="7419" y="3497"/>
                    <a:pt x="7364" y="3631"/>
                    <a:pt x="7364" y="3780"/>
                  </a:cubicBezTo>
                  <a:cubicBezTo>
                    <a:pt x="7364" y="4079"/>
                    <a:pt x="7583" y="4320"/>
                    <a:pt x="7855" y="4320"/>
                  </a:cubicBezTo>
                </a:path>
              </a:pathLst>
            </a:custGeom>
            <a:solidFill>
              <a:srgbClr val="0A2C6B"/>
            </a:solidFill>
            <a:ln w="12700">
              <a:miter lim="400000"/>
            </a:ln>
          </p:spPr>
          <p:txBody>
            <a:bodyPr lIns="19038" tIns="19038" rIns="19038" bIns="19038" anchor="ctr"/>
            <a:lstStyle/>
            <a:p>
              <a:pPr defTabSz="228441">
                <a:lnSpc>
                  <a:spcPct val="130000"/>
                </a:lnSpc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9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4" name="Subtitle 2">
            <a:extLst>
              <a:ext uri="{FF2B5EF4-FFF2-40B4-BE49-F238E27FC236}">
                <a16:creationId xmlns:a16="http://schemas.microsoft.com/office/drawing/2014/main" id="{6C00BB3C-BF01-4D72-9210-E00A2C28EFA0}"/>
              </a:ext>
            </a:extLst>
          </p:cNvPr>
          <p:cNvSpPr txBox="1">
            <a:spLocks/>
          </p:cNvSpPr>
          <p:nvPr/>
        </p:nvSpPr>
        <p:spPr>
          <a:xfrm>
            <a:off x="4634769" y="3410323"/>
            <a:ext cx="1954537" cy="709695"/>
          </a:xfrm>
          <a:prstGeom prst="rect">
            <a:avLst/>
          </a:prstGeom>
        </p:spPr>
        <p:txBody>
          <a:bodyPr vert="horz" wrap="square" lIns="108703" tIns="54352" rIns="108703" bIns="54352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TextBox 22">
            <a:extLst>
              <a:ext uri="{FF2B5EF4-FFF2-40B4-BE49-F238E27FC236}">
                <a16:creationId xmlns:a16="http://schemas.microsoft.com/office/drawing/2014/main" id="{E62FAC5F-0EA0-4E2F-8951-F63A02A5E83E}"/>
              </a:ext>
            </a:extLst>
          </p:cNvPr>
          <p:cNvSpPr txBox="1"/>
          <p:nvPr/>
        </p:nvSpPr>
        <p:spPr>
          <a:xfrm>
            <a:off x="4641504" y="3116421"/>
            <a:ext cx="992579" cy="39222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defTabSz="913851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项目管理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FCFAFF83-3E32-4382-8F04-4003D0061B87}"/>
              </a:ext>
            </a:extLst>
          </p:cNvPr>
          <p:cNvSpPr txBox="1">
            <a:spLocks/>
          </p:cNvSpPr>
          <p:nvPr/>
        </p:nvSpPr>
        <p:spPr>
          <a:xfrm>
            <a:off x="1718984" y="3410323"/>
            <a:ext cx="1954537" cy="709695"/>
          </a:xfrm>
          <a:prstGeom prst="rect">
            <a:avLst/>
          </a:prstGeom>
        </p:spPr>
        <p:txBody>
          <a:bodyPr vert="horz" wrap="square" lIns="108703" tIns="54352" rIns="108703" bIns="54352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2402661-F842-471C-9D3D-3CC306CB9B18}"/>
              </a:ext>
            </a:extLst>
          </p:cNvPr>
          <p:cNvSpPr txBox="1"/>
          <p:nvPr/>
        </p:nvSpPr>
        <p:spPr>
          <a:xfrm>
            <a:off x="1725718" y="3116421"/>
            <a:ext cx="992579" cy="39222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defTabSz="913851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项目管理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8310BE3-BED7-42B9-84E6-35058900CEA4}"/>
              </a:ext>
            </a:extLst>
          </p:cNvPr>
          <p:cNvGrpSpPr/>
          <p:nvPr/>
        </p:nvGrpSpPr>
        <p:grpSpPr>
          <a:xfrm>
            <a:off x="1128300" y="3232295"/>
            <a:ext cx="560925" cy="560925"/>
            <a:chOff x="5966950" y="3119520"/>
            <a:chExt cx="561144" cy="561144"/>
          </a:xfrm>
          <a:solidFill>
            <a:schemeClr val="tx1">
              <a:lumMod val="85000"/>
              <a:lumOff val="1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9" name="Oval 27">
              <a:extLst>
                <a:ext uri="{FF2B5EF4-FFF2-40B4-BE49-F238E27FC236}">
                  <a16:creationId xmlns:a16="http://schemas.microsoft.com/office/drawing/2014/main" id="{43CDDDA6-5811-4D97-99F0-F37C7B42DC31}"/>
                </a:ext>
              </a:extLst>
            </p:cNvPr>
            <p:cNvSpPr/>
            <p:nvPr/>
          </p:nvSpPr>
          <p:spPr>
            <a:xfrm>
              <a:off x="5966950" y="3119520"/>
              <a:ext cx="561144" cy="561144"/>
            </a:xfrm>
            <a:prstGeom prst="ellipse">
              <a:avLst/>
            </a:prstGeom>
            <a:solidFill>
              <a:srgbClr val="F8F8F8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6200000" rotWithShape="0">
                <a:prstClr val="black">
                  <a:alpha val="7000"/>
                </a:prstClr>
              </a:outerShdw>
            </a:effectLst>
          </p:spPr>
          <p:txBody>
            <a:bodyPr rtlCol="0" anchor="ctr"/>
            <a:lstStyle/>
            <a:p>
              <a:pPr algn="ctr" fontAlgn="auto">
                <a:lnSpc>
                  <a:spcPct val="130000"/>
                </a:lnSpc>
                <a:defRPr/>
              </a:pPr>
              <a:endParaRPr lang="en-US" sz="1799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Shape 2633">
              <a:extLst>
                <a:ext uri="{FF2B5EF4-FFF2-40B4-BE49-F238E27FC236}">
                  <a16:creationId xmlns:a16="http://schemas.microsoft.com/office/drawing/2014/main" id="{1F025BD6-C357-4CB9-A8F3-7E39B0405A48}"/>
                </a:ext>
              </a:extLst>
            </p:cNvPr>
            <p:cNvSpPr/>
            <p:nvPr/>
          </p:nvSpPr>
          <p:spPr>
            <a:xfrm>
              <a:off x="6116984" y="328273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rgbClr val="0A2C6B"/>
            </a:solidFill>
            <a:ln w="12700">
              <a:miter lim="400000"/>
            </a:ln>
          </p:spPr>
          <p:txBody>
            <a:bodyPr lIns="19038" tIns="19038" rIns="19038" bIns="19038" anchor="ctr"/>
            <a:lstStyle/>
            <a:p>
              <a:pPr defTabSz="228441">
                <a:lnSpc>
                  <a:spcPct val="130000"/>
                </a:lnSpc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9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FC869C2-40C2-4131-A5A6-A0A11D5E27F8}"/>
              </a:ext>
            </a:extLst>
          </p:cNvPr>
          <p:cNvGrpSpPr/>
          <p:nvPr/>
        </p:nvGrpSpPr>
        <p:grpSpPr>
          <a:xfrm>
            <a:off x="4044085" y="3232295"/>
            <a:ext cx="560925" cy="560925"/>
            <a:chOff x="8785018" y="3119520"/>
            <a:chExt cx="561144" cy="561144"/>
          </a:xfrm>
        </p:grpSpPr>
        <p:sp>
          <p:nvSpPr>
            <p:cNvPr id="32" name="Oval 24">
              <a:extLst>
                <a:ext uri="{FF2B5EF4-FFF2-40B4-BE49-F238E27FC236}">
                  <a16:creationId xmlns:a16="http://schemas.microsoft.com/office/drawing/2014/main" id="{544CD258-1B60-4F26-AC66-2BB32507893F}"/>
                </a:ext>
              </a:extLst>
            </p:cNvPr>
            <p:cNvSpPr/>
            <p:nvPr/>
          </p:nvSpPr>
          <p:spPr>
            <a:xfrm>
              <a:off x="8785018" y="3119520"/>
              <a:ext cx="561144" cy="561144"/>
            </a:xfrm>
            <a:prstGeom prst="ellipse">
              <a:avLst/>
            </a:prstGeom>
            <a:gradFill>
              <a:gsLst>
                <a:gs pos="0">
                  <a:srgbClr val="3988E1"/>
                </a:gs>
                <a:gs pos="100000">
                  <a:srgbClr val="0A2C6B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algn="ctr" fontAlgn="auto">
                <a:lnSpc>
                  <a:spcPct val="130000"/>
                </a:lnSpc>
                <a:defRPr/>
              </a:pPr>
              <a:endParaRPr lang="en-US" sz="1799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Shape 2840">
              <a:extLst>
                <a:ext uri="{FF2B5EF4-FFF2-40B4-BE49-F238E27FC236}">
                  <a16:creationId xmlns:a16="http://schemas.microsoft.com/office/drawing/2014/main" id="{A97E286A-DCAE-4EB7-9038-A3550DADA450}"/>
                </a:ext>
              </a:extLst>
            </p:cNvPr>
            <p:cNvSpPr/>
            <p:nvPr/>
          </p:nvSpPr>
          <p:spPr>
            <a:xfrm>
              <a:off x="8925926" y="3273124"/>
              <a:ext cx="279328" cy="253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520"/>
                  </a:moveTo>
                  <a:lnTo>
                    <a:pt x="982" y="20520"/>
                  </a:lnTo>
                  <a:lnTo>
                    <a:pt x="982" y="14040"/>
                  </a:lnTo>
                  <a:lnTo>
                    <a:pt x="6907" y="14040"/>
                  </a:lnTo>
                  <a:cubicBezTo>
                    <a:pt x="7149" y="16170"/>
                    <a:pt x="8798" y="17820"/>
                    <a:pt x="10800" y="17820"/>
                  </a:cubicBezTo>
                  <a:cubicBezTo>
                    <a:pt x="12802" y="17820"/>
                    <a:pt x="14451" y="16170"/>
                    <a:pt x="14693" y="14040"/>
                  </a:cubicBezTo>
                  <a:lnTo>
                    <a:pt x="20618" y="14040"/>
                  </a:lnTo>
                  <a:cubicBezTo>
                    <a:pt x="20618" y="14040"/>
                    <a:pt x="20618" y="20520"/>
                    <a:pt x="20618" y="20520"/>
                  </a:cubicBezTo>
                  <a:close/>
                  <a:moveTo>
                    <a:pt x="21544" y="13261"/>
                  </a:moveTo>
                  <a:lnTo>
                    <a:pt x="21548" y="13259"/>
                  </a:lnTo>
                  <a:lnTo>
                    <a:pt x="16639" y="2459"/>
                  </a:lnTo>
                  <a:lnTo>
                    <a:pt x="16635" y="2461"/>
                  </a:lnTo>
                  <a:cubicBezTo>
                    <a:pt x="16554" y="2284"/>
                    <a:pt x="16392" y="2160"/>
                    <a:pt x="16200" y="2160"/>
                  </a:cubicBezTo>
                  <a:lnTo>
                    <a:pt x="15709" y="2160"/>
                  </a:lnTo>
                  <a:cubicBezTo>
                    <a:pt x="15438" y="2160"/>
                    <a:pt x="15218" y="2402"/>
                    <a:pt x="15218" y="2700"/>
                  </a:cubicBezTo>
                  <a:cubicBezTo>
                    <a:pt x="15218" y="2999"/>
                    <a:pt x="15438" y="3240"/>
                    <a:pt x="15709" y="3240"/>
                  </a:cubicBezTo>
                  <a:lnTo>
                    <a:pt x="15897" y="3240"/>
                  </a:lnTo>
                  <a:lnTo>
                    <a:pt x="20315" y="12960"/>
                  </a:lnTo>
                  <a:lnTo>
                    <a:pt x="14236" y="12960"/>
                  </a:lnTo>
                  <a:cubicBezTo>
                    <a:pt x="13965" y="12960"/>
                    <a:pt x="13745" y="13202"/>
                    <a:pt x="13745" y="13500"/>
                  </a:cubicBezTo>
                  <a:cubicBezTo>
                    <a:pt x="13745" y="15290"/>
                    <a:pt x="12426" y="16740"/>
                    <a:pt x="10800" y="16740"/>
                  </a:cubicBezTo>
                  <a:cubicBezTo>
                    <a:pt x="9173" y="16740"/>
                    <a:pt x="7855" y="15290"/>
                    <a:pt x="7855" y="13500"/>
                  </a:cubicBezTo>
                  <a:cubicBezTo>
                    <a:pt x="7855" y="13202"/>
                    <a:pt x="7635" y="12960"/>
                    <a:pt x="7364" y="12960"/>
                  </a:cubicBezTo>
                  <a:lnTo>
                    <a:pt x="1285" y="12960"/>
                  </a:lnTo>
                  <a:lnTo>
                    <a:pt x="5703" y="3240"/>
                  </a:lnTo>
                  <a:lnTo>
                    <a:pt x="5891" y="3240"/>
                  </a:lnTo>
                  <a:cubicBezTo>
                    <a:pt x="6162" y="3240"/>
                    <a:pt x="6382" y="2999"/>
                    <a:pt x="6382" y="2700"/>
                  </a:cubicBezTo>
                  <a:cubicBezTo>
                    <a:pt x="6382" y="2402"/>
                    <a:pt x="6162" y="2160"/>
                    <a:pt x="5891" y="2160"/>
                  </a:cubicBezTo>
                  <a:lnTo>
                    <a:pt x="5400" y="2160"/>
                  </a:lnTo>
                  <a:cubicBezTo>
                    <a:pt x="5208" y="2160"/>
                    <a:pt x="5046" y="2284"/>
                    <a:pt x="4966" y="2461"/>
                  </a:cubicBezTo>
                  <a:lnTo>
                    <a:pt x="4961" y="2459"/>
                  </a:lnTo>
                  <a:lnTo>
                    <a:pt x="52" y="13259"/>
                  </a:lnTo>
                  <a:lnTo>
                    <a:pt x="57" y="13261"/>
                  </a:lnTo>
                  <a:cubicBezTo>
                    <a:pt x="23" y="13334"/>
                    <a:pt x="0" y="13413"/>
                    <a:pt x="0" y="13500"/>
                  </a:cubicBezTo>
                  <a:lnTo>
                    <a:pt x="0" y="21060"/>
                  </a:lnTo>
                  <a:cubicBezTo>
                    <a:pt x="0" y="21359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59"/>
                    <a:pt x="21600" y="21060"/>
                  </a:cubicBezTo>
                  <a:lnTo>
                    <a:pt x="21600" y="13500"/>
                  </a:lnTo>
                  <a:cubicBezTo>
                    <a:pt x="21600" y="13413"/>
                    <a:pt x="21577" y="13334"/>
                    <a:pt x="21544" y="13261"/>
                  </a:cubicBezTo>
                  <a:moveTo>
                    <a:pt x="7855" y="4320"/>
                  </a:moveTo>
                  <a:cubicBezTo>
                    <a:pt x="7990" y="4320"/>
                    <a:pt x="8113" y="4260"/>
                    <a:pt x="8202" y="4162"/>
                  </a:cubicBezTo>
                  <a:lnTo>
                    <a:pt x="10309" y="1844"/>
                  </a:lnTo>
                  <a:lnTo>
                    <a:pt x="10309" y="12420"/>
                  </a:lnTo>
                  <a:cubicBezTo>
                    <a:pt x="10309" y="12719"/>
                    <a:pt x="10529" y="12960"/>
                    <a:pt x="10800" y="12960"/>
                  </a:cubicBezTo>
                  <a:cubicBezTo>
                    <a:pt x="11071" y="12960"/>
                    <a:pt x="11291" y="12719"/>
                    <a:pt x="11291" y="12420"/>
                  </a:cubicBezTo>
                  <a:lnTo>
                    <a:pt x="11291" y="1844"/>
                  </a:lnTo>
                  <a:lnTo>
                    <a:pt x="13398" y="4162"/>
                  </a:lnTo>
                  <a:cubicBezTo>
                    <a:pt x="13487" y="4260"/>
                    <a:pt x="13610" y="4320"/>
                    <a:pt x="13745" y="4320"/>
                  </a:cubicBezTo>
                  <a:cubicBezTo>
                    <a:pt x="14017" y="4320"/>
                    <a:pt x="14236" y="4079"/>
                    <a:pt x="14236" y="3780"/>
                  </a:cubicBezTo>
                  <a:cubicBezTo>
                    <a:pt x="14236" y="3631"/>
                    <a:pt x="14181" y="3497"/>
                    <a:pt x="14093" y="3398"/>
                  </a:cubicBezTo>
                  <a:lnTo>
                    <a:pt x="11147" y="158"/>
                  </a:lnTo>
                  <a:cubicBezTo>
                    <a:pt x="11058" y="61"/>
                    <a:pt x="10936" y="0"/>
                    <a:pt x="10800" y="0"/>
                  </a:cubicBezTo>
                  <a:cubicBezTo>
                    <a:pt x="10664" y="0"/>
                    <a:pt x="10542" y="61"/>
                    <a:pt x="10453" y="158"/>
                  </a:cubicBezTo>
                  <a:lnTo>
                    <a:pt x="7507" y="3398"/>
                  </a:lnTo>
                  <a:cubicBezTo>
                    <a:pt x="7419" y="3497"/>
                    <a:pt x="7364" y="3631"/>
                    <a:pt x="7364" y="3780"/>
                  </a:cubicBezTo>
                  <a:cubicBezTo>
                    <a:pt x="7364" y="4079"/>
                    <a:pt x="7583" y="4320"/>
                    <a:pt x="7855" y="4320"/>
                  </a:cubicBezTo>
                </a:path>
              </a:pathLst>
            </a:custGeom>
            <a:solidFill>
              <a:sysClr val="window" lastClr="FFFFFF"/>
            </a:solidFill>
            <a:ln w="12700">
              <a:miter lim="400000"/>
            </a:ln>
          </p:spPr>
          <p:txBody>
            <a:bodyPr lIns="19038" tIns="19038" rIns="19038" bIns="19038" anchor="ctr"/>
            <a:lstStyle/>
            <a:p>
              <a:pPr defTabSz="228441">
                <a:lnSpc>
                  <a:spcPct val="130000"/>
                </a:lnSpc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9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aphicFrame>
        <p:nvGraphicFramePr>
          <p:cNvPr id="34" name="Chart 30">
            <a:extLst>
              <a:ext uri="{FF2B5EF4-FFF2-40B4-BE49-F238E27FC236}">
                <a16:creationId xmlns:a16="http://schemas.microsoft.com/office/drawing/2014/main" id="{40205C60-00CB-4523-81A2-6328666F49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0236115"/>
              </p:ext>
            </p:extLst>
          </p:nvPr>
        </p:nvGraphicFramePr>
        <p:xfrm>
          <a:off x="6983925" y="1407886"/>
          <a:ext cx="4863015" cy="3915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39" name="矩形 38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8655434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1536266" y="4421936"/>
            <a:ext cx="3021013" cy="0"/>
          </a:xfrm>
          <a:prstGeom prst="line">
            <a:avLst/>
          </a:prstGeom>
          <a:noFill/>
          <a:ln w="2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536266" y="4039664"/>
            <a:ext cx="3021013" cy="0"/>
          </a:xfrm>
          <a:prstGeom prst="line">
            <a:avLst/>
          </a:prstGeom>
          <a:noFill/>
          <a:ln w="2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1536266" y="3657390"/>
            <a:ext cx="3021013" cy="0"/>
          </a:xfrm>
          <a:prstGeom prst="line">
            <a:avLst/>
          </a:prstGeom>
          <a:noFill/>
          <a:ln w="2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1536266" y="3275116"/>
            <a:ext cx="3021013" cy="0"/>
          </a:xfrm>
          <a:prstGeom prst="line">
            <a:avLst/>
          </a:prstGeom>
          <a:noFill/>
          <a:ln w="2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1536266" y="2892842"/>
            <a:ext cx="3021013" cy="0"/>
          </a:xfrm>
          <a:prstGeom prst="line">
            <a:avLst/>
          </a:prstGeom>
          <a:noFill/>
          <a:ln w="2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1536266" y="2510568"/>
            <a:ext cx="3021013" cy="0"/>
          </a:xfrm>
          <a:prstGeom prst="line">
            <a:avLst/>
          </a:prstGeom>
          <a:noFill/>
          <a:ln w="2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1536266" y="2128294"/>
            <a:ext cx="3021013" cy="0"/>
          </a:xfrm>
          <a:prstGeom prst="line">
            <a:avLst/>
          </a:prstGeom>
          <a:noFill/>
          <a:ln w="2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1880365" y="2594685"/>
            <a:ext cx="290513" cy="1827249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2892075" y="2902462"/>
            <a:ext cx="290513" cy="1519473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3903784" y="1989794"/>
            <a:ext cx="290513" cy="2432141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TextBox 17"/>
          <p:cNvSpPr txBox="1"/>
          <p:nvPr/>
        </p:nvSpPr>
        <p:spPr>
          <a:xfrm>
            <a:off x="1197721" y="4283436"/>
            <a:ext cx="8816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963683" y="3901164"/>
            <a:ext cx="26449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19"/>
          <p:cNvSpPr txBox="1"/>
          <p:nvPr/>
        </p:nvSpPr>
        <p:spPr>
          <a:xfrm>
            <a:off x="963683" y="3518890"/>
            <a:ext cx="26449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20"/>
          <p:cNvSpPr txBox="1"/>
          <p:nvPr/>
        </p:nvSpPr>
        <p:spPr>
          <a:xfrm>
            <a:off x="963683" y="3136616"/>
            <a:ext cx="26449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21"/>
          <p:cNvSpPr txBox="1"/>
          <p:nvPr/>
        </p:nvSpPr>
        <p:spPr>
          <a:xfrm>
            <a:off x="963683" y="2754342"/>
            <a:ext cx="26449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22"/>
          <p:cNvSpPr txBox="1"/>
          <p:nvPr/>
        </p:nvSpPr>
        <p:spPr>
          <a:xfrm>
            <a:off x="963683" y="2372068"/>
            <a:ext cx="26449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963683" y="1989794"/>
            <a:ext cx="26449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1861949" y="4483024"/>
            <a:ext cx="30777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3" name="TextBox 26"/>
          <p:cNvSpPr txBox="1"/>
          <p:nvPr/>
        </p:nvSpPr>
        <p:spPr>
          <a:xfrm>
            <a:off x="2873659" y="4483024"/>
            <a:ext cx="30777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4" name="TextBox 27"/>
          <p:cNvSpPr txBox="1"/>
          <p:nvPr/>
        </p:nvSpPr>
        <p:spPr>
          <a:xfrm>
            <a:off x="3885368" y="4483024"/>
            <a:ext cx="30777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8424305" y="1615172"/>
            <a:ext cx="2808312" cy="4096804"/>
          </a:xfrm>
          <a:prstGeom prst="roundRect">
            <a:avLst>
              <a:gd name="adj" fmla="val 4366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TextBox 57"/>
          <p:cNvSpPr txBox="1"/>
          <p:nvPr/>
        </p:nvSpPr>
        <p:spPr>
          <a:xfrm>
            <a:off x="5248571" y="2169691"/>
            <a:ext cx="2104488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7" name="TextBox 58"/>
          <p:cNvSpPr txBox="1"/>
          <p:nvPr/>
        </p:nvSpPr>
        <p:spPr>
          <a:xfrm>
            <a:off x="5248571" y="3655312"/>
            <a:ext cx="2104488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8" name="TextBox 59"/>
          <p:cNvSpPr txBox="1"/>
          <p:nvPr/>
        </p:nvSpPr>
        <p:spPr>
          <a:xfrm>
            <a:off x="5248571" y="5110052"/>
            <a:ext cx="2104488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60"/>
          <p:cNvSpPr txBox="1"/>
          <p:nvPr/>
        </p:nvSpPr>
        <p:spPr>
          <a:xfrm>
            <a:off x="963683" y="4801505"/>
            <a:ext cx="3593596" cy="985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5248571" y="1615172"/>
            <a:ext cx="2104488" cy="418438"/>
          </a:xfrm>
          <a:prstGeom prst="round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5248571" y="3100793"/>
            <a:ext cx="2104488" cy="418438"/>
          </a:xfrm>
          <a:prstGeom prst="round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5248571" y="4558675"/>
            <a:ext cx="2104488" cy="418438"/>
          </a:xfrm>
          <a:prstGeom prst="round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35" name="矩形 34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0320979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B071B9A7-9846-4824-B83B-17952583DDAD}"/>
              </a:ext>
            </a:extLst>
          </p:cNvPr>
          <p:cNvSpPr/>
          <p:nvPr/>
        </p:nvSpPr>
        <p:spPr>
          <a:xfrm rot="2700000">
            <a:off x="1475872" y="2529559"/>
            <a:ext cx="2187497" cy="2187498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1" name="椭圆 2">
            <a:extLst>
              <a:ext uri="{FF2B5EF4-FFF2-40B4-BE49-F238E27FC236}">
                <a16:creationId xmlns:a16="http://schemas.microsoft.com/office/drawing/2014/main" id="{0357A8FC-0F31-4AA9-A1DE-ED39F3F32E19}"/>
              </a:ext>
            </a:extLst>
          </p:cNvPr>
          <p:cNvSpPr/>
          <p:nvPr/>
        </p:nvSpPr>
        <p:spPr>
          <a:xfrm>
            <a:off x="2229547" y="2734772"/>
            <a:ext cx="680146" cy="628106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8DB80CA-CC23-40AC-883F-E147C7707CA0}"/>
              </a:ext>
            </a:extLst>
          </p:cNvPr>
          <p:cNvSpPr/>
          <p:nvPr/>
        </p:nvSpPr>
        <p:spPr>
          <a:xfrm>
            <a:off x="1096661" y="3563622"/>
            <a:ext cx="2945920" cy="44031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A5B3140-CC12-4516-81E7-2C9532905737}"/>
              </a:ext>
            </a:extLst>
          </p:cNvPr>
          <p:cNvSpPr txBox="1"/>
          <p:nvPr/>
        </p:nvSpPr>
        <p:spPr>
          <a:xfrm>
            <a:off x="1595499" y="3983752"/>
            <a:ext cx="1948243" cy="3730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BBE031E-38E6-476E-A364-0964042A494A}"/>
              </a:ext>
            </a:extLst>
          </p:cNvPr>
          <p:cNvSpPr/>
          <p:nvPr/>
        </p:nvSpPr>
        <p:spPr>
          <a:xfrm rot="2700000">
            <a:off x="5002252" y="2529559"/>
            <a:ext cx="2187497" cy="2187498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8" name="椭圆 8">
            <a:extLst>
              <a:ext uri="{FF2B5EF4-FFF2-40B4-BE49-F238E27FC236}">
                <a16:creationId xmlns:a16="http://schemas.microsoft.com/office/drawing/2014/main" id="{E53D38AE-0300-4FE9-B6B1-4DF69D7C0A24}"/>
              </a:ext>
            </a:extLst>
          </p:cNvPr>
          <p:cNvSpPr/>
          <p:nvPr/>
        </p:nvSpPr>
        <p:spPr>
          <a:xfrm>
            <a:off x="5761133" y="2708752"/>
            <a:ext cx="669734" cy="680146"/>
          </a:xfrm>
          <a:custGeom>
            <a:avLst/>
            <a:gdLst>
              <a:gd name="connsiteX0" fmla="*/ 87620 w 596114"/>
              <a:gd name="connsiteY0" fmla="*/ 437153 h 605381"/>
              <a:gd name="connsiteX1" fmla="*/ 147471 w 596114"/>
              <a:gd name="connsiteY1" fmla="*/ 437153 h 605381"/>
              <a:gd name="connsiteX2" fmla="*/ 155808 w 596114"/>
              <a:gd name="connsiteY2" fmla="*/ 476105 h 605381"/>
              <a:gd name="connsiteX3" fmla="*/ 87620 w 596114"/>
              <a:gd name="connsiteY3" fmla="*/ 476105 h 605381"/>
              <a:gd name="connsiteX4" fmla="*/ 68166 w 596114"/>
              <a:gd name="connsiteY4" fmla="*/ 456679 h 605381"/>
              <a:gd name="connsiteX5" fmla="*/ 87620 w 596114"/>
              <a:gd name="connsiteY5" fmla="*/ 437153 h 605381"/>
              <a:gd name="connsiteX6" fmla="*/ 241113 w 596114"/>
              <a:gd name="connsiteY6" fmla="*/ 372802 h 605381"/>
              <a:gd name="connsiteX7" fmla="*/ 230888 w 596114"/>
              <a:gd name="connsiteY7" fmla="*/ 419692 h 605381"/>
              <a:gd name="connsiteX8" fmla="*/ 277846 w 596114"/>
              <a:gd name="connsiteY8" fmla="*/ 409481 h 605381"/>
              <a:gd name="connsiteX9" fmla="*/ 87625 w 596114"/>
              <a:gd name="connsiteY9" fmla="*/ 339420 h 605381"/>
              <a:gd name="connsiteX10" fmla="*/ 168439 w 596114"/>
              <a:gd name="connsiteY10" fmla="*/ 339420 h 605381"/>
              <a:gd name="connsiteX11" fmla="*/ 160000 w 596114"/>
              <a:gd name="connsiteY11" fmla="*/ 378372 h 605381"/>
              <a:gd name="connsiteX12" fmla="*/ 87625 w 596114"/>
              <a:gd name="connsiteY12" fmla="*/ 378372 h 605381"/>
              <a:gd name="connsiteX13" fmla="*/ 68166 w 596114"/>
              <a:gd name="connsiteY13" fmla="*/ 358946 h 605381"/>
              <a:gd name="connsiteX14" fmla="*/ 87625 w 596114"/>
              <a:gd name="connsiteY14" fmla="*/ 339420 h 605381"/>
              <a:gd name="connsiteX15" fmla="*/ 87622 w 596114"/>
              <a:gd name="connsiteY15" fmla="*/ 241687 h 605381"/>
              <a:gd name="connsiteX16" fmla="*/ 239005 w 596114"/>
              <a:gd name="connsiteY16" fmla="*/ 241687 h 605381"/>
              <a:gd name="connsiteX17" fmla="*/ 199993 w 596114"/>
              <a:gd name="connsiteY17" fmla="*/ 280639 h 605381"/>
              <a:gd name="connsiteX18" fmla="*/ 87622 w 596114"/>
              <a:gd name="connsiteY18" fmla="*/ 280639 h 605381"/>
              <a:gd name="connsiteX19" fmla="*/ 68166 w 596114"/>
              <a:gd name="connsiteY19" fmla="*/ 261213 h 605381"/>
              <a:gd name="connsiteX20" fmla="*/ 87622 w 596114"/>
              <a:gd name="connsiteY20" fmla="*/ 241687 h 605381"/>
              <a:gd name="connsiteX21" fmla="*/ 87627 w 596114"/>
              <a:gd name="connsiteY21" fmla="*/ 143954 h 605381"/>
              <a:gd name="connsiteX22" fmla="*/ 336949 w 596114"/>
              <a:gd name="connsiteY22" fmla="*/ 143954 h 605381"/>
              <a:gd name="connsiteX23" fmla="*/ 297927 w 596114"/>
              <a:gd name="connsiteY23" fmla="*/ 182906 h 605381"/>
              <a:gd name="connsiteX24" fmla="*/ 87627 w 596114"/>
              <a:gd name="connsiteY24" fmla="*/ 182906 h 605381"/>
              <a:gd name="connsiteX25" fmla="*/ 68166 w 596114"/>
              <a:gd name="connsiteY25" fmla="*/ 163480 h 605381"/>
              <a:gd name="connsiteX26" fmla="*/ 87627 w 596114"/>
              <a:gd name="connsiteY26" fmla="*/ 143954 h 605381"/>
              <a:gd name="connsiteX27" fmla="*/ 515787 w 596114"/>
              <a:gd name="connsiteY27" fmla="*/ 93955 h 605381"/>
              <a:gd name="connsiteX28" fmla="*/ 484936 w 596114"/>
              <a:gd name="connsiteY28" fmla="*/ 106334 h 605381"/>
              <a:gd name="connsiteX29" fmla="*/ 257196 w 596114"/>
              <a:gd name="connsiteY29" fmla="*/ 333744 h 605381"/>
              <a:gd name="connsiteX30" fmla="*/ 316961 w 596114"/>
              <a:gd name="connsiteY30" fmla="*/ 393422 h 605381"/>
              <a:gd name="connsiteX31" fmla="*/ 544701 w 596114"/>
              <a:gd name="connsiteY31" fmla="*/ 166012 h 605381"/>
              <a:gd name="connsiteX32" fmla="*/ 546190 w 596114"/>
              <a:gd name="connsiteY32" fmla="*/ 107821 h 605381"/>
              <a:gd name="connsiteX33" fmla="*/ 515787 w 596114"/>
              <a:gd name="connsiteY33" fmla="*/ 93955 h 605381"/>
              <a:gd name="connsiteX34" fmla="*/ 515178 w 596114"/>
              <a:gd name="connsiteY34" fmla="*/ 54984 h 605381"/>
              <a:gd name="connsiteX35" fmla="*/ 573094 w 596114"/>
              <a:gd name="connsiteY35" fmla="*/ 79668 h 605381"/>
              <a:gd name="connsiteX36" fmla="*/ 572300 w 596114"/>
              <a:gd name="connsiteY36" fmla="*/ 193571 h 605381"/>
              <a:gd name="connsiteX37" fmla="*/ 330760 w 596114"/>
              <a:gd name="connsiteY37" fmla="*/ 434760 h 605381"/>
              <a:gd name="connsiteX38" fmla="*/ 321031 w 596114"/>
              <a:gd name="connsiteY38" fmla="*/ 440014 h 605381"/>
              <a:gd name="connsiteX39" fmla="*/ 209543 w 596114"/>
              <a:gd name="connsiteY39" fmla="*/ 464202 h 605381"/>
              <a:gd name="connsiteX40" fmla="*/ 191674 w 596114"/>
              <a:gd name="connsiteY40" fmla="*/ 458849 h 605381"/>
              <a:gd name="connsiteX41" fmla="*/ 186412 w 596114"/>
              <a:gd name="connsiteY41" fmla="*/ 441005 h 605381"/>
              <a:gd name="connsiteX42" fmla="*/ 210536 w 596114"/>
              <a:gd name="connsiteY42" fmla="*/ 329680 h 605381"/>
              <a:gd name="connsiteX43" fmla="*/ 215798 w 596114"/>
              <a:gd name="connsiteY43" fmla="*/ 319965 h 605381"/>
              <a:gd name="connsiteX44" fmla="*/ 457338 w 596114"/>
              <a:gd name="connsiteY44" fmla="*/ 78776 h 605381"/>
              <a:gd name="connsiteX45" fmla="*/ 515178 w 596114"/>
              <a:gd name="connsiteY45" fmla="*/ 54984 h 605381"/>
              <a:gd name="connsiteX46" fmla="*/ 42688 w 596114"/>
              <a:gd name="connsiteY46" fmla="*/ 0 h 605381"/>
              <a:gd name="connsiteX47" fmla="*/ 398388 w 596114"/>
              <a:gd name="connsiteY47" fmla="*/ 0 h 605381"/>
              <a:gd name="connsiteX48" fmla="*/ 441076 w 596114"/>
              <a:gd name="connsiteY48" fmla="*/ 41337 h 605381"/>
              <a:gd name="connsiteX49" fmla="*/ 402160 w 596114"/>
              <a:gd name="connsiteY49" fmla="*/ 78907 h 605381"/>
              <a:gd name="connsiteX50" fmla="*/ 402160 w 596114"/>
              <a:gd name="connsiteY50" fmla="*/ 42625 h 605381"/>
              <a:gd name="connsiteX51" fmla="*/ 398388 w 596114"/>
              <a:gd name="connsiteY51" fmla="*/ 38958 h 605381"/>
              <a:gd name="connsiteX52" fmla="*/ 42688 w 596114"/>
              <a:gd name="connsiteY52" fmla="*/ 38958 h 605381"/>
              <a:gd name="connsiteX53" fmla="*/ 39015 w 596114"/>
              <a:gd name="connsiteY53" fmla="*/ 42625 h 605381"/>
              <a:gd name="connsiteX54" fmla="*/ 39015 w 596114"/>
              <a:gd name="connsiteY54" fmla="*/ 562656 h 605381"/>
              <a:gd name="connsiteX55" fmla="*/ 42688 w 596114"/>
              <a:gd name="connsiteY55" fmla="*/ 566423 h 605381"/>
              <a:gd name="connsiteX56" fmla="*/ 398388 w 596114"/>
              <a:gd name="connsiteY56" fmla="*/ 566423 h 605381"/>
              <a:gd name="connsiteX57" fmla="*/ 402160 w 596114"/>
              <a:gd name="connsiteY57" fmla="*/ 562656 h 605381"/>
              <a:gd name="connsiteX58" fmla="*/ 402160 w 596114"/>
              <a:gd name="connsiteY58" fmla="*/ 418622 h 605381"/>
              <a:gd name="connsiteX59" fmla="*/ 441175 w 596114"/>
              <a:gd name="connsiteY59" fmla="*/ 379664 h 605381"/>
              <a:gd name="connsiteX60" fmla="*/ 441175 w 596114"/>
              <a:gd name="connsiteY60" fmla="*/ 562656 h 605381"/>
              <a:gd name="connsiteX61" fmla="*/ 398388 w 596114"/>
              <a:gd name="connsiteY61" fmla="*/ 605381 h 605381"/>
              <a:gd name="connsiteX62" fmla="*/ 42688 w 596114"/>
              <a:gd name="connsiteY62" fmla="*/ 605381 h 605381"/>
              <a:gd name="connsiteX63" fmla="*/ 0 w 596114"/>
              <a:gd name="connsiteY63" fmla="*/ 562656 h 605381"/>
              <a:gd name="connsiteX64" fmla="*/ 0 w 596114"/>
              <a:gd name="connsiteY64" fmla="*/ 42625 h 605381"/>
              <a:gd name="connsiteX65" fmla="*/ 42688 w 596114"/>
              <a:gd name="connsiteY65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6114" h="605381">
                <a:moveTo>
                  <a:pt x="87620" y="437153"/>
                </a:moveTo>
                <a:lnTo>
                  <a:pt x="147471" y="437153"/>
                </a:lnTo>
                <a:cubicBezTo>
                  <a:pt x="145585" y="450930"/>
                  <a:pt x="148562" y="464608"/>
                  <a:pt x="155808" y="476105"/>
                </a:cubicBezTo>
                <a:lnTo>
                  <a:pt x="87620" y="476105"/>
                </a:lnTo>
                <a:cubicBezTo>
                  <a:pt x="76900" y="476105"/>
                  <a:pt x="68166" y="467383"/>
                  <a:pt x="68166" y="456679"/>
                </a:cubicBezTo>
                <a:cubicBezTo>
                  <a:pt x="68166" y="445875"/>
                  <a:pt x="76900" y="437153"/>
                  <a:pt x="87620" y="437153"/>
                </a:cubicBezTo>
                <a:close/>
                <a:moveTo>
                  <a:pt x="241113" y="372802"/>
                </a:moveTo>
                <a:lnTo>
                  <a:pt x="230888" y="419692"/>
                </a:lnTo>
                <a:lnTo>
                  <a:pt x="277846" y="409481"/>
                </a:lnTo>
                <a:close/>
                <a:moveTo>
                  <a:pt x="87625" y="339420"/>
                </a:moveTo>
                <a:lnTo>
                  <a:pt x="168439" y="339420"/>
                </a:lnTo>
                <a:lnTo>
                  <a:pt x="160000" y="378372"/>
                </a:lnTo>
                <a:lnTo>
                  <a:pt x="87625" y="378372"/>
                </a:lnTo>
                <a:cubicBezTo>
                  <a:pt x="76903" y="378372"/>
                  <a:pt x="68166" y="369650"/>
                  <a:pt x="68166" y="358946"/>
                </a:cubicBezTo>
                <a:cubicBezTo>
                  <a:pt x="68166" y="348142"/>
                  <a:pt x="76903" y="339420"/>
                  <a:pt x="87625" y="339420"/>
                </a:cubicBezTo>
                <a:close/>
                <a:moveTo>
                  <a:pt x="87622" y="241687"/>
                </a:moveTo>
                <a:lnTo>
                  <a:pt x="239005" y="241687"/>
                </a:lnTo>
                <a:lnTo>
                  <a:pt x="199993" y="280639"/>
                </a:lnTo>
                <a:lnTo>
                  <a:pt x="87622" y="280639"/>
                </a:lnTo>
                <a:cubicBezTo>
                  <a:pt x="76902" y="280639"/>
                  <a:pt x="68166" y="271917"/>
                  <a:pt x="68166" y="261213"/>
                </a:cubicBezTo>
                <a:cubicBezTo>
                  <a:pt x="68166" y="250409"/>
                  <a:pt x="76902" y="241687"/>
                  <a:pt x="87622" y="241687"/>
                </a:cubicBezTo>
                <a:close/>
                <a:moveTo>
                  <a:pt x="87627" y="143954"/>
                </a:moveTo>
                <a:lnTo>
                  <a:pt x="336949" y="143954"/>
                </a:lnTo>
                <a:lnTo>
                  <a:pt x="297927" y="182906"/>
                </a:lnTo>
                <a:lnTo>
                  <a:pt x="87627" y="182906"/>
                </a:lnTo>
                <a:cubicBezTo>
                  <a:pt x="76904" y="182906"/>
                  <a:pt x="68166" y="174184"/>
                  <a:pt x="68166" y="163480"/>
                </a:cubicBezTo>
                <a:cubicBezTo>
                  <a:pt x="68166" y="152676"/>
                  <a:pt x="76904" y="143954"/>
                  <a:pt x="87627" y="143954"/>
                </a:cubicBezTo>
                <a:close/>
                <a:moveTo>
                  <a:pt x="515787" y="93955"/>
                </a:moveTo>
                <a:cubicBezTo>
                  <a:pt x="504643" y="93695"/>
                  <a:pt x="493425" y="97809"/>
                  <a:pt x="484936" y="106334"/>
                </a:cubicBezTo>
                <a:lnTo>
                  <a:pt x="257196" y="333744"/>
                </a:lnTo>
                <a:lnTo>
                  <a:pt x="316961" y="393422"/>
                </a:lnTo>
                <a:lnTo>
                  <a:pt x="544701" y="166012"/>
                </a:lnTo>
                <a:cubicBezTo>
                  <a:pt x="560784" y="149953"/>
                  <a:pt x="561082" y="124376"/>
                  <a:pt x="546190" y="107821"/>
                </a:cubicBezTo>
                <a:cubicBezTo>
                  <a:pt x="538000" y="98850"/>
                  <a:pt x="526930" y="94215"/>
                  <a:pt x="515787" y="93955"/>
                </a:cubicBezTo>
                <a:close/>
                <a:moveTo>
                  <a:pt x="515178" y="54984"/>
                </a:moveTo>
                <a:cubicBezTo>
                  <a:pt x="536138" y="55083"/>
                  <a:pt x="557110" y="63262"/>
                  <a:pt x="573094" y="79668"/>
                </a:cubicBezTo>
                <a:cubicBezTo>
                  <a:pt x="603870" y="111291"/>
                  <a:pt x="603969" y="161948"/>
                  <a:pt x="572300" y="193571"/>
                </a:cubicBezTo>
                <a:lnTo>
                  <a:pt x="330760" y="434760"/>
                </a:lnTo>
                <a:cubicBezTo>
                  <a:pt x="328179" y="437337"/>
                  <a:pt x="324704" y="439221"/>
                  <a:pt x="321031" y="440014"/>
                </a:cubicBezTo>
                <a:lnTo>
                  <a:pt x="209543" y="464202"/>
                </a:lnTo>
                <a:cubicBezTo>
                  <a:pt x="203090" y="465590"/>
                  <a:pt x="196340" y="463607"/>
                  <a:pt x="191674" y="458849"/>
                </a:cubicBezTo>
                <a:cubicBezTo>
                  <a:pt x="186908" y="454190"/>
                  <a:pt x="185022" y="447350"/>
                  <a:pt x="186412" y="441005"/>
                </a:cubicBezTo>
                <a:lnTo>
                  <a:pt x="210536" y="329680"/>
                </a:lnTo>
                <a:cubicBezTo>
                  <a:pt x="211330" y="325913"/>
                  <a:pt x="213217" y="322542"/>
                  <a:pt x="215798" y="319965"/>
                </a:cubicBezTo>
                <a:cubicBezTo>
                  <a:pt x="225825" y="310051"/>
                  <a:pt x="439369" y="96719"/>
                  <a:pt x="457338" y="78776"/>
                </a:cubicBezTo>
                <a:cubicBezTo>
                  <a:pt x="473271" y="62865"/>
                  <a:pt x="494219" y="54885"/>
                  <a:pt x="515178" y="54984"/>
                </a:cubicBezTo>
                <a:close/>
                <a:moveTo>
                  <a:pt x="42688" y="0"/>
                </a:moveTo>
                <a:lnTo>
                  <a:pt x="398388" y="0"/>
                </a:lnTo>
                <a:cubicBezTo>
                  <a:pt x="421519" y="0"/>
                  <a:pt x="440381" y="18438"/>
                  <a:pt x="441076" y="41337"/>
                </a:cubicBezTo>
                <a:lnTo>
                  <a:pt x="402160" y="78907"/>
                </a:lnTo>
                <a:lnTo>
                  <a:pt x="402160" y="42625"/>
                </a:lnTo>
                <a:cubicBezTo>
                  <a:pt x="402160" y="40643"/>
                  <a:pt x="400473" y="38958"/>
                  <a:pt x="398388" y="38958"/>
                </a:cubicBezTo>
                <a:lnTo>
                  <a:pt x="42688" y="38958"/>
                </a:lnTo>
                <a:cubicBezTo>
                  <a:pt x="40702" y="38958"/>
                  <a:pt x="39015" y="40643"/>
                  <a:pt x="39015" y="42625"/>
                </a:cubicBezTo>
                <a:lnTo>
                  <a:pt x="39015" y="562656"/>
                </a:lnTo>
                <a:cubicBezTo>
                  <a:pt x="39015" y="564738"/>
                  <a:pt x="40702" y="566423"/>
                  <a:pt x="42688" y="566423"/>
                </a:cubicBezTo>
                <a:lnTo>
                  <a:pt x="398388" y="566423"/>
                </a:lnTo>
                <a:cubicBezTo>
                  <a:pt x="400473" y="566423"/>
                  <a:pt x="402160" y="564738"/>
                  <a:pt x="402160" y="562656"/>
                </a:cubicBezTo>
                <a:lnTo>
                  <a:pt x="402160" y="418622"/>
                </a:lnTo>
                <a:lnTo>
                  <a:pt x="441175" y="379664"/>
                </a:lnTo>
                <a:lnTo>
                  <a:pt x="441175" y="562656"/>
                </a:lnTo>
                <a:cubicBezTo>
                  <a:pt x="441175" y="586249"/>
                  <a:pt x="422015" y="605381"/>
                  <a:pt x="398388" y="605381"/>
                </a:cubicBezTo>
                <a:lnTo>
                  <a:pt x="42688" y="605381"/>
                </a:lnTo>
                <a:cubicBezTo>
                  <a:pt x="19160" y="605381"/>
                  <a:pt x="0" y="586249"/>
                  <a:pt x="0" y="562656"/>
                </a:cubicBezTo>
                <a:lnTo>
                  <a:pt x="0" y="42625"/>
                </a:lnTo>
                <a:cubicBezTo>
                  <a:pt x="0" y="19132"/>
                  <a:pt x="19160" y="0"/>
                  <a:pt x="42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A618F51-F2D3-4519-ACD7-1B17E895ED5E}"/>
              </a:ext>
            </a:extLst>
          </p:cNvPr>
          <p:cNvSpPr/>
          <p:nvPr/>
        </p:nvSpPr>
        <p:spPr>
          <a:xfrm>
            <a:off x="4623041" y="3563622"/>
            <a:ext cx="2945920" cy="44031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D7F8113-C3FA-4618-A617-D47EA1D94F58}"/>
              </a:ext>
            </a:extLst>
          </p:cNvPr>
          <p:cNvSpPr txBox="1"/>
          <p:nvPr/>
        </p:nvSpPr>
        <p:spPr>
          <a:xfrm>
            <a:off x="5121879" y="3983752"/>
            <a:ext cx="1948243" cy="3730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B47C4E3-08D2-434D-B7D6-7A8EEA921694}"/>
              </a:ext>
            </a:extLst>
          </p:cNvPr>
          <p:cNvSpPr/>
          <p:nvPr/>
        </p:nvSpPr>
        <p:spPr>
          <a:xfrm rot="2700000">
            <a:off x="8528632" y="2529559"/>
            <a:ext cx="2187497" cy="2187498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2" name="椭圆 13">
            <a:extLst>
              <a:ext uri="{FF2B5EF4-FFF2-40B4-BE49-F238E27FC236}">
                <a16:creationId xmlns:a16="http://schemas.microsoft.com/office/drawing/2014/main" id="{A87E8BAD-D7DD-4798-BA85-3ADF9384AE29}"/>
              </a:ext>
            </a:extLst>
          </p:cNvPr>
          <p:cNvSpPr/>
          <p:nvPr/>
        </p:nvSpPr>
        <p:spPr>
          <a:xfrm>
            <a:off x="9282307" y="2733673"/>
            <a:ext cx="680146" cy="630305"/>
          </a:xfrm>
          <a:custGeom>
            <a:avLst/>
            <a:gdLst>
              <a:gd name="T0" fmla="*/ 5404 w 6827"/>
              <a:gd name="T1" fmla="*/ 0 h 6336"/>
              <a:gd name="T2" fmla="*/ 1422 w 6827"/>
              <a:gd name="T3" fmla="*/ 0 h 6336"/>
              <a:gd name="T4" fmla="*/ 0 w 6827"/>
              <a:gd name="T5" fmla="*/ 1422 h 6336"/>
              <a:gd name="T6" fmla="*/ 0 w 6827"/>
              <a:gd name="T7" fmla="*/ 3698 h 6336"/>
              <a:gd name="T8" fmla="*/ 1422 w 6827"/>
              <a:gd name="T9" fmla="*/ 5120 h 6336"/>
              <a:gd name="T10" fmla="*/ 2276 w 6827"/>
              <a:gd name="T11" fmla="*/ 5120 h 6336"/>
              <a:gd name="T12" fmla="*/ 2560 w 6827"/>
              <a:gd name="T13" fmla="*/ 4836 h 6336"/>
              <a:gd name="T14" fmla="*/ 2276 w 6827"/>
              <a:gd name="T15" fmla="*/ 4551 h 6336"/>
              <a:gd name="T16" fmla="*/ 1422 w 6827"/>
              <a:gd name="T17" fmla="*/ 4551 h 6336"/>
              <a:gd name="T18" fmla="*/ 569 w 6827"/>
              <a:gd name="T19" fmla="*/ 3698 h 6336"/>
              <a:gd name="T20" fmla="*/ 569 w 6827"/>
              <a:gd name="T21" fmla="*/ 1422 h 6336"/>
              <a:gd name="T22" fmla="*/ 1422 w 6827"/>
              <a:gd name="T23" fmla="*/ 569 h 6336"/>
              <a:gd name="T24" fmla="*/ 5404 w 6827"/>
              <a:gd name="T25" fmla="*/ 569 h 6336"/>
              <a:gd name="T26" fmla="*/ 6258 w 6827"/>
              <a:gd name="T27" fmla="*/ 1422 h 6336"/>
              <a:gd name="T28" fmla="*/ 6258 w 6827"/>
              <a:gd name="T29" fmla="*/ 3698 h 6336"/>
              <a:gd name="T30" fmla="*/ 5404 w 6827"/>
              <a:gd name="T31" fmla="*/ 4551 h 6336"/>
              <a:gd name="T32" fmla="*/ 5404 w 6827"/>
              <a:gd name="T33" fmla="*/ 3698 h 6336"/>
              <a:gd name="T34" fmla="*/ 4962 w 6827"/>
              <a:gd name="T35" fmla="*/ 3461 h 6336"/>
              <a:gd name="T36" fmla="*/ 3256 w 6827"/>
              <a:gd name="T37" fmla="*/ 4599 h 6336"/>
              <a:gd name="T38" fmla="*/ 3256 w 6827"/>
              <a:gd name="T39" fmla="*/ 5072 h 6336"/>
              <a:gd name="T40" fmla="*/ 4962 w 6827"/>
              <a:gd name="T41" fmla="*/ 6210 h 6336"/>
              <a:gd name="T42" fmla="*/ 5404 w 6827"/>
              <a:gd name="T43" fmla="*/ 5974 h 6336"/>
              <a:gd name="T44" fmla="*/ 5404 w 6827"/>
              <a:gd name="T45" fmla="*/ 5120 h 6336"/>
              <a:gd name="T46" fmla="*/ 6827 w 6827"/>
              <a:gd name="T47" fmla="*/ 3698 h 6336"/>
              <a:gd name="T48" fmla="*/ 6827 w 6827"/>
              <a:gd name="T49" fmla="*/ 1422 h 6336"/>
              <a:gd name="T50" fmla="*/ 5404 w 6827"/>
              <a:gd name="T51" fmla="*/ 0 h 6336"/>
              <a:gd name="T52" fmla="*/ 4836 w 6827"/>
              <a:gd name="T53" fmla="*/ 5442 h 6336"/>
              <a:gd name="T54" fmla="*/ 3926 w 6827"/>
              <a:gd name="T55" fmla="*/ 4836 h 6336"/>
              <a:gd name="T56" fmla="*/ 4836 w 6827"/>
              <a:gd name="T57" fmla="*/ 4229 h 6336"/>
              <a:gd name="T58" fmla="*/ 4836 w 6827"/>
              <a:gd name="T59" fmla="*/ 5442 h 6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27" h="6336">
                <a:moveTo>
                  <a:pt x="5404" y="0"/>
                </a:moveTo>
                <a:lnTo>
                  <a:pt x="1422" y="0"/>
                </a:lnTo>
                <a:cubicBezTo>
                  <a:pt x="637" y="0"/>
                  <a:pt x="0" y="637"/>
                  <a:pt x="0" y="1422"/>
                </a:cubicBezTo>
                <a:lnTo>
                  <a:pt x="0" y="3698"/>
                </a:lnTo>
                <a:cubicBezTo>
                  <a:pt x="0" y="4483"/>
                  <a:pt x="637" y="5120"/>
                  <a:pt x="1422" y="5120"/>
                </a:cubicBezTo>
                <a:lnTo>
                  <a:pt x="2276" y="5120"/>
                </a:lnTo>
                <a:cubicBezTo>
                  <a:pt x="2433" y="5120"/>
                  <a:pt x="2560" y="4993"/>
                  <a:pt x="2560" y="4836"/>
                </a:cubicBezTo>
                <a:cubicBezTo>
                  <a:pt x="2560" y="4679"/>
                  <a:pt x="2433" y="4551"/>
                  <a:pt x="2276" y="4551"/>
                </a:cubicBezTo>
                <a:lnTo>
                  <a:pt x="1422" y="4551"/>
                </a:lnTo>
                <a:cubicBezTo>
                  <a:pt x="951" y="4551"/>
                  <a:pt x="569" y="4169"/>
                  <a:pt x="569" y="3698"/>
                </a:cubicBezTo>
                <a:lnTo>
                  <a:pt x="569" y="1422"/>
                </a:lnTo>
                <a:cubicBezTo>
                  <a:pt x="569" y="951"/>
                  <a:pt x="951" y="569"/>
                  <a:pt x="1422" y="569"/>
                </a:cubicBezTo>
                <a:lnTo>
                  <a:pt x="5404" y="569"/>
                </a:lnTo>
                <a:cubicBezTo>
                  <a:pt x="5876" y="569"/>
                  <a:pt x="6258" y="951"/>
                  <a:pt x="6258" y="1422"/>
                </a:cubicBezTo>
                <a:lnTo>
                  <a:pt x="6258" y="3698"/>
                </a:lnTo>
                <a:cubicBezTo>
                  <a:pt x="6258" y="4169"/>
                  <a:pt x="5876" y="4551"/>
                  <a:pt x="5404" y="4551"/>
                </a:cubicBezTo>
                <a:lnTo>
                  <a:pt x="5404" y="3698"/>
                </a:lnTo>
                <a:cubicBezTo>
                  <a:pt x="5404" y="3471"/>
                  <a:pt x="5151" y="3335"/>
                  <a:pt x="4962" y="3461"/>
                </a:cubicBezTo>
                <a:lnTo>
                  <a:pt x="3256" y="4599"/>
                </a:lnTo>
                <a:cubicBezTo>
                  <a:pt x="3087" y="4712"/>
                  <a:pt x="3087" y="4960"/>
                  <a:pt x="3256" y="5072"/>
                </a:cubicBezTo>
                <a:lnTo>
                  <a:pt x="4962" y="6210"/>
                </a:lnTo>
                <a:cubicBezTo>
                  <a:pt x="5151" y="6336"/>
                  <a:pt x="5404" y="6201"/>
                  <a:pt x="5404" y="5974"/>
                </a:cubicBezTo>
                <a:lnTo>
                  <a:pt x="5404" y="5120"/>
                </a:lnTo>
                <a:cubicBezTo>
                  <a:pt x="6190" y="5120"/>
                  <a:pt x="6827" y="4483"/>
                  <a:pt x="6827" y="3698"/>
                </a:cubicBezTo>
                <a:lnTo>
                  <a:pt x="6827" y="1422"/>
                </a:lnTo>
                <a:cubicBezTo>
                  <a:pt x="6827" y="637"/>
                  <a:pt x="6190" y="0"/>
                  <a:pt x="5404" y="0"/>
                </a:cubicBezTo>
                <a:close/>
                <a:moveTo>
                  <a:pt x="4836" y="5442"/>
                </a:moveTo>
                <a:lnTo>
                  <a:pt x="3926" y="4836"/>
                </a:lnTo>
                <a:lnTo>
                  <a:pt x="4836" y="4229"/>
                </a:lnTo>
                <a:lnTo>
                  <a:pt x="4836" y="54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0037960-65CE-4805-BA5C-350AB7541045}"/>
              </a:ext>
            </a:extLst>
          </p:cNvPr>
          <p:cNvSpPr/>
          <p:nvPr/>
        </p:nvSpPr>
        <p:spPr>
          <a:xfrm>
            <a:off x="8149421" y="3563622"/>
            <a:ext cx="2945920" cy="44031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6E5C211-1624-4EB5-A7C4-8D5B32BD35E6}"/>
              </a:ext>
            </a:extLst>
          </p:cNvPr>
          <p:cNvSpPr txBox="1"/>
          <p:nvPr/>
        </p:nvSpPr>
        <p:spPr>
          <a:xfrm>
            <a:off x="8648259" y="3983752"/>
            <a:ext cx="1948243" cy="3730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1DDE4C0-E585-4A53-A21E-97A66E823C8B}"/>
              </a:ext>
            </a:extLst>
          </p:cNvPr>
          <p:cNvSpPr/>
          <p:nvPr/>
        </p:nvSpPr>
        <p:spPr>
          <a:xfrm rot="2700000">
            <a:off x="3766731" y="2117271"/>
            <a:ext cx="1132159" cy="113216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BA206A1-21A0-44A2-B355-255F234C496A}"/>
              </a:ext>
            </a:extLst>
          </p:cNvPr>
          <p:cNvSpPr/>
          <p:nvPr/>
        </p:nvSpPr>
        <p:spPr>
          <a:xfrm rot="2700000">
            <a:off x="7293111" y="2117271"/>
            <a:ext cx="1132159" cy="113216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806DF6DC-BDFA-4111-9F40-E713BB36ED9B}"/>
              </a:ext>
            </a:extLst>
          </p:cNvPr>
          <p:cNvSpPr/>
          <p:nvPr/>
        </p:nvSpPr>
        <p:spPr>
          <a:xfrm rot="2700000">
            <a:off x="3766731" y="3995173"/>
            <a:ext cx="1132159" cy="113216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5B8FEA8-3151-4DAF-81A6-FF43BF643532}"/>
              </a:ext>
            </a:extLst>
          </p:cNvPr>
          <p:cNvSpPr/>
          <p:nvPr/>
        </p:nvSpPr>
        <p:spPr>
          <a:xfrm rot="2700000">
            <a:off x="7293111" y="3995173"/>
            <a:ext cx="1132159" cy="113216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40" name="矩形 39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17429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右箭头 10">
            <a:extLst>
              <a:ext uri="{FF2B5EF4-FFF2-40B4-BE49-F238E27FC236}">
                <a16:creationId xmlns:a16="http://schemas.microsoft.com/office/drawing/2014/main" id="{92C41863-F87C-4BA7-99DC-A458DC2C4E31}"/>
              </a:ext>
            </a:extLst>
          </p:cNvPr>
          <p:cNvSpPr/>
          <p:nvPr/>
        </p:nvSpPr>
        <p:spPr>
          <a:xfrm>
            <a:off x="1312888" y="1524599"/>
            <a:ext cx="4594901" cy="1775012"/>
          </a:xfrm>
          <a:prstGeom prst="rightArrow">
            <a:avLst>
              <a:gd name="adj1" fmla="val 81481"/>
              <a:gd name="adj2" fmla="val 50000"/>
            </a:avLst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左箭头 11">
            <a:extLst>
              <a:ext uri="{FF2B5EF4-FFF2-40B4-BE49-F238E27FC236}">
                <a16:creationId xmlns:a16="http://schemas.microsoft.com/office/drawing/2014/main" id="{6FE9736A-C57F-4B8E-9245-C47905FE59B7}"/>
              </a:ext>
            </a:extLst>
          </p:cNvPr>
          <p:cNvSpPr/>
          <p:nvPr/>
        </p:nvSpPr>
        <p:spPr>
          <a:xfrm>
            <a:off x="6209002" y="2843988"/>
            <a:ext cx="4593600" cy="1774800"/>
          </a:xfrm>
          <a:prstGeom prst="leftArrow">
            <a:avLst>
              <a:gd name="adj1" fmla="val 81485"/>
              <a:gd name="adj2" fmla="val 50000"/>
            </a:avLst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右箭头 12">
            <a:extLst>
              <a:ext uri="{FF2B5EF4-FFF2-40B4-BE49-F238E27FC236}">
                <a16:creationId xmlns:a16="http://schemas.microsoft.com/office/drawing/2014/main" id="{B531411B-A043-4E75-A882-23625135872A}"/>
              </a:ext>
            </a:extLst>
          </p:cNvPr>
          <p:cNvSpPr/>
          <p:nvPr/>
        </p:nvSpPr>
        <p:spPr>
          <a:xfrm>
            <a:off x="1312888" y="4163165"/>
            <a:ext cx="4594901" cy="1775012"/>
          </a:xfrm>
          <a:prstGeom prst="rightArrow">
            <a:avLst>
              <a:gd name="adj1" fmla="val 81481"/>
              <a:gd name="adj2" fmla="val 50000"/>
            </a:avLst>
          </a:prstGeom>
          <a:solidFill>
            <a:srgbClr val="F1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FAA016D2-CA11-4D48-8A37-49647AC38882}"/>
              </a:ext>
            </a:extLst>
          </p:cNvPr>
          <p:cNvSpPr/>
          <p:nvPr/>
        </p:nvSpPr>
        <p:spPr>
          <a:xfrm>
            <a:off x="5547095" y="1836809"/>
            <a:ext cx="1150592" cy="1150592"/>
          </a:xfrm>
          <a:prstGeom prst="ellipse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dirty="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BCB067A2-3C34-4140-9D48-3C7563BC94A3}"/>
              </a:ext>
            </a:extLst>
          </p:cNvPr>
          <p:cNvSpPr/>
          <p:nvPr/>
        </p:nvSpPr>
        <p:spPr>
          <a:xfrm>
            <a:off x="5547095" y="3156092"/>
            <a:ext cx="1150592" cy="1150592"/>
          </a:xfrm>
          <a:prstGeom prst="ellipse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dirty="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5CA3FBC3-5991-4E02-A539-DDE864E4672B}"/>
              </a:ext>
            </a:extLst>
          </p:cNvPr>
          <p:cNvSpPr/>
          <p:nvPr/>
        </p:nvSpPr>
        <p:spPr>
          <a:xfrm>
            <a:off x="5547095" y="4475375"/>
            <a:ext cx="1150592" cy="1150592"/>
          </a:xfrm>
          <a:prstGeom prst="ellipse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dirty="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34" name="Freeform 5">
            <a:extLst>
              <a:ext uri="{FF2B5EF4-FFF2-40B4-BE49-F238E27FC236}">
                <a16:creationId xmlns:a16="http://schemas.microsoft.com/office/drawing/2014/main" id="{C2209D0E-D18A-4815-B3F1-F6AE00889C0E}"/>
              </a:ext>
            </a:extLst>
          </p:cNvPr>
          <p:cNvSpPr>
            <a:spLocks noEditPoints="1"/>
          </p:cNvSpPr>
          <p:nvPr/>
        </p:nvSpPr>
        <p:spPr bwMode="auto">
          <a:xfrm>
            <a:off x="5938596" y="4806348"/>
            <a:ext cx="367591" cy="488646"/>
          </a:xfrm>
          <a:custGeom>
            <a:avLst/>
            <a:gdLst>
              <a:gd name="T0" fmla="*/ 192 w 209"/>
              <a:gd name="T1" fmla="*/ 18 h 280"/>
              <a:gd name="T2" fmla="*/ 209 w 209"/>
              <a:gd name="T3" fmla="*/ 18 h 280"/>
              <a:gd name="T4" fmla="*/ 209 w 209"/>
              <a:gd name="T5" fmla="*/ 0 h 280"/>
              <a:gd name="T6" fmla="*/ 0 w 209"/>
              <a:gd name="T7" fmla="*/ 0 h 280"/>
              <a:gd name="T8" fmla="*/ 0 w 209"/>
              <a:gd name="T9" fmla="*/ 18 h 280"/>
              <a:gd name="T10" fmla="*/ 17 w 209"/>
              <a:gd name="T11" fmla="*/ 18 h 280"/>
              <a:gd name="T12" fmla="*/ 17 w 209"/>
              <a:gd name="T13" fmla="*/ 35 h 280"/>
              <a:gd name="T14" fmla="*/ 25 w 209"/>
              <a:gd name="T15" fmla="*/ 35 h 280"/>
              <a:gd name="T16" fmla="*/ 53 w 209"/>
              <a:gd name="T17" fmla="*/ 131 h 280"/>
              <a:gd name="T18" fmla="*/ 67 w 209"/>
              <a:gd name="T19" fmla="*/ 140 h 280"/>
              <a:gd name="T20" fmla="*/ 53 w 209"/>
              <a:gd name="T21" fmla="*/ 149 h 280"/>
              <a:gd name="T22" fmla="*/ 25 w 209"/>
              <a:gd name="T23" fmla="*/ 245 h 280"/>
              <a:gd name="T24" fmla="*/ 17 w 209"/>
              <a:gd name="T25" fmla="*/ 245 h 280"/>
              <a:gd name="T26" fmla="*/ 17 w 209"/>
              <a:gd name="T27" fmla="*/ 263 h 280"/>
              <a:gd name="T28" fmla="*/ 0 w 209"/>
              <a:gd name="T29" fmla="*/ 263 h 280"/>
              <a:gd name="T30" fmla="*/ 0 w 209"/>
              <a:gd name="T31" fmla="*/ 280 h 280"/>
              <a:gd name="T32" fmla="*/ 209 w 209"/>
              <a:gd name="T33" fmla="*/ 280 h 280"/>
              <a:gd name="T34" fmla="*/ 209 w 209"/>
              <a:gd name="T35" fmla="*/ 263 h 280"/>
              <a:gd name="T36" fmla="*/ 192 w 209"/>
              <a:gd name="T37" fmla="*/ 263 h 280"/>
              <a:gd name="T38" fmla="*/ 192 w 209"/>
              <a:gd name="T39" fmla="*/ 245 h 280"/>
              <a:gd name="T40" fmla="*/ 184 w 209"/>
              <a:gd name="T41" fmla="*/ 245 h 280"/>
              <a:gd name="T42" fmla="*/ 156 w 209"/>
              <a:gd name="T43" fmla="*/ 149 h 280"/>
              <a:gd name="T44" fmla="*/ 141 w 209"/>
              <a:gd name="T45" fmla="*/ 140 h 280"/>
              <a:gd name="T46" fmla="*/ 156 w 209"/>
              <a:gd name="T47" fmla="*/ 131 h 280"/>
              <a:gd name="T48" fmla="*/ 184 w 209"/>
              <a:gd name="T49" fmla="*/ 35 h 280"/>
              <a:gd name="T50" fmla="*/ 192 w 209"/>
              <a:gd name="T51" fmla="*/ 35 h 280"/>
              <a:gd name="T52" fmla="*/ 192 w 209"/>
              <a:gd name="T53" fmla="*/ 18 h 280"/>
              <a:gd name="T54" fmla="*/ 145 w 209"/>
              <a:gd name="T55" fmla="*/ 117 h 280"/>
              <a:gd name="T56" fmla="*/ 122 w 209"/>
              <a:gd name="T57" fmla="*/ 129 h 280"/>
              <a:gd name="T58" fmla="*/ 122 w 209"/>
              <a:gd name="T59" fmla="*/ 151 h 280"/>
              <a:gd name="T60" fmla="*/ 145 w 209"/>
              <a:gd name="T61" fmla="*/ 163 h 280"/>
              <a:gd name="T62" fmla="*/ 166 w 209"/>
              <a:gd name="T63" fmla="*/ 242 h 280"/>
              <a:gd name="T64" fmla="*/ 165 w 209"/>
              <a:gd name="T65" fmla="*/ 245 h 280"/>
              <a:gd name="T66" fmla="*/ 147 w 209"/>
              <a:gd name="T67" fmla="*/ 245 h 280"/>
              <a:gd name="T68" fmla="*/ 134 w 209"/>
              <a:gd name="T69" fmla="*/ 204 h 280"/>
              <a:gd name="T70" fmla="*/ 113 w 209"/>
              <a:gd name="T71" fmla="*/ 194 h 280"/>
              <a:gd name="T72" fmla="*/ 113 w 209"/>
              <a:gd name="T73" fmla="*/ 122 h 280"/>
              <a:gd name="T74" fmla="*/ 142 w 209"/>
              <a:gd name="T75" fmla="*/ 109 h 280"/>
              <a:gd name="T76" fmla="*/ 158 w 209"/>
              <a:gd name="T77" fmla="*/ 88 h 280"/>
              <a:gd name="T78" fmla="*/ 51 w 209"/>
              <a:gd name="T79" fmla="*/ 88 h 280"/>
              <a:gd name="T80" fmla="*/ 67 w 209"/>
              <a:gd name="T81" fmla="*/ 109 h 280"/>
              <a:gd name="T82" fmla="*/ 96 w 209"/>
              <a:gd name="T83" fmla="*/ 122 h 280"/>
              <a:gd name="T84" fmla="*/ 96 w 209"/>
              <a:gd name="T85" fmla="*/ 194 h 280"/>
              <a:gd name="T86" fmla="*/ 75 w 209"/>
              <a:gd name="T87" fmla="*/ 204 h 280"/>
              <a:gd name="T88" fmla="*/ 62 w 209"/>
              <a:gd name="T89" fmla="*/ 245 h 280"/>
              <a:gd name="T90" fmla="*/ 44 w 209"/>
              <a:gd name="T91" fmla="*/ 245 h 280"/>
              <a:gd name="T92" fmla="*/ 43 w 209"/>
              <a:gd name="T93" fmla="*/ 242 h 280"/>
              <a:gd name="T94" fmla="*/ 64 w 209"/>
              <a:gd name="T95" fmla="*/ 163 h 280"/>
              <a:gd name="T96" fmla="*/ 87 w 209"/>
              <a:gd name="T97" fmla="*/ 151 h 280"/>
              <a:gd name="T98" fmla="*/ 87 w 209"/>
              <a:gd name="T99" fmla="*/ 129 h 280"/>
              <a:gd name="T100" fmla="*/ 64 w 209"/>
              <a:gd name="T101" fmla="*/ 117 h 280"/>
              <a:gd name="T102" fmla="*/ 43 w 209"/>
              <a:gd name="T103" fmla="*/ 39 h 280"/>
              <a:gd name="T104" fmla="*/ 44 w 209"/>
              <a:gd name="T105" fmla="*/ 35 h 280"/>
              <a:gd name="T106" fmla="*/ 165 w 209"/>
              <a:gd name="T107" fmla="*/ 35 h 280"/>
              <a:gd name="T108" fmla="*/ 166 w 209"/>
              <a:gd name="T109" fmla="*/ 39 h 280"/>
              <a:gd name="T110" fmla="*/ 145 w 209"/>
              <a:gd name="T111" fmla="*/ 117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9" h="280">
                <a:moveTo>
                  <a:pt x="192" y="18"/>
                </a:moveTo>
                <a:cubicBezTo>
                  <a:pt x="209" y="18"/>
                  <a:pt x="209" y="18"/>
                  <a:pt x="209" y="18"/>
                </a:cubicBezTo>
                <a:cubicBezTo>
                  <a:pt x="209" y="0"/>
                  <a:pt x="209" y="0"/>
                  <a:pt x="20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35"/>
                  <a:pt x="17" y="35"/>
                  <a:pt x="17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13" y="70"/>
                  <a:pt x="24" y="109"/>
                  <a:pt x="53" y="131"/>
                </a:cubicBezTo>
                <a:cubicBezTo>
                  <a:pt x="58" y="135"/>
                  <a:pt x="62" y="138"/>
                  <a:pt x="67" y="140"/>
                </a:cubicBezTo>
                <a:cubicBezTo>
                  <a:pt x="62" y="143"/>
                  <a:pt x="58" y="145"/>
                  <a:pt x="53" y="149"/>
                </a:cubicBezTo>
                <a:cubicBezTo>
                  <a:pt x="24" y="171"/>
                  <a:pt x="13" y="211"/>
                  <a:pt x="25" y="245"/>
                </a:cubicBezTo>
                <a:cubicBezTo>
                  <a:pt x="17" y="245"/>
                  <a:pt x="17" y="245"/>
                  <a:pt x="17" y="245"/>
                </a:cubicBezTo>
                <a:cubicBezTo>
                  <a:pt x="17" y="263"/>
                  <a:pt x="17" y="263"/>
                  <a:pt x="17" y="263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0"/>
                  <a:pt x="0" y="280"/>
                  <a:pt x="0" y="280"/>
                </a:cubicBezTo>
                <a:cubicBezTo>
                  <a:pt x="209" y="280"/>
                  <a:pt x="209" y="280"/>
                  <a:pt x="209" y="280"/>
                </a:cubicBezTo>
                <a:cubicBezTo>
                  <a:pt x="209" y="263"/>
                  <a:pt x="209" y="263"/>
                  <a:pt x="209" y="263"/>
                </a:cubicBezTo>
                <a:cubicBezTo>
                  <a:pt x="192" y="263"/>
                  <a:pt x="192" y="263"/>
                  <a:pt x="192" y="263"/>
                </a:cubicBezTo>
                <a:cubicBezTo>
                  <a:pt x="192" y="245"/>
                  <a:pt x="192" y="245"/>
                  <a:pt x="192" y="245"/>
                </a:cubicBezTo>
                <a:cubicBezTo>
                  <a:pt x="184" y="245"/>
                  <a:pt x="184" y="245"/>
                  <a:pt x="184" y="245"/>
                </a:cubicBezTo>
                <a:cubicBezTo>
                  <a:pt x="196" y="211"/>
                  <a:pt x="185" y="171"/>
                  <a:pt x="156" y="149"/>
                </a:cubicBezTo>
                <a:cubicBezTo>
                  <a:pt x="151" y="145"/>
                  <a:pt x="147" y="143"/>
                  <a:pt x="141" y="140"/>
                </a:cubicBezTo>
                <a:cubicBezTo>
                  <a:pt x="147" y="138"/>
                  <a:pt x="151" y="135"/>
                  <a:pt x="156" y="131"/>
                </a:cubicBezTo>
                <a:cubicBezTo>
                  <a:pt x="185" y="109"/>
                  <a:pt x="196" y="70"/>
                  <a:pt x="184" y="35"/>
                </a:cubicBezTo>
                <a:cubicBezTo>
                  <a:pt x="192" y="35"/>
                  <a:pt x="192" y="35"/>
                  <a:pt x="192" y="35"/>
                </a:cubicBezTo>
                <a:lnTo>
                  <a:pt x="192" y="18"/>
                </a:lnTo>
                <a:close/>
                <a:moveTo>
                  <a:pt x="145" y="117"/>
                </a:moveTo>
                <a:cubicBezTo>
                  <a:pt x="138" y="123"/>
                  <a:pt x="130" y="127"/>
                  <a:pt x="122" y="129"/>
                </a:cubicBezTo>
                <a:cubicBezTo>
                  <a:pt x="122" y="151"/>
                  <a:pt x="122" y="151"/>
                  <a:pt x="122" y="151"/>
                </a:cubicBezTo>
                <a:cubicBezTo>
                  <a:pt x="130" y="154"/>
                  <a:pt x="138" y="157"/>
                  <a:pt x="145" y="163"/>
                </a:cubicBezTo>
                <a:cubicBezTo>
                  <a:pt x="169" y="181"/>
                  <a:pt x="178" y="214"/>
                  <a:pt x="166" y="242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50" y="230"/>
                  <a:pt x="146" y="215"/>
                  <a:pt x="134" y="204"/>
                </a:cubicBezTo>
                <a:cubicBezTo>
                  <a:pt x="128" y="198"/>
                  <a:pt x="121" y="195"/>
                  <a:pt x="113" y="194"/>
                </a:cubicBezTo>
                <a:cubicBezTo>
                  <a:pt x="113" y="122"/>
                  <a:pt x="113" y="122"/>
                  <a:pt x="113" y="122"/>
                </a:cubicBezTo>
                <a:cubicBezTo>
                  <a:pt x="124" y="120"/>
                  <a:pt x="134" y="116"/>
                  <a:pt x="142" y="109"/>
                </a:cubicBezTo>
                <a:cubicBezTo>
                  <a:pt x="149" y="103"/>
                  <a:pt x="155" y="96"/>
                  <a:pt x="158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4" y="96"/>
                  <a:pt x="60" y="103"/>
                  <a:pt x="67" y="109"/>
                </a:cubicBezTo>
                <a:cubicBezTo>
                  <a:pt x="75" y="116"/>
                  <a:pt x="85" y="120"/>
                  <a:pt x="96" y="122"/>
                </a:cubicBezTo>
                <a:cubicBezTo>
                  <a:pt x="96" y="194"/>
                  <a:pt x="96" y="194"/>
                  <a:pt x="96" y="194"/>
                </a:cubicBezTo>
                <a:cubicBezTo>
                  <a:pt x="88" y="195"/>
                  <a:pt x="81" y="198"/>
                  <a:pt x="75" y="204"/>
                </a:cubicBezTo>
                <a:cubicBezTo>
                  <a:pt x="63" y="215"/>
                  <a:pt x="59" y="230"/>
                  <a:pt x="62" y="245"/>
                </a:cubicBezTo>
                <a:cubicBezTo>
                  <a:pt x="44" y="245"/>
                  <a:pt x="44" y="245"/>
                  <a:pt x="44" y="245"/>
                </a:cubicBezTo>
                <a:cubicBezTo>
                  <a:pt x="43" y="242"/>
                  <a:pt x="43" y="242"/>
                  <a:pt x="43" y="242"/>
                </a:cubicBezTo>
                <a:cubicBezTo>
                  <a:pt x="31" y="214"/>
                  <a:pt x="40" y="181"/>
                  <a:pt x="64" y="163"/>
                </a:cubicBezTo>
                <a:cubicBezTo>
                  <a:pt x="71" y="157"/>
                  <a:pt x="79" y="154"/>
                  <a:pt x="87" y="151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79" y="127"/>
                  <a:pt x="71" y="123"/>
                  <a:pt x="64" y="117"/>
                </a:cubicBezTo>
                <a:cubicBezTo>
                  <a:pt x="40" y="99"/>
                  <a:pt x="31" y="67"/>
                  <a:pt x="43" y="39"/>
                </a:cubicBezTo>
                <a:cubicBezTo>
                  <a:pt x="44" y="35"/>
                  <a:pt x="44" y="35"/>
                  <a:pt x="4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66" y="39"/>
                  <a:pt x="166" y="39"/>
                  <a:pt x="166" y="39"/>
                </a:cubicBezTo>
                <a:cubicBezTo>
                  <a:pt x="178" y="67"/>
                  <a:pt x="169" y="99"/>
                  <a:pt x="14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Freeform 6">
            <a:extLst>
              <a:ext uri="{FF2B5EF4-FFF2-40B4-BE49-F238E27FC236}">
                <a16:creationId xmlns:a16="http://schemas.microsoft.com/office/drawing/2014/main" id="{87D94DA2-7597-4746-AE06-973407B0C8D1}"/>
              </a:ext>
            </a:extLst>
          </p:cNvPr>
          <p:cNvSpPr>
            <a:spLocks noEditPoints="1"/>
          </p:cNvSpPr>
          <p:nvPr/>
        </p:nvSpPr>
        <p:spPr bwMode="auto">
          <a:xfrm>
            <a:off x="5890986" y="3486696"/>
            <a:ext cx="462810" cy="489384"/>
          </a:xfrm>
          <a:custGeom>
            <a:avLst/>
            <a:gdLst>
              <a:gd name="T0" fmla="*/ 205 w 263"/>
              <a:gd name="T1" fmla="*/ 70 h 280"/>
              <a:gd name="T2" fmla="*/ 117 w 263"/>
              <a:gd name="T3" fmla="*/ 70 h 280"/>
              <a:gd name="T4" fmla="*/ 119 w 263"/>
              <a:gd name="T5" fmla="*/ 53 h 280"/>
              <a:gd name="T6" fmla="*/ 207 w 263"/>
              <a:gd name="T7" fmla="*/ 53 h 280"/>
              <a:gd name="T8" fmla="*/ 205 w 263"/>
              <a:gd name="T9" fmla="*/ 70 h 280"/>
              <a:gd name="T10" fmla="*/ 146 w 263"/>
              <a:gd name="T11" fmla="*/ 140 h 280"/>
              <a:gd name="T12" fmla="*/ 182 w 263"/>
              <a:gd name="T13" fmla="*/ 140 h 280"/>
              <a:gd name="T14" fmla="*/ 184 w 263"/>
              <a:gd name="T15" fmla="*/ 123 h 280"/>
              <a:gd name="T16" fmla="*/ 148 w 263"/>
              <a:gd name="T17" fmla="*/ 123 h 280"/>
              <a:gd name="T18" fmla="*/ 146 w 263"/>
              <a:gd name="T19" fmla="*/ 140 h 280"/>
              <a:gd name="T20" fmla="*/ 263 w 263"/>
              <a:gd name="T21" fmla="*/ 0 h 280"/>
              <a:gd name="T22" fmla="*/ 245 w 263"/>
              <a:gd name="T23" fmla="*/ 237 h 280"/>
              <a:gd name="T24" fmla="*/ 201 w 263"/>
              <a:gd name="T25" fmla="*/ 280 h 280"/>
              <a:gd name="T26" fmla="*/ 44 w 263"/>
              <a:gd name="T27" fmla="*/ 280 h 280"/>
              <a:gd name="T28" fmla="*/ 0 w 263"/>
              <a:gd name="T29" fmla="*/ 236 h 280"/>
              <a:gd name="T30" fmla="*/ 0 w 263"/>
              <a:gd name="T31" fmla="*/ 193 h 280"/>
              <a:gd name="T32" fmla="*/ 54 w 263"/>
              <a:gd name="T33" fmla="*/ 193 h 280"/>
              <a:gd name="T34" fmla="*/ 71 w 263"/>
              <a:gd name="T35" fmla="*/ 0 h 280"/>
              <a:gd name="T36" fmla="*/ 263 w 263"/>
              <a:gd name="T37" fmla="*/ 0 h 280"/>
              <a:gd name="T38" fmla="*/ 166 w 263"/>
              <a:gd name="T39" fmla="*/ 263 h 280"/>
              <a:gd name="T40" fmla="*/ 158 w 263"/>
              <a:gd name="T41" fmla="*/ 236 h 280"/>
              <a:gd name="T42" fmla="*/ 158 w 263"/>
              <a:gd name="T43" fmla="*/ 210 h 280"/>
              <a:gd name="T44" fmla="*/ 18 w 263"/>
              <a:gd name="T45" fmla="*/ 210 h 280"/>
              <a:gd name="T46" fmla="*/ 18 w 263"/>
              <a:gd name="T47" fmla="*/ 236 h 280"/>
              <a:gd name="T48" fmla="*/ 44 w 263"/>
              <a:gd name="T49" fmla="*/ 263 h 280"/>
              <a:gd name="T50" fmla="*/ 166 w 263"/>
              <a:gd name="T51" fmla="*/ 263 h 280"/>
              <a:gd name="T52" fmla="*/ 244 w 263"/>
              <a:gd name="T53" fmla="*/ 18 h 280"/>
              <a:gd name="T54" fmla="*/ 87 w 263"/>
              <a:gd name="T55" fmla="*/ 18 h 280"/>
              <a:gd name="T56" fmla="*/ 71 w 263"/>
              <a:gd name="T57" fmla="*/ 193 h 280"/>
              <a:gd name="T58" fmla="*/ 175 w 263"/>
              <a:gd name="T59" fmla="*/ 193 h 280"/>
              <a:gd name="T60" fmla="*/ 175 w 263"/>
              <a:gd name="T61" fmla="*/ 236 h 280"/>
              <a:gd name="T62" fmla="*/ 201 w 263"/>
              <a:gd name="T63" fmla="*/ 263 h 280"/>
              <a:gd name="T64" fmla="*/ 228 w 263"/>
              <a:gd name="T65" fmla="*/ 236 h 280"/>
              <a:gd name="T66" fmla="*/ 244 w 263"/>
              <a:gd name="T67" fmla="*/ 18 h 280"/>
              <a:gd name="T68" fmla="*/ 131 w 263"/>
              <a:gd name="T69" fmla="*/ 123 h 280"/>
              <a:gd name="T70" fmla="*/ 113 w 263"/>
              <a:gd name="T71" fmla="*/ 123 h 280"/>
              <a:gd name="T72" fmla="*/ 111 w 263"/>
              <a:gd name="T73" fmla="*/ 140 h 280"/>
              <a:gd name="T74" fmla="*/ 130 w 263"/>
              <a:gd name="T75" fmla="*/ 140 h 280"/>
              <a:gd name="T76" fmla="*/ 131 w 263"/>
              <a:gd name="T77" fmla="*/ 123 h 280"/>
              <a:gd name="T78" fmla="*/ 203 w 263"/>
              <a:gd name="T79" fmla="*/ 105 h 280"/>
              <a:gd name="T80" fmla="*/ 204 w 263"/>
              <a:gd name="T81" fmla="*/ 88 h 280"/>
              <a:gd name="T82" fmla="*/ 116 w 263"/>
              <a:gd name="T83" fmla="*/ 88 h 280"/>
              <a:gd name="T84" fmla="*/ 114 w 263"/>
              <a:gd name="T85" fmla="*/ 105 h 280"/>
              <a:gd name="T86" fmla="*/ 203 w 263"/>
              <a:gd name="T87" fmla="*/ 10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3" h="280">
                <a:moveTo>
                  <a:pt x="205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207" y="53"/>
                  <a:pt x="207" y="53"/>
                  <a:pt x="207" y="53"/>
                </a:cubicBezTo>
                <a:lnTo>
                  <a:pt x="205" y="70"/>
                </a:lnTo>
                <a:close/>
                <a:moveTo>
                  <a:pt x="146" y="140"/>
                </a:moveTo>
                <a:cubicBezTo>
                  <a:pt x="182" y="140"/>
                  <a:pt x="182" y="140"/>
                  <a:pt x="182" y="140"/>
                </a:cubicBezTo>
                <a:cubicBezTo>
                  <a:pt x="184" y="123"/>
                  <a:pt x="184" y="123"/>
                  <a:pt x="184" y="123"/>
                </a:cubicBezTo>
                <a:cubicBezTo>
                  <a:pt x="148" y="123"/>
                  <a:pt x="148" y="123"/>
                  <a:pt x="148" y="123"/>
                </a:cubicBezTo>
                <a:lnTo>
                  <a:pt x="146" y="140"/>
                </a:lnTo>
                <a:close/>
                <a:moveTo>
                  <a:pt x="263" y="0"/>
                </a:moveTo>
                <a:cubicBezTo>
                  <a:pt x="245" y="237"/>
                  <a:pt x="245" y="237"/>
                  <a:pt x="245" y="237"/>
                </a:cubicBezTo>
                <a:cubicBezTo>
                  <a:pt x="245" y="261"/>
                  <a:pt x="226" y="280"/>
                  <a:pt x="201" y="280"/>
                </a:cubicBezTo>
                <a:cubicBezTo>
                  <a:pt x="44" y="280"/>
                  <a:pt x="44" y="280"/>
                  <a:pt x="44" y="280"/>
                </a:cubicBezTo>
                <a:cubicBezTo>
                  <a:pt x="20" y="280"/>
                  <a:pt x="0" y="261"/>
                  <a:pt x="0" y="236"/>
                </a:cubicBezTo>
                <a:cubicBezTo>
                  <a:pt x="0" y="193"/>
                  <a:pt x="0" y="193"/>
                  <a:pt x="0" y="193"/>
                </a:cubicBezTo>
                <a:cubicBezTo>
                  <a:pt x="54" y="193"/>
                  <a:pt x="54" y="193"/>
                  <a:pt x="54" y="193"/>
                </a:cubicBezTo>
                <a:cubicBezTo>
                  <a:pt x="71" y="0"/>
                  <a:pt x="71" y="0"/>
                  <a:pt x="71" y="0"/>
                </a:cubicBezTo>
                <a:lnTo>
                  <a:pt x="263" y="0"/>
                </a:lnTo>
                <a:close/>
                <a:moveTo>
                  <a:pt x="166" y="263"/>
                </a:moveTo>
                <a:cubicBezTo>
                  <a:pt x="161" y="255"/>
                  <a:pt x="158" y="246"/>
                  <a:pt x="158" y="236"/>
                </a:cubicBezTo>
                <a:cubicBezTo>
                  <a:pt x="158" y="210"/>
                  <a:pt x="158" y="210"/>
                  <a:pt x="158" y="210"/>
                </a:cubicBezTo>
                <a:cubicBezTo>
                  <a:pt x="18" y="210"/>
                  <a:pt x="18" y="210"/>
                  <a:pt x="18" y="210"/>
                </a:cubicBezTo>
                <a:cubicBezTo>
                  <a:pt x="18" y="236"/>
                  <a:pt x="18" y="236"/>
                  <a:pt x="18" y="236"/>
                </a:cubicBezTo>
                <a:cubicBezTo>
                  <a:pt x="18" y="251"/>
                  <a:pt x="30" y="263"/>
                  <a:pt x="44" y="263"/>
                </a:cubicBezTo>
                <a:lnTo>
                  <a:pt x="166" y="263"/>
                </a:lnTo>
                <a:close/>
                <a:moveTo>
                  <a:pt x="244" y="18"/>
                </a:moveTo>
                <a:cubicBezTo>
                  <a:pt x="87" y="18"/>
                  <a:pt x="87" y="18"/>
                  <a:pt x="87" y="18"/>
                </a:cubicBezTo>
                <a:cubicBezTo>
                  <a:pt x="71" y="193"/>
                  <a:pt x="71" y="193"/>
                  <a:pt x="71" y="193"/>
                </a:cubicBezTo>
                <a:cubicBezTo>
                  <a:pt x="175" y="193"/>
                  <a:pt x="175" y="193"/>
                  <a:pt x="175" y="193"/>
                </a:cubicBezTo>
                <a:cubicBezTo>
                  <a:pt x="175" y="236"/>
                  <a:pt x="175" y="236"/>
                  <a:pt x="175" y="236"/>
                </a:cubicBezTo>
                <a:cubicBezTo>
                  <a:pt x="175" y="251"/>
                  <a:pt x="187" y="263"/>
                  <a:pt x="201" y="263"/>
                </a:cubicBezTo>
                <a:cubicBezTo>
                  <a:pt x="216" y="263"/>
                  <a:pt x="228" y="251"/>
                  <a:pt x="228" y="236"/>
                </a:cubicBezTo>
                <a:lnTo>
                  <a:pt x="244" y="18"/>
                </a:lnTo>
                <a:close/>
                <a:moveTo>
                  <a:pt x="131" y="123"/>
                </a:moveTo>
                <a:cubicBezTo>
                  <a:pt x="113" y="123"/>
                  <a:pt x="113" y="123"/>
                  <a:pt x="113" y="123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30" y="140"/>
                  <a:pt x="130" y="140"/>
                  <a:pt x="130" y="140"/>
                </a:cubicBezTo>
                <a:lnTo>
                  <a:pt x="131" y="123"/>
                </a:lnTo>
                <a:close/>
                <a:moveTo>
                  <a:pt x="203" y="105"/>
                </a:moveTo>
                <a:cubicBezTo>
                  <a:pt x="204" y="88"/>
                  <a:pt x="204" y="88"/>
                  <a:pt x="204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203" y="105"/>
                  <a:pt x="203" y="105"/>
                  <a:pt x="203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Freeform 7">
            <a:extLst>
              <a:ext uri="{FF2B5EF4-FFF2-40B4-BE49-F238E27FC236}">
                <a16:creationId xmlns:a16="http://schemas.microsoft.com/office/drawing/2014/main" id="{87B156A8-37D9-4EC7-BBFE-8D3B3D18D40F}"/>
              </a:ext>
            </a:extLst>
          </p:cNvPr>
          <p:cNvSpPr>
            <a:spLocks noEditPoints="1"/>
          </p:cNvSpPr>
          <p:nvPr/>
        </p:nvSpPr>
        <p:spPr bwMode="auto">
          <a:xfrm>
            <a:off x="5937488" y="2167783"/>
            <a:ext cx="369806" cy="488645"/>
          </a:xfrm>
          <a:custGeom>
            <a:avLst/>
            <a:gdLst>
              <a:gd name="T0" fmla="*/ 105 w 210"/>
              <a:gd name="T1" fmla="*/ 0 h 280"/>
              <a:gd name="T2" fmla="*/ 0 w 210"/>
              <a:gd name="T3" fmla="*/ 105 h 280"/>
              <a:gd name="T4" fmla="*/ 105 w 210"/>
              <a:gd name="T5" fmla="*/ 280 h 280"/>
              <a:gd name="T6" fmla="*/ 210 w 210"/>
              <a:gd name="T7" fmla="*/ 105 h 280"/>
              <a:gd name="T8" fmla="*/ 105 w 210"/>
              <a:gd name="T9" fmla="*/ 0 h 280"/>
              <a:gd name="T10" fmla="*/ 105 w 210"/>
              <a:gd name="T11" fmla="*/ 175 h 280"/>
              <a:gd name="T12" fmla="*/ 35 w 210"/>
              <a:gd name="T13" fmla="*/ 105 h 280"/>
              <a:gd name="T14" fmla="*/ 105 w 210"/>
              <a:gd name="T15" fmla="*/ 35 h 280"/>
              <a:gd name="T16" fmla="*/ 175 w 210"/>
              <a:gd name="T17" fmla="*/ 105 h 280"/>
              <a:gd name="T18" fmla="*/ 105 w 210"/>
              <a:gd name="T19" fmla="*/ 17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0" h="280">
                <a:moveTo>
                  <a:pt x="105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3"/>
                  <a:pt x="88" y="280"/>
                  <a:pt x="105" y="280"/>
                </a:cubicBezTo>
                <a:cubicBezTo>
                  <a:pt x="123" y="280"/>
                  <a:pt x="210" y="163"/>
                  <a:pt x="210" y="105"/>
                </a:cubicBezTo>
                <a:cubicBezTo>
                  <a:pt x="210" y="47"/>
                  <a:pt x="163" y="0"/>
                  <a:pt x="105" y="0"/>
                </a:cubicBezTo>
                <a:close/>
                <a:moveTo>
                  <a:pt x="105" y="175"/>
                </a:moveTo>
                <a:cubicBezTo>
                  <a:pt x="67" y="175"/>
                  <a:pt x="35" y="143"/>
                  <a:pt x="35" y="105"/>
                </a:cubicBezTo>
                <a:cubicBezTo>
                  <a:pt x="35" y="66"/>
                  <a:pt x="67" y="35"/>
                  <a:pt x="105" y="35"/>
                </a:cubicBezTo>
                <a:cubicBezTo>
                  <a:pt x="144" y="35"/>
                  <a:pt x="175" y="66"/>
                  <a:pt x="175" y="105"/>
                </a:cubicBezTo>
                <a:cubicBezTo>
                  <a:pt x="175" y="143"/>
                  <a:pt x="144" y="175"/>
                  <a:pt x="105" y="1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30012C5-76DE-4611-8596-8797FC749069}"/>
              </a:ext>
            </a:extLst>
          </p:cNvPr>
          <p:cNvSpPr txBox="1"/>
          <p:nvPr/>
        </p:nvSpPr>
        <p:spPr>
          <a:xfrm>
            <a:off x="1533371" y="1834070"/>
            <a:ext cx="1396536" cy="338554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8" name="TextBox 11">
            <a:extLst>
              <a:ext uri="{FF2B5EF4-FFF2-40B4-BE49-F238E27FC236}">
                <a16:creationId xmlns:a16="http://schemas.microsoft.com/office/drawing/2014/main" id="{AE830275-3036-453A-92A1-EC63F9BB301B}"/>
              </a:ext>
            </a:extLst>
          </p:cNvPr>
          <p:cNvSpPr txBox="1"/>
          <p:nvPr/>
        </p:nvSpPr>
        <p:spPr>
          <a:xfrm>
            <a:off x="1533371" y="2221751"/>
            <a:ext cx="3390899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771CADC-2563-49B8-BCB0-0D194142613C}"/>
              </a:ext>
            </a:extLst>
          </p:cNvPr>
          <p:cNvSpPr txBox="1"/>
          <p:nvPr/>
        </p:nvSpPr>
        <p:spPr>
          <a:xfrm>
            <a:off x="7213676" y="3164419"/>
            <a:ext cx="1396536" cy="338554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0" name="TextBox 11">
            <a:extLst>
              <a:ext uri="{FF2B5EF4-FFF2-40B4-BE49-F238E27FC236}">
                <a16:creationId xmlns:a16="http://schemas.microsoft.com/office/drawing/2014/main" id="{082C1C9B-9B5D-4F31-93C6-D5F6651EBFB2}"/>
              </a:ext>
            </a:extLst>
          </p:cNvPr>
          <p:cNvSpPr txBox="1"/>
          <p:nvPr/>
        </p:nvSpPr>
        <p:spPr>
          <a:xfrm>
            <a:off x="7213676" y="3552100"/>
            <a:ext cx="3390899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84064D6-36A6-4E60-AB72-4094E220FBF2}"/>
              </a:ext>
            </a:extLst>
          </p:cNvPr>
          <p:cNvSpPr txBox="1"/>
          <p:nvPr/>
        </p:nvSpPr>
        <p:spPr>
          <a:xfrm>
            <a:off x="1533371" y="4490764"/>
            <a:ext cx="1396536" cy="338554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2" name="TextBox 11">
            <a:extLst>
              <a:ext uri="{FF2B5EF4-FFF2-40B4-BE49-F238E27FC236}">
                <a16:creationId xmlns:a16="http://schemas.microsoft.com/office/drawing/2014/main" id="{F9F429F1-9876-4DD2-A077-DBA894FF4F17}"/>
              </a:ext>
            </a:extLst>
          </p:cNvPr>
          <p:cNvSpPr txBox="1"/>
          <p:nvPr/>
        </p:nvSpPr>
        <p:spPr>
          <a:xfrm>
            <a:off x="1533371" y="4878445"/>
            <a:ext cx="3390899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21" name="矩形 20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9436372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51253" y="1993829"/>
            <a:ext cx="6484228" cy="1181788"/>
            <a:chOff x="874713" y="1114425"/>
            <a:chExt cx="6484228" cy="1181788"/>
          </a:xfrm>
        </p:grpSpPr>
        <p:sp>
          <p:nvSpPr>
            <p:cNvPr id="24" name="矩形 23"/>
            <p:cNvSpPr/>
            <p:nvPr/>
          </p:nvSpPr>
          <p:spPr>
            <a:xfrm>
              <a:off x="874713" y="1511383"/>
              <a:ext cx="6484228" cy="7848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914377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74713" y="1114425"/>
              <a:ext cx="333206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914377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67841" y="3658422"/>
            <a:ext cx="6721415" cy="1790602"/>
            <a:chOff x="4613531" y="3841810"/>
            <a:chExt cx="6721414" cy="1790602"/>
          </a:xfrm>
        </p:grpSpPr>
        <p:grpSp>
          <p:nvGrpSpPr>
            <p:cNvPr id="2" name="Group 13"/>
            <p:cNvGrpSpPr/>
            <p:nvPr/>
          </p:nvGrpSpPr>
          <p:grpSpPr>
            <a:xfrm>
              <a:off x="5598238" y="3914775"/>
              <a:ext cx="5369323" cy="169883"/>
              <a:chOff x="1948686" y="5692382"/>
              <a:chExt cx="9219528" cy="182880"/>
            </a:xfrm>
          </p:grpSpPr>
          <p:sp>
            <p:nvSpPr>
              <p:cNvPr id="4" name="Rectangle 15"/>
              <p:cNvSpPr/>
              <p:nvPr/>
            </p:nvSpPr>
            <p:spPr>
              <a:xfrm>
                <a:off x="1948690" y="5742963"/>
                <a:ext cx="9219524" cy="640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3" rIns="182843" bIns="91423" rtlCol="0" anchor="ctr"/>
              <a:lstStyle/>
              <a:p>
                <a:pPr algn="ctr" defTabSz="914377"/>
                <a:endParaRPr lang="en-US" sz="1351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Rectangle 14"/>
              <p:cNvSpPr/>
              <p:nvPr/>
            </p:nvSpPr>
            <p:spPr>
              <a:xfrm>
                <a:off x="1948686" y="5745735"/>
                <a:ext cx="5316063" cy="71485"/>
              </a:xfrm>
              <a:prstGeom prst="rect">
                <a:avLst/>
              </a:prstGeom>
              <a:gradFill>
                <a:gsLst>
                  <a:gs pos="0">
                    <a:srgbClr val="3988E1"/>
                  </a:gs>
                  <a:gs pos="100000">
                    <a:srgbClr val="0A2C6B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3" rIns="182843" bIns="91423" rtlCol="0" anchor="ctr"/>
              <a:lstStyle/>
              <a:p>
                <a:pPr algn="ctr" defTabSz="914377"/>
                <a:endParaRPr lang="en-US" sz="1351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Oval 16"/>
              <p:cNvSpPr>
                <a:spLocks/>
              </p:cNvSpPr>
              <p:nvPr/>
            </p:nvSpPr>
            <p:spPr>
              <a:xfrm>
                <a:off x="7137136" y="5692382"/>
                <a:ext cx="295079" cy="18288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A2C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en-US" sz="135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13"/>
            <p:cNvGrpSpPr/>
            <p:nvPr/>
          </p:nvGrpSpPr>
          <p:grpSpPr>
            <a:xfrm>
              <a:off x="5598238" y="4533890"/>
              <a:ext cx="5369323" cy="169883"/>
              <a:chOff x="1948686" y="5692382"/>
              <a:chExt cx="9219528" cy="182880"/>
            </a:xfrm>
          </p:grpSpPr>
          <p:sp>
            <p:nvSpPr>
              <p:cNvPr id="7" name="Rectangle 15"/>
              <p:cNvSpPr/>
              <p:nvPr/>
            </p:nvSpPr>
            <p:spPr>
              <a:xfrm>
                <a:off x="1948690" y="5742963"/>
                <a:ext cx="9219524" cy="640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3" rIns="182843" bIns="91423" rtlCol="0" anchor="ctr"/>
              <a:lstStyle/>
              <a:p>
                <a:pPr algn="ctr" defTabSz="914377"/>
                <a:endParaRPr lang="en-US" sz="1351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Rectangle 14"/>
              <p:cNvSpPr/>
              <p:nvPr/>
            </p:nvSpPr>
            <p:spPr>
              <a:xfrm>
                <a:off x="1948686" y="5745735"/>
                <a:ext cx="8159538" cy="71485"/>
              </a:xfrm>
              <a:prstGeom prst="rect">
                <a:avLst/>
              </a:prstGeom>
              <a:gradFill>
                <a:gsLst>
                  <a:gs pos="0">
                    <a:srgbClr val="3988E1"/>
                  </a:gs>
                  <a:gs pos="100000">
                    <a:srgbClr val="0A2C6B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3" rIns="182843" bIns="91423" rtlCol="0" anchor="ctr"/>
              <a:lstStyle/>
              <a:p>
                <a:pPr algn="ctr" defTabSz="914377"/>
                <a:endParaRPr lang="en-US" sz="1351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Oval 16"/>
              <p:cNvSpPr>
                <a:spLocks/>
              </p:cNvSpPr>
              <p:nvPr/>
            </p:nvSpPr>
            <p:spPr>
              <a:xfrm>
                <a:off x="9976387" y="5692382"/>
                <a:ext cx="295079" cy="18288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A2C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en-US" sz="135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13"/>
            <p:cNvGrpSpPr/>
            <p:nvPr/>
          </p:nvGrpSpPr>
          <p:grpSpPr>
            <a:xfrm>
              <a:off x="5598238" y="5191105"/>
              <a:ext cx="5369323" cy="169883"/>
              <a:chOff x="1948686" y="5692382"/>
              <a:chExt cx="9219528" cy="182880"/>
            </a:xfrm>
          </p:grpSpPr>
          <p:sp>
            <p:nvSpPr>
              <p:cNvPr id="11" name="Rectangle 15"/>
              <p:cNvSpPr/>
              <p:nvPr/>
            </p:nvSpPr>
            <p:spPr>
              <a:xfrm>
                <a:off x="1948690" y="5742963"/>
                <a:ext cx="9219524" cy="640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3" rIns="182843" bIns="91423" rtlCol="0" anchor="ctr"/>
              <a:lstStyle/>
              <a:p>
                <a:pPr algn="ctr" defTabSz="914377"/>
                <a:endParaRPr lang="en-US" sz="1351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Rectangle 14"/>
              <p:cNvSpPr/>
              <p:nvPr/>
            </p:nvSpPr>
            <p:spPr>
              <a:xfrm>
                <a:off x="1948686" y="5745735"/>
                <a:ext cx="6737801" cy="71485"/>
              </a:xfrm>
              <a:prstGeom prst="rect">
                <a:avLst/>
              </a:prstGeom>
              <a:gradFill>
                <a:gsLst>
                  <a:gs pos="0">
                    <a:srgbClr val="3988E1"/>
                  </a:gs>
                  <a:gs pos="100000">
                    <a:srgbClr val="0A2C6B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3" rIns="182843" bIns="91423" rtlCol="0" anchor="ctr"/>
              <a:lstStyle/>
              <a:p>
                <a:pPr algn="ctr" defTabSz="914377"/>
                <a:endParaRPr lang="en-US" sz="1351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Oval 16"/>
              <p:cNvSpPr>
                <a:spLocks/>
              </p:cNvSpPr>
              <p:nvPr/>
            </p:nvSpPr>
            <p:spPr>
              <a:xfrm>
                <a:off x="8519144" y="5692382"/>
                <a:ext cx="295079" cy="18288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A2C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en-US" sz="135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613531" y="3841810"/>
              <a:ext cx="937700" cy="3243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377"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4613531" y="4454701"/>
              <a:ext cx="937700" cy="3243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377"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4613531" y="5121441"/>
              <a:ext cx="937700" cy="3243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377"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813505" y="4025705"/>
              <a:ext cx="937700" cy="3270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377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65%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397245" y="4638595"/>
              <a:ext cx="937700" cy="3270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377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85%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562264" y="5305335"/>
              <a:ext cx="937700" cy="3270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377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74%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35" name="矩形 34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7894320" y="1511618"/>
            <a:ext cx="3202242" cy="5346382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-20510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52111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261257" y="290286"/>
            <a:ext cx="11669486" cy="6277428"/>
          </a:xfrm>
          <a:prstGeom prst="rect">
            <a:avLst/>
          </a:pr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0" y="4628506"/>
            <a:ext cx="12192000" cy="2229494"/>
          </a:xfrm>
          <a:custGeom>
            <a:avLst/>
            <a:gdLst>
              <a:gd name="connsiteX0" fmla="*/ 6096000 w 12192000"/>
              <a:gd name="connsiteY0" fmla="*/ 0 h 2229494"/>
              <a:gd name="connsiteX1" fmla="*/ 12190785 w 12192000"/>
              <a:gd name="connsiteY1" fmla="*/ 1655669 h 2229494"/>
              <a:gd name="connsiteX2" fmla="*/ 12192000 w 12192000"/>
              <a:gd name="connsiteY2" fmla="*/ 1656689 h 2229494"/>
              <a:gd name="connsiteX3" fmla="*/ 12192000 w 12192000"/>
              <a:gd name="connsiteY3" fmla="*/ 2229494 h 2229494"/>
              <a:gd name="connsiteX4" fmla="*/ 0 w 12192000"/>
              <a:gd name="connsiteY4" fmla="*/ 2229494 h 2229494"/>
              <a:gd name="connsiteX5" fmla="*/ 0 w 12192000"/>
              <a:gd name="connsiteY5" fmla="*/ 1656689 h 2229494"/>
              <a:gd name="connsiteX6" fmla="*/ 1216 w 12192000"/>
              <a:gd name="connsiteY6" fmla="*/ 1655669 h 2229494"/>
              <a:gd name="connsiteX7" fmla="*/ 6096000 w 12192000"/>
              <a:gd name="connsiteY7" fmla="*/ 0 h 222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229494">
                <a:moveTo>
                  <a:pt x="6096000" y="0"/>
                </a:moveTo>
                <a:cubicBezTo>
                  <a:pt x="8678911" y="0"/>
                  <a:pt x="10940885" y="663057"/>
                  <a:pt x="12190785" y="1655669"/>
                </a:cubicBezTo>
                <a:lnTo>
                  <a:pt x="12192000" y="1656689"/>
                </a:lnTo>
                <a:lnTo>
                  <a:pt x="12192000" y="2229494"/>
                </a:lnTo>
                <a:lnTo>
                  <a:pt x="0" y="2229494"/>
                </a:lnTo>
                <a:lnTo>
                  <a:pt x="0" y="1656689"/>
                </a:lnTo>
                <a:lnTo>
                  <a:pt x="1216" y="1655669"/>
                </a:lnTo>
                <a:cubicBezTo>
                  <a:pt x="1251115" y="663057"/>
                  <a:pt x="3513089" y="0"/>
                  <a:pt x="609600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-28384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5528596" y="198693"/>
            <a:ext cx="1134808" cy="206120"/>
            <a:chOff x="5190458" y="198693"/>
            <a:chExt cx="1134808" cy="206120"/>
          </a:xfrm>
          <a:solidFill>
            <a:schemeClr val="bg1">
              <a:lumMod val="85000"/>
            </a:schemeClr>
          </a:solidFill>
        </p:grpSpPr>
        <p:sp>
          <p:nvSpPr>
            <p:cNvPr id="49" name="椭圆 48"/>
            <p:cNvSpPr/>
            <p:nvPr/>
          </p:nvSpPr>
          <p:spPr>
            <a:xfrm>
              <a:off x="6214396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5654802" y="198693"/>
              <a:ext cx="206120" cy="206120"/>
            </a:xfrm>
            <a:prstGeom prst="ellipse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5190458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46568" y="401156"/>
            <a:ext cx="3298863" cy="1384299"/>
            <a:chOff x="4498456" y="4370615"/>
            <a:chExt cx="3298863" cy="1384299"/>
          </a:xfrm>
        </p:grpSpPr>
        <p:grpSp>
          <p:nvGrpSpPr>
            <p:cNvPr id="4" name="组合 3"/>
            <p:cNvGrpSpPr/>
            <p:nvPr/>
          </p:nvGrpSpPr>
          <p:grpSpPr>
            <a:xfrm>
              <a:off x="4991851" y="4370615"/>
              <a:ext cx="2269906" cy="1323439"/>
              <a:chOff x="4922460" y="4370615"/>
              <a:chExt cx="2269906" cy="132343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4922460" y="4370615"/>
                <a:ext cx="1246729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000" dirty="0">
                    <a:gradFill>
                      <a:gsLst>
                        <a:gs pos="100000">
                          <a:srgbClr val="16376C"/>
                        </a:gs>
                        <a:gs pos="0">
                          <a:srgbClr val="2684E2"/>
                        </a:gs>
                      </a:gsLst>
                      <a:lin ang="54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ea"/>
                    <a:sym typeface="+mn-lt"/>
                  </a:rPr>
                  <a:t>目</a:t>
                </a: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5945637" y="4370615"/>
                <a:ext cx="1246729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000" dirty="0">
                    <a:gradFill>
                      <a:gsLst>
                        <a:gs pos="100000">
                          <a:srgbClr val="16376C"/>
                        </a:gs>
                        <a:gs pos="0">
                          <a:srgbClr val="2684E2"/>
                        </a:gs>
                      </a:gsLst>
                      <a:lin ang="54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ea"/>
                    <a:sym typeface="+mn-lt"/>
                  </a:rPr>
                  <a:t>录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498456" y="4662719"/>
              <a:ext cx="586752" cy="1092195"/>
              <a:chOff x="750512" y="2872858"/>
              <a:chExt cx="505656" cy="941241"/>
            </a:xfrm>
            <a:gradFill>
              <a:gsLst>
                <a:gs pos="0">
                  <a:srgbClr val="2684E2"/>
                </a:gs>
                <a:gs pos="100000">
                  <a:srgbClr val="16376C"/>
                </a:gs>
              </a:gsLst>
              <a:lin ang="5400000" scaled="1"/>
            </a:gradFill>
          </p:grpSpPr>
          <p:sp>
            <p:nvSpPr>
              <p:cNvPr id="101" name="Freeform 1243">
                <a:extLst>
                  <a:ext uri="{FF2B5EF4-FFF2-40B4-BE49-F238E27FC236}">
                    <a16:creationId xmlns:a16="http://schemas.microsoft.com/office/drawing/2014/main" id="{A834170C-79D3-477E-93BD-5C206B37D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272" y="2951033"/>
                <a:ext cx="476896" cy="799530"/>
              </a:xfrm>
              <a:custGeom>
                <a:avLst/>
                <a:gdLst>
                  <a:gd name="T0" fmla="*/ 235 w 1554"/>
                  <a:gd name="T1" fmla="*/ 947 h 2606"/>
                  <a:gd name="T2" fmla="*/ 280 w 1554"/>
                  <a:gd name="T3" fmla="*/ 718 h 2606"/>
                  <a:gd name="T4" fmla="*/ 258 w 1554"/>
                  <a:gd name="T5" fmla="*/ 756 h 2606"/>
                  <a:gd name="T6" fmla="*/ 221 w 1554"/>
                  <a:gd name="T7" fmla="*/ 271 h 2606"/>
                  <a:gd name="T8" fmla="*/ 321 w 1554"/>
                  <a:gd name="T9" fmla="*/ 595 h 2606"/>
                  <a:gd name="T10" fmla="*/ 373 w 1554"/>
                  <a:gd name="T11" fmla="*/ 474 h 2606"/>
                  <a:gd name="T12" fmla="*/ 415 w 1554"/>
                  <a:gd name="T13" fmla="*/ 390 h 2606"/>
                  <a:gd name="T14" fmla="*/ 415 w 1554"/>
                  <a:gd name="T15" fmla="*/ 363 h 2606"/>
                  <a:gd name="T16" fmla="*/ 363 w 1554"/>
                  <a:gd name="T17" fmla="*/ 154 h 2606"/>
                  <a:gd name="T18" fmla="*/ 408 w 1554"/>
                  <a:gd name="T19" fmla="*/ 0 h 2606"/>
                  <a:gd name="T20" fmla="*/ 489 w 1554"/>
                  <a:gd name="T21" fmla="*/ 266 h 2606"/>
                  <a:gd name="T22" fmla="*/ 541 w 1554"/>
                  <a:gd name="T23" fmla="*/ 195 h 2606"/>
                  <a:gd name="T24" fmla="*/ 654 w 1554"/>
                  <a:gd name="T25" fmla="*/ 69 h 2606"/>
                  <a:gd name="T26" fmla="*/ 869 w 1554"/>
                  <a:gd name="T27" fmla="*/ 50 h 2606"/>
                  <a:gd name="T28" fmla="*/ 647 w 1554"/>
                  <a:gd name="T29" fmla="*/ 204 h 2606"/>
                  <a:gd name="T30" fmla="*/ 569 w 1554"/>
                  <a:gd name="T31" fmla="*/ 195 h 2606"/>
                  <a:gd name="T32" fmla="*/ 546 w 1554"/>
                  <a:gd name="T33" fmla="*/ 204 h 2606"/>
                  <a:gd name="T34" fmla="*/ 467 w 1554"/>
                  <a:gd name="T35" fmla="*/ 344 h 2606"/>
                  <a:gd name="T36" fmla="*/ 444 w 1554"/>
                  <a:gd name="T37" fmla="*/ 390 h 2606"/>
                  <a:gd name="T38" fmla="*/ 391 w 1554"/>
                  <a:gd name="T39" fmla="*/ 476 h 2606"/>
                  <a:gd name="T40" fmla="*/ 349 w 1554"/>
                  <a:gd name="T41" fmla="*/ 579 h 2606"/>
                  <a:gd name="T42" fmla="*/ 318 w 1554"/>
                  <a:gd name="T43" fmla="*/ 683 h 2606"/>
                  <a:gd name="T44" fmla="*/ 292 w 1554"/>
                  <a:gd name="T45" fmla="*/ 789 h 2606"/>
                  <a:gd name="T46" fmla="*/ 294 w 1554"/>
                  <a:gd name="T47" fmla="*/ 795 h 2606"/>
                  <a:gd name="T48" fmla="*/ 465 w 1554"/>
                  <a:gd name="T49" fmla="*/ 640 h 2606"/>
                  <a:gd name="T50" fmla="*/ 562 w 1554"/>
                  <a:gd name="T51" fmla="*/ 615 h 2606"/>
                  <a:gd name="T52" fmla="*/ 272 w 1554"/>
                  <a:gd name="T53" fmla="*/ 916 h 2606"/>
                  <a:gd name="T54" fmla="*/ 274 w 1554"/>
                  <a:gd name="T55" fmla="*/ 1293 h 2606"/>
                  <a:gd name="T56" fmla="*/ 522 w 1554"/>
                  <a:gd name="T57" fmla="*/ 901 h 2606"/>
                  <a:gd name="T58" fmla="*/ 276 w 1554"/>
                  <a:gd name="T59" fmla="*/ 1324 h 2606"/>
                  <a:gd name="T60" fmla="*/ 349 w 1554"/>
                  <a:gd name="T61" fmla="*/ 1619 h 2606"/>
                  <a:gd name="T62" fmla="*/ 530 w 1554"/>
                  <a:gd name="T63" fmla="*/ 1226 h 2606"/>
                  <a:gd name="T64" fmla="*/ 549 w 1554"/>
                  <a:gd name="T65" fmla="*/ 1311 h 2606"/>
                  <a:gd name="T66" fmla="*/ 504 w 1554"/>
                  <a:gd name="T67" fmla="*/ 1613 h 2606"/>
                  <a:gd name="T68" fmla="*/ 408 w 1554"/>
                  <a:gd name="T69" fmla="*/ 1734 h 2606"/>
                  <a:gd name="T70" fmla="*/ 401 w 1554"/>
                  <a:gd name="T71" fmla="*/ 1758 h 2606"/>
                  <a:gd name="T72" fmla="*/ 566 w 1554"/>
                  <a:gd name="T73" fmla="*/ 2031 h 2606"/>
                  <a:gd name="T74" fmla="*/ 576 w 1554"/>
                  <a:gd name="T75" fmla="*/ 2040 h 2606"/>
                  <a:gd name="T76" fmla="*/ 538 w 1554"/>
                  <a:gd name="T77" fmla="*/ 1760 h 2606"/>
                  <a:gd name="T78" fmla="*/ 640 w 1554"/>
                  <a:gd name="T79" fmla="*/ 1501 h 2606"/>
                  <a:gd name="T80" fmla="*/ 717 w 1554"/>
                  <a:gd name="T81" fmla="*/ 1682 h 2606"/>
                  <a:gd name="T82" fmla="*/ 644 w 1554"/>
                  <a:gd name="T83" fmla="*/ 2092 h 2606"/>
                  <a:gd name="T84" fmla="*/ 647 w 1554"/>
                  <a:gd name="T85" fmla="*/ 2128 h 2606"/>
                  <a:gd name="T86" fmla="*/ 1232 w 1554"/>
                  <a:gd name="T87" fmla="*/ 2487 h 2606"/>
                  <a:gd name="T88" fmla="*/ 1520 w 1554"/>
                  <a:gd name="T89" fmla="*/ 2525 h 2606"/>
                  <a:gd name="T90" fmla="*/ 1554 w 1554"/>
                  <a:gd name="T91" fmla="*/ 2525 h 2606"/>
                  <a:gd name="T92" fmla="*/ 1550 w 1554"/>
                  <a:gd name="T93" fmla="*/ 2605 h 2606"/>
                  <a:gd name="T94" fmla="*/ 547 w 1554"/>
                  <a:gd name="T95" fmla="*/ 2115 h 2606"/>
                  <a:gd name="T96" fmla="*/ 560 w 1554"/>
                  <a:gd name="T97" fmla="*/ 2141 h 2606"/>
                  <a:gd name="T98" fmla="*/ 576 w 1554"/>
                  <a:gd name="T99" fmla="*/ 2174 h 2606"/>
                  <a:gd name="T100" fmla="*/ 315 w 1554"/>
                  <a:gd name="T101" fmla="*/ 2154 h 2606"/>
                  <a:gd name="T102" fmla="*/ 66 w 1554"/>
                  <a:gd name="T103" fmla="*/ 1922 h 2606"/>
                  <a:gd name="T104" fmla="*/ 489 w 1554"/>
                  <a:gd name="T105" fmla="*/ 2031 h 2606"/>
                  <a:gd name="T106" fmla="*/ 477 w 1554"/>
                  <a:gd name="T107" fmla="*/ 2012 h 2606"/>
                  <a:gd name="T108" fmla="*/ 272 w 1554"/>
                  <a:gd name="T109" fmla="*/ 1537 h 2606"/>
                  <a:gd name="T110" fmla="*/ 227 w 1554"/>
                  <a:gd name="T111" fmla="*/ 1114 h 2606"/>
                  <a:gd name="T112" fmla="*/ 209 w 1554"/>
                  <a:gd name="T113" fmla="*/ 1082 h 2606"/>
                  <a:gd name="T114" fmla="*/ 1 w 1554"/>
                  <a:gd name="T115" fmla="*/ 731 h 2606"/>
                  <a:gd name="T116" fmla="*/ 1 w 1554"/>
                  <a:gd name="T117" fmla="*/ 696 h 2606"/>
                  <a:gd name="T118" fmla="*/ 235 w 1554"/>
                  <a:gd name="T119" fmla="*/ 947 h 2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54" h="2606">
                    <a:moveTo>
                      <a:pt x="235" y="947"/>
                    </a:moveTo>
                    <a:cubicBezTo>
                      <a:pt x="250" y="869"/>
                      <a:pt x="265" y="794"/>
                      <a:pt x="280" y="718"/>
                    </a:cubicBezTo>
                    <a:cubicBezTo>
                      <a:pt x="273" y="730"/>
                      <a:pt x="266" y="743"/>
                      <a:pt x="258" y="756"/>
                    </a:cubicBezTo>
                    <a:cubicBezTo>
                      <a:pt x="157" y="629"/>
                      <a:pt x="128" y="411"/>
                      <a:pt x="221" y="271"/>
                    </a:cubicBezTo>
                    <a:cubicBezTo>
                      <a:pt x="296" y="366"/>
                      <a:pt x="331" y="473"/>
                      <a:pt x="321" y="595"/>
                    </a:cubicBezTo>
                    <a:cubicBezTo>
                      <a:pt x="338" y="555"/>
                      <a:pt x="355" y="514"/>
                      <a:pt x="373" y="474"/>
                    </a:cubicBezTo>
                    <a:cubicBezTo>
                      <a:pt x="386" y="446"/>
                      <a:pt x="400" y="418"/>
                      <a:pt x="415" y="390"/>
                    </a:cubicBezTo>
                    <a:cubicBezTo>
                      <a:pt x="421" y="380"/>
                      <a:pt x="420" y="373"/>
                      <a:pt x="415" y="363"/>
                    </a:cubicBezTo>
                    <a:cubicBezTo>
                      <a:pt x="380" y="298"/>
                      <a:pt x="360" y="228"/>
                      <a:pt x="363" y="154"/>
                    </a:cubicBezTo>
                    <a:cubicBezTo>
                      <a:pt x="365" y="99"/>
                      <a:pt x="379" y="49"/>
                      <a:pt x="408" y="0"/>
                    </a:cubicBezTo>
                    <a:cubicBezTo>
                      <a:pt x="471" y="77"/>
                      <a:pt x="498" y="163"/>
                      <a:pt x="489" y="266"/>
                    </a:cubicBezTo>
                    <a:cubicBezTo>
                      <a:pt x="509" y="239"/>
                      <a:pt x="528" y="219"/>
                      <a:pt x="541" y="195"/>
                    </a:cubicBezTo>
                    <a:cubicBezTo>
                      <a:pt x="573" y="134"/>
                      <a:pt x="587" y="108"/>
                      <a:pt x="654" y="69"/>
                    </a:cubicBezTo>
                    <a:cubicBezTo>
                      <a:pt x="720" y="30"/>
                      <a:pt x="794" y="18"/>
                      <a:pt x="869" y="50"/>
                    </a:cubicBezTo>
                    <a:cubicBezTo>
                      <a:pt x="832" y="131"/>
                      <a:pt x="736" y="206"/>
                      <a:pt x="647" y="204"/>
                    </a:cubicBezTo>
                    <a:cubicBezTo>
                      <a:pt x="621" y="203"/>
                      <a:pt x="595" y="197"/>
                      <a:pt x="569" y="195"/>
                    </a:cubicBezTo>
                    <a:cubicBezTo>
                      <a:pt x="561" y="195"/>
                      <a:pt x="550" y="198"/>
                      <a:pt x="546" y="204"/>
                    </a:cubicBezTo>
                    <a:cubicBezTo>
                      <a:pt x="514" y="247"/>
                      <a:pt x="481" y="291"/>
                      <a:pt x="467" y="344"/>
                    </a:cubicBezTo>
                    <a:cubicBezTo>
                      <a:pt x="462" y="361"/>
                      <a:pt x="456" y="384"/>
                      <a:pt x="444" y="390"/>
                    </a:cubicBezTo>
                    <a:cubicBezTo>
                      <a:pt x="408" y="409"/>
                      <a:pt x="406" y="446"/>
                      <a:pt x="391" y="476"/>
                    </a:cubicBezTo>
                    <a:cubicBezTo>
                      <a:pt x="374" y="508"/>
                      <a:pt x="362" y="544"/>
                      <a:pt x="349" y="579"/>
                    </a:cubicBezTo>
                    <a:cubicBezTo>
                      <a:pt x="337" y="613"/>
                      <a:pt x="327" y="648"/>
                      <a:pt x="318" y="683"/>
                    </a:cubicBezTo>
                    <a:cubicBezTo>
                      <a:pt x="308" y="718"/>
                      <a:pt x="300" y="754"/>
                      <a:pt x="292" y="789"/>
                    </a:cubicBezTo>
                    <a:cubicBezTo>
                      <a:pt x="292" y="790"/>
                      <a:pt x="293" y="792"/>
                      <a:pt x="294" y="795"/>
                    </a:cubicBezTo>
                    <a:cubicBezTo>
                      <a:pt x="336" y="726"/>
                      <a:pt x="389" y="669"/>
                      <a:pt x="465" y="640"/>
                    </a:cubicBezTo>
                    <a:cubicBezTo>
                      <a:pt x="496" y="628"/>
                      <a:pt x="529" y="623"/>
                      <a:pt x="562" y="615"/>
                    </a:cubicBezTo>
                    <a:cubicBezTo>
                      <a:pt x="568" y="750"/>
                      <a:pt x="428" y="892"/>
                      <a:pt x="272" y="916"/>
                    </a:cubicBezTo>
                    <a:cubicBezTo>
                      <a:pt x="257" y="1041"/>
                      <a:pt x="257" y="1167"/>
                      <a:pt x="274" y="1293"/>
                    </a:cubicBezTo>
                    <a:cubicBezTo>
                      <a:pt x="294" y="1122"/>
                      <a:pt x="350" y="976"/>
                      <a:pt x="522" y="901"/>
                    </a:cubicBezTo>
                    <a:cubicBezTo>
                      <a:pt x="538" y="1067"/>
                      <a:pt x="469" y="1255"/>
                      <a:pt x="276" y="1324"/>
                    </a:cubicBezTo>
                    <a:cubicBezTo>
                      <a:pt x="289" y="1425"/>
                      <a:pt x="313" y="1523"/>
                      <a:pt x="349" y="1619"/>
                    </a:cubicBezTo>
                    <a:cubicBezTo>
                      <a:pt x="354" y="1464"/>
                      <a:pt x="398" y="1328"/>
                      <a:pt x="530" y="1226"/>
                    </a:cubicBezTo>
                    <a:cubicBezTo>
                      <a:pt x="537" y="1257"/>
                      <a:pt x="544" y="1284"/>
                      <a:pt x="549" y="1311"/>
                    </a:cubicBezTo>
                    <a:cubicBezTo>
                      <a:pt x="565" y="1416"/>
                      <a:pt x="554" y="1518"/>
                      <a:pt x="504" y="1613"/>
                    </a:cubicBezTo>
                    <a:cubicBezTo>
                      <a:pt x="480" y="1660"/>
                      <a:pt x="447" y="1700"/>
                      <a:pt x="408" y="1734"/>
                    </a:cubicBezTo>
                    <a:cubicBezTo>
                      <a:pt x="400" y="1741"/>
                      <a:pt x="396" y="1746"/>
                      <a:pt x="401" y="1758"/>
                    </a:cubicBezTo>
                    <a:cubicBezTo>
                      <a:pt x="447" y="1855"/>
                      <a:pt x="501" y="1946"/>
                      <a:pt x="566" y="2031"/>
                    </a:cubicBezTo>
                    <a:cubicBezTo>
                      <a:pt x="567" y="2033"/>
                      <a:pt x="569" y="2034"/>
                      <a:pt x="576" y="2040"/>
                    </a:cubicBezTo>
                    <a:cubicBezTo>
                      <a:pt x="543" y="1945"/>
                      <a:pt x="530" y="1854"/>
                      <a:pt x="538" y="1760"/>
                    </a:cubicBezTo>
                    <a:cubicBezTo>
                      <a:pt x="547" y="1665"/>
                      <a:pt x="580" y="1579"/>
                      <a:pt x="640" y="1501"/>
                    </a:cubicBezTo>
                    <a:cubicBezTo>
                      <a:pt x="677" y="1559"/>
                      <a:pt x="702" y="1618"/>
                      <a:pt x="717" y="1682"/>
                    </a:cubicBezTo>
                    <a:cubicBezTo>
                      <a:pt x="751" y="1829"/>
                      <a:pt x="729" y="1966"/>
                      <a:pt x="644" y="2092"/>
                    </a:cubicBezTo>
                    <a:cubicBezTo>
                      <a:pt x="634" y="2107"/>
                      <a:pt x="635" y="2115"/>
                      <a:pt x="647" y="2128"/>
                    </a:cubicBezTo>
                    <a:cubicBezTo>
                      <a:pt x="809" y="2301"/>
                      <a:pt x="1002" y="2425"/>
                      <a:pt x="1232" y="2487"/>
                    </a:cubicBezTo>
                    <a:cubicBezTo>
                      <a:pt x="1326" y="2513"/>
                      <a:pt x="1422" y="2526"/>
                      <a:pt x="1520" y="2525"/>
                    </a:cubicBezTo>
                    <a:cubicBezTo>
                      <a:pt x="1531" y="2525"/>
                      <a:pt x="1541" y="2525"/>
                      <a:pt x="1554" y="2525"/>
                    </a:cubicBezTo>
                    <a:cubicBezTo>
                      <a:pt x="1552" y="2552"/>
                      <a:pt x="1551" y="2576"/>
                      <a:pt x="1550" y="2605"/>
                    </a:cubicBezTo>
                    <a:cubicBezTo>
                      <a:pt x="1134" y="2606"/>
                      <a:pt x="808" y="2429"/>
                      <a:pt x="547" y="2115"/>
                    </a:cubicBezTo>
                    <a:cubicBezTo>
                      <a:pt x="551" y="2124"/>
                      <a:pt x="556" y="2133"/>
                      <a:pt x="560" y="2141"/>
                    </a:cubicBezTo>
                    <a:cubicBezTo>
                      <a:pt x="565" y="2151"/>
                      <a:pt x="570" y="2161"/>
                      <a:pt x="576" y="2174"/>
                    </a:cubicBezTo>
                    <a:cubicBezTo>
                      <a:pt x="486" y="2190"/>
                      <a:pt x="400" y="2184"/>
                      <a:pt x="315" y="2154"/>
                    </a:cubicBezTo>
                    <a:cubicBezTo>
                      <a:pt x="204" y="2115"/>
                      <a:pt x="107" y="2024"/>
                      <a:pt x="66" y="1922"/>
                    </a:cubicBezTo>
                    <a:cubicBezTo>
                      <a:pt x="157" y="1885"/>
                      <a:pt x="355" y="1885"/>
                      <a:pt x="489" y="2031"/>
                    </a:cubicBezTo>
                    <a:cubicBezTo>
                      <a:pt x="485" y="2024"/>
                      <a:pt x="481" y="2018"/>
                      <a:pt x="477" y="2012"/>
                    </a:cubicBezTo>
                    <a:cubicBezTo>
                      <a:pt x="381" y="1866"/>
                      <a:pt x="314" y="1707"/>
                      <a:pt x="272" y="1537"/>
                    </a:cubicBezTo>
                    <a:cubicBezTo>
                      <a:pt x="238" y="1398"/>
                      <a:pt x="222" y="1257"/>
                      <a:pt x="227" y="1114"/>
                    </a:cubicBezTo>
                    <a:cubicBezTo>
                      <a:pt x="227" y="1099"/>
                      <a:pt x="223" y="1090"/>
                      <a:pt x="209" y="1082"/>
                    </a:cubicBezTo>
                    <a:cubicBezTo>
                      <a:pt x="79" y="1001"/>
                      <a:pt x="4" y="887"/>
                      <a:pt x="1" y="731"/>
                    </a:cubicBezTo>
                    <a:cubicBezTo>
                      <a:pt x="0" y="721"/>
                      <a:pt x="1" y="711"/>
                      <a:pt x="1" y="696"/>
                    </a:cubicBezTo>
                    <a:cubicBezTo>
                      <a:pt x="122" y="744"/>
                      <a:pt x="199" y="826"/>
                      <a:pt x="235" y="9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3" name="Freeform 1245">
                <a:extLst>
                  <a:ext uri="{FF2B5EF4-FFF2-40B4-BE49-F238E27FC236}">
                    <a16:creationId xmlns:a16="http://schemas.microsoft.com/office/drawing/2014/main" id="{8837F687-F309-444E-B27E-F56AAA5FA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673" y="3505581"/>
                <a:ext cx="82620" cy="191385"/>
              </a:xfrm>
              <a:custGeom>
                <a:avLst/>
                <a:gdLst>
                  <a:gd name="T0" fmla="*/ 139 w 269"/>
                  <a:gd name="T1" fmla="*/ 0 h 624"/>
                  <a:gd name="T2" fmla="*/ 115 w 269"/>
                  <a:gd name="T3" fmla="*/ 624 h 624"/>
                  <a:gd name="T4" fmla="*/ 139 w 269"/>
                  <a:gd name="T5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4">
                    <a:moveTo>
                      <a:pt x="139" y="0"/>
                    </a:moveTo>
                    <a:cubicBezTo>
                      <a:pt x="261" y="183"/>
                      <a:pt x="269" y="442"/>
                      <a:pt x="115" y="624"/>
                    </a:cubicBezTo>
                    <a:cubicBezTo>
                      <a:pt x="9" y="437"/>
                      <a:pt x="0" y="166"/>
                      <a:pt x="1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5" name="Freeform 1247">
                <a:extLst>
                  <a:ext uri="{FF2B5EF4-FFF2-40B4-BE49-F238E27FC236}">
                    <a16:creationId xmlns:a16="http://schemas.microsoft.com/office/drawing/2014/main" id="{B5D0326A-FD51-4424-9FC1-B8F933272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878" y="3651472"/>
                <a:ext cx="167593" cy="106151"/>
              </a:xfrm>
              <a:custGeom>
                <a:avLst/>
                <a:gdLst>
                  <a:gd name="T0" fmla="*/ 0 w 546"/>
                  <a:gd name="T1" fmla="*/ 200 h 346"/>
                  <a:gd name="T2" fmla="*/ 546 w 546"/>
                  <a:gd name="T3" fmla="*/ 153 h 346"/>
                  <a:gd name="T4" fmla="*/ 0 w 546"/>
                  <a:gd name="T5" fmla="*/ 20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6" h="346">
                    <a:moveTo>
                      <a:pt x="0" y="200"/>
                    </a:moveTo>
                    <a:cubicBezTo>
                      <a:pt x="154" y="40"/>
                      <a:pt x="374" y="0"/>
                      <a:pt x="546" y="153"/>
                    </a:cubicBezTo>
                    <a:cubicBezTo>
                      <a:pt x="402" y="287"/>
                      <a:pt x="163" y="346"/>
                      <a:pt x="0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7" name="Freeform 1249">
                <a:extLst>
                  <a:ext uri="{FF2B5EF4-FFF2-40B4-BE49-F238E27FC236}">
                    <a16:creationId xmlns:a16="http://schemas.microsoft.com/office/drawing/2014/main" id="{D43FAC83-E6B5-47D1-89CC-AE9970519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733" y="3474206"/>
                <a:ext cx="82620" cy="191125"/>
              </a:xfrm>
              <a:custGeom>
                <a:avLst/>
                <a:gdLst>
                  <a:gd name="T0" fmla="*/ 142 w 269"/>
                  <a:gd name="T1" fmla="*/ 0 h 623"/>
                  <a:gd name="T2" fmla="*/ 118 w 269"/>
                  <a:gd name="T3" fmla="*/ 623 h 623"/>
                  <a:gd name="T4" fmla="*/ 142 w 269"/>
                  <a:gd name="T5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3">
                    <a:moveTo>
                      <a:pt x="142" y="0"/>
                    </a:moveTo>
                    <a:cubicBezTo>
                      <a:pt x="268" y="188"/>
                      <a:pt x="269" y="449"/>
                      <a:pt x="118" y="623"/>
                    </a:cubicBezTo>
                    <a:cubicBezTo>
                      <a:pt x="15" y="442"/>
                      <a:pt x="0" y="168"/>
                      <a:pt x="1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8" name="Freeform 1250">
                <a:extLst>
                  <a:ext uri="{FF2B5EF4-FFF2-40B4-BE49-F238E27FC236}">
                    <a16:creationId xmlns:a16="http://schemas.microsoft.com/office/drawing/2014/main" id="{42D3DA8A-25B6-4AA3-AC35-9B218C7F5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7717" y="3708732"/>
                <a:ext cx="167332" cy="105367"/>
              </a:xfrm>
              <a:custGeom>
                <a:avLst/>
                <a:gdLst>
                  <a:gd name="T0" fmla="*/ 0 w 545"/>
                  <a:gd name="T1" fmla="*/ 203 h 344"/>
                  <a:gd name="T2" fmla="*/ 545 w 545"/>
                  <a:gd name="T3" fmla="*/ 157 h 344"/>
                  <a:gd name="T4" fmla="*/ 0 w 545"/>
                  <a:gd name="T5" fmla="*/ 203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5" h="344">
                    <a:moveTo>
                      <a:pt x="0" y="203"/>
                    </a:moveTo>
                    <a:cubicBezTo>
                      <a:pt x="145" y="45"/>
                      <a:pt x="378" y="0"/>
                      <a:pt x="545" y="157"/>
                    </a:cubicBezTo>
                    <a:cubicBezTo>
                      <a:pt x="390" y="296"/>
                      <a:pt x="159" y="344"/>
                      <a:pt x="0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0" name="Freeform 1252">
                <a:extLst>
                  <a:ext uri="{FF2B5EF4-FFF2-40B4-BE49-F238E27FC236}">
                    <a16:creationId xmlns:a16="http://schemas.microsoft.com/office/drawing/2014/main" id="{F967FD44-DF1A-49D5-8BB8-6781614D5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139" y="3290403"/>
                <a:ext cx="98308" cy="126283"/>
              </a:xfrm>
              <a:custGeom>
                <a:avLst/>
                <a:gdLst>
                  <a:gd name="T0" fmla="*/ 316 w 320"/>
                  <a:gd name="T1" fmla="*/ 412 h 412"/>
                  <a:gd name="T2" fmla="*/ 3 w 320"/>
                  <a:gd name="T3" fmla="*/ 0 h 412"/>
                  <a:gd name="T4" fmla="*/ 316 w 320"/>
                  <a:gd name="T5" fmla="*/ 4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0" h="412">
                    <a:moveTo>
                      <a:pt x="316" y="412"/>
                    </a:moveTo>
                    <a:cubicBezTo>
                      <a:pt x="123" y="350"/>
                      <a:pt x="0" y="174"/>
                      <a:pt x="3" y="0"/>
                    </a:cubicBezTo>
                    <a:cubicBezTo>
                      <a:pt x="192" y="39"/>
                      <a:pt x="320" y="210"/>
                      <a:pt x="316" y="4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2" name="Freeform 1254">
                <a:extLst>
                  <a:ext uri="{FF2B5EF4-FFF2-40B4-BE49-F238E27FC236}">
                    <a16:creationId xmlns:a16="http://schemas.microsoft.com/office/drawing/2014/main" id="{E2C6743B-2A65-4501-AB3B-68970C433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512" y="3421653"/>
                <a:ext cx="135434" cy="100922"/>
              </a:xfrm>
              <a:custGeom>
                <a:avLst/>
                <a:gdLst>
                  <a:gd name="T0" fmla="*/ 441 w 441"/>
                  <a:gd name="T1" fmla="*/ 295 h 329"/>
                  <a:gd name="T2" fmla="*/ 0 w 441"/>
                  <a:gd name="T3" fmla="*/ 78 h 329"/>
                  <a:gd name="T4" fmla="*/ 441 w 441"/>
                  <a:gd name="T5" fmla="*/ 29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1" h="329">
                    <a:moveTo>
                      <a:pt x="441" y="295"/>
                    </a:moveTo>
                    <a:cubicBezTo>
                      <a:pt x="290" y="329"/>
                      <a:pt x="87" y="272"/>
                      <a:pt x="0" y="78"/>
                    </a:cubicBezTo>
                    <a:cubicBezTo>
                      <a:pt x="138" y="0"/>
                      <a:pt x="387" y="123"/>
                      <a:pt x="441" y="2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4" name="Freeform 1256">
                <a:extLst>
                  <a:ext uri="{FF2B5EF4-FFF2-40B4-BE49-F238E27FC236}">
                    <a16:creationId xmlns:a16="http://schemas.microsoft.com/office/drawing/2014/main" id="{78CA7445-9EEA-45F3-84A4-11E85B9462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220" y="3043065"/>
                <a:ext cx="104059" cy="89680"/>
              </a:xfrm>
              <a:custGeom>
                <a:avLst/>
                <a:gdLst>
                  <a:gd name="T0" fmla="*/ 0 w 339"/>
                  <a:gd name="T1" fmla="*/ 257 h 292"/>
                  <a:gd name="T2" fmla="*/ 339 w 339"/>
                  <a:gd name="T3" fmla="*/ 27 h 292"/>
                  <a:gd name="T4" fmla="*/ 0 w 339"/>
                  <a:gd name="T5" fmla="*/ 257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9" h="292">
                    <a:moveTo>
                      <a:pt x="0" y="257"/>
                    </a:moveTo>
                    <a:cubicBezTo>
                      <a:pt x="62" y="105"/>
                      <a:pt x="202" y="0"/>
                      <a:pt x="339" y="27"/>
                    </a:cubicBezTo>
                    <a:cubicBezTo>
                      <a:pt x="299" y="182"/>
                      <a:pt x="148" y="292"/>
                      <a:pt x="0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6" name="Freeform 1258">
                <a:extLst>
                  <a:ext uri="{FF2B5EF4-FFF2-40B4-BE49-F238E27FC236}">
                    <a16:creationId xmlns:a16="http://schemas.microsoft.com/office/drawing/2014/main" id="{884E7D15-E3B4-41F5-A552-7A7B216A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0399" y="2872858"/>
                <a:ext cx="100660" cy="76345"/>
              </a:xfrm>
              <a:custGeom>
                <a:avLst/>
                <a:gdLst>
                  <a:gd name="T0" fmla="*/ 0 w 328"/>
                  <a:gd name="T1" fmla="*/ 189 h 249"/>
                  <a:gd name="T2" fmla="*/ 328 w 328"/>
                  <a:gd name="T3" fmla="*/ 55 h 249"/>
                  <a:gd name="T4" fmla="*/ 0 w 328"/>
                  <a:gd name="T5" fmla="*/ 18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8" h="249">
                    <a:moveTo>
                      <a:pt x="0" y="189"/>
                    </a:moveTo>
                    <a:cubicBezTo>
                      <a:pt x="60" y="84"/>
                      <a:pt x="204" y="0"/>
                      <a:pt x="328" y="55"/>
                    </a:cubicBezTo>
                    <a:cubicBezTo>
                      <a:pt x="274" y="175"/>
                      <a:pt x="128" y="249"/>
                      <a:pt x="0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8" name="Freeform 1260">
                <a:extLst>
                  <a:ext uri="{FF2B5EF4-FFF2-40B4-BE49-F238E27FC236}">
                    <a16:creationId xmlns:a16="http://schemas.microsoft.com/office/drawing/2014/main" id="{B2076A76-3BC1-4EE1-A53F-9BCFD393C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387" y="2889853"/>
                <a:ext cx="56213" cy="80267"/>
              </a:xfrm>
              <a:custGeom>
                <a:avLst/>
                <a:gdLst>
                  <a:gd name="T0" fmla="*/ 5 w 183"/>
                  <a:gd name="T1" fmla="*/ 261 h 261"/>
                  <a:gd name="T2" fmla="*/ 169 w 183"/>
                  <a:gd name="T3" fmla="*/ 0 h 261"/>
                  <a:gd name="T4" fmla="*/ 5 w 183"/>
                  <a:gd name="T5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3" h="261">
                    <a:moveTo>
                      <a:pt x="5" y="261"/>
                    </a:moveTo>
                    <a:cubicBezTo>
                      <a:pt x="0" y="167"/>
                      <a:pt x="61" y="26"/>
                      <a:pt x="169" y="0"/>
                    </a:cubicBezTo>
                    <a:cubicBezTo>
                      <a:pt x="183" y="97"/>
                      <a:pt x="122" y="235"/>
                      <a:pt x="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219974" y="4653618"/>
              <a:ext cx="577345" cy="1084305"/>
              <a:chOff x="1548475" y="2865015"/>
              <a:chExt cx="497549" cy="934441"/>
            </a:xfrm>
            <a:gradFill>
              <a:gsLst>
                <a:gs pos="0">
                  <a:srgbClr val="2684E2"/>
                </a:gs>
                <a:gs pos="100000">
                  <a:srgbClr val="16376C"/>
                </a:gs>
              </a:gsLst>
              <a:lin ang="5400000" scaled="1"/>
            </a:gradFill>
          </p:grpSpPr>
          <p:sp>
            <p:nvSpPr>
              <p:cNvPr id="100" name="Freeform 1242">
                <a:extLst>
                  <a:ext uri="{FF2B5EF4-FFF2-40B4-BE49-F238E27FC236}">
                    <a16:creationId xmlns:a16="http://schemas.microsoft.com/office/drawing/2014/main" id="{5D6E6FEA-4342-4FC0-B80C-FD536994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8475" y="2937437"/>
                <a:ext cx="463822" cy="808943"/>
              </a:xfrm>
              <a:custGeom>
                <a:avLst/>
                <a:gdLst>
                  <a:gd name="T0" fmla="*/ 7 w 1511"/>
                  <a:gd name="T1" fmla="*/ 2636 h 2636"/>
                  <a:gd name="T2" fmla="*/ 0 w 1511"/>
                  <a:gd name="T3" fmla="*/ 2557 h 2636"/>
                  <a:gd name="T4" fmla="*/ 504 w 1511"/>
                  <a:gd name="T5" fmla="*/ 2438 h 2636"/>
                  <a:gd name="T6" fmla="*/ 910 w 1511"/>
                  <a:gd name="T7" fmla="*/ 2118 h 2636"/>
                  <a:gd name="T8" fmla="*/ 887 w 1511"/>
                  <a:gd name="T9" fmla="*/ 1509 h 2636"/>
                  <a:gd name="T10" fmla="*/ 971 w 1511"/>
                  <a:gd name="T11" fmla="*/ 2042 h 2636"/>
                  <a:gd name="T12" fmla="*/ 1044 w 1511"/>
                  <a:gd name="T13" fmla="*/ 1928 h 2636"/>
                  <a:gd name="T14" fmla="*/ 1129 w 1511"/>
                  <a:gd name="T15" fmla="*/ 1763 h 2636"/>
                  <a:gd name="T16" fmla="*/ 1123 w 1511"/>
                  <a:gd name="T17" fmla="*/ 1732 h 2636"/>
                  <a:gd name="T18" fmla="*/ 971 w 1511"/>
                  <a:gd name="T19" fmla="*/ 1444 h 2636"/>
                  <a:gd name="T20" fmla="*/ 985 w 1511"/>
                  <a:gd name="T21" fmla="*/ 1248 h 2636"/>
                  <a:gd name="T22" fmla="*/ 990 w 1511"/>
                  <a:gd name="T23" fmla="*/ 1234 h 2636"/>
                  <a:gd name="T24" fmla="*/ 1180 w 1511"/>
                  <a:gd name="T25" fmla="*/ 1621 h 2636"/>
                  <a:gd name="T26" fmla="*/ 1245 w 1511"/>
                  <a:gd name="T27" fmla="*/ 1322 h 2636"/>
                  <a:gd name="T28" fmla="*/ 984 w 1511"/>
                  <a:gd name="T29" fmla="*/ 907 h 2636"/>
                  <a:gd name="T30" fmla="*/ 1249 w 1511"/>
                  <a:gd name="T31" fmla="*/ 1307 h 2636"/>
                  <a:gd name="T32" fmla="*/ 1255 w 1511"/>
                  <a:gd name="T33" fmla="*/ 1124 h 2636"/>
                  <a:gd name="T34" fmla="*/ 1239 w 1511"/>
                  <a:gd name="T35" fmla="*/ 926 h 2636"/>
                  <a:gd name="T36" fmla="*/ 1226 w 1511"/>
                  <a:gd name="T37" fmla="*/ 911 h 2636"/>
                  <a:gd name="T38" fmla="*/ 980 w 1511"/>
                  <a:gd name="T39" fmla="*/ 741 h 2636"/>
                  <a:gd name="T40" fmla="*/ 931 w 1511"/>
                  <a:gd name="T41" fmla="*/ 624 h 2636"/>
                  <a:gd name="T42" fmla="*/ 1216 w 1511"/>
                  <a:gd name="T43" fmla="*/ 795 h 2636"/>
                  <a:gd name="T44" fmla="*/ 1128 w 1511"/>
                  <a:gd name="T45" fmla="*/ 519 h 2636"/>
                  <a:gd name="T46" fmla="*/ 1077 w 1511"/>
                  <a:gd name="T47" fmla="*/ 415 h 2636"/>
                  <a:gd name="T48" fmla="*/ 1056 w 1511"/>
                  <a:gd name="T49" fmla="*/ 399 h 2636"/>
                  <a:gd name="T50" fmla="*/ 1049 w 1511"/>
                  <a:gd name="T51" fmla="*/ 389 h 2636"/>
                  <a:gd name="T52" fmla="*/ 1021 w 1511"/>
                  <a:gd name="T53" fmla="*/ 327 h 2636"/>
                  <a:gd name="T54" fmla="*/ 943 w 1511"/>
                  <a:gd name="T55" fmla="*/ 204 h 2636"/>
                  <a:gd name="T56" fmla="*/ 922 w 1511"/>
                  <a:gd name="T57" fmla="*/ 200 h 2636"/>
                  <a:gd name="T58" fmla="*/ 618 w 1511"/>
                  <a:gd name="T59" fmla="*/ 68 h 2636"/>
                  <a:gd name="T60" fmla="*/ 617 w 1511"/>
                  <a:gd name="T61" fmla="*/ 63 h 2636"/>
                  <a:gd name="T62" fmla="*/ 783 w 1511"/>
                  <a:gd name="T63" fmla="*/ 56 h 2636"/>
                  <a:gd name="T64" fmla="*/ 945 w 1511"/>
                  <a:gd name="T65" fmla="*/ 176 h 2636"/>
                  <a:gd name="T66" fmla="*/ 991 w 1511"/>
                  <a:gd name="T67" fmla="*/ 254 h 2636"/>
                  <a:gd name="T68" fmla="*/ 1003 w 1511"/>
                  <a:gd name="T69" fmla="*/ 269 h 2636"/>
                  <a:gd name="T70" fmla="*/ 1076 w 1511"/>
                  <a:gd name="T71" fmla="*/ 0 h 2636"/>
                  <a:gd name="T72" fmla="*/ 1121 w 1511"/>
                  <a:gd name="T73" fmla="*/ 109 h 2636"/>
                  <a:gd name="T74" fmla="*/ 1081 w 1511"/>
                  <a:gd name="T75" fmla="*/ 361 h 2636"/>
                  <a:gd name="T76" fmla="*/ 1081 w 1511"/>
                  <a:gd name="T77" fmla="*/ 393 h 2636"/>
                  <a:gd name="T78" fmla="*/ 1173 w 1511"/>
                  <a:gd name="T79" fmla="*/ 579 h 2636"/>
                  <a:gd name="T80" fmla="*/ 1181 w 1511"/>
                  <a:gd name="T81" fmla="*/ 593 h 2636"/>
                  <a:gd name="T82" fmla="*/ 1271 w 1511"/>
                  <a:gd name="T83" fmla="*/ 266 h 2636"/>
                  <a:gd name="T84" fmla="*/ 1249 w 1511"/>
                  <a:gd name="T85" fmla="*/ 754 h 2636"/>
                  <a:gd name="T86" fmla="*/ 1226 w 1511"/>
                  <a:gd name="T87" fmla="*/ 718 h 2636"/>
                  <a:gd name="T88" fmla="*/ 1276 w 1511"/>
                  <a:gd name="T89" fmla="*/ 942 h 2636"/>
                  <a:gd name="T90" fmla="*/ 1358 w 1511"/>
                  <a:gd name="T91" fmla="*/ 786 h 2636"/>
                  <a:gd name="T92" fmla="*/ 1502 w 1511"/>
                  <a:gd name="T93" fmla="*/ 686 h 2636"/>
                  <a:gd name="T94" fmla="*/ 1426 w 1511"/>
                  <a:gd name="T95" fmla="*/ 966 h 2636"/>
                  <a:gd name="T96" fmla="*/ 1300 w 1511"/>
                  <a:gd name="T97" fmla="*/ 1081 h 2636"/>
                  <a:gd name="T98" fmla="*/ 1289 w 1511"/>
                  <a:gd name="T99" fmla="*/ 1101 h 2636"/>
                  <a:gd name="T100" fmla="*/ 1061 w 1511"/>
                  <a:gd name="T101" fmla="*/ 2016 h 2636"/>
                  <a:gd name="T102" fmla="*/ 1060 w 1511"/>
                  <a:gd name="T103" fmla="*/ 2024 h 2636"/>
                  <a:gd name="T104" fmla="*/ 1474 w 1511"/>
                  <a:gd name="T105" fmla="*/ 1909 h 2636"/>
                  <a:gd name="T106" fmla="*/ 1250 w 1511"/>
                  <a:gd name="T107" fmla="*/ 2143 h 2636"/>
                  <a:gd name="T108" fmla="*/ 968 w 1511"/>
                  <a:gd name="T109" fmla="*/ 2179 h 2636"/>
                  <a:gd name="T110" fmla="*/ 1000 w 1511"/>
                  <a:gd name="T111" fmla="*/ 2110 h 2636"/>
                  <a:gd name="T112" fmla="*/ 7 w 1511"/>
                  <a:gd name="T113" fmla="*/ 2636 h 2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11" h="2636">
                    <a:moveTo>
                      <a:pt x="7" y="2636"/>
                    </a:moveTo>
                    <a:cubicBezTo>
                      <a:pt x="5" y="2608"/>
                      <a:pt x="3" y="2584"/>
                      <a:pt x="0" y="2557"/>
                    </a:cubicBezTo>
                    <a:cubicBezTo>
                      <a:pt x="178" y="2555"/>
                      <a:pt x="346" y="2516"/>
                      <a:pt x="504" y="2438"/>
                    </a:cubicBezTo>
                    <a:cubicBezTo>
                      <a:pt x="662" y="2360"/>
                      <a:pt x="796" y="2251"/>
                      <a:pt x="910" y="2118"/>
                    </a:cubicBezTo>
                    <a:cubicBezTo>
                      <a:pt x="739" y="1894"/>
                      <a:pt x="803" y="1637"/>
                      <a:pt x="887" y="1509"/>
                    </a:cubicBezTo>
                    <a:cubicBezTo>
                      <a:pt x="1013" y="1672"/>
                      <a:pt x="1021" y="1851"/>
                      <a:pt x="971" y="2042"/>
                    </a:cubicBezTo>
                    <a:cubicBezTo>
                      <a:pt x="996" y="2004"/>
                      <a:pt x="1022" y="1968"/>
                      <a:pt x="1044" y="1928"/>
                    </a:cubicBezTo>
                    <a:cubicBezTo>
                      <a:pt x="1074" y="1874"/>
                      <a:pt x="1101" y="1818"/>
                      <a:pt x="1129" y="1763"/>
                    </a:cubicBezTo>
                    <a:cubicBezTo>
                      <a:pt x="1136" y="1751"/>
                      <a:pt x="1135" y="1742"/>
                      <a:pt x="1123" y="1732"/>
                    </a:cubicBezTo>
                    <a:cubicBezTo>
                      <a:pt x="1033" y="1657"/>
                      <a:pt x="984" y="1560"/>
                      <a:pt x="971" y="1444"/>
                    </a:cubicBezTo>
                    <a:cubicBezTo>
                      <a:pt x="964" y="1377"/>
                      <a:pt x="970" y="1313"/>
                      <a:pt x="985" y="1248"/>
                    </a:cubicBezTo>
                    <a:cubicBezTo>
                      <a:pt x="986" y="1243"/>
                      <a:pt x="988" y="1239"/>
                      <a:pt x="990" y="1234"/>
                    </a:cubicBezTo>
                    <a:cubicBezTo>
                      <a:pt x="1079" y="1288"/>
                      <a:pt x="1173" y="1416"/>
                      <a:pt x="1180" y="1621"/>
                    </a:cubicBezTo>
                    <a:cubicBezTo>
                      <a:pt x="1213" y="1524"/>
                      <a:pt x="1234" y="1424"/>
                      <a:pt x="1245" y="1322"/>
                    </a:cubicBezTo>
                    <a:cubicBezTo>
                      <a:pt x="1052" y="1250"/>
                      <a:pt x="987" y="1099"/>
                      <a:pt x="984" y="907"/>
                    </a:cubicBezTo>
                    <a:cubicBezTo>
                      <a:pt x="1099" y="937"/>
                      <a:pt x="1226" y="1063"/>
                      <a:pt x="1249" y="1307"/>
                    </a:cubicBezTo>
                    <a:cubicBezTo>
                      <a:pt x="1251" y="1246"/>
                      <a:pt x="1256" y="1185"/>
                      <a:pt x="1255" y="1124"/>
                    </a:cubicBezTo>
                    <a:cubicBezTo>
                      <a:pt x="1253" y="1058"/>
                      <a:pt x="1245" y="992"/>
                      <a:pt x="1239" y="926"/>
                    </a:cubicBezTo>
                    <a:cubicBezTo>
                      <a:pt x="1239" y="920"/>
                      <a:pt x="1231" y="911"/>
                      <a:pt x="1226" y="911"/>
                    </a:cubicBezTo>
                    <a:cubicBezTo>
                      <a:pt x="1112" y="900"/>
                      <a:pt x="1033" y="839"/>
                      <a:pt x="980" y="741"/>
                    </a:cubicBezTo>
                    <a:cubicBezTo>
                      <a:pt x="961" y="705"/>
                      <a:pt x="949" y="666"/>
                      <a:pt x="931" y="624"/>
                    </a:cubicBezTo>
                    <a:cubicBezTo>
                      <a:pt x="1065" y="626"/>
                      <a:pt x="1149" y="694"/>
                      <a:pt x="1216" y="795"/>
                    </a:cubicBezTo>
                    <a:cubicBezTo>
                      <a:pt x="1196" y="699"/>
                      <a:pt x="1166" y="608"/>
                      <a:pt x="1128" y="519"/>
                    </a:cubicBezTo>
                    <a:cubicBezTo>
                      <a:pt x="1112" y="484"/>
                      <a:pt x="1095" y="449"/>
                      <a:pt x="1077" y="415"/>
                    </a:cubicBezTo>
                    <a:cubicBezTo>
                      <a:pt x="1074" y="408"/>
                      <a:pt x="1075" y="389"/>
                      <a:pt x="1056" y="399"/>
                    </a:cubicBezTo>
                    <a:cubicBezTo>
                      <a:pt x="1056" y="399"/>
                      <a:pt x="1051" y="393"/>
                      <a:pt x="1049" y="389"/>
                    </a:cubicBezTo>
                    <a:cubicBezTo>
                      <a:pt x="1039" y="368"/>
                      <a:pt x="1028" y="349"/>
                      <a:pt x="1021" y="327"/>
                    </a:cubicBezTo>
                    <a:cubicBezTo>
                      <a:pt x="1005" y="280"/>
                      <a:pt x="971" y="244"/>
                      <a:pt x="943" y="204"/>
                    </a:cubicBezTo>
                    <a:cubicBezTo>
                      <a:pt x="939" y="200"/>
                      <a:pt x="928" y="198"/>
                      <a:pt x="922" y="200"/>
                    </a:cubicBezTo>
                    <a:cubicBezTo>
                      <a:pt x="787" y="244"/>
                      <a:pt x="676" y="163"/>
                      <a:pt x="618" y="68"/>
                    </a:cubicBezTo>
                    <a:cubicBezTo>
                      <a:pt x="617" y="67"/>
                      <a:pt x="618" y="66"/>
                      <a:pt x="617" y="63"/>
                    </a:cubicBezTo>
                    <a:cubicBezTo>
                      <a:pt x="672" y="39"/>
                      <a:pt x="727" y="38"/>
                      <a:pt x="783" y="56"/>
                    </a:cubicBezTo>
                    <a:cubicBezTo>
                      <a:pt x="851" y="77"/>
                      <a:pt x="901" y="123"/>
                      <a:pt x="945" y="176"/>
                    </a:cubicBezTo>
                    <a:cubicBezTo>
                      <a:pt x="947" y="210"/>
                      <a:pt x="976" y="228"/>
                      <a:pt x="991" y="254"/>
                    </a:cubicBezTo>
                    <a:cubicBezTo>
                      <a:pt x="993" y="257"/>
                      <a:pt x="996" y="260"/>
                      <a:pt x="1003" y="269"/>
                    </a:cubicBezTo>
                    <a:cubicBezTo>
                      <a:pt x="991" y="166"/>
                      <a:pt x="1017" y="80"/>
                      <a:pt x="1076" y="0"/>
                    </a:cubicBezTo>
                    <a:cubicBezTo>
                      <a:pt x="1099" y="35"/>
                      <a:pt x="1113" y="71"/>
                      <a:pt x="1121" y="109"/>
                    </a:cubicBezTo>
                    <a:cubicBezTo>
                      <a:pt x="1138" y="198"/>
                      <a:pt x="1121" y="282"/>
                      <a:pt x="1081" y="361"/>
                    </a:cubicBezTo>
                    <a:cubicBezTo>
                      <a:pt x="1075" y="373"/>
                      <a:pt x="1075" y="381"/>
                      <a:pt x="1081" y="393"/>
                    </a:cubicBezTo>
                    <a:cubicBezTo>
                      <a:pt x="1113" y="455"/>
                      <a:pt x="1143" y="517"/>
                      <a:pt x="1173" y="579"/>
                    </a:cubicBezTo>
                    <a:cubicBezTo>
                      <a:pt x="1175" y="583"/>
                      <a:pt x="1177" y="588"/>
                      <a:pt x="1181" y="593"/>
                    </a:cubicBezTo>
                    <a:cubicBezTo>
                      <a:pt x="1167" y="471"/>
                      <a:pt x="1199" y="364"/>
                      <a:pt x="1271" y="266"/>
                    </a:cubicBezTo>
                    <a:cubicBezTo>
                      <a:pt x="1362" y="395"/>
                      <a:pt x="1354" y="598"/>
                      <a:pt x="1249" y="754"/>
                    </a:cubicBezTo>
                    <a:cubicBezTo>
                      <a:pt x="1242" y="743"/>
                      <a:pt x="1236" y="733"/>
                      <a:pt x="1226" y="718"/>
                    </a:cubicBezTo>
                    <a:cubicBezTo>
                      <a:pt x="1243" y="795"/>
                      <a:pt x="1259" y="866"/>
                      <a:pt x="1276" y="942"/>
                    </a:cubicBezTo>
                    <a:cubicBezTo>
                      <a:pt x="1292" y="881"/>
                      <a:pt x="1318" y="830"/>
                      <a:pt x="1358" y="786"/>
                    </a:cubicBezTo>
                    <a:cubicBezTo>
                      <a:pt x="1397" y="742"/>
                      <a:pt x="1445" y="709"/>
                      <a:pt x="1502" y="686"/>
                    </a:cubicBezTo>
                    <a:cubicBezTo>
                      <a:pt x="1511" y="791"/>
                      <a:pt x="1487" y="883"/>
                      <a:pt x="1426" y="966"/>
                    </a:cubicBezTo>
                    <a:cubicBezTo>
                      <a:pt x="1391" y="1012"/>
                      <a:pt x="1349" y="1050"/>
                      <a:pt x="1300" y="1081"/>
                    </a:cubicBezTo>
                    <a:cubicBezTo>
                      <a:pt x="1295" y="1085"/>
                      <a:pt x="1289" y="1094"/>
                      <a:pt x="1289" y="1101"/>
                    </a:cubicBezTo>
                    <a:cubicBezTo>
                      <a:pt x="1305" y="1429"/>
                      <a:pt x="1233" y="1735"/>
                      <a:pt x="1061" y="2016"/>
                    </a:cubicBezTo>
                    <a:cubicBezTo>
                      <a:pt x="1060" y="2018"/>
                      <a:pt x="1060" y="2020"/>
                      <a:pt x="1060" y="2024"/>
                    </a:cubicBezTo>
                    <a:cubicBezTo>
                      <a:pt x="1175" y="1906"/>
                      <a:pt x="1314" y="1875"/>
                      <a:pt x="1474" y="1909"/>
                    </a:cubicBezTo>
                    <a:cubicBezTo>
                      <a:pt x="1426" y="2016"/>
                      <a:pt x="1355" y="2096"/>
                      <a:pt x="1250" y="2143"/>
                    </a:cubicBezTo>
                    <a:cubicBezTo>
                      <a:pt x="1160" y="2183"/>
                      <a:pt x="1067" y="2192"/>
                      <a:pt x="968" y="2179"/>
                    </a:cubicBezTo>
                    <a:cubicBezTo>
                      <a:pt x="978" y="2156"/>
                      <a:pt x="988" y="2136"/>
                      <a:pt x="1000" y="2110"/>
                    </a:cubicBezTo>
                    <a:cubicBezTo>
                      <a:pt x="746" y="2438"/>
                      <a:pt x="424" y="2625"/>
                      <a:pt x="7" y="26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2" name="Freeform 1244">
                <a:extLst>
                  <a:ext uri="{FF2B5EF4-FFF2-40B4-BE49-F238E27FC236}">
                    <a16:creationId xmlns:a16="http://schemas.microsoft.com/office/drawing/2014/main" id="{007C438C-9313-47CA-9C2A-84F7B7DAB1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255" y="3499305"/>
                <a:ext cx="82881" cy="190863"/>
              </a:xfrm>
              <a:custGeom>
                <a:avLst/>
                <a:gdLst>
                  <a:gd name="T0" fmla="*/ 158 w 270"/>
                  <a:gd name="T1" fmla="*/ 622 h 622"/>
                  <a:gd name="T2" fmla="*/ 117 w 270"/>
                  <a:gd name="T3" fmla="*/ 0 h 622"/>
                  <a:gd name="T4" fmla="*/ 158 w 270"/>
                  <a:gd name="T5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0" h="622">
                    <a:moveTo>
                      <a:pt x="158" y="622"/>
                    </a:moveTo>
                    <a:cubicBezTo>
                      <a:pt x="1" y="440"/>
                      <a:pt x="0" y="192"/>
                      <a:pt x="117" y="0"/>
                    </a:cubicBezTo>
                    <a:cubicBezTo>
                      <a:pt x="245" y="101"/>
                      <a:pt x="270" y="475"/>
                      <a:pt x="158" y="6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4" name="Freeform 1246">
                <a:extLst>
                  <a:ext uri="{FF2B5EF4-FFF2-40B4-BE49-F238E27FC236}">
                    <a16:creationId xmlns:a16="http://schemas.microsoft.com/office/drawing/2014/main" id="{46254BC0-5F51-4850-9545-087CEB510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2798" y="3465317"/>
                <a:ext cx="83927" cy="190863"/>
              </a:xfrm>
              <a:custGeom>
                <a:avLst/>
                <a:gdLst>
                  <a:gd name="T0" fmla="*/ 163 w 274"/>
                  <a:gd name="T1" fmla="*/ 622 h 622"/>
                  <a:gd name="T2" fmla="*/ 122 w 274"/>
                  <a:gd name="T3" fmla="*/ 0 h 622"/>
                  <a:gd name="T4" fmla="*/ 163 w 274"/>
                  <a:gd name="T5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4" h="622">
                    <a:moveTo>
                      <a:pt x="163" y="622"/>
                    </a:moveTo>
                    <a:cubicBezTo>
                      <a:pt x="12" y="454"/>
                      <a:pt x="0" y="198"/>
                      <a:pt x="122" y="0"/>
                    </a:cubicBezTo>
                    <a:cubicBezTo>
                      <a:pt x="250" y="104"/>
                      <a:pt x="274" y="471"/>
                      <a:pt x="163" y="6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6" name="Freeform 1248">
                <a:extLst>
                  <a:ext uri="{FF2B5EF4-FFF2-40B4-BE49-F238E27FC236}">
                    <a16:creationId xmlns:a16="http://schemas.microsoft.com/office/drawing/2014/main" id="{72136757-16F6-400A-84DF-402EA64441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855" y="3698273"/>
                <a:ext cx="167855" cy="101183"/>
              </a:xfrm>
              <a:custGeom>
                <a:avLst/>
                <a:gdLst>
                  <a:gd name="T0" fmla="*/ 0 w 547"/>
                  <a:gd name="T1" fmla="*/ 167 h 330"/>
                  <a:gd name="T2" fmla="*/ 547 w 547"/>
                  <a:gd name="T3" fmla="*/ 198 h 330"/>
                  <a:gd name="T4" fmla="*/ 0 w 547"/>
                  <a:gd name="T5" fmla="*/ 167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7" h="330">
                    <a:moveTo>
                      <a:pt x="0" y="167"/>
                    </a:moveTo>
                    <a:cubicBezTo>
                      <a:pt x="179" y="0"/>
                      <a:pt x="402" y="54"/>
                      <a:pt x="547" y="198"/>
                    </a:cubicBezTo>
                    <a:cubicBezTo>
                      <a:pt x="446" y="330"/>
                      <a:pt x="128" y="311"/>
                      <a:pt x="0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9" name="Freeform 1251">
                <a:extLst>
                  <a:ext uri="{FF2B5EF4-FFF2-40B4-BE49-F238E27FC236}">
                    <a16:creationId xmlns:a16="http://schemas.microsoft.com/office/drawing/2014/main" id="{A8675A8B-957E-47E1-972C-322C0EE07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0124" y="3641537"/>
                <a:ext cx="168638" cy="85234"/>
              </a:xfrm>
              <a:custGeom>
                <a:avLst/>
                <a:gdLst>
                  <a:gd name="T0" fmla="*/ 0 w 549"/>
                  <a:gd name="T1" fmla="*/ 154 h 278"/>
                  <a:gd name="T2" fmla="*/ 549 w 549"/>
                  <a:gd name="T3" fmla="*/ 186 h 278"/>
                  <a:gd name="T4" fmla="*/ 309 w 549"/>
                  <a:gd name="T5" fmla="*/ 276 h 278"/>
                  <a:gd name="T6" fmla="*/ 6 w 549"/>
                  <a:gd name="T7" fmla="*/ 160 h 278"/>
                  <a:gd name="T8" fmla="*/ 0 w 549"/>
                  <a:gd name="T9" fmla="*/ 154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9" h="278">
                    <a:moveTo>
                      <a:pt x="0" y="154"/>
                    </a:moveTo>
                    <a:cubicBezTo>
                      <a:pt x="155" y="0"/>
                      <a:pt x="383" y="21"/>
                      <a:pt x="549" y="186"/>
                    </a:cubicBezTo>
                    <a:cubicBezTo>
                      <a:pt x="480" y="245"/>
                      <a:pt x="401" y="278"/>
                      <a:pt x="309" y="276"/>
                    </a:cubicBezTo>
                    <a:cubicBezTo>
                      <a:pt x="194" y="273"/>
                      <a:pt x="96" y="228"/>
                      <a:pt x="6" y="160"/>
                    </a:cubicBezTo>
                    <a:cubicBezTo>
                      <a:pt x="4" y="158"/>
                      <a:pt x="2" y="156"/>
                      <a:pt x="0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1" name="Freeform 1253">
                <a:extLst>
                  <a:ext uri="{FF2B5EF4-FFF2-40B4-BE49-F238E27FC236}">
                    <a16:creationId xmlns:a16="http://schemas.microsoft.com/office/drawing/2014/main" id="{47CE8BD2-71D8-4C23-92F8-68B8A0665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2943" y="3407273"/>
                <a:ext cx="133081" cy="101183"/>
              </a:xfrm>
              <a:custGeom>
                <a:avLst/>
                <a:gdLst>
                  <a:gd name="T0" fmla="*/ 0 w 434"/>
                  <a:gd name="T1" fmla="*/ 298 h 330"/>
                  <a:gd name="T2" fmla="*/ 434 w 434"/>
                  <a:gd name="T3" fmla="*/ 65 h 330"/>
                  <a:gd name="T4" fmla="*/ 0 w 434"/>
                  <a:gd name="T5" fmla="*/ 29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4" h="330">
                    <a:moveTo>
                      <a:pt x="0" y="298"/>
                    </a:moveTo>
                    <a:cubicBezTo>
                      <a:pt x="55" y="120"/>
                      <a:pt x="280" y="0"/>
                      <a:pt x="434" y="65"/>
                    </a:cubicBezTo>
                    <a:cubicBezTo>
                      <a:pt x="378" y="227"/>
                      <a:pt x="193" y="330"/>
                      <a:pt x="0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3" name="Freeform 1255">
                <a:extLst>
                  <a:ext uri="{FF2B5EF4-FFF2-40B4-BE49-F238E27FC236}">
                    <a16:creationId xmlns:a16="http://schemas.microsoft.com/office/drawing/2014/main" id="{7C1CA41A-2F17-43FF-941C-E789D6A9FB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6736" y="3273146"/>
                <a:ext cx="96739" cy="128636"/>
              </a:xfrm>
              <a:custGeom>
                <a:avLst/>
                <a:gdLst>
                  <a:gd name="T0" fmla="*/ 314 w 315"/>
                  <a:gd name="T1" fmla="*/ 0 h 419"/>
                  <a:gd name="T2" fmla="*/ 10 w 315"/>
                  <a:gd name="T3" fmla="*/ 419 h 419"/>
                  <a:gd name="T4" fmla="*/ 314 w 315"/>
                  <a:gd name="T5" fmla="*/ 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5" h="419">
                    <a:moveTo>
                      <a:pt x="314" y="0"/>
                    </a:moveTo>
                    <a:cubicBezTo>
                      <a:pt x="315" y="217"/>
                      <a:pt x="159" y="373"/>
                      <a:pt x="10" y="419"/>
                    </a:cubicBezTo>
                    <a:cubicBezTo>
                      <a:pt x="0" y="202"/>
                      <a:pt x="143" y="33"/>
                      <a:pt x="3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5" name="Freeform 1257">
                <a:extLst>
                  <a:ext uri="{FF2B5EF4-FFF2-40B4-BE49-F238E27FC236}">
                    <a16:creationId xmlns:a16="http://schemas.microsoft.com/office/drawing/2014/main" id="{25BCB4EA-C5A6-4F3F-A07B-573E48084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9537" y="3031300"/>
                <a:ext cx="106412" cy="88111"/>
              </a:xfrm>
              <a:custGeom>
                <a:avLst/>
                <a:gdLst>
                  <a:gd name="T0" fmla="*/ 0 w 347"/>
                  <a:gd name="T1" fmla="*/ 29 h 287"/>
                  <a:gd name="T2" fmla="*/ 347 w 347"/>
                  <a:gd name="T3" fmla="*/ 251 h 287"/>
                  <a:gd name="T4" fmla="*/ 0 w 347"/>
                  <a:gd name="T5" fmla="*/ 29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7" h="287">
                    <a:moveTo>
                      <a:pt x="0" y="29"/>
                    </a:moveTo>
                    <a:cubicBezTo>
                      <a:pt x="142" y="0"/>
                      <a:pt x="282" y="102"/>
                      <a:pt x="347" y="251"/>
                    </a:cubicBezTo>
                    <a:cubicBezTo>
                      <a:pt x="196" y="287"/>
                      <a:pt x="55" y="188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7" name="Freeform 1259">
                <a:extLst>
                  <a:ext uri="{FF2B5EF4-FFF2-40B4-BE49-F238E27FC236}">
                    <a16:creationId xmlns:a16="http://schemas.microsoft.com/office/drawing/2014/main" id="{3695EE95-A04F-4F71-8378-FFEF3C4A4D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0573" y="2865015"/>
                <a:ext cx="102491" cy="73207"/>
              </a:xfrm>
              <a:custGeom>
                <a:avLst/>
                <a:gdLst>
                  <a:gd name="T0" fmla="*/ 0 w 334"/>
                  <a:gd name="T1" fmla="*/ 57 h 238"/>
                  <a:gd name="T2" fmla="*/ 334 w 334"/>
                  <a:gd name="T3" fmla="*/ 179 h 238"/>
                  <a:gd name="T4" fmla="*/ 0 w 334"/>
                  <a:gd name="T5" fmla="*/ 57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4" h="238">
                    <a:moveTo>
                      <a:pt x="0" y="57"/>
                    </a:moveTo>
                    <a:cubicBezTo>
                      <a:pt x="110" y="0"/>
                      <a:pt x="255" y="62"/>
                      <a:pt x="334" y="179"/>
                    </a:cubicBezTo>
                    <a:cubicBezTo>
                      <a:pt x="218" y="238"/>
                      <a:pt x="74" y="190"/>
                      <a:pt x="0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9" name="Freeform 1261">
                <a:extLst>
                  <a:ext uri="{FF2B5EF4-FFF2-40B4-BE49-F238E27FC236}">
                    <a16:creationId xmlns:a16="http://schemas.microsoft.com/office/drawing/2014/main" id="{1C1604CB-D33F-4EFD-8F3B-C31B167C0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863" y="2879133"/>
                <a:ext cx="55690" cy="78960"/>
              </a:xfrm>
              <a:custGeom>
                <a:avLst/>
                <a:gdLst>
                  <a:gd name="T0" fmla="*/ 181 w 181"/>
                  <a:gd name="T1" fmla="*/ 257 h 257"/>
                  <a:gd name="T2" fmla="*/ 8 w 181"/>
                  <a:gd name="T3" fmla="*/ 0 h 257"/>
                  <a:gd name="T4" fmla="*/ 181 w 181"/>
                  <a:gd name="T5" fmla="*/ 25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" h="257">
                    <a:moveTo>
                      <a:pt x="181" y="257"/>
                    </a:moveTo>
                    <a:cubicBezTo>
                      <a:pt x="63" y="231"/>
                      <a:pt x="0" y="106"/>
                      <a:pt x="8" y="0"/>
                    </a:cubicBezTo>
                    <a:cubicBezTo>
                      <a:pt x="101" y="17"/>
                      <a:pt x="179" y="137"/>
                      <a:pt x="181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</p:grpSp>
      </p:grpSp>
      <p:sp>
        <p:nvSpPr>
          <p:cNvPr id="6" name="椭圆 5"/>
          <p:cNvSpPr/>
          <p:nvPr/>
        </p:nvSpPr>
        <p:spPr>
          <a:xfrm>
            <a:off x="1645929" y="2068156"/>
            <a:ext cx="91440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壹</a:t>
            </a:r>
          </a:p>
        </p:txBody>
      </p:sp>
      <p:sp>
        <p:nvSpPr>
          <p:cNvPr id="7" name="矩形 6"/>
          <p:cNvSpPr/>
          <p:nvPr/>
        </p:nvSpPr>
        <p:spPr>
          <a:xfrm>
            <a:off x="2664264" y="2240935"/>
            <a:ext cx="31327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8" name="矩形 7"/>
          <p:cNvSpPr/>
          <p:nvPr/>
        </p:nvSpPr>
        <p:spPr>
          <a:xfrm>
            <a:off x="2664264" y="2604713"/>
            <a:ext cx="2489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59" name="椭圆 58"/>
          <p:cNvSpPr/>
          <p:nvPr/>
        </p:nvSpPr>
        <p:spPr>
          <a:xfrm>
            <a:off x="6344241" y="2068156"/>
            <a:ext cx="91440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贰</a:t>
            </a:r>
          </a:p>
        </p:txBody>
      </p:sp>
      <p:sp>
        <p:nvSpPr>
          <p:cNvPr id="60" name="矩形 59"/>
          <p:cNvSpPr/>
          <p:nvPr/>
        </p:nvSpPr>
        <p:spPr>
          <a:xfrm>
            <a:off x="7362576" y="2240935"/>
            <a:ext cx="31327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61" name="矩形 60"/>
          <p:cNvSpPr/>
          <p:nvPr/>
        </p:nvSpPr>
        <p:spPr>
          <a:xfrm>
            <a:off x="7362576" y="2604713"/>
            <a:ext cx="2489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63" name="椭圆 62"/>
          <p:cNvSpPr/>
          <p:nvPr/>
        </p:nvSpPr>
        <p:spPr>
          <a:xfrm>
            <a:off x="1645929" y="3462754"/>
            <a:ext cx="91440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叁</a:t>
            </a:r>
          </a:p>
        </p:txBody>
      </p:sp>
      <p:sp>
        <p:nvSpPr>
          <p:cNvPr id="64" name="矩形 63"/>
          <p:cNvSpPr/>
          <p:nvPr/>
        </p:nvSpPr>
        <p:spPr>
          <a:xfrm>
            <a:off x="2664264" y="3635533"/>
            <a:ext cx="31327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65" name="矩形 64"/>
          <p:cNvSpPr/>
          <p:nvPr/>
        </p:nvSpPr>
        <p:spPr>
          <a:xfrm>
            <a:off x="2664264" y="3999311"/>
            <a:ext cx="2489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67" name="椭圆 66"/>
          <p:cNvSpPr/>
          <p:nvPr/>
        </p:nvSpPr>
        <p:spPr>
          <a:xfrm>
            <a:off x="6344241" y="3462754"/>
            <a:ext cx="91440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肆</a:t>
            </a:r>
          </a:p>
        </p:txBody>
      </p:sp>
      <p:sp>
        <p:nvSpPr>
          <p:cNvPr id="68" name="矩形 67"/>
          <p:cNvSpPr/>
          <p:nvPr/>
        </p:nvSpPr>
        <p:spPr>
          <a:xfrm>
            <a:off x="7362576" y="3635533"/>
            <a:ext cx="31327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69" name="矩形 68"/>
          <p:cNvSpPr/>
          <p:nvPr/>
        </p:nvSpPr>
        <p:spPr>
          <a:xfrm>
            <a:off x="7362576" y="3999311"/>
            <a:ext cx="2489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9D42ED-09E7-5643-07B4-02184ABDD089}"/>
              </a:ext>
            </a:extLst>
          </p:cNvPr>
          <p:cNvSpPr txBox="1"/>
          <p:nvPr/>
        </p:nvSpPr>
        <p:spPr>
          <a:xfrm>
            <a:off x="-103632000" y="-555566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 /1PP T模板网   ww w.5-1pptmoban.c om</a:t>
            </a:r>
          </a:p>
        </p:txBody>
      </p:sp>
    </p:spTree>
    <p:extLst>
      <p:ext uri="{BB962C8B-B14F-4D97-AF65-F5344CB8AC3E}">
        <p14:creationId xmlns:p14="http://schemas.microsoft.com/office/powerpoint/2010/main" val="39666726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107213" y="2658809"/>
            <a:ext cx="3557124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 algn="just" defTabSz="914377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423342" y="2538358"/>
            <a:ext cx="4175467" cy="593495"/>
            <a:chOff x="2705672" y="2535007"/>
            <a:chExt cx="4175466" cy="593494"/>
          </a:xfrm>
        </p:grpSpPr>
        <p:sp>
          <p:nvSpPr>
            <p:cNvPr id="26" name="圆角矩形 25"/>
            <p:cNvSpPr/>
            <p:nvPr/>
          </p:nvSpPr>
          <p:spPr>
            <a:xfrm>
              <a:off x="2705672" y="2535007"/>
              <a:ext cx="4175466" cy="59349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988E1"/>
                </a:gs>
                <a:gs pos="100000">
                  <a:srgbClr val="0A2C6B"/>
                </a:gs>
              </a:gsLst>
              <a:lin ang="27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1353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6"/>
            <p:cNvSpPr/>
            <p:nvPr/>
          </p:nvSpPr>
          <p:spPr>
            <a:xfrm>
              <a:off x="6420593" y="2713054"/>
              <a:ext cx="320040" cy="237400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814460" y="2647895"/>
              <a:ext cx="1641758" cy="3707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914377"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分析一内容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1107213" y="3622043"/>
            <a:ext cx="3557124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 algn="just" defTabSz="914377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423342" y="3515700"/>
            <a:ext cx="4175467" cy="593495"/>
            <a:chOff x="2705672" y="3512345"/>
            <a:chExt cx="4175466" cy="593494"/>
          </a:xfrm>
        </p:grpSpPr>
        <p:sp>
          <p:nvSpPr>
            <p:cNvPr id="52" name="圆角矩形 51"/>
            <p:cNvSpPr/>
            <p:nvPr/>
          </p:nvSpPr>
          <p:spPr>
            <a:xfrm>
              <a:off x="2705672" y="3512345"/>
              <a:ext cx="4175466" cy="59349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988E1"/>
                </a:gs>
                <a:gs pos="100000">
                  <a:srgbClr val="0A2C6B"/>
                </a:gs>
              </a:gsLst>
              <a:lin ang="27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1353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3" name="椭圆 7"/>
            <p:cNvSpPr/>
            <p:nvPr/>
          </p:nvSpPr>
          <p:spPr>
            <a:xfrm>
              <a:off x="6454094" y="3629343"/>
              <a:ext cx="253038" cy="320040"/>
            </a:xfrm>
            <a:custGeom>
              <a:avLst/>
              <a:gdLst>
                <a:gd name="connsiteX0" fmla="*/ 126399 w 261072"/>
                <a:gd name="connsiteY0" fmla="*/ 143933 h 330200"/>
                <a:gd name="connsiteX1" fmla="*/ 114493 w 261072"/>
                <a:gd name="connsiteY1" fmla="*/ 165100 h 330200"/>
                <a:gd name="connsiteX2" fmla="*/ 135660 w 261072"/>
                <a:gd name="connsiteY2" fmla="*/ 179652 h 330200"/>
                <a:gd name="connsiteX3" fmla="*/ 148889 w 261072"/>
                <a:gd name="connsiteY3" fmla="*/ 157162 h 330200"/>
                <a:gd name="connsiteX4" fmla="*/ 126399 w 261072"/>
                <a:gd name="connsiteY4" fmla="*/ 143933 h 330200"/>
                <a:gd name="connsiteX5" fmla="*/ 62158 w 261072"/>
                <a:gd name="connsiteY5" fmla="*/ 142587 h 330200"/>
                <a:gd name="connsiteX6" fmla="*/ 59301 w 261072"/>
                <a:gd name="connsiteY6" fmla="*/ 149803 h 330200"/>
                <a:gd name="connsiteX7" fmla="*/ 67873 w 261072"/>
                <a:gd name="connsiteY7" fmla="*/ 154132 h 330200"/>
                <a:gd name="connsiteX8" fmla="*/ 70731 w 261072"/>
                <a:gd name="connsiteY8" fmla="*/ 145473 h 330200"/>
                <a:gd name="connsiteX9" fmla="*/ 62158 w 261072"/>
                <a:gd name="connsiteY9" fmla="*/ 142587 h 330200"/>
                <a:gd name="connsiteX10" fmla="*/ 60253 w 261072"/>
                <a:gd name="connsiteY10" fmla="*/ 111601 h 330200"/>
                <a:gd name="connsiteX11" fmla="*/ 50887 w 261072"/>
                <a:gd name="connsiteY11" fmla="*/ 112077 h 330200"/>
                <a:gd name="connsiteX12" fmla="*/ 41997 w 261072"/>
                <a:gd name="connsiteY12" fmla="*/ 118427 h 330200"/>
                <a:gd name="connsiteX13" fmla="*/ 47077 w 261072"/>
                <a:gd name="connsiteY13" fmla="*/ 124777 h 330200"/>
                <a:gd name="connsiteX14" fmla="*/ 52157 w 261072"/>
                <a:gd name="connsiteY14" fmla="*/ 119697 h 330200"/>
                <a:gd name="connsiteX15" fmla="*/ 57237 w 261072"/>
                <a:gd name="connsiteY15" fmla="*/ 122237 h 330200"/>
                <a:gd name="connsiteX16" fmla="*/ 57237 w 261072"/>
                <a:gd name="connsiteY16" fmla="*/ 128587 h 330200"/>
                <a:gd name="connsiteX17" fmla="*/ 57237 w 261072"/>
                <a:gd name="connsiteY17" fmla="*/ 140017 h 330200"/>
                <a:gd name="connsiteX18" fmla="*/ 58507 w 261072"/>
                <a:gd name="connsiteY18" fmla="*/ 141287 h 330200"/>
                <a:gd name="connsiteX19" fmla="*/ 66127 w 261072"/>
                <a:gd name="connsiteY19" fmla="*/ 137477 h 330200"/>
                <a:gd name="connsiteX20" fmla="*/ 64857 w 261072"/>
                <a:gd name="connsiteY20" fmla="*/ 136207 h 330200"/>
                <a:gd name="connsiteX21" fmla="*/ 64857 w 261072"/>
                <a:gd name="connsiteY21" fmla="*/ 128587 h 330200"/>
                <a:gd name="connsiteX22" fmla="*/ 64857 w 261072"/>
                <a:gd name="connsiteY22" fmla="*/ 115887 h 330200"/>
                <a:gd name="connsiteX23" fmla="*/ 60253 w 261072"/>
                <a:gd name="connsiteY23" fmla="*/ 111601 h 330200"/>
                <a:gd name="connsiteX24" fmla="*/ 182967 w 261072"/>
                <a:gd name="connsiteY24" fmla="*/ 102870 h 330200"/>
                <a:gd name="connsiteX25" fmla="*/ 170584 w 261072"/>
                <a:gd name="connsiteY25" fmla="*/ 109220 h 330200"/>
                <a:gd name="connsiteX26" fmla="*/ 178839 w 261072"/>
                <a:gd name="connsiteY26" fmla="*/ 119380 h 330200"/>
                <a:gd name="connsiteX27" fmla="*/ 189846 w 261072"/>
                <a:gd name="connsiteY27" fmla="*/ 113030 h 330200"/>
                <a:gd name="connsiteX28" fmla="*/ 182967 w 261072"/>
                <a:gd name="connsiteY28" fmla="*/ 102870 h 330200"/>
                <a:gd name="connsiteX29" fmla="*/ 176934 w 261072"/>
                <a:gd name="connsiteY29" fmla="*/ 50542 h 330200"/>
                <a:gd name="connsiteX30" fmla="*/ 178287 w 261072"/>
                <a:gd name="connsiteY30" fmla="*/ 62513 h 330200"/>
                <a:gd name="connsiteX31" fmla="*/ 189105 w 261072"/>
                <a:gd name="connsiteY31" fmla="*/ 62513 h 330200"/>
                <a:gd name="connsiteX32" fmla="*/ 194515 w 261072"/>
                <a:gd name="connsiteY32" fmla="*/ 69163 h 330200"/>
                <a:gd name="connsiteX33" fmla="*/ 186401 w 261072"/>
                <a:gd name="connsiteY33" fmla="*/ 78474 h 330200"/>
                <a:gd name="connsiteX34" fmla="*/ 176934 w 261072"/>
                <a:gd name="connsiteY34" fmla="*/ 93105 h 330200"/>
                <a:gd name="connsiteX35" fmla="*/ 176934 w 261072"/>
                <a:gd name="connsiteY35" fmla="*/ 95765 h 330200"/>
                <a:gd name="connsiteX36" fmla="*/ 190458 w 261072"/>
                <a:gd name="connsiteY36" fmla="*/ 98425 h 330200"/>
                <a:gd name="connsiteX37" fmla="*/ 190458 w 261072"/>
                <a:gd name="connsiteY37" fmla="*/ 97095 h 330200"/>
                <a:gd name="connsiteX38" fmla="*/ 198572 w 261072"/>
                <a:gd name="connsiteY38" fmla="*/ 85124 h 330200"/>
                <a:gd name="connsiteX39" fmla="*/ 210743 w 261072"/>
                <a:gd name="connsiteY39" fmla="*/ 70494 h 330200"/>
                <a:gd name="connsiteX40" fmla="*/ 194515 w 261072"/>
                <a:gd name="connsiteY40" fmla="*/ 50542 h 330200"/>
                <a:gd name="connsiteX41" fmla="*/ 176934 w 261072"/>
                <a:gd name="connsiteY41" fmla="*/ 50542 h 330200"/>
                <a:gd name="connsiteX42" fmla="*/ 104071 w 261072"/>
                <a:gd name="connsiteY42" fmla="*/ 44936 h 330200"/>
                <a:gd name="connsiteX43" fmla="*/ 73747 w 261072"/>
                <a:gd name="connsiteY43" fmla="*/ 60685 h 330200"/>
                <a:gd name="connsiteX44" fmla="*/ 85613 w 261072"/>
                <a:gd name="connsiteY44" fmla="*/ 80370 h 330200"/>
                <a:gd name="connsiteX45" fmla="*/ 102752 w 261072"/>
                <a:gd name="connsiteY45" fmla="*/ 69871 h 330200"/>
                <a:gd name="connsiteX46" fmla="*/ 119892 w 261072"/>
                <a:gd name="connsiteY46" fmla="*/ 77745 h 330200"/>
                <a:gd name="connsiteX47" fmla="*/ 113300 w 261072"/>
                <a:gd name="connsiteY47" fmla="*/ 101367 h 330200"/>
                <a:gd name="connsiteX48" fmla="*/ 109345 w 261072"/>
                <a:gd name="connsiteY48" fmla="*/ 134175 h 330200"/>
                <a:gd name="connsiteX49" fmla="*/ 110663 w 261072"/>
                <a:gd name="connsiteY49" fmla="*/ 138112 h 330200"/>
                <a:gd name="connsiteX50" fmla="*/ 137032 w 261072"/>
                <a:gd name="connsiteY50" fmla="*/ 132863 h 330200"/>
                <a:gd name="connsiteX51" fmla="*/ 135713 w 261072"/>
                <a:gd name="connsiteY51" fmla="*/ 128926 h 330200"/>
                <a:gd name="connsiteX52" fmla="*/ 139669 w 261072"/>
                <a:gd name="connsiteY52" fmla="*/ 102679 h 330200"/>
                <a:gd name="connsiteX53" fmla="*/ 148898 w 261072"/>
                <a:gd name="connsiteY53" fmla="*/ 65934 h 330200"/>
                <a:gd name="connsiteX54" fmla="*/ 104071 w 261072"/>
                <a:gd name="connsiteY54" fmla="*/ 44936 h 330200"/>
                <a:gd name="connsiteX55" fmla="*/ 134819 w 261072"/>
                <a:gd name="connsiteY55" fmla="*/ 0 h 330200"/>
                <a:gd name="connsiteX56" fmla="*/ 221618 w 261072"/>
                <a:gd name="connsiteY56" fmla="*/ 35519 h 330200"/>
                <a:gd name="connsiteX57" fmla="*/ 247921 w 261072"/>
                <a:gd name="connsiteY57" fmla="*/ 113137 h 330200"/>
                <a:gd name="connsiteX58" fmla="*/ 243975 w 261072"/>
                <a:gd name="connsiteY58" fmla="*/ 144709 h 330200"/>
                <a:gd name="connsiteX59" fmla="*/ 261072 w 261072"/>
                <a:gd name="connsiteY59" fmla="*/ 180229 h 330200"/>
                <a:gd name="connsiteX60" fmla="*/ 246606 w 261072"/>
                <a:gd name="connsiteY60" fmla="*/ 190753 h 330200"/>
                <a:gd name="connsiteX61" fmla="*/ 243975 w 261072"/>
                <a:gd name="connsiteY61" fmla="*/ 198646 h 330200"/>
                <a:gd name="connsiteX62" fmla="*/ 243975 w 261072"/>
                <a:gd name="connsiteY62" fmla="*/ 210486 h 330200"/>
                <a:gd name="connsiteX63" fmla="*/ 237400 w 261072"/>
                <a:gd name="connsiteY63" fmla="*/ 215748 h 330200"/>
                <a:gd name="connsiteX64" fmla="*/ 237400 w 261072"/>
                <a:gd name="connsiteY64" fmla="*/ 219695 h 330200"/>
                <a:gd name="connsiteX65" fmla="*/ 236085 w 261072"/>
                <a:gd name="connsiteY65" fmla="*/ 230219 h 330200"/>
                <a:gd name="connsiteX66" fmla="*/ 232139 w 261072"/>
                <a:gd name="connsiteY66" fmla="*/ 244690 h 330200"/>
                <a:gd name="connsiteX67" fmla="*/ 229509 w 261072"/>
                <a:gd name="connsiteY67" fmla="*/ 263108 h 330200"/>
                <a:gd name="connsiteX68" fmla="*/ 196631 w 261072"/>
                <a:gd name="connsiteY68" fmla="*/ 267054 h 330200"/>
                <a:gd name="connsiteX69" fmla="*/ 161121 w 261072"/>
                <a:gd name="connsiteY69" fmla="*/ 273632 h 330200"/>
                <a:gd name="connsiteX70" fmla="*/ 136134 w 261072"/>
                <a:gd name="connsiteY70" fmla="*/ 330200 h 330200"/>
                <a:gd name="connsiteX71" fmla="*/ 45389 w 261072"/>
                <a:gd name="connsiteY71" fmla="*/ 246006 h 330200"/>
                <a:gd name="connsiteX72" fmla="*/ 32238 w 261072"/>
                <a:gd name="connsiteY72" fmla="*/ 184176 h 330200"/>
                <a:gd name="connsiteX73" fmla="*/ 675 w 261072"/>
                <a:gd name="connsiteY73" fmla="*/ 121030 h 330200"/>
                <a:gd name="connsiteX74" fmla="*/ 30923 w 261072"/>
                <a:gd name="connsiteY74" fmla="*/ 40781 h 330200"/>
                <a:gd name="connsiteX75" fmla="*/ 134819 w 261072"/>
                <a:gd name="connsiteY75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61072" h="330200">
                  <a:moveTo>
                    <a:pt x="126399" y="143933"/>
                  </a:moveTo>
                  <a:cubicBezTo>
                    <a:pt x="117138" y="146579"/>
                    <a:pt x="111847" y="155840"/>
                    <a:pt x="114493" y="165100"/>
                  </a:cubicBezTo>
                  <a:cubicBezTo>
                    <a:pt x="115816" y="175684"/>
                    <a:pt x="125076" y="180975"/>
                    <a:pt x="135660" y="179652"/>
                  </a:cubicBezTo>
                  <a:cubicBezTo>
                    <a:pt x="146243" y="177006"/>
                    <a:pt x="151535" y="167746"/>
                    <a:pt x="148889" y="157162"/>
                  </a:cubicBezTo>
                  <a:cubicBezTo>
                    <a:pt x="146243" y="146579"/>
                    <a:pt x="136982" y="141287"/>
                    <a:pt x="126399" y="143933"/>
                  </a:cubicBezTo>
                  <a:close/>
                  <a:moveTo>
                    <a:pt x="62158" y="142587"/>
                  </a:moveTo>
                  <a:cubicBezTo>
                    <a:pt x="59301" y="144030"/>
                    <a:pt x="57872" y="146916"/>
                    <a:pt x="59301" y="149803"/>
                  </a:cubicBezTo>
                  <a:cubicBezTo>
                    <a:pt x="60729" y="154132"/>
                    <a:pt x="65016" y="155575"/>
                    <a:pt x="67873" y="154132"/>
                  </a:cubicBezTo>
                  <a:cubicBezTo>
                    <a:pt x="70731" y="152689"/>
                    <a:pt x="72160" y="148359"/>
                    <a:pt x="70731" y="145473"/>
                  </a:cubicBezTo>
                  <a:cubicBezTo>
                    <a:pt x="69302" y="141143"/>
                    <a:pt x="66445" y="139700"/>
                    <a:pt x="62158" y="142587"/>
                  </a:cubicBezTo>
                  <a:close/>
                  <a:moveTo>
                    <a:pt x="60253" y="111601"/>
                  </a:moveTo>
                  <a:cubicBezTo>
                    <a:pt x="57872" y="110807"/>
                    <a:pt x="54697" y="110807"/>
                    <a:pt x="50887" y="112077"/>
                  </a:cubicBezTo>
                  <a:cubicBezTo>
                    <a:pt x="47077" y="114617"/>
                    <a:pt x="43267" y="117157"/>
                    <a:pt x="41997" y="118427"/>
                  </a:cubicBezTo>
                  <a:cubicBezTo>
                    <a:pt x="41997" y="118427"/>
                    <a:pt x="41997" y="118427"/>
                    <a:pt x="47077" y="124777"/>
                  </a:cubicBezTo>
                  <a:cubicBezTo>
                    <a:pt x="48347" y="122237"/>
                    <a:pt x="49617" y="120967"/>
                    <a:pt x="52157" y="119697"/>
                  </a:cubicBezTo>
                  <a:cubicBezTo>
                    <a:pt x="54697" y="118427"/>
                    <a:pt x="55967" y="119697"/>
                    <a:pt x="57237" y="122237"/>
                  </a:cubicBezTo>
                  <a:cubicBezTo>
                    <a:pt x="58507" y="123507"/>
                    <a:pt x="57237" y="126047"/>
                    <a:pt x="57237" y="128587"/>
                  </a:cubicBezTo>
                  <a:cubicBezTo>
                    <a:pt x="55967" y="133667"/>
                    <a:pt x="55967" y="136207"/>
                    <a:pt x="57237" y="140017"/>
                  </a:cubicBezTo>
                  <a:lnTo>
                    <a:pt x="58507" y="141287"/>
                  </a:lnTo>
                  <a:cubicBezTo>
                    <a:pt x="58507" y="141287"/>
                    <a:pt x="58507" y="141287"/>
                    <a:pt x="66127" y="137477"/>
                  </a:cubicBezTo>
                  <a:cubicBezTo>
                    <a:pt x="66127" y="137477"/>
                    <a:pt x="66127" y="137477"/>
                    <a:pt x="64857" y="136207"/>
                  </a:cubicBezTo>
                  <a:cubicBezTo>
                    <a:pt x="63587" y="133667"/>
                    <a:pt x="63587" y="131127"/>
                    <a:pt x="64857" y="128587"/>
                  </a:cubicBezTo>
                  <a:cubicBezTo>
                    <a:pt x="66127" y="124777"/>
                    <a:pt x="67397" y="120967"/>
                    <a:pt x="64857" y="115887"/>
                  </a:cubicBezTo>
                  <a:cubicBezTo>
                    <a:pt x="64222" y="113982"/>
                    <a:pt x="62634" y="112395"/>
                    <a:pt x="60253" y="111601"/>
                  </a:cubicBezTo>
                  <a:close/>
                  <a:moveTo>
                    <a:pt x="182967" y="102870"/>
                  </a:moveTo>
                  <a:cubicBezTo>
                    <a:pt x="177464" y="101600"/>
                    <a:pt x="171960" y="104140"/>
                    <a:pt x="170584" y="109220"/>
                  </a:cubicBezTo>
                  <a:cubicBezTo>
                    <a:pt x="170584" y="114300"/>
                    <a:pt x="173335" y="118110"/>
                    <a:pt x="178839" y="119380"/>
                  </a:cubicBezTo>
                  <a:cubicBezTo>
                    <a:pt x="184343" y="120650"/>
                    <a:pt x="188471" y="118110"/>
                    <a:pt x="189846" y="113030"/>
                  </a:cubicBezTo>
                  <a:cubicBezTo>
                    <a:pt x="191222" y="107950"/>
                    <a:pt x="188471" y="102870"/>
                    <a:pt x="182967" y="102870"/>
                  </a:cubicBezTo>
                  <a:close/>
                  <a:moveTo>
                    <a:pt x="176934" y="50542"/>
                  </a:moveTo>
                  <a:cubicBezTo>
                    <a:pt x="176934" y="50542"/>
                    <a:pt x="176934" y="50542"/>
                    <a:pt x="178287" y="62513"/>
                  </a:cubicBezTo>
                  <a:cubicBezTo>
                    <a:pt x="180991" y="61183"/>
                    <a:pt x="185048" y="61183"/>
                    <a:pt x="189105" y="62513"/>
                  </a:cubicBezTo>
                  <a:cubicBezTo>
                    <a:pt x="194515" y="63843"/>
                    <a:pt x="195867" y="66503"/>
                    <a:pt x="194515" y="69163"/>
                  </a:cubicBezTo>
                  <a:cubicBezTo>
                    <a:pt x="194515" y="73154"/>
                    <a:pt x="190458" y="75814"/>
                    <a:pt x="186401" y="78474"/>
                  </a:cubicBezTo>
                  <a:cubicBezTo>
                    <a:pt x="180991" y="83794"/>
                    <a:pt x="178287" y="87785"/>
                    <a:pt x="176934" y="93105"/>
                  </a:cubicBezTo>
                  <a:cubicBezTo>
                    <a:pt x="176934" y="93105"/>
                    <a:pt x="176934" y="93105"/>
                    <a:pt x="176934" y="95765"/>
                  </a:cubicBezTo>
                  <a:cubicBezTo>
                    <a:pt x="176934" y="95765"/>
                    <a:pt x="176934" y="95765"/>
                    <a:pt x="190458" y="98425"/>
                  </a:cubicBezTo>
                  <a:cubicBezTo>
                    <a:pt x="190458" y="98425"/>
                    <a:pt x="190458" y="98425"/>
                    <a:pt x="190458" y="97095"/>
                  </a:cubicBezTo>
                  <a:cubicBezTo>
                    <a:pt x="191810" y="91775"/>
                    <a:pt x="193162" y="89115"/>
                    <a:pt x="198572" y="85124"/>
                  </a:cubicBezTo>
                  <a:cubicBezTo>
                    <a:pt x="203981" y="82464"/>
                    <a:pt x="209390" y="78474"/>
                    <a:pt x="210743" y="70494"/>
                  </a:cubicBezTo>
                  <a:cubicBezTo>
                    <a:pt x="213447" y="62513"/>
                    <a:pt x="208038" y="53202"/>
                    <a:pt x="194515" y="50542"/>
                  </a:cubicBezTo>
                  <a:cubicBezTo>
                    <a:pt x="187753" y="49212"/>
                    <a:pt x="180991" y="50542"/>
                    <a:pt x="176934" y="50542"/>
                  </a:cubicBezTo>
                  <a:close/>
                  <a:moveTo>
                    <a:pt x="104071" y="44936"/>
                  </a:moveTo>
                  <a:cubicBezTo>
                    <a:pt x="90886" y="48873"/>
                    <a:pt x="80339" y="55435"/>
                    <a:pt x="73747" y="60685"/>
                  </a:cubicBezTo>
                  <a:cubicBezTo>
                    <a:pt x="73747" y="60685"/>
                    <a:pt x="73747" y="60685"/>
                    <a:pt x="85613" y="80370"/>
                  </a:cubicBezTo>
                  <a:cubicBezTo>
                    <a:pt x="89568" y="76433"/>
                    <a:pt x="97479" y="71183"/>
                    <a:pt x="102752" y="69871"/>
                  </a:cubicBezTo>
                  <a:cubicBezTo>
                    <a:pt x="113300" y="68559"/>
                    <a:pt x="118574" y="71183"/>
                    <a:pt x="119892" y="77745"/>
                  </a:cubicBezTo>
                  <a:cubicBezTo>
                    <a:pt x="121211" y="84307"/>
                    <a:pt x="118574" y="92181"/>
                    <a:pt x="113300" y="101367"/>
                  </a:cubicBezTo>
                  <a:cubicBezTo>
                    <a:pt x="108026" y="113178"/>
                    <a:pt x="106708" y="123677"/>
                    <a:pt x="109345" y="134175"/>
                  </a:cubicBezTo>
                  <a:cubicBezTo>
                    <a:pt x="109345" y="134175"/>
                    <a:pt x="109345" y="134175"/>
                    <a:pt x="110663" y="138112"/>
                  </a:cubicBezTo>
                  <a:cubicBezTo>
                    <a:pt x="110663" y="138112"/>
                    <a:pt x="110663" y="138112"/>
                    <a:pt x="137032" y="132863"/>
                  </a:cubicBezTo>
                  <a:cubicBezTo>
                    <a:pt x="137032" y="132863"/>
                    <a:pt x="137032" y="132863"/>
                    <a:pt x="135713" y="128926"/>
                  </a:cubicBezTo>
                  <a:cubicBezTo>
                    <a:pt x="134395" y="119740"/>
                    <a:pt x="134395" y="111866"/>
                    <a:pt x="139669" y="102679"/>
                  </a:cubicBezTo>
                  <a:cubicBezTo>
                    <a:pt x="144943" y="92181"/>
                    <a:pt x="151535" y="81682"/>
                    <a:pt x="148898" y="65934"/>
                  </a:cubicBezTo>
                  <a:cubicBezTo>
                    <a:pt x="144943" y="50186"/>
                    <a:pt x="129121" y="39687"/>
                    <a:pt x="104071" y="44936"/>
                  </a:cubicBezTo>
                  <a:close/>
                  <a:moveTo>
                    <a:pt x="134819" y="0"/>
                  </a:moveTo>
                  <a:cubicBezTo>
                    <a:pt x="158491" y="0"/>
                    <a:pt x="194000" y="5262"/>
                    <a:pt x="221618" y="35519"/>
                  </a:cubicBezTo>
                  <a:cubicBezTo>
                    <a:pt x="238715" y="52622"/>
                    <a:pt x="251866" y="74986"/>
                    <a:pt x="247921" y="113137"/>
                  </a:cubicBezTo>
                  <a:cubicBezTo>
                    <a:pt x="246606" y="121030"/>
                    <a:pt x="236085" y="130238"/>
                    <a:pt x="243975" y="144709"/>
                  </a:cubicBezTo>
                  <a:cubicBezTo>
                    <a:pt x="243975" y="144709"/>
                    <a:pt x="261072" y="176282"/>
                    <a:pt x="261072" y="180229"/>
                  </a:cubicBezTo>
                  <a:cubicBezTo>
                    <a:pt x="261072" y="180229"/>
                    <a:pt x="261072" y="189438"/>
                    <a:pt x="246606" y="190753"/>
                  </a:cubicBezTo>
                  <a:cubicBezTo>
                    <a:pt x="246606" y="190753"/>
                    <a:pt x="242660" y="190753"/>
                    <a:pt x="243975" y="198646"/>
                  </a:cubicBezTo>
                  <a:cubicBezTo>
                    <a:pt x="243975" y="198646"/>
                    <a:pt x="243975" y="198646"/>
                    <a:pt x="243975" y="210486"/>
                  </a:cubicBezTo>
                  <a:cubicBezTo>
                    <a:pt x="243975" y="210486"/>
                    <a:pt x="243975" y="213117"/>
                    <a:pt x="237400" y="215748"/>
                  </a:cubicBezTo>
                  <a:cubicBezTo>
                    <a:pt x="237400" y="215748"/>
                    <a:pt x="236085" y="217064"/>
                    <a:pt x="237400" y="219695"/>
                  </a:cubicBezTo>
                  <a:cubicBezTo>
                    <a:pt x="237400" y="219695"/>
                    <a:pt x="241345" y="222326"/>
                    <a:pt x="236085" y="230219"/>
                  </a:cubicBezTo>
                  <a:cubicBezTo>
                    <a:pt x="233454" y="234166"/>
                    <a:pt x="229509" y="236797"/>
                    <a:pt x="232139" y="244690"/>
                  </a:cubicBezTo>
                  <a:cubicBezTo>
                    <a:pt x="232139" y="244690"/>
                    <a:pt x="234769" y="259161"/>
                    <a:pt x="229509" y="263108"/>
                  </a:cubicBezTo>
                  <a:cubicBezTo>
                    <a:pt x="229509" y="263108"/>
                    <a:pt x="222933" y="269685"/>
                    <a:pt x="196631" y="267054"/>
                  </a:cubicBezTo>
                  <a:cubicBezTo>
                    <a:pt x="187425" y="265739"/>
                    <a:pt x="171642" y="261792"/>
                    <a:pt x="161121" y="273632"/>
                  </a:cubicBezTo>
                  <a:cubicBezTo>
                    <a:pt x="161121" y="273632"/>
                    <a:pt x="137449" y="319676"/>
                    <a:pt x="136134" y="330200"/>
                  </a:cubicBezTo>
                  <a:cubicBezTo>
                    <a:pt x="136134" y="330200"/>
                    <a:pt x="95364" y="257846"/>
                    <a:pt x="45389" y="246006"/>
                  </a:cubicBezTo>
                  <a:cubicBezTo>
                    <a:pt x="45389" y="246006"/>
                    <a:pt x="57225" y="219695"/>
                    <a:pt x="32238" y="184176"/>
                  </a:cubicBezTo>
                  <a:cubicBezTo>
                    <a:pt x="32238" y="184176"/>
                    <a:pt x="1990" y="143394"/>
                    <a:pt x="675" y="121030"/>
                  </a:cubicBezTo>
                  <a:cubicBezTo>
                    <a:pt x="675" y="121030"/>
                    <a:pt x="-7216" y="82879"/>
                    <a:pt x="30923" y="40781"/>
                  </a:cubicBezTo>
                  <a:cubicBezTo>
                    <a:pt x="49335" y="19733"/>
                    <a:pt x="74322" y="0"/>
                    <a:pt x="1348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814460" y="3611130"/>
              <a:ext cx="1641758" cy="3707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914377"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分析二内容</a:t>
              </a:r>
            </a:p>
          </p:txBody>
        </p:sp>
      </p:grpSp>
      <p:sp>
        <p:nvSpPr>
          <p:cNvPr id="55" name="矩形 54"/>
          <p:cNvSpPr/>
          <p:nvPr/>
        </p:nvSpPr>
        <p:spPr>
          <a:xfrm>
            <a:off x="1107213" y="4619109"/>
            <a:ext cx="3557124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 algn="just" defTabSz="914377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423342" y="4493032"/>
            <a:ext cx="4175467" cy="593495"/>
            <a:chOff x="2705672" y="4489682"/>
            <a:chExt cx="4175466" cy="593494"/>
          </a:xfrm>
        </p:grpSpPr>
        <p:sp>
          <p:nvSpPr>
            <p:cNvPr id="57" name="圆角矩形 56"/>
            <p:cNvSpPr/>
            <p:nvPr/>
          </p:nvSpPr>
          <p:spPr>
            <a:xfrm>
              <a:off x="2705672" y="4489682"/>
              <a:ext cx="4175466" cy="59349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988E1"/>
                </a:gs>
                <a:gs pos="100000">
                  <a:srgbClr val="0A2C6B"/>
                </a:gs>
              </a:gsLst>
              <a:lin ang="27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1353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8" name="椭圆 8"/>
            <p:cNvSpPr/>
            <p:nvPr/>
          </p:nvSpPr>
          <p:spPr>
            <a:xfrm>
              <a:off x="6420593" y="4651677"/>
              <a:ext cx="320040" cy="269505"/>
            </a:xfrm>
            <a:custGeom>
              <a:avLst/>
              <a:gdLst>
                <a:gd name="connsiteX0" fmla="*/ 101864 w 331753"/>
                <a:gd name="connsiteY0" fmla="*/ 180944 h 279369"/>
                <a:gd name="connsiteX1" fmla="*/ 100574 w 331753"/>
                <a:gd name="connsiteY1" fmla="*/ 182229 h 279369"/>
                <a:gd name="connsiteX2" fmla="*/ 99284 w 331753"/>
                <a:gd name="connsiteY2" fmla="*/ 182229 h 279369"/>
                <a:gd name="connsiteX3" fmla="*/ 90255 w 331753"/>
                <a:gd name="connsiteY3" fmla="*/ 191225 h 279369"/>
                <a:gd name="connsiteX4" fmla="*/ 83806 w 331753"/>
                <a:gd name="connsiteY4" fmla="*/ 197651 h 279369"/>
                <a:gd name="connsiteX5" fmla="*/ 82516 w 331753"/>
                <a:gd name="connsiteY5" fmla="*/ 200221 h 279369"/>
                <a:gd name="connsiteX6" fmla="*/ 83806 w 331753"/>
                <a:gd name="connsiteY6" fmla="*/ 202791 h 279369"/>
                <a:gd name="connsiteX7" fmla="*/ 143139 w 331753"/>
                <a:gd name="connsiteY7" fmla="*/ 261907 h 279369"/>
                <a:gd name="connsiteX8" fmla="*/ 145718 w 331753"/>
                <a:gd name="connsiteY8" fmla="*/ 261907 h 279369"/>
                <a:gd name="connsiteX9" fmla="*/ 148298 w 331753"/>
                <a:gd name="connsiteY9" fmla="*/ 261907 h 279369"/>
                <a:gd name="connsiteX10" fmla="*/ 156037 w 331753"/>
                <a:gd name="connsiteY10" fmla="*/ 252911 h 279369"/>
                <a:gd name="connsiteX11" fmla="*/ 163776 w 331753"/>
                <a:gd name="connsiteY11" fmla="*/ 245200 h 279369"/>
                <a:gd name="connsiteX12" fmla="*/ 163776 w 331753"/>
                <a:gd name="connsiteY12" fmla="*/ 241345 h 279369"/>
                <a:gd name="connsiteX13" fmla="*/ 104443 w 331753"/>
                <a:gd name="connsiteY13" fmla="*/ 182229 h 279369"/>
                <a:gd name="connsiteX14" fmla="*/ 101864 w 331753"/>
                <a:gd name="connsiteY14" fmla="*/ 180944 h 279369"/>
                <a:gd name="connsiteX15" fmla="*/ 137384 w 331753"/>
                <a:gd name="connsiteY15" fmla="*/ 63469 h 279369"/>
                <a:gd name="connsiteX16" fmla="*/ 58703 w 331753"/>
                <a:gd name="connsiteY16" fmla="*/ 141513 h 279369"/>
                <a:gd name="connsiteX17" fmla="*/ 87080 w 331753"/>
                <a:gd name="connsiteY17" fmla="*/ 171430 h 279369"/>
                <a:gd name="connsiteX18" fmla="*/ 88369 w 331753"/>
                <a:gd name="connsiteY18" fmla="*/ 170129 h 279369"/>
                <a:gd name="connsiteX19" fmla="*/ 94819 w 331753"/>
                <a:gd name="connsiteY19" fmla="*/ 166227 h 279369"/>
                <a:gd name="connsiteX20" fmla="*/ 96108 w 331753"/>
                <a:gd name="connsiteY20" fmla="*/ 166227 h 279369"/>
                <a:gd name="connsiteX21" fmla="*/ 98688 w 331753"/>
                <a:gd name="connsiteY21" fmla="*/ 164926 h 279369"/>
                <a:gd name="connsiteX22" fmla="*/ 102558 w 331753"/>
                <a:gd name="connsiteY22" fmla="*/ 164926 h 279369"/>
                <a:gd name="connsiteX23" fmla="*/ 105137 w 331753"/>
                <a:gd name="connsiteY23" fmla="*/ 164926 h 279369"/>
                <a:gd name="connsiteX24" fmla="*/ 106427 w 331753"/>
                <a:gd name="connsiteY24" fmla="*/ 164926 h 279369"/>
                <a:gd name="connsiteX25" fmla="*/ 107717 w 331753"/>
                <a:gd name="connsiteY25" fmla="*/ 166227 h 279369"/>
                <a:gd name="connsiteX26" fmla="*/ 109007 w 331753"/>
                <a:gd name="connsiteY26" fmla="*/ 166227 h 279369"/>
                <a:gd name="connsiteX27" fmla="*/ 111587 w 331753"/>
                <a:gd name="connsiteY27" fmla="*/ 167527 h 279369"/>
                <a:gd name="connsiteX28" fmla="*/ 112876 w 331753"/>
                <a:gd name="connsiteY28" fmla="*/ 167527 h 279369"/>
                <a:gd name="connsiteX29" fmla="*/ 115456 w 331753"/>
                <a:gd name="connsiteY29" fmla="*/ 170129 h 279369"/>
                <a:gd name="connsiteX30" fmla="*/ 174789 w 331753"/>
                <a:gd name="connsiteY30" fmla="*/ 231263 h 279369"/>
                <a:gd name="connsiteX31" fmla="*/ 179949 w 331753"/>
                <a:gd name="connsiteY31" fmla="*/ 250774 h 279369"/>
                <a:gd name="connsiteX32" fmla="*/ 178659 w 331753"/>
                <a:gd name="connsiteY32" fmla="*/ 253376 h 279369"/>
                <a:gd name="connsiteX33" fmla="*/ 177369 w 331753"/>
                <a:gd name="connsiteY33" fmla="*/ 254676 h 279369"/>
                <a:gd name="connsiteX34" fmla="*/ 176079 w 331753"/>
                <a:gd name="connsiteY34" fmla="*/ 255977 h 279369"/>
                <a:gd name="connsiteX35" fmla="*/ 174789 w 331753"/>
                <a:gd name="connsiteY35" fmla="*/ 257278 h 279369"/>
                <a:gd name="connsiteX36" fmla="*/ 173499 w 331753"/>
                <a:gd name="connsiteY36" fmla="*/ 258578 h 279369"/>
                <a:gd name="connsiteX37" fmla="*/ 179949 w 331753"/>
                <a:gd name="connsiteY37" fmla="*/ 263781 h 279369"/>
                <a:gd name="connsiteX38" fmla="*/ 179949 w 331753"/>
                <a:gd name="connsiteY38" fmla="*/ 265082 h 279369"/>
                <a:gd name="connsiteX39" fmla="*/ 182528 w 331753"/>
                <a:gd name="connsiteY39" fmla="*/ 263781 h 279369"/>
                <a:gd name="connsiteX40" fmla="*/ 241861 w 331753"/>
                <a:gd name="connsiteY40" fmla="*/ 202647 h 279369"/>
                <a:gd name="connsiteX41" fmla="*/ 241861 w 331753"/>
                <a:gd name="connsiteY41" fmla="*/ 197444 h 279369"/>
                <a:gd name="connsiteX42" fmla="*/ 177369 w 331753"/>
                <a:gd name="connsiteY42" fmla="*/ 132408 h 279369"/>
                <a:gd name="connsiteX43" fmla="*/ 150282 w 331753"/>
                <a:gd name="connsiteY43" fmla="*/ 159723 h 279369"/>
                <a:gd name="connsiteX44" fmla="*/ 147702 w 331753"/>
                <a:gd name="connsiteY44" fmla="*/ 161024 h 279369"/>
                <a:gd name="connsiteX45" fmla="*/ 146412 w 331753"/>
                <a:gd name="connsiteY45" fmla="*/ 162324 h 279369"/>
                <a:gd name="connsiteX46" fmla="*/ 143833 w 331753"/>
                <a:gd name="connsiteY46" fmla="*/ 163625 h 279369"/>
                <a:gd name="connsiteX47" fmla="*/ 141253 w 331753"/>
                <a:gd name="connsiteY47" fmla="*/ 163625 h 279369"/>
                <a:gd name="connsiteX48" fmla="*/ 138673 w 331753"/>
                <a:gd name="connsiteY48" fmla="*/ 164926 h 279369"/>
                <a:gd name="connsiteX49" fmla="*/ 129644 w 331753"/>
                <a:gd name="connsiteY49" fmla="*/ 162324 h 279369"/>
                <a:gd name="connsiteX50" fmla="*/ 127065 w 331753"/>
                <a:gd name="connsiteY50" fmla="*/ 159723 h 279369"/>
                <a:gd name="connsiteX51" fmla="*/ 111587 w 331753"/>
                <a:gd name="connsiteY51" fmla="*/ 144114 h 279369"/>
                <a:gd name="connsiteX52" fmla="*/ 111587 w 331753"/>
                <a:gd name="connsiteY52" fmla="*/ 120701 h 279369"/>
                <a:gd name="connsiteX53" fmla="*/ 152862 w 331753"/>
                <a:gd name="connsiteY53" fmla="*/ 79078 h 279369"/>
                <a:gd name="connsiteX54" fmla="*/ 137384 w 331753"/>
                <a:gd name="connsiteY54" fmla="*/ 63469 h 279369"/>
                <a:gd name="connsiteX55" fmla="*/ 195676 w 331753"/>
                <a:gd name="connsiteY55" fmla="*/ 58706 h 279369"/>
                <a:gd name="connsiteX56" fmla="*/ 122203 w 331753"/>
                <a:gd name="connsiteY56" fmla="*/ 131257 h 279369"/>
                <a:gd name="connsiteX57" fmla="*/ 122203 w 331753"/>
                <a:gd name="connsiteY57" fmla="*/ 132553 h 279369"/>
                <a:gd name="connsiteX58" fmla="*/ 138960 w 331753"/>
                <a:gd name="connsiteY58" fmla="*/ 149395 h 279369"/>
                <a:gd name="connsiteX59" fmla="*/ 140249 w 331753"/>
                <a:gd name="connsiteY59" fmla="*/ 148099 h 279369"/>
                <a:gd name="connsiteX60" fmla="*/ 172474 w 331753"/>
                <a:gd name="connsiteY60" fmla="*/ 115710 h 279369"/>
                <a:gd name="connsiteX61" fmla="*/ 184075 w 331753"/>
                <a:gd name="connsiteY61" fmla="*/ 104050 h 279369"/>
                <a:gd name="connsiteX62" fmla="*/ 195676 w 331753"/>
                <a:gd name="connsiteY62" fmla="*/ 104050 h 279369"/>
                <a:gd name="connsiteX63" fmla="*/ 198254 w 331753"/>
                <a:gd name="connsiteY63" fmla="*/ 109233 h 279369"/>
                <a:gd name="connsiteX64" fmla="*/ 195676 w 331753"/>
                <a:gd name="connsiteY64" fmla="*/ 114415 h 279369"/>
                <a:gd name="connsiteX65" fmla="*/ 187942 w 331753"/>
                <a:gd name="connsiteY65" fmla="*/ 120893 h 279369"/>
                <a:gd name="connsiteX66" fmla="*/ 238213 w 331753"/>
                <a:gd name="connsiteY66" fmla="*/ 171419 h 279369"/>
                <a:gd name="connsiteX67" fmla="*/ 273016 w 331753"/>
                <a:gd name="connsiteY67" fmla="*/ 136439 h 279369"/>
                <a:gd name="connsiteX68" fmla="*/ 195676 w 331753"/>
                <a:gd name="connsiteY68" fmla="*/ 58706 h 279369"/>
                <a:gd name="connsiteX69" fmla="*/ 93282 w 331753"/>
                <a:gd name="connsiteY69" fmla="*/ 19019 h 279369"/>
                <a:gd name="connsiteX70" fmla="*/ 89395 w 331753"/>
                <a:gd name="connsiteY70" fmla="*/ 20330 h 279369"/>
                <a:gd name="connsiteX71" fmla="*/ 16844 w 331753"/>
                <a:gd name="connsiteY71" fmla="*/ 95035 h 279369"/>
                <a:gd name="connsiteX72" fmla="*/ 15548 w 331753"/>
                <a:gd name="connsiteY72" fmla="*/ 100277 h 279369"/>
                <a:gd name="connsiteX73" fmla="*/ 46642 w 331753"/>
                <a:gd name="connsiteY73" fmla="*/ 131732 h 279369"/>
                <a:gd name="connsiteX74" fmla="*/ 126966 w 331753"/>
                <a:gd name="connsiteY74" fmla="*/ 51784 h 279369"/>
                <a:gd name="connsiteX75" fmla="*/ 95873 w 331753"/>
                <a:gd name="connsiteY75" fmla="*/ 20330 h 279369"/>
                <a:gd name="connsiteX76" fmla="*/ 93282 w 331753"/>
                <a:gd name="connsiteY76" fmla="*/ 19019 h 279369"/>
                <a:gd name="connsiteX77" fmla="*/ 239847 w 331753"/>
                <a:gd name="connsiteY77" fmla="*/ 15844 h 279369"/>
                <a:gd name="connsiteX78" fmla="*/ 237270 w 331753"/>
                <a:gd name="connsiteY78" fmla="*/ 17133 h 279369"/>
                <a:gd name="connsiteX79" fmla="*/ 206341 w 331753"/>
                <a:gd name="connsiteY79" fmla="*/ 46772 h 279369"/>
                <a:gd name="connsiteX80" fmla="*/ 283662 w 331753"/>
                <a:gd name="connsiteY80" fmla="*/ 125382 h 279369"/>
                <a:gd name="connsiteX81" fmla="*/ 314590 w 331753"/>
                <a:gd name="connsiteY81" fmla="*/ 94454 h 279369"/>
                <a:gd name="connsiteX82" fmla="*/ 315879 w 331753"/>
                <a:gd name="connsiteY82" fmla="*/ 93165 h 279369"/>
                <a:gd name="connsiteX83" fmla="*/ 314590 w 331753"/>
                <a:gd name="connsiteY83" fmla="*/ 90588 h 279369"/>
                <a:gd name="connsiteX84" fmla="*/ 241136 w 331753"/>
                <a:gd name="connsiteY84" fmla="*/ 17133 h 279369"/>
                <a:gd name="connsiteX85" fmla="*/ 239847 w 331753"/>
                <a:gd name="connsiteY85" fmla="*/ 15844 h 279369"/>
                <a:gd name="connsiteX86" fmla="*/ 239005 w 331753"/>
                <a:gd name="connsiteY86" fmla="*/ 0 h 279369"/>
                <a:gd name="connsiteX87" fmla="*/ 252625 w 331753"/>
                <a:gd name="connsiteY87" fmla="*/ 4855 h 279369"/>
                <a:gd name="connsiteX88" fmla="*/ 325267 w 331753"/>
                <a:gd name="connsiteY88" fmla="*/ 78663 h 279369"/>
                <a:gd name="connsiteX89" fmla="*/ 331753 w 331753"/>
                <a:gd name="connsiteY89" fmla="*/ 91612 h 279369"/>
                <a:gd name="connsiteX90" fmla="*/ 326564 w 331753"/>
                <a:gd name="connsiteY90" fmla="*/ 105856 h 279369"/>
                <a:gd name="connsiteX91" fmla="*/ 290243 w 331753"/>
                <a:gd name="connsiteY91" fmla="*/ 142112 h 279369"/>
                <a:gd name="connsiteX92" fmla="*/ 250031 w 331753"/>
                <a:gd name="connsiteY92" fmla="*/ 182253 h 279369"/>
                <a:gd name="connsiteX93" fmla="*/ 253922 w 331753"/>
                <a:gd name="connsiteY93" fmla="*/ 186138 h 279369"/>
                <a:gd name="connsiteX94" fmla="*/ 253922 w 331753"/>
                <a:gd name="connsiteY94" fmla="*/ 213330 h 279369"/>
                <a:gd name="connsiteX95" fmla="*/ 194252 w 331753"/>
                <a:gd name="connsiteY95" fmla="*/ 272895 h 279369"/>
                <a:gd name="connsiteX96" fmla="*/ 181280 w 331753"/>
                <a:gd name="connsiteY96" fmla="*/ 279369 h 279369"/>
                <a:gd name="connsiteX97" fmla="*/ 169605 w 331753"/>
                <a:gd name="connsiteY97" fmla="*/ 274190 h 279369"/>
                <a:gd name="connsiteX98" fmla="*/ 163120 w 331753"/>
                <a:gd name="connsiteY98" fmla="*/ 269010 h 279369"/>
                <a:gd name="connsiteX99" fmla="*/ 159228 w 331753"/>
                <a:gd name="connsiteY99" fmla="*/ 271600 h 279369"/>
                <a:gd name="connsiteX100" fmla="*/ 146256 w 331753"/>
                <a:gd name="connsiteY100" fmla="*/ 276779 h 279369"/>
                <a:gd name="connsiteX101" fmla="*/ 133284 w 331753"/>
                <a:gd name="connsiteY101" fmla="*/ 271600 h 279369"/>
                <a:gd name="connsiteX102" fmla="*/ 73614 w 331753"/>
                <a:gd name="connsiteY102" fmla="*/ 212036 h 279369"/>
                <a:gd name="connsiteX103" fmla="*/ 68426 w 331753"/>
                <a:gd name="connsiteY103" fmla="*/ 199087 h 279369"/>
                <a:gd name="connsiteX104" fmla="*/ 73614 w 331753"/>
                <a:gd name="connsiteY104" fmla="*/ 186138 h 279369"/>
                <a:gd name="connsiteX105" fmla="*/ 74911 w 331753"/>
                <a:gd name="connsiteY105" fmla="*/ 183548 h 279369"/>
                <a:gd name="connsiteX106" fmla="*/ 76209 w 331753"/>
                <a:gd name="connsiteY106" fmla="*/ 182253 h 279369"/>
                <a:gd name="connsiteX107" fmla="*/ 42482 w 331753"/>
                <a:gd name="connsiteY107" fmla="*/ 148587 h 279369"/>
                <a:gd name="connsiteX108" fmla="*/ 42482 w 331753"/>
                <a:gd name="connsiteY108" fmla="*/ 147292 h 279369"/>
                <a:gd name="connsiteX109" fmla="*/ 4864 w 331753"/>
                <a:gd name="connsiteY109" fmla="*/ 111035 h 279369"/>
                <a:gd name="connsiteX110" fmla="*/ 4864 w 331753"/>
                <a:gd name="connsiteY110" fmla="*/ 83843 h 279369"/>
                <a:gd name="connsiteX111" fmla="*/ 77506 w 331753"/>
                <a:gd name="connsiteY111" fmla="*/ 10035 h 279369"/>
                <a:gd name="connsiteX112" fmla="*/ 106044 w 331753"/>
                <a:gd name="connsiteY112" fmla="*/ 10035 h 279369"/>
                <a:gd name="connsiteX113" fmla="*/ 142365 w 331753"/>
                <a:gd name="connsiteY113" fmla="*/ 46291 h 279369"/>
                <a:gd name="connsiteX114" fmla="*/ 163120 w 331753"/>
                <a:gd name="connsiteY114" fmla="*/ 67009 h 279369"/>
                <a:gd name="connsiteX115" fmla="*/ 189063 w 331753"/>
                <a:gd name="connsiteY115" fmla="*/ 41112 h 279369"/>
                <a:gd name="connsiteX116" fmla="*/ 225384 w 331753"/>
                <a:gd name="connsiteY116" fmla="*/ 4855 h 279369"/>
                <a:gd name="connsiteX117" fmla="*/ 239005 w 331753"/>
                <a:gd name="connsiteY117" fmla="*/ 0 h 27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331753" h="279369">
                  <a:moveTo>
                    <a:pt x="101864" y="180944"/>
                  </a:moveTo>
                  <a:cubicBezTo>
                    <a:pt x="101864" y="180944"/>
                    <a:pt x="100574" y="180944"/>
                    <a:pt x="100574" y="182229"/>
                  </a:cubicBezTo>
                  <a:cubicBezTo>
                    <a:pt x="100574" y="182229"/>
                    <a:pt x="100574" y="182229"/>
                    <a:pt x="99284" y="182229"/>
                  </a:cubicBezTo>
                  <a:cubicBezTo>
                    <a:pt x="99284" y="182229"/>
                    <a:pt x="99284" y="182229"/>
                    <a:pt x="90255" y="191225"/>
                  </a:cubicBezTo>
                  <a:cubicBezTo>
                    <a:pt x="90255" y="191225"/>
                    <a:pt x="90255" y="191225"/>
                    <a:pt x="83806" y="197651"/>
                  </a:cubicBezTo>
                  <a:cubicBezTo>
                    <a:pt x="82516" y="198936"/>
                    <a:pt x="82516" y="200221"/>
                    <a:pt x="82516" y="200221"/>
                  </a:cubicBezTo>
                  <a:cubicBezTo>
                    <a:pt x="82516" y="200221"/>
                    <a:pt x="82516" y="201506"/>
                    <a:pt x="83806" y="202791"/>
                  </a:cubicBezTo>
                  <a:cubicBezTo>
                    <a:pt x="83806" y="202791"/>
                    <a:pt x="83806" y="202791"/>
                    <a:pt x="143139" y="261907"/>
                  </a:cubicBezTo>
                  <a:cubicBezTo>
                    <a:pt x="144428" y="261907"/>
                    <a:pt x="145718" y="261907"/>
                    <a:pt x="145718" y="261907"/>
                  </a:cubicBezTo>
                  <a:cubicBezTo>
                    <a:pt x="145718" y="261907"/>
                    <a:pt x="147008" y="261907"/>
                    <a:pt x="148298" y="261907"/>
                  </a:cubicBezTo>
                  <a:cubicBezTo>
                    <a:pt x="148298" y="261907"/>
                    <a:pt x="148298" y="261907"/>
                    <a:pt x="156037" y="252911"/>
                  </a:cubicBezTo>
                  <a:cubicBezTo>
                    <a:pt x="156037" y="252911"/>
                    <a:pt x="156037" y="252911"/>
                    <a:pt x="163776" y="245200"/>
                  </a:cubicBezTo>
                  <a:cubicBezTo>
                    <a:pt x="165066" y="245200"/>
                    <a:pt x="165066" y="242630"/>
                    <a:pt x="163776" y="241345"/>
                  </a:cubicBezTo>
                  <a:cubicBezTo>
                    <a:pt x="163776" y="241345"/>
                    <a:pt x="163776" y="241345"/>
                    <a:pt x="104443" y="182229"/>
                  </a:cubicBezTo>
                  <a:cubicBezTo>
                    <a:pt x="103153" y="180944"/>
                    <a:pt x="101864" y="180944"/>
                    <a:pt x="101864" y="180944"/>
                  </a:cubicBezTo>
                  <a:close/>
                  <a:moveTo>
                    <a:pt x="137384" y="63469"/>
                  </a:moveTo>
                  <a:cubicBezTo>
                    <a:pt x="137384" y="63469"/>
                    <a:pt x="137384" y="63469"/>
                    <a:pt x="58703" y="141513"/>
                  </a:cubicBezTo>
                  <a:cubicBezTo>
                    <a:pt x="58703" y="141513"/>
                    <a:pt x="58703" y="141513"/>
                    <a:pt x="87080" y="171430"/>
                  </a:cubicBezTo>
                  <a:cubicBezTo>
                    <a:pt x="87080" y="171430"/>
                    <a:pt x="87080" y="171430"/>
                    <a:pt x="88369" y="170129"/>
                  </a:cubicBezTo>
                  <a:cubicBezTo>
                    <a:pt x="90949" y="167527"/>
                    <a:pt x="93529" y="166227"/>
                    <a:pt x="94819" y="166227"/>
                  </a:cubicBezTo>
                  <a:cubicBezTo>
                    <a:pt x="94819" y="166227"/>
                    <a:pt x="94819" y="166227"/>
                    <a:pt x="96108" y="166227"/>
                  </a:cubicBezTo>
                  <a:cubicBezTo>
                    <a:pt x="96108" y="164926"/>
                    <a:pt x="97398" y="164926"/>
                    <a:pt x="98688" y="164926"/>
                  </a:cubicBezTo>
                  <a:cubicBezTo>
                    <a:pt x="98688" y="164926"/>
                    <a:pt x="98688" y="164926"/>
                    <a:pt x="102558" y="164926"/>
                  </a:cubicBezTo>
                  <a:cubicBezTo>
                    <a:pt x="102558" y="164926"/>
                    <a:pt x="103848" y="164926"/>
                    <a:pt x="105137" y="164926"/>
                  </a:cubicBezTo>
                  <a:cubicBezTo>
                    <a:pt x="105137" y="164926"/>
                    <a:pt x="105137" y="164926"/>
                    <a:pt x="106427" y="164926"/>
                  </a:cubicBezTo>
                  <a:cubicBezTo>
                    <a:pt x="106427" y="164926"/>
                    <a:pt x="107717" y="164926"/>
                    <a:pt x="107717" y="166227"/>
                  </a:cubicBezTo>
                  <a:cubicBezTo>
                    <a:pt x="109007" y="166227"/>
                    <a:pt x="109007" y="166227"/>
                    <a:pt x="109007" y="166227"/>
                  </a:cubicBezTo>
                  <a:cubicBezTo>
                    <a:pt x="110297" y="166227"/>
                    <a:pt x="110297" y="167527"/>
                    <a:pt x="111587" y="167527"/>
                  </a:cubicBezTo>
                  <a:cubicBezTo>
                    <a:pt x="111587" y="167527"/>
                    <a:pt x="111587" y="167527"/>
                    <a:pt x="112876" y="167527"/>
                  </a:cubicBezTo>
                  <a:cubicBezTo>
                    <a:pt x="114166" y="168828"/>
                    <a:pt x="114166" y="170129"/>
                    <a:pt x="115456" y="170129"/>
                  </a:cubicBezTo>
                  <a:cubicBezTo>
                    <a:pt x="115456" y="170129"/>
                    <a:pt x="115456" y="170129"/>
                    <a:pt x="174789" y="231263"/>
                  </a:cubicBezTo>
                  <a:cubicBezTo>
                    <a:pt x="179949" y="236466"/>
                    <a:pt x="181238" y="244270"/>
                    <a:pt x="179949" y="250774"/>
                  </a:cubicBezTo>
                  <a:cubicBezTo>
                    <a:pt x="178659" y="252075"/>
                    <a:pt x="178659" y="252075"/>
                    <a:pt x="178659" y="253376"/>
                  </a:cubicBezTo>
                  <a:cubicBezTo>
                    <a:pt x="178659" y="253376"/>
                    <a:pt x="178659" y="254676"/>
                    <a:pt x="177369" y="254676"/>
                  </a:cubicBezTo>
                  <a:cubicBezTo>
                    <a:pt x="177369" y="254676"/>
                    <a:pt x="177369" y="254676"/>
                    <a:pt x="176079" y="255977"/>
                  </a:cubicBezTo>
                  <a:cubicBezTo>
                    <a:pt x="176079" y="257278"/>
                    <a:pt x="176079" y="257278"/>
                    <a:pt x="174789" y="257278"/>
                  </a:cubicBezTo>
                  <a:cubicBezTo>
                    <a:pt x="174789" y="257278"/>
                    <a:pt x="174789" y="257278"/>
                    <a:pt x="173499" y="258578"/>
                  </a:cubicBezTo>
                  <a:cubicBezTo>
                    <a:pt x="173499" y="258578"/>
                    <a:pt x="173499" y="258578"/>
                    <a:pt x="179949" y="263781"/>
                  </a:cubicBezTo>
                  <a:cubicBezTo>
                    <a:pt x="179949" y="265082"/>
                    <a:pt x="179949" y="265082"/>
                    <a:pt x="179949" y="265082"/>
                  </a:cubicBezTo>
                  <a:cubicBezTo>
                    <a:pt x="181238" y="265082"/>
                    <a:pt x="181238" y="265082"/>
                    <a:pt x="182528" y="263781"/>
                  </a:cubicBezTo>
                  <a:cubicBezTo>
                    <a:pt x="182528" y="263781"/>
                    <a:pt x="182528" y="263781"/>
                    <a:pt x="241861" y="202647"/>
                  </a:cubicBezTo>
                  <a:cubicBezTo>
                    <a:pt x="244441" y="200046"/>
                    <a:pt x="243151" y="198745"/>
                    <a:pt x="241861" y="197444"/>
                  </a:cubicBezTo>
                  <a:cubicBezTo>
                    <a:pt x="241861" y="197444"/>
                    <a:pt x="241861" y="197444"/>
                    <a:pt x="177369" y="132408"/>
                  </a:cubicBezTo>
                  <a:cubicBezTo>
                    <a:pt x="177369" y="132408"/>
                    <a:pt x="177369" y="132408"/>
                    <a:pt x="150282" y="159723"/>
                  </a:cubicBezTo>
                  <a:cubicBezTo>
                    <a:pt x="148992" y="159723"/>
                    <a:pt x="147702" y="161024"/>
                    <a:pt x="147702" y="161024"/>
                  </a:cubicBezTo>
                  <a:cubicBezTo>
                    <a:pt x="147702" y="162324"/>
                    <a:pt x="146412" y="162324"/>
                    <a:pt x="146412" y="162324"/>
                  </a:cubicBezTo>
                  <a:cubicBezTo>
                    <a:pt x="146412" y="162324"/>
                    <a:pt x="145123" y="162324"/>
                    <a:pt x="143833" y="163625"/>
                  </a:cubicBezTo>
                  <a:cubicBezTo>
                    <a:pt x="142543" y="163625"/>
                    <a:pt x="142543" y="163625"/>
                    <a:pt x="141253" y="163625"/>
                  </a:cubicBezTo>
                  <a:cubicBezTo>
                    <a:pt x="139963" y="164926"/>
                    <a:pt x="138673" y="164926"/>
                    <a:pt x="138673" y="164926"/>
                  </a:cubicBezTo>
                  <a:cubicBezTo>
                    <a:pt x="134804" y="164926"/>
                    <a:pt x="132224" y="163625"/>
                    <a:pt x="129644" y="162324"/>
                  </a:cubicBezTo>
                  <a:cubicBezTo>
                    <a:pt x="128355" y="161024"/>
                    <a:pt x="128355" y="161024"/>
                    <a:pt x="127065" y="159723"/>
                  </a:cubicBezTo>
                  <a:cubicBezTo>
                    <a:pt x="127065" y="159723"/>
                    <a:pt x="127065" y="159723"/>
                    <a:pt x="111587" y="144114"/>
                  </a:cubicBezTo>
                  <a:cubicBezTo>
                    <a:pt x="102558" y="136310"/>
                    <a:pt x="105137" y="125904"/>
                    <a:pt x="111587" y="120701"/>
                  </a:cubicBezTo>
                  <a:cubicBezTo>
                    <a:pt x="111587" y="120701"/>
                    <a:pt x="111587" y="120701"/>
                    <a:pt x="152862" y="79078"/>
                  </a:cubicBezTo>
                  <a:cubicBezTo>
                    <a:pt x="152862" y="79078"/>
                    <a:pt x="152862" y="79078"/>
                    <a:pt x="137384" y="63469"/>
                  </a:cubicBezTo>
                  <a:close/>
                  <a:moveTo>
                    <a:pt x="195676" y="58706"/>
                  </a:moveTo>
                  <a:cubicBezTo>
                    <a:pt x="195676" y="58706"/>
                    <a:pt x="195676" y="58706"/>
                    <a:pt x="122203" y="131257"/>
                  </a:cubicBezTo>
                  <a:cubicBezTo>
                    <a:pt x="122203" y="132553"/>
                    <a:pt x="122203" y="132553"/>
                    <a:pt x="122203" y="132553"/>
                  </a:cubicBezTo>
                  <a:cubicBezTo>
                    <a:pt x="122203" y="132553"/>
                    <a:pt x="122203" y="132553"/>
                    <a:pt x="138960" y="149395"/>
                  </a:cubicBezTo>
                  <a:cubicBezTo>
                    <a:pt x="138960" y="149395"/>
                    <a:pt x="138960" y="149395"/>
                    <a:pt x="140249" y="148099"/>
                  </a:cubicBezTo>
                  <a:cubicBezTo>
                    <a:pt x="140249" y="148099"/>
                    <a:pt x="140249" y="148099"/>
                    <a:pt x="172474" y="115710"/>
                  </a:cubicBezTo>
                  <a:cubicBezTo>
                    <a:pt x="172474" y="115710"/>
                    <a:pt x="172474" y="115710"/>
                    <a:pt x="184075" y="104050"/>
                  </a:cubicBezTo>
                  <a:cubicBezTo>
                    <a:pt x="187942" y="100164"/>
                    <a:pt x="193098" y="100164"/>
                    <a:pt x="195676" y="104050"/>
                  </a:cubicBezTo>
                  <a:cubicBezTo>
                    <a:pt x="196965" y="105346"/>
                    <a:pt x="198254" y="106641"/>
                    <a:pt x="198254" y="109233"/>
                  </a:cubicBezTo>
                  <a:cubicBezTo>
                    <a:pt x="198254" y="110528"/>
                    <a:pt x="196965" y="113119"/>
                    <a:pt x="195676" y="114415"/>
                  </a:cubicBezTo>
                  <a:cubicBezTo>
                    <a:pt x="195676" y="114415"/>
                    <a:pt x="195676" y="114415"/>
                    <a:pt x="187942" y="120893"/>
                  </a:cubicBezTo>
                  <a:cubicBezTo>
                    <a:pt x="187942" y="120893"/>
                    <a:pt x="187942" y="120893"/>
                    <a:pt x="238213" y="171419"/>
                  </a:cubicBezTo>
                  <a:lnTo>
                    <a:pt x="273016" y="136439"/>
                  </a:lnTo>
                  <a:cubicBezTo>
                    <a:pt x="273016" y="136439"/>
                    <a:pt x="273016" y="136439"/>
                    <a:pt x="195676" y="58706"/>
                  </a:cubicBezTo>
                  <a:close/>
                  <a:moveTo>
                    <a:pt x="93282" y="19019"/>
                  </a:moveTo>
                  <a:cubicBezTo>
                    <a:pt x="91986" y="19019"/>
                    <a:pt x="90690" y="20330"/>
                    <a:pt x="89395" y="20330"/>
                  </a:cubicBezTo>
                  <a:cubicBezTo>
                    <a:pt x="89395" y="20330"/>
                    <a:pt x="89395" y="20330"/>
                    <a:pt x="16844" y="95035"/>
                  </a:cubicBezTo>
                  <a:cubicBezTo>
                    <a:pt x="14253" y="96345"/>
                    <a:pt x="14253" y="98967"/>
                    <a:pt x="15548" y="100277"/>
                  </a:cubicBezTo>
                  <a:cubicBezTo>
                    <a:pt x="15548" y="100277"/>
                    <a:pt x="15548" y="100277"/>
                    <a:pt x="46642" y="131732"/>
                  </a:cubicBezTo>
                  <a:cubicBezTo>
                    <a:pt x="46642" y="131732"/>
                    <a:pt x="46642" y="131732"/>
                    <a:pt x="126966" y="51784"/>
                  </a:cubicBezTo>
                  <a:cubicBezTo>
                    <a:pt x="126966" y="51784"/>
                    <a:pt x="126966" y="51784"/>
                    <a:pt x="95873" y="20330"/>
                  </a:cubicBezTo>
                  <a:cubicBezTo>
                    <a:pt x="94577" y="20330"/>
                    <a:pt x="94577" y="19019"/>
                    <a:pt x="93282" y="19019"/>
                  </a:cubicBezTo>
                  <a:close/>
                  <a:moveTo>
                    <a:pt x="239847" y="15844"/>
                  </a:moveTo>
                  <a:cubicBezTo>
                    <a:pt x="238558" y="15844"/>
                    <a:pt x="237270" y="15844"/>
                    <a:pt x="237270" y="17133"/>
                  </a:cubicBezTo>
                  <a:cubicBezTo>
                    <a:pt x="237270" y="17133"/>
                    <a:pt x="237270" y="17133"/>
                    <a:pt x="206341" y="46772"/>
                  </a:cubicBezTo>
                  <a:cubicBezTo>
                    <a:pt x="206341" y="46772"/>
                    <a:pt x="206341" y="46772"/>
                    <a:pt x="283662" y="125382"/>
                  </a:cubicBezTo>
                  <a:cubicBezTo>
                    <a:pt x="283662" y="125382"/>
                    <a:pt x="283662" y="125382"/>
                    <a:pt x="314590" y="94454"/>
                  </a:cubicBezTo>
                  <a:cubicBezTo>
                    <a:pt x="315879" y="94454"/>
                    <a:pt x="315879" y="93165"/>
                    <a:pt x="315879" y="93165"/>
                  </a:cubicBezTo>
                  <a:cubicBezTo>
                    <a:pt x="315879" y="91876"/>
                    <a:pt x="315879" y="90588"/>
                    <a:pt x="314590" y="90588"/>
                  </a:cubicBezTo>
                  <a:cubicBezTo>
                    <a:pt x="314590" y="90588"/>
                    <a:pt x="314590" y="90588"/>
                    <a:pt x="241136" y="17133"/>
                  </a:cubicBezTo>
                  <a:cubicBezTo>
                    <a:pt x="241136" y="15844"/>
                    <a:pt x="239847" y="15844"/>
                    <a:pt x="239847" y="15844"/>
                  </a:cubicBezTo>
                  <a:close/>
                  <a:moveTo>
                    <a:pt x="239005" y="0"/>
                  </a:moveTo>
                  <a:cubicBezTo>
                    <a:pt x="243869" y="0"/>
                    <a:pt x="248734" y="1618"/>
                    <a:pt x="252625" y="4855"/>
                  </a:cubicBezTo>
                  <a:cubicBezTo>
                    <a:pt x="252625" y="4855"/>
                    <a:pt x="252625" y="4855"/>
                    <a:pt x="325267" y="78663"/>
                  </a:cubicBezTo>
                  <a:cubicBezTo>
                    <a:pt x="329159" y="82548"/>
                    <a:pt x="331753" y="87727"/>
                    <a:pt x="331753" y="91612"/>
                  </a:cubicBezTo>
                  <a:cubicBezTo>
                    <a:pt x="331753" y="96792"/>
                    <a:pt x="329159" y="101971"/>
                    <a:pt x="326564" y="105856"/>
                  </a:cubicBezTo>
                  <a:cubicBezTo>
                    <a:pt x="326564" y="105856"/>
                    <a:pt x="326564" y="105856"/>
                    <a:pt x="290243" y="142112"/>
                  </a:cubicBezTo>
                  <a:cubicBezTo>
                    <a:pt x="290243" y="142112"/>
                    <a:pt x="290243" y="142112"/>
                    <a:pt x="250031" y="182253"/>
                  </a:cubicBezTo>
                  <a:cubicBezTo>
                    <a:pt x="250031" y="182253"/>
                    <a:pt x="250031" y="182253"/>
                    <a:pt x="253922" y="186138"/>
                  </a:cubicBezTo>
                  <a:cubicBezTo>
                    <a:pt x="260408" y="192612"/>
                    <a:pt x="263003" y="202971"/>
                    <a:pt x="253922" y="213330"/>
                  </a:cubicBezTo>
                  <a:cubicBezTo>
                    <a:pt x="253922" y="213330"/>
                    <a:pt x="253922" y="213330"/>
                    <a:pt x="194252" y="272895"/>
                  </a:cubicBezTo>
                  <a:cubicBezTo>
                    <a:pt x="189063" y="278074"/>
                    <a:pt x="183874" y="279369"/>
                    <a:pt x="181280" y="279369"/>
                  </a:cubicBezTo>
                  <a:cubicBezTo>
                    <a:pt x="176091" y="279369"/>
                    <a:pt x="170903" y="276779"/>
                    <a:pt x="169605" y="274190"/>
                  </a:cubicBezTo>
                  <a:cubicBezTo>
                    <a:pt x="169605" y="274190"/>
                    <a:pt x="169605" y="274190"/>
                    <a:pt x="163120" y="269010"/>
                  </a:cubicBezTo>
                  <a:cubicBezTo>
                    <a:pt x="163120" y="269010"/>
                    <a:pt x="163120" y="269010"/>
                    <a:pt x="159228" y="271600"/>
                  </a:cubicBezTo>
                  <a:cubicBezTo>
                    <a:pt x="156634" y="275484"/>
                    <a:pt x="151445" y="276779"/>
                    <a:pt x="146256" y="276779"/>
                  </a:cubicBezTo>
                  <a:cubicBezTo>
                    <a:pt x="142365" y="276779"/>
                    <a:pt x="137176" y="275484"/>
                    <a:pt x="133284" y="271600"/>
                  </a:cubicBezTo>
                  <a:cubicBezTo>
                    <a:pt x="133284" y="271600"/>
                    <a:pt x="133284" y="271600"/>
                    <a:pt x="73614" y="212036"/>
                  </a:cubicBezTo>
                  <a:cubicBezTo>
                    <a:pt x="71020" y="208151"/>
                    <a:pt x="68426" y="204266"/>
                    <a:pt x="68426" y="199087"/>
                  </a:cubicBezTo>
                  <a:cubicBezTo>
                    <a:pt x="68426" y="193907"/>
                    <a:pt x="71020" y="188728"/>
                    <a:pt x="73614" y="186138"/>
                  </a:cubicBezTo>
                  <a:cubicBezTo>
                    <a:pt x="73614" y="184843"/>
                    <a:pt x="74911" y="184843"/>
                    <a:pt x="74911" y="183548"/>
                  </a:cubicBezTo>
                  <a:cubicBezTo>
                    <a:pt x="74911" y="183548"/>
                    <a:pt x="74911" y="183548"/>
                    <a:pt x="76209" y="182253"/>
                  </a:cubicBezTo>
                  <a:cubicBezTo>
                    <a:pt x="76209" y="182253"/>
                    <a:pt x="76209" y="182253"/>
                    <a:pt x="42482" y="148587"/>
                  </a:cubicBezTo>
                  <a:cubicBezTo>
                    <a:pt x="42482" y="148587"/>
                    <a:pt x="42482" y="148587"/>
                    <a:pt x="42482" y="147292"/>
                  </a:cubicBezTo>
                  <a:cubicBezTo>
                    <a:pt x="42482" y="147292"/>
                    <a:pt x="42482" y="147292"/>
                    <a:pt x="4864" y="111035"/>
                  </a:cubicBezTo>
                  <a:cubicBezTo>
                    <a:pt x="-1622" y="103266"/>
                    <a:pt x="-1622" y="90317"/>
                    <a:pt x="4864" y="83843"/>
                  </a:cubicBezTo>
                  <a:cubicBezTo>
                    <a:pt x="4864" y="83843"/>
                    <a:pt x="4864" y="83843"/>
                    <a:pt x="77506" y="10035"/>
                  </a:cubicBezTo>
                  <a:cubicBezTo>
                    <a:pt x="85289" y="2266"/>
                    <a:pt x="98261" y="2266"/>
                    <a:pt x="106044" y="10035"/>
                  </a:cubicBezTo>
                  <a:cubicBezTo>
                    <a:pt x="106044" y="10035"/>
                    <a:pt x="106044" y="10035"/>
                    <a:pt x="142365" y="46291"/>
                  </a:cubicBezTo>
                  <a:cubicBezTo>
                    <a:pt x="142365" y="46291"/>
                    <a:pt x="142365" y="46291"/>
                    <a:pt x="163120" y="67009"/>
                  </a:cubicBezTo>
                  <a:cubicBezTo>
                    <a:pt x="163120" y="67009"/>
                    <a:pt x="163120" y="67009"/>
                    <a:pt x="189063" y="41112"/>
                  </a:cubicBezTo>
                  <a:cubicBezTo>
                    <a:pt x="189063" y="41112"/>
                    <a:pt x="189063" y="41112"/>
                    <a:pt x="225384" y="4855"/>
                  </a:cubicBezTo>
                  <a:cubicBezTo>
                    <a:pt x="229276" y="1618"/>
                    <a:pt x="234140" y="0"/>
                    <a:pt x="2390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4814460" y="4608197"/>
              <a:ext cx="1641758" cy="3707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914377"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分析三内容</a:t>
              </a:r>
            </a:p>
          </p:txBody>
        </p:sp>
      </p:grpSp>
      <p:sp>
        <p:nvSpPr>
          <p:cNvPr id="60" name="椭圆 59"/>
          <p:cNvSpPr/>
          <p:nvPr/>
        </p:nvSpPr>
        <p:spPr>
          <a:xfrm>
            <a:off x="4915389" y="2076627"/>
            <a:ext cx="3432175" cy="3432175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sz="135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776475" y="2937714"/>
            <a:ext cx="1710004" cy="1710002"/>
          </a:xfrm>
          <a:prstGeom prst="ellipse">
            <a:avLst/>
          </a:prstGeom>
          <a:solidFill>
            <a:srgbClr val="0A2C6B">
              <a:alpha val="75000"/>
            </a:srgbClr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82662" y="3438771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914377"/>
            <a:r>
              <a:rPr lang="zh-CN" altLang="en-US" sz="2000" b="1" kern="100" dirty="0">
                <a:solidFill>
                  <a:schemeClr val="bg1"/>
                </a:solidFill>
                <a:cs typeface="+mn-ea"/>
                <a:sym typeface="+mn-lt"/>
              </a:rPr>
              <a:t>市场</a:t>
            </a:r>
            <a:endParaRPr lang="en-US" altLang="zh-CN" sz="2000" b="1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 defTabSz="914377"/>
            <a:r>
              <a:rPr lang="zh-CN" altLang="en-US" sz="2000" b="1" kern="100" dirty="0">
                <a:solidFill>
                  <a:schemeClr val="bg1"/>
                </a:solidFill>
                <a:cs typeface="+mn-ea"/>
                <a:sym typeface="+mn-lt"/>
              </a:rPr>
              <a:t>分析</a:t>
            </a:r>
            <a:endParaRPr lang="zh-CN" altLang="zh-CN" sz="2000" b="1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31" name="矩形 30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0784047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30818db-b79a-4412-95a4-1d82f9e5f492">
            <a:extLst>
              <a:ext uri="{FF2B5EF4-FFF2-40B4-BE49-F238E27FC236}">
                <a16:creationId xmlns:a16="http://schemas.microsoft.com/office/drawing/2014/main" id="{6DD5964F-A444-4EF3-ADB4-D32236AB2A43}"/>
              </a:ext>
            </a:extLst>
          </p:cNvPr>
          <p:cNvGrpSpPr>
            <a:grpSpLocks noChangeAspect="1"/>
          </p:cNvGrpSpPr>
          <p:nvPr/>
        </p:nvGrpSpPr>
        <p:grpSpPr>
          <a:xfrm>
            <a:off x="991438" y="3289210"/>
            <a:ext cx="10437228" cy="2214935"/>
            <a:chOff x="879508" y="2064281"/>
            <a:chExt cx="10440449" cy="2785531"/>
          </a:xfrm>
        </p:grpSpPr>
        <p:sp>
          <p:nvSpPr>
            <p:cNvPr id="4" name="任意多边形: 形状 2">
              <a:extLst>
                <a:ext uri="{FF2B5EF4-FFF2-40B4-BE49-F238E27FC236}">
                  <a16:creationId xmlns:a16="http://schemas.microsoft.com/office/drawing/2014/main" id="{13DB3E7D-D8DF-4834-9641-53407CE98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416" y="2772333"/>
              <a:ext cx="3070829" cy="1369427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gradFill>
              <a:gsLst>
                <a:gs pos="0">
                  <a:srgbClr val="3988E1"/>
                </a:gs>
                <a:gs pos="100000">
                  <a:srgbClr val="0A2C6B"/>
                </a:gs>
              </a:gsLst>
              <a:lin ang="270000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anchor="ctr"/>
            <a:lstStyle/>
            <a:p>
              <a:pPr algn="ctr"/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" name="任意多边形: 形状 3">
              <a:extLst>
                <a:ext uri="{FF2B5EF4-FFF2-40B4-BE49-F238E27FC236}">
                  <a16:creationId xmlns:a16="http://schemas.microsoft.com/office/drawing/2014/main" id="{4ECB0839-753A-47E8-8FD2-C03DA9F38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5324" y="2772333"/>
              <a:ext cx="3070829" cy="1369427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anchor="ctr"/>
            <a:lstStyle/>
            <a:p>
              <a:pPr algn="ctr"/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" name="任意多边形: 形状 4">
              <a:extLst>
                <a:ext uri="{FF2B5EF4-FFF2-40B4-BE49-F238E27FC236}">
                  <a16:creationId xmlns:a16="http://schemas.microsoft.com/office/drawing/2014/main" id="{C64531BC-EB5C-4CB4-BCF0-3428EE5B9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08" y="2772333"/>
              <a:ext cx="3070829" cy="1369427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anchor="ctr"/>
            <a:lstStyle/>
            <a:p>
              <a:pPr algn="ctr"/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" name="任意多边形: 形状 5">
              <a:extLst>
                <a:ext uri="{FF2B5EF4-FFF2-40B4-BE49-F238E27FC236}">
                  <a16:creationId xmlns:a16="http://schemas.microsoft.com/office/drawing/2014/main" id="{4F206F2F-707A-4A0C-A871-2BE7D4D23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8232" y="2064281"/>
              <a:ext cx="3801725" cy="2785531"/>
            </a:xfrm>
            <a:custGeom>
              <a:avLst/>
              <a:gdLst>
                <a:gd name="connsiteX0" fmla="*/ 1818396 w 3294359"/>
                <a:gd name="connsiteY0" fmla="*/ 0 h 2413783"/>
                <a:gd name="connsiteX1" fmla="*/ 3294359 w 3294359"/>
                <a:gd name="connsiteY1" fmla="*/ 1206892 h 2413783"/>
                <a:gd name="connsiteX2" fmla="*/ 1818396 w 3294359"/>
                <a:gd name="connsiteY2" fmla="*/ 2413783 h 2413783"/>
                <a:gd name="connsiteX3" fmla="*/ 1818396 w 3294359"/>
                <a:gd name="connsiteY3" fmla="*/ 1800225 h 2413783"/>
                <a:gd name="connsiteX4" fmla="*/ 0 w 3294359"/>
                <a:gd name="connsiteY4" fmla="*/ 1800225 h 2413783"/>
                <a:gd name="connsiteX5" fmla="*/ 853917 w 3294359"/>
                <a:gd name="connsiteY5" fmla="*/ 613557 h 2413783"/>
                <a:gd name="connsiteX6" fmla="*/ 1818396 w 3294359"/>
                <a:gd name="connsiteY6" fmla="*/ 619645 h 241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4359" h="2413783">
                  <a:moveTo>
                    <a:pt x="1818396" y="0"/>
                  </a:moveTo>
                  <a:lnTo>
                    <a:pt x="3294359" y="1206892"/>
                  </a:lnTo>
                  <a:lnTo>
                    <a:pt x="1818396" y="2413783"/>
                  </a:lnTo>
                  <a:lnTo>
                    <a:pt x="1818396" y="1800225"/>
                  </a:lnTo>
                  <a:lnTo>
                    <a:pt x="0" y="1800225"/>
                  </a:lnTo>
                  <a:lnTo>
                    <a:pt x="853917" y="613557"/>
                  </a:lnTo>
                  <a:lnTo>
                    <a:pt x="1818396" y="619645"/>
                  </a:lnTo>
                  <a:close/>
                </a:path>
              </a:pathLst>
            </a:custGeom>
            <a:gradFill>
              <a:gsLst>
                <a:gs pos="0">
                  <a:srgbClr val="3988E1"/>
                </a:gs>
                <a:gs pos="100000">
                  <a:srgbClr val="0A2C6B"/>
                </a:gs>
              </a:gsLst>
              <a:lin ang="270000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anchor="ctr"/>
            <a:lstStyle/>
            <a:p>
              <a:pPr algn="ctr"/>
              <a:endParaRPr sz="1799" dirty="0">
                <a:cs typeface="+mn-ea"/>
                <a:sym typeface="+mn-lt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263EA51-E6DF-4D10-B40C-C779D2FD2495}"/>
              </a:ext>
            </a:extLst>
          </p:cNvPr>
          <p:cNvSpPr/>
          <p:nvPr/>
        </p:nvSpPr>
        <p:spPr>
          <a:xfrm>
            <a:off x="1460349" y="4579876"/>
            <a:ext cx="1936925" cy="2769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加标题文本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6AA3D8E-CF12-455B-94B3-E2500BE1D25D}"/>
              </a:ext>
            </a:extLst>
          </p:cNvPr>
          <p:cNvSpPr/>
          <p:nvPr/>
        </p:nvSpPr>
        <p:spPr>
          <a:xfrm>
            <a:off x="3512761" y="4568664"/>
            <a:ext cx="1936925" cy="2616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cs typeface="+mn-ea"/>
                <a:sym typeface="+mn-lt"/>
              </a:rPr>
              <a:t>加标题文本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02DD702-56E3-40B9-B02F-B36F7880EECC}"/>
              </a:ext>
            </a:extLst>
          </p:cNvPr>
          <p:cNvSpPr/>
          <p:nvPr/>
        </p:nvSpPr>
        <p:spPr>
          <a:xfrm>
            <a:off x="5779451" y="4579876"/>
            <a:ext cx="1936925" cy="2769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加标题文本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84504A6-48B5-430C-BC92-28581ED19FE9}"/>
              </a:ext>
            </a:extLst>
          </p:cNvPr>
          <p:cNvSpPr/>
          <p:nvPr/>
        </p:nvSpPr>
        <p:spPr>
          <a:xfrm>
            <a:off x="8150509" y="4568664"/>
            <a:ext cx="1936925" cy="2616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cs typeface="+mn-ea"/>
                <a:sym typeface="+mn-lt"/>
              </a:rPr>
              <a:t>加标题文本</a:t>
            </a:r>
          </a:p>
        </p:txBody>
      </p:sp>
      <p:sp>
        <p:nvSpPr>
          <p:cNvPr id="15" name="椭圆 38">
            <a:extLst>
              <a:ext uri="{FF2B5EF4-FFF2-40B4-BE49-F238E27FC236}">
                <a16:creationId xmlns:a16="http://schemas.microsoft.com/office/drawing/2014/main" id="{191A1380-7AF8-492C-9E9D-E7F738152940}"/>
              </a:ext>
            </a:extLst>
          </p:cNvPr>
          <p:cNvSpPr/>
          <p:nvPr/>
        </p:nvSpPr>
        <p:spPr>
          <a:xfrm>
            <a:off x="2380482" y="4056337"/>
            <a:ext cx="418511" cy="394933"/>
          </a:xfrm>
          <a:custGeom>
            <a:avLst/>
            <a:gdLst>
              <a:gd name="connsiteX0" fmla="*/ 255815 w 338138"/>
              <a:gd name="connsiteY0" fmla="*/ 276225 h 319088"/>
              <a:gd name="connsiteX1" fmla="*/ 267653 w 338138"/>
              <a:gd name="connsiteY1" fmla="*/ 282720 h 319088"/>
              <a:gd name="connsiteX2" fmla="*/ 275546 w 338138"/>
              <a:gd name="connsiteY2" fmla="*/ 282720 h 319088"/>
              <a:gd name="connsiteX3" fmla="*/ 287384 w 338138"/>
              <a:gd name="connsiteY3" fmla="*/ 276225 h 319088"/>
              <a:gd name="connsiteX4" fmla="*/ 290015 w 338138"/>
              <a:gd name="connsiteY4" fmla="*/ 277524 h 319088"/>
              <a:gd name="connsiteX5" fmla="*/ 295276 w 338138"/>
              <a:gd name="connsiteY5" fmla="*/ 284018 h 319088"/>
              <a:gd name="connsiteX6" fmla="*/ 295276 w 338138"/>
              <a:gd name="connsiteY6" fmla="*/ 315191 h 319088"/>
              <a:gd name="connsiteX7" fmla="*/ 271600 w 338138"/>
              <a:gd name="connsiteY7" fmla="*/ 319088 h 319088"/>
              <a:gd name="connsiteX8" fmla="*/ 249238 w 338138"/>
              <a:gd name="connsiteY8" fmla="*/ 315191 h 319088"/>
              <a:gd name="connsiteX9" fmla="*/ 249238 w 338138"/>
              <a:gd name="connsiteY9" fmla="*/ 284018 h 319088"/>
              <a:gd name="connsiteX10" fmla="*/ 253184 w 338138"/>
              <a:gd name="connsiteY10" fmla="*/ 277524 h 319088"/>
              <a:gd name="connsiteX11" fmla="*/ 255815 w 338138"/>
              <a:gd name="connsiteY11" fmla="*/ 276225 h 319088"/>
              <a:gd name="connsiteX12" fmla="*/ 50755 w 338138"/>
              <a:gd name="connsiteY12" fmla="*/ 276225 h 319088"/>
              <a:gd name="connsiteX13" fmla="*/ 62593 w 338138"/>
              <a:gd name="connsiteY13" fmla="*/ 282720 h 319088"/>
              <a:gd name="connsiteX14" fmla="*/ 70486 w 338138"/>
              <a:gd name="connsiteY14" fmla="*/ 282720 h 319088"/>
              <a:gd name="connsiteX15" fmla="*/ 82324 w 338138"/>
              <a:gd name="connsiteY15" fmla="*/ 276225 h 319088"/>
              <a:gd name="connsiteX16" fmla="*/ 84955 w 338138"/>
              <a:gd name="connsiteY16" fmla="*/ 277524 h 319088"/>
              <a:gd name="connsiteX17" fmla="*/ 88901 w 338138"/>
              <a:gd name="connsiteY17" fmla="*/ 284018 h 319088"/>
              <a:gd name="connsiteX18" fmla="*/ 88901 w 338138"/>
              <a:gd name="connsiteY18" fmla="*/ 315191 h 319088"/>
              <a:gd name="connsiteX19" fmla="*/ 66539 w 338138"/>
              <a:gd name="connsiteY19" fmla="*/ 319088 h 319088"/>
              <a:gd name="connsiteX20" fmla="*/ 42863 w 338138"/>
              <a:gd name="connsiteY20" fmla="*/ 315191 h 319088"/>
              <a:gd name="connsiteX21" fmla="*/ 42863 w 338138"/>
              <a:gd name="connsiteY21" fmla="*/ 284018 h 319088"/>
              <a:gd name="connsiteX22" fmla="*/ 48124 w 338138"/>
              <a:gd name="connsiteY22" fmla="*/ 277524 h 319088"/>
              <a:gd name="connsiteX23" fmla="*/ 50755 w 338138"/>
              <a:gd name="connsiteY23" fmla="*/ 276225 h 319088"/>
              <a:gd name="connsiteX24" fmla="*/ 273050 w 338138"/>
              <a:gd name="connsiteY24" fmla="*/ 214313 h 319088"/>
              <a:gd name="connsiteX25" fmla="*/ 282575 w 338138"/>
              <a:gd name="connsiteY25" fmla="*/ 224632 h 319088"/>
              <a:gd name="connsiteX26" fmla="*/ 273050 w 338138"/>
              <a:gd name="connsiteY26" fmla="*/ 234951 h 319088"/>
              <a:gd name="connsiteX27" fmla="*/ 263525 w 338138"/>
              <a:gd name="connsiteY27" fmla="*/ 224632 h 319088"/>
              <a:gd name="connsiteX28" fmla="*/ 273050 w 338138"/>
              <a:gd name="connsiteY28" fmla="*/ 214313 h 319088"/>
              <a:gd name="connsiteX29" fmla="*/ 65882 w 338138"/>
              <a:gd name="connsiteY29" fmla="*/ 214313 h 319088"/>
              <a:gd name="connsiteX30" fmla="*/ 76201 w 338138"/>
              <a:gd name="connsiteY30" fmla="*/ 224632 h 319088"/>
              <a:gd name="connsiteX31" fmla="*/ 65882 w 338138"/>
              <a:gd name="connsiteY31" fmla="*/ 234951 h 319088"/>
              <a:gd name="connsiteX32" fmla="*/ 55563 w 338138"/>
              <a:gd name="connsiteY32" fmla="*/ 224632 h 319088"/>
              <a:gd name="connsiteX33" fmla="*/ 65882 w 338138"/>
              <a:gd name="connsiteY33" fmla="*/ 214313 h 319088"/>
              <a:gd name="connsiteX34" fmla="*/ 272257 w 338138"/>
              <a:gd name="connsiteY34" fmla="*/ 196850 h 319088"/>
              <a:gd name="connsiteX35" fmla="*/ 244475 w 338138"/>
              <a:gd name="connsiteY35" fmla="*/ 224632 h 319088"/>
              <a:gd name="connsiteX36" fmla="*/ 272257 w 338138"/>
              <a:gd name="connsiteY36" fmla="*/ 252414 h 319088"/>
              <a:gd name="connsiteX37" fmla="*/ 300039 w 338138"/>
              <a:gd name="connsiteY37" fmla="*/ 224632 h 319088"/>
              <a:gd name="connsiteX38" fmla="*/ 272257 w 338138"/>
              <a:gd name="connsiteY38" fmla="*/ 196850 h 319088"/>
              <a:gd name="connsiteX39" fmla="*/ 65882 w 338138"/>
              <a:gd name="connsiteY39" fmla="*/ 196850 h 319088"/>
              <a:gd name="connsiteX40" fmla="*/ 38100 w 338138"/>
              <a:gd name="connsiteY40" fmla="*/ 224632 h 319088"/>
              <a:gd name="connsiteX41" fmla="*/ 65882 w 338138"/>
              <a:gd name="connsiteY41" fmla="*/ 252414 h 319088"/>
              <a:gd name="connsiteX42" fmla="*/ 93664 w 338138"/>
              <a:gd name="connsiteY42" fmla="*/ 224632 h 319088"/>
              <a:gd name="connsiteX43" fmla="*/ 65882 w 338138"/>
              <a:gd name="connsiteY43" fmla="*/ 196850 h 319088"/>
              <a:gd name="connsiteX44" fmla="*/ 272257 w 338138"/>
              <a:gd name="connsiteY44" fmla="*/ 187325 h 319088"/>
              <a:gd name="connsiteX45" fmla="*/ 338138 w 338138"/>
              <a:gd name="connsiteY45" fmla="*/ 253322 h 319088"/>
              <a:gd name="connsiteX46" fmla="*/ 313103 w 338138"/>
              <a:gd name="connsiteY46" fmla="*/ 304800 h 319088"/>
              <a:gd name="connsiteX47" fmla="*/ 313103 w 338138"/>
              <a:gd name="connsiteY47" fmla="*/ 283681 h 319088"/>
              <a:gd name="connsiteX48" fmla="*/ 295974 w 338138"/>
              <a:gd name="connsiteY48" fmla="*/ 259922 h 319088"/>
              <a:gd name="connsiteX49" fmla="*/ 290704 w 338138"/>
              <a:gd name="connsiteY49" fmla="*/ 258602 h 319088"/>
              <a:gd name="connsiteX50" fmla="*/ 284115 w 338138"/>
              <a:gd name="connsiteY50" fmla="*/ 258602 h 319088"/>
              <a:gd name="connsiteX51" fmla="*/ 272257 w 338138"/>
              <a:gd name="connsiteY51" fmla="*/ 265202 h 319088"/>
              <a:gd name="connsiteX52" fmla="*/ 260398 w 338138"/>
              <a:gd name="connsiteY52" fmla="*/ 258602 h 319088"/>
              <a:gd name="connsiteX53" fmla="*/ 255128 w 338138"/>
              <a:gd name="connsiteY53" fmla="*/ 258602 h 319088"/>
              <a:gd name="connsiteX54" fmla="*/ 248539 w 338138"/>
              <a:gd name="connsiteY54" fmla="*/ 259922 h 319088"/>
              <a:gd name="connsiteX55" fmla="*/ 232728 w 338138"/>
              <a:gd name="connsiteY55" fmla="*/ 283681 h 319088"/>
              <a:gd name="connsiteX56" fmla="*/ 232728 w 338138"/>
              <a:gd name="connsiteY56" fmla="*/ 304800 h 319088"/>
              <a:gd name="connsiteX57" fmla="*/ 206375 w 338138"/>
              <a:gd name="connsiteY57" fmla="*/ 253322 h 319088"/>
              <a:gd name="connsiteX58" fmla="*/ 272257 w 338138"/>
              <a:gd name="connsiteY58" fmla="*/ 187325 h 319088"/>
              <a:gd name="connsiteX59" fmla="*/ 65881 w 338138"/>
              <a:gd name="connsiteY59" fmla="*/ 187325 h 319088"/>
              <a:gd name="connsiteX60" fmla="*/ 131763 w 338138"/>
              <a:gd name="connsiteY60" fmla="*/ 253322 h 319088"/>
              <a:gd name="connsiteX61" fmla="*/ 105410 w 338138"/>
              <a:gd name="connsiteY61" fmla="*/ 304800 h 319088"/>
              <a:gd name="connsiteX62" fmla="*/ 105410 w 338138"/>
              <a:gd name="connsiteY62" fmla="*/ 283681 h 319088"/>
              <a:gd name="connsiteX63" fmla="*/ 89599 w 338138"/>
              <a:gd name="connsiteY63" fmla="*/ 259922 h 319088"/>
              <a:gd name="connsiteX64" fmla="*/ 83010 w 338138"/>
              <a:gd name="connsiteY64" fmla="*/ 258602 h 319088"/>
              <a:gd name="connsiteX65" fmla="*/ 77740 w 338138"/>
              <a:gd name="connsiteY65" fmla="*/ 258602 h 319088"/>
              <a:gd name="connsiteX66" fmla="*/ 65881 w 338138"/>
              <a:gd name="connsiteY66" fmla="*/ 265202 h 319088"/>
              <a:gd name="connsiteX67" fmla="*/ 54023 w 338138"/>
              <a:gd name="connsiteY67" fmla="*/ 258602 h 319088"/>
              <a:gd name="connsiteX68" fmla="*/ 47434 w 338138"/>
              <a:gd name="connsiteY68" fmla="*/ 258602 h 319088"/>
              <a:gd name="connsiteX69" fmla="*/ 42164 w 338138"/>
              <a:gd name="connsiteY69" fmla="*/ 259922 h 319088"/>
              <a:gd name="connsiteX70" fmla="*/ 25035 w 338138"/>
              <a:gd name="connsiteY70" fmla="*/ 283681 h 319088"/>
              <a:gd name="connsiteX71" fmla="*/ 25035 w 338138"/>
              <a:gd name="connsiteY71" fmla="*/ 304800 h 319088"/>
              <a:gd name="connsiteX72" fmla="*/ 0 w 338138"/>
              <a:gd name="connsiteY72" fmla="*/ 253322 h 319088"/>
              <a:gd name="connsiteX73" fmla="*/ 65881 w 338138"/>
              <a:gd name="connsiteY73" fmla="*/ 187325 h 319088"/>
              <a:gd name="connsiteX74" fmla="*/ 159754 w 338138"/>
              <a:gd name="connsiteY74" fmla="*/ 149225 h 319088"/>
              <a:gd name="connsiteX75" fmla="*/ 169069 w 338138"/>
              <a:gd name="connsiteY75" fmla="*/ 149225 h 319088"/>
              <a:gd name="connsiteX76" fmla="*/ 178384 w 338138"/>
              <a:gd name="connsiteY76" fmla="*/ 149225 h 319088"/>
              <a:gd name="connsiteX77" fmla="*/ 178384 w 338138"/>
              <a:gd name="connsiteY77" fmla="*/ 175331 h 319088"/>
              <a:gd name="connsiteX78" fmla="*/ 214313 w 338138"/>
              <a:gd name="connsiteY78" fmla="*/ 193605 h 319088"/>
              <a:gd name="connsiteX79" fmla="*/ 202337 w 338138"/>
              <a:gd name="connsiteY79" fmla="*/ 207963 h 319088"/>
              <a:gd name="connsiteX80" fmla="*/ 169069 w 338138"/>
              <a:gd name="connsiteY80" fmla="*/ 190994 h 319088"/>
              <a:gd name="connsiteX81" fmla="*/ 135802 w 338138"/>
              <a:gd name="connsiteY81" fmla="*/ 207963 h 319088"/>
              <a:gd name="connsiteX82" fmla="*/ 123825 w 338138"/>
              <a:gd name="connsiteY82" fmla="*/ 193605 h 319088"/>
              <a:gd name="connsiteX83" fmla="*/ 159754 w 338138"/>
              <a:gd name="connsiteY83" fmla="*/ 175331 h 319088"/>
              <a:gd name="connsiteX84" fmla="*/ 159754 w 338138"/>
              <a:gd name="connsiteY84" fmla="*/ 149225 h 319088"/>
              <a:gd name="connsiteX85" fmla="*/ 154175 w 338138"/>
              <a:gd name="connsiteY85" fmla="*/ 88900 h 319088"/>
              <a:gd name="connsiteX86" fmla="*/ 165941 w 338138"/>
              <a:gd name="connsiteY86" fmla="*/ 95394 h 319088"/>
              <a:gd name="connsiteX87" fmla="*/ 173785 w 338138"/>
              <a:gd name="connsiteY87" fmla="*/ 95394 h 319088"/>
              <a:gd name="connsiteX88" fmla="*/ 185551 w 338138"/>
              <a:gd name="connsiteY88" fmla="*/ 88900 h 319088"/>
              <a:gd name="connsiteX89" fmla="*/ 188166 w 338138"/>
              <a:gd name="connsiteY89" fmla="*/ 90199 h 319088"/>
              <a:gd name="connsiteX90" fmla="*/ 192088 w 338138"/>
              <a:gd name="connsiteY90" fmla="*/ 96693 h 319088"/>
              <a:gd name="connsiteX91" fmla="*/ 192088 w 338138"/>
              <a:gd name="connsiteY91" fmla="*/ 126567 h 319088"/>
              <a:gd name="connsiteX92" fmla="*/ 169863 w 338138"/>
              <a:gd name="connsiteY92" fmla="*/ 131763 h 319088"/>
              <a:gd name="connsiteX93" fmla="*/ 147638 w 338138"/>
              <a:gd name="connsiteY93" fmla="*/ 126567 h 319088"/>
              <a:gd name="connsiteX94" fmla="*/ 147638 w 338138"/>
              <a:gd name="connsiteY94" fmla="*/ 96693 h 319088"/>
              <a:gd name="connsiteX95" fmla="*/ 151560 w 338138"/>
              <a:gd name="connsiteY95" fmla="*/ 90199 h 319088"/>
              <a:gd name="connsiteX96" fmla="*/ 154175 w 338138"/>
              <a:gd name="connsiteY96" fmla="*/ 88900 h 319088"/>
              <a:gd name="connsiteX97" fmla="*/ 169069 w 338138"/>
              <a:gd name="connsiteY97" fmla="*/ 26988 h 319088"/>
              <a:gd name="connsiteX98" fmla="*/ 179388 w 338138"/>
              <a:gd name="connsiteY98" fmla="*/ 36513 h 319088"/>
              <a:gd name="connsiteX99" fmla="*/ 169069 w 338138"/>
              <a:gd name="connsiteY99" fmla="*/ 46038 h 319088"/>
              <a:gd name="connsiteX100" fmla="*/ 158750 w 338138"/>
              <a:gd name="connsiteY100" fmla="*/ 36513 h 319088"/>
              <a:gd name="connsiteX101" fmla="*/ 169069 w 338138"/>
              <a:gd name="connsiteY101" fmla="*/ 26988 h 319088"/>
              <a:gd name="connsiteX102" fmla="*/ 169070 w 338138"/>
              <a:gd name="connsiteY102" fmla="*/ 9525 h 319088"/>
              <a:gd name="connsiteX103" fmla="*/ 141288 w 338138"/>
              <a:gd name="connsiteY103" fmla="*/ 37307 h 319088"/>
              <a:gd name="connsiteX104" fmla="*/ 169070 w 338138"/>
              <a:gd name="connsiteY104" fmla="*/ 65089 h 319088"/>
              <a:gd name="connsiteX105" fmla="*/ 196852 w 338138"/>
              <a:gd name="connsiteY105" fmla="*/ 37307 h 319088"/>
              <a:gd name="connsiteX106" fmla="*/ 169070 w 338138"/>
              <a:gd name="connsiteY106" fmla="*/ 9525 h 319088"/>
              <a:gd name="connsiteX107" fmla="*/ 169070 w 338138"/>
              <a:gd name="connsiteY107" fmla="*/ 0 h 319088"/>
              <a:gd name="connsiteX108" fmla="*/ 234951 w 338138"/>
              <a:gd name="connsiteY108" fmla="*/ 65997 h 319088"/>
              <a:gd name="connsiteX109" fmla="*/ 209916 w 338138"/>
              <a:gd name="connsiteY109" fmla="*/ 117475 h 319088"/>
              <a:gd name="connsiteX110" fmla="*/ 209916 w 338138"/>
              <a:gd name="connsiteY110" fmla="*/ 96356 h 319088"/>
              <a:gd name="connsiteX111" fmla="*/ 192787 w 338138"/>
              <a:gd name="connsiteY111" fmla="*/ 72597 h 319088"/>
              <a:gd name="connsiteX112" fmla="*/ 187517 w 338138"/>
              <a:gd name="connsiteY112" fmla="*/ 71277 h 319088"/>
              <a:gd name="connsiteX113" fmla="*/ 180928 w 338138"/>
              <a:gd name="connsiteY113" fmla="*/ 71277 h 319088"/>
              <a:gd name="connsiteX114" fmla="*/ 169070 w 338138"/>
              <a:gd name="connsiteY114" fmla="*/ 76557 h 319088"/>
              <a:gd name="connsiteX115" fmla="*/ 157211 w 338138"/>
              <a:gd name="connsiteY115" fmla="*/ 71277 h 319088"/>
              <a:gd name="connsiteX116" fmla="*/ 150623 w 338138"/>
              <a:gd name="connsiteY116" fmla="*/ 71277 h 319088"/>
              <a:gd name="connsiteX117" fmla="*/ 145352 w 338138"/>
              <a:gd name="connsiteY117" fmla="*/ 72597 h 319088"/>
              <a:gd name="connsiteX118" fmla="*/ 128223 w 338138"/>
              <a:gd name="connsiteY118" fmla="*/ 96356 h 319088"/>
              <a:gd name="connsiteX119" fmla="*/ 128223 w 338138"/>
              <a:gd name="connsiteY119" fmla="*/ 117475 h 319088"/>
              <a:gd name="connsiteX120" fmla="*/ 103188 w 338138"/>
              <a:gd name="connsiteY120" fmla="*/ 65997 h 319088"/>
              <a:gd name="connsiteX121" fmla="*/ 169070 w 338138"/>
              <a:gd name="connsiteY121" fmla="*/ 0 h 31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338138" h="319088">
                <a:moveTo>
                  <a:pt x="255815" y="276225"/>
                </a:moveTo>
                <a:cubicBezTo>
                  <a:pt x="255815" y="276225"/>
                  <a:pt x="255815" y="276225"/>
                  <a:pt x="267653" y="282720"/>
                </a:cubicBezTo>
                <a:cubicBezTo>
                  <a:pt x="270284" y="284018"/>
                  <a:pt x="272915" y="284018"/>
                  <a:pt x="275546" y="282720"/>
                </a:cubicBezTo>
                <a:cubicBezTo>
                  <a:pt x="275546" y="282720"/>
                  <a:pt x="275546" y="282720"/>
                  <a:pt x="287384" y="276225"/>
                </a:cubicBezTo>
                <a:cubicBezTo>
                  <a:pt x="287384" y="276225"/>
                  <a:pt x="287384" y="276225"/>
                  <a:pt x="290015" y="277524"/>
                </a:cubicBezTo>
                <a:cubicBezTo>
                  <a:pt x="292646" y="278823"/>
                  <a:pt x="295276" y="281421"/>
                  <a:pt x="295276" y="284018"/>
                </a:cubicBezTo>
                <a:cubicBezTo>
                  <a:pt x="295276" y="284018"/>
                  <a:pt x="295276" y="284018"/>
                  <a:pt x="295276" y="315191"/>
                </a:cubicBezTo>
                <a:cubicBezTo>
                  <a:pt x="287384" y="317789"/>
                  <a:pt x="279492" y="319088"/>
                  <a:pt x="271600" y="319088"/>
                </a:cubicBezTo>
                <a:cubicBezTo>
                  <a:pt x="263707" y="319088"/>
                  <a:pt x="255815" y="317789"/>
                  <a:pt x="249238" y="315191"/>
                </a:cubicBezTo>
                <a:cubicBezTo>
                  <a:pt x="249238" y="315191"/>
                  <a:pt x="249238" y="315191"/>
                  <a:pt x="249238" y="284018"/>
                </a:cubicBezTo>
                <a:cubicBezTo>
                  <a:pt x="249238" y="281421"/>
                  <a:pt x="250554" y="278823"/>
                  <a:pt x="253184" y="277524"/>
                </a:cubicBezTo>
                <a:cubicBezTo>
                  <a:pt x="253184" y="277524"/>
                  <a:pt x="253184" y="277524"/>
                  <a:pt x="255815" y="276225"/>
                </a:cubicBezTo>
                <a:close/>
                <a:moveTo>
                  <a:pt x="50755" y="276225"/>
                </a:moveTo>
                <a:cubicBezTo>
                  <a:pt x="50755" y="276225"/>
                  <a:pt x="50755" y="276225"/>
                  <a:pt x="62593" y="282720"/>
                </a:cubicBezTo>
                <a:cubicBezTo>
                  <a:pt x="65224" y="284018"/>
                  <a:pt x="67855" y="284018"/>
                  <a:pt x="70486" y="282720"/>
                </a:cubicBezTo>
                <a:cubicBezTo>
                  <a:pt x="70486" y="282720"/>
                  <a:pt x="70486" y="282720"/>
                  <a:pt x="82324" y="276225"/>
                </a:cubicBezTo>
                <a:cubicBezTo>
                  <a:pt x="82324" y="276225"/>
                  <a:pt x="82324" y="276225"/>
                  <a:pt x="84955" y="277524"/>
                </a:cubicBezTo>
                <a:cubicBezTo>
                  <a:pt x="87585" y="278823"/>
                  <a:pt x="88901" y="281421"/>
                  <a:pt x="88901" y="284018"/>
                </a:cubicBezTo>
                <a:cubicBezTo>
                  <a:pt x="88901" y="284018"/>
                  <a:pt x="88901" y="284018"/>
                  <a:pt x="88901" y="315191"/>
                </a:cubicBezTo>
                <a:cubicBezTo>
                  <a:pt x="82324" y="317789"/>
                  <a:pt x="74432" y="319088"/>
                  <a:pt x="66539" y="319088"/>
                </a:cubicBezTo>
                <a:cubicBezTo>
                  <a:pt x="58647" y="319088"/>
                  <a:pt x="50755" y="317789"/>
                  <a:pt x="42863" y="315191"/>
                </a:cubicBezTo>
                <a:cubicBezTo>
                  <a:pt x="42863" y="315191"/>
                  <a:pt x="42863" y="315191"/>
                  <a:pt x="42863" y="284018"/>
                </a:cubicBezTo>
                <a:cubicBezTo>
                  <a:pt x="42863" y="281421"/>
                  <a:pt x="45493" y="278823"/>
                  <a:pt x="48124" y="277524"/>
                </a:cubicBezTo>
                <a:cubicBezTo>
                  <a:pt x="48124" y="277524"/>
                  <a:pt x="48124" y="277524"/>
                  <a:pt x="50755" y="276225"/>
                </a:cubicBezTo>
                <a:close/>
                <a:moveTo>
                  <a:pt x="273050" y="214313"/>
                </a:moveTo>
                <a:cubicBezTo>
                  <a:pt x="278311" y="214313"/>
                  <a:pt x="282575" y="218933"/>
                  <a:pt x="282575" y="224632"/>
                </a:cubicBezTo>
                <a:cubicBezTo>
                  <a:pt x="282575" y="230331"/>
                  <a:pt x="278311" y="234951"/>
                  <a:pt x="273050" y="234951"/>
                </a:cubicBezTo>
                <a:cubicBezTo>
                  <a:pt x="267789" y="234951"/>
                  <a:pt x="263525" y="230331"/>
                  <a:pt x="263525" y="224632"/>
                </a:cubicBezTo>
                <a:cubicBezTo>
                  <a:pt x="263525" y="218933"/>
                  <a:pt x="267789" y="214313"/>
                  <a:pt x="273050" y="214313"/>
                </a:cubicBezTo>
                <a:close/>
                <a:moveTo>
                  <a:pt x="65882" y="214313"/>
                </a:moveTo>
                <a:cubicBezTo>
                  <a:pt x="71581" y="214313"/>
                  <a:pt x="76201" y="218933"/>
                  <a:pt x="76201" y="224632"/>
                </a:cubicBezTo>
                <a:cubicBezTo>
                  <a:pt x="76201" y="230331"/>
                  <a:pt x="71581" y="234951"/>
                  <a:pt x="65882" y="234951"/>
                </a:cubicBezTo>
                <a:cubicBezTo>
                  <a:pt x="60183" y="234951"/>
                  <a:pt x="55563" y="230331"/>
                  <a:pt x="55563" y="224632"/>
                </a:cubicBezTo>
                <a:cubicBezTo>
                  <a:pt x="55563" y="218933"/>
                  <a:pt x="60183" y="214313"/>
                  <a:pt x="65882" y="214313"/>
                </a:cubicBezTo>
                <a:close/>
                <a:moveTo>
                  <a:pt x="272257" y="196850"/>
                </a:moveTo>
                <a:cubicBezTo>
                  <a:pt x="256913" y="196850"/>
                  <a:pt x="244475" y="209288"/>
                  <a:pt x="244475" y="224632"/>
                </a:cubicBezTo>
                <a:cubicBezTo>
                  <a:pt x="244475" y="239976"/>
                  <a:pt x="256913" y="252414"/>
                  <a:pt x="272257" y="252414"/>
                </a:cubicBezTo>
                <a:cubicBezTo>
                  <a:pt x="287601" y="252414"/>
                  <a:pt x="300039" y="239976"/>
                  <a:pt x="300039" y="224632"/>
                </a:cubicBezTo>
                <a:cubicBezTo>
                  <a:pt x="300039" y="209288"/>
                  <a:pt x="287601" y="196850"/>
                  <a:pt x="272257" y="196850"/>
                </a:cubicBezTo>
                <a:close/>
                <a:moveTo>
                  <a:pt x="65882" y="196850"/>
                </a:moveTo>
                <a:cubicBezTo>
                  <a:pt x="50538" y="196850"/>
                  <a:pt x="38100" y="209288"/>
                  <a:pt x="38100" y="224632"/>
                </a:cubicBezTo>
                <a:cubicBezTo>
                  <a:pt x="38100" y="239976"/>
                  <a:pt x="50538" y="252414"/>
                  <a:pt x="65882" y="252414"/>
                </a:cubicBezTo>
                <a:cubicBezTo>
                  <a:pt x="81226" y="252414"/>
                  <a:pt x="93664" y="239976"/>
                  <a:pt x="93664" y="224632"/>
                </a:cubicBezTo>
                <a:cubicBezTo>
                  <a:pt x="93664" y="209288"/>
                  <a:pt x="81226" y="196850"/>
                  <a:pt x="65882" y="196850"/>
                </a:cubicBezTo>
                <a:close/>
                <a:moveTo>
                  <a:pt x="272257" y="187325"/>
                </a:moveTo>
                <a:cubicBezTo>
                  <a:pt x="309150" y="187325"/>
                  <a:pt x="338138" y="217684"/>
                  <a:pt x="338138" y="253322"/>
                </a:cubicBezTo>
                <a:cubicBezTo>
                  <a:pt x="338138" y="274441"/>
                  <a:pt x="328915" y="292921"/>
                  <a:pt x="313103" y="304800"/>
                </a:cubicBezTo>
                <a:cubicBezTo>
                  <a:pt x="313103" y="304800"/>
                  <a:pt x="313103" y="304800"/>
                  <a:pt x="313103" y="283681"/>
                </a:cubicBezTo>
                <a:cubicBezTo>
                  <a:pt x="313103" y="273121"/>
                  <a:pt x="306515" y="263882"/>
                  <a:pt x="295974" y="259922"/>
                </a:cubicBezTo>
                <a:cubicBezTo>
                  <a:pt x="295974" y="259922"/>
                  <a:pt x="290704" y="258602"/>
                  <a:pt x="290704" y="258602"/>
                </a:cubicBezTo>
                <a:cubicBezTo>
                  <a:pt x="288068" y="257282"/>
                  <a:pt x="286751" y="258602"/>
                  <a:pt x="284115" y="258602"/>
                </a:cubicBezTo>
                <a:cubicBezTo>
                  <a:pt x="284115" y="258602"/>
                  <a:pt x="284115" y="258602"/>
                  <a:pt x="272257" y="265202"/>
                </a:cubicBezTo>
                <a:cubicBezTo>
                  <a:pt x="272257" y="265202"/>
                  <a:pt x="272257" y="265202"/>
                  <a:pt x="260398" y="258602"/>
                </a:cubicBezTo>
                <a:cubicBezTo>
                  <a:pt x="259080" y="258602"/>
                  <a:pt x="256445" y="257282"/>
                  <a:pt x="255128" y="258602"/>
                </a:cubicBezTo>
                <a:cubicBezTo>
                  <a:pt x="255128" y="258602"/>
                  <a:pt x="248539" y="259922"/>
                  <a:pt x="248539" y="259922"/>
                </a:cubicBezTo>
                <a:cubicBezTo>
                  <a:pt x="239316" y="263882"/>
                  <a:pt x="232728" y="273121"/>
                  <a:pt x="232728" y="283681"/>
                </a:cubicBezTo>
                <a:cubicBezTo>
                  <a:pt x="232728" y="283681"/>
                  <a:pt x="232728" y="283681"/>
                  <a:pt x="232728" y="304800"/>
                </a:cubicBezTo>
                <a:cubicBezTo>
                  <a:pt x="216916" y="292921"/>
                  <a:pt x="206375" y="274441"/>
                  <a:pt x="206375" y="253322"/>
                </a:cubicBezTo>
                <a:cubicBezTo>
                  <a:pt x="206375" y="217684"/>
                  <a:pt x="236681" y="187325"/>
                  <a:pt x="272257" y="187325"/>
                </a:cubicBezTo>
                <a:close/>
                <a:moveTo>
                  <a:pt x="65881" y="187325"/>
                </a:moveTo>
                <a:cubicBezTo>
                  <a:pt x="101457" y="187325"/>
                  <a:pt x="131763" y="217684"/>
                  <a:pt x="131763" y="253322"/>
                </a:cubicBezTo>
                <a:cubicBezTo>
                  <a:pt x="131763" y="274441"/>
                  <a:pt x="121222" y="292921"/>
                  <a:pt x="105410" y="304800"/>
                </a:cubicBezTo>
                <a:cubicBezTo>
                  <a:pt x="105410" y="304800"/>
                  <a:pt x="105410" y="304800"/>
                  <a:pt x="105410" y="283681"/>
                </a:cubicBezTo>
                <a:cubicBezTo>
                  <a:pt x="105410" y="273121"/>
                  <a:pt x="98822" y="263882"/>
                  <a:pt x="89599" y="259922"/>
                </a:cubicBezTo>
                <a:cubicBezTo>
                  <a:pt x="89599" y="259922"/>
                  <a:pt x="83010" y="258602"/>
                  <a:pt x="83010" y="258602"/>
                </a:cubicBezTo>
                <a:cubicBezTo>
                  <a:pt x="81693" y="257282"/>
                  <a:pt x="79058" y="258602"/>
                  <a:pt x="77740" y="258602"/>
                </a:cubicBezTo>
                <a:cubicBezTo>
                  <a:pt x="77740" y="258602"/>
                  <a:pt x="77740" y="258602"/>
                  <a:pt x="65881" y="265202"/>
                </a:cubicBezTo>
                <a:cubicBezTo>
                  <a:pt x="65881" y="265202"/>
                  <a:pt x="65881" y="265202"/>
                  <a:pt x="54023" y="258602"/>
                </a:cubicBezTo>
                <a:cubicBezTo>
                  <a:pt x="51387" y="258602"/>
                  <a:pt x="50070" y="257282"/>
                  <a:pt x="47434" y="258602"/>
                </a:cubicBezTo>
                <a:cubicBezTo>
                  <a:pt x="47434" y="258602"/>
                  <a:pt x="42164" y="259922"/>
                  <a:pt x="42164" y="259922"/>
                </a:cubicBezTo>
                <a:cubicBezTo>
                  <a:pt x="31623" y="263882"/>
                  <a:pt x="25035" y="273121"/>
                  <a:pt x="25035" y="283681"/>
                </a:cubicBezTo>
                <a:cubicBezTo>
                  <a:pt x="25035" y="283681"/>
                  <a:pt x="25035" y="283681"/>
                  <a:pt x="25035" y="304800"/>
                </a:cubicBezTo>
                <a:cubicBezTo>
                  <a:pt x="9223" y="292921"/>
                  <a:pt x="0" y="274441"/>
                  <a:pt x="0" y="253322"/>
                </a:cubicBezTo>
                <a:cubicBezTo>
                  <a:pt x="0" y="217684"/>
                  <a:pt x="28988" y="187325"/>
                  <a:pt x="65881" y="187325"/>
                </a:cubicBezTo>
                <a:close/>
                <a:moveTo>
                  <a:pt x="159754" y="149225"/>
                </a:moveTo>
                <a:cubicBezTo>
                  <a:pt x="163746" y="149225"/>
                  <a:pt x="166408" y="149225"/>
                  <a:pt x="169069" y="149225"/>
                </a:cubicBezTo>
                <a:cubicBezTo>
                  <a:pt x="171731" y="149225"/>
                  <a:pt x="174392" y="149225"/>
                  <a:pt x="178384" y="149225"/>
                </a:cubicBezTo>
                <a:cubicBezTo>
                  <a:pt x="178384" y="149225"/>
                  <a:pt x="178384" y="149225"/>
                  <a:pt x="178384" y="175331"/>
                </a:cubicBezTo>
                <a:lnTo>
                  <a:pt x="214313" y="193605"/>
                </a:lnTo>
                <a:cubicBezTo>
                  <a:pt x="210321" y="197521"/>
                  <a:pt x="206329" y="202742"/>
                  <a:pt x="202337" y="207963"/>
                </a:cubicBezTo>
                <a:cubicBezTo>
                  <a:pt x="202337" y="207963"/>
                  <a:pt x="202337" y="207963"/>
                  <a:pt x="169069" y="190994"/>
                </a:cubicBezTo>
                <a:cubicBezTo>
                  <a:pt x="169069" y="190994"/>
                  <a:pt x="169069" y="190994"/>
                  <a:pt x="135802" y="207963"/>
                </a:cubicBezTo>
                <a:cubicBezTo>
                  <a:pt x="131809" y="202742"/>
                  <a:pt x="127817" y="197521"/>
                  <a:pt x="123825" y="193605"/>
                </a:cubicBezTo>
                <a:cubicBezTo>
                  <a:pt x="123825" y="193605"/>
                  <a:pt x="123825" y="193605"/>
                  <a:pt x="159754" y="175331"/>
                </a:cubicBezTo>
                <a:cubicBezTo>
                  <a:pt x="159754" y="175331"/>
                  <a:pt x="159754" y="175331"/>
                  <a:pt x="159754" y="149225"/>
                </a:cubicBezTo>
                <a:close/>
                <a:moveTo>
                  <a:pt x="154175" y="88900"/>
                </a:moveTo>
                <a:cubicBezTo>
                  <a:pt x="154175" y="88900"/>
                  <a:pt x="154175" y="88900"/>
                  <a:pt x="165941" y="95394"/>
                </a:cubicBezTo>
                <a:cubicBezTo>
                  <a:pt x="168556" y="95394"/>
                  <a:pt x="171171" y="95394"/>
                  <a:pt x="173785" y="95394"/>
                </a:cubicBezTo>
                <a:cubicBezTo>
                  <a:pt x="173785" y="95394"/>
                  <a:pt x="173785" y="95394"/>
                  <a:pt x="185551" y="88900"/>
                </a:cubicBezTo>
                <a:lnTo>
                  <a:pt x="188166" y="90199"/>
                </a:lnTo>
                <a:cubicBezTo>
                  <a:pt x="190781" y="90199"/>
                  <a:pt x="192088" y="92797"/>
                  <a:pt x="192088" y="96693"/>
                </a:cubicBezTo>
                <a:cubicBezTo>
                  <a:pt x="192088" y="96693"/>
                  <a:pt x="192088" y="96693"/>
                  <a:pt x="192088" y="126567"/>
                </a:cubicBezTo>
                <a:cubicBezTo>
                  <a:pt x="185551" y="129165"/>
                  <a:pt x="177707" y="131763"/>
                  <a:pt x="169863" y="131763"/>
                </a:cubicBezTo>
                <a:cubicBezTo>
                  <a:pt x="162019" y="131763"/>
                  <a:pt x="154175" y="129165"/>
                  <a:pt x="147638" y="126567"/>
                </a:cubicBezTo>
                <a:cubicBezTo>
                  <a:pt x="147638" y="126567"/>
                  <a:pt x="147638" y="126567"/>
                  <a:pt x="147638" y="96693"/>
                </a:cubicBezTo>
                <a:cubicBezTo>
                  <a:pt x="147638" y="92797"/>
                  <a:pt x="148946" y="90199"/>
                  <a:pt x="151560" y="90199"/>
                </a:cubicBezTo>
                <a:cubicBezTo>
                  <a:pt x="151560" y="90199"/>
                  <a:pt x="151560" y="90199"/>
                  <a:pt x="154175" y="88900"/>
                </a:cubicBezTo>
                <a:close/>
                <a:moveTo>
                  <a:pt x="169069" y="26988"/>
                </a:moveTo>
                <a:cubicBezTo>
                  <a:pt x="174768" y="26988"/>
                  <a:pt x="179388" y="31252"/>
                  <a:pt x="179388" y="36513"/>
                </a:cubicBezTo>
                <a:cubicBezTo>
                  <a:pt x="179388" y="41774"/>
                  <a:pt x="174768" y="46038"/>
                  <a:pt x="169069" y="46038"/>
                </a:cubicBezTo>
                <a:cubicBezTo>
                  <a:pt x="163370" y="46038"/>
                  <a:pt x="158750" y="41774"/>
                  <a:pt x="158750" y="36513"/>
                </a:cubicBezTo>
                <a:cubicBezTo>
                  <a:pt x="158750" y="31252"/>
                  <a:pt x="163370" y="26988"/>
                  <a:pt x="169069" y="26988"/>
                </a:cubicBezTo>
                <a:close/>
                <a:moveTo>
                  <a:pt x="169070" y="9525"/>
                </a:moveTo>
                <a:cubicBezTo>
                  <a:pt x="153726" y="9525"/>
                  <a:pt x="141288" y="21963"/>
                  <a:pt x="141288" y="37307"/>
                </a:cubicBezTo>
                <a:cubicBezTo>
                  <a:pt x="141288" y="52651"/>
                  <a:pt x="153726" y="65089"/>
                  <a:pt x="169070" y="65089"/>
                </a:cubicBezTo>
                <a:cubicBezTo>
                  <a:pt x="184414" y="65089"/>
                  <a:pt x="196852" y="52651"/>
                  <a:pt x="196852" y="37307"/>
                </a:cubicBezTo>
                <a:cubicBezTo>
                  <a:pt x="196852" y="21963"/>
                  <a:pt x="184414" y="9525"/>
                  <a:pt x="169070" y="9525"/>
                </a:cubicBezTo>
                <a:close/>
                <a:moveTo>
                  <a:pt x="169070" y="0"/>
                </a:moveTo>
                <a:cubicBezTo>
                  <a:pt x="204646" y="0"/>
                  <a:pt x="234951" y="29039"/>
                  <a:pt x="234951" y="65997"/>
                </a:cubicBezTo>
                <a:cubicBezTo>
                  <a:pt x="234951" y="87116"/>
                  <a:pt x="224410" y="105595"/>
                  <a:pt x="209916" y="117475"/>
                </a:cubicBezTo>
                <a:cubicBezTo>
                  <a:pt x="209916" y="117475"/>
                  <a:pt x="209916" y="117475"/>
                  <a:pt x="209916" y="96356"/>
                </a:cubicBezTo>
                <a:cubicBezTo>
                  <a:pt x="209916" y="85796"/>
                  <a:pt x="203328" y="75237"/>
                  <a:pt x="192787" y="72597"/>
                </a:cubicBezTo>
                <a:cubicBezTo>
                  <a:pt x="192787" y="72597"/>
                  <a:pt x="187517" y="71277"/>
                  <a:pt x="187517" y="71277"/>
                </a:cubicBezTo>
                <a:cubicBezTo>
                  <a:pt x="184881" y="69957"/>
                  <a:pt x="182246" y="69957"/>
                  <a:pt x="180928" y="71277"/>
                </a:cubicBezTo>
                <a:cubicBezTo>
                  <a:pt x="180928" y="71277"/>
                  <a:pt x="180928" y="71277"/>
                  <a:pt x="169070" y="76557"/>
                </a:cubicBezTo>
                <a:cubicBezTo>
                  <a:pt x="169070" y="76557"/>
                  <a:pt x="169070" y="76557"/>
                  <a:pt x="157211" y="71277"/>
                </a:cubicBezTo>
                <a:cubicBezTo>
                  <a:pt x="155893" y="69957"/>
                  <a:pt x="153258" y="69957"/>
                  <a:pt x="150623" y="71277"/>
                </a:cubicBezTo>
                <a:cubicBezTo>
                  <a:pt x="150623" y="71277"/>
                  <a:pt x="145352" y="72597"/>
                  <a:pt x="145352" y="72597"/>
                </a:cubicBezTo>
                <a:cubicBezTo>
                  <a:pt x="134811" y="75237"/>
                  <a:pt x="128223" y="85796"/>
                  <a:pt x="128223" y="96356"/>
                </a:cubicBezTo>
                <a:cubicBezTo>
                  <a:pt x="128223" y="96356"/>
                  <a:pt x="128223" y="96356"/>
                  <a:pt x="128223" y="117475"/>
                </a:cubicBezTo>
                <a:cubicBezTo>
                  <a:pt x="113729" y="105595"/>
                  <a:pt x="103188" y="87116"/>
                  <a:pt x="103188" y="65997"/>
                </a:cubicBezTo>
                <a:cubicBezTo>
                  <a:pt x="103188" y="29039"/>
                  <a:pt x="133494" y="0"/>
                  <a:pt x="169070" y="0"/>
                </a:cubicBezTo>
                <a:close/>
              </a:path>
            </a:pathLst>
          </a:cu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12" tIns="45706" rIns="91412" bIns="4570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16" name="椭圆 39">
            <a:extLst>
              <a:ext uri="{FF2B5EF4-FFF2-40B4-BE49-F238E27FC236}">
                <a16:creationId xmlns:a16="http://schemas.microsoft.com/office/drawing/2014/main" id="{A83197FD-8954-4BFE-8AF3-02F1D6462A71}"/>
              </a:ext>
            </a:extLst>
          </p:cNvPr>
          <p:cNvSpPr/>
          <p:nvPr/>
        </p:nvSpPr>
        <p:spPr>
          <a:xfrm>
            <a:off x="4509548" y="4058301"/>
            <a:ext cx="418511" cy="391002"/>
          </a:xfrm>
          <a:custGeom>
            <a:avLst/>
            <a:gdLst>
              <a:gd name="connsiteX0" fmla="*/ 159472 w 338138"/>
              <a:gd name="connsiteY0" fmla="*/ 265112 h 315913"/>
              <a:gd name="connsiteX1" fmla="*/ 155575 w 338138"/>
              <a:gd name="connsiteY1" fmla="*/ 269194 h 315913"/>
              <a:gd name="connsiteX2" fmla="*/ 155575 w 338138"/>
              <a:gd name="connsiteY2" fmla="*/ 289605 h 315913"/>
              <a:gd name="connsiteX3" fmla="*/ 158173 w 338138"/>
              <a:gd name="connsiteY3" fmla="*/ 293687 h 315913"/>
              <a:gd name="connsiteX4" fmla="*/ 181553 w 338138"/>
              <a:gd name="connsiteY4" fmla="*/ 293687 h 315913"/>
              <a:gd name="connsiteX5" fmla="*/ 184150 w 338138"/>
              <a:gd name="connsiteY5" fmla="*/ 290966 h 315913"/>
              <a:gd name="connsiteX6" fmla="*/ 184150 w 338138"/>
              <a:gd name="connsiteY6" fmla="*/ 269194 h 315913"/>
              <a:gd name="connsiteX7" fmla="*/ 181553 w 338138"/>
              <a:gd name="connsiteY7" fmla="*/ 265112 h 315913"/>
              <a:gd name="connsiteX8" fmla="*/ 159472 w 338138"/>
              <a:gd name="connsiteY8" fmla="*/ 265112 h 315913"/>
              <a:gd name="connsiteX9" fmla="*/ 169069 w 338138"/>
              <a:gd name="connsiteY9" fmla="*/ 222250 h 315913"/>
              <a:gd name="connsiteX10" fmla="*/ 155575 w 338138"/>
              <a:gd name="connsiteY10" fmla="*/ 235744 h 315913"/>
              <a:gd name="connsiteX11" fmla="*/ 169069 w 338138"/>
              <a:gd name="connsiteY11" fmla="*/ 249238 h 315913"/>
              <a:gd name="connsiteX12" fmla="*/ 182563 w 338138"/>
              <a:gd name="connsiteY12" fmla="*/ 235744 h 315913"/>
              <a:gd name="connsiteX13" fmla="*/ 169069 w 338138"/>
              <a:gd name="connsiteY13" fmla="*/ 222250 h 315913"/>
              <a:gd name="connsiteX14" fmla="*/ 145852 w 338138"/>
              <a:gd name="connsiteY14" fmla="*/ 55033 h 315913"/>
              <a:gd name="connsiteX15" fmla="*/ 157704 w 338138"/>
              <a:gd name="connsiteY15" fmla="*/ 56356 h 315913"/>
              <a:gd name="connsiteX16" fmla="*/ 156388 w 338138"/>
              <a:gd name="connsiteY16" fmla="*/ 68262 h 315913"/>
              <a:gd name="connsiteX17" fmla="*/ 57619 w 338138"/>
              <a:gd name="connsiteY17" fmla="*/ 137054 h 315913"/>
              <a:gd name="connsiteX18" fmla="*/ 53669 w 338138"/>
              <a:gd name="connsiteY18" fmla="*/ 139700 h 315913"/>
              <a:gd name="connsiteX19" fmla="*/ 47084 w 338138"/>
              <a:gd name="connsiteY19" fmla="*/ 135731 h 315913"/>
              <a:gd name="connsiteX20" fmla="*/ 48401 w 338138"/>
              <a:gd name="connsiteY20" fmla="*/ 123825 h 315913"/>
              <a:gd name="connsiteX21" fmla="*/ 145852 w 338138"/>
              <a:gd name="connsiteY21" fmla="*/ 55033 h 315913"/>
              <a:gd name="connsiteX22" fmla="*/ 88577 w 338138"/>
              <a:gd name="connsiteY22" fmla="*/ 47055 h 315913"/>
              <a:gd name="connsiteX23" fmla="*/ 100532 w 338138"/>
              <a:gd name="connsiteY23" fmla="*/ 48358 h 315913"/>
              <a:gd name="connsiteX24" fmla="*/ 99203 w 338138"/>
              <a:gd name="connsiteY24" fmla="*/ 60081 h 315913"/>
              <a:gd name="connsiteX25" fmla="*/ 52712 w 338138"/>
              <a:gd name="connsiteY25" fmla="*/ 92645 h 315913"/>
              <a:gd name="connsiteX26" fmla="*/ 47399 w 338138"/>
              <a:gd name="connsiteY26" fmla="*/ 95250 h 315913"/>
              <a:gd name="connsiteX27" fmla="*/ 40757 w 338138"/>
              <a:gd name="connsiteY27" fmla="*/ 91342 h 315913"/>
              <a:gd name="connsiteX28" fmla="*/ 43414 w 338138"/>
              <a:gd name="connsiteY28" fmla="*/ 79619 h 315913"/>
              <a:gd name="connsiteX29" fmla="*/ 88577 w 338138"/>
              <a:gd name="connsiteY29" fmla="*/ 47055 h 315913"/>
              <a:gd name="connsiteX30" fmla="*/ 35086 w 338138"/>
              <a:gd name="connsiteY30" fmla="*/ 22225 h 315913"/>
              <a:gd name="connsiteX31" fmla="*/ 20637 w 338138"/>
              <a:gd name="connsiteY31" fmla="*/ 35344 h 315913"/>
              <a:gd name="connsiteX32" fmla="*/ 20637 w 338138"/>
              <a:gd name="connsiteY32" fmla="*/ 196707 h 315913"/>
              <a:gd name="connsiteX33" fmla="*/ 35086 w 338138"/>
              <a:gd name="connsiteY33" fmla="*/ 211138 h 315913"/>
              <a:gd name="connsiteX34" fmla="*/ 303051 w 338138"/>
              <a:gd name="connsiteY34" fmla="*/ 211138 h 315913"/>
              <a:gd name="connsiteX35" fmla="*/ 317500 w 338138"/>
              <a:gd name="connsiteY35" fmla="*/ 196707 h 315913"/>
              <a:gd name="connsiteX36" fmla="*/ 317500 w 338138"/>
              <a:gd name="connsiteY36" fmla="*/ 35344 h 315913"/>
              <a:gd name="connsiteX37" fmla="*/ 303051 w 338138"/>
              <a:gd name="connsiteY37" fmla="*/ 22225 h 315913"/>
              <a:gd name="connsiteX38" fmla="*/ 35086 w 338138"/>
              <a:gd name="connsiteY38" fmla="*/ 22225 h 315913"/>
              <a:gd name="connsiteX39" fmla="*/ 14529 w 338138"/>
              <a:gd name="connsiteY39" fmla="*/ 0 h 315913"/>
              <a:gd name="connsiteX40" fmla="*/ 323609 w 338138"/>
              <a:gd name="connsiteY40" fmla="*/ 0 h 315913"/>
              <a:gd name="connsiteX41" fmla="*/ 338138 w 338138"/>
              <a:gd name="connsiteY41" fmla="*/ 13163 h 315913"/>
              <a:gd name="connsiteX42" fmla="*/ 338138 w 338138"/>
              <a:gd name="connsiteY42" fmla="*/ 251414 h 315913"/>
              <a:gd name="connsiteX43" fmla="*/ 323609 w 338138"/>
              <a:gd name="connsiteY43" fmla="*/ 265893 h 315913"/>
              <a:gd name="connsiteX44" fmla="*/ 210016 w 338138"/>
              <a:gd name="connsiteY44" fmla="*/ 265893 h 315913"/>
              <a:gd name="connsiteX45" fmla="*/ 207374 w 338138"/>
              <a:gd name="connsiteY45" fmla="*/ 268526 h 315913"/>
              <a:gd name="connsiteX46" fmla="*/ 207374 w 338138"/>
              <a:gd name="connsiteY46" fmla="*/ 290903 h 315913"/>
              <a:gd name="connsiteX47" fmla="*/ 208695 w 338138"/>
              <a:gd name="connsiteY47" fmla="*/ 293536 h 315913"/>
              <a:gd name="connsiteX48" fmla="*/ 239074 w 338138"/>
              <a:gd name="connsiteY48" fmla="*/ 293536 h 315913"/>
              <a:gd name="connsiteX49" fmla="*/ 250962 w 338138"/>
              <a:gd name="connsiteY49" fmla="*/ 305383 h 315913"/>
              <a:gd name="connsiteX50" fmla="*/ 239074 w 338138"/>
              <a:gd name="connsiteY50" fmla="*/ 315913 h 315913"/>
              <a:gd name="connsiteX51" fmla="*/ 99064 w 338138"/>
              <a:gd name="connsiteY51" fmla="*/ 315913 h 315913"/>
              <a:gd name="connsiteX52" fmla="*/ 87176 w 338138"/>
              <a:gd name="connsiteY52" fmla="*/ 305383 h 315913"/>
              <a:gd name="connsiteX53" fmla="*/ 99064 w 338138"/>
              <a:gd name="connsiteY53" fmla="*/ 293536 h 315913"/>
              <a:gd name="connsiteX54" fmla="*/ 129444 w 338138"/>
              <a:gd name="connsiteY54" fmla="*/ 293536 h 315913"/>
              <a:gd name="connsiteX55" fmla="*/ 130765 w 338138"/>
              <a:gd name="connsiteY55" fmla="*/ 289587 h 315913"/>
              <a:gd name="connsiteX56" fmla="*/ 130765 w 338138"/>
              <a:gd name="connsiteY56" fmla="*/ 268526 h 315913"/>
              <a:gd name="connsiteX57" fmla="*/ 126802 w 338138"/>
              <a:gd name="connsiteY57" fmla="*/ 265893 h 315913"/>
              <a:gd name="connsiteX58" fmla="*/ 14529 w 338138"/>
              <a:gd name="connsiteY58" fmla="*/ 265893 h 315913"/>
              <a:gd name="connsiteX59" fmla="*/ 0 w 338138"/>
              <a:gd name="connsiteY59" fmla="*/ 251414 h 315913"/>
              <a:gd name="connsiteX60" fmla="*/ 0 w 338138"/>
              <a:gd name="connsiteY60" fmla="*/ 13163 h 315913"/>
              <a:gd name="connsiteX61" fmla="*/ 14529 w 338138"/>
              <a:gd name="connsiteY61" fmla="*/ 0 h 31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38138" h="315913">
                <a:moveTo>
                  <a:pt x="159472" y="265112"/>
                </a:moveTo>
                <a:cubicBezTo>
                  <a:pt x="159472" y="265112"/>
                  <a:pt x="155575" y="265112"/>
                  <a:pt x="155575" y="269194"/>
                </a:cubicBezTo>
                <a:cubicBezTo>
                  <a:pt x="155575" y="269194"/>
                  <a:pt x="155575" y="269194"/>
                  <a:pt x="155575" y="289605"/>
                </a:cubicBezTo>
                <a:cubicBezTo>
                  <a:pt x="155575" y="292326"/>
                  <a:pt x="155575" y="293687"/>
                  <a:pt x="158173" y="293687"/>
                </a:cubicBezTo>
                <a:cubicBezTo>
                  <a:pt x="158173" y="293687"/>
                  <a:pt x="158173" y="293687"/>
                  <a:pt x="181553" y="293687"/>
                </a:cubicBezTo>
                <a:cubicBezTo>
                  <a:pt x="182851" y="293687"/>
                  <a:pt x="184150" y="292326"/>
                  <a:pt x="184150" y="290966"/>
                </a:cubicBezTo>
                <a:cubicBezTo>
                  <a:pt x="184150" y="290966"/>
                  <a:pt x="184150" y="290966"/>
                  <a:pt x="184150" y="269194"/>
                </a:cubicBezTo>
                <a:cubicBezTo>
                  <a:pt x="184150" y="265112"/>
                  <a:pt x="181553" y="265112"/>
                  <a:pt x="181553" y="265112"/>
                </a:cubicBezTo>
                <a:cubicBezTo>
                  <a:pt x="181553" y="265112"/>
                  <a:pt x="181553" y="265112"/>
                  <a:pt x="159472" y="265112"/>
                </a:cubicBezTo>
                <a:close/>
                <a:moveTo>
                  <a:pt x="169069" y="222250"/>
                </a:moveTo>
                <a:cubicBezTo>
                  <a:pt x="161616" y="222250"/>
                  <a:pt x="155575" y="228291"/>
                  <a:pt x="155575" y="235744"/>
                </a:cubicBezTo>
                <a:cubicBezTo>
                  <a:pt x="155575" y="243197"/>
                  <a:pt x="161616" y="249238"/>
                  <a:pt x="169069" y="249238"/>
                </a:cubicBezTo>
                <a:cubicBezTo>
                  <a:pt x="176522" y="249238"/>
                  <a:pt x="182563" y="243197"/>
                  <a:pt x="182563" y="235744"/>
                </a:cubicBezTo>
                <a:cubicBezTo>
                  <a:pt x="182563" y="228291"/>
                  <a:pt x="176522" y="222250"/>
                  <a:pt x="169069" y="222250"/>
                </a:cubicBezTo>
                <a:close/>
                <a:moveTo>
                  <a:pt x="145852" y="55033"/>
                </a:moveTo>
                <a:cubicBezTo>
                  <a:pt x="149803" y="52387"/>
                  <a:pt x="155071" y="52387"/>
                  <a:pt x="157704" y="56356"/>
                </a:cubicBezTo>
                <a:cubicBezTo>
                  <a:pt x="160338" y="60325"/>
                  <a:pt x="159021" y="65616"/>
                  <a:pt x="156388" y="68262"/>
                </a:cubicBezTo>
                <a:cubicBezTo>
                  <a:pt x="57619" y="137054"/>
                  <a:pt x="57619" y="137054"/>
                  <a:pt x="57619" y="137054"/>
                </a:cubicBezTo>
                <a:cubicBezTo>
                  <a:pt x="56302" y="138377"/>
                  <a:pt x="54986" y="139700"/>
                  <a:pt x="53669" y="139700"/>
                </a:cubicBezTo>
                <a:cubicBezTo>
                  <a:pt x="51035" y="139700"/>
                  <a:pt x="48401" y="138377"/>
                  <a:pt x="47084" y="135731"/>
                </a:cubicBezTo>
                <a:cubicBezTo>
                  <a:pt x="44450" y="131762"/>
                  <a:pt x="44450" y="126471"/>
                  <a:pt x="48401" y="123825"/>
                </a:cubicBezTo>
                <a:cubicBezTo>
                  <a:pt x="145852" y="55033"/>
                  <a:pt x="145852" y="55033"/>
                  <a:pt x="145852" y="55033"/>
                </a:cubicBezTo>
                <a:close/>
                <a:moveTo>
                  <a:pt x="88577" y="47055"/>
                </a:moveTo>
                <a:cubicBezTo>
                  <a:pt x="92562" y="44450"/>
                  <a:pt x="97875" y="44450"/>
                  <a:pt x="100532" y="48358"/>
                </a:cubicBezTo>
                <a:cubicBezTo>
                  <a:pt x="103188" y="52265"/>
                  <a:pt x="101860" y="57476"/>
                  <a:pt x="99203" y="60081"/>
                </a:cubicBezTo>
                <a:cubicBezTo>
                  <a:pt x="52712" y="92645"/>
                  <a:pt x="52712" y="92645"/>
                  <a:pt x="52712" y="92645"/>
                </a:cubicBezTo>
                <a:cubicBezTo>
                  <a:pt x="51384" y="93947"/>
                  <a:pt x="50055" y="95250"/>
                  <a:pt x="47399" y="95250"/>
                </a:cubicBezTo>
                <a:cubicBezTo>
                  <a:pt x="44742" y="95250"/>
                  <a:pt x="42085" y="93947"/>
                  <a:pt x="40757" y="91342"/>
                </a:cubicBezTo>
                <a:cubicBezTo>
                  <a:pt x="38100" y="87435"/>
                  <a:pt x="39429" y="82224"/>
                  <a:pt x="43414" y="79619"/>
                </a:cubicBezTo>
                <a:cubicBezTo>
                  <a:pt x="88577" y="47055"/>
                  <a:pt x="88577" y="47055"/>
                  <a:pt x="88577" y="47055"/>
                </a:cubicBezTo>
                <a:close/>
                <a:moveTo>
                  <a:pt x="35086" y="22225"/>
                </a:moveTo>
                <a:cubicBezTo>
                  <a:pt x="27205" y="22225"/>
                  <a:pt x="20637" y="28785"/>
                  <a:pt x="20637" y="35344"/>
                </a:cubicBezTo>
                <a:cubicBezTo>
                  <a:pt x="20637" y="35344"/>
                  <a:pt x="20637" y="35344"/>
                  <a:pt x="20637" y="196707"/>
                </a:cubicBezTo>
                <a:cubicBezTo>
                  <a:pt x="20637" y="204579"/>
                  <a:pt x="27205" y="211138"/>
                  <a:pt x="35086" y="211138"/>
                </a:cubicBezTo>
                <a:cubicBezTo>
                  <a:pt x="35086" y="211138"/>
                  <a:pt x="35086" y="211138"/>
                  <a:pt x="303051" y="211138"/>
                </a:cubicBezTo>
                <a:cubicBezTo>
                  <a:pt x="310932" y="211138"/>
                  <a:pt x="317500" y="204579"/>
                  <a:pt x="317500" y="196707"/>
                </a:cubicBezTo>
                <a:lnTo>
                  <a:pt x="317500" y="35344"/>
                </a:lnTo>
                <a:cubicBezTo>
                  <a:pt x="317500" y="28785"/>
                  <a:pt x="310932" y="22225"/>
                  <a:pt x="303051" y="22225"/>
                </a:cubicBezTo>
                <a:cubicBezTo>
                  <a:pt x="303051" y="22225"/>
                  <a:pt x="303051" y="22225"/>
                  <a:pt x="35086" y="22225"/>
                </a:cubicBezTo>
                <a:close/>
                <a:moveTo>
                  <a:pt x="14529" y="0"/>
                </a:moveTo>
                <a:cubicBezTo>
                  <a:pt x="14529" y="0"/>
                  <a:pt x="14529" y="0"/>
                  <a:pt x="323609" y="0"/>
                </a:cubicBezTo>
                <a:cubicBezTo>
                  <a:pt x="331534" y="0"/>
                  <a:pt x="338138" y="5265"/>
                  <a:pt x="338138" y="13163"/>
                </a:cubicBezTo>
                <a:cubicBezTo>
                  <a:pt x="338138" y="13163"/>
                  <a:pt x="338138" y="13163"/>
                  <a:pt x="338138" y="251414"/>
                </a:cubicBezTo>
                <a:cubicBezTo>
                  <a:pt x="338138" y="259312"/>
                  <a:pt x="331534" y="265893"/>
                  <a:pt x="323609" y="265893"/>
                </a:cubicBezTo>
                <a:cubicBezTo>
                  <a:pt x="323609" y="265893"/>
                  <a:pt x="323609" y="265893"/>
                  <a:pt x="210016" y="265893"/>
                </a:cubicBezTo>
                <a:cubicBezTo>
                  <a:pt x="210016" y="265893"/>
                  <a:pt x="207374" y="265893"/>
                  <a:pt x="207374" y="268526"/>
                </a:cubicBezTo>
                <a:cubicBezTo>
                  <a:pt x="207374" y="268526"/>
                  <a:pt x="207374" y="268526"/>
                  <a:pt x="207374" y="290903"/>
                </a:cubicBezTo>
                <a:cubicBezTo>
                  <a:pt x="207374" y="292220"/>
                  <a:pt x="207374" y="293536"/>
                  <a:pt x="208695" y="293536"/>
                </a:cubicBezTo>
                <a:cubicBezTo>
                  <a:pt x="208695" y="293536"/>
                  <a:pt x="208695" y="293536"/>
                  <a:pt x="239074" y="293536"/>
                </a:cubicBezTo>
                <a:cubicBezTo>
                  <a:pt x="245679" y="293536"/>
                  <a:pt x="250962" y="298801"/>
                  <a:pt x="250962" y="305383"/>
                </a:cubicBezTo>
                <a:cubicBezTo>
                  <a:pt x="250962" y="310648"/>
                  <a:pt x="245679" y="315913"/>
                  <a:pt x="239074" y="315913"/>
                </a:cubicBezTo>
                <a:cubicBezTo>
                  <a:pt x="239074" y="315913"/>
                  <a:pt x="239074" y="315913"/>
                  <a:pt x="99064" y="315913"/>
                </a:cubicBezTo>
                <a:cubicBezTo>
                  <a:pt x="92460" y="315913"/>
                  <a:pt x="87176" y="310648"/>
                  <a:pt x="87176" y="305383"/>
                </a:cubicBezTo>
                <a:cubicBezTo>
                  <a:pt x="87176" y="298801"/>
                  <a:pt x="92460" y="293536"/>
                  <a:pt x="99064" y="293536"/>
                </a:cubicBezTo>
                <a:cubicBezTo>
                  <a:pt x="99064" y="293536"/>
                  <a:pt x="99064" y="293536"/>
                  <a:pt x="129444" y="293536"/>
                </a:cubicBezTo>
                <a:cubicBezTo>
                  <a:pt x="130765" y="293536"/>
                  <a:pt x="130765" y="292220"/>
                  <a:pt x="130765" y="289587"/>
                </a:cubicBezTo>
                <a:cubicBezTo>
                  <a:pt x="130765" y="289587"/>
                  <a:pt x="130765" y="289587"/>
                  <a:pt x="130765" y="268526"/>
                </a:cubicBezTo>
                <a:cubicBezTo>
                  <a:pt x="130765" y="264577"/>
                  <a:pt x="126802" y="265893"/>
                  <a:pt x="126802" y="265893"/>
                </a:cubicBezTo>
                <a:cubicBezTo>
                  <a:pt x="126802" y="265893"/>
                  <a:pt x="126802" y="265893"/>
                  <a:pt x="14529" y="265893"/>
                </a:cubicBezTo>
                <a:cubicBezTo>
                  <a:pt x="6604" y="265893"/>
                  <a:pt x="0" y="259312"/>
                  <a:pt x="0" y="251414"/>
                </a:cubicBezTo>
                <a:cubicBezTo>
                  <a:pt x="0" y="251414"/>
                  <a:pt x="0" y="251414"/>
                  <a:pt x="0" y="13163"/>
                </a:cubicBezTo>
                <a:cubicBezTo>
                  <a:pt x="0" y="5265"/>
                  <a:pt x="6604" y="0"/>
                  <a:pt x="145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12" tIns="45706" rIns="91412" bIns="4570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17" name="椭圆 40">
            <a:extLst>
              <a:ext uri="{FF2B5EF4-FFF2-40B4-BE49-F238E27FC236}">
                <a16:creationId xmlns:a16="http://schemas.microsoft.com/office/drawing/2014/main" id="{4075C58D-45FD-49D0-A834-A195A1BB4251}"/>
              </a:ext>
            </a:extLst>
          </p:cNvPr>
          <p:cNvSpPr/>
          <p:nvPr/>
        </p:nvSpPr>
        <p:spPr>
          <a:xfrm>
            <a:off x="6689002" y="4047552"/>
            <a:ext cx="418511" cy="412503"/>
          </a:xfrm>
          <a:custGeom>
            <a:avLst/>
            <a:gdLst>
              <a:gd name="connsiteX0" fmla="*/ 155534 w 331788"/>
              <a:gd name="connsiteY0" fmla="*/ 53107 h 327025"/>
              <a:gd name="connsiteX1" fmla="*/ 176255 w 331788"/>
              <a:gd name="connsiteY1" fmla="*/ 53107 h 327025"/>
              <a:gd name="connsiteX2" fmla="*/ 283746 w 331788"/>
              <a:gd name="connsiteY2" fmla="*/ 141384 h 327025"/>
              <a:gd name="connsiteX3" fmla="*/ 288926 w 331788"/>
              <a:gd name="connsiteY3" fmla="*/ 154366 h 327025"/>
              <a:gd name="connsiteX4" fmla="*/ 288926 w 331788"/>
              <a:gd name="connsiteY4" fmla="*/ 310149 h 327025"/>
              <a:gd name="connsiteX5" fmla="*/ 273385 w 331788"/>
              <a:gd name="connsiteY5" fmla="*/ 327025 h 327025"/>
              <a:gd name="connsiteX6" fmla="*/ 207337 w 331788"/>
              <a:gd name="connsiteY6" fmla="*/ 327025 h 327025"/>
              <a:gd name="connsiteX7" fmla="*/ 207337 w 331788"/>
              <a:gd name="connsiteY7" fmla="*/ 234854 h 327025"/>
              <a:gd name="connsiteX8" fmla="*/ 195681 w 331788"/>
              <a:gd name="connsiteY8" fmla="*/ 223170 h 327025"/>
              <a:gd name="connsiteX9" fmla="*/ 136108 w 331788"/>
              <a:gd name="connsiteY9" fmla="*/ 223170 h 327025"/>
              <a:gd name="connsiteX10" fmla="*/ 124452 w 331788"/>
              <a:gd name="connsiteY10" fmla="*/ 234854 h 327025"/>
              <a:gd name="connsiteX11" fmla="*/ 124452 w 331788"/>
              <a:gd name="connsiteY11" fmla="*/ 327025 h 327025"/>
              <a:gd name="connsiteX12" fmla="*/ 58404 w 331788"/>
              <a:gd name="connsiteY12" fmla="*/ 327025 h 327025"/>
              <a:gd name="connsiteX13" fmla="*/ 42863 w 331788"/>
              <a:gd name="connsiteY13" fmla="*/ 310149 h 327025"/>
              <a:gd name="connsiteX14" fmla="*/ 42863 w 331788"/>
              <a:gd name="connsiteY14" fmla="*/ 154366 h 327025"/>
              <a:gd name="connsiteX15" fmla="*/ 48043 w 331788"/>
              <a:gd name="connsiteY15" fmla="*/ 141384 h 327025"/>
              <a:gd name="connsiteX16" fmla="*/ 155534 w 331788"/>
              <a:gd name="connsiteY16" fmla="*/ 53107 h 327025"/>
              <a:gd name="connsiteX17" fmla="*/ 165894 w 331788"/>
              <a:gd name="connsiteY17" fmla="*/ 0 h 327025"/>
              <a:gd name="connsiteX18" fmla="*/ 189223 w 331788"/>
              <a:gd name="connsiteY18" fmla="*/ 9125 h 327025"/>
              <a:gd name="connsiteX19" fmla="*/ 325308 w 331788"/>
              <a:gd name="connsiteY19" fmla="*/ 117321 h 327025"/>
              <a:gd name="connsiteX20" fmla="*/ 331788 w 331788"/>
              <a:gd name="connsiteY20" fmla="*/ 130356 h 327025"/>
              <a:gd name="connsiteX21" fmla="*/ 331788 w 331788"/>
              <a:gd name="connsiteY21" fmla="*/ 143392 h 327025"/>
              <a:gd name="connsiteX22" fmla="*/ 314940 w 331788"/>
              <a:gd name="connsiteY22" fmla="*/ 160338 h 327025"/>
              <a:gd name="connsiteX23" fmla="*/ 298091 w 331788"/>
              <a:gd name="connsiteY23" fmla="*/ 143392 h 327025"/>
              <a:gd name="connsiteX24" fmla="*/ 298091 w 331788"/>
              <a:gd name="connsiteY24" fmla="*/ 139481 h 327025"/>
              <a:gd name="connsiteX25" fmla="*/ 176263 w 331788"/>
              <a:gd name="connsiteY25" fmla="*/ 41714 h 327025"/>
              <a:gd name="connsiteX26" fmla="*/ 165894 w 331788"/>
              <a:gd name="connsiteY26" fmla="*/ 37804 h 327025"/>
              <a:gd name="connsiteX27" fmla="*/ 155526 w 331788"/>
              <a:gd name="connsiteY27" fmla="*/ 41714 h 327025"/>
              <a:gd name="connsiteX28" fmla="*/ 33697 w 331788"/>
              <a:gd name="connsiteY28" fmla="*/ 139481 h 327025"/>
              <a:gd name="connsiteX29" fmla="*/ 33697 w 331788"/>
              <a:gd name="connsiteY29" fmla="*/ 143392 h 327025"/>
              <a:gd name="connsiteX30" fmla="*/ 16849 w 331788"/>
              <a:gd name="connsiteY30" fmla="*/ 160338 h 327025"/>
              <a:gd name="connsiteX31" fmla="*/ 0 w 331788"/>
              <a:gd name="connsiteY31" fmla="*/ 143392 h 327025"/>
              <a:gd name="connsiteX32" fmla="*/ 0 w 331788"/>
              <a:gd name="connsiteY32" fmla="*/ 130356 h 327025"/>
              <a:gd name="connsiteX33" fmla="*/ 6480 w 331788"/>
              <a:gd name="connsiteY33" fmla="*/ 117321 h 327025"/>
              <a:gd name="connsiteX34" fmla="*/ 142565 w 331788"/>
              <a:gd name="connsiteY34" fmla="*/ 9125 h 327025"/>
              <a:gd name="connsiteX35" fmla="*/ 165894 w 331788"/>
              <a:gd name="connsiteY35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1788" h="327025">
                <a:moveTo>
                  <a:pt x="155534" y="53107"/>
                </a:moveTo>
                <a:cubicBezTo>
                  <a:pt x="162009" y="49212"/>
                  <a:pt x="169780" y="49212"/>
                  <a:pt x="176255" y="53107"/>
                </a:cubicBezTo>
                <a:cubicBezTo>
                  <a:pt x="176255" y="53107"/>
                  <a:pt x="176255" y="53107"/>
                  <a:pt x="283746" y="141384"/>
                </a:cubicBezTo>
                <a:cubicBezTo>
                  <a:pt x="286336" y="143980"/>
                  <a:pt x="288926" y="149173"/>
                  <a:pt x="288926" y="154366"/>
                </a:cubicBezTo>
                <a:cubicBezTo>
                  <a:pt x="288926" y="154366"/>
                  <a:pt x="288926" y="154366"/>
                  <a:pt x="288926" y="310149"/>
                </a:cubicBezTo>
                <a:cubicBezTo>
                  <a:pt x="288926" y="319236"/>
                  <a:pt x="282451" y="327025"/>
                  <a:pt x="273385" y="327025"/>
                </a:cubicBezTo>
                <a:cubicBezTo>
                  <a:pt x="273385" y="327025"/>
                  <a:pt x="273385" y="327025"/>
                  <a:pt x="207337" y="327025"/>
                </a:cubicBezTo>
                <a:cubicBezTo>
                  <a:pt x="207337" y="327025"/>
                  <a:pt x="207337" y="327025"/>
                  <a:pt x="207337" y="234854"/>
                </a:cubicBezTo>
                <a:cubicBezTo>
                  <a:pt x="207337" y="228363"/>
                  <a:pt x="202157" y="223170"/>
                  <a:pt x="195681" y="223170"/>
                </a:cubicBezTo>
                <a:cubicBezTo>
                  <a:pt x="195681" y="223170"/>
                  <a:pt x="195681" y="223170"/>
                  <a:pt x="136108" y="223170"/>
                </a:cubicBezTo>
                <a:cubicBezTo>
                  <a:pt x="129633" y="223170"/>
                  <a:pt x="124452" y="228363"/>
                  <a:pt x="124452" y="234854"/>
                </a:cubicBezTo>
                <a:cubicBezTo>
                  <a:pt x="124452" y="234854"/>
                  <a:pt x="124452" y="234854"/>
                  <a:pt x="124452" y="327025"/>
                </a:cubicBezTo>
                <a:cubicBezTo>
                  <a:pt x="124452" y="327025"/>
                  <a:pt x="124452" y="327025"/>
                  <a:pt x="58404" y="327025"/>
                </a:cubicBezTo>
                <a:cubicBezTo>
                  <a:pt x="49338" y="327025"/>
                  <a:pt x="42863" y="319236"/>
                  <a:pt x="42863" y="310149"/>
                </a:cubicBezTo>
                <a:cubicBezTo>
                  <a:pt x="42863" y="310149"/>
                  <a:pt x="42863" y="310149"/>
                  <a:pt x="42863" y="154366"/>
                </a:cubicBezTo>
                <a:cubicBezTo>
                  <a:pt x="42863" y="149173"/>
                  <a:pt x="45453" y="143980"/>
                  <a:pt x="48043" y="141384"/>
                </a:cubicBezTo>
                <a:cubicBezTo>
                  <a:pt x="48043" y="141384"/>
                  <a:pt x="48043" y="141384"/>
                  <a:pt x="155534" y="53107"/>
                </a:cubicBezTo>
                <a:close/>
                <a:moveTo>
                  <a:pt x="165894" y="0"/>
                </a:moveTo>
                <a:cubicBezTo>
                  <a:pt x="173670" y="0"/>
                  <a:pt x="182743" y="2607"/>
                  <a:pt x="189223" y="9125"/>
                </a:cubicBezTo>
                <a:cubicBezTo>
                  <a:pt x="189223" y="9125"/>
                  <a:pt x="189223" y="9125"/>
                  <a:pt x="325308" y="117321"/>
                </a:cubicBezTo>
                <a:cubicBezTo>
                  <a:pt x="329196" y="121231"/>
                  <a:pt x="331788" y="126446"/>
                  <a:pt x="331788" y="130356"/>
                </a:cubicBezTo>
                <a:cubicBezTo>
                  <a:pt x="331788" y="130356"/>
                  <a:pt x="331788" y="138178"/>
                  <a:pt x="331788" y="143392"/>
                </a:cubicBezTo>
                <a:cubicBezTo>
                  <a:pt x="331788" y="152517"/>
                  <a:pt x="324012" y="160338"/>
                  <a:pt x="314940" y="160338"/>
                </a:cubicBezTo>
                <a:cubicBezTo>
                  <a:pt x="305867" y="160338"/>
                  <a:pt x="298091" y="152517"/>
                  <a:pt x="298091" y="143392"/>
                </a:cubicBezTo>
                <a:cubicBezTo>
                  <a:pt x="298091" y="142088"/>
                  <a:pt x="298091" y="140785"/>
                  <a:pt x="298091" y="139481"/>
                </a:cubicBezTo>
                <a:cubicBezTo>
                  <a:pt x="298091" y="139481"/>
                  <a:pt x="298091" y="139481"/>
                  <a:pt x="176263" y="41714"/>
                </a:cubicBezTo>
                <a:cubicBezTo>
                  <a:pt x="176263" y="41714"/>
                  <a:pt x="171078" y="37804"/>
                  <a:pt x="165894" y="37804"/>
                </a:cubicBezTo>
                <a:cubicBezTo>
                  <a:pt x="160710" y="37804"/>
                  <a:pt x="155526" y="41714"/>
                  <a:pt x="155526" y="41714"/>
                </a:cubicBezTo>
                <a:cubicBezTo>
                  <a:pt x="155526" y="41714"/>
                  <a:pt x="155526" y="41714"/>
                  <a:pt x="33697" y="139481"/>
                </a:cubicBezTo>
                <a:cubicBezTo>
                  <a:pt x="33697" y="140785"/>
                  <a:pt x="33697" y="142088"/>
                  <a:pt x="33697" y="143392"/>
                </a:cubicBezTo>
                <a:cubicBezTo>
                  <a:pt x="33697" y="152517"/>
                  <a:pt x="25921" y="160338"/>
                  <a:pt x="16849" y="160338"/>
                </a:cubicBezTo>
                <a:cubicBezTo>
                  <a:pt x="7776" y="160338"/>
                  <a:pt x="0" y="152517"/>
                  <a:pt x="0" y="143392"/>
                </a:cubicBezTo>
                <a:cubicBezTo>
                  <a:pt x="0" y="138178"/>
                  <a:pt x="0" y="130356"/>
                  <a:pt x="0" y="130356"/>
                </a:cubicBezTo>
                <a:cubicBezTo>
                  <a:pt x="0" y="126446"/>
                  <a:pt x="2592" y="121231"/>
                  <a:pt x="6480" y="117321"/>
                </a:cubicBezTo>
                <a:cubicBezTo>
                  <a:pt x="6480" y="117321"/>
                  <a:pt x="6480" y="117321"/>
                  <a:pt x="142565" y="9125"/>
                </a:cubicBezTo>
                <a:cubicBezTo>
                  <a:pt x="149046" y="2607"/>
                  <a:pt x="158118" y="0"/>
                  <a:pt x="165894" y="0"/>
                </a:cubicBezTo>
                <a:close/>
              </a:path>
            </a:pathLst>
          </a:cu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12" tIns="45706" rIns="91412" bIns="4570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18" name="椭圆 41">
            <a:extLst>
              <a:ext uri="{FF2B5EF4-FFF2-40B4-BE49-F238E27FC236}">
                <a16:creationId xmlns:a16="http://schemas.microsoft.com/office/drawing/2014/main" id="{1A238D1C-53E5-4C2D-B88C-4E7F008917E0}"/>
              </a:ext>
            </a:extLst>
          </p:cNvPr>
          <p:cNvSpPr/>
          <p:nvPr/>
        </p:nvSpPr>
        <p:spPr>
          <a:xfrm>
            <a:off x="8973599" y="4084597"/>
            <a:ext cx="418511" cy="338412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12" tIns="45706" rIns="91412" bIns="4570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799" dirty="0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13237" y="1837620"/>
            <a:ext cx="10119221" cy="1399166"/>
            <a:chOff x="1043105" y="3966424"/>
            <a:chExt cx="3844492" cy="1399166"/>
          </a:xfrm>
        </p:grpSpPr>
        <p:sp>
          <p:nvSpPr>
            <p:cNvPr id="25" name="TextBox 21"/>
            <p:cNvSpPr txBox="1"/>
            <p:nvPr/>
          </p:nvSpPr>
          <p:spPr>
            <a:xfrm>
              <a:off x="1081560" y="4470793"/>
              <a:ext cx="3806037" cy="8947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  <a:p>
              <a:pPr>
                <a:lnSpc>
                  <a:spcPct val="150000"/>
                </a:lnSpc>
              </a:pP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Subtitle 2">
              <a:extLst>
                <a:ext uri="{FF2B5EF4-FFF2-40B4-BE49-F238E27FC236}">
                  <a16:creationId xmlns:a16="http://schemas.microsoft.com/office/drawing/2014/main" id="{360062CF-4239-4286-B703-132EC1F0E32B}"/>
                </a:ext>
              </a:extLst>
            </p:cNvPr>
            <p:cNvSpPr txBox="1">
              <a:spLocks/>
            </p:cNvSpPr>
            <p:nvPr/>
          </p:nvSpPr>
          <p:spPr>
            <a:xfrm>
              <a:off x="1043105" y="3966424"/>
              <a:ext cx="1717253" cy="41400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id-ID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23" name="矩形 22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0949260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矩形 145"/>
          <p:cNvSpPr/>
          <p:nvPr/>
        </p:nvSpPr>
        <p:spPr>
          <a:xfrm>
            <a:off x="261257" y="290286"/>
            <a:ext cx="11669486" cy="6277428"/>
          </a:xfrm>
          <a:prstGeom prst="rect">
            <a:avLst/>
          </a:pr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任意多边形 139"/>
          <p:cNvSpPr/>
          <p:nvPr/>
        </p:nvSpPr>
        <p:spPr>
          <a:xfrm>
            <a:off x="0" y="4080254"/>
            <a:ext cx="12192000" cy="2777746"/>
          </a:xfrm>
          <a:custGeom>
            <a:avLst/>
            <a:gdLst>
              <a:gd name="connsiteX0" fmla="*/ 6096000 w 12192000"/>
              <a:gd name="connsiteY0" fmla="*/ 0 h 2777746"/>
              <a:gd name="connsiteX1" fmla="*/ 12190785 w 12192000"/>
              <a:gd name="connsiteY1" fmla="*/ 1655669 h 2777746"/>
              <a:gd name="connsiteX2" fmla="*/ 12192000 w 12192000"/>
              <a:gd name="connsiteY2" fmla="*/ 1656689 h 2777746"/>
              <a:gd name="connsiteX3" fmla="*/ 12192000 w 12192000"/>
              <a:gd name="connsiteY3" fmla="*/ 2777746 h 2777746"/>
              <a:gd name="connsiteX4" fmla="*/ 0 w 12192000"/>
              <a:gd name="connsiteY4" fmla="*/ 2777746 h 2777746"/>
              <a:gd name="connsiteX5" fmla="*/ 0 w 12192000"/>
              <a:gd name="connsiteY5" fmla="*/ 1656689 h 2777746"/>
              <a:gd name="connsiteX6" fmla="*/ 1216 w 12192000"/>
              <a:gd name="connsiteY6" fmla="*/ 1655669 h 2777746"/>
              <a:gd name="connsiteX7" fmla="*/ 6096000 w 12192000"/>
              <a:gd name="connsiteY7" fmla="*/ 0 h 2777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777746">
                <a:moveTo>
                  <a:pt x="6096000" y="0"/>
                </a:moveTo>
                <a:cubicBezTo>
                  <a:pt x="8678911" y="0"/>
                  <a:pt x="10940885" y="663057"/>
                  <a:pt x="12190785" y="1655669"/>
                </a:cubicBezTo>
                <a:lnTo>
                  <a:pt x="12192000" y="1656689"/>
                </a:lnTo>
                <a:lnTo>
                  <a:pt x="12192000" y="2777746"/>
                </a:lnTo>
                <a:lnTo>
                  <a:pt x="0" y="2777746"/>
                </a:lnTo>
                <a:lnTo>
                  <a:pt x="0" y="1656689"/>
                </a:lnTo>
                <a:lnTo>
                  <a:pt x="1216" y="1655669"/>
                </a:lnTo>
                <a:cubicBezTo>
                  <a:pt x="1251115" y="663057"/>
                  <a:pt x="3513089" y="0"/>
                  <a:pt x="609600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-28384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919985" y="911952"/>
            <a:ext cx="18415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100000">
                      <a:srgbClr val="16376C"/>
                    </a:gs>
                    <a:gs pos="0">
                      <a:srgbClr val="2684E2"/>
                    </a:gs>
                  </a:gsLst>
                  <a:lin ang="5400000" scaled="1"/>
                </a:gradFill>
                <a:effectLst>
                  <a:outerShdw dist="63500" dir="2700000" algn="tl">
                    <a:srgbClr val="000000">
                      <a:alpha val="13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谢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4431285" y="911952"/>
            <a:ext cx="18415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100000">
                      <a:srgbClr val="16376C"/>
                    </a:gs>
                    <a:gs pos="0">
                      <a:srgbClr val="2684E2"/>
                    </a:gs>
                  </a:gsLst>
                  <a:lin ang="5400000" scaled="1"/>
                </a:gradFill>
                <a:effectLst>
                  <a:outerShdw dist="63500" dir="2700000" algn="tl">
                    <a:srgbClr val="000000">
                      <a:alpha val="13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谢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5942585" y="911952"/>
            <a:ext cx="18415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100000">
                      <a:srgbClr val="16376C"/>
                    </a:gs>
                    <a:gs pos="0">
                      <a:srgbClr val="2684E2"/>
                    </a:gs>
                  </a:gsLst>
                  <a:lin ang="5400000" scaled="1"/>
                </a:gradFill>
                <a:effectLst>
                  <a:outerShdw dist="63500" dir="2700000" algn="tl">
                    <a:srgbClr val="000000">
                      <a:alpha val="13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观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7453885" y="911952"/>
            <a:ext cx="18415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100000">
                      <a:srgbClr val="16376C"/>
                    </a:gs>
                    <a:gs pos="0">
                      <a:srgbClr val="2684E2"/>
                    </a:gs>
                  </a:gsLst>
                  <a:lin ang="5400000" scaled="1"/>
                </a:gradFill>
                <a:effectLst>
                  <a:outerShdw dist="63500" dir="2700000" algn="tl">
                    <a:srgbClr val="000000">
                      <a:alpha val="13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看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747529" y="1343409"/>
            <a:ext cx="866671" cy="1613243"/>
            <a:chOff x="750512" y="2872858"/>
            <a:chExt cx="505656" cy="941241"/>
          </a:xfrm>
          <a:gradFill>
            <a:gsLst>
              <a:gs pos="0">
                <a:srgbClr val="2684E2"/>
              </a:gs>
              <a:gs pos="100000">
                <a:srgbClr val="16376C"/>
              </a:gs>
            </a:gsLst>
            <a:lin ang="5400000" scaled="1"/>
          </a:gradFill>
        </p:grpSpPr>
        <p:sp>
          <p:nvSpPr>
            <p:cNvPr id="101" name="Freeform 1243">
              <a:extLst>
                <a:ext uri="{FF2B5EF4-FFF2-40B4-BE49-F238E27FC236}">
                  <a16:creationId xmlns:a16="http://schemas.microsoft.com/office/drawing/2014/main" id="{A834170C-79D3-477E-93BD-5C206B37D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272" y="2951033"/>
              <a:ext cx="476896" cy="799530"/>
            </a:xfrm>
            <a:custGeom>
              <a:avLst/>
              <a:gdLst>
                <a:gd name="T0" fmla="*/ 235 w 1554"/>
                <a:gd name="T1" fmla="*/ 947 h 2606"/>
                <a:gd name="T2" fmla="*/ 280 w 1554"/>
                <a:gd name="T3" fmla="*/ 718 h 2606"/>
                <a:gd name="T4" fmla="*/ 258 w 1554"/>
                <a:gd name="T5" fmla="*/ 756 h 2606"/>
                <a:gd name="T6" fmla="*/ 221 w 1554"/>
                <a:gd name="T7" fmla="*/ 271 h 2606"/>
                <a:gd name="T8" fmla="*/ 321 w 1554"/>
                <a:gd name="T9" fmla="*/ 595 h 2606"/>
                <a:gd name="T10" fmla="*/ 373 w 1554"/>
                <a:gd name="T11" fmla="*/ 474 h 2606"/>
                <a:gd name="T12" fmla="*/ 415 w 1554"/>
                <a:gd name="T13" fmla="*/ 390 h 2606"/>
                <a:gd name="T14" fmla="*/ 415 w 1554"/>
                <a:gd name="T15" fmla="*/ 363 h 2606"/>
                <a:gd name="T16" fmla="*/ 363 w 1554"/>
                <a:gd name="T17" fmla="*/ 154 h 2606"/>
                <a:gd name="T18" fmla="*/ 408 w 1554"/>
                <a:gd name="T19" fmla="*/ 0 h 2606"/>
                <a:gd name="T20" fmla="*/ 489 w 1554"/>
                <a:gd name="T21" fmla="*/ 266 h 2606"/>
                <a:gd name="T22" fmla="*/ 541 w 1554"/>
                <a:gd name="T23" fmla="*/ 195 h 2606"/>
                <a:gd name="T24" fmla="*/ 654 w 1554"/>
                <a:gd name="T25" fmla="*/ 69 h 2606"/>
                <a:gd name="T26" fmla="*/ 869 w 1554"/>
                <a:gd name="T27" fmla="*/ 50 h 2606"/>
                <a:gd name="T28" fmla="*/ 647 w 1554"/>
                <a:gd name="T29" fmla="*/ 204 h 2606"/>
                <a:gd name="T30" fmla="*/ 569 w 1554"/>
                <a:gd name="T31" fmla="*/ 195 h 2606"/>
                <a:gd name="T32" fmla="*/ 546 w 1554"/>
                <a:gd name="T33" fmla="*/ 204 h 2606"/>
                <a:gd name="T34" fmla="*/ 467 w 1554"/>
                <a:gd name="T35" fmla="*/ 344 h 2606"/>
                <a:gd name="T36" fmla="*/ 444 w 1554"/>
                <a:gd name="T37" fmla="*/ 390 h 2606"/>
                <a:gd name="T38" fmla="*/ 391 w 1554"/>
                <a:gd name="T39" fmla="*/ 476 h 2606"/>
                <a:gd name="T40" fmla="*/ 349 w 1554"/>
                <a:gd name="T41" fmla="*/ 579 h 2606"/>
                <a:gd name="T42" fmla="*/ 318 w 1554"/>
                <a:gd name="T43" fmla="*/ 683 h 2606"/>
                <a:gd name="T44" fmla="*/ 292 w 1554"/>
                <a:gd name="T45" fmla="*/ 789 h 2606"/>
                <a:gd name="T46" fmla="*/ 294 w 1554"/>
                <a:gd name="T47" fmla="*/ 795 h 2606"/>
                <a:gd name="T48" fmla="*/ 465 w 1554"/>
                <a:gd name="T49" fmla="*/ 640 h 2606"/>
                <a:gd name="T50" fmla="*/ 562 w 1554"/>
                <a:gd name="T51" fmla="*/ 615 h 2606"/>
                <a:gd name="T52" fmla="*/ 272 w 1554"/>
                <a:gd name="T53" fmla="*/ 916 h 2606"/>
                <a:gd name="T54" fmla="*/ 274 w 1554"/>
                <a:gd name="T55" fmla="*/ 1293 h 2606"/>
                <a:gd name="T56" fmla="*/ 522 w 1554"/>
                <a:gd name="T57" fmla="*/ 901 h 2606"/>
                <a:gd name="T58" fmla="*/ 276 w 1554"/>
                <a:gd name="T59" fmla="*/ 1324 h 2606"/>
                <a:gd name="T60" fmla="*/ 349 w 1554"/>
                <a:gd name="T61" fmla="*/ 1619 h 2606"/>
                <a:gd name="T62" fmla="*/ 530 w 1554"/>
                <a:gd name="T63" fmla="*/ 1226 h 2606"/>
                <a:gd name="T64" fmla="*/ 549 w 1554"/>
                <a:gd name="T65" fmla="*/ 1311 h 2606"/>
                <a:gd name="T66" fmla="*/ 504 w 1554"/>
                <a:gd name="T67" fmla="*/ 1613 h 2606"/>
                <a:gd name="T68" fmla="*/ 408 w 1554"/>
                <a:gd name="T69" fmla="*/ 1734 h 2606"/>
                <a:gd name="T70" fmla="*/ 401 w 1554"/>
                <a:gd name="T71" fmla="*/ 1758 h 2606"/>
                <a:gd name="T72" fmla="*/ 566 w 1554"/>
                <a:gd name="T73" fmla="*/ 2031 h 2606"/>
                <a:gd name="T74" fmla="*/ 576 w 1554"/>
                <a:gd name="T75" fmla="*/ 2040 h 2606"/>
                <a:gd name="T76" fmla="*/ 538 w 1554"/>
                <a:gd name="T77" fmla="*/ 1760 h 2606"/>
                <a:gd name="T78" fmla="*/ 640 w 1554"/>
                <a:gd name="T79" fmla="*/ 1501 h 2606"/>
                <a:gd name="T80" fmla="*/ 717 w 1554"/>
                <a:gd name="T81" fmla="*/ 1682 h 2606"/>
                <a:gd name="T82" fmla="*/ 644 w 1554"/>
                <a:gd name="T83" fmla="*/ 2092 h 2606"/>
                <a:gd name="T84" fmla="*/ 647 w 1554"/>
                <a:gd name="T85" fmla="*/ 2128 h 2606"/>
                <a:gd name="T86" fmla="*/ 1232 w 1554"/>
                <a:gd name="T87" fmla="*/ 2487 h 2606"/>
                <a:gd name="T88" fmla="*/ 1520 w 1554"/>
                <a:gd name="T89" fmla="*/ 2525 h 2606"/>
                <a:gd name="T90" fmla="*/ 1554 w 1554"/>
                <a:gd name="T91" fmla="*/ 2525 h 2606"/>
                <a:gd name="T92" fmla="*/ 1550 w 1554"/>
                <a:gd name="T93" fmla="*/ 2605 h 2606"/>
                <a:gd name="T94" fmla="*/ 547 w 1554"/>
                <a:gd name="T95" fmla="*/ 2115 h 2606"/>
                <a:gd name="T96" fmla="*/ 560 w 1554"/>
                <a:gd name="T97" fmla="*/ 2141 h 2606"/>
                <a:gd name="T98" fmla="*/ 576 w 1554"/>
                <a:gd name="T99" fmla="*/ 2174 h 2606"/>
                <a:gd name="T100" fmla="*/ 315 w 1554"/>
                <a:gd name="T101" fmla="*/ 2154 h 2606"/>
                <a:gd name="T102" fmla="*/ 66 w 1554"/>
                <a:gd name="T103" fmla="*/ 1922 h 2606"/>
                <a:gd name="T104" fmla="*/ 489 w 1554"/>
                <a:gd name="T105" fmla="*/ 2031 h 2606"/>
                <a:gd name="T106" fmla="*/ 477 w 1554"/>
                <a:gd name="T107" fmla="*/ 2012 h 2606"/>
                <a:gd name="T108" fmla="*/ 272 w 1554"/>
                <a:gd name="T109" fmla="*/ 1537 h 2606"/>
                <a:gd name="T110" fmla="*/ 227 w 1554"/>
                <a:gd name="T111" fmla="*/ 1114 h 2606"/>
                <a:gd name="T112" fmla="*/ 209 w 1554"/>
                <a:gd name="T113" fmla="*/ 1082 h 2606"/>
                <a:gd name="T114" fmla="*/ 1 w 1554"/>
                <a:gd name="T115" fmla="*/ 731 h 2606"/>
                <a:gd name="T116" fmla="*/ 1 w 1554"/>
                <a:gd name="T117" fmla="*/ 696 h 2606"/>
                <a:gd name="T118" fmla="*/ 235 w 1554"/>
                <a:gd name="T119" fmla="*/ 947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4" h="2606">
                  <a:moveTo>
                    <a:pt x="235" y="947"/>
                  </a:moveTo>
                  <a:cubicBezTo>
                    <a:pt x="250" y="869"/>
                    <a:pt x="265" y="794"/>
                    <a:pt x="280" y="718"/>
                  </a:cubicBezTo>
                  <a:cubicBezTo>
                    <a:pt x="273" y="730"/>
                    <a:pt x="266" y="743"/>
                    <a:pt x="258" y="756"/>
                  </a:cubicBezTo>
                  <a:cubicBezTo>
                    <a:pt x="157" y="629"/>
                    <a:pt x="128" y="411"/>
                    <a:pt x="221" y="271"/>
                  </a:cubicBezTo>
                  <a:cubicBezTo>
                    <a:pt x="296" y="366"/>
                    <a:pt x="331" y="473"/>
                    <a:pt x="321" y="595"/>
                  </a:cubicBezTo>
                  <a:cubicBezTo>
                    <a:pt x="338" y="555"/>
                    <a:pt x="355" y="514"/>
                    <a:pt x="373" y="474"/>
                  </a:cubicBezTo>
                  <a:cubicBezTo>
                    <a:pt x="386" y="446"/>
                    <a:pt x="400" y="418"/>
                    <a:pt x="415" y="390"/>
                  </a:cubicBezTo>
                  <a:cubicBezTo>
                    <a:pt x="421" y="380"/>
                    <a:pt x="420" y="373"/>
                    <a:pt x="415" y="363"/>
                  </a:cubicBezTo>
                  <a:cubicBezTo>
                    <a:pt x="380" y="298"/>
                    <a:pt x="360" y="228"/>
                    <a:pt x="363" y="154"/>
                  </a:cubicBezTo>
                  <a:cubicBezTo>
                    <a:pt x="365" y="99"/>
                    <a:pt x="379" y="49"/>
                    <a:pt x="408" y="0"/>
                  </a:cubicBezTo>
                  <a:cubicBezTo>
                    <a:pt x="471" y="77"/>
                    <a:pt x="498" y="163"/>
                    <a:pt x="489" y="266"/>
                  </a:cubicBezTo>
                  <a:cubicBezTo>
                    <a:pt x="509" y="239"/>
                    <a:pt x="528" y="219"/>
                    <a:pt x="541" y="195"/>
                  </a:cubicBezTo>
                  <a:cubicBezTo>
                    <a:pt x="573" y="134"/>
                    <a:pt x="587" y="108"/>
                    <a:pt x="654" y="69"/>
                  </a:cubicBezTo>
                  <a:cubicBezTo>
                    <a:pt x="720" y="30"/>
                    <a:pt x="794" y="18"/>
                    <a:pt x="869" y="50"/>
                  </a:cubicBezTo>
                  <a:cubicBezTo>
                    <a:pt x="832" y="131"/>
                    <a:pt x="736" y="206"/>
                    <a:pt x="647" y="204"/>
                  </a:cubicBezTo>
                  <a:cubicBezTo>
                    <a:pt x="621" y="203"/>
                    <a:pt x="595" y="197"/>
                    <a:pt x="569" y="195"/>
                  </a:cubicBezTo>
                  <a:cubicBezTo>
                    <a:pt x="561" y="195"/>
                    <a:pt x="550" y="198"/>
                    <a:pt x="546" y="204"/>
                  </a:cubicBezTo>
                  <a:cubicBezTo>
                    <a:pt x="514" y="247"/>
                    <a:pt x="481" y="291"/>
                    <a:pt x="467" y="344"/>
                  </a:cubicBezTo>
                  <a:cubicBezTo>
                    <a:pt x="462" y="361"/>
                    <a:pt x="456" y="384"/>
                    <a:pt x="444" y="390"/>
                  </a:cubicBezTo>
                  <a:cubicBezTo>
                    <a:pt x="408" y="409"/>
                    <a:pt x="406" y="446"/>
                    <a:pt x="391" y="476"/>
                  </a:cubicBezTo>
                  <a:cubicBezTo>
                    <a:pt x="374" y="508"/>
                    <a:pt x="362" y="544"/>
                    <a:pt x="349" y="579"/>
                  </a:cubicBezTo>
                  <a:cubicBezTo>
                    <a:pt x="337" y="613"/>
                    <a:pt x="327" y="648"/>
                    <a:pt x="318" y="683"/>
                  </a:cubicBezTo>
                  <a:cubicBezTo>
                    <a:pt x="308" y="718"/>
                    <a:pt x="300" y="754"/>
                    <a:pt x="292" y="789"/>
                  </a:cubicBezTo>
                  <a:cubicBezTo>
                    <a:pt x="292" y="790"/>
                    <a:pt x="293" y="792"/>
                    <a:pt x="294" y="795"/>
                  </a:cubicBezTo>
                  <a:cubicBezTo>
                    <a:pt x="336" y="726"/>
                    <a:pt x="389" y="669"/>
                    <a:pt x="465" y="640"/>
                  </a:cubicBezTo>
                  <a:cubicBezTo>
                    <a:pt x="496" y="628"/>
                    <a:pt x="529" y="623"/>
                    <a:pt x="562" y="615"/>
                  </a:cubicBezTo>
                  <a:cubicBezTo>
                    <a:pt x="568" y="750"/>
                    <a:pt x="428" y="892"/>
                    <a:pt x="272" y="916"/>
                  </a:cubicBezTo>
                  <a:cubicBezTo>
                    <a:pt x="257" y="1041"/>
                    <a:pt x="257" y="1167"/>
                    <a:pt x="274" y="1293"/>
                  </a:cubicBezTo>
                  <a:cubicBezTo>
                    <a:pt x="294" y="1122"/>
                    <a:pt x="350" y="976"/>
                    <a:pt x="522" y="901"/>
                  </a:cubicBezTo>
                  <a:cubicBezTo>
                    <a:pt x="538" y="1067"/>
                    <a:pt x="469" y="1255"/>
                    <a:pt x="276" y="1324"/>
                  </a:cubicBezTo>
                  <a:cubicBezTo>
                    <a:pt x="289" y="1425"/>
                    <a:pt x="313" y="1523"/>
                    <a:pt x="349" y="1619"/>
                  </a:cubicBezTo>
                  <a:cubicBezTo>
                    <a:pt x="354" y="1464"/>
                    <a:pt x="398" y="1328"/>
                    <a:pt x="530" y="1226"/>
                  </a:cubicBezTo>
                  <a:cubicBezTo>
                    <a:pt x="537" y="1257"/>
                    <a:pt x="544" y="1284"/>
                    <a:pt x="549" y="1311"/>
                  </a:cubicBezTo>
                  <a:cubicBezTo>
                    <a:pt x="565" y="1416"/>
                    <a:pt x="554" y="1518"/>
                    <a:pt x="504" y="1613"/>
                  </a:cubicBezTo>
                  <a:cubicBezTo>
                    <a:pt x="480" y="1660"/>
                    <a:pt x="447" y="1700"/>
                    <a:pt x="408" y="1734"/>
                  </a:cubicBezTo>
                  <a:cubicBezTo>
                    <a:pt x="400" y="1741"/>
                    <a:pt x="396" y="1746"/>
                    <a:pt x="401" y="1758"/>
                  </a:cubicBezTo>
                  <a:cubicBezTo>
                    <a:pt x="447" y="1855"/>
                    <a:pt x="501" y="1946"/>
                    <a:pt x="566" y="2031"/>
                  </a:cubicBezTo>
                  <a:cubicBezTo>
                    <a:pt x="567" y="2033"/>
                    <a:pt x="569" y="2034"/>
                    <a:pt x="576" y="2040"/>
                  </a:cubicBezTo>
                  <a:cubicBezTo>
                    <a:pt x="543" y="1945"/>
                    <a:pt x="530" y="1854"/>
                    <a:pt x="538" y="1760"/>
                  </a:cubicBezTo>
                  <a:cubicBezTo>
                    <a:pt x="547" y="1665"/>
                    <a:pt x="580" y="1579"/>
                    <a:pt x="640" y="1501"/>
                  </a:cubicBezTo>
                  <a:cubicBezTo>
                    <a:pt x="677" y="1559"/>
                    <a:pt x="702" y="1618"/>
                    <a:pt x="717" y="1682"/>
                  </a:cubicBezTo>
                  <a:cubicBezTo>
                    <a:pt x="751" y="1829"/>
                    <a:pt x="729" y="1966"/>
                    <a:pt x="644" y="2092"/>
                  </a:cubicBezTo>
                  <a:cubicBezTo>
                    <a:pt x="634" y="2107"/>
                    <a:pt x="635" y="2115"/>
                    <a:pt x="647" y="2128"/>
                  </a:cubicBezTo>
                  <a:cubicBezTo>
                    <a:pt x="809" y="2301"/>
                    <a:pt x="1002" y="2425"/>
                    <a:pt x="1232" y="2487"/>
                  </a:cubicBezTo>
                  <a:cubicBezTo>
                    <a:pt x="1326" y="2513"/>
                    <a:pt x="1422" y="2526"/>
                    <a:pt x="1520" y="2525"/>
                  </a:cubicBezTo>
                  <a:cubicBezTo>
                    <a:pt x="1531" y="2525"/>
                    <a:pt x="1541" y="2525"/>
                    <a:pt x="1554" y="2525"/>
                  </a:cubicBezTo>
                  <a:cubicBezTo>
                    <a:pt x="1552" y="2552"/>
                    <a:pt x="1551" y="2576"/>
                    <a:pt x="1550" y="2605"/>
                  </a:cubicBezTo>
                  <a:cubicBezTo>
                    <a:pt x="1134" y="2606"/>
                    <a:pt x="808" y="2429"/>
                    <a:pt x="547" y="2115"/>
                  </a:cubicBezTo>
                  <a:cubicBezTo>
                    <a:pt x="551" y="2124"/>
                    <a:pt x="556" y="2133"/>
                    <a:pt x="560" y="2141"/>
                  </a:cubicBezTo>
                  <a:cubicBezTo>
                    <a:pt x="565" y="2151"/>
                    <a:pt x="570" y="2161"/>
                    <a:pt x="576" y="2174"/>
                  </a:cubicBezTo>
                  <a:cubicBezTo>
                    <a:pt x="486" y="2190"/>
                    <a:pt x="400" y="2184"/>
                    <a:pt x="315" y="2154"/>
                  </a:cubicBezTo>
                  <a:cubicBezTo>
                    <a:pt x="204" y="2115"/>
                    <a:pt x="107" y="2024"/>
                    <a:pt x="66" y="1922"/>
                  </a:cubicBezTo>
                  <a:cubicBezTo>
                    <a:pt x="157" y="1885"/>
                    <a:pt x="355" y="1885"/>
                    <a:pt x="489" y="2031"/>
                  </a:cubicBezTo>
                  <a:cubicBezTo>
                    <a:pt x="485" y="2024"/>
                    <a:pt x="481" y="2018"/>
                    <a:pt x="477" y="2012"/>
                  </a:cubicBezTo>
                  <a:cubicBezTo>
                    <a:pt x="381" y="1866"/>
                    <a:pt x="314" y="1707"/>
                    <a:pt x="272" y="1537"/>
                  </a:cubicBezTo>
                  <a:cubicBezTo>
                    <a:pt x="238" y="1398"/>
                    <a:pt x="222" y="1257"/>
                    <a:pt x="227" y="1114"/>
                  </a:cubicBezTo>
                  <a:cubicBezTo>
                    <a:pt x="227" y="1099"/>
                    <a:pt x="223" y="1090"/>
                    <a:pt x="209" y="1082"/>
                  </a:cubicBezTo>
                  <a:cubicBezTo>
                    <a:pt x="79" y="1001"/>
                    <a:pt x="4" y="887"/>
                    <a:pt x="1" y="731"/>
                  </a:cubicBezTo>
                  <a:cubicBezTo>
                    <a:pt x="0" y="721"/>
                    <a:pt x="1" y="711"/>
                    <a:pt x="1" y="696"/>
                  </a:cubicBezTo>
                  <a:cubicBezTo>
                    <a:pt x="122" y="744"/>
                    <a:pt x="199" y="826"/>
                    <a:pt x="235" y="9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45">
              <a:extLst>
                <a:ext uri="{FF2B5EF4-FFF2-40B4-BE49-F238E27FC236}">
                  <a16:creationId xmlns:a16="http://schemas.microsoft.com/office/drawing/2014/main" id="{8837F687-F309-444E-B27E-F56AAA5FA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673" y="3505581"/>
              <a:ext cx="82620" cy="191385"/>
            </a:xfrm>
            <a:custGeom>
              <a:avLst/>
              <a:gdLst>
                <a:gd name="T0" fmla="*/ 139 w 269"/>
                <a:gd name="T1" fmla="*/ 0 h 624"/>
                <a:gd name="T2" fmla="*/ 115 w 269"/>
                <a:gd name="T3" fmla="*/ 624 h 624"/>
                <a:gd name="T4" fmla="*/ 139 w 269"/>
                <a:gd name="T5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9" h="624">
                  <a:moveTo>
                    <a:pt x="139" y="0"/>
                  </a:moveTo>
                  <a:cubicBezTo>
                    <a:pt x="261" y="183"/>
                    <a:pt x="269" y="442"/>
                    <a:pt x="115" y="624"/>
                  </a:cubicBezTo>
                  <a:cubicBezTo>
                    <a:pt x="9" y="437"/>
                    <a:pt x="0" y="166"/>
                    <a:pt x="1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47">
              <a:extLst>
                <a:ext uri="{FF2B5EF4-FFF2-40B4-BE49-F238E27FC236}">
                  <a16:creationId xmlns:a16="http://schemas.microsoft.com/office/drawing/2014/main" id="{B5D0326A-FD51-4424-9FC1-B8F933272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878" y="3651472"/>
              <a:ext cx="167593" cy="106151"/>
            </a:xfrm>
            <a:custGeom>
              <a:avLst/>
              <a:gdLst>
                <a:gd name="T0" fmla="*/ 0 w 546"/>
                <a:gd name="T1" fmla="*/ 200 h 346"/>
                <a:gd name="T2" fmla="*/ 546 w 546"/>
                <a:gd name="T3" fmla="*/ 153 h 346"/>
                <a:gd name="T4" fmla="*/ 0 w 546"/>
                <a:gd name="T5" fmla="*/ 20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6" h="346">
                  <a:moveTo>
                    <a:pt x="0" y="200"/>
                  </a:moveTo>
                  <a:cubicBezTo>
                    <a:pt x="154" y="40"/>
                    <a:pt x="374" y="0"/>
                    <a:pt x="546" y="153"/>
                  </a:cubicBezTo>
                  <a:cubicBezTo>
                    <a:pt x="402" y="287"/>
                    <a:pt x="163" y="346"/>
                    <a:pt x="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49">
              <a:extLst>
                <a:ext uri="{FF2B5EF4-FFF2-40B4-BE49-F238E27FC236}">
                  <a16:creationId xmlns:a16="http://schemas.microsoft.com/office/drawing/2014/main" id="{D43FAC83-E6B5-47D1-89CC-AE9970519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733" y="3474206"/>
              <a:ext cx="82620" cy="191125"/>
            </a:xfrm>
            <a:custGeom>
              <a:avLst/>
              <a:gdLst>
                <a:gd name="T0" fmla="*/ 142 w 269"/>
                <a:gd name="T1" fmla="*/ 0 h 623"/>
                <a:gd name="T2" fmla="*/ 118 w 269"/>
                <a:gd name="T3" fmla="*/ 623 h 623"/>
                <a:gd name="T4" fmla="*/ 142 w 269"/>
                <a:gd name="T5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9" h="623">
                  <a:moveTo>
                    <a:pt x="142" y="0"/>
                  </a:moveTo>
                  <a:cubicBezTo>
                    <a:pt x="268" y="188"/>
                    <a:pt x="269" y="449"/>
                    <a:pt x="118" y="623"/>
                  </a:cubicBezTo>
                  <a:cubicBezTo>
                    <a:pt x="15" y="442"/>
                    <a:pt x="0" y="168"/>
                    <a:pt x="1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50">
              <a:extLst>
                <a:ext uri="{FF2B5EF4-FFF2-40B4-BE49-F238E27FC236}">
                  <a16:creationId xmlns:a16="http://schemas.microsoft.com/office/drawing/2014/main" id="{42D3DA8A-25B6-4AA3-AC35-9B218C7F5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17" y="3708732"/>
              <a:ext cx="167332" cy="105367"/>
            </a:xfrm>
            <a:custGeom>
              <a:avLst/>
              <a:gdLst>
                <a:gd name="T0" fmla="*/ 0 w 545"/>
                <a:gd name="T1" fmla="*/ 203 h 344"/>
                <a:gd name="T2" fmla="*/ 545 w 545"/>
                <a:gd name="T3" fmla="*/ 157 h 344"/>
                <a:gd name="T4" fmla="*/ 0 w 545"/>
                <a:gd name="T5" fmla="*/ 203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5" h="344">
                  <a:moveTo>
                    <a:pt x="0" y="203"/>
                  </a:moveTo>
                  <a:cubicBezTo>
                    <a:pt x="145" y="45"/>
                    <a:pt x="378" y="0"/>
                    <a:pt x="545" y="157"/>
                  </a:cubicBezTo>
                  <a:cubicBezTo>
                    <a:pt x="390" y="296"/>
                    <a:pt x="159" y="344"/>
                    <a:pt x="0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2">
              <a:extLst>
                <a:ext uri="{FF2B5EF4-FFF2-40B4-BE49-F238E27FC236}">
                  <a16:creationId xmlns:a16="http://schemas.microsoft.com/office/drawing/2014/main" id="{F967FD44-DF1A-49D5-8BB8-6781614D5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139" y="3290403"/>
              <a:ext cx="98308" cy="126283"/>
            </a:xfrm>
            <a:custGeom>
              <a:avLst/>
              <a:gdLst>
                <a:gd name="T0" fmla="*/ 316 w 320"/>
                <a:gd name="T1" fmla="*/ 412 h 412"/>
                <a:gd name="T2" fmla="*/ 3 w 320"/>
                <a:gd name="T3" fmla="*/ 0 h 412"/>
                <a:gd name="T4" fmla="*/ 316 w 320"/>
                <a:gd name="T5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0" h="412">
                  <a:moveTo>
                    <a:pt x="316" y="412"/>
                  </a:moveTo>
                  <a:cubicBezTo>
                    <a:pt x="123" y="350"/>
                    <a:pt x="0" y="174"/>
                    <a:pt x="3" y="0"/>
                  </a:cubicBezTo>
                  <a:cubicBezTo>
                    <a:pt x="192" y="39"/>
                    <a:pt x="320" y="210"/>
                    <a:pt x="316" y="4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54">
              <a:extLst>
                <a:ext uri="{FF2B5EF4-FFF2-40B4-BE49-F238E27FC236}">
                  <a16:creationId xmlns:a16="http://schemas.microsoft.com/office/drawing/2014/main" id="{E2C6743B-2A65-4501-AB3B-68970C433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512" y="3421653"/>
              <a:ext cx="135434" cy="100922"/>
            </a:xfrm>
            <a:custGeom>
              <a:avLst/>
              <a:gdLst>
                <a:gd name="T0" fmla="*/ 441 w 441"/>
                <a:gd name="T1" fmla="*/ 295 h 329"/>
                <a:gd name="T2" fmla="*/ 0 w 441"/>
                <a:gd name="T3" fmla="*/ 78 h 329"/>
                <a:gd name="T4" fmla="*/ 441 w 441"/>
                <a:gd name="T5" fmla="*/ 29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1" h="329">
                  <a:moveTo>
                    <a:pt x="441" y="295"/>
                  </a:moveTo>
                  <a:cubicBezTo>
                    <a:pt x="290" y="329"/>
                    <a:pt x="87" y="272"/>
                    <a:pt x="0" y="78"/>
                  </a:cubicBezTo>
                  <a:cubicBezTo>
                    <a:pt x="138" y="0"/>
                    <a:pt x="387" y="123"/>
                    <a:pt x="441" y="2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56">
              <a:extLst>
                <a:ext uri="{FF2B5EF4-FFF2-40B4-BE49-F238E27FC236}">
                  <a16:creationId xmlns:a16="http://schemas.microsoft.com/office/drawing/2014/main" id="{78CA7445-9EEA-45F3-84A4-11E85B946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220" y="3043065"/>
              <a:ext cx="104059" cy="89680"/>
            </a:xfrm>
            <a:custGeom>
              <a:avLst/>
              <a:gdLst>
                <a:gd name="T0" fmla="*/ 0 w 339"/>
                <a:gd name="T1" fmla="*/ 257 h 292"/>
                <a:gd name="T2" fmla="*/ 339 w 339"/>
                <a:gd name="T3" fmla="*/ 27 h 292"/>
                <a:gd name="T4" fmla="*/ 0 w 339"/>
                <a:gd name="T5" fmla="*/ 25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9" h="292">
                  <a:moveTo>
                    <a:pt x="0" y="257"/>
                  </a:moveTo>
                  <a:cubicBezTo>
                    <a:pt x="62" y="105"/>
                    <a:pt x="202" y="0"/>
                    <a:pt x="339" y="27"/>
                  </a:cubicBezTo>
                  <a:cubicBezTo>
                    <a:pt x="299" y="182"/>
                    <a:pt x="148" y="292"/>
                    <a:pt x="0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258">
              <a:extLst>
                <a:ext uri="{FF2B5EF4-FFF2-40B4-BE49-F238E27FC236}">
                  <a16:creationId xmlns:a16="http://schemas.microsoft.com/office/drawing/2014/main" id="{884E7D15-E3B4-41F5-A552-7A7B216AF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399" y="2872858"/>
              <a:ext cx="100660" cy="76345"/>
            </a:xfrm>
            <a:custGeom>
              <a:avLst/>
              <a:gdLst>
                <a:gd name="T0" fmla="*/ 0 w 328"/>
                <a:gd name="T1" fmla="*/ 189 h 249"/>
                <a:gd name="T2" fmla="*/ 328 w 328"/>
                <a:gd name="T3" fmla="*/ 55 h 249"/>
                <a:gd name="T4" fmla="*/ 0 w 328"/>
                <a:gd name="T5" fmla="*/ 18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8" h="249">
                  <a:moveTo>
                    <a:pt x="0" y="189"/>
                  </a:moveTo>
                  <a:cubicBezTo>
                    <a:pt x="60" y="84"/>
                    <a:pt x="204" y="0"/>
                    <a:pt x="328" y="55"/>
                  </a:cubicBezTo>
                  <a:cubicBezTo>
                    <a:pt x="274" y="175"/>
                    <a:pt x="128" y="249"/>
                    <a:pt x="0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60">
              <a:extLst>
                <a:ext uri="{FF2B5EF4-FFF2-40B4-BE49-F238E27FC236}">
                  <a16:creationId xmlns:a16="http://schemas.microsoft.com/office/drawing/2014/main" id="{B2076A76-3BC1-4EE1-A53F-9BCFD393C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387" y="2889853"/>
              <a:ext cx="56213" cy="80267"/>
            </a:xfrm>
            <a:custGeom>
              <a:avLst/>
              <a:gdLst>
                <a:gd name="T0" fmla="*/ 5 w 183"/>
                <a:gd name="T1" fmla="*/ 261 h 261"/>
                <a:gd name="T2" fmla="*/ 169 w 183"/>
                <a:gd name="T3" fmla="*/ 0 h 261"/>
                <a:gd name="T4" fmla="*/ 5 w 183"/>
                <a:gd name="T5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3" h="261">
                  <a:moveTo>
                    <a:pt x="5" y="261"/>
                  </a:moveTo>
                  <a:cubicBezTo>
                    <a:pt x="0" y="167"/>
                    <a:pt x="61" y="26"/>
                    <a:pt x="169" y="0"/>
                  </a:cubicBezTo>
                  <a:cubicBezTo>
                    <a:pt x="183" y="97"/>
                    <a:pt x="122" y="235"/>
                    <a:pt x="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23707" y="1329966"/>
            <a:ext cx="852778" cy="1601589"/>
            <a:chOff x="1548474" y="2865015"/>
            <a:chExt cx="497550" cy="934441"/>
          </a:xfrm>
          <a:gradFill>
            <a:gsLst>
              <a:gs pos="0">
                <a:srgbClr val="2684E2"/>
              </a:gs>
              <a:gs pos="100000">
                <a:srgbClr val="16376C"/>
              </a:gs>
            </a:gsLst>
            <a:lin ang="5400000" scaled="1"/>
          </a:gradFill>
        </p:grpSpPr>
        <p:sp>
          <p:nvSpPr>
            <p:cNvPr id="100" name="Freeform 1242">
              <a:extLst>
                <a:ext uri="{FF2B5EF4-FFF2-40B4-BE49-F238E27FC236}">
                  <a16:creationId xmlns:a16="http://schemas.microsoft.com/office/drawing/2014/main" id="{5D6E6FEA-4342-4FC0-B80C-FD5369943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8474" y="2937437"/>
              <a:ext cx="463822" cy="808943"/>
            </a:xfrm>
            <a:custGeom>
              <a:avLst/>
              <a:gdLst>
                <a:gd name="T0" fmla="*/ 7 w 1511"/>
                <a:gd name="T1" fmla="*/ 2636 h 2636"/>
                <a:gd name="T2" fmla="*/ 0 w 1511"/>
                <a:gd name="T3" fmla="*/ 2557 h 2636"/>
                <a:gd name="T4" fmla="*/ 504 w 1511"/>
                <a:gd name="T5" fmla="*/ 2438 h 2636"/>
                <a:gd name="T6" fmla="*/ 910 w 1511"/>
                <a:gd name="T7" fmla="*/ 2118 h 2636"/>
                <a:gd name="T8" fmla="*/ 887 w 1511"/>
                <a:gd name="T9" fmla="*/ 1509 h 2636"/>
                <a:gd name="T10" fmla="*/ 971 w 1511"/>
                <a:gd name="T11" fmla="*/ 2042 h 2636"/>
                <a:gd name="T12" fmla="*/ 1044 w 1511"/>
                <a:gd name="T13" fmla="*/ 1928 h 2636"/>
                <a:gd name="T14" fmla="*/ 1129 w 1511"/>
                <a:gd name="T15" fmla="*/ 1763 h 2636"/>
                <a:gd name="T16" fmla="*/ 1123 w 1511"/>
                <a:gd name="T17" fmla="*/ 1732 h 2636"/>
                <a:gd name="T18" fmla="*/ 971 w 1511"/>
                <a:gd name="T19" fmla="*/ 1444 h 2636"/>
                <a:gd name="T20" fmla="*/ 985 w 1511"/>
                <a:gd name="T21" fmla="*/ 1248 h 2636"/>
                <a:gd name="T22" fmla="*/ 990 w 1511"/>
                <a:gd name="T23" fmla="*/ 1234 h 2636"/>
                <a:gd name="T24" fmla="*/ 1180 w 1511"/>
                <a:gd name="T25" fmla="*/ 1621 h 2636"/>
                <a:gd name="T26" fmla="*/ 1245 w 1511"/>
                <a:gd name="T27" fmla="*/ 1322 h 2636"/>
                <a:gd name="T28" fmla="*/ 984 w 1511"/>
                <a:gd name="T29" fmla="*/ 907 h 2636"/>
                <a:gd name="T30" fmla="*/ 1249 w 1511"/>
                <a:gd name="T31" fmla="*/ 1307 h 2636"/>
                <a:gd name="T32" fmla="*/ 1255 w 1511"/>
                <a:gd name="T33" fmla="*/ 1124 h 2636"/>
                <a:gd name="T34" fmla="*/ 1239 w 1511"/>
                <a:gd name="T35" fmla="*/ 926 h 2636"/>
                <a:gd name="T36" fmla="*/ 1226 w 1511"/>
                <a:gd name="T37" fmla="*/ 911 h 2636"/>
                <a:gd name="T38" fmla="*/ 980 w 1511"/>
                <a:gd name="T39" fmla="*/ 741 h 2636"/>
                <a:gd name="T40" fmla="*/ 931 w 1511"/>
                <a:gd name="T41" fmla="*/ 624 h 2636"/>
                <a:gd name="T42" fmla="*/ 1216 w 1511"/>
                <a:gd name="T43" fmla="*/ 795 h 2636"/>
                <a:gd name="T44" fmla="*/ 1128 w 1511"/>
                <a:gd name="T45" fmla="*/ 519 h 2636"/>
                <a:gd name="T46" fmla="*/ 1077 w 1511"/>
                <a:gd name="T47" fmla="*/ 415 h 2636"/>
                <a:gd name="T48" fmla="*/ 1056 w 1511"/>
                <a:gd name="T49" fmla="*/ 399 h 2636"/>
                <a:gd name="T50" fmla="*/ 1049 w 1511"/>
                <a:gd name="T51" fmla="*/ 389 h 2636"/>
                <a:gd name="T52" fmla="*/ 1021 w 1511"/>
                <a:gd name="T53" fmla="*/ 327 h 2636"/>
                <a:gd name="T54" fmla="*/ 943 w 1511"/>
                <a:gd name="T55" fmla="*/ 204 h 2636"/>
                <a:gd name="T56" fmla="*/ 922 w 1511"/>
                <a:gd name="T57" fmla="*/ 200 h 2636"/>
                <a:gd name="T58" fmla="*/ 618 w 1511"/>
                <a:gd name="T59" fmla="*/ 68 h 2636"/>
                <a:gd name="T60" fmla="*/ 617 w 1511"/>
                <a:gd name="T61" fmla="*/ 63 h 2636"/>
                <a:gd name="T62" fmla="*/ 783 w 1511"/>
                <a:gd name="T63" fmla="*/ 56 h 2636"/>
                <a:gd name="T64" fmla="*/ 945 w 1511"/>
                <a:gd name="T65" fmla="*/ 176 h 2636"/>
                <a:gd name="T66" fmla="*/ 991 w 1511"/>
                <a:gd name="T67" fmla="*/ 254 h 2636"/>
                <a:gd name="T68" fmla="*/ 1003 w 1511"/>
                <a:gd name="T69" fmla="*/ 269 h 2636"/>
                <a:gd name="T70" fmla="*/ 1076 w 1511"/>
                <a:gd name="T71" fmla="*/ 0 h 2636"/>
                <a:gd name="T72" fmla="*/ 1121 w 1511"/>
                <a:gd name="T73" fmla="*/ 109 h 2636"/>
                <a:gd name="T74" fmla="*/ 1081 w 1511"/>
                <a:gd name="T75" fmla="*/ 361 h 2636"/>
                <a:gd name="T76" fmla="*/ 1081 w 1511"/>
                <a:gd name="T77" fmla="*/ 393 h 2636"/>
                <a:gd name="T78" fmla="*/ 1173 w 1511"/>
                <a:gd name="T79" fmla="*/ 579 h 2636"/>
                <a:gd name="T80" fmla="*/ 1181 w 1511"/>
                <a:gd name="T81" fmla="*/ 593 h 2636"/>
                <a:gd name="T82" fmla="*/ 1271 w 1511"/>
                <a:gd name="T83" fmla="*/ 266 h 2636"/>
                <a:gd name="T84" fmla="*/ 1249 w 1511"/>
                <a:gd name="T85" fmla="*/ 754 h 2636"/>
                <a:gd name="T86" fmla="*/ 1226 w 1511"/>
                <a:gd name="T87" fmla="*/ 718 h 2636"/>
                <a:gd name="T88" fmla="*/ 1276 w 1511"/>
                <a:gd name="T89" fmla="*/ 942 h 2636"/>
                <a:gd name="T90" fmla="*/ 1358 w 1511"/>
                <a:gd name="T91" fmla="*/ 786 h 2636"/>
                <a:gd name="T92" fmla="*/ 1502 w 1511"/>
                <a:gd name="T93" fmla="*/ 686 h 2636"/>
                <a:gd name="T94" fmla="*/ 1426 w 1511"/>
                <a:gd name="T95" fmla="*/ 966 h 2636"/>
                <a:gd name="T96" fmla="*/ 1300 w 1511"/>
                <a:gd name="T97" fmla="*/ 1081 h 2636"/>
                <a:gd name="T98" fmla="*/ 1289 w 1511"/>
                <a:gd name="T99" fmla="*/ 1101 h 2636"/>
                <a:gd name="T100" fmla="*/ 1061 w 1511"/>
                <a:gd name="T101" fmla="*/ 2016 h 2636"/>
                <a:gd name="T102" fmla="*/ 1060 w 1511"/>
                <a:gd name="T103" fmla="*/ 2024 h 2636"/>
                <a:gd name="T104" fmla="*/ 1474 w 1511"/>
                <a:gd name="T105" fmla="*/ 1909 h 2636"/>
                <a:gd name="T106" fmla="*/ 1250 w 1511"/>
                <a:gd name="T107" fmla="*/ 2143 h 2636"/>
                <a:gd name="T108" fmla="*/ 968 w 1511"/>
                <a:gd name="T109" fmla="*/ 2179 h 2636"/>
                <a:gd name="T110" fmla="*/ 1000 w 1511"/>
                <a:gd name="T111" fmla="*/ 2110 h 2636"/>
                <a:gd name="T112" fmla="*/ 7 w 1511"/>
                <a:gd name="T113" fmla="*/ 2636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11" h="2636">
                  <a:moveTo>
                    <a:pt x="7" y="2636"/>
                  </a:moveTo>
                  <a:cubicBezTo>
                    <a:pt x="5" y="2608"/>
                    <a:pt x="3" y="2584"/>
                    <a:pt x="0" y="2557"/>
                  </a:cubicBezTo>
                  <a:cubicBezTo>
                    <a:pt x="178" y="2555"/>
                    <a:pt x="346" y="2516"/>
                    <a:pt x="504" y="2438"/>
                  </a:cubicBezTo>
                  <a:cubicBezTo>
                    <a:pt x="662" y="2360"/>
                    <a:pt x="796" y="2251"/>
                    <a:pt x="910" y="2118"/>
                  </a:cubicBezTo>
                  <a:cubicBezTo>
                    <a:pt x="739" y="1894"/>
                    <a:pt x="803" y="1637"/>
                    <a:pt x="887" y="1509"/>
                  </a:cubicBezTo>
                  <a:cubicBezTo>
                    <a:pt x="1013" y="1672"/>
                    <a:pt x="1021" y="1851"/>
                    <a:pt x="971" y="2042"/>
                  </a:cubicBezTo>
                  <a:cubicBezTo>
                    <a:pt x="996" y="2004"/>
                    <a:pt x="1022" y="1968"/>
                    <a:pt x="1044" y="1928"/>
                  </a:cubicBezTo>
                  <a:cubicBezTo>
                    <a:pt x="1074" y="1874"/>
                    <a:pt x="1101" y="1818"/>
                    <a:pt x="1129" y="1763"/>
                  </a:cubicBezTo>
                  <a:cubicBezTo>
                    <a:pt x="1136" y="1751"/>
                    <a:pt x="1135" y="1742"/>
                    <a:pt x="1123" y="1732"/>
                  </a:cubicBezTo>
                  <a:cubicBezTo>
                    <a:pt x="1033" y="1657"/>
                    <a:pt x="984" y="1560"/>
                    <a:pt x="971" y="1444"/>
                  </a:cubicBezTo>
                  <a:cubicBezTo>
                    <a:pt x="964" y="1377"/>
                    <a:pt x="970" y="1313"/>
                    <a:pt x="985" y="1248"/>
                  </a:cubicBezTo>
                  <a:cubicBezTo>
                    <a:pt x="986" y="1243"/>
                    <a:pt x="988" y="1239"/>
                    <a:pt x="990" y="1234"/>
                  </a:cubicBezTo>
                  <a:cubicBezTo>
                    <a:pt x="1079" y="1288"/>
                    <a:pt x="1173" y="1416"/>
                    <a:pt x="1180" y="1621"/>
                  </a:cubicBezTo>
                  <a:cubicBezTo>
                    <a:pt x="1213" y="1524"/>
                    <a:pt x="1234" y="1424"/>
                    <a:pt x="1245" y="1322"/>
                  </a:cubicBezTo>
                  <a:cubicBezTo>
                    <a:pt x="1052" y="1250"/>
                    <a:pt x="987" y="1099"/>
                    <a:pt x="984" y="907"/>
                  </a:cubicBezTo>
                  <a:cubicBezTo>
                    <a:pt x="1099" y="937"/>
                    <a:pt x="1226" y="1063"/>
                    <a:pt x="1249" y="1307"/>
                  </a:cubicBezTo>
                  <a:cubicBezTo>
                    <a:pt x="1251" y="1246"/>
                    <a:pt x="1256" y="1185"/>
                    <a:pt x="1255" y="1124"/>
                  </a:cubicBezTo>
                  <a:cubicBezTo>
                    <a:pt x="1253" y="1058"/>
                    <a:pt x="1245" y="992"/>
                    <a:pt x="1239" y="926"/>
                  </a:cubicBezTo>
                  <a:cubicBezTo>
                    <a:pt x="1239" y="920"/>
                    <a:pt x="1231" y="911"/>
                    <a:pt x="1226" y="911"/>
                  </a:cubicBezTo>
                  <a:cubicBezTo>
                    <a:pt x="1112" y="900"/>
                    <a:pt x="1033" y="839"/>
                    <a:pt x="980" y="741"/>
                  </a:cubicBezTo>
                  <a:cubicBezTo>
                    <a:pt x="961" y="705"/>
                    <a:pt x="949" y="666"/>
                    <a:pt x="931" y="624"/>
                  </a:cubicBezTo>
                  <a:cubicBezTo>
                    <a:pt x="1065" y="626"/>
                    <a:pt x="1149" y="694"/>
                    <a:pt x="1216" y="795"/>
                  </a:cubicBezTo>
                  <a:cubicBezTo>
                    <a:pt x="1196" y="699"/>
                    <a:pt x="1166" y="608"/>
                    <a:pt x="1128" y="519"/>
                  </a:cubicBezTo>
                  <a:cubicBezTo>
                    <a:pt x="1112" y="484"/>
                    <a:pt x="1095" y="449"/>
                    <a:pt x="1077" y="415"/>
                  </a:cubicBezTo>
                  <a:cubicBezTo>
                    <a:pt x="1074" y="408"/>
                    <a:pt x="1075" y="389"/>
                    <a:pt x="1056" y="399"/>
                  </a:cubicBezTo>
                  <a:cubicBezTo>
                    <a:pt x="1056" y="399"/>
                    <a:pt x="1051" y="393"/>
                    <a:pt x="1049" y="389"/>
                  </a:cubicBezTo>
                  <a:cubicBezTo>
                    <a:pt x="1039" y="368"/>
                    <a:pt x="1028" y="349"/>
                    <a:pt x="1021" y="327"/>
                  </a:cubicBezTo>
                  <a:cubicBezTo>
                    <a:pt x="1005" y="280"/>
                    <a:pt x="971" y="244"/>
                    <a:pt x="943" y="204"/>
                  </a:cubicBezTo>
                  <a:cubicBezTo>
                    <a:pt x="939" y="200"/>
                    <a:pt x="928" y="198"/>
                    <a:pt x="922" y="200"/>
                  </a:cubicBezTo>
                  <a:cubicBezTo>
                    <a:pt x="787" y="244"/>
                    <a:pt x="676" y="163"/>
                    <a:pt x="618" y="68"/>
                  </a:cubicBezTo>
                  <a:cubicBezTo>
                    <a:pt x="617" y="67"/>
                    <a:pt x="618" y="66"/>
                    <a:pt x="617" y="63"/>
                  </a:cubicBezTo>
                  <a:cubicBezTo>
                    <a:pt x="672" y="39"/>
                    <a:pt x="727" y="38"/>
                    <a:pt x="783" y="56"/>
                  </a:cubicBezTo>
                  <a:cubicBezTo>
                    <a:pt x="851" y="77"/>
                    <a:pt x="901" y="123"/>
                    <a:pt x="945" y="176"/>
                  </a:cubicBezTo>
                  <a:cubicBezTo>
                    <a:pt x="947" y="210"/>
                    <a:pt x="976" y="228"/>
                    <a:pt x="991" y="254"/>
                  </a:cubicBezTo>
                  <a:cubicBezTo>
                    <a:pt x="993" y="257"/>
                    <a:pt x="996" y="260"/>
                    <a:pt x="1003" y="269"/>
                  </a:cubicBezTo>
                  <a:cubicBezTo>
                    <a:pt x="991" y="166"/>
                    <a:pt x="1017" y="80"/>
                    <a:pt x="1076" y="0"/>
                  </a:cubicBezTo>
                  <a:cubicBezTo>
                    <a:pt x="1099" y="35"/>
                    <a:pt x="1113" y="71"/>
                    <a:pt x="1121" y="109"/>
                  </a:cubicBezTo>
                  <a:cubicBezTo>
                    <a:pt x="1138" y="198"/>
                    <a:pt x="1121" y="282"/>
                    <a:pt x="1081" y="361"/>
                  </a:cubicBezTo>
                  <a:cubicBezTo>
                    <a:pt x="1075" y="373"/>
                    <a:pt x="1075" y="381"/>
                    <a:pt x="1081" y="393"/>
                  </a:cubicBezTo>
                  <a:cubicBezTo>
                    <a:pt x="1113" y="455"/>
                    <a:pt x="1143" y="517"/>
                    <a:pt x="1173" y="579"/>
                  </a:cubicBezTo>
                  <a:cubicBezTo>
                    <a:pt x="1175" y="583"/>
                    <a:pt x="1177" y="588"/>
                    <a:pt x="1181" y="593"/>
                  </a:cubicBezTo>
                  <a:cubicBezTo>
                    <a:pt x="1167" y="471"/>
                    <a:pt x="1199" y="364"/>
                    <a:pt x="1271" y="266"/>
                  </a:cubicBezTo>
                  <a:cubicBezTo>
                    <a:pt x="1362" y="395"/>
                    <a:pt x="1354" y="598"/>
                    <a:pt x="1249" y="754"/>
                  </a:cubicBezTo>
                  <a:cubicBezTo>
                    <a:pt x="1242" y="743"/>
                    <a:pt x="1236" y="733"/>
                    <a:pt x="1226" y="718"/>
                  </a:cubicBezTo>
                  <a:cubicBezTo>
                    <a:pt x="1243" y="795"/>
                    <a:pt x="1259" y="866"/>
                    <a:pt x="1276" y="942"/>
                  </a:cubicBezTo>
                  <a:cubicBezTo>
                    <a:pt x="1292" y="881"/>
                    <a:pt x="1318" y="830"/>
                    <a:pt x="1358" y="786"/>
                  </a:cubicBezTo>
                  <a:cubicBezTo>
                    <a:pt x="1397" y="742"/>
                    <a:pt x="1445" y="709"/>
                    <a:pt x="1502" y="686"/>
                  </a:cubicBezTo>
                  <a:cubicBezTo>
                    <a:pt x="1511" y="791"/>
                    <a:pt x="1487" y="883"/>
                    <a:pt x="1426" y="966"/>
                  </a:cubicBezTo>
                  <a:cubicBezTo>
                    <a:pt x="1391" y="1012"/>
                    <a:pt x="1349" y="1050"/>
                    <a:pt x="1300" y="1081"/>
                  </a:cubicBezTo>
                  <a:cubicBezTo>
                    <a:pt x="1295" y="1085"/>
                    <a:pt x="1289" y="1094"/>
                    <a:pt x="1289" y="1101"/>
                  </a:cubicBezTo>
                  <a:cubicBezTo>
                    <a:pt x="1305" y="1429"/>
                    <a:pt x="1233" y="1735"/>
                    <a:pt x="1061" y="2016"/>
                  </a:cubicBezTo>
                  <a:cubicBezTo>
                    <a:pt x="1060" y="2018"/>
                    <a:pt x="1060" y="2020"/>
                    <a:pt x="1060" y="2024"/>
                  </a:cubicBezTo>
                  <a:cubicBezTo>
                    <a:pt x="1175" y="1906"/>
                    <a:pt x="1314" y="1875"/>
                    <a:pt x="1474" y="1909"/>
                  </a:cubicBezTo>
                  <a:cubicBezTo>
                    <a:pt x="1426" y="2016"/>
                    <a:pt x="1355" y="2096"/>
                    <a:pt x="1250" y="2143"/>
                  </a:cubicBezTo>
                  <a:cubicBezTo>
                    <a:pt x="1160" y="2183"/>
                    <a:pt x="1067" y="2192"/>
                    <a:pt x="968" y="2179"/>
                  </a:cubicBezTo>
                  <a:cubicBezTo>
                    <a:pt x="978" y="2156"/>
                    <a:pt x="988" y="2136"/>
                    <a:pt x="1000" y="2110"/>
                  </a:cubicBezTo>
                  <a:cubicBezTo>
                    <a:pt x="746" y="2438"/>
                    <a:pt x="424" y="2625"/>
                    <a:pt x="7" y="26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44">
              <a:extLst>
                <a:ext uri="{FF2B5EF4-FFF2-40B4-BE49-F238E27FC236}">
                  <a16:creationId xmlns:a16="http://schemas.microsoft.com/office/drawing/2014/main" id="{007C438C-9313-47CA-9C2A-84F7B7DAB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255" y="3499305"/>
              <a:ext cx="82881" cy="190863"/>
            </a:xfrm>
            <a:custGeom>
              <a:avLst/>
              <a:gdLst>
                <a:gd name="T0" fmla="*/ 158 w 270"/>
                <a:gd name="T1" fmla="*/ 622 h 622"/>
                <a:gd name="T2" fmla="*/ 117 w 270"/>
                <a:gd name="T3" fmla="*/ 0 h 622"/>
                <a:gd name="T4" fmla="*/ 158 w 270"/>
                <a:gd name="T5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0" h="622">
                  <a:moveTo>
                    <a:pt x="158" y="622"/>
                  </a:moveTo>
                  <a:cubicBezTo>
                    <a:pt x="1" y="440"/>
                    <a:pt x="0" y="192"/>
                    <a:pt x="117" y="0"/>
                  </a:cubicBezTo>
                  <a:cubicBezTo>
                    <a:pt x="245" y="101"/>
                    <a:pt x="270" y="475"/>
                    <a:pt x="158" y="6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46">
              <a:extLst>
                <a:ext uri="{FF2B5EF4-FFF2-40B4-BE49-F238E27FC236}">
                  <a16:creationId xmlns:a16="http://schemas.microsoft.com/office/drawing/2014/main" id="{46254BC0-5F51-4850-9545-087CEB510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798" y="3465317"/>
              <a:ext cx="83927" cy="190863"/>
            </a:xfrm>
            <a:custGeom>
              <a:avLst/>
              <a:gdLst>
                <a:gd name="T0" fmla="*/ 163 w 274"/>
                <a:gd name="T1" fmla="*/ 622 h 622"/>
                <a:gd name="T2" fmla="*/ 122 w 274"/>
                <a:gd name="T3" fmla="*/ 0 h 622"/>
                <a:gd name="T4" fmla="*/ 163 w 274"/>
                <a:gd name="T5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4" h="622">
                  <a:moveTo>
                    <a:pt x="163" y="622"/>
                  </a:moveTo>
                  <a:cubicBezTo>
                    <a:pt x="12" y="454"/>
                    <a:pt x="0" y="198"/>
                    <a:pt x="122" y="0"/>
                  </a:cubicBezTo>
                  <a:cubicBezTo>
                    <a:pt x="250" y="104"/>
                    <a:pt x="274" y="471"/>
                    <a:pt x="163" y="6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48">
              <a:extLst>
                <a:ext uri="{FF2B5EF4-FFF2-40B4-BE49-F238E27FC236}">
                  <a16:creationId xmlns:a16="http://schemas.microsoft.com/office/drawing/2014/main" id="{72136757-16F6-400A-84DF-402EA6444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855" y="3698273"/>
              <a:ext cx="167855" cy="101183"/>
            </a:xfrm>
            <a:custGeom>
              <a:avLst/>
              <a:gdLst>
                <a:gd name="T0" fmla="*/ 0 w 547"/>
                <a:gd name="T1" fmla="*/ 167 h 330"/>
                <a:gd name="T2" fmla="*/ 547 w 547"/>
                <a:gd name="T3" fmla="*/ 198 h 330"/>
                <a:gd name="T4" fmla="*/ 0 w 547"/>
                <a:gd name="T5" fmla="*/ 16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7" h="330">
                  <a:moveTo>
                    <a:pt x="0" y="167"/>
                  </a:moveTo>
                  <a:cubicBezTo>
                    <a:pt x="179" y="0"/>
                    <a:pt x="402" y="54"/>
                    <a:pt x="547" y="198"/>
                  </a:cubicBezTo>
                  <a:cubicBezTo>
                    <a:pt x="446" y="330"/>
                    <a:pt x="128" y="311"/>
                    <a:pt x="0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51">
              <a:extLst>
                <a:ext uri="{FF2B5EF4-FFF2-40B4-BE49-F238E27FC236}">
                  <a16:creationId xmlns:a16="http://schemas.microsoft.com/office/drawing/2014/main" id="{A8675A8B-957E-47E1-972C-322C0EE07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124" y="3641537"/>
              <a:ext cx="168638" cy="85234"/>
            </a:xfrm>
            <a:custGeom>
              <a:avLst/>
              <a:gdLst>
                <a:gd name="T0" fmla="*/ 0 w 549"/>
                <a:gd name="T1" fmla="*/ 154 h 278"/>
                <a:gd name="T2" fmla="*/ 549 w 549"/>
                <a:gd name="T3" fmla="*/ 186 h 278"/>
                <a:gd name="T4" fmla="*/ 309 w 549"/>
                <a:gd name="T5" fmla="*/ 276 h 278"/>
                <a:gd name="T6" fmla="*/ 6 w 549"/>
                <a:gd name="T7" fmla="*/ 160 h 278"/>
                <a:gd name="T8" fmla="*/ 0 w 549"/>
                <a:gd name="T9" fmla="*/ 154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9" h="278">
                  <a:moveTo>
                    <a:pt x="0" y="154"/>
                  </a:moveTo>
                  <a:cubicBezTo>
                    <a:pt x="155" y="0"/>
                    <a:pt x="383" y="21"/>
                    <a:pt x="549" y="186"/>
                  </a:cubicBezTo>
                  <a:cubicBezTo>
                    <a:pt x="480" y="245"/>
                    <a:pt x="401" y="278"/>
                    <a:pt x="309" y="276"/>
                  </a:cubicBezTo>
                  <a:cubicBezTo>
                    <a:pt x="194" y="273"/>
                    <a:pt x="96" y="228"/>
                    <a:pt x="6" y="160"/>
                  </a:cubicBezTo>
                  <a:cubicBezTo>
                    <a:pt x="4" y="158"/>
                    <a:pt x="2" y="156"/>
                    <a:pt x="0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53">
              <a:extLst>
                <a:ext uri="{FF2B5EF4-FFF2-40B4-BE49-F238E27FC236}">
                  <a16:creationId xmlns:a16="http://schemas.microsoft.com/office/drawing/2014/main" id="{47CE8BD2-71D8-4C23-92F8-68B8A0665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2943" y="3407273"/>
              <a:ext cx="133081" cy="101183"/>
            </a:xfrm>
            <a:custGeom>
              <a:avLst/>
              <a:gdLst>
                <a:gd name="T0" fmla="*/ 0 w 434"/>
                <a:gd name="T1" fmla="*/ 298 h 330"/>
                <a:gd name="T2" fmla="*/ 434 w 434"/>
                <a:gd name="T3" fmla="*/ 65 h 330"/>
                <a:gd name="T4" fmla="*/ 0 w 434"/>
                <a:gd name="T5" fmla="*/ 29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4" h="330">
                  <a:moveTo>
                    <a:pt x="0" y="298"/>
                  </a:moveTo>
                  <a:cubicBezTo>
                    <a:pt x="55" y="120"/>
                    <a:pt x="280" y="0"/>
                    <a:pt x="434" y="65"/>
                  </a:cubicBezTo>
                  <a:cubicBezTo>
                    <a:pt x="378" y="227"/>
                    <a:pt x="193" y="330"/>
                    <a:pt x="0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55">
              <a:extLst>
                <a:ext uri="{FF2B5EF4-FFF2-40B4-BE49-F238E27FC236}">
                  <a16:creationId xmlns:a16="http://schemas.microsoft.com/office/drawing/2014/main" id="{7C1CA41A-2F17-43FF-941C-E789D6A9F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736" y="3273146"/>
              <a:ext cx="96739" cy="128636"/>
            </a:xfrm>
            <a:custGeom>
              <a:avLst/>
              <a:gdLst>
                <a:gd name="T0" fmla="*/ 314 w 315"/>
                <a:gd name="T1" fmla="*/ 0 h 419"/>
                <a:gd name="T2" fmla="*/ 10 w 315"/>
                <a:gd name="T3" fmla="*/ 419 h 419"/>
                <a:gd name="T4" fmla="*/ 314 w 315"/>
                <a:gd name="T5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5" h="419">
                  <a:moveTo>
                    <a:pt x="314" y="0"/>
                  </a:moveTo>
                  <a:cubicBezTo>
                    <a:pt x="315" y="217"/>
                    <a:pt x="159" y="373"/>
                    <a:pt x="10" y="419"/>
                  </a:cubicBezTo>
                  <a:cubicBezTo>
                    <a:pt x="0" y="202"/>
                    <a:pt x="143" y="33"/>
                    <a:pt x="3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257">
              <a:extLst>
                <a:ext uri="{FF2B5EF4-FFF2-40B4-BE49-F238E27FC236}">
                  <a16:creationId xmlns:a16="http://schemas.microsoft.com/office/drawing/2014/main" id="{25BCB4EA-C5A6-4F3F-A07B-573E48084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537" y="3031300"/>
              <a:ext cx="106412" cy="88111"/>
            </a:xfrm>
            <a:custGeom>
              <a:avLst/>
              <a:gdLst>
                <a:gd name="T0" fmla="*/ 0 w 347"/>
                <a:gd name="T1" fmla="*/ 29 h 287"/>
                <a:gd name="T2" fmla="*/ 347 w 347"/>
                <a:gd name="T3" fmla="*/ 251 h 287"/>
                <a:gd name="T4" fmla="*/ 0 w 347"/>
                <a:gd name="T5" fmla="*/ 2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7" h="287">
                  <a:moveTo>
                    <a:pt x="0" y="29"/>
                  </a:moveTo>
                  <a:cubicBezTo>
                    <a:pt x="142" y="0"/>
                    <a:pt x="282" y="102"/>
                    <a:pt x="347" y="251"/>
                  </a:cubicBezTo>
                  <a:cubicBezTo>
                    <a:pt x="196" y="287"/>
                    <a:pt x="55" y="188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59">
              <a:extLst>
                <a:ext uri="{FF2B5EF4-FFF2-40B4-BE49-F238E27FC236}">
                  <a16:creationId xmlns:a16="http://schemas.microsoft.com/office/drawing/2014/main" id="{3695EE95-A04F-4F71-8378-FFEF3C4A4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573" y="2865015"/>
              <a:ext cx="102491" cy="73207"/>
            </a:xfrm>
            <a:custGeom>
              <a:avLst/>
              <a:gdLst>
                <a:gd name="T0" fmla="*/ 0 w 334"/>
                <a:gd name="T1" fmla="*/ 57 h 238"/>
                <a:gd name="T2" fmla="*/ 334 w 334"/>
                <a:gd name="T3" fmla="*/ 179 h 238"/>
                <a:gd name="T4" fmla="*/ 0 w 334"/>
                <a:gd name="T5" fmla="*/ 5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4" h="238">
                  <a:moveTo>
                    <a:pt x="0" y="57"/>
                  </a:moveTo>
                  <a:cubicBezTo>
                    <a:pt x="110" y="0"/>
                    <a:pt x="255" y="62"/>
                    <a:pt x="334" y="179"/>
                  </a:cubicBezTo>
                  <a:cubicBezTo>
                    <a:pt x="218" y="238"/>
                    <a:pt x="74" y="190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61">
              <a:extLst>
                <a:ext uri="{FF2B5EF4-FFF2-40B4-BE49-F238E27FC236}">
                  <a16:creationId xmlns:a16="http://schemas.microsoft.com/office/drawing/2014/main" id="{1C1604CB-D33F-4EFD-8F3B-C31B167C0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9863" y="2879133"/>
              <a:ext cx="55690" cy="78960"/>
            </a:xfrm>
            <a:custGeom>
              <a:avLst/>
              <a:gdLst>
                <a:gd name="T0" fmla="*/ 181 w 181"/>
                <a:gd name="T1" fmla="*/ 257 h 257"/>
                <a:gd name="T2" fmla="*/ 8 w 181"/>
                <a:gd name="T3" fmla="*/ 0 h 257"/>
                <a:gd name="T4" fmla="*/ 181 w 181"/>
                <a:gd name="T5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257">
                  <a:moveTo>
                    <a:pt x="181" y="257"/>
                  </a:moveTo>
                  <a:cubicBezTo>
                    <a:pt x="63" y="231"/>
                    <a:pt x="0" y="106"/>
                    <a:pt x="8" y="0"/>
                  </a:cubicBezTo>
                  <a:cubicBezTo>
                    <a:pt x="101" y="17"/>
                    <a:pt x="179" y="137"/>
                    <a:pt x="18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528596" y="198693"/>
            <a:ext cx="1134808" cy="206120"/>
            <a:chOff x="5190458" y="198693"/>
            <a:chExt cx="1134808" cy="206120"/>
          </a:xfrm>
          <a:solidFill>
            <a:schemeClr val="bg1">
              <a:lumMod val="85000"/>
            </a:schemeClr>
          </a:solidFill>
        </p:grpSpPr>
        <p:sp>
          <p:nvSpPr>
            <p:cNvPr id="149" name="椭圆 148"/>
            <p:cNvSpPr/>
            <p:nvPr/>
          </p:nvSpPr>
          <p:spPr>
            <a:xfrm>
              <a:off x="6214396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5654802" y="198693"/>
              <a:ext cx="206120" cy="206120"/>
            </a:xfrm>
            <a:prstGeom prst="ellipse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5190458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4597518" y="3213223"/>
            <a:ext cx="2996964" cy="369332"/>
            <a:chOff x="4619215" y="3136573"/>
            <a:chExt cx="2996964" cy="369332"/>
          </a:xfrm>
        </p:grpSpPr>
        <p:sp>
          <p:nvSpPr>
            <p:cNvPr id="153" name="文本框 152"/>
            <p:cNvSpPr txBox="1"/>
            <p:nvPr/>
          </p:nvSpPr>
          <p:spPr>
            <a:xfrm>
              <a:off x="5009649" y="3136573"/>
              <a:ext cx="22333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某某公司市场营销部</a:t>
              </a:r>
            </a:p>
          </p:txBody>
        </p:sp>
        <p:sp>
          <p:nvSpPr>
            <p:cNvPr id="154" name="五角星 153"/>
            <p:cNvSpPr/>
            <p:nvPr/>
          </p:nvSpPr>
          <p:spPr>
            <a:xfrm>
              <a:off x="4619215" y="3177799"/>
              <a:ext cx="284540" cy="284540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五角星 155"/>
            <p:cNvSpPr/>
            <p:nvPr/>
          </p:nvSpPr>
          <p:spPr>
            <a:xfrm>
              <a:off x="7331639" y="3177799"/>
              <a:ext cx="284540" cy="284540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2919985" y="3387268"/>
            <a:ext cx="1511300" cy="107607"/>
            <a:chOff x="2919985" y="3387268"/>
            <a:chExt cx="1511300" cy="107607"/>
          </a:xfrm>
        </p:grpSpPr>
        <p:cxnSp>
          <p:nvCxnSpPr>
            <p:cNvPr id="159" name="直接连接符 158"/>
            <p:cNvCxnSpPr/>
            <p:nvPr/>
          </p:nvCxnSpPr>
          <p:spPr>
            <a:xfrm>
              <a:off x="2919985" y="3387268"/>
              <a:ext cx="1511300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3555206" y="3494875"/>
              <a:ext cx="876079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组合 162"/>
          <p:cNvGrpSpPr/>
          <p:nvPr/>
        </p:nvGrpSpPr>
        <p:grpSpPr>
          <a:xfrm flipH="1">
            <a:off x="7683168" y="3387268"/>
            <a:ext cx="1511300" cy="107607"/>
            <a:chOff x="2919985" y="3387268"/>
            <a:chExt cx="1511300" cy="107607"/>
          </a:xfrm>
        </p:grpSpPr>
        <p:cxnSp>
          <p:nvCxnSpPr>
            <p:cNvPr id="164" name="直接连接符 163"/>
            <p:cNvCxnSpPr/>
            <p:nvPr/>
          </p:nvCxnSpPr>
          <p:spPr>
            <a:xfrm>
              <a:off x="2919985" y="3387268"/>
              <a:ext cx="1511300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3555206" y="3494875"/>
              <a:ext cx="876079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9" name="圆角矩形 168"/>
          <p:cNvSpPr/>
          <p:nvPr/>
        </p:nvSpPr>
        <p:spPr>
          <a:xfrm>
            <a:off x="4580674" y="4944265"/>
            <a:ext cx="3030651" cy="571500"/>
          </a:xfrm>
          <a:prstGeom prst="roundRect">
            <a:avLst>
              <a:gd name="adj" fmla="val 50000"/>
            </a:avLst>
          </a:prstGeom>
          <a:solidFill>
            <a:srgbClr val="F88B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903057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8E0441-F525-4190-86E5-0075F6A8C447}"/>
              </a:ext>
            </a:extLst>
          </p:cNvPr>
          <p:cNvSpPr txBox="1"/>
          <p:nvPr/>
        </p:nvSpPr>
        <p:spPr>
          <a:xfrm>
            <a:off x="2723949" y="2521819"/>
            <a:ext cx="474687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553396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261257" y="290286"/>
            <a:ext cx="11669486" cy="6277428"/>
          </a:xfrm>
          <a:prstGeom prst="rect">
            <a:avLst/>
          </a:pr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5528596" y="198693"/>
            <a:ext cx="1134808" cy="206120"/>
            <a:chOff x="5190458" y="198693"/>
            <a:chExt cx="1134808" cy="206120"/>
          </a:xfrm>
          <a:solidFill>
            <a:schemeClr val="bg1">
              <a:lumMod val="85000"/>
            </a:schemeClr>
          </a:solidFill>
        </p:grpSpPr>
        <p:sp>
          <p:nvSpPr>
            <p:cNvPr id="49" name="椭圆 48"/>
            <p:cNvSpPr/>
            <p:nvPr/>
          </p:nvSpPr>
          <p:spPr>
            <a:xfrm>
              <a:off x="6214396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5654802" y="198693"/>
              <a:ext cx="206120" cy="206120"/>
            </a:xfrm>
            <a:prstGeom prst="ellipse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5190458" y="246318"/>
              <a:ext cx="110870" cy="1108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87252" y="1005773"/>
            <a:ext cx="2617496" cy="1569660"/>
            <a:chOff x="4446568" y="287393"/>
            <a:chExt cx="2617496" cy="1569660"/>
          </a:xfrm>
        </p:grpSpPr>
        <p:sp>
          <p:nvSpPr>
            <p:cNvPr id="2" name="文本框 1"/>
            <p:cNvSpPr txBox="1"/>
            <p:nvPr/>
          </p:nvSpPr>
          <p:spPr>
            <a:xfrm>
              <a:off x="5200852" y="287393"/>
              <a:ext cx="124672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gradFill>
                    <a:gsLst>
                      <a:gs pos="100000">
                        <a:srgbClr val="16376C"/>
                      </a:gs>
                      <a:gs pos="0">
                        <a:srgbClr val="2684E2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壹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446568" y="593857"/>
              <a:ext cx="586752" cy="1092195"/>
              <a:chOff x="750512" y="2872858"/>
              <a:chExt cx="505656" cy="941241"/>
            </a:xfrm>
            <a:gradFill>
              <a:gsLst>
                <a:gs pos="0">
                  <a:srgbClr val="2684E2"/>
                </a:gs>
                <a:gs pos="100000">
                  <a:srgbClr val="16376C"/>
                </a:gs>
              </a:gsLst>
              <a:lin ang="5400000" scaled="1"/>
            </a:gradFill>
          </p:grpSpPr>
          <p:sp>
            <p:nvSpPr>
              <p:cNvPr id="101" name="Freeform 1243">
                <a:extLst>
                  <a:ext uri="{FF2B5EF4-FFF2-40B4-BE49-F238E27FC236}">
                    <a16:creationId xmlns:a16="http://schemas.microsoft.com/office/drawing/2014/main" id="{A834170C-79D3-477E-93BD-5C206B37D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272" y="2951033"/>
                <a:ext cx="476896" cy="799530"/>
              </a:xfrm>
              <a:custGeom>
                <a:avLst/>
                <a:gdLst>
                  <a:gd name="T0" fmla="*/ 235 w 1554"/>
                  <a:gd name="T1" fmla="*/ 947 h 2606"/>
                  <a:gd name="T2" fmla="*/ 280 w 1554"/>
                  <a:gd name="T3" fmla="*/ 718 h 2606"/>
                  <a:gd name="T4" fmla="*/ 258 w 1554"/>
                  <a:gd name="T5" fmla="*/ 756 h 2606"/>
                  <a:gd name="T6" fmla="*/ 221 w 1554"/>
                  <a:gd name="T7" fmla="*/ 271 h 2606"/>
                  <a:gd name="T8" fmla="*/ 321 w 1554"/>
                  <a:gd name="T9" fmla="*/ 595 h 2606"/>
                  <a:gd name="T10" fmla="*/ 373 w 1554"/>
                  <a:gd name="T11" fmla="*/ 474 h 2606"/>
                  <a:gd name="T12" fmla="*/ 415 w 1554"/>
                  <a:gd name="T13" fmla="*/ 390 h 2606"/>
                  <a:gd name="T14" fmla="*/ 415 w 1554"/>
                  <a:gd name="T15" fmla="*/ 363 h 2606"/>
                  <a:gd name="T16" fmla="*/ 363 w 1554"/>
                  <a:gd name="T17" fmla="*/ 154 h 2606"/>
                  <a:gd name="T18" fmla="*/ 408 w 1554"/>
                  <a:gd name="T19" fmla="*/ 0 h 2606"/>
                  <a:gd name="T20" fmla="*/ 489 w 1554"/>
                  <a:gd name="T21" fmla="*/ 266 h 2606"/>
                  <a:gd name="T22" fmla="*/ 541 w 1554"/>
                  <a:gd name="T23" fmla="*/ 195 h 2606"/>
                  <a:gd name="T24" fmla="*/ 654 w 1554"/>
                  <a:gd name="T25" fmla="*/ 69 h 2606"/>
                  <a:gd name="T26" fmla="*/ 869 w 1554"/>
                  <a:gd name="T27" fmla="*/ 50 h 2606"/>
                  <a:gd name="T28" fmla="*/ 647 w 1554"/>
                  <a:gd name="T29" fmla="*/ 204 h 2606"/>
                  <a:gd name="T30" fmla="*/ 569 w 1554"/>
                  <a:gd name="T31" fmla="*/ 195 h 2606"/>
                  <a:gd name="T32" fmla="*/ 546 w 1554"/>
                  <a:gd name="T33" fmla="*/ 204 h 2606"/>
                  <a:gd name="T34" fmla="*/ 467 w 1554"/>
                  <a:gd name="T35" fmla="*/ 344 h 2606"/>
                  <a:gd name="T36" fmla="*/ 444 w 1554"/>
                  <a:gd name="T37" fmla="*/ 390 h 2606"/>
                  <a:gd name="T38" fmla="*/ 391 w 1554"/>
                  <a:gd name="T39" fmla="*/ 476 h 2606"/>
                  <a:gd name="T40" fmla="*/ 349 w 1554"/>
                  <a:gd name="T41" fmla="*/ 579 h 2606"/>
                  <a:gd name="T42" fmla="*/ 318 w 1554"/>
                  <a:gd name="T43" fmla="*/ 683 h 2606"/>
                  <a:gd name="T44" fmla="*/ 292 w 1554"/>
                  <a:gd name="T45" fmla="*/ 789 h 2606"/>
                  <a:gd name="T46" fmla="*/ 294 w 1554"/>
                  <a:gd name="T47" fmla="*/ 795 h 2606"/>
                  <a:gd name="T48" fmla="*/ 465 w 1554"/>
                  <a:gd name="T49" fmla="*/ 640 h 2606"/>
                  <a:gd name="T50" fmla="*/ 562 w 1554"/>
                  <a:gd name="T51" fmla="*/ 615 h 2606"/>
                  <a:gd name="T52" fmla="*/ 272 w 1554"/>
                  <a:gd name="T53" fmla="*/ 916 h 2606"/>
                  <a:gd name="T54" fmla="*/ 274 w 1554"/>
                  <a:gd name="T55" fmla="*/ 1293 h 2606"/>
                  <a:gd name="T56" fmla="*/ 522 w 1554"/>
                  <a:gd name="T57" fmla="*/ 901 h 2606"/>
                  <a:gd name="T58" fmla="*/ 276 w 1554"/>
                  <a:gd name="T59" fmla="*/ 1324 h 2606"/>
                  <a:gd name="T60" fmla="*/ 349 w 1554"/>
                  <a:gd name="T61" fmla="*/ 1619 h 2606"/>
                  <a:gd name="T62" fmla="*/ 530 w 1554"/>
                  <a:gd name="T63" fmla="*/ 1226 h 2606"/>
                  <a:gd name="T64" fmla="*/ 549 w 1554"/>
                  <a:gd name="T65" fmla="*/ 1311 h 2606"/>
                  <a:gd name="T66" fmla="*/ 504 w 1554"/>
                  <a:gd name="T67" fmla="*/ 1613 h 2606"/>
                  <a:gd name="T68" fmla="*/ 408 w 1554"/>
                  <a:gd name="T69" fmla="*/ 1734 h 2606"/>
                  <a:gd name="T70" fmla="*/ 401 w 1554"/>
                  <a:gd name="T71" fmla="*/ 1758 h 2606"/>
                  <a:gd name="T72" fmla="*/ 566 w 1554"/>
                  <a:gd name="T73" fmla="*/ 2031 h 2606"/>
                  <a:gd name="T74" fmla="*/ 576 w 1554"/>
                  <a:gd name="T75" fmla="*/ 2040 h 2606"/>
                  <a:gd name="T76" fmla="*/ 538 w 1554"/>
                  <a:gd name="T77" fmla="*/ 1760 h 2606"/>
                  <a:gd name="T78" fmla="*/ 640 w 1554"/>
                  <a:gd name="T79" fmla="*/ 1501 h 2606"/>
                  <a:gd name="T80" fmla="*/ 717 w 1554"/>
                  <a:gd name="T81" fmla="*/ 1682 h 2606"/>
                  <a:gd name="T82" fmla="*/ 644 w 1554"/>
                  <a:gd name="T83" fmla="*/ 2092 h 2606"/>
                  <a:gd name="T84" fmla="*/ 647 w 1554"/>
                  <a:gd name="T85" fmla="*/ 2128 h 2606"/>
                  <a:gd name="T86" fmla="*/ 1232 w 1554"/>
                  <a:gd name="T87" fmla="*/ 2487 h 2606"/>
                  <a:gd name="T88" fmla="*/ 1520 w 1554"/>
                  <a:gd name="T89" fmla="*/ 2525 h 2606"/>
                  <a:gd name="T90" fmla="*/ 1554 w 1554"/>
                  <a:gd name="T91" fmla="*/ 2525 h 2606"/>
                  <a:gd name="T92" fmla="*/ 1550 w 1554"/>
                  <a:gd name="T93" fmla="*/ 2605 h 2606"/>
                  <a:gd name="T94" fmla="*/ 547 w 1554"/>
                  <a:gd name="T95" fmla="*/ 2115 h 2606"/>
                  <a:gd name="T96" fmla="*/ 560 w 1554"/>
                  <a:gd name="T97" fmla="*/ 2141 h 2606"/>
                  <a:gd name="T98" fmla="*/ 576 w 1554"/>
                  <a:gd name="T99" fmla="*/ 2174 h 2606"/>
                  <a:gd name="T100" fmla="*/ 315 w 1554"/>
                  <a:gd name="T101" fmla="*/ 2154 h 2606"/>
                  <a:gd name="T102" fmla="*/ 66 w 1554"/>
                  <a:gd name="T103" fmla="*/ 1922 h 2606"/>
                  <a:gd name="T104" fmla="*/ 489 w 1554"/>
                  <a:gd name="T105" fmla="*/ 2031 h 2606"/>
                  <a:gd name="T106" fmla="*/ 477 w 1554"/>
                  <a:gd name="T107" fmla="*/ 2012 h 2606"/>
                  <a:gd name="T108" fmla="*/ 272 w 1554"/>
                  <a:gd name="T109" fmla="*/ 1537 h 2606"/>
                  <a:gd name="T110" fmla="*/ 227 w 1554"/>
                  <a:gd name="T111" fmla="*/ 1114 h 2606"/>
                  <a:gd name="T112" fmla="*/ 209 w 1554"/>
                  <a:gd name="T113" fmla="*/ 1082 h 2606"/>
                  <a:gd name="T114" fmla="*/ 1 w 1554"/>
                  <a:gd name="T115" fmla="*/ 731 h 2606"/>
                  <a:gd name="T116" fmla="*/ 1 w 1554"/>
                  <a:gd name="T117" fmla="*/ 696 h 2606"/>
                  <a:gd name="T118" fmla="*/ 235 w 1554"/>
                  <a:gd name="T119" fmla="*/ 947 h 2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54" h="2606">
                    <a:moveTo>
                      <a:pt x="235" y="947"/>
                    </a:moveTo>
                    <a:cubicBezTo>
                      <a:pt x="250" y="869"/>
                      <a:pt x="265" y="794"/>
                      <a:pt x="280" y="718"/>
                    </a:cubicBezTo>
                    <a:cubicBezTo>
                      <a:pt x="273" y="730"/>
                      <a:pt x="266" y="743"/>
                      <a:pt x="258" y="756"/>
                    </a:cubicBezTo>
                    <a:cubicBezTo>
                      <a:pt x="157" y="629"/>
                      <a:pt x="128" y="411"/>
                      <a:pt x="221" y="271"/>
                    </a:cubicBezTo>
                    <a:cubicBezTo>
                      <a:pt x="296" y="366"/>
                      <a:pt x="331" y="473"/>
                      <a:pt x="321" y="595"/>
                    </a:cubicBezTo>
                    <a:cubicBezTo>
                      <a:pt x="338" y="555"/>
                      <a:pt x="355" y="514"/>
                      <a:pt x="373" y="474"/>
                    </a:cubicBezTo>
                    <a:cubicBezTo>
                      <a:pt x="386" y="446"/>
                      <a:pt x="400" y="418"/>
                      <a:pt x="415" y="390"/>
                    </a:cubicBezTo>
                    <a:cubicBezTo>
                      <a:pt x="421" y="380"/>
                      <a:pt x="420" y="373"/>
                      <a:pt x="415" y="363"/>
                    </a:cubicBezTo>
                    <a:cubicBezTo>
                      <a:pt x="380" y="298"/>
                      <a:pt x="360" y="228"/>
                      <a:pt x="363" y="154"/>
                    </a:cubicBezTo>
                    <a:cubicBezTo>
                      <a:pt x="365" y="99"/>
                      <a:pt x="379" y="49"/>
                      <a:pt x="408" y="0"/>
                    </a:cubicBezTo>
                    <a:cubicBezTo>
                      <a:pt x="471" y="77"/>
                      <a:pt x="498" y="163"/>
                      <a:pt x="489" y="266"/>
                    </a:cubicBezTo>
                    <a:cubicBezTo>
                      <a:pt x="509" y="239"/>
                      <a:pt x="528" y="219"/>
                      <a:pt x="541" y="195"/>
                    </a:cubicBezTo>
                    <a:cubicBezTo>
                      <a:pt x="573" y="134"/>
                      <a:pt x="587" y="108"/>
                      <a:pt x="654" y="69"/>
                    </a:cubicBezTo>
                    <a:cubicBezTo>
                      <a:pt x="720" y="30"/>
                      <a:pt x="794" y="18"/>
                      <a:pt x="869" y="50"/>
                    </a:cubicBezTo>
                    <a:cubicBezTo>
                      <a:pt x="832" y="131"/>
                      <a:pt x="736" y="206"/>
                      <a:pt x="647" y="204"/>
                    </a:cubicBezTo>
                    <a:cubicBezTo>
                      <a:pt x="621" y="203"/>
                      <a:pt x="595" y="197"/>
                      <a:pt x="569" y="195"/>
                    </a:cubicBezTo>
                    <a:cubicBezTo>
                      <a:pt x="561" y="195"/>
                      <a:pt x="550" y="198"/>
                      <a:pt x="546" y="204"/>
                    </a:cubicBezTo>
                    <a:cubicBezTo>
                      <a:pt x="514" y="247"/>
                      <a:pt x="481" y="291"/>
                      <a:pt x="467" y="344"/>
                    </a:cubicBezTo>
                    <a:cubicBezTo>
                      <a:pt x="462" y="361"/>
                      <a:pt x="456" y="384"/>
                      <a:pt x="444" y="390"/>
                    </a:cubicBezTo>
                    <a:cubicBezTo>
                      <a:pt x="408" y="409"/>
                      <a:pt x="406" y="446"/>
                      <a:pt x="391" y="476"/>
                    </a:cubicBezTo>
                    <a:cubicBezTo>
                      <a:pt x="374" y="508"/>
                      <a:pt x="362" y="544"/>
                      <a:pt x="349" y="579"/>
                    </a:cubicBezTo>
                    <a:cubicBezTo>
                      <a:pt x="337" y="613"/>
                      <a:pt x="327" y="648"/>
                      <a:pt x="318" y="683"/>
                    </a:cubicBezTo>
                    <a:cubicBezTo>
                      <a:pt x="308" y="718"/>
                      <a:pt x="300" y="754"/>
                      <a:pt x="292" y="789"/>
                    </a:cubicBezTo>
                    <a:cubicBezTo>
                      <a:pt x="292" y="790"/>
                      <a:pt x="293" y="792"/>
                      <a:pt x="294" y="795"/>
                    </a:cubicBezTo>
                    <a:cubicBezTo>
                      <a:pt x="336" y="726"/>
                      <a:pt x="389" y="669"/>
                      <a:pt x="465" y="640"/>
                    </a:cubicBezTo>
                    <a:cubicBezTo>
                      <a:pt x="496" y="628"/>
                      <a:pt x="529" y="623"/>
                      <a:pt x="562" y="615"/>
                    </a:cubicBezTo>
                    <a:cubicBezTo>
                      <a:pt x="568" y="750"/>
                      <a:pt x="428" y="892"/>
                      <a:pt x="272" y="916"/>
                    </a:cubicBezTo>
                    <a:cubicBezTo>
                      <a:pt x="257" y="1041"/>
                      <a:pt x="257" y="1167"/>
                      <a:pt x="274" y="1293"/>
                    </a:cubicBezTo>
                    <a:cubicBezTo>
                      <a:pt x="294" y="1122"/>
                      <a:pt x="350" y="976"/>
                      <a:pt x="522" y="901"/>
                    </a:cubicBezTo>
                    <a:cubicBezTo>
                      <a:pt x="538" y="1067"/>
                      <a:pt x="469" y="1255"/>
                      <a:pt x="276" y="1324"/>
                    </a:cubicBezTo>
                    <a:cubicBezTo>
                      <a:pt x="289" y="1425"/>
                      <a:pt x="313" y="1523"/>
                      <a:pt x="349" y="1619"/>
                    </a:cubicBezTo>
                    <a:cubicBezTo>
                      <a:pt x="354" y="1464"/>
                      <a:pt x="398" y="1328"/>
                      <a:pt x="530" y="1226"/>
                    </a:cubicBezTo>
                    <a:cubicBezTo>
                      <a:pt x="537" y="1257"/>
                      <a:pt x="544" y="1284"/>
                      <a:pt x="549" y="1311"/>
                    </a:cubicBezTo>
                    <a:cubicBezTo>
                      <a:pt x="565" y="1416"/>
                      <a:pt x="554" y="1518"/>
                      <a:pt x="504" y="1613"/>
                    </a:cubicBezTo>
                    <a:cubicBezTo>
                      <a:pt x="480" y="1660"/>
                      <a:pt x="447" y="1700"/>
                      <a:pt x="408" y="1734"/>
                    </a:cubicBezTo>
                    <a:cubicBezTo>
                      <a:pt x="400" y="1741"/>
                      <a:pt x="396" y="1746"/>
                      <a:pt x="401" y="1758"/>
                    </a:cubicBezTo>
                    <a:cubicBezTo>
                      <a:pt x="447" y="1855"/>
                      <a:pt x="501" y="1946"/>
                      <a:pt x="566" y="2031"/>
                    </a:cubicBezTo>
                    <a:cubicBezTo>
                      <a:pt x="567" y="2033"/>
                      <a:pt x="569" y="2034"/>
                      <a:pt x="576" y="2040"/>
                    </a:cubicBezTo>
                    <a:cubicBezTo>
                      <a:pt x="543" y="1945"/>
                      <a:pt x="530" y="1854"/>
                      <a:pt x="538" y="1760"/>
                    </a:cubicBezTo>
                    <a:cubicBezTo>
                      <a:pt x="547" y="1665"/>
                      <a:pt x="580" y="1579"/>
                      <a:pt x="640" y="1501"/>
                    </a:cubicBezTo>
                    <a:cubicBezTo>
                      <a:pt x="677" y="1559"/>
                      <a:pt x="702" y="1618"/>
                      <a:pt x="717" y="1682"/>
                    </a:cubicBezTo>
                    <a:cubicBezTo>
                      <a:pt x="751" y="1829"/>
                      <a:pt x="729" y="1966"/>
                      <a:pt x="644" y="2092"/>
                    </a:cubicBezTo>
                    <a:cubicBezTo>
                      <a:pt x="634" y="2107"/>
                      <a:pt x="635" y="2115"/>
                      <a:pt x="647" y="2128"/>
                    </a:cubicBezTo>
                    <a:cubicBezTo>
                      <a:pt x="809" y="2301"/>
                      <a:pt x="1002" y="2425"/>
                      <a:pt x="1232" y="2487"/>
                    </a:cubicBezTo>
                    <a:cubicBezTo>
                      <a:pt x="1326" y="2513"/>
                      <a:pt x="1422" y="2526"/>
                      <a:pt x="1520" y="2525"/>
                    </a:cubicBezTo>
                    <a:cubicBezTo>
                      <a:pt x="1531" y="2525"/>
                      <a:pt x="1541" y="2525"/>
                      <a:pt x="1554" y="2525"/>
                    </a:cubicBezTo>
                    <a:cubicBezTo>
                      <a:pt x="1552" y="2552"/>
                      <a:pt x="1551" y="2576"/>
                      <a:pt x="1550" y="2605"/>
                    </a:cubicBezTo>
                    <a:cubicBezTo>
                      <a:pt x="1134" y="2606"/>
                      <a:pt x="808" y="2429"/>
                      <a:pt x="547" y="2115"/>
                    </a:cubicBezTo>
                    <a:cubicBezTo>
                      <a:pt x="551" y="2124"/>
                      <a:pt x="556" y="2133"/>
                      <a:pt x="560" y="2141"/>
                    </a:cubicBezTo>
                    <a:cubicBezTo>
                      <a:pt x="565" y="2151"/>
                      <a:pt x="570" y="2161"/>
                      <a:pt x="576" y="2174"/>
                    </a:cubicBezTo>
                    <a:cubicBezTo>
                      <a:pt x="486" y="2190"/>
                      <a:pt x="400" y="2184"/>
                      <a:pt x="315" y="2154"/>
                    </a:cubicBezTo>
                    <a:cubicBezTo>
                      <a:pt x="204" y="2115"/>
                      <a:pt x="107" y="2024"/>
                      <a:pt x="66" y="1922"/>
                    </a:cubicBezTo>
                    <a:cubicBezTo>
                      <a:pt x="157" y="1885"/>
                      <a:pt x="355" y="1885"/>
                      <a:pt x="489" y="2031"/>
                    </a:cubicBezTo>
                    <a:cubicBezTo>
                      <a:pt x="485" y="2024"/>
                      <a:pt x="481" y="2018"/>
                      <a:pt x="477" y="2012"/>
                    </a:cubicBezTo>
                    <a:cubicBezTo>
                      <a:pt x="381" y="1866"/>
                      <a:pt x="314" y="1707"/>
                      <a:pt x="272" y="1537"/>
                    </a:cubicBezTo>
                    <a:cubicBezTo>
                      <a:pt x="238" y="1398"/>
                      <a:pt x="222" y="1257"/>
                      <a:pt x="227" y="1114"/>
                    </a:cubicBezTo>
                    <a:cubicBezTo>
                      <a:pt x="227" y="1099"/>
                      <a:pt x="223" y="1090"/>
                      <a:pt x="209" y="1082"/>
                    </a:cubicBezTo>
                    <a:cubicBezTo>
                      <a:pt x="79" y="1001"/>
                      <a:pt x="4" y="887"/>
                      <a:pt x="1" y="731"/>
                    </a:cubicBezTo>
                    <a:cubicBezTo>
                      <a:pt x="0" y="721"/>
                      <a:pt x="1" y="711"/>
                      <a:pt x="1" y="696"/>
                    </a:cubicBezTo>
                    <a:cubicBezTo>
                      <a:pt x="122" y="744"/>
                      <a:pt x="199" y="826"/>
                      <a:pt x="235" y="9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3" name="Freeform 1245">
                <a:extLst>
                  <a:ext uri="{FF2B5EF4-FFF2-40B4-BE49-F238E27FC236}">
                    <a16:creationId xmlns:a16="http://schemas.microsoft.com/office/drawing/2014/main" id="{8837F687-F309-444E-B27E-F56AAA5FA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673" y="3505581"/>
                <a:ext cx="82620" cy="191385"/>
              </a:xfrm>
              <a:custGeom>
                <a:avLst/>
                <a:gdLst>
                  <a:gd name="T0" fmla="*/ 139 w 269"/>
                  <a:gd name="T1" fmla="*/ 0 h 624"/>
                  <a:gd name="T2" fmla="*/ 115 w 269"/>
                  <a:gd name="T3" fmla="*/ 624 h 624"/>
                  <a:gd name="T4" fmla="*/ 139 w 269"/>
                  <a:gd name="T5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4">
                    <a:moveTo>
                      <a:pt x="139" y="0"/>
                    </a:moveTo>
                    <a:cubicBezTo>
                      <a:pt x="261" y="183"/>
                      <a:pt x="269" y="442"/>
                      <a:pt x="115" y="624"/>
                    </a:cubicBezTo>
                    <a:cubicBezTo>
                      <a:pt x="9" y="437"/>
                      <a:pt x="0" y="166"/>
                      <a:pt x="1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5" name="Freeform 1247">
                <a:extLst>
                  <a:ext uri="{FF2B5EF4-FFF2-40B4-BE49-F238E27FC236}">
                    <a16:creationId xmlns:a16="http://schemas.microsoft.com/office/drawing/2014/main" id="{B5D0326A-FD51-4424-9FC1-B8F933272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878" y="3651472"/>
                <a:ext cx="167593" cy="106151"/>
              </a:xfrm>
              <a:custGeom>
                <a:avLst/>
                <a:gdLst>
                  <a:gd name="T0" fmla="*/ 0 w 546"/>
                  <a:gd name="T1" fmla="*/ 200 h 346"/>
                  <a:gd name="T2" fmla="*/ 546 w 546"/>
                  <a:gd name="T3" fmla="*/ 153 h 346"/>
                  <a:gd name="T4" fmla="*/ 0 w 546"/>
                  <a:gd name="T5" fmla="*/ 20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6" h="346">
                    <a:moveTo>
                      <a:pt x="0" y="200"/>
                    </a:moveTo>
                    <a:cubicBezTo>
                      <a:pt x="154" y="40"/>
                      <a:pt x="374" y="0"/>
                      <a:pt x="546" y="153"/>
                    </a:cubicBezTo>
                    <a:cubicBezTo>
                      <a:pt x="402" y="287"/>
                      <a:pt x="163" y="346"/>
                      <a:pt x="0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7" name="Freeform 1249">
                <a:extLst>
                  <a:ext uri="{FF2B5EF4-FFF2-40B4-BE49-F238E27FC236}">
                    <a16:creationId xmlns:a16="http://schemas.microsoft.com/office/drawing/2014/main" id="{D43FAC83-E6B5-47D1-89CC-AE9970519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733" y="3474206"/>
                <a:ext cx="82620" cy="191125"/>
              </a:xfrm>
              <a:custGeom>
                <a:avLst/>
                <a:gdLst>
                  <a:gd name="T0" fmla="*/ 142 w 269"/>
                  <a:gd name="T1" fmla="*/ 0 h 623"/>
                  <a:gd name="T2" fmla="*/ 118 w 269"/>
                  <a:gd name="T3" fmla="*/ 623 h 623"/>
                  <a:gd name="T4" fmla="*/ 142 w 269"/>
                  <a:gd name="T5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3">
                    <a:moveTo>
                      <a:pt x="142" y="0"/>
                    </a:moveTo>
                    <a:cubicBezTo>
                      <a:pt x="268" y="188"/>
                      <a:pt x="269" y="449"/>
                      <a:pt x="118" y="623"/>
                    </a:cubicBezTo>
                    <a:cubicBezTo>
                      <a:pt x="15" y="442"/>
                      <a:pt x="0" y="168"/>
                      <a:pt x="1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8" name="Freeform 1250">
                <a:extLst>
                  <a:ext uri="{FF2B5EF4-FFF2-40B4-BE49-F238E27FC236}">
                    <a16:creationId xmlns:a16="http://schemas.microsoft.com/office/drawing/2014/main" id="{42D3DA8A-25B6-4AA3-AC35-9B218C7F5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7717" y="3708732"/>
                <a:ext cx="167332" cy="105367"/>
              </a:xfrm>
              <a:custGeom>
                <a:avLst/>
                <a:gdLst>
                  <a:gd name="T0" fmla="*/ 0 w 545"/>
                  <a:gd name="T1" fmla="*/ 203 h 344"/>
                  <a:gd name="T2" fmla="*/ 545 w 545"/>
                  <a:gd name="T3" fmla="*/ 157 h 344"/>
                  <a:gd name="T4" fmla="*/ 0 w 545"/>
                  <a:gd name="T5" fmla="*/ 203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5" h="344">
                    <a:moveTo>
                      <a:pt x="0" y="203"/>
                    </a:moveTo>
                    <a:cubicBezTo>
                      <a:pt x="145" y="45"/>
                      <a:pt x="378" y="0"/>
                      <a:pt x="545" y="157"/>
                    </a:cubicBezTo>
                    <a:cubicBezTo>
                      <a:pt x="390" y="296"/>
                      <a:pt x="159" y="344"/>
                      <a:pt x="0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0" name="Freeform 1252">
                <a:extLst>
                  <a:ext uri="{FF2B5EF4-FFF2-40B4-BE49-F238E27FC236}">
                    <a16:creationId xmlns:a16="http://schemas.microsoft.com/office/drawing/2014/main" id="{F967FD44-DF1A-49D5-8BB8-6781614D5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139" y="3290403"/>
                <a:ext cx="98308" cy="126283"/>
              </a:xfrm>
              <a:custGeom>
                <a:avLst/>
                <a:gdLst>
                  <a:gd name="T0" fmla="*/ 316 w 320"/>
                  <a:gd name="T1" fmla="*/ 412 h 412"/>
                  <a:gd name="T2" fmla="*/ 3 w 320"/>
                  <a:gd name="T3" fmla="*/ 0 h 412"/>
                  <a:gd name="T4" fmla="*/ 316 w 320"/>
                  <a:gd name="T5" fmla="*/ 4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0" h="412">
                    <a:moveTo>
                      <a:pt x="316" y="412"/>
                    </a:moveTo>
                    <a:cubicBezTo>
                      <a:pt x="123" y="350"/>
                      <a:pt x="0" y="174"/>
                      <a:pt x="3" y="0"/>
                    </a:cubicBezTo>
                    <a:cubicBezTo>
                      <a:pt x="192" y="39"/>
                      <a:pt x="320" y="210"/>
                      <a:pt x="316" y="4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2" name="Freeform 1254">
                <a:extLst>
                  <a:ext uri="{FF2B5EF4-FFF2-40B4-BE49-F238E27FC236}">
                    <a16:creationId xmlns:a16="http://schemas.microsoft.com/office/drawing/2014/main" id="{E2C6743B-2A65-4501-AB3B-68970C433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512" y="3421653"/>
                <a:ext cx="135434" cy="100922"/>
              </a:xfrm>
              <a:custGeom>
                <a:avLst/>
                <a:gdLst>
                  <a:gd name="T0" fmla="*/ 441 w 441"/>
                  <a:gd name="T1" fmla="*/ 295 h 329"/>
                  <a:gd name="T2" fmla="*/ 0 w 441"/>
                  <a:gd name="T3" fmla="*/ 78 h 329"/>
                  <a:gd name="T4" fmla="*/ 441 w 441"/>
                  <a:gd name="T5" fmla="*/ 29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1" h="329">
                    <a:moveTo>
                      <a:pt x="441" y="295"/>
                    </a:moveTo>
                    <a:cubicBezTo>
                      <a:pt x="290" y="329"/>
                      <a:pt x="87" y="272"/>
                      <a:pt x="0" y="78"/>
                    </a:cubicBezTo>
                    <a:cubicBezTo>
                      <a:pt x="138" y="0"/>
                      <a:pt x="387" y="123"/>
                      <a:pt x="441" y="2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4" name="Freeform 1256">
                <a:extLst>
                  <a:ext uri="{FF2B5EF4-FFF2-40B4-BE49-F238E27FC236}">
                    <a16:creationId xmlns:a16="http://schemas.microsoft.com/office/drawing/2014/main" id="{78CA7445-9EEA-45F3-84A4-11E85B9462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220" y="3043065"/>
                <a:ext cx="104059" cy="89680"/>
              </a:xfrm>
              <a:custGeom>
                <a:avLst/>
                <a:gdLst>
                  <a:gd name="T0" fmla="*/ 0 w 339"/>
                  <a:gd name="T1" fmla="*/ 257 h 292"/>
                  <a:gd name="T2" fmla="*/ 339 w 339"/>
                  <a:gd name="T3" fmla="*/ 27 h 292"/>
                  <a:gd name="T4" fmla="*/ 0 w 339"/>
                  <a:gd name="T5" fmla="*/ 257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9" h="292">
                    <a:moveTo>
                      <a:pt x="0" y="257"/>
                    </a:moveTo>
                    <a:cubicBezTo>
                      <a:pt x="62" y="105"/>
                      <a:pt x="202" y="0"/>
                      <a:pt x="339" y="27"/>
                    </a:cubicBezTo>
                    <a:cubicBezTo>
                      <a:pt x="299" y="182"/>
                      <a:pt x="148" y="292"/>
                      <a:pt x="0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6" name="Freeform 1258">
                <a:extLst>
                  <a:ext uri="{FF2B5EF4-FFF2-40B4-BE49-F238E27FC236}">
                    <a16:creationId xmlns:a16="http://schemas.microsoft.com/office/drawing/2014/main" id="{884E7D15-E3B4-41F5-A552-7A7B216AF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0399" y="2872858"/>
                <a:ext cx="100660" cy="76345"/>
              </a:xfrm>
              <a:custGeom>
                <a:avLst/>
                <a:gdLst>
                  <a:gd name="T0" fmla="*/ 0 w 328"/>
                  <a:gd name="T1" fmla="*/ 189 h 249"/>
                  <a:gd name="T2" fmla="*/ 328 w 328"/>
                  <a:gd name="T3" fmla="*/ 55 h 249"/>
                  <a:gd name="T4" fmla="*/ 0 w 328"/>
                  <a:gd name="T5" fmla="*/ 18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8" h="249">
                    <a:moveTo>
                      <a:pt x="0" y="189"/>
                    </a:moveTo>
                    <a:cubicBezTo>
                      <a:pt x="60" y="84"/>
                      <a:pt x="204" y="0"/>
                      <a:pt x="328" y="55"/>
                    </a:cubicBezTo>
                    <a:cubicBezTo>
                      <a:pt x="274" y="175"/>
                      <a:pt x="128" y="249"/>
                      <a:pt x="0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8" name="Freeform 1260">
                <a:extLst>
                  <a:ext uri="{FF2B5EF4-FFF2-40B4-BE49-F238E27FC236}">
                    <a16:creationId xmlns:a16="http://schemas.microsoft.com/office/drawing/2014/main" id="{B2076A76-3BC1-4EE1-A53F-9BCFD393C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387" y="2889853"/>
                <a:ext cx="56213" cy="80267"/>
              </a:xfrm>
              <a:custGeom>
                <a:avLst/>
                <a:gdLst>
                  <a:gd name="T0" fmla="*/ 5 w 183"/>
                  <a:gd name="T1" fmla="*/ 261 h 261"/>
                  <a:gd name="T2" fmla="*/ 169 w 183"/>
                  <a:gd name="T3" fmla="*/ 0 h 261"/>
                  <a:gd name="T4" fmla="*/ 5 w 183"/>
                  <a:gd name="T5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3" h="261">
                    <a:moveTo>
                      <a:pt x="5" y="261"/>
                    </a:moveTo>
                    <a:cubicBezTo>
                      <a:pt x="0" y="167"/>
                      <a:pt x="61" y="26"/>
                      <a:pt x="169" y="0"/>
                    </a:cubicBezTo>
                    <a:cubicBezTo>
                      <a:pt x="183" y="97"/>
                      <a:pt x="122" y="235"/>
                      <a:pt x="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486719" y="584756"/>
              <a:ext cx="577345" cy="1084305"/>
              <a:chOff x="1548475" y="2865015"/>
              <a:chExt cx="497549" cy="934441"/>
            </a:xfrm>
            <a:gradFill>
              <a:gsLst>
                <a:gs pos="0">
                  <a:srgbClr val="2684E2"/>
                </a:gs>
                <a:gs pos="100000">
                  <a:srgbClr val="16376C"/>
                </a:gs>
              </a:gsLst>
              <a:lin ang="5400000" scaled="1"/>
            </a:gradFill>
          </p:grpSpPr>
          <p:sp>
            <p:nvSpPr>
              <p:cNvPr id="100" name="Freeform 1242">
                <a:extLst>
                  <a:ext uri="{FF2B5EF4-FFF2-40B4-BE49-F238E27FC236}">
                    <a16:creationId xmlns:a16="http://schemas.microsoft.com/office/drawing/2014/main" id="{5D6E6FEA-4342-4FC0-B80C-FD5369943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8475" y="2937437"/>
                <a:ext cx="463822" cy="808943"/>
              </a:xfrm>
              <a:custGeom>
                <a:avLst/>
                <a:gdLst>
                  <a:gd name="T0" fmla="*/ 7 w 1511"/>
                  <a:gd name="T1" fmla="*/ 2636 h 2636"/>
                  <a:gd name="T2" fmla="*/ 0 w 1511"/>
                  <a:gd name="T3" fmla="*/ 2557 h 2636"/>
                  <a:gd name="T4" fmla="*/ 504 w 1511"/>
                  <a:gd name="T5" fmla="*/ 2438 h 2636"/>
                  <a:gd name="T6" fmla="*/ 910 w 1511"/>
                  <a:gd name="T7" fmla="*/ 2118 h 2636"/>
                  <a:gd name="T8" fmla="*/ 887 w 1511"/>
                  <a:gd name="T9" fmla="*/ 1509 h 2636"/>
                  <a:gd name="T10" fmla="*/ 971 w 1511"/>
                  <a:gd name="T11" fmla="*/ 2042 h 2636"/>
                  <a:gd name="T12" fmla="*/ 1044 w 1511"/>
                  <a:gd name="T13" fmla="*/ 1928 h 2636"/>
                  <a:gd name="T14" fmla="*/ 1129 w 1511"/>
                  <a:gd name="T15" fmla="*/ 1763 h 2636"/>
                  <a:gd name="T16" fmla="*/ 1123 w 1511"/>
                  <a:gd name="T17" fmla="*/ 1732 h 2636"/>
                  <a:gd name="T18" fmla="*/ 971 w 1511"/>
                  <a:gd name="T19" fmla="*/ 1444 h 2636"/>
                  <a:gd name="T20" fmla="*/ 985 w 1511"/>
                  <a:gd name="T21" fmla="*/ 1248 h 2636"/>
                  <a:gd name="T22" fmla="*/ 990 w 1511"/>
                  <a:gd name="T23" fmla="*/ 1234 h 2636"/>
                  <a:gd name="T24" fmla="*/ 1180 w 1511"/>
                  <a:gd name="T25" fmla="*/ 1621 h 2636"/>
                  <a:gd name="T26" fmla="*/ 1245 w 1511"/>
                  <a:gd name="T27" fmla="*/ 1322 h 2636"/>
                  <a:gd name="T28" fmla="*/ 984 w 1511"/>
                  <a:gd name="T29" fmla="*/ 907 h 2636"/>
                  <a:gd name="T30" fmla="*/ 1249 w 1511"/>
                  <a:gd name="T31" fmla="*/ 1307 h 2636"/>
                  <a:gd name="T32" fmla="*/ 1255 w 1511"/>
                  <a:gd name="T33" fmla="*/ 1124 h 2636"/>
                  <a:gd name="T34" fmla="*/ 1239 w 1511"/>
                  <a:gd name="T35" fmla="*/ 926 h 2636"/>
                  <a:gd name="T36" fmla="*/ 1226 w 1511"/>
                  <a:gd name="T37" fmla="*/ 911 h 2636"/>
                  <a:gd name="T38" fmla="*/ 980 w 1511"/>
                  <a:gd name="T39" fmla="*/ 741 h 2636"/>
                  <a:gd name="T40" fmla="*/ 931 w 1511"/>
                  <a:gd name="T41" fmla="*/ 624 h 2636"/>
                  <a:gd name="T42" fmla="*/ 1216 w 1511"/>
                  <a:gd name="T43" fmla="*/ 795 h 2636"/>
                  <a:gd name="T44" fmla="*/ 1128 w 1511"/>
                  <a:gd name="T45" fmla="*/ 519 h 2636"/>
                  <a:gd name="T46" fmla="*/ 1077 w 1511"/>
                  <a:gd name="T47" fmla="*/ 415 h 2636"/>
                  <a:gd name="T48" fmla="*/ 1056 w 1511"/>
                  <a:gd name="T49" fmla="*/ 399 h 2636"/>
                  <a:gd name="T50" fmla="*/ 1049 w 1511"/>
                  <a:gd name="T51" fmla="*/ 389 h 2636"/>
                  <a:gd name="T52" fmla="*/ 1021 w 1511"/>
                  <a:gd name="T53" fmla="*/ 327 h 2636"/>
                  <a:gd name="T54" fmla="*/ 943 w 1511"/>
                  <a:gd name="T55" fmla="*/ 204 h 2636"/>
                  <a:gd name="T56" fmla="*/ 922 w 1511"/>
                  <a:gd name="T57" fmla="*/ 200 h 2636"/>
                  <a:gd name="T58" fmla="*/ 618 w 1511"/>
                  <a:gd name="T59" fmla="*/ 68 h 2636"/>
                  <a:gd name="T60" fmla="*/ 617 w 1511"/>
                  <a:gd name="T61" fmla="*/ 63 h 2636"/>
                  <a:gd name="T62" fmla="*/ 783 w 1511"/>
                  <a:gd name="T63" fmla="*/ 56 h 2636"/>
                  <a:gd name="T64" fmla="*/ 945 w 1511"/>
                  <a:gd name="T65" fmla="*/ 176 h 2636"/>
                  <a:gd name="T66" fmla="*/ 991 w 1511"/>
                  <a:gd name="T67" fmla="*/ 254 h 2636"/>
                  <a:gd name="T68" fmla="*/ 1003 w 1511"/>
                  <a:gd name="T69" fmla="*/ 269 h 2636"/>
                  <a:gd name="T70" fmla="*/ 1076 w 1511"/>
                  <a:gd name="T71" fmla="*/ 0 h 2636"/>
                  <a:gd name="T72" fmla="*/ 1121 w 1511"/>
                  <a:gd name="T73" fmla="*/ 109 h 2636"/>
                  <a:gd name="T74" fmla="*/ 1081 w 1511"/>
                  <a:gd name="T75" fmla="*/ 361 h 2636"/>
                  <a:gd name="T76" fmla="*/ 1081 w 1511"/>
                  <a:gd name="T77" fmla="*/ 393 h 2636"/>
                  <a:gd name="T78" fmla="*/ 1173 w 1511"/>
                  <a:gd name="T79" fmla="*/ 579 h 2636"/>
                  <a:gd name="T80" fmla="*/ 1181 w 1511"/>
                  <a:gd name="T81" fmla="*/ 593 h 2636"/>
                  <a:gd name="T82" fmla="*/ 1271 w 1511"/>
                  <a:gd name="T83" fmla="*/ 266 h 2636"/>
                  <a:gd name="T84" fmla="*/ 1249 w 1511"/>
                  <a:gd name="T85" fmla="*/ 754 h 2636"/>
                  <a:gd name="T86" fmla="*/ 1226 w 1511"/>
                  <a:gd name="T87" fmla="*/ 718 h 2636"/>
                  <a:gd name="T88" fmla="*/ 1276 w 1511"/>
                  <a:gd name="T89" fmla="*/ 942 h 2636"/>
                  <a:gd name="T90" fmla="*/ 1358 w 1511"/>
                  <a:gd name="T91" fmla="*/ 786 h 2636"/>
                  <a:gd name="T92" fmla="*/ 1502 w 1511"/>
                  <a:gd name="T93" fmla="*/ 686 h 2636"/>
                  <a:gd name="T94" fmla="*/ 1426 w 1511"/>
                  <a:gd name="T95" fmla="*/ 966 h 2636"/>
                  <a:gd name="T96" fmla="*/ 1300 w 1511"/>
                  <a:gd name="T97" fmla="*/ 1081 h 2636"/>
                  <a:gd name="T98" fmla="*/ 1289 w 1511"/>
                  <a:gd name="T99" fmla="*/ 1101 h 2636"/>
                  <a:gd name="T100" fmla="*/ 1061 w 1511"/>
                  <a:gd name="T101" fmla="*/ 2016 h 2636"/>
                  <a:gd name="T102" fmla="*/ 1060 w 1511"/>
                  <a:gd name="T103" fmla="*/ 2024 h 2636"/>
                  <a:gd name="T104" fmla="*/ 1474 w 1511"/>
                  <a:gd name="T105" fmla="*/ 1909 h 2636"/>
                  <a:gd name="T106" fmla="*/ 1250 w 1511"/>
                  <a:gd name="T107" fmla="*/ 2143 h 2636"/>
                  <a:gd name="T108" fmla="*/ 968 w 1511"/>
                  <a:gd name="T109" fmla="*/ 2179 h 2636"/>
                  <a:gd name="T110" fmla="*/ 1000 w 1511"/>
                  <a:gd name="T111" fmla="*/ 2110 h 2636"/>
                  <a:gd name="T112" fmla="*/ 7 w 1511"/>
                  <a:gd name="T113" fmla="*/ 2636 h 2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11" h="2636">
                    <a:moveTo>
                      <a:pt x="7" y="2636"/>
                    </a:moveTo>
                    <a:cubicBezTo>
                      <a:pt x="5" y="2608"/>
                      <a:pt x="3" y="2584"/>
                      <a:pt x="0" y="2557"/>
                    </a:cubicBezTo>
                    <a:cubicBezTo>
                      <a:pt x="178" y="2555"/>
                      <a:pt x="346" y="2516"/>
                      <a:pt x="504" y="2438"/>
                    </a:cubicBezTo>
                    <a:cubicBezTo>
                      <a:pt x="662" y="2360"/>
                      <a:pt x="796" y="2251"/>
                      <a:pt x="910" y="2118"/>
                    </a:cubicBezTo>
                    <a:cubicBezTo>
                      <a:pt x="739" y="1894"/>
                      <a:pt x="803" y="1637"/>
                      <a:pt x="887" y="1509"/>
                    </a:cubicBezTo>
                    <a:cubicBezTo>
                      <a:pt x="1013" y="1672"/>
                      <a:pt x="1021" y="1851"/>
                      <a:pt x="971" y="2042"/>
                    </a:cubicBezTo>
                    <a:cubicBezTo>
                      <a:pt x="996" y="2004"/>
                      <a:pt x="1022" y="1968"/>
                      <a:pt x="1044" y="1928"/>
                    </a:cubicBezTo>
                    <a:cubicBezTo>
                      <a:pt x="1074" y="1874"/>
                      <a:pt x="1101" y="1818"/>
                      <a:pt x="1129" y="1763"/>
                    </a:cubicBezTo>
                    <a:cubicBezTo>
                      <a:pt x="1136" y="1751"/>
                      <a:pt x="1135" y="1742"/>
                      <a:pt x="1123" y="1732"/>
                    </a:cubicBezTo>
                    <a:cubicBezTo>
                      <a:pt x="1033" y="1657"/>
                      <a:pt x="984" y="1560"/>
                      <a:pt x="971" y="1444"/>
                    </a:cubicBezTo>
                    <a:cubicBezTo>
                      <a:pt x="964" y="1377"/>
                      <a:pt x="970" y="1313"/>
                      <a:pt x="985" y="1248"/>
                    </a:cubicBezTo>
                    <a:cubicBezTo>
                      <a:pt x="986" y="1243"/>
                      <a:pt x="988" y="1239"/>
                      <a:pt x="990" y="1234"/>
                    </a:cubicBezTo>
                    <a:cubicBezTo>
                      <a:pt x="1079" y="1288"/>
                      <a:pt x="1173" y="1416"/>
                      <a:pt x="1180" y="1621"/>
                    </a:cubicBezTo>
                    <a:cubicBezTo>
                      <a:pt x="1213" y="1524"/>
                      <a:pt x="1234" y="1424"/>
                      <a:pt x="1245" y="1322"/>
                    </a:cubicBezTo>
                    <a:cubicBezTo>
                      <a:pt x="1052" y="1250"/>
                      <a:pt x="987" y="1099"/>
                      <a:pt x="984" y="907"/>
                    </a:cubicBezTo>
                    <a:cubicBezTo>
                      <a:pt x="1099" y="937"/>
                      <a:pt x="1226" y="1063"/>
                      <a:pt x="1249" y="1307"/>
                    </a:cubicBezTo>
                    <a:cubicBezTo>
                      <a:pt x="1251" y="1246"/>
                      <a:pt x="1256" y="1185"/>
                      <a:pt x="1255" y="1124"/>
                    </a:cubicBezTo>
                    <a:cubicBezTo>
                      <a:pt x="1253" y="1058"/>
                      <a:pt x="1245" y="992"/>
                      <a:pt x="1239" y="926"/>
                    </a:cubicBezTo>
                    <a:cubicBezTo>
                      <a:pt x="1239" y="920"/>
                      <a:pt x="1231" y="911"/>
                      <a:pt x="1226" y="911"/>
                    </a:cubicBezTo>
                    <a:cubicBezTo>
                      <a:pt x="1112" y="900"/>
                      <a:pt x="1033" y="839"/>
                      <a:pt x="980" y="741"/>
                    </a:cubicBezTo>
                    <a:cubicBezTo>
                      <a:pt x="961" y="705"/>
                      <a:pt x="949" y="666"/>
                      <a:pt x="931" y="624"/>
                    </a:cubicBezTo>
                    <a:cubicBezTo>
                      <a:pt x="1065" y="626"/>
                      <a:pt x="1149" y="694"/>
                      <a:pt x="1216" y="795"/>
                    </a:cubicBezTo>
                    <a:cubicBezTo>
                      <a:pt x="1196" y="699"/>
                      <a:pt x="1166" y="608"/>
                      <a:pt x="1128" y="519"/>
                    </a:cubicBezTo>
                    <a:cubicBezTo>
                      <a:pt x="1112" y="484"/>
                      <a:pt x="1095" y="449"/>
                      <a:pt x="1077" y="415"/>
                    </a:cubicBezTo>
                    <a:cubicBezTo>
                      <a:pt x="1074" y="408"/>
                      <a:pt x="1075" y="389"/>
                      <a:pt x="1056" y="399"/>
                    </a:cubicBezTo>
                    <a:cubicBezTo>
                      <a:pt x="1056" y="399"/>
                      <a:pt x="1051" y="393"/>
                      <a:pt x="1049" y="389"/>
                    </a:cubicBezTo>
                    <a:cubicBezTo>
                      <a:pt x="1039" y="368"/>
                      <a:pt x="1028" y="349"/>
                      <a:pt x="1021" y="327"/>
                    </a:cubicBezTo>
                    <a:cubicBezTo>
                      <a:pt x="1005" y="280"/>
                      <a:pt x="971" y="244"/>
                      <a:pt x="943" y="204"/>
                    </a:cubicBezTo>
                    <a:cubicBezTo>
                      <a:pt x="939" y="200"/>
                      <a:pt x="928" y="198"/>
                      <a:pt x="922" y="200"/>
                    </a:cubicBezTo>
                    <a:cubicBezTo>
                      <a:pt x="787" y="244"/>
                      <a:pt x="676" y="163"/>
                      <a:pt x="618" y="68"/>
                    </a:cubicBezTo>
                    <a:cubicBezTo>
                      <a:pt x="617" y="67"/>
                      <a:pt x="618" y="66"/>
                      <a:pt x="617" y="63"/>
                    </a:cubicBezTo>
                    <a:cubicBezTo>
                      <a:pt x="672" y="39"/>
                      <a:pt x="727" y="38"/>
                      <a:pt x="783" y="56"/>
                    </a:cubicBezTo>
                    <a:cubicBezTo>
                      <a:pt x="851" y="77"/>
                      <a:pt x="901" y="123"/>
                      <a:pt x="945" y="176"/>
                    </a:cubicBezTo>
                    <a:cubicBezTo>
                      <a:pt x="947" y="210"/>
                      <a:pt x="976" y="228"/>
                      <a:pt x="991" y="254"/>
                    </a:cubicBezTo>
                    <a:cubicBezTo>
                      <a:pt x="993" y="257"/>
                      <a:pt x="996" y="260"/>
                      <a:pt x="1003" y="269"/>
                    </a:cubicBezTo>
                    <a:cubicBezTo>
                      <a:pt x="991" y="166"/>
                      <a:pt x="1017" y="80"/>
                      <a:pt x="1076" y="0"/>
                    </a:cubicBezTo>
                    <a:cubicBezTo>
                      <a:pt x="1099" y="35"/>
                      <a:pt x="1113" y="71"/>
                      <a:pt x="1121" y="109"/>
                    </a:cubicBezTo>
                    <a:cubicBezTo>
                      <a:pt x="1138" y="198"/>
                      <a:pt x="1121" y="282"/>
                      <a:pt x="1081" y="361"/>
                    </a:cubicBezTo>
                    <a:cubicBezTo>
                      <a:pt x="1075" y="373"/>
                      <a:pt x="1075" y="381"/>
                      <a:pt x="1081" y="393"/>
                    </a:cubicBezTo>
                    <a:cubicBezTo>
                      <a:pt x="1113" y="455"/>
                      <a:pt x="1143" y="517"/>
                      <a:pt x="1173" y="579"/>
                    </a:cubicBezTo>
                    <a:cubicBezTo>
                      <a:pt x="1175" y="583"/>
                      <a:pt x="1177" y="588"/>
                      <a:pt x="1181" y="593"/>
                    </a:cubicBezTo>
                    <a:cubicBezTo>
                      <a:pt x="1167" y="471"/>
                      <a:pt x="1199" y="364"/>
                      <a:pt x="1271" y="266"/>
                    </a:cubicBezTo>
                    <a:cubicBezTo>
                      <a:pt x="1362" y="395"/>
                      <a:pt x="1354" y="598"/>
                      <a:pt x="1249" y="754"/>
                    </a:cubicBezTo>
                    <a:cubicBezTo>
                      <a:pt x="1242" y="743"/>
                      <a:pt x="1236" y="733"/>
                      <a:pt x="1226" y="718"/>
                    </a:cubicBezTo>
                    <a:cubicBezTo>
                      <a:pt x="1243" y="795"/>
                      <a:pt x="1259" y="866"/>
                      <a:pt x="1276" y="942"/>
                    </a:cubicBezTo>
                    <a:cubicBezTo>
                      <a:pt x="1292" y="881"/>
                      <a:pt x="1318" y="830"/>
                      <a:pt x="1358" y="786"/>
                    </a:cubicBezTo>
                    <a:cubicBezTo>
                      <a:pt x="1397" y="742"/>
                      <a:pt x="1445" y="709"/>
                      <a:pt x="1502" y="686"/>
                    </a:cubicBezTo>
                    <a:cubicBezTo>
                      <a:pt x="1511" y="791"/>
                      <a:pt x="1487" y="883"/>
                      <a:pt x="1426" y="966"/>
                    </a:cubicBezTo>
                    <a:cubicBezTo>
                      <a:pt x="1391" y="1012"/>
                      <a:pt x="1349" y="1050"/>
                      <a:pt x="1300" y="1081"/>
                    </a:cubicBezTo>
                    <a:cubicBezTo>
                      <a:pt x="1295" y="1085"/>
                      <a:pt x="1289" y="1094"/>
                      <a:pt x="1289" y="1101"/>
                    </a:cubicBezTo>
                    <a:cubicBezTo>
                      <a:pt x="1305" y="1429"/>
                      <a:pt x="1233" y="1735"/>
                      <a:pt x="1061" y="2016"/>
                    </a:cubicBezTo>
                    <a:cubicBezTo>
                      <a:pt x="1060" y="2018"/>
                      <a:pt x="1060" y="2020"/>
                      <a:pt x="1060" y="2024"/>
                    </a:cubicBezTo>
                    <a:cubicBezTo>
                      <a:pt x="1175" y="1906"/>
                      <a:pt x="1314" y="1875"/>
                      <a:pt x="1474" y="1909"/>
                    </a:cubicBezTo>
                    <a:cubicBezTo>
                      <a:pt x="1426" y="2016"/>
                      <a:pt x="1355" y="2096"/>
                      <a:pt x="1250" y="2143"/>
                    </a:cubicBezTo>
                    <a:cubicBezTo>
                      <a:pt x="1160" y="2183"/>
                      <a:pt x="1067" y="2192"/>
                      <a:pt x="968" y="2179"/>
                    </a:cubicBezTo>
                    <a:cubicBezTo>
                      <a:pt x="978" y="2156"/>
                      <a:pt x="988" y="2136"/>
                      <a:pt x="1000" y="2110"/>
                    </a:cubicBezTo>
                    <a:cubicBezTo>
                      <a:pt x="746" y="2438"/>
                      <a:pt x="424" y="2625"/>
                      <a:pt x="7" y="26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2" name="Freeform 1244">
                <a:extLst>
                  <a:ext uri="{FF2B5EF4-FFF2-40B4-BE49-F238E27FC236}">
                    <a16:creationId xmlns:a16="http://schemas.microsoft.com/office/drawing/2014/main" id="{007C438C-9313-47CA-9C2A-84F7B7DAB1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255" y="3499305"/>
                <a:ext cx="82881" cy="190863"/>
              </a:xfrm>
              <a:custGeom>
                <a:avLst/>
                <a:gdLst>
                  <a:gd name="T0" fmla="*/ 158 w 270"/>
                  <a:gd name="T1" fmla="*/ 622 h 622"/>
                  <a:gd name="T2" fmla="*/ 117 w 270"/>
                  <a:gd name="T3" fmla="*/ 0 h 622"/>
                  <a:gd name="T4" fmla="*/ 158 w 270"/>
                  <a:gd name="T5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0" h="622">
                    <a:moveTo>
                      <a:pt x="158" y="622"/>
                    </a:moveTo>
                    <a:cubicBezTo>
                      <a:pt x="1" y="440"/>
                      <a:pt x="0" y="192"/>
                      <a:pt x="117" y="0"/>
                    </a:cubicBezTo>
                    <a:cubicBezTo>
                      <a:pt x="245" y="101"/>
                      <a:pt x="270" y="475"/>
                      <a:pt x="158" y="6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4" name="Freeform 1246">
                <a:extLst>
                  <a:ext uri="{FF2B5EF4-FFF2-40B4-BE49-F238E27FC236}">
                    <a16:creationId xmlns:a16="http://schemas.microsoft.com/office/drawing/2014/main" id="{46254BC0-5F51-4850-9545-087CEB510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2798" y="3465317"/>
                <a:ext cx="83927" cy="190863"/>
              </a:xfrm>
              <a:custGeom>
                <a:avLst/>
                <a:gdLst>
                  <a:gd name="T0" fmla="*/ 163 w 274"/>
                  <a:gd name="T1" fmla="*/ 622 h 622"/>
                  <a:gd name="T2" fmla="*/ 122 w 274"/>
                  <a:gd name="T3" fmla="*/ 0 h 622"/>
                  <a:gd name="T4" fmla="*/ 163 w 274"/>
                  <a:gd name="T5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4" h="622">
                    <a:moveTo>
                      <a:pt x="163" y="622"/>
                    </a:moveTo>
                    <a:cubicBezTo>
                      <a:pt x="12" y="454"/>
                      <a:pt x="0" y="198"/>
                      <a:pt x="122" y="0"/>
                    </a:cubicBezTo>
                    <a:cubicBezTo>
                      <a:pt x="250" y="104"/>
                      <a:pt x="274" y="471"/>
                      <a:pt x="163" y="6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6" name="Freeform 1248">
                <a:extLst>
                  <a:ext uri="{FF2B5EF4-FFF2-40B4-BE49-F238E27FC236}">
                    <a16:creationId xmlns:a16="http://schemas.microsoft.com/office/drawing/2014/main" id="{72136757-16F6-400A-84DF-402EA64441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855" y="3698273"/>
                <a:ext cx="167855" cy="101183"/>
              </a:xfrm>
              <a:custGeom>
                <a:avLst/>
                <a:gdLst>
                  <a:gd name="T0" fmla="*/ 0 w 547"/>
                  <a:gd name="T1" fmla="*/ 167 h 330"/>
                  <a:gd name="T2" fmla="*/ 547 w 547"/>
                  <a:gd name="T3" fmla="*/ 198 h 330"/>
                  <a:gd name="T4" fmla="*/ 0 w 547"/>
                  <a:gd name="T5" fmla="*/ 167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7" h="330">
                    <a:moveTo>
                      <a:pt x="0" y="167"/>
                    </a:moveTo>
                    <a:cubicBezTo>
                      <a:pt x="179" y="0"/>
                      <a:pt x="402" y="54"/>
                      <a:pt x="547" y="198"/>
                    </a:cubicBezTo>
                    <a:cubicBezTo>
                      <a:pt x="446" y="330"/>
                      <a:pt x="128" y="311"/>
                      <a:pt x="0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09" name="Freeform 1251">
                <a:extLst>
                  <a:ext uri="{FF2B5EF4-FFF2-40B4-BE49-F238E27FC236}">
                    <a16:creationId xmlns:a16="http://schemas.microsoft.com/office/drawing/2014/main" id="{A8675A8B-957E-47E1-972C-322C0EE07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0124" y="3641537"/>
                <a:ext cx="168638" cy="85234"/>
              </a:xfrm>
              <a:custGeom>
                <a:avLst/>
                <a:gdLst>
                  <a:gd name="T0" fmla="*/ 0 w 549"/>
                  <a:gd name="T1" fmla="*/ 154 h 278"/>
                  <a:gd name="T2" fmla="*/ 549 w 549"/>
                  <a:gd name="T3" fmla="*/ 186 h 278"/>
                  <a:gd name="T4" fmla="*/ 309 w 549"/>
                  <a:gd name="T5" fmla="*/ 276 h 278"/>
                  <a:gd name="T6" fmla="*/ 6 w 549"/>
                  <a:gd name="T7" fmla="*/ 160 h 278"/>
                  <a:gd name="T8" fmla="*/ 0 w 549"/>
                  <a:gd name="T9" fmla="*/ 154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9" h="278">
                    <a:moveTo>
                      <a:pt x="0" y="154"/>
                    </a:moveTo>
                    <a:cubicBezTo>
                      <a:pt x="155" y="0"/>
                      <a:pt x="383" y="21"/>
                      <a:pt x="549" y="186"/>
                    </a:cubicBezTo>
                    <a:cubicBezTo>
                      <a:pt x="480" y="245"/>
                      <a:pt x="401" y="278"/>
                      <a:pt x="309" y="276"/>
                    </a:cubicBezTo>
                    <a:cubicBezTo>
                      <a:pt x="194" y="273"/>
                      <a:pt x="96" y="228"/>
                      <a:pt x="6" y="160"/>
                    </a:cubicBezTo>
                    <a:cubicBezTo>
                      <a:pt x="4" y="158"/>
                      <a:pt x="2" y="156"/>
                      <a:pt x="0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1" name="Freeform 1253">
                <a:extLst>
                  <a:ext uri="{FF2B5EF4-FFF2-40B4-BE49-F238E27FC236}">
                    <a16:creationId xmlns:a16="http://schemas.microsoft.com/office/drawing/2014/main" id="{47CE8BD2-71D8-4C23-92F8-68B8A0665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2943" y="3407273"/>
                <a:ext cx="133081" cy="101183"/>
              </a:xfrm>
              <a:custGeom>
                <a:avLst/>
                <a:gdLst>
                  <a:gd name="T0" fmla="*/ 0 w 434"/>
                  <a:gd name="T1" fmla="*/ 298 h 330"/>
                  <a:gd name="T2" fmla="*/ 434 w 434"/>
                  <a:gd name="T3" fmla="*/ 65 h 330"/>
                  <a:gd name="T4" fmla="*/ 0 w 434"/>
                  <a:gd name="T5" fmla="*/ 29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4" h="330">
                    <a:moveTo>
                      <a:pt x="0" y="298"/>
                    </a:moveTo>
                    <a:cubicBezTo>
                      <a:pt x="55" y="120"/>
                      <a:pt x="280" y="0"/>
                      <a:pt x="434" y="65"/>
                    </a:cubicBezTo>
                    <a:cubicBezTo>
                      <a:pt x="378" y="227"/>
                      <a:pt x="193" y="330"/>
                      <a:pt x="0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3" name="Freeform 1255">
                <a:extLst>
                  <a:ext uri="{FF2B5EF4-FFF2-40B4-BE49-F238E27FC236}">
                    <a16:creationId xmlns:a16="http://schemas.microsoft.com/office/drawing/2014/main" id="{7C1CA41A-2F17-43FF-941C-E789D6A9FB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6736" y="3273146"/>
                <a:ext cx="96739" cy="128636"/>
              </a:xfrm>
              <a:custGeom>
                <a:avLst/>
                <a:gdLst>
                  <a:gd name="T0" fmla="*/ 314 w 315"/>
                  <a:gd name="T1" fmla="*/ 0 h 419"/>
                  <a:gd name="T2" fmla="*/ 10 w 315"/>
                  <a:gd name="T3" fmla="*/ 419 h 419"/>
                  <a:gd name="T4" fmla="*/ 314 w 315"/>
                  <a:gd name="T5" fmla="*/ 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5" h="419">
                    <a:moveTo>
                      <a:pt x="314" y="0"/>
                    </a:moveTo>
                    <a:cubicBezTo>
                      <a:pt x="315" y="217"/>
                      <a:pt x="159" y="373"/>
                      <a:pt x="10" y="419"/>
                    </a:cubicBezTo>
                    <a:cubicBezTo>
                      <a:pt x="0" y="202"/>
                      <a:pt x="143" y="33"/>
                      <a:pt x="3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5" name="Freeform 1257">
                <a:extLst>
                  <a:ext uri="{FF2B5EF4-FFF2-40B4-BE49-F238E27FC236}">
                    <a16:creationId xmlns:a16="http://schemas.microsoft.com/office/drawing/2014/main" id="{25BCB4EA-C5A6-4F3F-A07B-573E48084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9537" y="3031300"/>
                <a:ext cx="106412" cy="88111"/>
              </a:xfrm>
              <a:custGeom>
                <a:avLst/>
                <a:gdLst>
                  <a:gd name="T0" fmla="*/ 0 w 347"/>
                  <a:gd name="T1" fmla="*/ 29 h 287"/>
                  <a:gd name="T2" fmla="*/ 347 w 347"/>
                  <a:gd name="T3" fmla="*/ 251 h 287"/>
                  <a:gd name="T4" fmla="*/ 0 w 347"/>
                  <a:gd name="T5" fmla="*/ 29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7" h="287">
                    <a:moveTo>
                      <a:pt x="0" y="29"/>
                    </a:moveTo>
                    <a:cubicBezTo>
                      <a:pt x="142" y="0"/>
                      <a:pt x="282" y="102"/>
                      <a:pt x="347" y="251"/>
                    </a:cubicBezTo>
                    <a:cubicBezTo>
                      <a:pt x="196" y="287"/>
                      <a:pt x="55" y="188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7" name="Freeform 1259">
                <a:extLst>
                  <a:ext uri="{FF2B5EF4-FFF2-40B4-BE49-F238E27FC236}">
                    <a16:creationId xmlns:a16="http://schemas.microsoft.com/office/drawing/2014/main" id="{3695EE95-A04F-4F71-8378-FFEF3C4A4D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0573" y="2865015"/>
                <a:ext cx="102491" cy="73207"/>
              </a:xfrm>
              <a:custGeom>
                <a:avLst/>
                <a:gdLst>
                  <a:gd name="T0" fmla="*/ 0 w 334"/>
                  <a:gd name="T1" fmla="*/ 57 h 238"/>
                  <a:gd name="T2" fmla="*/ 334 w 334"/>
                  <a:gd name="T3" fmla="*/ 179 h 238"/>
                  <a:gd name="T4" fmla="*/ 0 w 334"/>
                  <a:gd name="T5" fmla="*/ 57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4" h="238">
                    <a:moveTo>
                      <a:pt x="0" y="57"/>
                    </a:moveTo>
                    <a:cubicBezTo>
                      <a:pt x="110" y="0"/>
                      <a:pt x="255" y="62"/>
                      <a:pt x="334" y="179"/>
                    </a:cubicBezTo>
                    <a:cubicBezTo>
                      <a:pt x="218" y="238"/>
                      <a:pt x="74" y="190"/>
                      <a:pt x="0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119" name="Freeform 1261">
                <a:extLst>
                  <a:ext uri="{FF2B5EF4-FFF2-40B4-BE49-F238E27FC236}">
                    <a16:creationId xmlns:a16="http://schemas.microsoft.com/office/drawing/2014/main" id="{1C1604CB-D33F-4EFD-8F3B-C31B167C0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863" y="2879133"/>
                <a:ext cx="55690" cy="78960"/>
              </a:xfrm>
              <a:custGeom>
                <a:avLst/>
                <a:gdLst>
                  <a:gd name="T0" fmla="*/ 181 w 181"/>
                  <a:gd name="T1" fmla="*/ 257 h 257"/>
                  <a:gd name="T2" fmla="*/ 8 w 181"/>
                  <a:gd name="T3" fmla="*/ 0 h 257"/>
                  <a:gd name="T4" fmla="*/ 181 w 181"/>
                  <a:gd name="T5" fmla="*/ 25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" h="257">
                    <a:moveTo>
                      <a:pt x="181" y="257"/>
                    </a:moveTo>
                    <a:cubicBezTo>
                      <a:pt x="63" y="231"/>
                      <a:pt x="0" y="106"/>
                      <a:pt x="8" y="0"/>
                    </a:cubicBezTo>
                    <a:cubicBezTo>
                      <a:pt x="101" y="17"/>
                      <a:pt x="179" y="137"/>
                      <a:pt x="181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</p:grpSp>
      </p:grpSp>
      <p:sp>
        <p:nvSpPr>
          <p:cNvPr id="7" name="矩形 6"/>
          <p:cNvSpPr/>
          <p:nvPr/>
        </p:nvSpPr>
        <p:spPr>
          <a:xfrm>
            <a:off x="3470335" y="2781010"/>
            <a:ext cx="525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/>
              <a:t>单击此处添加标题文本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3151060" y="3442770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5" name="任意多边形 54"/>
          <p:cNvSpPr/>
          <p:nvPr/>
        </p:nvSpPr>
        <p:spPr>
          <a:xfrm>
            <a:off x="0" y="4628506"/>
            <a:ext cx="12192000" cy="2229494"/>
          </a:xfrm>
          <a:custGeom>
            <a:avLst/>
            <a:gdLst>
              <a:gd name="connsiteX0" fmla="*/ 6096000 w 12192000"/>
              <a:gd name="connsiteY0" fmla="*/ 0 h 2229494"/>
              <a:gd name="connsiteX1" fmla="*/ 12190785 w 12192000"/>
              <a:gd name="connsiteY1" fmla="*/ 1655669 h 2229494"/>
              <a:gd name="connsiteX2" fmla="*/ 12192000 w 12192000"/>
              <a:gd name="connsiteY2" fmla="*/ 1656689 h 2229494"/>
              <a:gd name="connsiteX3" fmla="*/ 12192000 w 12192000"/>
              <a:gd name="connsiteY3" fmla="*/ 2229494 h 2229494"/>
              <a:gd name="connsiteX4" fmla="*/ 0 w 12192000"/>
              <a:gd name="connsiteY4" fmla="*/ 2229494 h 2229494"/>
              <a:gd name="connsiteX5" fmla="*/ 0 w 12192000"/>
              <a:gd name="connsiteY5" fmla="*/ 1656689 h 2229494"/>
              <a:gd name="connsiteX6" fmla="*/ 1216 w 12192000"/>
              <a:gd name="connsiteY6" fmla="*/ 1655669 h 2229494"/>
              <a:gd name="connsiteX7" fmla="*/ 6096000 w 12192000"/>
              <a:gd name="connsiteY7" fmla="*/ 0 h 222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229494">
                <a:moveTo>
                  <a:pt x="6096000" y="0"/>
                </a:moveTo>
                <a:cubicBezTo>
                  <a:pt x="8678911" y="0"/>
                  <a:pt x="10940885" y="663057"/>
                  <a:pt x="12190785" y="1655669"/>
                </a:cubicBezTo>
                <a:lnTo>
                  <a:pt x="12192000" y="1656689"/>
                </a:lnTo>
                <a:lnTo>
                  <a:pt x="12192000" y="2229494"/>
                </a:lnTo>
                <a:lnTo>
                  <a:pt x="0" y="2229494"/>
                </a:lnTo>
                <a:lnTo>
                  <a:pt x="0" y="1656689"/>
                </a:lnTo>
                <a:lnTo>
                  <a:pt x="1216" y="1655669"/>
                </a:lnTo>
                <a:cubicBezTo>
                  <a:pt x="1251115" y="663057"/>
                  <a:pt x="3513089" y="0"/>
                  <a:pt x="6096000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28384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5E20DD4-75DA-4B76-81E6-A62F08DBE024}"/>
              </a:ext>
            </a:extLst>
          </p:cNvPr>
          <p:cNvSpPr txBox="1"/>
          <p:nvPr/>
        </p:nvSpPr>
        <p:spPr>
          <a:xfrm>
            <a:off x="-132534" y="-52138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941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5"/>
          <p:cNvSpPr txBox="1"/>
          <p:nvPr/>
        </p:nvSpPr>
        <p:spPr>
          <a:xfrm>
            <a:off x="5952072" y="3418719"/>
            <a:ext cx="1223499" cy="369283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defTabSz="914377"/>
            <a:r>
              <a:rPr lang="zh-CN" altLang="en-US" sz="1600" b="1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技能</a:t>
            </a: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：</a:t>
            </a:r>
          </a:p>
        </p:txBody>
      </p:sp>
      <p:sp>
        <p:nvSpPr>
          <p:cNvPr id="40" name="矩形 39"/>
          <p:cNvSpPr/>
          <p:nvPr/>
        </p:nvSpPr>
        <p:spPr>
          <a:xfrm>
            <a:off x="6057020" y="3905800"/>
            <a:ext cx="2686880" cy="229226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25400">
            <a:noFill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6" rIns="91392" bIns="45696" rtlCol="0" anchor="ctr"/>
          <a:lstStyle/>
          <a:p>
            <a:pPr defTabSz="914377"/>
            <a:r>
              <a:rPr lang="zh-CN" altLang="en-US" sz="1050" dirty="0">
                <a:solidFill>
                  <a:srgbClr val="FFFFFF"/>
                </a:solidFill>
                <a:cs typeface="+mn-ea"/>
                <a:sym typeface="+mn-lt"/>
              </a:rPr>
              <a:t>团队协作</a:t>
            </a:r>
          </a:p>
        </p:txBody>
      </p:sp>
      <p:sp>
        <p:nvSpPr>
          <p:cNvPr id="41" name="矩形 40"/>
          <p:cNvSpPr/>
          <p:nvPr/>
        </p:nvSpPr>
        <p:spPr>
          <a:xfrm>
            <a:off x="6057020" y="4390549"/>
            <a:ext cx="2276886" cy="229226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25400">
            <a:noFill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6" rIns="91392" bIns="45696" rtlCol="0" anchor="ctr"/>
          <a:lstStyle/>
          <a:p>
            <a:pPr defTabSz="914377"/>
            <a:r>
              <a:rPr lang="zh-CN" altLang="en-US" sz="1050" dirty="0">
                <a:solidFill>
                  <a:srgbClr val="FFFFFF"/>
                </a:solidFill>
                <a:cs typeface="+mn-ea"/>
                <a:sym typeface="+mn-lt"/>
              </a:rPr>
              <a:t>沟通交流</a:t>
            </a:r>
          </a:p>
        </p:txBody>
      </p:sp>
      <p:sp>
        <p:nvSpPr>
          <p:cNvPr id="42" name="矩形 41"/>
          <p:cNvSpPr/>
          <p:nvPr/>
        </p:nvSpPr>
        <p:spPr>
          <a:xfrm>
            <a:off x="6057020" y="4876731"/>
            <a:ext cx="2686880" cy="229226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25400">
            <a:noFill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6" rIns="91392" bIns="45696" rtlCol="0" anchor="ctr"/>
          <a:lstStyle/>
          <a:p>
            <a:pPr defTabSz="914377"/>
            <a:r>
              <a:rPr lang="zh-CN" altLang="en-US" sz="1050" dirty="0">
                <a:solidFill>
                  <a:srgbClr val="FFFFFF"/>
                </a:solidFill>
                <a:cs typeface="+mn-ea"/>
                <a:sym typeface="+mn-lt"/>
              </a:rPr>
              <a:t>业务知识</a:t>
            </a:r>
          </a:p>
        </p:txBody>
      </p:sp>
      <p:sp>
        <p:nvSpPr>
          <p:cNvPr id="43" name="矩形 42"/>
          <p:cNvSpPr/>
          <p:nvPr/>
        </p:nvSpPr>
        <p:spPr>
          <a:xfrm>
            <a:off x="6057020" y="5362815"/>
            <a:ext cx="2430634" cy="229226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25400">
            <a:noFill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6" rIns="91392" bIns="45696" rtlCol="0" anchor="ctr"/>
          <a:lstStyle/>
          <a:p>
            <a:pPr defTabSz="914377"/>
            <a:r>
              <a:rPr lang="zh-CN" altLang="en-US" sz="1050" dirty="0">
                <a:solidFill>
                  <a:srgbClr val="FFFFFF"/>
                </a:solidFill>
                <a:cs typeface="+mn-ea"/>
                <a:sym typeface="+mn-lt"/>
              </a:rPr>
              <a:t>情绪管理</a:t>
            </a:r>
          </a:p>
        </p:txBody>
      </p:sp>
      <p:sp>
        <p:nvSpPr>
          <p:cNvPr id="45" name="文本框 9"/>
          <p:cNvSpPr txBox="1"/>
          <p:nvPr/>
        </p:nvSpPr>
        <p:spPr>
          <a:xfrm>
            <a:off x="8932194" y="3784169"/>
            <a:ext cx="647735" cy="408967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ctr" defTabSz="914377"/>
            <a:r>
              <a:rPr lang="en-US" altLang="zh-CN" sz="1332" b="1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90%</a:t>
            </a:r>
            <a:endParaRPr lang="zh-CN" altLang="en-US" sz="1332" b="1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6" name="文本框 40"/>
          <p:cNvSpPr txBox="1"/>
          <p:nvPr/>
        </p:nvSpPr>
        <p:spPr>
          <a:xfrm>
            <a:off x="8926992" y="4772136"/>
            <a:ext cx="647735" cy="408967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ctr" defTabSz="914377"/>
            <a:r>
              <a:rPr lang="en-US" altLang="zh-CN" sz="1332" b="1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90%</a:t>
            </a:r>
            <a:endParaRPr lang="zh-CN" altLang="en-US" sz="1332" b="1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2" name="文本框 41"/>
          <p:cNvSpPr txBox="1"/>
          <p:nvPr/>
        </p:nvSpPr>
        <p:spPr>
          <a:xfrm>
            <a:off x="8926992" y="5266118"/>
            <a:ext cx="647735" cy="408967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ctr" defTabSz="914377"/>
            <a:r>
              <a:rPr lang="en-US" altLang="zh-CN" sz="1332" b="1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85%</a:t>
            </a:r>
            <a:endParaRPr lang="zh-CN" altLang="en-US" sz="1332" b="1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3" name="文本框 42"/>
          <p:cNvSpPr txBox="1"/>
          <p:nvPr/>
        </p:nvSpPr>
        <p:spPr>
          <a:xfrm>
            <a:off x="8929796" y="4278152"/>
            <a:ext cx="647735" cy="408967"/>
          </a:xfrm>
          <a:prstGeom prst="rect">
            <a:avLst/>
          </a:prstGeom>
          <a:noFill/>
        </p:spPr>
        <p:txBody>
          <a:bodyPr wrap="square" lIns="91392" tIns="45696" rIns="91392" bIns="45696" rtlCol="0">
            <a:spAutoFit/>
          </a:bodyPr>
          <a:lstStyle/>
          <a:p>
            <a:pPr algn="ctr" defTabSz="914377"/>
            <a:r>
              <a:rPr lang="en-US" altLang="zh-CN" sz="1332" b="1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80%</a:t>
            </a:r>
            <a:endParaRPr lang="zh-CN" altLang="en-US" sz="1332" b="1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918887" y="1511617"/>
            <a:ext cx="5484692" cy="1252695"/>
            <a:chOff x="4054949" y="2149946"/>
            <a:chExt cx="5487551" cy="1253019"/>
          </a:xfrm>
        </p:grpSpPr>
        <p:sp>
          <p:nvSpPr>
            <p:cNvPr id="56" name="文本框 10"/>
            <p:cNvSpPr txBox="1"/>
            <p:nvPr/>
          </p:nvSpPr>
          <p:spPr>
            <a:xfrm>
              <a:off x="4054949" y="2149946"/>
              <a:ext cx="1729538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7" name="Rectangle 1"/>
            <p:cNvSpPr>
              <a:spLocks noChangeArrowheads="1"/>
            </p:cNvSpPr>
            <p:nvPr/>
          </p:nvSpPr>
          <p:spPr bwMode="auto">
            <a:xfrm>
              <a:off x="4137701" y="2607729"/>
              <a:ext cx="5404799" cy="79523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101541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defTabSz="914377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，语言描述尽量简洁生动。尽量将每页幻灯片的字数控制在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分钟之内。此处添加详细文本描述，文字内容建议与标题相关尽量简洁生动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，语言描述尽量简洁生动。</a:t>
              </a:r>
              <a:endParaRPr lang="zh-CN" altLang="en-US" sz="14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1007877" y="1511618"/>
            <a:ext cx="4397829" cy="5346382"/>
          </a:xfrm>
          <a:prstGeom prst="roundRect">
            <a:avLst>
              <a:gd name="adj" fmla="val 0"/>
            </a:avLst>
          </a:prstGeom>
          <a:blipFill dpi="0" rotWithShape="1">
            <a:blip r:embed="rId2"/>
            <a:srcRect/>
            <a:tile tx="-20510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01596" y="2758232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58" name="矩形 57"/>
          <p:cNvSpPr/>
          <p:nvPr/>
        </p:nvSpPr>
        <p:spPr>
          <a:xfrm>
            <a:off x="6001596" y="3065191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63" name="矩形 62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1586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6049062" y="2430049"/>
            <a:ext cx="0" cy="442795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553227" y="1816274"/>
            <a:ext cx="3696873" cy="206679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34903" y="1788100"/>
            <a:ext cx="628319" cy="641949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TextBox 39"/>
          <p:cNvSpPr txBox="1"/>
          <p:nvPr/>
        </p:nvSpPr>
        <p:spPr>
          <a:xfrm>
            <a:off x="6792106" y="1788100"/>
            <a:ext cx="235801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600" dirty="0">
                <a:cs typeface="+mn-ea"/>
                <a:sym typeface="+mn-lt"/>
              </a:rPr>
              <a:t>2020</a:t>
            </a:r>
            <a:r>
              <a:rPr lang="zh-CN" altLang="en-US" sz="1600" dirty="0">
                <a:cs typeface="+mn-ea"/>
                <a:sym typeface="+mn-lt"/>
              </a:rPr>
              <a:t>年</a:t>
            </a:r>
            <a:r>
              <a:rPr lang="en-US" altLang="zh-CN" sz="1600" dirty="0">
                <a:cs typeface="+mn-ea"/>
                <a:sym typeface="+mn-lt"/>
              </a:rPr>
              <a:t>2</a:t>
            </a:r>
            <a:r>
              <a:rPr lang="zh-CN" altLang="en-US" sz="1600" dirty="0">
                <a:cs typeface="+mn-ea"/>
                <a:sym typeface="+mn-lt"/>
              </a:rPr>
              <a:t>月   添加标题文本</a:t>
            </a:r>
          </a:p>
        </p:txBody>
      </p:sp>
      <p:sp>
        <p:nvSpPr>
          <p:cNvPr id="8" name="TextBox 40"/>
          <p:cNvSpPr txBox="1"/>
          <p:nvPr/>
        </p:nvSpPr>
        <p:spPr>
          <a:xfrm>
            <a:off x="6795901" y="2189793"/>
            <a:ext cx="317359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spcBef>
                <a:spcPts val="12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34903" y="4493722"/>
            <a:ext cx="628319" cy="641949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42210" y="4493722"/>
            <a:ext cx="3696873" cy="206679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39"/>
          <p:cNvSpPr txBox="1"/>
          <p:nvPr/>
        </p:nvSpPr>
        <p:spPr>
          <a:xfrm>
            <a:off x="2951216" y="4487829"/>
            <a:ext cx="23003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/>
            <a:r>
              <a:rPr lang="en-US" altLang="zh-CN" sz="1600" dirty="0">
                <a:cs typeface="+mn-ea"/>
                <a:sym typeface="+mn-lt"/>
              </a:rPr>
              <a:t>2021</a:t>
            </a:r>
            <a:r>
              <a:rPr lang="zh-CN" altLang="en-US" sz="1600" dirty="0">
                <a:cs typeface="+mn-ea"/>
                <a:sym typeface="+mn-lt"/>
              </a:rPr>
              <a:t>年</a:t>
            </a:r>
            <a:r>
              <a:rPr lang="en-US" altLang="zh-CN" sz="1600" dirty="0">
                <a:cs typeface="+mn-ea"/>
                <a:sym typeface="+mn-lt"/>
              </a:rPr>
              <a:t>1</a:t>
            </a:r>
            <a:r>
              <a:rPr lang="zh-CN" altLang="en-US" sz="1600" dirty="0">
                <a:cs typeface="+mn-ea"/>
                <a:sym typeface="+mn-lt"/>
              </a:rPr>
              <a:t>月  添加标题文本</a:t>
            </a:r>
          </a:p>
        </p:txBody>
      </p:sp>
      <p:sp>
        <p:nvSpPr>
          <p:cNvPr id="15" name="TextBox 40"/>
          <p:cNvSpPr txBox="1"/>
          <p:nvPr/>
        </p:nvSpPr>
        <p:spPr>
          <a:xfrm>
            <a:off x="1841500" y="4889522"/>
            <a:ext cx="33984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spcBef>
                <a:spcPts val="12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20" name="矩形 19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17500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6049062" y="0"/>
            <a:ext cx="0" cy="442795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553227" y="1693179"/>
            <a:ext cx="3696873" cy="206679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34903" y="1665005"/>
            <a:ext cx="628319" cy="641949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TextBox 39"/>
          <p:cNvSpPr txBox="1"/>
          <p:nvPr/>
        </p:nvSpPr>
        <p:spPr>
          <a:xfrm>
            <a:off x="6792106" y="1665005"/>
            <a:ext cx="230031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600" dirty="0">
                <a:cs typeface="+mn-ea"/>
                <a:sym typeface="+mn-lt"/>
              </a:rPr>
              <a:t>2021</a:t>
            </a:r>
            <a:r>
              <a:rPr lang="zh-CN" altLang="en-US" sz="1600" dirty="0">
                <a:cs typeface="+mn-ea"/>
                <a:sym typeface="+mn-lt"/>
              </a:rPr>
              <a:t>年</a:t>
            </a:r>
            <a:r>
              <a:rPr lang="en-US" altLang="zh-CN" sz="1600" dirty="0">
                <a:cs typeface="+mn-ea"/>
                <a:sym typeface="+mn-lt"/>
              </a:rPr>
              <a:t>3</a:t>
            </a:r>
            <a:r>
              <a:rPr lang="zh-CN" altLang="en-US" sz="1600" dirty="0">
                <a:cs typeface="+mn-ea"/>
                <a:sym typeface="+mn-lt"/>
              </a:rPr>
              <a:t>月  添加标题文本</a:t>
            </a:r>
          </a:p>
        </p:txBody>
      </p:sp>
      <p:sp>
        <p:nvSpPr>
          <p:cNvPr id="8" name="TextBox 40"/>
          <p:cNvSpPr txBox="1"/>
          <p:nvPr/>
        </p:nvSpPr>
        <p:spPr>
          <a:xfrm>
            <a:off x="6795901" y="2066698"/>
            <a:ext cx="374318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spcBef>
                <a:spcPts val="12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34903" y="4423382"/>
            <a:ext cx="628319" cy="641949"/>
          </a:xfrm>
          <a:prstGeom prst="rect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42210" y="4423382"/>
            <a:ext cx="3696873" cy="206679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39"/>
          <p:cNvSpPr txBox="1"/>
          <p:nvPr/>
        </p:nvSpPr>
        <p:spPr>
          <a:xfrm>
            <a:off x="2779694" y="4417489"/>
            <a:ext cx="247183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/>
            <a:r>
              <a:rPr lang="en-US" altLang="zh-CN" sz="1600" dirty="0">
                <a:cs typeface="+mn-ea"/>
                <a:sym typeface="+mn-lt"/>
              </a:rPr>
              <a:t>2021</a:t>
            </a:r>
            <a:r>
              <a:rPr lang="zh-CN" altLang="en-US" sz="1600" dirty="0">
                <a:cs typeface="+mn-ea"/>
                <a:sym typeface="+mn-lt"/>
              </a:rPr>
              <a:t>年</a:t>
            </a:r>
            <a:r>
              <a:rPr lang="en-US" altLang="zh-CN" sz="1600" dirty="0">
                <a:cs typeface="+mn-ea"/>
                <a:sym typeface="+mn-lt"/>
              </a:rPr>
              <a:t>12</a:t>
            </a:r>
            <a:r>
              <a:rPr lang="zh-CN" altLang="en-US" sz="1600" dirty="0">
                <a:cs typeface="+mn-ea"/>
                <a:sym typeface="+mn-lt"/>
              </a:rPr>
              <a:t>月   添加标题文本</a:t>
            </a:r>
          </a:p>
        </p:txBody>
      </p:sp>
      <p:sp>
        <p:nvSpPr>
          <p:cNvPr id="15" name="TextBox 40"/>
          <p:cNvSpPr txBox="1"/>
          <p:nvPr/>
        </p:nvSpPr>
        <p:spPr>
          <a:xfrm>
            <a:off x="1422400" y="4819182"/>
            <a:ext cx="38175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spcBef>
                <a:spcPts val="12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570934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10"/>
          <p:cNvSpPr/>
          <p:nvPr/>
        </p:nvSpPr>
        <p:spPr>
          <a:xfrm>
            <a:off x="1295892" y="1757485"/>
            <a:ext cx="2939116" cy="3978930"/>
          </a:xfrm>
          <a:prstGeom prst="roundRect">
            <a:avLst>
              <a:gd name="adj" fmla="val 7713"/>
            </a:avLst>
          </a:prstGeom>
          <a:solidFill>
            <a:srgbClr val="F8F8F8"/>
          </a:solidFill>
          <a:ln w="12700"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4" name="Title 3"/>
          <p:cNvSpPr txBox="1">
            <a:spLocks/>
          </p:cNvSpPr>
          <p:nvPr/>
        </p:nvSpPr>
        <p:spPr>
          <a:xfrm>
            <a:off x="1295892" y="2104311"/>
            <a:ext cx="2939116" cy="3406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张某某</a:t>
            </a:r>
            <a:endParaRPr lang="en-US" sz="18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1295892" y="2469632"/>
            <a:ext cx="2939116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1050" b="0" dirty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CEO / Founder</a:t>
            </a:r>
            <a:endParaRPr lang="en-US" sz="400" b="0" dirty="0">
              <a:solidFill>
                <a:schemeClr val="tx1">
                  <a:alpha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1507736" y="2966171"/>
            <a:ext cx="2535158" cy="55219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150000"/>
            </a:pPr>
            <a:r>
              <a:rPr lang="zh-CN" altLang="en-US" sz="10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b="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" name="Straight Connector 9"/>
          <p:cNvCxnSpPr/>
          <p:nvPr/>
        </p:nvCxnSpPr>
        <p:spPr>
          <a:xfrm>
            <a:off x="2765450" y="3505689"/>
            <a:ext cx="0" cy="276576"/>
          </a:xfrm>
          <a:prstGeom prst="line">
            <a:avLst/>
          </a:prstGeom>
          <a:ln w="25400">
            <a:solidFill>
              <a:srgbClr val="222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8"/>
          <p:cNvCxnSpPr/>
          <p:nvPr/>
        </p:nvCxnSpPr>
        <p:spPr>
          <a:xfrm>
            <a:off x="1295892" y="2850719"/>
            <a:ext cx="2939116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ounded Rectangle 10"/>
          <p:cNvSpPr/>
          <p:nvPr/>
        </p:nvSpPr>
        <p:spPr>
          <a:xfrm>
            <a:off x="4582238" y="1613800"/>
            <a:ext cx="2939116" cy="4266300"/>
          </a:xfrm>
          <a:prstGeom prst="roundRect">
            <a:avLst>
              <a:gd name="adj" fmla="val 5984"/>
            </a:avLst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Title 3"/>
          <p:cNvSpPr txBox="1">
            <a:spLocks/>
          </p:cNvSpPr>
          <p:nvPr/>
        </p:nvSpPr>
        <p:spPr>
          <a:xfrm>
            <a:off x="4582238" y="2104311"/>
            <a:ext cx="2939116" cy="3406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8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张某某</a:t>
            </a:r>
            <a:endParaRPr lang="en-US" sz="1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itle 3"/>
          <p:cNvSpPr txBox="1">
            <a:spLocks/>
          </p:cNvSpPr>
          <p:nvPr/>
        </p:nvSpPr>
        <p:spPr>
          <a:xfrm>
            <a:off x="4582238" y="2469632"/>
            <a:ext cx="2939116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105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CEO / Founder</a:t>
            </a:r>
            <a:endParaRPr lang="en-US" sz="4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Title 3"/>
          <p:cNvSpPr txBox="1">
            <a:spLocks/>
          </p:cNvSpPr>
          <p:nvPr/>
        </p:nvSpPr>
        <p:spPr>
          <a:xfrm>
            <a:off x="4794082" y="2966171"/>
            <a:ext cx="2535158" cy="55219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150000"/>
            </a:pPr>
            <a:r>
              <a:rPr lang="zh-CN" altLang="en-US" sz="1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4" name="Straight Connector 9"/>
          <p:cNvCxnSpPr/>
          <p:nvPr/>
        </p:nvCxnSpPr>
        <p:spPr>
          <a:xfrm>
            <a:off x="6051796" y="3505689"/>
            <a:ext cx="0" cy="27657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28"/>
          <p:cNvCxnSpPr/>
          <p:nvPr/>
        </p:nvCxnSpPr>
        <p:spPr>
          <a:xfrm>
            <a:off x="4582238" y="2850719"/>
            <a:ext cx="2939116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ounded Rectangle 10"/>
          <p:cNvSpPr/>
          <p:nvPr/>
        </p:nvSpPr>
        <p:spPr>
          <a:xfrm>
            <a:off x="7868584" y="1757485"/>
            <a:ext cx="2939116" cy="3978930"/>
          </a:xfrm>
          <a:prstGeom prst="roundRect">
            <a:avLst>
              <a:gd name="adj" fmla="val 6848"/>
            </a:avLst>
          </a:prstGeom>
          <a:solidFill>
            <a:srgbClr val="F8F8F8"/>
          </a:solidFill>
          <a:ln w="12700"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80" name="Title 3"/>
          <p:cNvSpPr txBox="1">
            <a:spLocks/>
          </p:cNvSpPr>
          <p:nvPr/>
        </p:nvSpPr>
        <p:spPr>
          <a:xfrm>
            <a:off x="7868584" y="2104311"/>
            <a:ext cx="2939116" cy="3406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张某某</a:t>
            </a:r>
            <a:endParaRPr lang="en-US" sz="18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Title 3"/>
          <p:cNvSpPr txBox="1">
            <a:spLocks/>
          </p:cNvSpPr>
          <p:nvPr/>
        </p:nvSpPr>
        <p:spPr>
          <a:xfrm>
            <a:off x="7868584" y="2469632"/>
            <a:ext cx="2939116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1050" b="0" dirty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CEO / Founder</a:t>
            </a:r>
            <a:endParaRPr lang="en-US" sz="400" b="0" dirty="0">
              <a:solidFill>
                <a:schemeClr val="tx1">
                  <a:alpha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Title 3"/>
          <p:cNvSpPr txBox="1">
            <a:spLocks/>
          </p:cNvSpPr>
          <p:nvPr/>
        </p:nvSpPr>
        <p:spPr>
          <a:xfrm>
            <a:off x="8080428" y="2966171"/>
            <a:ext cx="2535158" cy="55219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150000"/>
            </a:pPr>
            <a:r>
              <a:rPr lang="zh-CN" altLang="en-US" sz="10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b="0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b="0" dirty="0">
              <a:solidFill>
                <a:schemeClr val="tx1">
                  <a:alpha val="7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3" name="Straight Connector 9"/>
          <p:cNvCxnSpPr/>
          <p:nvPr/>
        </p:nvCxnSpPr>
        <p:spPr>
          <a:xfrm>
            <a:off x="9338142" y="3505689"/>
            <a:ext cx="0" cy="276576"/>
          </a:xfrm>
          <a:prstGeom prst="line">
            <a:avLst/>
          </a:prstGeom>
          <a:ln w="25400">
            <a:solidFill>
              <a:srgbClr val="222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28"/>
          <p:cNvCxnSpPr/>
          <p:nvPr/>
        </p:nvCxnSpPr>
        <p:spPr>
          <a:xfrm>
            <a:off x="7868584" y="2850719"/>
            <a:ext cx="2939116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058793" y="3980422"/>
            <a:ext cx="1413313" cy="1413313"/>
          </a:xfrm>
          <a:prstGeom prst="ellipse">
            <a:avLst/>
          </a:prstGeom>
          <a:blipFill dpi="0" rotWithShape="1">
            <a:blip r:embed="rId3"/>
            <a:srcRect/>
            <a:tile tx="0" ty="-1714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345139" y="3980421"/>
            <a:ext cx="1413313" cy="1413313"/>
          </a:xfrm>
          <a:prstGeom prst="ellipse">
            <a:avLst/>
          </a:prstGeom>
          <a:blipFill dpi="0" rotWithShape="1">
            <a:blip r:embed="rId4"/>
            <a:srcRect/>
            <a:tile tx="-209550" ty="-571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631485" y="3980421"/>
            <a:ext cx="1413313" cy="1413313"/>
          </a:xfrm>
          <a:prstGeom prst="ellipse">
            <a:avLst/>
          </a:prstGeom>
          <a:blipFill dpi="0" rotWithShape="1">
            <a:blip r:embed="rId5"/>
            <a:srcRect/>
            <a:tile tx="-209550" ty="-3238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46" name="矩形 45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664685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51961" y="2040575"/>
            <a:ext cx="5040560" cy="460804"/>
            <a:chOff x="6298600" y="1813622"/>
            <a:chExt cx="5040560" cy="460804"/>
          </a:xfrm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圆角矩形 3"/>
            <p:cNvSpPr/>
            <p:nvPr/>
          </p:nvSpPr>
          <p:spPr>
            <a:xfrm>
              <a:off x="6298600" y="1813622"/>
              <a:ext cx="5040560" cy="19174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988E1"/>
                </a:gs>
                <a:gs pos="100000">
                  <a:srgbClr val="0A2C6B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1,623,445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6298600" y="2082681"/>
              <a:ext cx="3528392" cy="191745"/>
            </a:xfrm>
            <a:prstGeom prst="roundRect">
              <a:avLst>
                <a:gd name="adj" fmla="val 50000"/>
              </a:avLst>
            </a:prstGeom>
            <a:solidFill>
              <a:srgbClr val="F8F8F8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1,058,883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51961" y="3109818"/>
            <a:ext cx="4680520" cy="460804"/>
            <a:chOff x="6298600" y="2875278"/>
            <a:chExt cx="4680520" cy="460804"/>
          </a:xfrm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7" name="圆角矩形 6"/>
            <p:cNvSpPr/>
            <p:nvPr/>
          </p:nvSpPr>
          <p:spPr>
            <a:xfrm>
              <a:off x="6298600" y="2875278"/>
              <a:ext cx="2160240" cy="19174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988E1"/>
                </a:gs>
                <a:gs pos="100000">
                  <a:srgbClr val="0A2C6B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725,091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6298600" y="3144337"/>
              <a:ext cx="4680520" cy="191745"/>
            </a:xfrm>
            <a:prstGeom prst="roundRect">
              <a:avLst>
                <a:gd name="adj" fmla="val 50000"/>
              </a:avLst>
            </a:prstGeom>
            <a:solidFill>
              <a:srgbClr val="F8F8F8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1,550,934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1961" y="4179061"/>
            <a:ext cx="3312368" cy="460804"/>
            <a:chOff x="6298600" y="3936934"/>
            <a:chExt cx="3312368" cy="460804"/>
          </a:xfrm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0" name="圆角矩形 9"/>
            <p:cNvSpPr/>
            <p:nvPr/>
          </p:nvSpPr>
          <p:spPr>
            <a:xfrm>
              <a:off x="6298600" y="3936934"/>
              <a:ext cx="3312368" cy="19174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988E1"/>
                </a:gs>
                <a:gs pos="100000">
                  <a:srgbClr val="0A2C6B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981,406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6298600" y="4205993"/>
              <a:ext cx="2448272" cy="191745"/>
            </a:xfrm>
            <a:prstGeom prst="roundRect">
              <a:avLst>
                <a:gd name="adj" fmla="val 50000"/>
              </a:avLst>
            </a:prstGeom>
            <a:solidFill>
              <a:srgbClr val="F8F8F8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846,356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51961" y="5248304"/>
            <a:ext cx="3024336" cy="460804"/>
            <a:chOff x="6298600" y="4998591"/>
            <a:chExt cx="3024336" cy="460804"/>
          </a:xfrm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3" name="圆角矩形 12"/>
            <p:cNvSpPr/>
            <p:nvPr/>
          </p:nvSpPr>
          <p:spPr>
            <a:xfrm>
              <a:off x="6298600" y="4998591"/>
              <a:ext cx="1404156" cy="19174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988E1"/>
                </a:gs>
                <a:gs pos="100000">
                  <a:srgbClr val="0A2C6B"/>
                </a:gs>
              </a:gsLst>
              <a:lin ang="27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427,683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6298600" y="5267650"/>
              <a:ext cx="3024336" cy="191745"/>
            </a:xfrm>
            <a:prstGeom prst="roundRect">
              <a:avLst>
                <a:gd name="adj" fmla="val 50000"/>
              </a:avLst>
            </a:prstGeom>
            <a:solidFill>
              <a:srgbClr val="F8F8F8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901,124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TextBox 89"/>
          <p:cNvSpPr txBox="1"/>
          <p:nvPr/>
        </p:nvSpPr>
        <p:spPr>
          <a:xfrm>
            <a:off x="7861478" y="2125117"/>
            <a:ext cx="2524555" cy="4413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spcBef>
                <a:spcPts val="12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TextBox 90"/>
          <p:cNvSpPr txBox="1"/>
          <p:nvPr/>
        </p:nvSpPr>
        <p:spPr>
          <a:xfrm>
            <a:off x="7861478" y="3194360"/>
            <a:ext cx="2524555" cy="4413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spcBef>
                <a:spcPts val="12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TextBox 91"/>
          <p:cNvSpPr txBox="1"/>
          <p:nvPr/>
        </p:nvSpPr>
        <p:spPr>
          <a:xfrm>
            <a:off x="7861478" y="4263603"/>
            <a:ext cx="2524555" cy="4413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spcBef>
                <a:spcPts val="12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TextBox 92"/>
          <p:cNvSpPr txBox="1"/>
          <p:nvPr/>
        </p:nvSpPr>
        <p:spPr>
          <a:xfrm>
            <a:off x="7861478" y="5332846"/>
            <a:ext cx="2524555" cy="4413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spcBef>
                <a:spcPts val="12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706845" y="1919109"/>
            <a:ext cx="781050" cy="781050"/>
          </a:xfrm>
          <a:prstGeom prst="ellipse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  <a:p>
            <a:pPr algn="ctr"/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季度</a:t>
            </a:r>
          </a:p>
        </p:txBody>
      </p:sp>
      <p:sp>
        <p:nvSpPr>
          <p:cNvPr id="29" name="椭圆 28"/>
          <p:cNvSpPr/>
          <p:nvPr/>
        </p:nvSpPr>
        <p:spPr>
          <a:xfrm>
            <a:off x="6706845" y="2988352"/>
            <a:ext cx="781050" cy="781050"/>
          </a:xfrm>
          <a:prstGeom prst="ellipse">
            <a:avLst/>
          </a:prstGeom>
          <a:solidFill>
            <a:srgbClr val="F8F8F8"/>
          </a:solidFill>
          <a:ln w="12700"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</a:p>
          <a:p>
            <a:pPr lvl="0" algn="ctr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季度</a:t>
            </a:r>
          </a:p>
        </p:txBody>
      </p:sp>
      <p:sp>
        <p:nvSpPr>
          <p:cNvPr id="30" name="椭圆 29"/>
          <p:cNvSpPr/>
          <p:nvPr/>
        </p:nvSpPr>
        <p:spPr>
          <a:xfrm>
            <a:off x="6706845" y="4060114"/>
            <a:ext cx="781050" cy="781050"/>
          </a:xfrm>
          <a:prstGeom prst="ellipse">
            <a:avLst/>
          </a:prstGeom>
          <a:gradFill>
            <a:gsLst>
              <a:gs pos="0">
                <a:srgbClr val="3988E1"/>
              </a:gs>
              <a:gs pos="100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  <a:p>
            <a:pPr lvl="0" algn="ctr"/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季度</a:t>
            </a:r>
          </a:p>
        </p:txBody>
      </p:sp>
      <p:sp>
        <p:nvSpPr>
          <p:cNvPr id="31" name="椭圆 30"/>
          <p:cNvSpPr/>
          <p:nvPr/>
        </p:nvSpPr>
        <p:spPr>
          <a:xfrm>
            <a:off x="6706845" y="5128149"/>
            <a:ext cx="781050" cy="781050"/>
          </a:xfrm>
          <a:prstGeom prst="ellipse">
            <a:avLst/>
          </a:prstGeom>
          <a:solidFill>
            <a:srgbClr val="F8F8F8"/>
          </a:solidFill>
          <a:ln w="12700"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</a:p>
          <a:p>
            <a:pPr lvl="0" algn="ctr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季度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34" name="矩形 33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0140620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1">
            <a:extLst>
              <a:ext uri="{FF2B5EF4-FFF2-40B4-BE49-F238E27FC236}">
                <a16:creationId xmlns:a16="http://schemas.microsoft.com/office/drawing/2014/main" id="{E137FDD0-765D-4DCA-A8EE-0D92BFE942F4}"/>
              </a:ext>
            </a:extLst>
          </p:cNvPr>
          <p:cNvGrpSpPr/>
          <p:nvPr/>
        </p:nvGrpSpPr>
        <p:grpSpPr>
          <a:xfrm>
            <a:off x="5244541" y="2816357"/>
            <a:ext cx="1804518" cy="2276919"/>
            <a:chOff x="4823608" y="2237050"/>
            <a:chExt cx="2653553" cy="3348228"/>
          </a:xfrm>
          <a:gradFill>
            <a:gsLst>
              <a:gs pos="100000">
                <a:srgbClr val="3988E1"/>
              </a:gs>
              <a:gs pos="6000">
                <a:srgbClr val="0A2C6B"/>
              </a:gs>
            </a:gsLst>
            <a:lin ang="2700000" scaled="0"/>
          </a:gradFill>
        </p:grpSpPr>
        <p:sp>
          <p:nvSpPr>
            <p:cNvPr id="40" name="Freeform: Shape 6">
              <a:extLst>
                <a:ext uri="{FF2B5EF4-FFF2-40B4-BE49-F238E27FC236}">
                  <a16:creationId xmlns:a16="http://schemas.microsoft.com/office/drawing/2014/main" id="{53B3A733-F671-4B8A-931E-4A181A7AC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903" y="2766146"/>
              <a:ext cx="1741057" cy="2247538"/>
            </a:xfrm>
            <a:custGeom>
              <a:avLst/>
              <a:gdLst>
                <a:gd name="T0" fmla="*/ 160 w 321"/>
                <a:gd name="T1" fmla="*/ 0 h 429"/>
                <a:gd name="T2" fmla="*/ 0 w 321"/>
                <a:gd name="T3" fmla="*/ 160 h 429"/>
                <a:gd name="T4" fmla="*/ 22 w 321"/>
                <a:gd name="T5" fmla="*/ 240 h 429"/>
                <a:gd name="T6" fmla="*/ 78 w 321"/>
                <a:gd name="T7" fmla="*/ 389 h 429"/>
                <a:gd name="T8" fmla="*/ 115 w 321"/>
                <a:gd name="T9" fmla="*/ 429 h 429"/>
                <a:gd name="T10" fmla="*/ 160 w 321"/>
                <a:gd name="T11" fmla="*/ 429 h 429"/>
                <a:gd name="T12" fmla="*/ 206 w 321"/>
                <a:gd name="T13" fmla="*/ 429 h 429"/>
                <a:gd name="T14" fmla="*/ 243 w 321"/>
                <a:gd name="T15" fmla="*/ 389 h 429"/>
                <a:gd name="T16" fmla="*/ 299 w 321"/>
                <a:gd name="T17" fmla="*/ 240 h 429"/>
                <a:gd name="T18" fmla="*/ 321 w 321"/>
                <a:gd name="T19" fmla="*/ 160 h 429"/>
                <a:gd name="T20" fmla="*/ 160 w 321"/>
                <a:gd name="T21" fmla="*/ 0 h 429"/>
                <a:gd name="T22" fmla="*/ 287 w 321"/>
                <a:gd name="T23" fmla="*/ 233 h 429"/>
                <a:gd name="T24" fmla="*/ 229 w 321"/>
                <a:gd name="T25" fmla="*/ 387 h 429"/>
                <a:gd name="T26" fmla="*/ 221 w 321"/>
                <a:gd name="T27" fmla="*/ 411 h 429"/>
                <a:gd name="T28" fmla="*/ 206 w 321"/>
                <a:gd name="T29" fmla="*/ 414 h 429"/>
                <a:gd name="T30" fmla="*/ 160 w 321"/>
                <a:gd name="T31" fmla="*/ 414 h 429"/>
                <a:gd name="T32" fmla="*/ 115 w 321"/>
                <a:gd name="T33" fmla="*/ 414 h 429"/>
                <a:gd name="T34" fmla="*/ 100 w 321"/>
                <a:gd name="T35" fmla="*/ 411 h 429"/>
                <a:gd name="T36" fmla="*/ 92 w 321"/>
                <a:gd name="T37" fmla="*/ 387 h 429"/>
                <a:gd name="T38" fmla="*/ 34 w 321"/>
                <a:gd name="T39" fmla="*/ 233 h 429"/>
                <a:gd name="T40" fmla="*/ 15 w 321"/>
                <a:gd name="T41" fmla="*/ 160 h 429"/>
                <a:gd name="T42" fmla="*/ 160 w 321"/>
                <a:gd name="T43" fmla="*/ 14 h 429"/>
                <a:gd name="T44" fmla="*/ 306 w 321"/>
                <a:gd name="T45" fmla="*/ 160 h 429"/>
                <a:gd name="T46" fmla="*/ 287 w 321"/>
                <a:gd name="T47" fmla="*/ 23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1" h="429">
                  <a:moveTo>
                    <a:pt x="160" y="0"/>
                  </a:moveTo>
                  <a:cubicBezTo>
                    <a:pt x="72" y="0"/>
                    <a:pt x="0" y="72"/>
                    <a:pt x="0" y="160"/>
                  </a:cubicBezTo>
                  <a:cubicBezTo>
                    <a:pt x="0" y="189"/>
                    <a:pt x="8" y="216"/>
                    <a:pt x="22" y="240"/>
                  </a:cubicBezTo>
                  <a:cubicBezTo>
                    <a:pt x="61" y="311"/>
                    <a:pt x="71" y="351"/>
                    <a:pt x="78" y="389"/>
                  </a:cubicBezTo>
                  <a:cubicBezTo>
                    <a:pt x="83" y="421"/>
                    <a:pt x="91" y="429"/>
                    <a:pt x="115" y="429"/>
                  </a:cubicBezTo>
                  <a:cubicBezTo>
                    <a:pt x="125" y="429"/>
                    <a:pt x="142" y="429"/>
                    <a:pt x="160" y="429"/>
                  </a:cubicBezTo>
                  <a:cubicBezTo>
                    <a:pt x="179" y="429"/>
                    <a:pt x="195" y="429"/>
                    <a:pt x="206" y="429"/>
                  </a:cubicBezTo>
                  <a:cubicBezTo>
                    <a:pt x="230" y="429"/>
                    <a:pt x="238" y="421"/>
                    <a:pt x="243" y="389"/>
                  </a:cubicBezTo>
                  <a:cubicBezTo>
                    <a:pt x="249" y="351"/>
                    <a:pt x="260" y="311"/>
                    <a:pt x="299" y="240"/>
                  </a:cubicBezTo>
                  <a:cubicBezTo>
                    <a:pt x="312" y="216"/>
                    <a:pt x="321" y="189"/>
                    <a:pt x="321" y="160"/>
                  </a:cubicBezTo>
                  <a:cubicBezTo>
                    <a:pt x="321" y="72"/>
                    <a:pt x="249" y="0"/>
                    <a:pt x="160" y="0"/>
                  </a:cubicBezTo>
                  <a:close/>
                  <a:moveTo>
                    <a:pt x="287" y="233"/>
                  </a:moveTo>
                  <a:cubicBezTo>
                    <a:pt x="248" y="302"/>
                    <a:pt x="236" y="343"/>
                    <a:pt x="229" y="387"/>
                  </a:cubicBezTo>
                  <a:cubicBezTo>
                    <a:pt x="228" y="392"/>
                    <a:pt x="226" y="406"/>
                    <a:pt x="221" y="411"/>
                  </a:cubicBezTo>
                  <a:cubicBezTo>
                    <a:pt x="220" y="413"/>
                    <a:pt x="217" y="414"/>
                    <a:pt x="206" y="414"/>
                  </a:cubicBezTo>
                  <a:cubicBezTo>
                    <a:pt x="160" y="414"/>
                    <a:pt x="160" y="414"/>
                    <a:pt x="160" y="414"/>
                  </a:cubicBezTo>
                  <a:cubicBezTo>
                    <a:pt x="115" y="414"/>
                    <a:pt x="115" y="414"/>
                    <a:pt x="115" y="414"/>
                  </a:cubicBezTo>
                  <a:cubicBezTo>
                    <a:pt x="104" y="414"/>
                    <a:pt x="101" y="413"/>
                    <a:pt x="100" y="411"/>
                  </a:cubicBezTo>
                  <a:cubicBezTo>
                    <a:pt x="95" y="406"/>
                    <a:pt x="93" y="392"/>
                    <a:pt x="92" y="387"/>
                  </a:cubicBezTo>
                  <a:cubicBezTo>
                    <a:pt x="85" y="343"/>
                    <a:pt x="73" y="302"/>
                    <a:pt x="34" y="233"/>
                  </a:cubicBezTo>
                  <a:cubicBezTo>
                    <a:pt x="21" y="210"/>
                    <a:pt x="15" y="185"/>
                    <a:pt x="15" y="160"/>
                  </a:cubicBezTo>
                  <a:cubicBezTo>
                    <a:pt x="15" y="80"/>
                    <a:pt x="80" y="14"/>
                    <a:pt x="160" y="14"/>
                  </a:cubicBezTo>
                  <a:cubicBezTo>
                    <a:pt x="241" y="14"/>
                    <a:pt x="306" y="80"/>
                    <a:pt x="306" y="160"/>
                  </a:cubicBezTo>
                  <a:cubicBezTo>
                    <a:pt x="306" y="185"/>
                    <a:pt x="300" y="210"/>
                    <a:pt x="287" y="2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cs typeface="+mn-ea"/>
                <a:sym typeface="+mn-lt"/>
              </a:endParaRPr>
            </a:p>
          </p:txBody>
        </p:sp>
        <p:sp>
          <p:nvSpPr>
            <p:cNvPr id="41" name="Freeform: Shape 7">
              <a:extLst>
                <a:ext uri="{FF2B5EF4-FFF2-40B4-BE49-F238E27FC236}">
                  <a16:creationId xmlns:a16="http://schemas.microsoft.com/office/drawing/2014/main" id="{8A598E40-D7C5-46A3-BCC0-18FF63D07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62" y="5013683"/>
              <a:ext cx="754314" cy="108681"/>
            </a:xfrm>
            <a:custGeom>
              <a:avLst/>
              <a:gdLst>
                <a:gd name="T0" fmla="*/ 130 w 139"/>
                <a:gd name="T1" fmla="*/ 0 h 23"/>
                <a:gd name="T2" fmla="*/ 9 w 139"/>
                <a:gd name="T3" fmla="*/ 0 h 23"/>
                <a:gd name="T4" fmla="*/ 0 w 139"/>
                <a:gd name="T5" fmla="*/ 9 h 23"/>
                <a:gd name="T6" fmla="*/ 0 w 139"/>
                <a:gd name="T7" fmla="*/ 14 h 23"/>
                <a:gd name="T8" fmla="*/ 9 w 139"/>
                <a:gd name="T9" fmla="*/ 23 h 23"/>
                <a:gd name="T10" fmla="*/ 130 w 139"/>
                <a:gd name="T11" fmla="*/ 23 h 23"/>
                <a:gd name="T12" fmla="*/ 139 w 139"/>
                <a:gd name="T13" fmla="*/ 14 h 23"/>
                <a:gd name="T14" fmla="*/ 139 w 139"/>
                <a:gd name="T15" fmla="*/ 9 h 23"/>
                <a:gd name="T16" fmla="*/ 130 w 139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3">
                  <a:moveTo>
                    <a:pt x="1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4" y="23"/>
                    <a:pt x="9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5" y="23"/>
                    <a:pt x="139" y="19"/>
                    <a:pt x="139" y="14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9" y="4"/>
                    <a:pt x="135" y="0"/>
                    <a:pt x="1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cs typeface="+mn-ea"/>
                <a:sym typeface="+mn-lt"/>
              </a:endParaRPr>
            </a:p>
          </p:txBody>
        </p:sp>
        <p:sp>
          <p:nvSpPr>
            <p:cNvPr id="44" name="Freeform: Shape 8">
              <a:extLst>
                <a:ext uri="{FF2B5EF4-FFF2-40B4-BE49-F238E27FC236}">
                  <a16:creationId xmlns:a16="http://schemas.microsoft.com/office/drawing/2014/main" id="{8E193DAE-EA91-4A87-92E4-4B7246312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282" y="5170787"/>
              <a:ext cx="710196" cy="119442"/>
            </a:xfrm>
            <a:custGeom>
              <a:avLst/>
              <a:gdLst>
                <a:gd name="T0" fmla="*/ 122 w 131"/>
                <a:gd name="T1" fmla="*/ 0 h 24"/>
                <a:gd name="T2" fmla="*/ 9 w 131"/>
                <a:gd name="T3" fmla="*/ 0 h 24"/>
                <a:gd name="T4" fmla="*/ 0 w 131"/>
                <a:gd name="T5" fmla="*/ 9 h 24"/>
                <a:gd name="T6" fmla="*/ 0 w 131"/>
                <a:gd name="T7" fmla="*/ 15 h 24"/>
                <a:gd name="T8" fmla="*/ 9 w 131"/>
                <a:gd name="T9" fmla="*/ 24 h 24"/>
                <a:gd name="T10" fmla="*/ 122 w 131"/>
                <a:gd name="T11" fmla="*/ 24 h 24"/>
                <a:gd name="T12" fmla="*/ 131 w 131"/>
                <a:gd name="T13" fmla="*/ 15 h 24"/>
                <a:gd name="T14" fmla="*/ 131 w 131"/>
                <a:gd name="T15" fmla="*/ 9 h 24"/>
                <a:gd name="T16" fmla="*/ 122 w 131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24">
                  <a:moveTo>
                    <a:pt x="12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4" y="24"/>
                    <a:pt x="9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7" y="24"/>
                    <a:pt x="131" y="20"/>
                    <a:pt x="131" y="15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4"/>
                    <a:pt x="127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cs typeface="+mn-ea"/>
                <a:sym typeface="+mn-lt"/>
              </a:endParaRPr>
            </a:p>
          </p:txBody>
        </p:sp>
        <p:sp>
          <p:nvSpPr>
            <p:cNvPr id="45" name="Freeform: Shape 9">
              <a:extLst>
                <a:ext uri="{FF2B5EF4-FFF2-40B4-BE49-F238E27FC236}">
                  <a16:creationId xmlns:a16="http://schemas.microsoft.com/office/drawing/2014/main" id="{49721966-111A-4937-8503-B99BF9F85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8325" y="5333271"/>
              <a:ext cx="624112" cy="100283"/>
            </a:xfrm>
            <a:custGeom>
              <a:avLst/>
              <a:gdLst>
                <a:gd name="T0" fmla="*/ 107 w 115"/>
                <a:gd name="T1" fmla="*/ 0 h 23"/>
                <a:gd name="T2" fmla="*/ 8 w 115"/>
                <a:gd name="T3" fmla="*/ 0 h 23"/>
                <a:gd name="T4" fmla="*/ 0 w 115"/>
                <a:gd name="T5" fmla="*/ 9 h 23"/>
                <a:gd name="T6" fmla="*/ 0 w 115"/>
                <a:gd name="T7" fmla="*/ 15 h 23"/>
                <a:gd name="T8" fmla="*/ 8 w 115"/>
                <a:gd name="T9" fmla="*/ 23 h 23"/>
                <a:gd name="T10" fmla="*/ 107 w 115"/>
                <a:gd name="T11" fmla="*/ 23 h 23"/>
                <a:gd name="T12" fmla="*/ 115 w 115"/>
                <a:gd name="T13" fmla="*/ 15 h 23"/>
                <a:gd name="T14" fmla="*/ 115 w 115"/>
                <a:gd name="T15" fmla="*/ 9 h 23"/>
                <a:gd name="T16" fmla="*/ 107 w 115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3">
                  <a:moveTo>
                    <a:pt x="10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4" y="23"/>
                    <a:pt x="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11" y="23"/>
                    <a:pt x="115" y="19"/>
                    <a:pt x="115" y="15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4"/>
                    <a:pt x="111" y="0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cs typeface="+mn-ea"/>
                <a:sym typeface="+mn-lt"/>
              </a:endParaRPr>
            </a:p>
          </p:txBody>
        </p:sp>
        <p:sp>
          <p:nvSpPr>
            <p:cNvPr id="46" name="Freeform: Shape 10">
              <a:extLst>
                <a:ext uri="{FF2B5EF4-FFF2-40B4-BE49-F238E27FC236}">
                  <a16:creationId xmlns:a16="http://schemas.microsoft.com/office/drawing/2014/main" id="{DF2AFA63-AE6D-40D1-94D0-F430433F6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2386" y="5476597"/>
              <a:ext cx="395988" cy="108681"/>
            </a:xfrm>
            <a:custGeom>
              <a:avLst/>
              <a:gdLst>
                <a:gd name="T0" fmla="*/ 0 w 73"/>
                <a:gd name="T1" fmla="*/ 0 h 20"/>
                <a:gd name="T2" fmla="*/ 73 w 73"/>
                <a:gd name="T3" fmla="*/ 0 h 20"/>
                <a:gd name="T4" fmla="*/ 36 w 73"/>
                <a:gd name="T5" fmla="*/ 20 h 20"/>
                <a:gd name="T6" fmla="*/ 0 w 7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20">
                  <a:moveTo>
                    <a:pt x="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2"/>
                    <a:pt x="54" y="20"/>
                    <a:pt x="36" y="20"/>
                  </a:cubicBezTo>
                  <a:cubicBezTo>
                    <a:pt x="19" y="20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cs typeface="+mn-ea"/>
                <a:sym typeface="+mn-lt"/>
              </a:endParaRPr>
            </a:p>
          </p:txBody>
        </p:sp>
        <p:sp>
          <p:nvSpPr>
            <p:cNvPr id="47" name="Freeform: Shape 11">
              <a:extLst>
                <a:ext uri="{FF2B5EF4-FFF2-40B4-BE49-F238E27FC236}">
                  <a16:creationId xmlns:a16="http://schemas.microsoft.com/office/drawing/2014/main" id="{372D18FE-7F7E-404E-BB2C-C4E07AF02C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0404" y="3781799"/>
              <a:ext cx="841475" cy="1133086"/>
            </a:xfrm>
            <a:custGeom>
              <a:avLst/>
              <a:gdLst>
                <a:gd name="T0" fmla="*/ 29 w 155"/>
                <a:gd name="T1" fmla="*/ 200 h 209"/>
                <a:gd name="T2" fmla="*/ 37 w 155"/>
                <a:gd name="T3" fmla="*/ 176 h 209"/>
                <a:gd name="T4" fmla="*/ 44 w 155"/>
                <a:gd name="T5" fmla="*/ 139 h 209"/>
                <a:gd name="T6" fmla="*/ 48 w 155"/>
                <a:gd name="T7" fmla="*/ 52 h 209"/>
                <a:gd name="T8" fmla="*/ 21 w 155"/>
                <a:gd name="T9" fmla="*/ 2 h 209"/>
                <a:gd name="T10" fmla="*/ 1 w 155"/>
                <a:gd name="T11" fmla="*/ 14 h 209"/>
                <a:gd name="T12" fmla="*/ 14 w 155"/>
                <a:gd name="T13" fmla="*/ 46 h 209"/>
                <a:gd name="T14" fmla="*/ 43 w 155"/>
                <a:gd name="T15" fmla="*/ 55 h 209"/>
                <a:gd name="T16" fmla="*/ 79 w 155"/>
                <a:gd name="T17" fmla="*/ 49 h 209"/>
                <a:gd name="T18" fmla="*/ 98 w 155"/>
                <a:gd name="T19" fmla="*/ 26 h 209"/>
                <a:gd name="T20" fmla="*/ 83 w 155"/>
                <a:gd name="T21" fmla="*/ 2 h 209"/>
                <a:gd name="T22" fmla="*/ 64 w 155"/>
                <a:gd name="T23" fmla="*/ 14 h 209"/>
                <a:gd name="T24" fmla="*/ 79 w 155"/>
                <a:gd name="T25" fmla="*/ 52 h 209"/>
                <a:gd name="T26" fmla="*/ 143 w 155"/>
                <a:gd name="T27" fmla="*/ 42 h 209"/>
                <a:gd name="T28" fmla="*/ 143 w 155"/>
                <a:gd name="T29" fmla="*/ 7 h 209"/>
                <a:gd name="T30" fmla="*/ 120 w 155"/>
                <a:gd name="T31" fmla="*/ 26 h 209"/>
                <a:gd name="T32" fmla="*/ 114 w 155"/>
                <a:gd name="T33" fmla="*/ 61 h 209"/>
                <a:gd name="T34" fmla="*/ 112 w 155"/>
                <a:gd name="T35" fmla="*/ 97 h 209"/>
                <a:gd name="T36" fmla="*/ 117 w 155"/>
                <a:gd name="T37" fmla="*/ 170 h 209"/>
                <a:gd name="T38" fmla="*/ 120 w 155"/>
                <a:gd name="T39" fmla="*/ 207 h 209"/>
                <a:gd name="T40" fmla="*/ 128 w 155"/>
                <a:gd name="T41" fmla="*/ 205 h 209"/>
                <a:gd name="T42" fmla="*/ 120 w 155"/>
                <a:gd name="T43" fmla="*/ 85 h 209"/>
                <a:gd name="T44" fmla="*/ 128 w 155"/>
                <a:gd name="T45" fmla="*/ 25 h 209"/>
                <a:gd name="T46" fmla="*/ 137 w 155"/>
                <a:gd name="T47" fmla="*/ 11 h 209"/>
                <a:gd name="T48" fmla="*/ 138 w 155"/>
                <a:gd name="T49" fmla="*/ 11 h 209"/>
                <a:gd name="T50" fmla="*/ 139 w 155"/>
                <a:gd name="T51" fmla="*/ 13 h 209"/>
                <a:gd name="T52" fmla="*/ 140 w 155"/>
                <a:gd name="T53" fmla="*/ 21 h 209"/>
                <a:gd name="T54" fmla="*/ 123 w 155"/>
                <a:gd name="T55" fmla="*/ 56 h 209"/>
                <a:gd name="T56" fmla="*/ 91 w 155"/>
                <a:gd name="T57" fmla="*/ 53 h 209"/>
                <a:gd name="T58" fmla="*/ 72 w 155"/>
                <a:gd name="T59" fmla="*/ 22 h 209"/>
                <a:gd name="T60" fmla="*/ 82 w 155"/>
                <a:gd name="T61" fmla="*/ 7 h 209"/>
                <a:gd name="T62" fmla="*/ 89 w 155"/>
                <a:gd name="T63" fmla="*/ 33 h 209"/>
                <a:gd name="T64" fmla="*/ 67 w 155"/>
                <a:gd name="T65" fmla="*/ 50 h 209"/>
                <a:gd name="T66" fmla="*/ 16 w 155"/>
                <a:gd name="T67" fmla="*/ 35 h 209"/>
                <a:gd name="T68" fmla="*/ 10 w 155"/>
                <a:gd name="T69" fmla="*/ 8 h 209"/>
                <a:gd name="T70" fmla="*/ 20 w 155"/>
                <a:gd name="T71" fmla="*/ 8 h 209"/>
                <a:gd name="T72" fmla="*/ 28 w 155"/>
                <a:gd name="T73" fmla="*/ 14 h 209"/>
                <a:gd name="T74" fmla="*/ 41 w 155"/>
                <a:gd name="T75" fmla="*/ 68 h 209"/>
                <a:gd name="T76" fmla="*/ 35 w 155"/>
                <a:gd name="T77" fmla="*/ 147 h 209"/>
                <a:gd name="T78" fmla="*/ 21 w 155"/>
                <a:gd name="T79" fmla="*/ 201 h 209"/>
                <a:gd name="T80" fmla="*/ 29 w 155"/>
                <a:gd name="T81" fmla="*/ 20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5" h="209">
                  <a:moveTo>
                    <a:pt x="29" y="200"/>
                  </a:moveTo>
                  <a:cubicBezTo>
                    <a:pt x="33" y="192"/>
                    <a:pt x="35" y="184"/>
                    <a:pt x="37" y="176"/>
                  </a:cubicBezTo>
                  <a:cubicBezTo>
                    <a:pt x="40" y="164"/>
                    <a:pt x="42" y="151"/>
                    <a:pt x="44" y="139"/>
                  </a:cubicBezTo>
                  <a:cubicBezTo>
                    <a:pt x="48" y="110"/>
                    <a:pt x="51" y="81"/>
                    <a:pt x="48" y="52"/>
                  </a:cubicBezTo>
                  <a:cubicBezTo>
                    <a:pt x="46" y="34"/>
                    <a:pt x="42" y="8"/>
                    <a:pt x="21" y="2"/>
                  </a:cubicBezTo>
                  <a:cubicBezTo>
                    <a:pt x="12" y="0"/>
                    <a:pt x="2" y="4"/>
                    <a:pt x="1" y="14"/>
                  </a:cubicBezTo>
                  <a:cubicBezTo>
                    <a:pt x="0" y="25"/>
                    <a:pt x="6" y="38"/>
                    <a:pt x="14" y="46"/>
                  </a:cubicBezTo>
                  <a:cubicBezTo>
                    <a:pt x="22" y="53"/>
                    <a:pt x="33" y="54"/>
                    <a:pt x="43" y="55"/>
                  </a:cubicBezTo>
                  <a:cubicBezTo>
                    <a:pt x="55" y="55"/>
                    <a:pt x="68" y="54"/>
                    <a:pt x="79" y="49"/>
                  </a:cubicBezTo>
                  <a:cubicBezTo>
                    <a:pt x="89" y="45"/>
                    <a:pt x="98" y="38"/>
                    <a:pt x="98" y="26"/>
                  </a:cubicBezTo>
                  <a:cubicBezTo>
                    <a:pt x="99" y="16"/>
                    <a:pt x="94" y="4"/>
                    <a:pt x="83" y="2"/>
                  </a:cubicBezTo>
                  <a:cubicBezTo>
                    <a:pt x="74" y="0"/>
                    <a:pt x="65" y="5"/>
                    <a:pt x="64" y="14"/>
                  </a:cubicBezTo>
                  <a:cubicBezTo>
                    <a:pt x="61" y="27"/>
                    <a:pt x="69" y="44"/>
                    <a:pt x="79" y="52"/>
                  </a:cubicBezTo>
                  <a:cubicBezTo>
                    <a:pt x="98" y="69"/>
                    <a:pt x="131" y="65"/>
                    <a:pt x="143" y="42"/>
                  </a:cubicBezTo>
                  <a:cubicBezTo>
                    <a:pt x="147" y="35"/>
                    <a:pt x="155" y="10"/>
                    <a:pt x="143" y="7"/>
                  </a:cubicBezTo>
                  <a:cubicBezTo>
                    <a:pt x="132" y="4"/>
                    <a:pt x="124" y="18"/>
                    <a:pt x="120" y="26"/>
                  </a:cubicBezTo>
                  <a:cubicBezTo>
                    <a:pt x="116" y="37"/>
                    <a:pt x="115" y="49"/>
                    <a:pt x="114" y="61"/>
                  </a:cubicBezTo>
                  <a:cubicBezTo>
                    <a:pt x="112" y="73"/>
                    <a:pt x="112" y="85"/>
                    <a:pt x="112" y="97"/>
                  </a:cubicBezTo>
                  <a:cubicBezTo>
                    <a:pt x="112" y="121"/>
                    <a:pt x="115" y="146"/>
                    <a:pt x="117" y="170"/>
                  </a:cubicBezTo>
                  <a:cubicBezTo>
                    <a:pt x="118" y="183"/>
                    <a:pt x="119" y="195"/>
                    <a:pt x="120" y="207"/>
                  </a:cubicBezTo>
                  <a:cubicBezTo>
                    <a:pt x="120" y="209"/>
                    <a:pt x="128" y="208"/>
                    <a:pt x="128" y="205"/>
                  </a:cubicBezTo>
                  <a:cubicBezTo>
                    <a:pt x="126" y="165"/>
                    <a:pt x="120" y="125"/>
                    <a:pt x="120" y="85"/>
                  </a:cubicBezTo>
                  <a:cubicBezTo>
                    <a:pt x="121" y="65"/>
                    <a:pt x="121" y="43"/>
                    <a:pt x="128" y="25"/>
                  </a:cubicBezTo>
                  <a:cubicBezTo>
                    <a:pt x="130" y="20"/>
                    <a:pt x="133" y="13"/>
                    <a:pt x="137" y="11"/>
                  </a:cubicBezTo>
                  <a:cubicBezTo>
                    <a:pt x="139" y="10"/>
                    <a:pt x="137" y="10"/>
                    <a:pt x="138" y="11"/>
                  </a:cubicBezTo>
                  <a:cubicBezTo>
                    <a:pt x="138" y="12"/>
                    <a:pt x="139" y="12"/>
                    <a:pt x="139" y="13"/>
                  </a:cubicBezTo>
                  <a:cubicBezTo>
                    <a:pt x="141" y="16"/>
                    <a:pt x="141" y="19"/>
                    <a:pt x="140" y="21"/>
                  </a:cubicBezTo>
                  <a:cubicBezTo>
                    <a:pt x="140" y="34"/>
                    <a:pt x="135" y="49"/>
                    <a:pt x="123" y="56"/>
                  </a:cubicBezTo>
                  <a:cubicBezTo>
                    <a:pt x="113" y="61"/>
                    <a:pt x="100" y="59"/>
                    <a:pt x="91" y="53"/>
                  </a:cubicBezTo>
                  <a:cubicBezTo>
                    <a:pt x="80" y="46"/>
                    <a:pt x="74" y="34"/>
                    <a:pt x="72" y="22"/>
                  </a:cubicBezTo>
                  <a:cubicBezTo>
                    <a:pt x="71" y="15"/>
                    <a:pt x="72" y="1"/>
                    <a:pt x="82" y="7"/>
                  </a:cubicBezTo>
                  <a:cubicBezTo>
                    <a:pt x="90" y="12"/>
                    <a:pt x="92" y="24"/>
                    <a:pt x="89" y="33"/>
                  </a:cubicBezTo>
                  <a:cubicBezTo>
                    <a:pt x="86" y="43"/>
                    <a:pt x="77" y="47"/>
                    <a:pt x="67" y="50"/>
                  </a:cubicBezTo>
                  <a:cubicBezTo>
                    <a:pt x="49" y="53"/>
                    <a:pt x="26" y="52"/>
                    <a:pt x="16" y="35"/>
                  </a:cubicBezTo>
                  <a:cubicBezTo>
                    <a:pt x="11" y="28"/>
                    <a:pt x="7" y="16"/>
                    <a:pt x="10" y="8"/>
                  </a:cubicBezTo>
                  <a:cubicBezTo>
                    <a:pt x="12" y="3"/>
                    <a:pt x="15" y="6"/>
                    <a:pt x="20" y="8"/>
                  </a:cubicBezTo>
                  <a:cubicBezTo>
                    <a:pt x="23" y="9"/>
                    <a:pt x="25" y="11"/>
                    <a:pt x="28" y="14"/>
                  </a:cubicBezTo>
                  <a:cubicBezTo>
                    <a:pt x="39" y="28"/>
                    <a:pt x="40" y="51"/>
                    <a:pt x="41" y="68"/>
                  </a:cubicBezTo>
                  <a:cubicBezTo>
                    <a:pt x="42" y="94"/>
                    <a:pt x="39" y="121"/>
                    <a:pt x="35" y="147"/>
                  </a:cubicBezTo>
                  <a:cubicBezTo>
                    <a:pt x="32" y="165"/>
                    <a:pt x="29" y="185"/>
                    <a:pt x="21" y="201"/>
                  </a:cubicBezTo>
                  <a:cubicBezTo>
                    <a:pt x="20" y="203"/>
                    <a:pt x="28" y="202"/>
                    <a:pt x="29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cs typeface="+mn-ea"/>
                <a:sym typeface="+mn-lt"/>
              </a:endParaRPr>
            </a:p>
          </p:txBody>
        </p:sp>
        <p:grpSp>
          <p:nvGrpSpPr>
            <p:cNvPr id="48" name="Group 12">
              <a:extLst>
                <a:ext uri="{FF2B5EF4-FFF2-40B4-BE49-F238E27FC236}">
                  <a16:creationId xmlns:a16="http://schemas.microsoft.com/office/drawing/2014/main" id="{1309E309-9655-42DC-A69D-83DB42A7E35E}"/>
                </a:ext>
              </a:extLst>
            </p:cNvPr>
            <p:cNvGrpSpPr/>
            <p:nvPr/>
          </p:nvGrpSpPr>
          <p:grpSpPr>
            <a:xfrm>
              <a:off x="4823608" y="2237050"/>
              <a:ext cx="2653553" cy="2000393"/>
              <a:chOff x="3525061" y="1210682"/>
              <a:chExt cx="2097079" cy="1580888"/>
            </a:xfrm>
            <a:grpFill/>
          </p:grpSpPr>
          <p:sp>
            <p:nvSpPr>
              <p:cNvPr id="50" name="Freeform: Shape 13">
                <a:extLst>
                  <a:ext uri="{FF2B5EF4-FFF2-40B4-BE49-F238E27FC236}">
                    <a16:creationId xmlns:a16="http://schemas.microsoft.com/office/drawing/2014/main" id="{40272EDD-D6CB-47D3-A051-156449DE0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7462" y="2255820"/>
                <a:ext cx="274678" cy="47622"/>
              </a:xfrm>
              <a:custGeom>
                <a:avLst/>
                <a:gdLst>
                  <a:gd name="T0" fmla="*/ 58 w 64"/>
                  <a:gd name="T1" fmla="*/ 0 h 11"/>
                  <a:gd name="T2" fmla="*/ 6 w 64"/>
                  <a:gd name="T3" fmla="*/ 0 h 11"/>
                  <a:gd name="T4" fmla="*/ 0 w 64"/>
                  <a:gd name="T5" fmla="*/ 5 h 11"/>
                  <a:gd name="T6" fmla="*/ 6 w 64"/>
                  <a:gd name="T7" fmla="*/ 11 h 11"/>
                  <a:gd name="T8" fmla="*/ 58 w 64"/>
                  <a:gd name="T9" fmla="*/ 11 h 11"/>
                  <a:gd name="T10" fmla="*/ 64 w 64"/>
                  <a:gd name="T11" fmla="*/ 5 h 11"/>
                  <a:gd name="T12" fmla="*/ 58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2" y="11"/>
                      <a:pt x="64" y="9"/>
                      <a:pt x="64" y="5"/>
                    </a:cubicBezTo>
                    <a:cubicBezTo>
                      <a:pt x="64" y="2"/>
                      <a:pt x="62" y="0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cs typeface="+mn-ea"/>
                  <a:sym typeface="+mn-lt"/>
                </a:endParaRPr>
              </a:p>
            </p:txBody>
          </p:sp>
          <p:sp>
            <p:nvSpPr>
              <p:cNvPr id="51" name="Freeform: Shape 14">
                <a:extLst>
                  <a:ext uri="{FF2B5EF4-FFF2-40B4-BE49-F238E27FC236}">
                    <a16:creationId xmlns:a16="http://schemas.microsoft.com/office/drawing/2014/main" id="{77DAF441-C54B-4FB2-BE07-DDC010DE5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178" y="1763440"/>
                <a:ext cx="248316" cy="167528"/>
              </a:xfrm>
              <a:custGeom>
                <a:avLst/>
                <a:gdLst>
                  <a:gd name="T0" fmla="*/ 6 w 58"/>
                  <a:gd name="T1" fmla="*/ 39 h 39"/>
                  <a:gd name="T2" fmla="*/ 9 w 58"/>
                  <a:gd name="T3" fmla="*/ 38 h 39"/>
                  <a:gd name="T4" fmla="*/ 54 w 58"/>
                  <a:gd name="T5" fmla="*/ 12 h 39"/>
                  <a:gd name="T6" fmla="*/ 56 w 58"/>
                  <a:gd name="T7" fmla="*/ 4 h 39"/>
                  <a:gd name="T8" fmla="*/ 48 w 58"/>
                  <a:gd name="T9" fmla="*/ 2 h 39"/>
                  <a:gd name="T10" fmla="*/ 3 w 58"/>
                  <a:gd name="T11" fmla="*/ 28 h 39"/>
                  <a:gd name="T12" fmla="*/ 1 w 58"/>
                  <a:gd name="T13" fmla="*/ 36 h 39"/>
                  <a:gd name="T14" fmla="*/ 6 w 58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6" y="39"/>
                    </a:moveTo>
                    <a:cubicBezTo>
                      <a:pt x="7" y="39"/>
                      <a:pt x="8" y="38"/>
                      <a:pt x="9" y="38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7" y="10"/>
                      <a:pt x="58" y="6"/>
                      <a:pt x="56" y="4"/>
                    </a:cubicBezTo>
                    <a:cubicBezTo>
                      <a:pt x="55" y="1"/>
                      <a:pt x="51" y="0"/>
                      <a:pt x="48" y="2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30"/>
                      <a:pt x="0" y="33"/>
                      <a:pt x="1" y="36"/>
                    </a:cubicBezTo>
                    <a:cubicBezTo>
                      <a:pt x="2" y="38"/>
                      <a:pt x="4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cs typeface="+mn-ea"/>
                  <a:sym typeface="+mn-lt"/>
                </a:endParaRPr>
              </a:p>
            </p:txBody>
          </p:sp>
          <p:sp>
            <p:nvSpPr>
              <p:cNvPr id="52" name="Freeform: Shape 15">
                <a:extLst>
                  <a:ext uri="{FF2B5EF4-FFF2-40B4-BE49-F238E27FC236}">
                    <a16:creationId xmlns:a16="http://schemas.microsoft.com/office/drawing/2014/main" id="{349D00CF-A68A-4120-9486-7C2160FAB0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9240" y="1351848"/>
                <a:ext cx="166678" cy="249166"/>
              </a:xfrm>
              <a:custGeom>
                <a:avLst/>
                <a:gdLst>
                  <a:gd name="T0" fmla="*/ 3 w 39"/>
                  <a:gd name="T1" fmla="*/ 57 h 58"/>
                  <a:gd name="T2" fmla="*/ 6 w 39"/>
                  <a:gd name="T3" fmla="*/ 58 h 58"/>
                  <a:gd name="T4" fmla="*/ 11 w 39"/>
                  <a:gd name="T5" fmla="*/ 55 h 58"/>
                  <a:gd name="T6" fmla="*/ 37 w 39"/>
                  <a:gd name="T7" fmla="*/ 9 h 58"/>
                  <a:gd name="T8" fmla="*/ 35 w 39"/>
                  <a:gd name="T9" fmla="*/ 1 h 58"/>
                  <a:gd name="T10" fmla="*/ 27 w 39"/>
                  <a:gd name="T11" fmla="*/ 3 h 58"/>
                  <a:gd name="T12" fmla="*/ 1 w 39"/>
                  <a:gd name="T13" fmla="*/ 49 h 58"/>
                  <a:gd name="T14" fmla="*/ 3 w 39"/>
                  <a:gd name="T15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58">
                    <a:moveTo>
                      <a:pt x="3" y="57"/>
                    </a:moveTo>
                    <a:cubicBezTo>
                      <a:pt x="4" y="57"/>
                      <a:pt x="5" y="58"/>
                      <a:pt x="6" y="58"/>
                    </a:cubicBezTo>
                    <a:cubicBezTo>
                      <a:pt x="8" y="58"/>
                      <a:pt x="10" y="56"/>
                      <a:pt x="11" y="5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9" y="6"/>
                      <a:pt x="38" y="3"/>
                      <a:pt x="35" y="1"/>
                    </a:cubicBezTo>
                    <a:cubicBezTo>
                      <a:pt x="32" y="0"/>
                      <a:pt x="29" y="1"/>
                      <a:pt x="27" y="3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2"/>
                      <a:pt x="1" y="55"/>
                      <a:pt x="3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cs typeface="+mn-ea"/>
                  <a:sym typeface="+mn-lt"/>
                </a:endParaRPr>
              </a:p>
            </p:txBody>
          </p:sp>
          <p:sp>
            <p:nvSpPr>
              <p:cNvPr id="53" name="Freeform: Shape 16">
                <a:extLst>
                  <a:ext uri="{FF2B5EF4-FFF2-40B4-BE49-F238E27FC236}">
                    <a16:creationId xmlns:a16="http://schemas.microsoft.com/office/drawing/2014/main" id="{8D71C31B-2031-4CE3-97C2-32B9B48AC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6935" y="1742180"/>
                <a:ext cx="252568" cy="166678"/>
              </a:xfrm>
              <a:custGeom>
                <a:avLst/>
                <a:gdLst>
                  <a:gd name="T0" fmla="*/ 55 w 59"/>
                  <a:gd name="T1" fmla="*/ 28 h 39"/>
                  <a:gd name="T2" fmla="*/ 10 w 59"/>
                  <a:gd name="T3" fmla="*/ 1 h 39"/>
                  <a:gd name="T4" fmla="*/ 2 w 59"/>
                  <a:gd name="T5" fmla="*/ 4 h 39"/>
                  <a:gd name="T6" fmla="*/ 4 w 59"/>
                  <a:gd name="T7" fmla="*/ 11 h 39"/>
                  <a:gd name="T8" fmla="*/ 49 w 59"/>
                  <a:gd name="T9" fmla="*/ 38 h 39"/>
                  <a:gd name="T10" fmla="*/ 52 w 59"/>
                  <a:gd name="T11" fmla="*/ 39 h 39"/>
                  <a:gd name="T12" fmla="*/ 57 w 59"/>
                  <a:gd name="T13" fmla="*/ 36 h 39"/>
                  <a:gd name="T14" fmla="*/ 55 w 59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9">
                    <a:moveTo>
                      <a:pt x="55" y="28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7" y="0"/>
                      <a:pt x="4" y="1"/>
                      <a:pt x="2" y="4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1" y="39"/>
                      <a:pt x="52" y="39"/>
                    </a:cubicBezTo>
                    <a:cubicBezTo>
                      <a:pt x="54" y="39"/>
                      <a:pt x="56" y="38"/>
                      <a:pt x="57" y="36"/>
                    </a:cubicBezTo>
                    <a:cubicBezTo>
                      <a:pt x="59" y="33"/>
                      <a:pt x="58" y="29"/>
                      <a:pt x="5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7">
                <a:extLst>
                  <a:ext uri="{FF2B5EF4-FFF2-40B4-BE49-F238E27FC236}">
                    <a16:creationId xmlns:a16="http://schemas.microsoft.com/office/drawing/2014/main" id="{A7691C53-3215-4A49-9371-2A4AB0193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178" y="2603632"/>
                <a:ext cx="248316" cy="166678"/>
              </a:xfrm>
              <a:custGeom>
                <a:avLst/>
                <a:gdLst>
                  <a:gd name="T0" fmla="*/ 54 w 58"/>
                  <a:gd name="T1" fmla="*/ 28 h 39"/>
                  <a:gd name="T2" fmla="*/ 9 w 58"/>
                  <a:gd name="T3" fmla="*/ 2 h 39"/>
                  <a:gd name="T4" fmla="*/ 1 w 58"/>
                  <a:gd name="T5" fmla="*/ 4 h 39"/>
                  <a:gd name="T6" fmla="*/ 3 w 58"/>
                  <a:gd name="T7" fmla="*/ 12 h 39"/>
                  <a:gd name="T8" fmla="*/ 48 w 58"/>
                  <a:gd name="T9" fmla="*/ 38 h 39"/>
                  <a:gd name="T10" fmla="*/ 51 w 58"/>
                  <a:gd name="T11" fmla="*/ 39 h 39"/>
                  <a:gd name="T12" fmla="*/ 56 w 58"/>
                  <a:gd name="T13" fmla="*/ 36 h 39"/>
                  <a:gd name="T14" fmla="*/ 54 w 58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54" y="28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0" y="10"/>
                      <a:pt x="3" y="12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9" y="39"/>
                      <a:pt x="50" y="39"/>
                      <a:pt x="51" y="39"/>
                    </a:cubicBezTo>
                    <a:cubicBezTo>
                      <a:pt x="53" y="39"/>
                      <a:pt x="55" y="38"/>
                      <a:pt x="56" y="36"/>
                    </a:cubicBezTo>
                    <a:cubicBezTo>
                      <a:pt x="58" y="33"/>
                      <a:pt x="57" y="30"/>
                      <a:pt x="54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8">
                <a:extLst>
                  <a:ext uri="{FF2B5EF4-FFF2-40B4-BE49-F238E27FC236}">
                    <a16:creationId xmlns:a16="http://schemas.microsoft.com/office/drawing/2014/main" id="{CD194280-7A46-4A27-AB30-813254B577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6935" y="2629144"/>
                <a:ext cx="252568" cy="162426"/>
              </a:xfrm>
              <a:custGeom>
                <a:avLst/>
                <a:gdLst>
                  <a:gd name="T0" fmla="*/ 49 w 59"/>
                  <a:gd name="T1" fmla="*/ 1 h 38"/>
                  <a:gd name="T2" fmla="*/ 4 w 59"/>
                  <a:gd name="T3" fmla="*/ 27 h 38"/>
                  <a:gd name="T4" fmla="*/ 2 w 59"/>
                  <a:gd name="T5" fmla="*/ 35 h 38"/>
                  <a:gd name="T6" fmla="*/ 7 w 59"/>
                  <a:gd name="T7" fmla="*/ 38 h 38"/>
                  <a:gd name="T8" fmla="*/ 10 w 59"/>
                  <a:gd name="T9" fmla="*/ 37 h 38"/>
                  <a:gd name="T10" fmla="*/ 55 w 59"/>
                  <a:gd name="T11" fmla="*/ 11 h 38"/>
                  <a:gd name="T12" fmla="*/ 57 w 59"/>
                  <a:gd name="T13" fmla="*/ 3 h 38"/>
                  <a:gd name="T14" fmla="*/ 49 w 59"/>
                  <a:gd name="T15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8">
                    <a:moveTo>
                      <a:pt x="49" y="1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1" y="29"/>
                      <a:pt x="0" y="33"/>
                      <a:pt x="2" y="35"/>
                    </a:cubicBezTo>
                    <a:cubicBezTo>
                      <a:pt x="3" y="37"/>
                      <a:pt x="5" y="38"/>
                      <a:pt x="7" y="38"/>
                    </a:cubicBezTo>
                    <a:cubicBezTo>
                      <a:pt x="8" y="38"/>
                      <a:pt x="9" y="38"/>
                      <a:pt x="10" y="37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8" y="9"/>
                      <a:pt x="59" y="6"/>
                      <a:pt x="57" y="3"/>
                    </a:cubicBezTo>
                    <a:cubicBezTo>
                      <a:pt x="56" y="0"/>
                      <a:pt x="52" y="0"/>
                      <a:pt x="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9">
                <a:extLst>
                  <a:ext uri="{FF2B5EF4-FFF2-40B4-BE49-F238E27FC236}">
                    <a16:creationId xmlns:a16="http://schemas.microsoft.com/office/drawing/2014/main" id="{8FB26CB1-249B-4A07-9D17-41FEF9EA8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3661" y="1330588"/>
                <a:ext cx="171780" cy="244064"/>
              </a:xfrm>
              <a:custGeom>
                <a:avLst/>
                <a:gdLst>
                  <a:gd name="T0" fmla="*/ 28 w 40"/>
                  <a:gd name="T1" fmla="*/ 55 h 57"/>
                  <a:gd name="T2" fmla="*/ 33 w 40"/>
                  <a:gd name="T3" fmla="*/ 57 h 57"/>
                  <a:gd name="T4" fmla="*/ 36 w 40"/>
                  <a:gd name="T5" fmla="*/ 57 h 57"/>
                  <a:gd name="T6" fmla="*/ 38 w 40"/>
                  <a:gd name="T7" fmla="*/ 49 h 57"/>
                  <a:gd name="T8" fmla="*/ 12 w 40"/>
                  <a:gd name="T9" fmla="*/ 3 h 57"/>
                  <a:gd name="T10" fmla="*/ 4 w 40"/>
                  <a:gd name="T11" fmla="*/ 1 h 57"/>
                  <a:gd name="T12" fmla="*/ 2 w 40"/>
                  <a:gd name="T13" fmla="*/ 9 h 57"/>
                  <a:gd name="T14" fmla="*/ 28 w 40"/>
                  <a:gd name="T15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57">
                    <a:moveTo>
                      <a:pt x="28" y="55"/>
                    </a:moveTo>
                    <a:cubicBezTo>
                      <a:pt x="29" y="56"/>
                      <a:pt x="31" y="57"/>
                      <a:pt x="33" y="57"/>
                    </a:cubicBezTo>
                    <a:cubicBezTo>
                      <a:pt x="34" y="57"/>
                      <a:pt x="35" y="57"/>
                      <a:pt x="36" y="57"/>
                    </a:cubicBezTo>
                    <a:cubicBezTo>
                      <a:pt x="39" y="55"/>
                      <a:pt x="40" y="52"/>
                      <a:pt x="38" y="4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7" y="0"/>
                      <a:pt x="4" y="1"/>
                    </a:cubicBezTo>
                    <a:cubicBezTo>
                      <a:pt x="1" y="3"/>
                      <a:pt x="0" y="6"/>
                      <a:pt x="2" y="9"/>
                    </a:cubicBezTo>
                    <a:lnTo>
                      <a:pt x="28" y="5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cs typeface="+mn-ea"/>
                  <a:sym typeface="+mn-lt"/>
                </a:endParaRPr>
              </a:p>
            </p:txBody>
          </p:sp>
          <p:sp>
            <p:nvSpPr>
              <p:cNvPr id="57" name="Freeform: Shape 20">
                <a:extLst>
                  <a:ext uri="{FF2B5EF4-FFF2-40B4-BE49-F238E27FC236}">
                    <a16:creationId xmlns:a16="http://schemas.microsoft.com/office/drawing/2014/main" id="{BC0AE8A9-AD3E-4697-94F8-0FDCA386A0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7033" y="1210682"/>
                <a:ext cx="47622" cy="274678"/>
              </a:xfrm>
              <a:custGeom>
                <a:avLst/>
                <a:gdLst>
                  <a:gd name="T0" fmla="*/ 5 w 11"/>
                  <a:gd name="T1" fmla="*/ 64 h 64"/>
                  <a:gd name="T2" fmla="*/ 11 w 11"/>
                  <a:gd name="T3" fmla="*/ 58 h 64"/>
                  <a:gd name="T4" fmla="*/ 11 w 11"/>
                  <a:gd name="T5" fmla="*/ 6 h 64"/>
                  <a:gd name="T6" fmla="*/ 5 w 11"/>
                  <a:gd name="T7" fmla="*/ 0 h 64"/>
                  <a:gd name="T8" fmla="*/ 0 w 11"/>
                  <a:gd name="T9" fmla="*/ 6 h 64"/>
                  <a:gd name="T10" fmla="*/ 0 w 11"/>
                  <a:gd name="T11" fmla="*/ 58 h 64"/>
                  <a:gd name="T12" fmla="*/ 5 w 11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5" y="64"/>
                    </a:moveTo>
                    <a:cubicBezTo>
                      <a:pt x="8" y="64"/>
                      <a:pt x="11" y="61"/>
                      <a:pt x="11" y="5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2" y="64"/>
                      <a:pt x="5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cs typeface="+mn-ea"/>
                  <a:sym typeface="+mn-lt"/>
                </a:endParaRPr>
              </a:p>
            </p:txBody>
          </p:sp>
          <p:sp>
            <p:nvSpPr>
              <p:cNvPr id="58" name="Freeform: Shape 21">
                <a:extLst>
                  <a:ext uri="{FF2B5EF4-FFF2-40B4-BE49-F238E27FC236}">
                    <a16:creationId xmlns:a16="http://schemas.microsoft.com/office/drawing/2014/main" id="{DC4FD7CF-56C3-4C36-8CA4-91CDBB007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5061" y="2255820"/>
                <a:ext cx="274678" cy="47622"/>
              </a:xfrm>
              <a:custGeom>
                <a:avLst/>
                <a:gdLst>
                  <a:gd name="T0" fmla="*/ 64 w 64"/>
                  <a:gd name="T1" fmla="*/ 5 h 11"/>
                  <a:gd name="T2" fmla="*/ 58 w 64"/>
                  <a:gd name="T3" fmla="*/ 0 h 11"/>
                  <a:gd name="T4" fmla="*/ 6 w 64"/>
                  <a:gd name="T5" fmla="*/ 0 h 11"/>
                  <a:gd name="T6" fmla="*/ 0 w 64"/>
                  <a:gd name="T7" fmla="*/ 5 h 11"/>
                  <a:gd name="T8" fmla="*/ 6 w 64"/>
                  <a:gd name="T9" fmla="*/ 11 h 11"/>
                  <a:gd name="T10" fmla="*/ 58 w 64"/>
                  <a:gd name="T11" fmla="*/ 11 h 11"/>
                  <a:gd name="T12" fmla="*/ 64 w 64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64" y="5"/>
                    </a:moveTo>
                    <a:cubicBezTo>
                      <a:pt x="64" y="2"/>
                      <a:pt x="61" y="0"/>
                      <a:pt x="5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9" name="Freeform: Shape 22">
              <a:extLst>
                <a:ext uri="{FF2B5EF4-FFF2-40B4-BE49-F238E27FC236}">
                  <a16:creationId xmlns:a16="http://schemas.microsoft.com/office/drawing/2014/main" id="{CDCE184B-2509-431C-987D-F8010F163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024" y="3209502"/>
              <a:ext cx="314208" cy="744655"/>
            </a:xfrm>
            <a:custGeom>
              <a:avLst/>
              <a:gdLst>
                <a:gd name="T0" fmla="*/ 54 w 58"/>
                <a:gd name="T1" fmla="*/ 14 h 108"/>
                <a:gd name="T2" fmla="*/ 50 w 58"/>
                <a:gd name="T3" fmla="*/ 96 h 108"/>
                <a:gd name="T4" fmla="*/ 48 w 58"/>
                <a:gd name="T5" fmla="*/ 107 h 108"/>
                <a:gd name="T6" fmla="*/ 44 w 58"/>
                <a:gd name="T7" fmla="*/ 108 h 108"/>
                <a:gd name="T8" fmla="*/ 38 w 58"/>
                <a:gd name="T9" fmla="*/ 104 h 108"/>
                <a:gd name="T10" fmla="*/ 45 w 58"/>
                <a:gd name="T11" fmla="*/ 3 h 108"/>
                <a:gd name="T12" fmla="*/ 55 w 58"/>
                <a:gd name="T13" fmla="*/ 4 h 108"/>
                <a:gd name="T14" fmla="*/ 54 w 58"/>
                <a:gd name="T15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108">
                  <a:moveTo>
                    <a:pt x="54" y="14"/>
                  </a:moveTo>
                  <a:cubicBezTo>
                    <a:pt x="48" y="19"/>
                    <a:pt x="19" y="47"/>
                    <a:pt x="50" y="96"/>
                  </a:cubicBezTo>
                  <a:cubicBezTo>
                    <a:pt x="53" y="100"/>
                    <a:pt x="51" y="104"/>
                    <a:pt x="48" y="107"/>
                  </a:cubicBezTo>
                  <a:cubicBezTo>
                    <a:pt x="47" y="107"/>
                    <a:pt x="45" y="108"/>
                    <a:pt x="44" y="108"/>
                  </a:cubicBezTo>
                  <a:cubicBezTo>
                    <a:pt x="42" y="108"/>
                    <a:pt x="39" y="106"/>
                    <a:pt x="38" y="104"/>
                  </a:cubicBezTo>
                  <a:cubicBezTo>
                    <a:pt x="0" y="45"/>
                    <a:pt x="37" y="9"/>
                    <a:pt x="45" y="3"/>
                  </a:cubicBezTo>
                  <a:cubicBezTo>
                    <a:pt x="48" y="0"/>
                    <a:pt x="53" y="1"/>
                    <a:pt x="55" y="4"/>
                  </a:cubicBezTo>
                  <a:cubicBezTo>
                    <a:pt x="58" y="7"/>
                    <a:pt x="58" y="12"/>
                    <a:pt x="54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cs typeface="+mn-ea"/>
                <a:sym typeface="+mn-lt"/>
              </a:endParaRPr>
            </a:p>
          </p:txBody>
        </p:sp>
      </p:grpSp>
      <p:sp>
        <p:nvSpPr>
          <p:cNvPr id="59" name="Oval 26">
            <a:extLst>
              <a:ext uri="{FF2B5EF4-FFF2-40B4-BE49-F238E27FC236}">
                <a16:creationId xmlns:a16="http://schemas.microsoft.com/office/drawing/2014/main" id="{21067E6B-4A34-4294-8E46-227D21EAB3FA}"/>
              </a:ext>
            </a:extLst>
          </p:cNvPr>
          <p:cNvSpPr>
            <a:spLocks noChangeAspect="1"/>
          </p:cNvSpPr>
          <p:nvPr/>
        </p:nvSpPr>
        <p:spPr>
          <a:xfrm>
            <a:off x="7143036" y="2003763"/>
            <a:ext cx="707843" cy="707843"/>
          </a:xfrm>
          <a:prstGeom prst="ellipse">
            <a:avLst/>
          </a:prstGeom>
          <a:gradFill>
            <a:gsLst>
              <a:gs pos="100000">
                <a:srgbClr val="3988E1"/>
              </a:gs>
              <a:gs pos="6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 dirty="0">
              <a:cs typeface="+mn-ea"/>
              <a:sym typeface="+mn-lt"/>
            </a:endParaRPr>
          </a:p>
        </p:txBody>
      </p:sp>
      <p:sp>
        <p:nvSpPr>
          <p:cNvPr id="60" name="Freeform: Shape 25">
            <a:extLst>
              <a:ext uri="{FF2B5EF4-FFF2-40B4-BE49-F238E27FC236}">
                <a16:creationId xmlns:a16="http://schemas.microsoft.com/office/drawing/2014/main" id="{226B1B0A-A407-45D9-B289-FABA4F394ED3}"/>
              </a:ext>
            </a:extLst>
          </p:cNvPr>
          <p:cNvSpPr>
            <a:spLocks/>
          </p:cNvSpPr>
          <p:nvPr/>
        </p:nvSpPr>
        <p:spPr bwMode="auto">
          <a:xfrm>
            <a:off x="7340967" y="2228944"/>
            <a:ext cx="317623" cy="257481"/>
          </a:xfrm>
          <a:custGeom>
            <a:avLst/>
            <a:gdLst>
              <a:gd name="T0" fmla="*/ 68 w 186"/>
              <a:gd name="T1" fmla="*/ 84 h 151"/>
              <a:gd name="T2" fmla="*/ 118 w 186"/>
              <a:gd name="T3" fmla="*/ 84 h 151"/>
              <a:gd name="T4" fmla="*/ 93 w 186"/>
              <a:gd name="T5" fmla="*/ 101 h 151"/>
              <a:gd name="T6" fmla="*/ 93 w 186"/>
              <a:gd name="T7" fmla="*/ 67 h 151"/>
              <a:gd name="T8" fmla="*/ 93 w 186"/>
              <a:gd name="T9" fmla="*/ 101 h 151"/>
              <a:gd name="T10" fmla="*/ 114 w 186"/>
              <a:gd name="T11" fmla="*/ 25 h 151"/>
              <a:gd name="T12" fmla="*/ 114 w 186"/>
              <a:gd name="T13" fmla="*/ 16 h 151"/>
              <a:gd name="T14" fmla="*/ 68 w 186"/>
              <a:gd name="T15" fmla="*/ 21 h 151"/>
              <a:gd name="T16" fmla="*/ 156 w 186"/>
              <a:gd name="T17" fmla="*/ 33 h 151"/>
              <a:gd name="T18" fmla="*/ 156 w 186"/>
              <a:gd name="T19" fmla="*/ 59 h 151"/>
              <a:gd name="T20" fmla="*/ 156 w 186"/>
              <a:gd name="T21" fmla="*/ 33 h 151"/>
              <a:gd name="T22" fmla="*/ 152 w 186"/>
              <a:gd name="T23" fmla="*/ 46 h 151"/>
              <a:gd name="T24" fmla="*/ 160 w 186"/>
              <a:gd name="T25" fmla="*/ 46 h 151"/>
              <a:gd name="T26" fmla="*/ 169 w 186"/>
              <a:gd name="T27" fmla="*/ 16 h 151"/>
              <a:gd name="T28" fmla="*/ 122 w 186"/>
              <a:gd name="T29" fmla="*/ 0 h 151"/>
              <a:gd name="T30" fmla="*/ 63 w 186"/>
              <a:gd name="T31" fmla="*/ 0 h 151"/>
              <a:gd name="T32" fmla="*/ 17 w 186"/>
              <a:gd name="T33" fmla="*/ 16 h 151"/>
              <a:gd name="T34" fmla="*/ 0 w 186"/>
              <a:gd name="T35" fmla="*/ 135 h 151"/>
              <a:gd name="T36" fmla="*/ 169 w 186"/>
              <a:gd name="T37" fmla="*/ 151 h 151"/>
              <a:gd name="T38" fmla="*/ 186 w 186"/>
              <a:gd name="T39" fmla="*/ 33 h 151"/>
              <a:gd name="T40" fmla="*/ 177 w 186"/>
              <a:gd name="T41" fmla="*/ 101 h 151"/>
              <a:gd name="T42" fmla="*/ 137 w 186"/>
              <a:gd name="T43" fmla="*/ 109 h 151"/>
              <a:gd name="T44" fmla="*/ 177 w 186"/>
              <a:gd name="T45" fmla="*/ 135 h 151"/>
              <a:gd name="T46" fmla="*/ 17 w 186"/>
              <a:gd name="T47" fmla="*/ 143 h 151"/>
              <a:gd name="T48" fmla="*/ 9 w 186"/>
              <a:gd name="T49" fmla="*/ 109 h 151"/>
              <a:gd name="T50" fmla="*/ 45 w 186"/>
              <a:gd name="T51" fmla="*/ 101 h 151"/>
              <a:gd name="T52" fmla="*/ 9 w 186"/>
              <a:gd name="T53" fmla="*/ 33 h 151"/>
              <a:gd name="T54" fmla="*/ 34 w 186"/>
              <a:gd name="T55" fmla="*/ 25 h 151"/>
              <a:gd name="T56" fmla="*/ 93 w 186"/>
              <a:gd name="T57" fmla="*/ 8 h 151"/>
              <a:gd name="T58" fmla="*/ 152 w 186"/>
              <a:gd name="T59" fmla="*/ 25 h 151"/>
              <a:gd name="T60" fmla="*/ 177 w 186"/>
              <a:gd name="T61" fmla="*/ 33 h 151"/>
              <a:gd name="T62" fmla="*/ 156 w 186"/>
              <a:gd name="T63" fmla="*/ 67 h 151"/>
              <a:gd name="T64" fmla="*/ 156 w 186"/>
              <a:gd name="T65" fmla="*/ 75 h 151"/>
              <a:gd name="T66" fmla="*/ 156 w 186"/>
              <a:gd name="T67" fmla="*/ 67 h 151"/>
              <a:gd name="T68" fmla="*/ 51 w 186"/>
              <a:gd name="T69" fmla="*/ 84 h 151"/>
              <a:gd name="T70" fmla="*/ 135 w 186"/>
              <a:gd name="T71" fmla="*/ 84 h 151"/>
              <a:gd name="T72" fmla="*/ 93 w 186"/>
              <a:gd name="T73" fmla="*/ 118 h 151"/>
              <a:gd name="T74" fmla="*/ 93 w 186"/>
              <a:gd name="T75" fmla="*/ 50 h 151"/>
              <a:gd name="T76" fmla="*/ 93 w 186"/>
              <a:gd name="T77" fmla="*/ 11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6" h="151">
                <a:moveTo>
                  <a:pt x="93" y="59"/>
                </a:moveTo>
                <a:cubicBezTo>
                  <a:pt x="79" y="59"/>
                  <a:pt x="68" y="70"/>
                  <a:pt x="68" y="84"/>
                </a:cubicBezTo>
                <a:cubicBezTo>
                  <a:pt x="68" y="98"/>
                  <a:pt x="79" y="109"/>
                  <a:pt x="93" y="109"/>
                </a:cubicBezTo>
                <a:cubicBezTo>
                  <a:pt x="107" y="109"/>
                  <a:pt x="118" y="98"/>
                  <a:pt x="118" y="84"/>
                </a:cubicBezTo>
                <a:cubicBezTo>
                  <a:pt x="118" y="70"/>
                  <a:pt x="107" y="59"/>
                  <a:pt x="93" y="59"/>
                </a:cubicBezTo>
                <a:close/>
                <a:moveTo>
                  <a:pt x="93" y="101"/>
                </a:moveTo>
                <a:cubicBezTo>
                  <a:pt x="84" y="101"/>
                  <a:pt x="76" y="93"/>
                  <a:pt x="76" y="84"/>
                </a:cubicBezTo>
                <a:cubicBezTo>
                  <a:pt x="76" y="75"/>
                  <a:pt x="84" y="67"/>
                  <a:pt x="93" y="67"/>
                </a:cubicBezTo>
                <a:cubicBezTo>
                  <a:pt x="102" y="67"/>
                  <a:pt x="110" y="75"/>
                  <a:pt x="110" y="84"/>
                </a:cubicBezTo>
                <a:cubicBezTo>
                  <a:pt x="110" y="93"/>
                  <a:pt x="102" y="101"/>
                  <a:pt x="93" y="101"/>
                </a:cubicBezTo>
                <a:close/>
                <a:moveTo>
                  <a:pt x="72" y="25"/>
                </a:moveTo>
                <a:cubicBezTo>
                  <a:pt x="114" y="25"/>
                  <a:pt x="114" y="25"/>
                  <a:pt x="114" y="25"/>
                </a:cubicBezTo>
                <a:cubicBezTo>
                  <a:pt x="116" y="25"/>
                  <a:pt x="118" y="23"/>
                  <a:pt x="118" y="21"/>
                </a:cubicBezTo>
                <a:cubicBezTo>
                  <a:pt x="118" y="18"/>
                  <a:pt x="116" y="16"/>
                  <a:pt x="114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0" y="16"/>
                  <a:pt x="68" y="18"/>
                  <a:pt x="68" y="21"/>
                </a:cubicBezTo>
                <a:cubicBezTo>
                  <a:pt x="68" y="23"/>
                  <a:pt x="70" y="25"/>
                  <a:pt x="72" y="25"/>
                </a:cubicBezTo>
                <a:close/>
                <a:moveTo>
                  <a:pt x="156" y="33"/>
                </a:moveTo>
                <a:cubicBezTo>
                  <a:pt x="149" y="33"/>
                  <a:pt x="144" y="39"/>
                  <a:pt x="144" y="46"/>
                </a:cubicBezTo>
                <a:cubicBezTo>
                  <a:pt x="144" y="53"/>
                  <a:pt x="149" y="59"/>
                  <a:pt x="156" y="59"/>
                </a:cubicBezTo>
                <a:cubicBezTo>
                  <a:pt x="163" y="59"/>
                  <a:pt x="169" y="53"/>
                  <a:pt x="169" y="46"/>
                </a:cubicBezTo>
                <a:cubicBezTo>
                  <a:pt x="169" y="39"/>
                  <a:pt x="163" y="33"/>
                  <a:pt x="156" y="33"/>
                </a:cubicBezTo>
                <a:close/>
                <a:moveTo>
                  <a:pt x="156" y="50"/>
                </a:moveTo>
                <a:cubicBezTo>
                  <a:pt x="154" y="50"/>
                  <a:pt x="152" y="48"/>
                  <a:pt x="152" y="46"/>
                </a:cubicBezTo>
                <a:cubicBezTo>
                  <a:pt x="152" y="44"/>
                  <a:pt x="154" y="42"/>
                  <a:pt x="156" y="42"/>
                </a:cubicBezTo>
                <a:cubicBezTo>
                  <a:pt x="159" y="42"/>
                  <a:pt x="160" y="44"/>
                  <a:pt x="160" y="46"/>
                </a:cubicBezTo>
                <a:cubicBezTo>
                  <a:pt x="160" y="48"/>
                  <a:pt x="159" y="50"/>
                  <a:pt x="156" y="50"/>
                </a:cubicBezTo>
                <a:close/>
                <a:moveTo>
                  <a:pt x="169" y="16"/>
                </a:moveTo>
                <a:cubicBezTo>
                  <a:pt x="152" y="16"/>
                  <a:pt x="152" y="16"/>
                  <a:pt x="152" y="16"/>
                </a:cubicBezTo>
                <a:cubicBezTo>
                  <a:pt x="139" y="16"/>
                  <a:pt x="139" y="0"/>
                  <a:pt x="122" y="0"/>
                </a:cubicBezTo>
                <a:cubicBezTo>
                  <a:pt x="106" y="0"/>
                  <a:pt x="93" y="0"/>
                  <a:pt x="93" y="0"/>
                </a:cubicBezTo>
                <a:cubicBezTo>
                  <a:pt x="93" y="0"/>
                  <a:pt x="80" y="0"/>
                  <a:pt x="63" y="0"/>
                </a:cubicBezTo>
                <a:cubicBezTo>
                  <a:pt x="47" y="0"/>
                  <a:pt x="47" y="16"/>
                  <a:pt x="34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8" y="16"/>
                  <a:pt x="0" y="24"/>
                  <a:pt x="0" y="33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4"/>
                  <a:pt x="8" y="151"/>
                  <a:pt x="17" y="15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78" y="151"/>
                  <a:pt x="186" y="144"/>
                  <a:pt x="186" y="135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86" y="24"/>
                  <a:pt x="178" y="16"/>
                  <a:pt x="169" y="16"/>
                </a:cubicBezTo>
                <a:close/>
                <a:moveTo>
                  <a:pt x="177" y="101"/>
                </a:moveTo>
                <a:cubicBezTo>
                  <a:pt x="141" y="101"/>
                  <a:pt x="141" y="101"/>
                  <a:pt x="141" y="101"/>
                </a:cubicBezTo>
                <a:cubicBezTo>
                  <a:pt x="140" y="104"/>
                  <a:pt x="138" y="107"/>
                  <a:pt x="137" y="109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35"/>
                  <a:pt x="177" y="135"/>
                  <a:pt x="177" y="135"/>
                </a:cubicBezTo>
                <a:cubicBezTo>
                  <a:pt x="177" y="139"/>
                  <a:pt x="174" y="143"/>
                  <a:pt x="169" y="143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2" y="143"/>
                  <a:pt x="9" y="139"/>
                  <a:pt x="9" y="135"/>
                </a:cubicBezTo>
                <a:cubicBezTo>
                  <a:pt x="9" y="109"/>
                  <a:pt x="9" y="109"/>
                  <a:pt x="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8" y="107"/>
                  <a:pt x="46" y="104"/>
                  <a:pt x="45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7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51" y="25"/>
                  <a:pt x="51" y="8"/>
                  <a:pt x="63" y="8"/>
                </a:cubicBezTo>
                <a:cubicBezTo>
                  <a:pt x="72" y="8"/>
                  <a:pt x="93" y="8"/>
                  <a:pt x="93" y="8"/>
                </a:cubicBezTo>
                <a:cubicBezTo>
                  <a:pt x="93" y="8"/>
                  <a:pt x="114" y="8"/>
                  <a:pt x="122" y="8"/>
                </a:cubicBezTo>
                <a:cubicBezTo>
                  <a:pt x="135" y="8"/>
                  <a:pt x="135" y="25"/>
                  <a:pt x="152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74" y="25"/>
                  <a:pt x="177" y="29"/>
                  <a:pt x="177" y="33"/>
                </a:cubicBezTo>
                <a:lnTo>
                  <a:pt x="177" y="101"/>
                </a:lnTo>
                <a:close/>
                <a:moveTo>
                  <a:pt x="156" y="67"/>
                </a:moveTo>
                <a:cubicBezTo>
                  <a:pt x="154" y="67"/>
                  <a:pt x="152" y="69"/>
                  <a:pt x="152" y="71"/>
                </a:cubicBezTo>
                <a:cubicBezTo>
                  <a:pt x="152" y="74"/>
                  <a:pt x="154" y="75"/>
                  <a:pt x="156" y="75"/>
                </a:cubicBezTo>
                <a:cubicBezTo>
                  <a:pt x="159" y="75"/>
                  <a:pt x="160" y="74"/>
                  <a:pt x="160" y="71"/>
                </a:cubicBezTo>
                <a:cubicBezTo>
                  <a:pt x="160" y="69"/>
                  <a:pt x="159" y="67"/>
                  <a:pt x="156" y="67"/>
                </a:cubicBezTo>
                <a:close/>
                <a:moveTo>
                  <a:pt x="93" y="42"/>
                </a:moveTo>
                <a:cubicBezTo>
                  <a:pt x="70" y="42"/>
                  <a:pt x="51" y="61"/>
                  <a:pt x="51" y="84"/>
                </a:cubicBezTo>
                <a:cubicBezTo>
                  <a:pt x="51" y="107"/>
                  <a:pt x="70" y="126"/>
                  <a:pt x="93" y="126"/>
                </a:cubicBezTo>
                <a:cubicBezTo>
                  <a:pt x="116" y="126"/>
                  <a:pt x="135" y="107"/>
                  <a:pt x="135" y="84"/>
                </a:cubicBezTo>
                <a:cubicBezTo>
                  <a:pt x="135" y="61"/>
                  <a:pt x="116" y="42"/>
                  <a:pt x="93" y="42"/>
                </a:cubicBezTo>
                <a:close/>
                <a:moveTo>
                  <a:pt x="93" y="118"/>
                </a:moveTo>
                <a:cubicBezTo>
                  <a:pt x="74" y="118"/>
                  <a:pt x="59" y="103"/>
                  <a:pt x="59" y="84"/>
                </a:cubicBezTo>
                <a:cubicBezTo>
                  <a:pt x="59" y="65"/>
                  <a:pt x="74" y="50"/>
                  <a:pt x="93" y="50"/>
                </a:cubicBezTo>
                <a:cubicBezTo>
                  <a:pt x="112" y="50"/>
                  <a:pt x="127" y="65"/>
                  <a:pt x="127" y="84"/>
                </a:cubicBezTo>
                <a:cubicBezTo>
                  <a:pt x="127" y="103"/>
                  <a:pt x="112" y="118"/>
                  <a:pt x="93" y="11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 sz="1200" dirty="0">
              <a:cs typeface="+mn-ea"/>
              <a:sym typeface="+mn-lt"/>
            </a:endParaRPr>
          </a:p>
        </p:txBody>
      </p:sp>
      <p:sp>
        <p:nvSpPr>
          <p:cNvPr id="61" name="Oval 28">
            <a:extLst>
              <a:ext uri="{FF2B5EF4-FFF2-40B4-BE49-F238E27FC236}">
                <a16:creationId xmlns:a16="http://schemas.microsoft.com/office/drawing/2014/main" id="{A231A760-3730-4B66-B530-B43412FCD46B}"/>
              </a:ext>
            </a:extLst>
          </p:cNvPr>
          <p:cNvSpPr>
            <a:spLocks noChangeAspect="1"/>
          </p:cNvSpPr>
          <p:nvPr/>
        </p:nvSpPr>
        <p:spPr>
          <a:xfrm>
            <a:off x="7744575" y="3416316"/>
            <a:ext cx="707843" cy="707843"/>
          </a:xfrm>
          <a:prstGeom prst="ellipse">
            <a:avLst/>
          </a:prstGeom>
          <a:gradFill>
            <a:gsLst>
              <a:gs pos="100000">
                <a:srgbClr val="3988E1"/>
              </a:gs>
              <a:gs pos="6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 dirty="0">
              <a:cs typeface="+mn-ea"/>
              <a:sym typeface="+mn-lt"/>
            </a:endParaRPr>
          </a:p>
        </p:txBody>
      </p:sp>
      <p:sp>
        <p:nvSpPr>
          <p:cNvPr id="62" name="Freeform: Shape 27">
            <a:extLst>
              <a:ext uri="{FF2B5EF4-FFF2-40B4-BE49-F238E27FC236}">
                <a16:creationId xmlns:a16="http://schemas.microsoft.com/office/drawing/2014/main" id="{086C026C-EC82-45CF-9938-1D42A58996D2}"/>
              </a:ext>
            </a:extLst>
          </p:cNvPr>
          <p:cNvSpPr>
            <a:spLocks/>
          </p:cNvSpPr>
          <p:nvPr/>
        </p:nvSpPr>
        <p:spPr bwMode="auto">
          <a:xfrm>
            <a:off x="7942507" y="3669690"/>
            <a:ext cx="318562" cy="201099"/>
          </a:xfrm>
          <a:custGeom>
            <a:avLst/>
            <a:gdLst>
              <a:gd name="T0" fmla="*/ 118 w 186"/>
              <a:gd name="T1" fmla="*/ 21 h 118"/>
              <a:gd name="T2" fmla="*/ 127 w 186"/>
              <a:gd name="T3" fmla="*/ 21 h 118"/>
              <a:gd name="T4" fmla="*/ 182 w 186"/>
              <a:gd name="T5" fmla="*/ 17 h 118"/>
              <a:gd name="T6" fmla="*/ 180 w 186"/>
              <a:gd name="T7" fmla="*/ 17 h 118"/>
              <a:gd name="T8" fmla="*/ 144 w 186"/>
              <a:gd name="T9" fmla="*/ 17 h 118"/>
              <a:gd name="T10" fmla="*/ 17 w 186"/>
              <a:gd name="T11" fmla="*/ 0 h 118"/>
              <a:gd name="T12" fmla="*/ 0 w 186"/>
              <a:gd name="T13" fmla="*/ 101 h 118"/>
              <a:gd name="T14" fmla="*/ 127 w 186"/>
              <a:gd name="T15" fmla="*/ 118 h 118"/>
              <a:gd name="T16" fmla="*/ 144 w 186"/>
              <a:gd name="T17" fmla="*/ 83 h 118"/>
              <a:gd name="T18" fmla="*/ 180 w 186"/>
              <a:gd name="T19" fmla="*/ 101 h 118"/>
              <a:gd name="T20" fmla="*/ 186 w 186"/>
              <a:gd name="T21" fmla="*/ 97 h 118"/>
              <a:gd name="T22" fmla="*/ 182 w 186"/>
              <a:gd name="T23" fmla="*/ 17 h 118"/>
              <a:gd name="T24" fmla="*/ 127 w 186"/>
              <a:gd name="T25" fmla="*/ 110 h 118"/>
              <a:gd name="T26" fmla="*/ 9 w 186"/>
              <a:gd name="T27" fmla="*/ 101 h 118"/>
              <a:gd name="T28" fmla="*/ 135 w 186"/>
              <a:gd name="T29" fmla="*/ 42 h 118"/>
              <a:gd name="T30" fmla="*/ 135 w 186"/>
              <a:gd name="T31" fmla="*/ 34 h 118"/>
              <a:gd name="T32" fmla="*/ 9 w 186"/>
              <a:gd name="T33" fmla="*/ 17 h 118"/>
              <a:gd name="T34" fmla="*/ 127 w 186"/>
              <a:gd name="T35" fmla="*/ 8 h 118"/>
              <a:gd name="T36" fmla="*/ 135 w 186"/>
              <a:gd name="T37" fmla="*/ 34 h 118"/>
              <a:gd name="T38" fmla="*/ 144 w 186"/>
              <a:gd name="T39" fmla="*/ 73 h 118"/>
              <a:gd name="T40" fmla="*/ 161 w 186"/>
              <a:gd name="T41" fmla="*/ 36 h 118"/>
              <a:gd name="T42" fmla="*/ 177 w 186"/>
              <a:gd name="T43" fmla="*/ 90 h 118"/>
              <a:gd name="T44" fmla="*/ 169 w 186"/>
              <a:gd name="T45" fmla="*/ 32 h 118"/>
              <a:gd name="T46" fmla="*/ 177 w 186"/>
              <a:gd name="T47" fmla="*/ 90 h 118"/>
              <a:gd name="T48" fmla="*/ 97 w 186"/>
              <a:gd name="T49" fmla="*/ 93 h 118"/>
              <a:gd name="T50" fmla="*/ 97 w 186"/>
              <a:gd name="T51" fmla="*/ 51 h 118"/>
              <a:gd name="T52" fmla="*/ 81 w 186"/>
              <a:gd name="T53" fmla="*/ 84 h 118"/>
              <a:gd name="T54" fmla="*/ 68 w 186"/>
              <a:gd name="T55" fmla="*/ 72 h 118"/>
              <a:gd name="T56" fmla="*/ 26 w 186"/>
              <a:gd name="T57" fmla="*/ 72 h 118"/>
              <a:gd name="T58" fmla="*/ 97 w 186"/>
              <a:gd name="T59" fmla="*/ 59 h 118"/>
              <a:gd name="T60" fmla="*/ 97 w 186"/>
              <a:gd name="T61" fmla="*/ 84 h 118"/>
              <a:gd name="T62" fmla="*/ 97 w 186"/>
              <a:gd name="T63" fmla="*/ 59 h 118"/>
              <a:gd name="T64" fmla="*/ 59 w 186"/>
              <a:gd name="T65" fmla="*/ 72 h 118"/>
              <a:gd name="T66" fmla="*/ 34 w 186"/>
              <a:gd name="T67" fmla="*/ 72 h 118"/>
              <a:gd name="T68" fmla="*/ 106 w 186"/>
              <a:gd name="T69" fmla="*/ 17 h 118"/>
              <a:gd name="T70" fmla="*/ 106 w 186"/>
              <a:gd name="T71" fmla="*/ 25 h 118"/>
              <a:gd name="T72" fmla="*/ 106 w 186"/>
              <a:gd name="T73" fmla="*/ 1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6" h="118">
                <a:moveTo>
                  <a:pt x="123" y="17"/>
                </a:moveTo>
                <a:cubicBezTo>
                  <a:pt x="120" y="17"/>
                  <a:pt x="118" y="19"/>
                  <a:pt x="118" y="21"/>
                </a:cubicBezTo>
                <a:cubicBezTo>
                  <a:pt x="118" y="23"/>
                  <a:pt x="120" y="25"/>
                  <a:pt x="123" y="25"/>
                </a:cubicBezTo>
                <a:cubicBezTo>
                  <a:pt x="125" y="25"/>
                  <a:pt x="127" y="23"/>
                  <a:pt x="127" y="21"/>
                </a:cubicBezTo>
                <a:cubicBezTo>
                  <a:pt x="127" y="19"/>
                  <a:pt x="125" y="17"/>
                  <a:pt x="123" y="17"/>
                </a:cubicBezTo>
                <a:close/>
                <a:moveTo>
                  <a:pt x="182" y="17"/>
                </a:moveTo>
                <a:cubicBezTo>
                  <a:pt x="181" y="17"/>
                  <a:pt x="180" y="17"/>
                  <a:pt x="180" y="17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44" y="35"/>
                  <a:pt x="144" y="35"/>
                  <a:pt x="144" y="35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4" y="8"/>
                  <a:pt x="136" y="0"/>
                  <a:pt x="12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1"/>
                  <a:pt x="8" y="118"/>
                  <a:pt x="17" y="118"/>
                </a:cubicBezTo>
                <a:cubicBezTo>
                  <a:pt x="127" y="118"/>
                  <a:pt x="127" y="118"/>
                  <a:pt x="127" y="118"/>
                </a:cubicBezTo>
                <a:cubicBezTo>
                  <a:pt x="136" y="118"/>
                  <a:pt x="144" y="111"/>
                  <a:pt x="144" y="101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80" y="101"/>
                  <a:pt x="180" y="101"/>
                  <a:pt x="180" y="101"/>
                </a:cubicBezTo>
                <a:cubicBezTo>
                  <a:pt x="180" y="101"/>
                  <a:pt x="180" y="101"/>
                  <a:pt x="180" y="101"/>
                </a:cubicBezTo>
                <a:cubicBezTo>
                  <a:pt x="180" y="101"/>
                  <a:pt x="181" y="101"/>
                  <a:pt x="182" y="101"/>
                </a:cubicBezTo>
                <a:cubicBezTo>
                  <a:pt x="184" y="101"/>
                  <a:pt x="186" y="99"/>
                  <a:pt x="186" y="97"/>
                </a:cubicBezTo>
                <a:cubicBezTo>
                  <a:pt x="186" y="21"/>
                  <a:pt x="186" y="21"/>
                  <a:pt x="186" y="21"/>
                </a:cubicBezTo>
                <a:cubicBezTo>
                  <a:pt x="186" y="19"/>
                  <a:pt x="184" y="17"/>
                  <a:pt x="182" y="17"/>
                </a:cubicBezTo>
                <a:close/>
                <a:moveTo>
                  <a:pt x="135" y="101"/>
                </a:moveTo>
                <a:cubicBezTo>
                  <a:pt x="135" y="106"/>
                  <a:pt x="132" y="110"/>
                  <a:pt x="127" y="110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3" y="110"/>
                  <a:pt x="9" y="106"/>
                  <a:pt x="9" y="101"/>
                </a:cubicBezTo>
                <a:cubicBezTo>
                  <a:pt x="9" y="42"/>
                  <a:pt x="9" y="42"/>
                  <a:pt x="9" y="42"/>
                </a:cubicBezTo>
                <a:cubicBezTo>
                  <a:pt x="135" y="42"/>
                  <a:pt x="135" y="42"/>
                  <a:pt x="135" y="42"/>
                </a:cubicBezTo>
                <a:lnTo>
                  <a:pt x="135" y="101"/>
                </a:lnTo>
                <a:close/>
                <a:moveTo>
                  <a:pt x="135" y="34"/>
                </a:moveTo>
                <a:cubicBezTo>
                  <a:pt x="9" y="34"/>
                  <a:pt x="9" y="34"/>
                  <a:pt x="9" y="34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2"/>
                  <a:pt x="13" y="8"/>
                  <a:pt x="17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32" y="8"/>
                  <a:pt x="135" y="12"/>
                  <a:pt x="135" y="17"/>
                </a:cubicBezTo>
                <a:lnTo>
                  <a:pt x="135" y="34"/>
                </a:lnTo>
                <a:close/>
                <a:moveTo>
                  <a:pt x="161" y="82"/>
                </a:moveTo>
                <a:cubicBezTo>
                  <a:pt x="144" y="73"/>
                  <a:pt x="144" y="73"/>
                  <a:pt x="144" y="73"/>
                </a:cubicBezTo>
                <a:cubicBezTo>
                  <a:pt x="144" y="45"/>
                  <a:pt x="144" y="45"/>
                  <a:pt x="144" y="45"/>
                </a:cubicBezTo>
                <a:cubicBezTo>
                  <a:pt x="161" y="36"/>
                  <a:pt x="161" y="36"/>
                  <a:pt x="161" y="36"/>
                </a:cubicBezTo>
                <a:lnTo>
                  <a:pt x="161" y="82"/>
                </a:lnTo>
                <a:close/>
                <a:moveTo>
                  <a:pt x="177" y="90"/>
                </a:moveTo>
                <a:cubicBezTo>
                  <a:pt x="169" y="86"/>
                  <a:pt x="169" y="86"/>
                  <a:pt x="169" y="86"/>
                </a:cubicBezTo>
                <a:cubicBezTo>
                  <a:pt x="169" y="32"/>
                  <a:pt x="169" y="32"/>
                  <a:pt x="169" y="32"/>
                </a:cubicBezTo>
                <a:cubicBezTo>
                  <a:pt x="177" y="28"/>
                  <a:pt x="177" y="28"/>
                  <a:pt x="177" y="28"/>
                </a:cubicBezTo>
                <a:lnTo>
                  <a:pt x="177" y="90"/>
                </a:lnTo>
                <a:close/>
                <a:moveTo>
                  <a:pt x="47" y="93"/>
                </a:moveTo>
                <a:cubicBezTo>
                  <a:pt x="97" y="93"/>
                  <a:pt x="97" y="93"/>
                  <a:pt x="97" y="93"/>
                </a:cubicBezTo>
                <a:cubicBezTo>
                  <a:pt x="109" y="93"/>
                  <a:pt x="118" y="83"/>
                  <a:pt x="118" y="72"/>
                </a:cubicBezTo>
                <a:cubicBezTo>
                  <a:pt x="118" y="60"/>
                  <a:pt x="109" y="51"/>
                  <a:pt x="97" y="51"/>
                </a:cubicBezTo>
                <a:cubicBezTo>
                  <a:pt x="86" y="51"/>
                  <a:pt x="76" y="60"/>
                  <a:pt x="76" y="72"/>
                </a:cubicBezTo>
                <a:cubicBezTo>
                  <a:pt x="76" y="77"/>
                  <a:pt x="78" y="81"/>
                  <a:pt x="81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6" y="81"/>
                  <a:pt x="68" y="77"/>
                  <a:pt x="68" y="72"/>
                </a:cubicBezTo>
                <a:cubicBezTo>
                  <a:pt x="68" y="60"/>
                  <a:pt x="58" y="51"/>
                  <a:pt x="47" y="51"/>
                </a:cubicBezTo>
                <a:cubicBezTo>
                  <a:pt x="35" y="51"/>
                  <a:pt x="26" y="60"/>
                  <a:pt x="26" y="72"/>
                </a:cubicBezTo>
                <a:cubicBezTo>
                  <a:pt x="26" y="83"/>
                  <a:pt x="35" y="93"/>
                  <a:pt x="47" y="93"/>
                </a:cubicBezTo>
                <a:close/>
                <a:moveTo>
                  <a:pt x="97" y="59"/>
                </a:moveTo>
                <a:cubicBezTo>
                  <a:pt x="104" y="59"/>
                  <a:pt x="110" y="65"/>
                  <a:pt x="110" y="72"/>
                </a:cubicBezTo>
                <a:cubicBezTo>
                  <a:pt x="110" y="79"/>
                  <a:pt x="104" y="84"/>
                  <a:pt x="97" y="84"/>
                </a:cubicBezTo>
                <a:cubicBezTo>
                  <a:pt x="90" y="84"/>
                  <a:pt x="85" y="79"/>
                  <a:pt x="85" y="72"/>
                </a:cubicBezTo>
                <a:cubicBezTo>
                  <a:pt x="85" y="65"/>
                  <a:pt x="90" y="59"/>
                  <a:pt x="97" y="59"/>
                </a:cubicBezTo>
                <a:close/>
                <a:moveTo>
                  <a:pt x="47" y="59"/>
                </a:moveTo>
                <a:cubicBezTo>
                  <a:pt x="54" y="59"/>
                  <a:pt x="59" y="65"/>
                  <a:pt x="59" y="72"/>
                </a:cubicBezTo>
                <a:cubicBezTo>
                  <a:pt x="59" y="79"/>
                  <a:pt x="54" y="84"/>
                  <a:pt x="47" y="84"/>
                </a:cubicBezTo>
                <a:cubicBezTo>
                  <a:pt x="40" y="84"/>
                  <a:pt x="34" y="79"/>
                  <a:pt x="34" y="72"/>
                </a:cubicBezTo>
                <a:cubicBezTo>
                  <a:pt x="34" y="65"/>
                  <a:pt x="40" y="59"/>
                  <a:pt x="47" y="59"/>
                </a:cubicBezTo>
                <a:close/>
                <a:moveTo>
                  <a:pt x="106" y="17"/>
                </a:moveTo>
                <a:cubicBezTo>
                  <a:pt x="103" y="17"/>
                  <a:pt x="102" y="19"/>
                  <a:pt x="102" y="21"/>
                </a:cubicBezTo>
                <a:cubicBezTo>
                  <a:pt x="102" y="23"/>
                  <a:pt x="103" y="25"/>
                  <a:pt x="106" y="25"/>
                </a:cubicBezTo>
                <a:cubicBezTo>
                  <a:pt x="108" y="25"/>
                  <a:pt x="110" y="23"/>
                  <a:pt x="110" y="21"/>
                </a:cubicBezTo>
                <a:cubicBezTo>
                  <a:pt x="110" y="19"/>
                  <a:pt x="108" y="17"/>
                  <a:pt x="106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200" dirty="0">
              <a:cs typeface="+mn-ea"/>
              <a:sym typeface="+mn-lt"/>
            </a:endParaRPr>
          </a:p>
        </p:txBody>
      </p:sp>
      <p:sp>
        <p:nvSpPr>
          <p:cNvPr id="63" name="Oval 32">
            <a:extLst>
              <a:ext uri="{FF2B5EF4-FFF2-40B4-BE49-F238E27FC236}">
                <a16:creationId xmlns:a16="http://schemas.microsoft.com/office/drawing/2014/main" id="{713ACB2B-FA35-4A5B-BBAD-20034DE2B622}"/>
              </a:ext>
            </a:extLst>
          </p:cNvPr>
          <p:cNvSpPr>
            <a:spLocks noChangeAspect="1"/>
          </p:cNvSpPr>
          <p:nvPr/>
        </p:nvSpPr>
        <p:spPr>
          <a:xfrm>
            <a:off x="3951435" y="3426856"/>
            <a:ext cx="707843" cy="707843"/>
          </a:xfrm>
          <a:prstGeom prst="ellipse">
            <a:avLst/>
          </a:prstGeom>
          <a:gradFill>
            <a:gsLst>
              <a:gs pos="100000">
                <a:srgbClr val="3988E1"/>
              </a:gs>
              <a:gs pos="6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 dirty="0">
              <a:cs typeface="+mn-ea"/>
              <a:sym typeface="+mn-lt"/>
            </a:endParaRPr>
          </a:p>
        </p:txBody>
      </p:sp>
      <p:sp>
        <p:nvSpPr>
          <p:cNvPr id="64" name="Freeform: Shape 33">
            <a:extLst>
              <a:ext uri="{FF2B5EF4-FFF2-40B4-BE49-F238E27FC236}">
                <a16:creationId xmlns:a16="http://schemas.microsoft.com/office/drawing/2014/main" id="{D35E4E8D-04BA-4C86-8AAC-B17AA70B3123}"/>
              </a:ext>
            </a:extLst>
          </p:cNvPr>
          <p:cNvSpPr>
            <a:spLocks/>
          </p:cNvSpPr>
          <p:nvPr/>
        </p:nvSpPr>
        <p:spPr bwMode="auto">
          <a:xfrm>
            <a:off x="4147412" y="3654561"/>
            <a:ext cx="313052" cy="257316"/>
          </a:xfrm>
          <a:custGeom>
            <a:avLst/>
            <a:gdLst>
              <a:gd name="T0" fmla="*/ 17 w 185"/>
              <a:gd name="T1" fmla="*/ 109 h 152"/>
              <a:gd name="T2" fmla="*/ 25 w 185"/>
              <a:gd name="T3" fmla="*/ 109 h 152"/>
              <a:gd name="T4" fmla="*/ 46 w 185"/>
              <a:gd name="T5" fmla="*/ 88 h 152"/>
              <a:gd name="T6" fmla="*/ 181 w 185"/>
              <a:gd name="T7" fmla="*/ 91 h 152"/>
              <a:gd name="T8" fmla="*/ 150 w 185"/>
              <a:gd name="T9" fmla="*/ 17 h 152"/>
              <a:gd name="T10" fmla="*/ 101 w 185"/>
              <a:gd name="T11" fmla="*/ 25 h 152"/>
              <a:gd name="T12" fmla="*/ 59 w 185"/>
              <a:gd name="T13" fmla="*/ 0 h 152"/>
              <a:gd name="T14" fmla="*/ 35 w 185"/>
              <a:gd name="T15" fmla="*/ 17 h 152"/>
              <a:gd name="T16" fmla="*/ 0 w 185"/>
              <a:gd name="T17" fmla="*/ 109 h 152"/>
              <a:gd name="T18" fmla="*/ 83 w 185"/>
              <a:gd name="T19" fmla="*/ 118 h 152"/>
              <a:gd name="T20" fmla="*/ 143 w 185"/>
              <a:gd name="T21" fmla="*/ 152 h 152"/>
              <a:gd name="T22" fmla="*/ 181 w 185"/>
              <a:gd name="T23" fmla="*/ 91 h 152"/>
              <a:gd name="T24" fmla="*/ 8 w 185"/>
              <a:gd name="T25" fmla="*/ 109 h 152"/>
              <a:gd name="T26" fmla="*/ 76 w 185"/>
              <a:gd name="T27" fmla="*/ 109 h 152"/>
              <a:gd name="T28" fmla="*/ 76 w 185"/>
              <a:gd name="T29" fmla="*/ 84 h 152"/>
              <a:gd name="T30" fmla="*/ 21 w 185"/>
              <a:gd name="T31" fmla="*/ 73 h 152"/>
              <a:gd name="T32" fmla="*/ 44 w 185"/>
              <a:gd name="T33" fmla="*/ 18 h 152"/>
              <a:gd name="T34" fmla="*/ 76 w 185"/>
              <a:gd name="T35" fmla="*/ 24 h 152"/>
              <a:gd name="T36" fmla="*/ 76 w 185"/>
              <a:gd name="T37" fmla="*/ 84 h 152"/>
              <a:gd name="T38" fmla="*/ 84 w 185"/>
              <a:gd name="T39" fmla="*/ 109 h 152"/>
              <a:gd name="T40" fmla="*/ 101 w 185"/>
              <a:gd name="T41" fmla="*/ 101 h 152"/>
              <a:gd name="T42" fmla="*/ 101 w 185"/>
              <a:gd name="T43" fmla="*/ 93 h 152"/>
              <a:gd name="T44" fmla="*/ 84 w 185"/>
              <a:gd name="T45" fmla="*/ 33 h 152"/>
              <a:gd name="T46" fmla="*/ 101 w 185"/>
              <a:gd name="T47" fmla="*/ 93 h 152"/>
              <a:gd name="T48" fmla="*/ 110 w 185"/>
              <a:gd name="T49" fmla="*/ 24 h 152"/>
              <a:gd name="T50" fmla="*/ 142 w 185"/>
              <a:gd name="T51" fmla="*/ 18 h 152"/>
              <a:gd name="T52" fmla="*/ 164 w 185"/>
              <a:gd name="T53" fmla="*/ 73 h 152"/>
              <a:gd name="T54" fmla="*/ 109 w 185"/>
              <a:gd name="T55" fmla="*/ 84 h 152"/>
              <a:gd name="T56" fmla="*/ 143 w 185"/>
              <a:gd name="T57" fmla="*/ 143 h 152"/>
              <a:gd name="T58" fmla="*/ 143 w 185"/>
              <a:gd name="T59" fmla="*/ 76 h 152"/>
              <a:gd name="T60" fmla="*/ 143 w 185"/>
              <a:gd name="T61" fmla="*/ 143 h 152"/>
              <a:gd name="T62" fmla="*/ 118 w 185"/>
              <a:gd name="T63" fmla="*/ 109 h 152"/>
              <a:gd name="T64" fmla="*/ 126 w 185"/>
              <a:gd name="T65" fmla="*/ 109 h 152"/>
              <a:gd name="T66" fmla="*/ 147 w 185"/>
              <a:gd name="T67" fmla="*/ 8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5" h="152">
                <a:moveTo>
                  <a:pt x="42" y="84"/>
                </a:moveTo>
                <a:cubicBezTo>
                  <a:pt x="28" y="84"/>
                  <a:pt x="17" y="95"/>
                  <a:pt x="17" y="109"/>
                </a:cubicBezTo>
                <a:cubicBezTo>
                  <a:pt x="17" y="112"/>
                  <a:pt x="19" y="114"/>
                  <a:pt x="21" y="114"/>
                </a:cubicBezTo>
                <a:cubicBezTo>
                  <a:pt x="23" y="114"/>
                  <a:pt x="25" y="112"/>
                  <a:pt x="25" y="109"/>
                </a:cubicBezTo>
                <a:cubicBezTo>
                  <a:pt x="25" y="100"/>
                  <a:pt x="33" y="93"/>
                  <a:pt x="42" y="93"/>
                </a:cubicBezTo>
                <a:cubicBezTo>
                  <a:pt x="44" y="93"/>
                  <a:pt x="46" y="91"/>
                  <a:pt x="46" y="88"/>
                </a:cubicBezTo>
                <a:cubicBezTo>
                  <a:pt x="46" y="86"/>
                  <a:pt x="44" y="84"/>
                  <a:pt x="42" y="84"/>
                </a:cubicBezTo>
                <a:close/>
                <a:moveTo>
                  <a:pt x="181" y="91"/>
                </a:moveTo>
                <a:cubicBezTo>
                  <a:pt x="150" y="17"/>
                  <a:pt x="150" y="17"/>
                  <a:pt x="150" y="17"/>
                </a:cubicBezTo>
                <a:cubicBezTo>
                  <a:pt x="150" y="17"/>
                  <a:pt x="150" y="17"/>
                  <a:pt x="150" y="17"/>
                </a:cubicBezTo>
                <a:cubicBezTo>
                  <a:pt x="147" y="7"/>
                  <a:pt x="137" y="0"/>
                  <a:pt x="126" y="0"/>
                </a:cubicBezTo>
                <a:cubicBezTo>
                  <a:pt x="112" y="0"/>
                  <a:pt x="101" y="11"/>
                  <a:pt x="101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11"/>
                  <a:pt x="73" y="0"/>
                  <a:pt x="59" y="0"/>
                </a:cubicBezTo>
                <a:cubicBezTo>
                  <a:pt x="48" y="0"/>
                  <a:pt x="39" y="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4" y="91"/>
                  <a:pt x="4" y="91"/>
                  <a:pt x="4" y="91"/>
                </a:cubicBezTo>
                <a:cubicBezTo>
                  <a:pt x="1" y="97"/>
                  <a:pt x="0" y="103"/>
                  <a:pt x="0" y="109"/>
                </a:cubicBezTo>
                <a:cubicBezTo>
                  <a:pt x="0" y="133"/>
                  <a:pt x="19" y="152"/>
                  <a:pt x="42" y="152"/>
                </a:cubicBezTo>
                <a:cubicBezTo>
                  <a:pt x="62" y="152"/>
                  <a:pt x="79" y="137"/>
                  <a:pt x="83" y="118"/>
                </a:cubicBezTo>
                <a:cubicBezTo>
                  <a:pt x="102" y="118"/>
                  <a:pt x="102" y="118"/>
                  <a:pt x="102" y="118"/>
                </a:cubicBezTo>
                <a:cubicBezTo>
                  <a:pt x="106" y="137"/>
                  <a:pt x="123" y="152"/>
                  <a:pt x="143" y="152"/>
                </a:cubicBezTo>
                <a:cubicBezTo>
                  <a:pt x="167" y="152"/>
                  <a:pt x="185" y="133"/>
                  <a:pt x="185" y="109"/>
                </a:cubicBezTo>
                <a:cubicBezTo>
                  <a:pt x="185" y="103"/>
                  <a:pt x="184" y="97"/>
                  <a:pt x="181" y="91"/>
                </a:cubicBezTo>
                <a:close/>
                <a:moveTo>
                  <a:pt x="42" y="143"/>
                </a:moveTo>
                <a:cubicBezTo>
                  <a:pt x="23" y="143"/>
                  <a:pt x="8" y="128"/>
                  <a:pt x="8" y="109"/>
                </a:cubicBezTo>
                <a:cubicBezTo>
                  <a:pt x="8" y="91"/>
                  <a:pt x="23" y="76"/>
                  <a:pt x="42" y="76"/>
                </a:cubicBezTo>
                <a:cubicBezTo>
                  <a:pt x="61" y="76"/>
                  <a:pt x="76" y="91"/>
                  <a:pt x="76" y="109"/>
                </a:cubicBezTo>
                <a:cubicBezTo>
                  <a:pt x="76" y="128"/>
                  <a:pt x="61" y="143"/>
                  <a:pt x="42" y="143"/>
                </a:cubicBezTo>
                <a:close/>
                <a:moveTo>
                  <a:pt x="76" y="84"/>
                </a:moveTo>
                <a:cubicBezTo>
                  <a:pt x="68" y="74"/>
                  <a:pt x="56" y="67"/>
                  <a:pt x="42" y="67"/>
                </a:cubicBezTo>
                <a:cubicBezTo>
                  <a:pt x="34" y="67"/>
                  <a:pt x="27" y="69"/>
                  <a:pt x="21" y="73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12"/>
                  <a:pt x="52" y="8"/>
                  <a:pt x="59" y="8"/>
                </a:cubicBezTo>
                <a:cubicBezTo>
                  <a:pt x="68" y="8"/>
                  <a:pt x="75" y="15"/>
                  <a:pt x="76" y="24"/>
                </a:cubicBezTo>
                <a:cubicBezTo>
                  <a:pt x="76" y="24"/>
                  <a:pt x="76" y="24"/>
                  <a:pt x="76" y="24"/>
                </a:cubicBezTo>
                <a:lnTo>
                  <a:pt x="76" y="84"/>
                </a:lnTo>
                <a:close/>
                <a:moveTo>
                  <a:pt x="101" y="109"/>
                </a:moveTo>
                <a:cubicBezTo>
                  <a:pt x="84" y="109"/>
                  <a:pt x="84" y="109"/>
                  <a:pt x="84" y="109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101" y="101"/>
                  <a:pt x="101" y="101"/>
                  <a:pt x="101" y="101"/>
                </a:cubicBezTo>
                <a:lnTo>
                  <a:pt x="101" y="109"/>
                </a:lnTo>
                <a:close/>
                <a:moveTo>
                  <a:pt x="101" y="93"/>
                </a:moveTo>
                <a:cubicBezTo>
                  <a:pt x="84" y="93"/>
                  <a:pt x="84" y="93"/>
                  <a:pt x="84" y="93"/>
                </a:cubicBezTo>
                <a:cubicBezTo>
                  <a:pt x="84" y="33"/>
                  <a:pt x="84" y="33"/>
                  <a:pt x="84" y="33"/>
                </a:cubicBezTo>
                <a:cubicBezTo>
                  <a:pt x="101" y="33"/>
                  <a:pt x="101" y="33"/>
                  <a:pt x="101" y="33"/>
                </a:cubicBezTo>
                <a:lnTo>
                  <a:pt x="101" y="93"/>
                </a:lnTo>
                <a:close/>
                <a:moveTo>
                  <a:pt x="109" y="24"/>
                </a:moveTo>
                <a:cubicBezTo>
                  <a:pt x="110" y="24"/>
                  <a:pt x="110" y="24"/>
                  <a:pt x="110" y="24"/>
                </a:cubicBezTo>
                <a:cubicBezTo>
                  <a:pt x="110" y="15"/>
                  <a:pt x="118" y="8"/>
                  <a:pt x="126" y="8"/>
                </a:cubicBezTo>
                <a:cubicBezTo>
                  <a:pt x="133" y="8"/>
                  <a:pt x="139" y="12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58" y="69"/>
                  <a:pt x="151" y="67"/>
                  <a:pt x="143" y="67"/>
                </a:cubicBezTo>
                <a:cubicBezTo>
                  <a:pt x="129" y="67"/>
                  <a:pt x="117" y="74"/>
                  <a:pt x="109" y="84"/>
                </a:cubicBezTo>
                <a:lnTo>
                  <a:pt x="109" y="24"/>
                </a:lnTo>
                <a:close/>
                <a:moveTo>
                  <a:pt x="143" y="143"/>
                </a:moveTo>
                <a:cubicBezTo>
                  <a:pt x="125" y="143"/>
                  <a:pt x="109" y="128"/>
                  <a:pt x="109" y="109"/>
                </a:cubicBezTo>
                <a:cubicBezTo>
                  <a:pt x="109" y="91"/>
                  <a:pt x="125" y="76"/>
                  <a:pt x="143" y="76"/>
                </a:cubicBezTo>
                <a:cubicBezTo>
                  <a:pt x="162" y="76"/>
                  <a:pt x="177" y="91"/>
                  <a:pt x="177" y="109"/>
                </a:cubicBezTo>
                <a:cubicBezTo>
                  <a:pt x="177" y="128"/>
                  <a:pt x="162" y="143"/>
                  <a:pt x="143" y="143"/>
                </a:cubicBezTo>
                <a:close/>
                <a:moveTo>
                  <a:pt x="143" y="84"/>
                </a:moveTo>
                <a:cubicBezTo>
                  <a:pt x="129" y="84"/>
                  <a:pt x="118" y="95"/>
                  <a:pt x="118" y="109"/>
                </a:cubicBezTo>
                <a:cubicBezTo>
                  <a:pt x="118" y="112"/>
                  <a:pt x="120" y="114"/>
                  <a:pt x="122" y="114"/>
                </a:cubicBezTo>
                <a:cubicBezTo>
                  <a:pt x="124" y="114"/>
                  <a:pt x="126" y="112"/>
                  <a:pt x="126" y="109"/>
                </a:cubicBezTo>
                <a:cubicBezTo>
                  <a:pt x="126" y="100"/>
                  <a:pt x="134" y="93"/>
                  <a:pt x="143" y="93"/>
                </a:cubicBezTo>
                <a:cubicBezTo>
                  <a:pt x="146" y="93"/>
                  <a:pt x="147" y="91"/>
                  <a:pt x="147" y="88"/>
                </a:cubicBezTo>
                <a:cubicBezTo>
                  <a:pt x="147" y="86"/>
                  <a:pt x="146" y="84"/>
                  <a:pt x="143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200" dirty="0">
              <a:cs typeface="+mn-ea"/>
              <a:sym typeface="+mn-lt"/>
            </a:endParaRPr>
          </a:p>
        </p:txBody>
      </p:sp>
      <p:sp>
        <p:nvSpPr>
          <p:cNvPr id="65" name="Oval 31">
            <a:extLst>
              <a:ext uri="{FF2B5EF4-FFF2-40B4-BE49-F238E27FC236}">
                <a16:creationId xmlns:a16="http://schemas.microsoft.com/office/drawing/2014/main" id="{08A2A3C1-FF1E-4A4D-B621-8032ACBEABD6}"/>
              </a:ext>
            </a:extLst>
          </p:cNvPr>
          <p:cNvSpPr>
            <a:spLocks noChangeAspect="1"/>
          </p:cNvSpPr>
          <p:nvPr/>
        </p:nvSpPr>
        <p:spPr>
          <a:xfrm>
            <a:off x="4536862" y="2003763"/>
            <a:ext cx="707843" cy="707843"/>
          </a:xfrm>
          <a:prstGeom prst="ellipse">
            <a:avLst/>
          </a:prstGeom>
          <a:gradFill>
            <a:gsLst>
              <a:gs pos="100000">
                <a:srgbClr val="3988E1"/>
              </a:gs>
              <a:gs pos="6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 dirty="0">
              <a:cs typeface="+mn-ea"/>
              <a:sym typeface="+mn-lt"/>
            </a:endParaRPr>
          </a:p>
        </p:txBody>
      </p:sp>
      <p:sp>
        <p:nvSpPr>
          <p:cNvPr id="66" name="Freeform: Shape 34">
            <a:extLst>
              <a:ext uri="{FF2B5EF4-FFF2-40B4-BE49-F238E27FC236}">
                <a16:creationId xmlns:a16="http://schemas.microsoft.com/office/drawing/2014/main" id="{23F149E1-8548-4D19-8120-56020D4B62B8}"/>
              </a:ext>
            </a:extLst>
          </p:cNvPr>
          <p:cNvSpPr>
            <a:spLocks/>
          </p:cNvSpPr>
          <p:nvPr/>
        </p:nvSpPr>
        <p:spPr bwMode="auto">
          <a:xfrm>
            <a:off x="4733329" y="2215546"/>
            <a:ext cx="314910" cy="313052"/>
          </a:xfrm>
          <a:custGeom>
            <a:avLst/>
            <a:gdLst>
              <a:gd name="T0" fmla="*/ 85 w 186"/>
              <a:gd name="T1" fmla="*/ 93 h 185"/>
              <a:gd name="T2" fmla="*/ 101 w 186"/>
              <a:gd name="T3" fmla="*/ 93 h 185"/>
              <a:gd name="T4" fmla="*/ 186 w 186"/>
              <a:gd name="T5" fmla="*/ 93 h 185"/>
              <a:gd name="T6" fmla="*/ 159 w 186"/>
              <a:gd name="T7" fmla="*/ 27 h 185"/>
              <a:gd name="T8" fmla="*/ 93 w 186"/>
              <a:gd name="T9" fmla="*/ 0 h 185"/>
              <a:gd name="T10" fmla="*/ 27 w 186"/>
              <a:gd name="T11" fmla="*/ 27 h 185"/>
              <a:gd name="T12" fmla="*/ 0 w 186"/>
              <a:gd name="T13" fmla="*/ 93 h 185"/>
              <a:gd name="T14" fmla="*/ 27 w 186"/>
              <a:gd name="T15" fmla="*/ 158 h 185"/>
              <a:gd name="T16" fmla="*/ 93 w 186"/>
              <a:gd name="T17" fmla="*/ 185 h 185"/>
              <a:gd name="T18" fmla="*/ 159 w 186"/>
              <a:gd name="T19" fmla="*/ 158 h 185"/>
              <a:gd name="T20" fmla="*/ 186 w 186"/>
              <a:gd name="T21" fmla="*/ 93 h 185"/>
              <a:gd name="T22" fmla="*/ 36 w 186"/>
              <a:gd name="T23" fmla="*/ 74 h 185"/>
              <a:gd name="T24" fmla="*/ 36 w 186"/>
              <a:gd name="T25" fmla="*/ 111 h 185"/>
              <a:gd name="T26" fmla="*/ 60 w 186"/>
              <a:gd name="T27" fmla="*/ 79 h 185"/>
              <a:gd name="T28" fmla="*/ 44 w 186"/>
              <a:gd name="T29" fmla="*/ 72 h 185"/>
              <a:gd name="T30" fmla="*/ 60 w 186"/>
              <a:gd name="T31" fmla="*/ 79 h 185"/>
              <a:gd name="T32" fmla="*/ 44 w 186"/>
              <a:gd name="T33" fmla="*/ 113 h 185"/>
              <a:gd name="T34" fmla="*/ 60 w 186"/>
              <a:gd name="T35" fmla="*/ 107 h 185"/>
              <a:gd name="T36" fmla="*/ 33 w 186"/>
              <a:gd name="T37" fmla="*/ 152 h 185"/>
              <a:gd name="T38" fmla="*/ 61 w 186"/>
              <a:gd name="T39" fmla="*/ 124 h 185"/>
              <a:gd name="T40" fmla="*/ 33 w 186"/>
              <a:gd name="T41" fmla="*/ 152 h 185"/>
              <a:gd name="T42" fmla="*/ 39 w 186"/>
              <a:gd name="T43" fmla="*/ 65 h 185"/>
              <a:gd name="T44" fmla="*/ 66 w 186"/>
              <a:gd name="T45" fmla="*/ 39 h 185"/>
              <a:gd name="T46" fmla="*/ 116 w 186"/>
              <a:gd name="T47" fmla="*/ 60 h 185"/>
              <a:gd name="T48" fmla="*/ 100 w 186"/>
              <a:gd name="T49" fmla="*/ 53 h 185"/>
              <a:gd name="T50" fmla="*/ 116 w 186"/>
              <a:gd name="T51" fmla="*/ 60 h 185"/>
              <a:gd name="T52" fmla="*/ 112 w 186"/>
              <a:gd name="T53" fmla="*/ 35 h 185"/>
              <a:gd name="T54" fmla="*/ 74 w 186"/>
              <a:gd name="T55" fmla="*/ 35 h 185"/>
              <a:gd name="T56" fmla="*/ 73 w 186"/>
              <a:gd name="T57" fmla="*/ 43 h 185"/>
              <a:gd name="T58" fmla="*/ 79 w 186"/>
              <a:gd name="T59" fmla="*/ 59 h 185"/>
              <a:gd name="T60" fmla="*/ 73 w 186"/>
              <a:gd name="T61" fmla="*/ 43 h 185"/>
              <a:gd name="T62" fmla="*/ 79 w 186"/>
              <a:gd name="T63" fmla="*/ 126 h 185"/>
              <a:gd name="T64" fmla="*/ 73 w 186"/>
              <a:gd name="T65" fmla="*/ 142 h 185"/>
              <a:gd name="T66" fmla="*/ 93 w 186"/>
              <a:gd name="T67" fmla="*/ 177 h 185"/>
              <a:gd name="T68" fmla="*/ 93 w 186"/>
              <a:gd name="T69" fmla="*/ 137 h 185"/>
              <a:gd name="T70" fmla="*/ 93 w 186"/>
              <a:gd name="T71" fmla="*/ 177 h 185"/>
              <a:gd name="T72" fmla="*/ 100 w 186"/>
              <a:gd name="T73" fmla="*/ 132 h 185"/>
              <a:gd name="T74" fmla="*/ 116 w 186"/>
              <a:gd name="T75" fmla="*/ 125 h 185"/>
              <a:gd name="T76" fmla="*/ 118 w 186"/>
              <a:gd name="T77" fmla="*/ 103 h 185"/>
              <a:gd name="T78" fmla="*/ 103 w 186"/>
              <a:gd name="T79" fmla="*/ 118 h 185"/>
              <a:gd name="T80" fmla="*/ 83 w 186"/>
              <a:gd name="T81" fmla="*/ 118 h 185"/>
              <a:gd name="T82" fmla="*/ 68 w 186"/>
              <a:gd name="T83" fmla="*/ 103 h 185"/>
              <a:gd name="T84" fmla="*/ 68 w 186"/>
              <a:gd name="T85" fmla="*/ 82 h 185"/>
              <a:gd name="T86" fmla="*/ 83 w 186"/>
              <a:gd name="T87" fmla="*/ 68 h 185"/>
              <a:gd name="T88" fmla="*/ 103 w 186"/>
              <a:gd name="T89" fmla="*/ 68 h 185"/>
              <a:gd name="T90" fmla="*/ 118 w 186"/>
              <a:gd name="T91" fmla="*/ 82 h 185"/>
              <a:gd name="T92" fmla="*/ 118 w 186"/>
              <a:gd name="T93" fmla="*/ 103 h 185"/>
              <a:gd name="T94" fmla="*/ 147 w 186"/>
              <a:gd name="T95" fmla="*/ 65 h 185"/>
              <a:gd name="T96" fmla="*/ 120 w 186"/>
              <a:gd name="T97" fmla="*/ 39 h 185"/>
              <a:gd name="T98" fmla="*/ 133 w 186"/>
              <a:gd name="T99" fmla="*/ 86 h 185"/>
              <a:gd name="T100" fmla="*/ 126 w 186"/>
              <a:gd name="T101" fmla="*/ 69 h 185"/>
              <a:gd name="T102" fmla="*/ 133 w 186"/>
              <a:gd name="T103" fmla="*/ 86 h 185"/>
              <a:gd name="T104" fmla="*/ 142 w 186"/>
              <a:gd name="T105" fmla="*/ 113 h 185"/>
              <a:gd name="T106" fmla="*/ 126 w 186"/>
              <a:gd name="T107" fmla="*/ 107 h 185"/>
              <a:gd name="T108" fmla="*/ 153 w 186"/>
              <a:gd name="T109" fmla="*/ 152 h 185"/>
              <a:gd name="T110" fmla="*/ 125 w 186"/>
              <a:gd name="T111" fmla="*/ 124 h 185"/>
              <a:gd name="T112" fmla="*/ 153 w 186"/>
              <a:gd name="T113" fmla="*/ 152 h 185"/>
              <a:gd name="T114" fmla="*/ 138 w 186"/>
              <a:gd name="T115" fmla="*/ 93 h 185"/>
              <a:gd name="T116" fmla="*/ 177 w 186"/>
              <a:gd name="T117" fmla="*/ 9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6" h="185">
                <a:moveTo>
                  <a:pt x="93" y="84"/>
                </a:moveTo>
                <a:cubicBezTo>
                  <a:pt x="88" y="84"/>
                  <a:pt x="85" y="88"/>
                  <a:pt x="85" y="93"/>
                </a:cubicBezTo>
                <a:cubicBezTo>
                  <a:pt x="85" y="97"/>
                  <a:pt x="88" y="101"/>
                  <a:pt x="93" y="101"/>
                </a:cubicBezTo>
                <a:cubicBezTo>
                  <a:pt x="98" y="101"/>
                  <a:pt x="101" y="97"/>
                  <a:pt x="101" y="93"/>
                </a:cubicBezTo>
                <a:cubicBezTo>
                  <a:pt x="101" y="88"/>
                  <a:pt x="98" y="84"/>
                  <a:pt x="93" y="84"/>
                </a:cubicBezTo>
                <a:close/>
                <a:moveTo>
                  <a:pt x="186" y="93"/>
                </a:moveTo>
                <a:cubicBezTo>
                  <a:pt x="186" y="83"/>
                  <a:pt x="174" y="74"/>
                  <a:pt x="154" y="67"/>
                </a:cubicBezTo>
                <a:cubicBezTo>
                  <a:pt x="163" y="49"/>
                  <a:pt x="166" y="34"/>
                  <a:pt x="159" y="27"/>
                </a:cubicBezTo>
                <a:cubicBezTo>
                  <a:pt x="151" y="20"/>
                  <a:pt x="136" y="22"/>
                  <a:pt x="118" y="32"/>
                </a:cubicBezTo>
                <a:cubicBezTo>
                  <a:pt x="112" y="12"/>
                  <a:pt x="103" y="0"/>
                  <a:pt x="93" y="0"/>
                </a:cubicBezTo>
                <a:cubicBezTo>
                  <a:pt x="83" y="0"/>
                  <a:pt x="74" y="12"/>
                  <a:pt x="68" y="32"/>
                </a:cubicBezTo>
                <a:cubicBezTo>
                  <a:pt x="50" y="22"/>
                  <a:pt x="35" y="20"/>
                  <a:pt x="27" y="27"/>
                </a:cubicBezTo>
                <a:cubicBezTo>
                  <a:pt x="20" y="34"/>
                  <a:pt x="23" y="49"/>
                  <a:pt x="32" y="67"/>
                </a:cubicBezTo>
                <a:cubicBezTo>
                  <a:pt x="12" y="74"/>
                  <a:pt x="0" y="83"/>
                  <a:pt x="0" y="93"/>
                </a:cubicBezTo>
                <a:cubicBezTo>
                  <a:pt x="0" y="103"/>
                  <a:pt x="12" y="112"/>
                  <a:pt x="32" y="118"/>
                </a:cubicBezTo>
                <a:cubicBezTo>
                  <a:pt x="23" y="136"/>
                  <a:pt x="20" y="151"/>
                  <a:pt x="27" y="158"/>
                </a:cubicBezTo>
                <a:cubicBezTo>
                  <a:pt x="35" y="165"/>
                  <a:pt x="50" y="163"/>
                  <a:pt x="68" y="154"/>
                </a:cubicBezTo>
                <a:cubicBezTo>
                  <a:pt x="74" y="173"/>
                  <a:pt x="83" y="185"/>
                  <a:pt x="93" y="185"/>
                </a:cubicBezTo>
                <a:cubicBezTo>
                  <a:pt x="103" y="185"/>
                  <a:pt x="112" y="173"/>
                  <a:pt x="118" y="154"/>
                </a:cubicBezTo>
                <a:cubicBezTo>
                  <a:pt x="136" y="163"/>
                  <a:pt x="151" y="165"/>
                  <a:pt x="159" y="158"/>
                </a:cubicBezTo>
                <a:cubicBezTo>
                  <a:pt x="166" y="151"/>
                  <a:pt x="163" y="136"/>
                  <a:pt x="154" y="118"/>
                </a:cubicBezTo>
                <a:cubicBezTo>
                  <a:pt x="174" y="112"/>
                  <a:pt x="186" y="103"/>
                  <a:pt x="186" y="93"/>
                </a:cubicBezTo>
                <a:close/>
                <a:moveTo>
                  <a:pt x="9" y="93"/>
                </a:moveTo>
                <a:cubicBezTo>
                  <a:pt x="9" y="85"/>
                  <a:pt x="19" y="79"/>
                  <a:pt x="36" y="74"/>
                </a:cubicBezTo>
                <a:cubicBezTo>
                  <a:pt x="39" y="80"/>
                  <a:pt x="43" y="86"/>
                  <a:pt x="48" y="93"/>
                </a:cubicBezTo>
                <a:cubicBezTo>
                  <a:pt x="43" y="99"/>
                  <a:pt x="39" y="105"/>
                  <a:pt x="36" y="111"/>
                </a:cubicBezTo>
                <a:cubicBezTo>
                  <a:pt x="19" y="107"/>
                  <a:pt x="9" y="100"/>
                  <a:pt x="9" y="93"/>
                </a:cubicBezTo>
                <a:close/>
                <a:moveTo>
                  <a:pt x="60" y="79"/>
                </a:moveTo>
                <a:cubicBezTo>
                  <a:pt x="58" y="81"/>
                  <a:pt x="55" y="84"/>
                  <a:pt x="53" y="86"/>
                </a:cubicBezTo>
                <a:cubicBezTo>
                  <a:pt x="50" y="81"/>
                  <a:pt x="46" y="77"/>
                  <a:pt x="44" y="72"/>
                </a:cubicBezTo>
                <a:cubicBezTo>
                  <a:pt x="49" y="71"/>
                  <a:pt x="54" y="70"/>
                  <a:pt x="60" y="69"/>
                </a:cubicBezTo>
                <a:cubicBezTo>
                  <a:pt x="60" y="72"/>
                  <a:pt x="60" y="76"/>
                  <a:pt x="60" y="79"/>
                </a:cubicBezTo>
                <a:close/>
                <a:moveTo>
                  <a:pt x="60" y="116"/>
                </a:moveTo>
                <a:cubicBezTo>
                  <a:pt x="54" y="115"/>
                  <a:pt x="49" y="114"/>
                  <a:pt x="44" y="113"/>
                </a:cubicBezTo>
                <a:cubicBezTo>
                  <a:pt x="46" y="109"/>
                  <a:pt x="50" y="104"/>
                  <a:pt x="53" y="99"/>
                </a:cubicBezTo>
                <a:cubicBezTo>
                  <a:pt x="55" y="102"/>
                  <a:pt x="58" y="104"/>
                  <a:pt x="60" y="107"/>
                </a:cubicBezTo>
                <a:cubicBezTo>
                  <a:pt x="60" y="110"/>
                  <a:pt x="60" y="113"/>
                  <a:pt x="60" y="116"/>
                </a:cubicBezTo>
                <a:close/>
                <a:moveTo>
                  <a:pt x="33" y="152"/>
                </a:moveTo>
                <a:cubicBezTo>
                  <a:pt x="28" y="147"/>
                  <a:pt x="31" y="135"/>
                  <a:pt x="39" y="120"/>
                </a:cubicBezTo>
                <a:cubicBezTo>
                  <a:pt x="46" y="122"/>
                  <a:pt x="53" y="123"/>
                  <a:pt x="61" y="124"/>
                </a:cubicBezTo>
                <a:cubicBezTo>
                  <a:pt x="62" y="132"/>
                  <a:pt x="64" y="140"/>
                  <a:pt x="66" y="146"/>
                </a:cubicBezTo>
                <a:cubicBezTo>
                  <a:pt x="51" y="155"/>
                  <a:pt x="39" y="158"/>
                  <a:pt x="33" y="152"/>
                </a:cubicBezTo>
                <a:close/>
                <a:moveTo>
                  <a:pt x="61" y="61"/>
                </a:moveTo>
                <a:cubicBezTo>
                  <a:pt x="53" y="62"/>
                  <a:pt x="46" y="63"/>
                  <a:pt x="39" y="65"/>
                </a:cubicBezTo>
                <a:cubicBezTo>
                  <a:pt x="31" y="50"/>
                  <a:pt x="28" y="38"/>
                  <a:pt x="33" y="33"/>
                </a:cubicBezTo>
                <a:cubicBezTo>
                  <a:pt x="39" y="28"/>
                  <a:pt x="51" y="31"/>
                  <a:pt x="66" y="39"/>
                </a:cubicBezTo>
                <a:cubicBezTo>
                  <a:pt x="64" y="46"/>
                  <a:pt x="62" y="53"/>
                  <a:pt x="61" y="61"/>
                </a:cubicBezTo>
                <a:close/>
                <a:moveTo>
                  <a:pt x="116" y="60"/>
                </a:moveTo>
                <a:cubicBezTo>
                  <a:pt x="113" y="60"/>
                  <a:pt x="110" y="60"/>
                  <a:pt x="107" y="59"/>
                </a:cubicBezTo>
                <a:cubicBezTo>
                  <a:pt x="104" y="57"/>
                  <a:pt x="102" y="55"/>
                  <a:pt x="100" y="53"/>
                </a:cubicBezTo>
                <a:cubicBezTo>
                  <a:pt x="104" y="49"/>
                  <a:pt x="109" y="46"/>
                  <a:pt x="114" y="43"/>
                </a:cubicBezTo>
                <a:cubicBezTo>
                  <a:pt x="115" y="48"/>
                  <a:pt x="116" y="54"/>
                  <a:pt x="116" y="60"/>
                </a:cubicBezTo>
                <a:close/>
                <a:moveTo>
                  <a:pt x="93" y="8"/>
                </a:moveTo>
                <a:cubicBezTo>
                  <a:pt x="100" y="8"/>
                  <a:pt x="107" y="19"/>
                  <a:pt x="112" y="35"/>
                </a:cubicBezTo>
                <a:cubicBezTo>
                  <a:pt x="106" y="39"/>
                  <a:pt x="99" y="43"/>
                  <a:pt x="93" y="48"/>
                </a:cubicBezTo>
                <a:cubicBezTo>
                  <a:pt x="87" y="43"/>
                  <a:pt x="80" y="39"/>
                  <a:pt x="74" y="35"/>
                </a:cubicBezTo>
                <a:cubicBezTo>
                  <a:pt x="79" y="19"/>
                  <a:pt x="86" y="8"/>
                  <a:pt x="93" y="8"/>
                </a:cubicBezTo>
                <a:close/>
                <a:moveTo>
                  <a:pt x="73" y="43"/>
                </a:moveTo>
                <a:cubicBezTo>
                  <a:pt x="77" y="46"/>
                  <a:pt x="82" y="49"/>
                  <a:pt x="86" y="53"/>
                </a:cubicBezTo>
                <a:cubicBezTo>
                  <a:pt x="84" y="55"/>
                  <a:pt x="82" y="57"/>
                  <a:pt x="79" y="59"/>
                </a:cubicBezTo>
                <a:cubicBezTo>
                  <a:pt x="76" y="60"/>
                  <a:pt x="73" y="60"/>
                  <a:pt x="70" y="60"/>
                </a:cubicBezTo>
                <a:cubicBezTo>
                  <a:pt x="70" y="54"/>
                  <a:pt x="71" y="48"/>
                  <a:pt x="73" y="43"/>
                </a:cubicBezTo>
                <a:close/>
                <a:moveTo>
                  <a:pt x="70" y="125"/>
                </a:moveTo>
                <a:cubicBezTo>
                  <a:pt x="73" y="126"/>
                  <a:pt x="76" y="126"/>
                  <a:pt x="79" y="126"/>
                </a:cubicBezTo>
                <a:cubicBezTo>
                  <a:pt x="82" y="128"/>
                  <a:pt x="84" y="130"/>
                  <a:pt x="86" y="132"/>
                </a:cubicBezTo>
                <a:cubicBezTo>
                  <a:pt x="82" y="136"/>
                  <a:pt x="77" y="139"/>
                  <a:pt x="73" y="142"/>
                </a:cubicBezTo>
                <a:cubicBezTo>
                  <a:pt x="71" y="137"/>
                  <a:pt x="70" y="131"/>
                  <a:pt x="70" y="125"/>
                </a:cubicBezTo>
                <a:close/>
                <a:moveTo>
                  <a:pt x="93" y="177"/>
                </a:moveTo>
                <a:cubicBezTo>
                  <a:pt x="86" y="177"/>
                  <a:pt x="79" y="167"/>
                  <a:pt x="74" y="150"/>
                </a:cubicBezTo>
                <a:cubicBezTo>
                  <a:pt x="80" y="147"/>
                  <a:pt x="87" y="142"/>
                  <a:pt x="93" y="137"/>
                </a:cubicBezTo>
                <a:cubicBezTo>
                  <a:pt x="99" y="142"/>
                  <a:pt x="106" y="147"/>
                  <a:pt x="112" y="150"/>
                </a:cubicBezTo>
                <a:cubicBezTo>
                  <a:pt x="107" y="167"/>
                  <a:pt x="100" y="177"/>
                  <a:pt x="93" y="177"/>
                </a:cubicBezTo>
                <a:close/>
                <a:moveTo>
                  <a:pt x="114" y="142"/>
                </a:moveTo>
                <a:cubicBezTo>
                  <a:pt x="109" y="139"/>
                  <a:pt x="104" y="136"/>
                  <a:pt x="100" y="132"/>
                </a:cubicBezTo>
                <a:cubicBezTo>
                  <a:pt x="102" y="130"/>
                  <a:pt x="104" y="128"/>
                  <a:pt x="107" y="126"/>
                </a:cubicBezTo>
                <a:cubicBezTo>
                  <a:pt x="110" y="126"/>
                  <a:pt x="113" y="126"/>
                  <a:pt x="116" y="125"/>
                </a:cubicBezTo>
                <a:cubicBezTo>
                  <a:pt x="116" y="131"/>
                  <a:pt x="115" y="137"/>
                  <a:pt x="114" y="142"/>
                </a:cubicBezTo>
                <a:close/>
                <a:moveTo>
                  <a:pt x="118" y="103"/>
                </a:moveTo>
                <a:cubicBezTo>
                  <a:pt x="116" y="106"/>
                  <a:pt x="113" y="108"/>
                  <a:pt x="111" y="111"/>
                </a:cubicBezTo>
                <a:cubicBezTo>
                  <a:pt x="108" y="113"/>
                  <a:pt x="106" y="115"/>
                  <a:pt x="103" y="118"/>
                </a:cubicBezTo>
                <a:cubicBezTo>
                  <a:pt x="100" y="118"/>
                  <a:pt x="97" y="118"/>
                  <a:pt x="93" y="118"/>
                </a:cubicBezTo>
                <a:cubicBezTo>
                  <a:pt x="89" y="118"/>
                  <a:pt x="86" y="118"/>
                  <a:pt x="83" y="118"/>
                </a:cubicBezTo>
                <a:cubicBezTo>
                  <a:pt x="80" y="115"/>
                  <a:pt x="78" y="113"/>
                  <a:pt x="75" y="111"/>
                </a:cubicBezTo>
                <a:cubicBezTo>
                  <a:pt x="73" y="108"/>
                  <a:pt x="70" y="106"/>
                  <a:pt x="68" y="103"/>
                </a:cubicBezTo>
                <a:cubicBezTo>
                  <a:pt x="68" y="100"/>
                  <a:pt x="68" y="96"/>
                  <a:pt x="68" y="93"/>
                </a:cubicBezTo>
                <a:cubicBezTo>
                  <a:pt x="68" y="89"/>
                  <a:pt x="68" y="86"/>
                  <a:pt x="68" y="82"/>
                </a:cubicBezTo>
                <a:cubicBezTo>
                  <a:pt x="70" y="80"/>
                  <a:pt x="73" y="77"/>
                  <a:pt x="75" y="75"/>
                </a:cubicBezTo>
                <a:cubicBezTo>
                  <a:pt x="78" y="72"/>
                  <a:pt x="80" y="70"/>
                  <a:pt x="83" y="68"/>
                </a:cubicBezTo>
                <a:cubicBezTo>
                  <a:pt x="86" y="67"/>
                  <a:pt x="89" y="67"/>
                  <a:pt x="93" y="67"/>
                </a:cubicBezTo>
                <a:cubicBezTo>
                  <a:pt x="97" y="67"/>
                  <a:pt x="100" y="67"/>
                  <a:pt x="103" y="68"/>
                </a:cubicBezTo>
                <a:cubicBezTo>
                  <a:pt x="106" y="70"/>
                  <a:pt x="108" y="72"/>
                  <a:pt x="111" y="75"/>
                </a:cubicBezTo>
                <a:cubicBezTo>
                  <a:pt x="113" y="77"/>
                  <a:pt x="116" y="80"/>
                  <a:pt x="118" y="82"/>
                </a:cubicBezTo>
                <a:cubicBezTo>
                  <a:pt x="118" y="86"/>
                  <a:pt x="118" y="89"/>
                  <a:pt x="118" y="93"/>
                </a:cubicBezTo>
                <a:cubicBezTo>
                  <a:pt x="118" y="96"/>
                  <a:pt x="118" y="100"/>
                  <a:pt x="118" y="103"/>
                </a:cubicBezTo>
                <a:close/>
                <a:moveTo>
                  <a:pt x="153" y="33"/>
                </a:moveTo>
                <a:cubicBezTo>
                  <a:pt x="158" y="38"/>
                  <a:pt x="155" y="50"/>
                  <a:pt x="147" y="65"/>
                </a:cubicBezTo>
                <a:cubicBezTo>
                  <a:pt x="140" y="63"/>
                  <a:pt x="133" y="62"/>
                  <a:pt x="125" y="61"/>
                </a:cubicBezTo>
                <a:cubicBezTo>
                  <a:pt x="124" y="53"/>
                  <a:pt x="122" y="46"/>
                  <a:pt x="120" y="39"/>
                </a:cubicBezTo>
                <a:cubicBezTo>
                  <a:pt x="135" y="31"/>
                  <a:pt x="147" y="28"/>
                  <a:pt x="153" y="33"/>
                </a:cubicBezTo>
                <a:close/>
                <a:moveTo>
                  <a:pt x="133" y="86"/>
                </a:moveTo>
                <a:cubicBezTo>
                  <a:pt x="131" y="84"/>
                  <a:pt x="128" y="81"/>
                  <a:pt x="126" y="79"/>
                </a:cubicBezTo>
                <a:cubicBezTo>
                  <a:pt x="126" y="76"/>
                  <a:pt x="126" y="72"/>
                  <a:pt x="126" y="69"/>
                </a:cubicBezTo>
                <a:cubicBezTo>
                  <a:pt x="132" y="70"/>
                  <a:pt x="137" y="71"/>
                  <a:pt x="142" y="72"/>
                </a:cubicBezTo>
                <a:cubicBezTo>
                  <a:pt x="140" y="77"/>
                  <a:pt x="136" y="81"/>
                  <a:pt x="133" y="86"/>
                </a:cubicBezTo>
                <a:close/>
                <a:moveTo>
                  <a:pt x="133" y="99"/>
                </a:moveTo>
                <a:cubicBezTo>
                  <a:pt x="136" y="104"/>
                  <a:pt x="140" y="109"/>
                  <a:pt x="142" y="113"/>
                </a:cubicBezTo>
                <a:cubicBezTo>
                  <a:pt x="137" y="114"/>
                  <a:pt x="132" y="115"/>
                  <a:pt x="126" y="116"/>
                </a:cubicBezTo>
                <a:cubicBezTo>
                  <a:pt x="126" y="113"/>
                  <a:pt x="126" y="110"/>
                  <a:pt x="126" y="107"/>
                </a:cubicBezTo>
                <a:cubicBezTo>
                  <a:pt x="129" y="104"/>
                  <a:pt x="131" y="102"/>
                  <a:pt x="133" y="99"/>
                </a:cubicBezTo>
                <a:close/>
                <a:moveTo>
                  <a:pt x="153" y="152"/>
                </a:moveTo>
                <a:cubicBezTo>
                  <a:pt x="147" y="158"/>
                  <a:pt x="135" y="155"/>
                  <a:pt x="120" y="146"/>
                </a:cubicBezTo>
                <a:cubicBezTo>
                  <a:pt x="122" y="140"/>
                  <a:pt x="124" y="132"/>
                  <a:pt x="125" y="124"/>
                </a:cubicBezTo>
                <a:cubicBezTo>
                  <a:pt x="133" y="123"/>
                  <a:pt x="140" y="122"/>
                  <a:pt x="147" y="120"/>
                </a:cubicBezTo>
                <a:cubicBezTo>
                  <a:pt x="155" y="135"/>
                  <a:pt x="158" y="147"/>
                  <a:pt x="153" y="152"/>
                </a:cubicBezTo>
                <a:close/>
                <a:moveTo>
                  <a:pt x="150" y="111"/>
                </a:moveTo>
                <a:cubicBezTo>
                  <a:pt x="147" y="105"/>
                  <a:pt x="143" y="99"/>
                  <a:pt x="138" y="93"/>
                </a:cubicBezTo>
                <a:cubicBezTo>
                  <a:pt x="143" y="86"/>
                  <a:pt x="147" y="80"/>
                  <a:pt x="150" y="74"/>
                </a:cubicBezTo>
                <a:cubicBezTo>
                  <a:pt x="167" y="79"/>
                  <a:pt x="177" y="85"/>
                  <a:pt x="177" y="93"/>
                </a:cubicBezTo>
                <a:cubicBezTo>
                  <a:pt x="177" y="100"/>
                  <a:pt x="167" y="107"/>
                  <a:pt x="150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200" dirty="0">
              <a:cs typeface="+mn-ea"/>
              <a:sym typeface="+mn-lt"/>
            </a:endParaRPr>
          </a:p>
        </p:txBody>
      </p:sp>
      <p:sp>
        <p:nvSpPr>
          <p:cNvPr id="67" name="Oval 37">
            <a:extLst>
              <a:ext uri="{FF2B5EF4-FFF2-40B4-BE49-F238E27FC236}">
                <a16:creationId xmlns:a16="http://schemas.microsoft.com/office/drawing/2014/main" id="{08D6EA1D-1C49-4D3B-9606-139ABD495875}"/>
              </a:ext>
            </a:extLst>
          </p:cNvPr>
          <p:cNvSpPr>
            <a:spLocks noChangeAspect="1"/>
          </p:cNvSpPr>
          <p:nvPr/>
        </p:nvSpPr>
        <p:spPr>
          <a:xfrm>
            <a:off x="7143036" y="4825741"/>
            <a:ext cx="707843" cy="707843"/>
          </a:xfrm>
          <a:prstGeom prst="ellipse">
            <a:avLst/>
          </a:prstGeom>
          <a:gradFill>
            <a:gsLst>
              <a:gs pos="100000">
                <a:srgbClr val="3988E1"/>
              </a:gs>
              <a:gs pos="6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 dirty="0">
              <a:cs typeface="+mn-ea"/>
              <a:sym typeface="+mn-lt"/>
            </a:endParaRPr>
          </a:p>
        </p:txBody>
      </p:sp>
      <p:sp>
        <p:nvSpPr>
          <p:cNvPr id="68" name="Freeform: Shape 36">
            <a:extLst>
              <a:ext uri="{FF2B5EF4-FFF2-40B4-BE49-F238E27FC236}">
                <a16:creationId xmlns:a16="http://schemas.microsoft.com/office/drawing/2014/main" id="{BE2E0EFA-CE4E-4885-95CC-4F80248FED27}"/>
              </a:ext>
            </a:extLst>
          </p:cNvPr>
          <p:cNvSpPr>
            <a:spLocks/>
          </p:cNvSpPr>
          <p:nvPr/>
        </p:nvSpPr>
        <p:spPr bwMode="auto">
          <a:xfrm>
            <a:off x="7335329" y="5017094"/>
            <a:ext cx="323262" cy="325139"/>
          </a:xfrm>
          <a:custGeom>
            <a:avLst/>
            <a:gdLst>
              <a:gd name="T0" fmla="*/ 173 w 189"/>
              <a:gd name="T1" fmla="*/ 17 h 190"/>
              <a:gd name="T2" fmla="*/ 113 w 189"/>
              <a:gd name="T3" fmla="*/ 17 h 190"/>
              <a:gd name="T4" fmla="*/ 101 w 189"/>
              <a:gd name="T5" fmla="*/ 45 h 190"/>
              <a:gd name="T6" fmla="*/ 37 w 189"/>
              <a:gd name="T7" fmla="*/ 117 h 190"/>
              <a:gd name="T8" fmla="*/ 29 w 189"/>
              <a:gd name="T9" fmla="*/ 135 h 190"/>
              <a:gd name="T10" fmla="*/ 33 w 189"/>
              <a:gd name="T11" fmla="*/ 148 h 190"/>
              <a:gd name="T12" fmla="*/ 21 w 189"/>
              <a:gd name="T13" fmla="*/ 174 h 190"/>
              <a:gd name="T14" fmla="*/ 21 w 189"/>
              <a:gd name="T15" fmla="*/ 177 h 190"/>
              <a:gd name="T16" fmla="*/ 4 w 189"/>
              <a:gd name="T17" fmla="*/ 182 h 190"/>
              <a:gd name="T18" fmla="*/ 4 w 189"/>
              <a:gd name="T19" fmla="*/ 181 h 190"/>
              <a:gd name="T20" fmla="*/ 0 w 189"/>
              <a:gd name="T21" fmla="*/ 186 h 190"/>
              <a:gd name="T22" fmla="*/ 4 w 189"/>
              <a:gd name="T23" fmla="*/ 190 h 190"/>
              <a:gd name="T24" fmla="*/ 4 w 189"/>
              <a:gd name="T25" fmla="*/ 190 h 190"/>
              <a:gd name="T26" fmla="*/ 28 w 189"/>
              <a:gd name="T27" fmla="*/ 182 h 190"/>
              <a:gd name="T28" fmla="*/ 29 w 189"/>
              <a:gd name="T29" fmla="*/ 172 h 190"/>
              <a:gd name="T30" fmla="*/ 38 w 189"/>
              <a:gd name="T31" fmla="*/ 154 h 190"/>
              <a:gd name="T32" fmla="*/ 54 w 189"/>
              <a:gd name="T33" fmla="*/ 160 h 190"/>
              <a:gd name="T34" fmla="*/ 72 w 189"/>
              <a:gd name="T35" fmla="*/ 153 h 190"/>
              <a:gd name="T36" fmla="*/ 144 w 189"/>
              <a:gd name="T37" fmla="*/ 89 h 190"/>
              <a:gd name="T38" fmla="*/ 173 w 189"/>
              <a:gd name="T39" fmla="*/ 76 h 190"/>
              <a:gd name="T40" fmla="*/ 173 w 189"/>
              <a:gd name="T41" fmla="*/ 17 h 190"/>
              <a:gd name="T42" fmla="*/ 66 w 189"/>
              <a:gd name="T43" fmla="*/ 147 h 190"/>
              <a:gd name="T44" fmla="*/ 54 w 189"/>
              <a:gd name="T45" fmla="*/ 152 h 190"/>
              <a:gd name="T46" fmla="*/ 38 w 189"/>
              <a:gd name="T47" fmla="*/ 135 h 190"/>
              <a:gd name="T48" fmla="*/ 42 w 189"/>
              <a:gd name="T49" fmla="*/ 123 h 190"/>
              <a:gd name="T50" fmla="*/ 102 w 189"/>
              <a:gd name="T51" fmla="*/ 57 h 190"/>
              <a:gd name="T52" fmla="*/ 113 w 189"/>
              <a:gd name="T53" fmla="*/ 76 h 190"/>
              <a:gd name="T54" fmla="*/ 133 w 189"/>
              <a:gd name="T55" fmla="*/ 87 h 190"/>
              <a:gd name="T56" fmla="*/ 66 w 189"/>
              <a:gd name="T57" fmla="*/ 147 h 190"/>
              <a:gd name="T58" fmla="*/ 167 w 189"/>
              <a:gd name="T59" fmla="*/ 70 h 190"/>
              <a:gd name="T60" fmla="*/ 119 w 189"/>
              <a:gd name="T61" fmla="*/ 70 h 190"/>
              <a:gd name="T62" fmla="*/ 119 w 189"/>
              <a:gd name="T63" fmla="*/ 23 h 190"/>
              <a:gd name="T64" fmla="*/ 167 w 189"/>
              <a:gd name="T65" fmla="*/ 23 h 190"/>
              <a:gd name="T66" fmla="*/ 167 w 189"/>
              <a:gd name="T67" fmla="*/ 70 h 190"/>
              <a:gd name="T68" fmla="*/ 78 w 189"/>
              <a:gd name="T69" fmla="*/ 105 h 190"/>
              <a:gd name="T70" fmla="*/ 84 w 189"/>
              <a:gd name="T71" fmla="*/ 111 h 190"/>
              <a:gd name="T72" fmla="*/ 111 w 189"/>
              <a:gd name="T73" fmla="*/ 90 h 190"/>
              <a:gd name="T74" fmla="*/ 99 w 189"/>
              <a:gd name="T75" fmla="*/ 78 h 190"/>
              <a:gd name="T76" fmla="*/ 78 w 189"/>
              <a:gd name="T77" fmla="*/ 10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9" h="190">
                <a:moveTo>
                  <a:pt x="173" y="17"/>
                </a:moveTo>
                <a:cubicBezTo>
                  <a:pt x="156" y="0"/>
                  <a:pt x="130" y="0"/>
                  <a:pt x="113" y="17"/>
                </a:cubicBezTo>
                <a:cubicBezTo>
                  <a:pt x="105" y="25"/>
                  <a:pt x="101" y="35"/>
                  <a:pt x="101" y="45"/>
                </a:cubicBezTo>
                <a:cubicBezTo>
                  <a:pt x="37" y="117"/>
                  <a:pt x="37" y="117"/>
                  <a:pt x="37" y="117"/>
                </a:cubicBezTo>
                <a:cubicBezTo>
                  <a:pt x="32" y="122"/>
                  <a:pt x="29" y="128"/>
                  <a:pt x="29" y="135"/>
                </a:cubicBezTo>
                <a:cubicBezTo>
                  <a:pt x="29" y="140"/>
                  <a:pt x="30" y="144"/>
                  <a:pt x="33" y="148"/>
                </a:cubicBezTo>
                <a:cubicBezTo>
                  <a:pt x="21" y="155"/>
                  <a:pt x="16" y="161"/>
                  <a:pt x="21" y="174"/>
                </a:cubicBezTo>
                <a:cubicBezTo>
                  <a:pt x="21" y="176"/>
                  <a:pt x="21" y="177"/>
                  <a:pt x="21" y="177"/>
                </a:cubicBezTo>
                <a:cubicBezTo>
                  <a:pt x="19" y="180"/>
                  <a:pt x="10" y="181"/>
                  <a:pt x="4" y="182"/>
                </a:cubicBezTo>
                <a:cubicBezTo>
                  <a:pt x="4" y="182"/>
                  <a:pt x="4" y="181"/>
                  <a:pt x="4" y="181"/>
                </a:cubicBezTo>
                <a:cubicBezTo>
                  <a:pt x="1" y="181"/>
                  <a:pt x="0" y="183"/>
                  <a:pt x="0" y="186"/>
                </a:cubicBezTo>
                <a:cubicBezTo>
                  <a:pt x="0" y="188"/>
                  <a:pt x="1" y="190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7" y="190"/>
                  <a:pt x="22" y="190"/>
                  <a:pt x="28" y="182"/>
                </a:cubicBezTo>
                <a:cubicBezTo>
                  <a:pt x="29" y="180"/>
                  <a:pt x="30" y="176"/>
                  <a:pt x="29" y="172"/>
                </a:cubicBezTo>
                <a:cubicBezTo>
                  <a:pt x="26" y="164"/>
                  <a:pt x="27" y="161"/>
                  <a:pt x="38" y="154"/>
                </a:cubicBezTo>
                <a:cubicBezTo>
                  <a:pt x="43" y="158"/>
                  <a:pt x="48" y="160"/>
                  <a:pt x="54" y="160"/>
                </a:cubicBezTo>
                <a:cubicBezTo>
                  <a:pt x="61" y="160"/>
                  <a:pt x="68" y="158"/>
                  <a:pt x="72" y="153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55" y="88"/>
                  <a:pt x="165" y="84"/>
                  <a:pt x="173" y="76"/>
                </a:cubicBezTo>
                <a:cubicBezTo>
                  <a:pt x="189" y="60"/>
                  <a:pt x="189" y="33"/>
                  <a:pt x="173" y="17"/>
                </a:cubicBezTo>
                <a:close/>
                <a:moveTo>
                  <a:pt x="66" y="147"/>
                </a:moveTo>
                <a:cubicBezTo>
                  <a:pt x="63" y="150"/>
                  <a:pt x="59" y="152"/>
                  <a:pt x="54" y="152"/>
                </a:cubicBezTo>
                <a:cubicBezTo>
                  <a:pt x="45" y="152"/>
                  <a:pt x="38" y="144"/>
                  <a:pt x="38" y="135"/>
                </a:cubicBezTo>
                <a:cubicBezTo>
                  <a:pt x="38" y="130"/>
                  <a:pt x="39" y="126"/>
                  <a:pt x="42" y="123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104" y="64"/>
                  <a:pt x="108" y="71"/>
                  <a:pt x="113" y="76"/>
                </a:cubicBezTo>
                <a:cubicBezTo>
                  <a:pt x="119" y="82"/>
                  <a:pt x="126" y="86"/>
                  <a:pt x="133" y="87"/>
                </a:cubicBezTo>
                <a:lnTo>
                  <a:pt x="66" y="147"/>
                </a:lnTo>
                <a:close/>
                <a:moveTo>
                  <a:pt x="167" y="70"/>
                </a:moveTo>
                <a:cubicBezTo>
                  <a:pt x="154" y="84"/>
                  <a:pt x="132" y="84"/>
                  <a:pt x="119" y="70"/>
                </a:cubicBezTo>
                <a:cubicBezTo>
                  <a:pt x="106" y="57"/>
                  <a:pt x="106" y="36"/>
                  <a:pt x="119" y="23"/>
                </a:cubicBezTo>
                <a:cubicBezTo>
                  <a:pt x="132" y="10"/>
                  <a:pt x="154" y="10"/>
                  <a:pt x="167" y="23"/>
                </a:cubicBezTo>
                <a:cubicBezTo>
                  <a:pt x="180" y="36"/>
                  <a:pt x="180" y="57"/>
                  <a:pt x="167" y="70"/>
                </a:cubicBezTo>
                <a:close/>
                <a:moveTo>
                  <a:pt x="78" y="105"/>
                </a:moveTo>
                <a:cubicBezTo>
                  <a:pt x="84" y="111"/>
                  <a:pt x="84" y="111"/>
                  <a:pt x="84" y="111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99" y="78"/>
                  <a:pt x="99" y="78"/>
                  <a:pt x="99" y="78"/>
                </a:cubicBezTo>
                <a:lnTo>
                  <a:pt x="78" y="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200" dirty="0">
              <a:cs typeface="+mn-ea"/>
              <a:sym typeface="+mn-lt"/>
            </a:endParaRPr>
          </a:p>
        </p:txBody>
      </p:sp>
      <p:sp>
        <p:nvSpPr>
          <p:cNvPr id="69" name="Oval 39">
            <a:extLst>
              <a:ext uri="{FF2B5EF4-FFF2-40B4-BE49-F238E27FC236}">
                <a16:creationId xmlns:a16="http://schemas.microsoft.com/office/drawing/2014/main" id="{E9C49479-CEAD-4B86-952A-A1E73A20FBDB}"/>
              </a:ext>
            </a:extLst>
          </p:cNvPr>
          <p:cNvSpPr>
            <a:spLocks noChangeAspect="1"/>
          </p:cNvSpPr>
          <p:nvPr/>
        </p:nvSpPr>
        <p:spPr>
          <a:xfrm>
            <a:off x="4536862" y="4825741"/>
            <a:ext cx="707843" cy="707843"/>
          </a:xfrm>
          <a:prstGeom prst="ellipse">
            <a:avLst/>
          </a:prstGeom>
          <a:gradFill>
            <a:gsLst>
              <a:gs pos="100000">
                <a:srgbClr val="3988E1"/>
              </a:gs>
              <a:gs pos="6000">
                <a:srgbClr val="0A2C6B"/>
              </a:gs>
            </a:gsLst>
            <a:lin ang="2700000" scaled="0"/>
          </a:gradFill>
          <a:ln w="12700"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 dirty="0">
              <a:cs typeface="+mn-ea"/>
              <a:sym typeface="+mn-lt"/>
            </a:endParaRPr>
          </a:p>
        </p:txBody>
      </p:sp>
      <p:sp>
        <p:nvSpPr>
          <p:cNvPr id="74" name="Freeform: Shape 40">
            <a:extLst>
              <a:ext uri="{FF2B5EF4-FFF2-40B4-BE49-F238E27FC236}">
                <a16:creationId xmlns:a16="http://schemas.microsoft.com/office/drawing/2014/main" id="{AB73FD89-26E7-45E6-864B-A4FEFB7E1A94}"/>
              </a:ext>
            </a:extLst>
          </p:cNvPr>
          <p:cNvSpPr>
            <a:spLocks/>
          </p:cNvSpPr>
          <p:nvPr/>
        </p:nvSpPr>
        <p:spPr bwMode="auto">
          <a:xfrm>
            <a:off x="4790923" y="5023792"/>
            <a:ext cx="199722" cy="312123"/>
          </a:xfrm>
          <a:custGeom>
            <a:avLst/>
            <a:gdLst>
              <a:gd name="T0" fmla="*/ 55 w 118"/>
              <a:gd name="T1" fmla="*/ 118 h 185"/>
              <a:gd name="T2" fmla="*/ 51 w 118"/>
              <a:gd name="T3" fmla="*/ 122 h 185"/>
              <a:gd name="T4" fmla="*/ 55 w 118"/>
              <a:gd name="T5" fmla="*/ 126 h 185"/>
              <a:gd name="T6" fmla="*/ 59 w 118"/>
              <a:gd name="T7" fmla="*/ 122 h 185"/>
              <a:gd name="T8" fmla="*/ 55 w 118"/>
              <a:gd name="T9" fmla="*/ 118 h 185"/>
              <a:gd name="T10" fmla="*/ 46 w 118"/>
              <a:gd name="T11" fmla="*/ 152 h 185"/>
              <a:gd name="T12" fmla="*/ 42 w 118"/>
              <a:gd name="T13" fmla="*/ 156 h 185"/>
              <a:gd name="T14" fmla="*/ 46 w 118"/>
              <a:gd name="T15" fmla="*/ 160 h 185"/>
              <a:gd name="T16" fmla="*/ 51 w 118"/>
              <a:gd name="T17" fmla="*/ 156 h 185"/>
              <a:gd name="T18" fmla="*/ 46 w 118"/>
              <a:gd name="T19" fmla="*/ 152 h 185"/>
              <a:gd name="T20" fmla="*/ 51 w 118"/>
              <a:gd name="T21" fmla="*/ 93 h 185"/>
              <a:gd name="T22" fmla="*/ 42 w 118"/>
              <a:gd name="T23" fmla="*/ 84 h 185"/>
              <a:gd name="T24" fmla="*/ 34 w 118"/>
              <a:gd name="T25" fmla="*/ 93 h 185"/>
              <a:gd name="T26" fmla="*/ 42 w 118"/>
              <a:gd name="T27" fmla="*/ 101 h 185"/>
              <a:gd name="T28" fmla="*/ 51 w 118"/>
              <a:gd name="T29" fmla="*/ 93 h 185"/>
              <a:gd name="T30" fmla="*/ 110 w 118"/>
              <a:gd name="T31" fmla="*/ 0 h 185"/>
              <a:gd name="T32" fmla="*/ 8 w 118"/>
              <a:gd name="T33" fmla="*/ 0 h 185"/>
              <a:gd name="T34" fmla="*/ 0 w 118"/>
              <a:gd name="T35" fmla="*/ 8 h 185"/>
              <a:gd name="T36" fmla="*/ 0 w 118"/>
              <a:gd name="T37" fmla="*/ 17 h 185"/>
              <a:gd name="T38" fmla="*/ 8 w 118"/>
              <a:gd name="T39" fmla="*/ 25 h 185"/>
              <a:gd name="T40" fmla="*/ 17 w 118"/>
              <a:gd name="T41" fmla="*/ 25 h 185"/>
              <a:gd name="T42" fmla="*/ 17 w 118"/>
              <a:gd name="T43" fmla="*/ 143 h 185"/>
              <a:gd name="T44" fmla="*/ 59 w 118"/>
              <a:gd name="T45" fmla="*/ 185 h 185"/>
              <a:gd name="T46" fmla="*/ 101 w 118"/>
              <a:gd name="T47" fmla="*/ 143 h 185"/>
              <a:gd name="T48" fmla="*/ 101 w 118"/>
              <a:gd name="T49" fmla="*/ 25 h 185"/>
              <a:gd name="T50" fmla="*/ 110 w 118"/>
              <a:gd name="T51" fmla="*/ 25 h 185"/>
              <a:gd name="T52" fmla="*/ 118 w 118"/>
              <a:gd name="T53" fmla="*/ 17 h 185"/>
              <a:gd name="T54" fmla="*/ 118 w 118"/>
              <a:gd name="T55" fmla="*/ 8 h 185"/>
              <a:gd name="T56" fmla="*/ 110 w 118"/>
              <a:gd name="T57" fmla="*/ 0 h 185"/>
              <a:gd name="T58" fmla="*/ 93 w 118"/>
              <a:gd name="T59" fmla="*/ 143 h 185"/>
              <a:gd name="T60" fmla="*/ 59 w 118"/>
              <a:gd name="T61" fmla="*/ 177 h 185"/>
              <a:gd name="T62" fmla="*/ 25 w 118"/>
              <a:gd name="T63" fmla="*/ 143 h 185"/>
              <a:gd name="T64" fmla="*/ 25 w 118"/>
              <a:gd name="T65" fmla="*/ 55 h 185"/>
              <a:gd name="T66" fmla="*/ 45 w 118"/>
              <a:gd name="T67" fmla="*/ 59 h 185"/>
              <a:gd name="T68" fmla="*/ 57 w 118"/>
              <a:gd name="T69" fmla="*/ 57 h 185"/>
              <a:gd name="T70" fmla="*/ 82 w 118"/>
              <a:gd name="T71" fmla="*/ 47 h 185"/>
              <a:gd name="T72" fmla="*/ 93 w 118"/>
              <a:gd name="T73" fmla="*/ 43 h 185"/>
              <a:gd name="T74" fmla="*/ 93 w 118"/>
              <a:gd name="T75" fmla="*/ 143 h 185"/>
              <a:gd name="T76" fmla="*/ 93 w 118"/>
              <a:gd name="T77" fmla="*/ 34 h 185"/>
              <a:gd name="T78" fmla="*/ 79 w 118"/>
              <a:gd name="T79" fmla="*/ 40 h 185"/>
              <a:gd name="T80" fmla="*/ 55 w 118"/>
              <a:gd name="T81" fmla="*/ 50 h 185"/>
              <a:gd name="T82" fmla="*/ 25 w 118"/>
              <a:gd name="T83" fmla="*/ 46 h 185"/>
              <a:gd name="T84" fmla="*/ 25 w 118"/>
              <a:gd name="T85" fmla="*/ 25 h 185"/>
              <a:gd name="T86" fmla="*/ 93 w 118"/>
              <a:gd name="T87" fmla="*/ 25 h 185"/>
              <a:gd name="T88" fmla="*/ 93 w 118"/>
              <a:gd name="T89" fmla="*/ 34 h 185"/>
              <a:gd name="T90" fmla="*/ 110 w 118"/>
              <a:gd name="T91" fmla="*/ 17 h 185"/>
              <a:gd name="T92" fmla="*/ 8 w 118"/>
              <a:gd name="T93" fmla="*/ 17 h 185"/>
              <a:gd name="T94" fmla="*/ 8 w 118"/>
              <a:gd name="T95" fmla="*/ 8 h 185"/>
              <a:gd name="T96" fmla="*/ 110 w 118"/>
              <a:gd name="T97" fmla="*/ 8 h 185"/>
              <a:gd name="T98" fmla="*/ 110 w 118"/>
              <a:gd name="T99" fmla="*/ 17 h 185"/>
              <a:gd name="T100" fmla="*/ 72 w 118"/>
              <a:gd name="T101" fmla="*/ 135 h 185"/>
              <a:gd name="T102" fmla="*/ 68 w 118"/>
              <a:gd name="T103" fmla="*/ 139 h 185"/>
              <a:gd name="T104" fmla="*/ 72 w 118"/>
              <a:gd name="T105" fmla="*/ 143 h 185"/>
              <a:gd name="T106" fmla="*/ 76 w 118"/>
              <a:gd name="T107" fmla="*/ 139 h 185"/>
              <a:gd name="T108" fmla="*/ 72 w 118"/>
              <a:gd name="T109" fmla="*/ 135 h 185"/>
              <a:gd name="T110" fmla="*/ 76 w 118"/>
              <a:gd name="T111" fmla="*/ 67 h 185"/>
              <a:gd name="T112" fmla="*/ 68 w 118"/>
              <a:gd name="T113" fmla="*/ 76 h 185"/>
              <a:gd name="T114" fmla="*/ 76 w 118"/>
              <a:gd name="T115" fmla="*/ 84 h 185"/>
              <a:gd name="T116" fmla="*/ 84 w 118"/>
              <a:gd name="T117" fmla="*/ 76 h 185"/>
              <a:gd name="T118" fmla="*/ 76 w 118"/>
              <a:gd name="T119" fmla="*/ 67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8" h="185">
                <a:moveTo>
                  <a:pt x="55" y="118"/>
                </a:moveTo>
                <a:cubicBezTo>
                  <a:pt x="53" y="118"/>
                  <a:pt x="51" y="120"/>
                  <a:pt x="51" y="122"/>
                </a:cubicBezTo>
                <a:cubicBezTo>
                  <a:pt x="51" y="124"/>
                  <a:pt x="53" y="126"/>
                  <a:pt x="55" y="126"/>
                </a:cubicBezTo>
                <a:cubicBezTo>
                  <a:pt x="57" y="126"/>
                  <a:pt x="59" y="124"/>
                  <a:pt x="59" y="122"/>
                </a:cubicBezTo>
                <a:cubicBezTo>
                  <a:pt x="59" y="120"/>
                  <a:pt x="57" y="118"/>
                  <a:pt x="55" y="118"/>
                </a:cubicBezTo>
                <a:close/>
                <a:moveTo>
                  <a:pt x="46" y="152"/>
                </a:moveTo>
                <a:cubicBezTo>
                  <a:pt x="44" y="152"/>
                  <a:pt x="42" y="154"/>
                  <a:pt x="42" y="156"/>
                </a:cubicBezTo>
                <a:cubicBezTo>
                  <a:pt x="42" y="158"/>
                  <a:pt x="44" y="160"/>
                  <a:pt x="46" y="160"/>
                </a:cubicBezTo>
                <a:cubicBezTo>
                  <a:pt x="49" y="160"/>
                  <a:pt x="51" y="158"/>
                  <a:pt x="51" y="156"/>
                </a:cubicBezTo>
                <a:cubicBezTo>
                  <a:pt x="51" y="154"/>
                  <a:pt x="49" y="152"/>
                  <a:pt x="46" y="152"/>
                </a:cubicBezTo>
                <a:close/>
                <a:moveTo>
                  <a:pt x="51" y="93"/>
                </a:moveTo>
                <a:cubicBezTo>
                  <a:pt x="51" y="88"/>
                  <a:pt x="47" y="84"/>
                  <a:pt x="42" y="84"/>
                </a:cubicBezTo>
                <a:cubicBezTo>
                  <a:pt x="38" y="84"/>
                  <a:pt x="34" y="88"/>
                  <a:pt x="34" y="93"/>
                </a:cubicBezTo>
                <a:cubicBezTo>
                  <a:pt x="34" y="97"/>
                  <a:pt x="38" y="101"/>
                  <a:pt x="42" y="101"/>
                </a:cubicBezTo>
                <a:cubicBezTo>
                  <a:pt x="47" y="101"/>
                  <a:pt x="51" y="97"/>
                  <a:pt x="51" y="93"/>
                </a:cubicBezTo>
                <a:close/>
                <a:moveTo>
                  <a:pt x="11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1"/>
                  <a:pt x="4" y="25"/>
                  <a:pt x="8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7" y="166"/>
                  <a:pt x="36" y="185"/>
                  <a:pt x="59" y="185"/>
                </a:cubicBezTo>
                <a:cubicBezTo>
                  <a:pt x="82" y="185"/>
                  <a:pt x="101" y="166"/>
                  <a:pt x="101" y="143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14" y="25"/>
                  <a:pt x="118" y="21"/>
                  <a:pt x="118" y="17"/>
                </a:cubicBezTo>
                <a:cubicBezTo>
                  <a:pt x="118" y="8"/>
                  <a:pt x="118" y="8"/>
                  <a:pt x="118" y="8"/>
                </a:cubicBezTo>
                <a:cubicBezTo>
                  <a:pt x="118" y="4"/>
                  <a:pt x="114" y="0"/>
                  <a:pt x="110" y="0"/>
                </a:cubicBezTo>
                <a:close/>
                <a:moveTo>
                  <a:pt x="93" y="143"/>
                </a:moveTo>
                <a:cubicBezTo>
                  <a:pt x="93" y="162"/>
                  <a:pt x="78" y="177"/>
                  <a:pt x="59" y="177"/>
                </a:cubicBezTo>
                <a:cubicBezTo>
                  <a:pt x="40" y="177"/>
                  <a:pt x="25" y="162"/>
                  <a:pt x="25" y="143"/>
                </a:cubicBezTo>
                <a:cubicBezTo>
                  <a:pt x="25" y="55"/>
                  <a:pt x="25" y="55"/>
                  <a:pt x="25" y="55"/>
                </a:cubicBezTo>
                <a:cubicBezTo>
                  <a:pt x="31" y="57"/>
                  <a:pt x="38" y="59"/>
                  <a:pt x="45" y="59"/>
                </a:cubicBezTo>
                <a:cubicBezTo>
                  <a:pt x="49" y="59"/>
                  <a:pt x="53" y="58"/>
                  <a:pt x="57" y="57"/>
                </a:cubicBezTo>
                <a:cubicBezTo>
                  <a:pt x="68" y="54"/>
                  <a:pt x="76" y="50"/>
                  <a:pt x="82" y="47"/>
                </a:cubicBezTo>
                <a:cubicBezTo>
                  <a:pt x="86" y="45"/>
                  <a:pt x="90" y="44"/>
                  <a:pt x="93" y="43"/>
                </a:cubicBezTo>
                <a:lnTo>
                  <a:pt x="93" y="143"/>
                </a:lnTo>
                <a:close/>
                <a:moveTo>
                  <a:pt x="93" y="34"/>
                </a:moveTo>
                <a:cubicBezTo>
                  <a:pt x="88" y="36"/>
                  <a:pt x="84" y="38"/>
                  <a:pt x="79" y="40"/>
                </a:cubicBezTo>
                <a:cubicBezTo>
                  <a:pt x="72" y="43"/>
                  <a:pt x="65" y="46"/>
                  <a:pt x="55" y="50"/>
                </a:cubicBezTo>
                <a:cubicBezTo>
                  <a:pt x="44" y="53"/>
                  <a:pt x="34" y="50"/>
                  <a:pt x="25" y="46"/>
                </a:cubicBezTo>
                <a:cubicBezTo>
                  <a:pt x="25" y="25"/>
                  <a:pt x="25" y="25"/>
                  <a:pt x="25" y="25"/>
                </a:cubicBezTo>
                <a:cubicBezTo>
                  <a:pt x="93" y="25"/>
                  <a:pt x="93" y="25"/>
                  <a:pt x="93" y="25"/>
                </a:cubicBezTo>
                <a:lnTo>
                  <a:pt x="93" y="34"/>
                </a:lnTo>
                <a:close/>
                <a:moveTo>
                  <a:pt x="110" y="17"/>
                </a:moveTo>
                <a:cubicBezTo>
                  <a:pt x="8" y="17"/>
                  <a:pt x="8" y="17"/>
                  <a:pt x="8" y="17"/>
                </a:cubicBezTo>
                <a:cubicBezTo>
                  <a:pt x="8" y="8"/>
                  <a:pt x="8" y="8"/>
                  <a:pt x="8" y="8"/>
                </a:cubicBezTo>
                <a:cubicBezTo>
                  <a:pt x="110" y="8"/>
                  <a:pt x="110" y="8"/>
                  <a:pt x="110" y="8"/>
                </a:cubicBezTo>
                <a:lnTo>
                  <a:pt x="110" y="17"/>
                </a:lnTo>
                <a:close/>
                <a:moveTo>
                  <a:pt x="72" y="135"/>
                </a:moveTo>
                <a:cubicBezTo>
                  <a:pt x="69" y="135"/>
                  <a:pt x="68" y="137"/>
                  <a:pt x="68" y="139"/>
                </a:cubicBezTo>
                <a:cubicBezTo>
                  <a:pt x="68" y="141"/>
                  <a:pt x="69" y="143"/>
                  <a:pt x="72" y="143"/>
                </a:cubicBezTo>
                <a:cubicBezTo>
                  <a:pt x="74" y="143"/>
                  <a:pt x="76" y="141"/>
                  <a:pt x="76" y="139"/>
                </a:cubicBezTo>
                <a:cubicBezTo>
                  <a:pt x="76" y="137"/>
                  <a:pt x="74" y="135"/>
                  <a:pt x="72" y="135"/>
                </a:cubicBezTo>
                <a:close/>
                <a:moveTo>
                  <a:pt x="76" y="67"/>
                </a:moveTo>
                <a:cubicBezTo>
                  <a:pt x="71" y="67"/>
                  <a:pt x="68" y="71"/>
                  <a:pt x="68" y="76"/>
                </a:cubicBezTo>
                <a:cubicBezTo>
                  <a:pt x="68" y="80"/>
                  <a:pt x="71" y="84"/>
                  <a:pt x="76" y="84"/>
                </a:cubicBezTo>
                <a:cubicBezTo>
                  <a:pt x="81" y="84"/>
                  <a:pt x="84" y="80"/>
                  <a:pt x="84" y="76"/>
                </a:cubicBezTo>
                <a:cubicBezTo>
                  <a:pt x="84" y="71"/>
                  <a:pt x="81" y="67"/>
                  <a:pt x="76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200" dirty="0">
              <a:cs typeface="+mn-ea"/>
              <a:sym typeface="+mn-lt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784097BF-B426-4B35-B7B1-D2566BD7514C}"/>
              </a:ext>
            </a:extLst>
          </p:cNvPr>
          <p:cNvGrpSpPr/>
          <p:nvPr/>
        </p:nvGrpSpPr>
        <p:grpSpPr>
          <a:xfrm>
            <a:off x="8048810" y="1681389"/>
            <a:ext cx="2888656" cy="1031003"/>
            <a:chOff x="8539843" y="2037897"/>
            <a:chExt cx="2775857" cy="990743"/>
          </a:xfrm>
        </p:grpSpPr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69892E79-996A-462A-B9DC-D9CE042F87F1}"/>
                </a:ext>
              </a:extLst>
            </p:cNvPr>
            <p:cNvSpPr/>
            <p:nvPr/>
          </p:nvSpPr>
          <p:spPr>
            <a:xfrm>
              <a:off x="8539844" y="2514021"/>
              <a:ext cx="2775856" cy="5146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F4088130-FA53-4711-859C-BF3497379A9D}"/>
                </a:ext>
              </a:extLst>
            </p:cNvPr>
            <p:cNvSpPr/>
            <p:nvPr/>
          </p:nvSpPr>
          <p:spPr>
            <a:xfrm>
              <a:off x="8539843" y="2037897"/>
              <a:ext cx="2164600" cy="4231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6267D44E-2BDA-4605-BC13-F3C82CBF327F}"/>
              </a:ext>
            </a:extLst>
          </p:cNvPr>
          <p:cNvGrpSpPr/>
          <p:nvPr/>
        </p:nvGrpSpPr>
        <p:grpSpPr>
          <a:xfrm>
            <a:off x="8650349" y="3179477"/>
            <a:ext cx="2888656" cy="1031597"/>
            <a:chOff x="8539843" y="2037326"/>
            <a:chExt cx="2775857" cy="991314"/>
          </a:xfrm>
        </p:grpSpPr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BE723659-3F8C-4A09-9D7C-D7AD16365DB5}"/>
                </a:ext>
              </a:extLst>
            </p:cNvPr>
            <p:cNvSpPr/>
            <p:nvPr/>
          </p:nvSpPr>
          <p:spPr>
            <a:xfrm>
              <a:off x="8539844" y="2514021"/>
              <a:ext cx="2775856" cy="5146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3E4A0716-E1BF-4C07-95D8-A8017A8BB373}"/>
                </a:ext>
              </a:extLst>
            </p:cNvPr>
            <p:cNvSpPr/>
            <p:nvPr/>
          </p:nvSpPr>
          <p:spPr>
            <a:xfrm>
              <a:off x="8539843" y="2037326"/>
              <a:ext cx="2164600" cy="4231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23C7245A-3598-4D71-9C60-C87E1F4E85C5}"/>
              </a:ext>
            </a:extLst>
          </p:cNvPr>
          <p:cNvGrpSpPr/>
          <p:nvPr/>
        </p:nvGrpSpPr>
        <p:grpSpPr>
          <a:xfrm>
            <a:off x="8048810" y="4679190"/>
            <a:ext cx="2888656" cy="982815"/>
            <a:chOff x="8539843" y="2084204"/>
            <a:chExt cx="2775857" cy="944436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3D6DB41E-95DF-40B2-AD5E-CA056E3A361C}"/>
                </a:ext>
              </a:extLst>
            </p:cNvPr>
            <p:cNvSpPr/>
            <p:nvPr/>
          </p:nvSpPr>
          <p:spPr>
            <a:xfrm>
              <a:off x="8539844" y="2514021"/>
              <a:ext cx="2775856" cy="5146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EEFC9B11-809F-4707-A157-7EB9B2AB34CF}"/>
                </a:ext>
              </a:extLst>
            </p:cNvPr>
            <p:cNvSpPr/>
            <p:nvPr/>
          </p:nvSpPr>
          <p:spPr>
            <a:xfrm>
              <a:off x="8539843" y="2084204"/>
              <a:ext cx="2164600" cy="4231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76F469B-0103-4531-92DA-A549F01AF475}"/>
              </a:ext>
            </a:extLst>
          </p:cNvPr>
          <p:cNvGrpSpPr/>
          <p:nvPr/>
        </p:nvGrpSpPr>
        <p:grpSpPr>
          <a:xfrm>
            <a:off x="1450276" y="1644105"/>
            <a:ext cx="2888655" cy="1057081"/>
            <a:chOff x="8539844" y="2012837"/>
            <a:chExt cx="2775856" cy="1015803"/>
          </a:xfrm>
        </p:grpSpPr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BD6AE424-BBDB-4B36-9626-77A4C9692734}"/>
                </a:ext>
              </a:extLst>
            </p:cNvPr>
            <p:cNvSpPr/>
            <p:nvPr/>
          </p:nvSpPr>
          <p:spPr>
            <a:xfrm>
              <a:off x="8539844" y="2514021"/>
              <a:ext cx="2775856" cy="5146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F6C216C6-6D6E-42A5-89AA-CB3641159153}"/>
                </a:ext>
              </a:extLst>
            </p:cNvPr>
            <p:cNvSpPr/>
            <p:nvPr/>
          </p:nvSpPr>
          <p:spPr>
            <a:xfrm>
              <a:off x="9151100" y="2012837"/>
              <a:ext cx="2164600" cy="4231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A27AB7B2-FBED-46F8-AC5B-7B957DFAE0E7}"/>
              </a:ext>
            </a:extLst>
          </p:cNvPr>
          <p:cNvGrpSpPr/>
          <p:nvPr/>
        </p:nvGrpSpPr>
        <p:grpSpPr>
          <a:xfrm>
            <a:off x="1450276" y="4726941"/>
            <a:ext cx="2888655" cy="982815"/>
            <a:chOff x="8539844" y="2084204"/>
            <a:chExt cx="2775856" cy="944436"/>
          </a:xfrm>
        </p:grpSpPr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0C572068-6900-47E0-81AD-027DA15B7B05}"/>
                </a:ext>
              </a:extLst>
            </p:cNvPr>
            <p:cNvSpPr/>
            <p:nvPr/>
          </p:nvSpPr>
          <p:spPr>
            <a:xfrm>
              <a:off x="8539844" y="2514021"/>
              <a:ext cx="2775856" cy="5146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C5AF5CFF-D49E-49C0-8116-FCAA01276963}"/>
                </a:ext>
              </a:extLst>
            </p:cNvPr>
            <p:cNvSpPr/>
            <p:nvPr/>
          </p:nvSpPr>
          <p:spPr>
            <a:xfrm>
              <a:off x="9151100" y="2084204"/>
              <a:ext cx="2164600" cy="4231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74112BF0-9765-47D7-9EEE-75855465A131}"/>
              </a:ext>
            </a:extLst>
          </p:cNvPr>
          <p:cNvGrpSpPr/>
          <p:nvPr/>
        </p:nvGrpSpPr>
        <p:grpSpPr>
          <a:xfrm>
            <a:off x="864839" y="3192504"/>
            <a:ext cx="2888655" cy="1018570"/>
            <a:chOff x="8539844" y="2049845"/>
            <a:chExt cx="2775856" cy="97879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C3075A58-435B-49E3-9CEF-2879AF38FEC6}"/>
                </a:ext>
              </a:extLst>
            </p:cNvPr>
            <p:cNvSpPr/>
            <p:nvPr/>
          </p:nvSpPr>
          <p:spPr>
            <a:xfrm>
              <a:off x="8539844" y="2514021"/>
              <a:ext cx="2775856" cy="5146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08391AB4-45D6-498F-86FB-549745C15342}"/>
                </a:ext>
              </a:extLst>
            </p:cNvPr>
            <p:cNvSpPr/>
            <p:nvPr/>
          </p:nvSpPr>
          <p:spPr>
            <a:xfrm>
              <a:off x="9151100" y="2049845"/>
              <a:ext cx="2164600" cy="4231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91421" y="316751"/>
            <a:ext cx="4209158" cy="773201"/>
            <a:chOff x="3713659" y="316751"/>
            <a:chExt cx="4209158" cy="773201"/>
          </a:xfrm>
        </p:grpSpPr>
        <p:sp>
          <p:nvSpPr>
            <p:cNvPr id="70" name="矩形 69"/>
            <p:cNvSpPr/>
            <p:nvPr/>
          </p:nvSpPr>
          <p:spPr>
            <a:xfrm>
              <a:off x="3713659" y="316751"/>
              <a:ext cx="42091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/>
                <a:t>单击此处添加标题文本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4573346" y="751398"/>
              <a:ext cx="248978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830691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w3x0fhs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2195</Words>
  <Application>Microsoft Office PowerPoint</Application>
  <PresentationFormat>宽屏</PresentationFormat>
  <Paragraphs>276</Paragraphs>
  <Slides>23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Gill Sans</vt:lpstr>
      <vt:lpstr>等线</vt:lpstr>
      <vt:lpstr>鸿雷板书简体</vt:lpstr>
      <vt:lpstr>Arial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极简商务蓝工作总结报告ppt模板</dc:title>
  <dc:creator>51PPT模板网</dc:creator>
  <cp:keywords>www.51pptmoban.com</cp:keywords>
  <dc:description>www.51pptmoban.com</dc:description>
  <cp:lastModifiedBy>Win user</cp:lastModifiedBy>
  <cp:revision>4</cp:revision>
  <dcterms:created xsi:type="dcterms:W3CDTF">2021-10-28T07:47:34Z</dcterms:created>
  <dcterms:modified xsi:type="dcterms:W3CDTF">2022-10-21T14:32:04Z</dcterms:modified>
</cp:coreProperties>
</file>